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6" r:id="rId3"/>
    <p:sldId id="303" r:id="rId5"/>
    <p:sldId id="286" r:id="rId6"/>
    <p:sldId id="287" r:id="rId7"/>
    <p:sldId id="288" r:id="rId8"/>
    <p:sldId id="289" r:id="rId9"/>
    <p:sldId id="290" r:id="rId10"/>
    <p:sldId id="332" r:id="rId11"/>
    <p:sldId id="312" r:id="rId12"/>
    <p:sldId id="333" r:id="rId13"/>
    <p:sldId id="310" r:id="rId14"/>
    <p:sldId id="313" r:id="rId15"/>
    <p:sldId id="305" r:id="rId16"/>
    <p:sldId id="291" r:id="rId17"/>
    <p:sldId id="334" r:id="rId18"/>
    <p:sldId id="335" r:id="rId19"/>
    <p:sldId id="292" r:id="rId20"/>
    <p:sldId id="311" r:id="rId21"/>
    <p:sldId id="308" r:id="rId22"/>
    <p:sldId id="307" r:id="rId23"/>
    <p:sldId id="301" r:id="rId24"/>
    <p:sldId id="358" r:id="rId25"/>
    <p:sldId id="302" r:id="rId2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A7A28C"/>
    <a:srgbClr val="636463"/>
    <a:srgbClr val="C1B99C"/>
    <a:srgbClr val="EEE2B6"/>
    <a:srgbClr val="7B7971"/>
    <a:srgbClr val="121933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22" y="-6"/>
      </p:cViewPr>
      <p:guideLst>
        <p:guide orient="horz" pos="210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110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F3392A-67AB-45C6-87ED-8E151355151C}" type="doc">
      <dgm:prSet loTypeId="relationship" loCatId="relationship" qsTypeId="urn:microsoft.com/office/officeart/2005/8/quickstyle/simple3#1" qsCatId="simple" csTypeId="urn:microsoft.com/office/officeart/2005/8/colors/accent5_3" csCatId="accent1" phldr="0"/>
      <dgm:spPr/>
      <dgm:t>
        <a:bodyPr/>
        <a:lstStyle/>
        <a:p>
          <a:endParaRPr lang="zh-CN" altLang="en-US"/>
        </a:p>
      </dgm:t>
    </dgm:pt>
    <dgm:pt modelId="{F45BD5CF-C0D4-4F78-ACBF-18CF124223E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>业务</a:t>
          </a: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>场景多</a:t>
          </a:r>
          <a:r>
            <a:rPr/>
            <a:t/>
          </a:r>
          <a:endParaRPr/>
        </a:p>
      </dgm:t>
    </dgm:pt>
    <dgm:pt modelId="{D0A9BC9B-C56B-458A-A410-C6632E22E842}" cxnId="{F39735FF-7CF8-4374-9F12-A48D703C5238}" type="parTrans">
      <dgm:prSet/>
      <dgm:spPr/>
      <dgm:t>
        <a:bodyPr/>
        <a:lstStyle/>
        <a:p>
          <a:endParaRPr lang="zh-CN" altLang="en-US"/>
        </a:p>
      </dgm:t>
    </dgm:pt>
    <dgm:pt modelId="{17375B68-02C6-40EC-9FDB-1F11042FA083}" cxnId="{F39735FF-7CF8-4374-9F12-A48D703C5238}" type="sibTrans">
      <dgm:prSet/>
      <dgm:spPr/>
      <dgm:t>
        <a:bodyPr/>
        <a:lstStyle/>
        <a:p>
          <a:endParaRPr lang="zh-CN" altLang="en-US"/>
        </a:p>
      </dgm:t>
    </dgm:pt>
    <dgm:pt modelId="{C22DED30-7104-4390-882E-ABDE4C37330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/>
          </a:r>
          <a:endParaRPr lang="en-US" altLang="zh-CN" sz="8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</dgm:t>
    </dgm:pt>
    <dgm:pt modelId="{FBF7B22B-AF84-452E-8D49-5CFB566EDBAD}" cxnId="{68473CCA-1F29-4B97-BF18-0F2005AE5484}" type="parTrans">
      <dgm:prSet/>
      <dgm:spPr/>
      <dgm:t>
        <a:bodyPr/>
        <a:lstStyle/>
        <a:p>
          <a:endParaRPr lang="zh-CN" altLang="en-US"/>
        </a:p>
      </dgm:t>
    </dgm:pt>
    <dgm:pt modelId="{AA5778B4-A938-4990-B244-74952A6CEEB2}" cxnId="{68473CCA-1F29-4B97-BF18-0F2005AE5484}" type="sibTrans">
      <dgm:prSet/>
      <dgm:spPr/>
      <dgm:t>
        <a:bodyPr/>
        <a:lstStyle/>
        <a:p>
          <a:endParaRPr lang="zh-CN" altLang="en-US"/>
        </a:p>
      </dgm:t>
    </dgm:pt>
    <dgm:pt modelId="{8BA53E5B-BAB5-43E9-B56B-D793E7D08095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渠道</a:t>
          </a:r>
          <a:r>
            <a: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反爬</a:t>
          </a:r>
          <a:r>
            <a: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/>
          </a:r>
          <a:endParaRPr lang="zh-CN" altLang="en-US" sz="14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</dgm:t>
    </dgm:pt>
    <dgm:pt modelId="{EAA9C3C0-1154-4E5C-B078-DDF6A1131DE1}" cxnId="{29087182-D681-4800-A7A7-09607F55D582}" type="parTrans">
      <dgm:prSet/>
      <dgm:spPr/>
    </dgm:pt>
    <dgm:pt modelId="{773267EB-5B80-4E5D-9D44-B42F58F98E6A}" cxnId="{29087182-D681-4800-A7A7-09607F55D582}" type="sibTrans">
      <dgm:prSet/>
      <dgm:spPr/>
    </dgm:pt>
    <dgm:pt modelId="{1A04E8A1-96D1-4C4E-A9F2-4863A74E3221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业务多场景联防联控</a:t>
          </a:r>
          <a:r>
            <a: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/>
          </a:r>
          <a:endParaRPr lang="zh-CN" altLang="en-US" sz="14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</dgm:t>
    </dgm:pt>
    <dgm:pt modelId="{AE7C01DB-522D-4BE5-82E1-25068C071D55}" cxnId="{50C65C16-969B-409B-8496-278A66642646}" type="parTrans">
      <dgm:prSet/>
      <dgm:spPr/>
    </dgm:pt>
    <dgm:pt modelId="{4407A93B-61CF-4214-A04E-7FCFFE6073A5}" cxnId="{50C65C16-969B-409B-8496-278A66642646}" type="sibTrans">
      <dgm:prSet/>
      <dgm:spPr/>
    </dgm:pt>
    <dgm:pt modelId="{9E6BDB0D-956A-4D51-85F8-D8DB4C902E7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B</a:t>
          </a:r>
          <a:r>
            <a: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端风控</a:t>
          </a:r>
          <a:r>
            <a: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/>
          </a:r>
          <a:endParaRPr lang="zh-CN" altLang="en-US" sz="14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</dgm:t>
    </dgm:pt>
    <dgm:pt modelId="{34FA549C-7480-4B45-B003-3D44130A181C}" cxnId="{8CD958BE-9B68-453A-8399-F8D571DAC6FC}" type="parTrans">
      <dgm:prSet/>
      <dgm:spPr/>
    </dgm:pt>
    <dgm:pt modelId="{CB731308-9D2E-4AF2-9601-3D77ED3AD56B}" cxnId="{8CD958BE-9B68-453A-8399-F8D571DAC6FC}" type="sibTrans">
      <dgm:prSet/>
      <dgm:spPr/>
    </dgm:pt>
    <dgm:pt modelId="{8D1C1EB5-3047-45F6-A58B-C62A25294008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C</a:t>
          </a:r>
          <a:r>
            <a: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端风控</a:t>
          </a:r>
          <a:endParaRPr lang="zh-CN" altLang="en-US" sz="14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</dgm:t>
    </dgm:pt>
    <dgm:pt modelId="{133B8A97-FD96-48A4-A596-6AA44A69F657}" cxnId="{83F8B591-3201-4ED1-8CFA-E3517DA8B0F3}" type="parTrans">
      <dgm:prSet/>
      <dgm:spPr/>
    </dgm:pt>
    <dgm:pt modelId="{7A0FB700-73E2-44FD-B4E6-E6848F6B56FA}" cxnId="{83F8B591-3201-4ED1-8CFA-E3517DA8B0F3}" type="sibTrans">
      <dgm:prSet/>
      <dgm:spPr/>
    </dgm:pt>
    <dgm:pt modelId="{DFAB286B-4E62-4268-88EA-6EEB634BEF26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......</a:t>
          </a:r>
          <a:r>
            <a: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/>
          </a:r>
          <a:endParaRPr lang="en-US" altLang="zh-CN" sz="14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</dgm:t>
    </dgm:pt>
    <dgm:pt modelId="{CCF551BB-4EAB-4388-84C9-087E5626E016}" cxnId="{E3B095C9-327D-4A8B-947B-92E1E4C7A236}" type="parTrans">
      <dgm:prSet/>
      <dgm:spPr/>
    </dgm:pt>
    <dgm:pt modelId="{BCFC6ABB-A3B8-4977-BC73-D29F816CA104}" cxnId="{E3B095C9-327D-4A8B-947B-92E1E4C7A236}" type="sibTrans">
      <dgm:prSet/>
      <dgm:spPr/>
    </dgm:pt>
    <dgm:pt modelId="{1F7F6AE2-5722-44C4-902A-A040FCB80C9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计算量级大</a:t>
          </a:r>
          <a:r>
            <a:rPr lang="zh-CN"/>
            <a:t/>
          </a:r>
          <a:endParaRPr lang="zh-CN"/>
        </a:p>
      </dgm:t>
    </dgm:pt>
    <dgm:pt modelId="{307549BC-DB71-4E6B-BA01-20ED51BD95B0}" cxnId="{F2A75C06-4B5B-43D0-94C0-BCE1FECCB1AA}" type="parTrans">
      <dgm:prSet/>
      <dgm:spPr/>
      <dgm:t>
        <a:bodyPr/>
        <a:lstStyle/>
        <a:p>
          <a:endParaRPr lang="zh-CN" altLang="en-US"/>
        </a:p>
      </dgm:t>
    </dgm:pt>
    <dgm:pt modelId="{2348FAAC-3EB4-459F-9705-34750AF8FC14}" cxnId="{F2A75C06-4B5B-43D0-94C0-BCE1FECCB1AA}" type="sibTrans">
      <dgm:prSet/>
      <dgm:spPr/>
      <dgm:t>
        <a:bodyPr/>
        <a:lstStyle/>
        <a:p>
          <a:endParaRPr lang="zh-CN" altLang="en-US"/>
        </a:p>
      </dgm:t>
    </dgm:pt>
    <dgm:pt modelId="{9F5ABDFD-312D-4D12-9A5F-25941924811F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业务</a:t>
          </a:r>
          <a:r>
            <a:rPr lang="zh-CN" altLang="en-US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流量</a:t>
          </a:r>
          <a:r>
            <a:rPr lang="zh-CN" altLang="en-US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大</a:t>
          </a:r>
          <a:r>
            <a: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/>
          </a:r>
          <a:endParaRPr lang="zh-CN" altLang="en-US" sz="14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</dgm:t>
    </dgm:pt>
    <dgm:pt modelId="{51BB3ABA-1FAE-4608-9FF9-4FE24E778304}" cxnId="{EBDF37DA-78AA-440B-9732-A09D6CF987C2}" type="parTrans">
      <dgm:prSet/>
      <dgm:spPr/>
      <dgm:t>
        <a:bodyPr/>
        <a:lstStyle/>
        <a:p>
          <a:endParaRPr lang="zh-CN" altLang="en-US"/>
        </a:p>
      </dgm:t>
    </dgm:pt>
    <dgm:pt modelId="{36AA5E1D-DD8C-4E89-9F2B-245A6C2A7122}" cxnId="{EBDF37DA-78AA-440B-9732-A09D6CF987C2}" type="sibTrans">
      <dgm:prSet/>
      <dgm:spPr/>
      <dgm:t>
        <a:bodyPr/>
        <a:lstStyle/>
        <a:p>
          <a:endParaRPr lang="zh-CN" altLang="en-US"/>
        </a:p>
      </dgm:t>
    </dgm:pt>
    <dgm:pt modelId="{073EFCC0-5F72-4881-82B2-37AC1B7C6A3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单场景流量</a:t>
          </a:r>
          <a:r>
            <a:rPr lang="en-US" altLang="zh-CN" sz="12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3wqps</a:t>
          </a:r>
          <a:r>
            <a:rPr lang="zh-CN" altLang="en-US" sz="12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/>
          </a:r>
          <a:endParaRPr lang="zh-CN" altLang="en-US" sz="1200">
            <a:solidFill>
              <a:srgbClr val="FF0000"/>
            </a:solidFill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</dgm:t>
    </dgm:pt>
    <dgm:pt modelId="{7C4B4DEB-E9C2-4946-8FDF-C8B78F59899A}" cxnId="{888B6082-D0D7-43F6-BE43-30681287343E}" type="parTrans">
      <dgm:prSet/>
      <dgm:spPr/>
    </dgm:pt>
    <dgm:pt modelId="{EB13B330-558F-47AA-B8E9-D5A65F84DA8A}" cxnId="{888B6082-D0D7-43F6-BE43-30681287343E}" type="sibTrans">
      <dgm:prSet/>
      <dgm:spPr/>
    </dgm:pt>
    <dgm:pt modelId="{465FA443-AE78-477C-A970-16D056638B4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特征指数级</a:t>
          </a:r>
          <a:r>
            <a: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膨胀</a:t>
          </a:r>
          <a:r>
            <a: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/>
          </a:r>
          <a:endParaRPr lang="zh-CN" altLang="en-US" sz="14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</dgm:t>
    </dgm:pt>
    <dgm:pt modelId="{B837CD22-DFD7-48A9-A134-A7F599A68B53}" cxnId="{5E4E191E-95A5-43F2-9A73-CDBCC5E77C28}" type="parTrans">
      <dgm:prSet/>
      <dgm:spPr/>
    </dgm:pt>
    <dgm:pt modelId="{B097E8DC-3153-4647-830A-FF32A07DD755}" cxnId="{5E4E191E-95A5-43F2-9A73-CDBCC5E77C28}" type="sibTrans">
      <dgm:prSet/>
      <dgm:spPr/>
    </dgm:pt>
    <dgm:pt modelId="{152301CE-13E0-4C59-8E9E-37FE8B9CDA92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流量</a:t>
          </a:r>
          <a:r>
            <a:rPr lang="en-US" altLang="zh-CN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*</a:t>
          </a:r>
          <a:r>
            <a:rPr lang="zh-CN" altLang="en-US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场景</a:t>
          </a:r>
          <a:r>
            <a:rPr lang="en-US" altLang="zh-CN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*</a:t>
          </a:r>
          <a:r>
            <a:rPr lang="zh-CN" altLang="en-US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规则</a:t>
          </a:r>
          <a:r>
            <a:rPr lang="en-US" altLang="zh-CN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*</a:t>
          </a:r>
          <a:r>
            <a:rPr lang="zh-CN" altLang="en-US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特征</a:t>
          </a:r>
          <a:r>
            <a:rPr lang="en-US" altLang="zh-CN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=</a:t>
          </a:r>
          <a:r>
            <a:rPr lang="zh-CN" altLang="en-US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上</a:t>
          </a:r>
          <a:r>
            <a:rPr lang="zh-CN" altLang="en-US" sz="1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百万</a:t>
          </a:r>
          <a:r>
            <a:rPr lang="en-US" altLang="zh-CN" sz="1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qps</a:t>
          </a:r>
          <a:r>
            <a:rPr lang="zh-CN" altLang="en-US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/>
          </a:r>
          <a:endParaRPr lang="zh-CN" altLang="en-US" sz="1400">
            <a:solidFill>
              <a:srgbClr val="FF0000"/>
            </a:solidFill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</dgm:t>
    </dgm:pt>
    <dgm:pt modelId="{452E9930-FC73-4E88-95E7-E868CBF68A6E}" cxnId="{370EF788-42A4-4387-B6BE-5E60C1AE8E35}" type="parTrans">
      <dgm:prSet/>
      <dgm:spPr/>
    </dgm:pt>
    <dgm:pt modelId="{F137E6D9-8D2F-4537-ACA2-91A166D625B5}" cxnId="{370EF788-42A4-4387-B6BE-5E60C1AE8E35}" type="sibTrans">
      <dgm:prSet/>
      <dgm:spPr/>
    </dgm:pt>
    <dgm:pt modelId="{2B9BABA2-D19A-40AF-821F-DF6D706C4F11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/>
          </a:r>
          <a:endParaRPr lang="zh-CN" altLang="en-US" sz="14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</dgm:t>
    </dgm:pt>
    <dgm:pt modelId="{BD04236E-6187-4E7B-AAD0-768B51DEB4C7}" cxnId="{5861F1A8-2274-4759-87B2-973DFA6E07E3}" type="parTrans">
      <dgm:prSet/>
      <dgm:spPr/>
    </dgm:pt>
    <dgm:pt modelId="{E4A8FFCA-CBA1-4D3D-B354-73EB1CFC815E}" cxnId="{5861F1A8-2274-4759-87B2-973DFA6E07E3}" type="sibTrans">
      <dgm:prSet/>
      <dgm:spPr/>
    </dgm:pt>
    <dgm:pt modelId="{56013011-CD4D-43B0-8A48-A1114B4165E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/>
          </a:r>
          <a:endParaRPr lang="zh-CN" altLang="en-US" sz="14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</dgm:t>
    </dgm:pt>
    <dgm:pt modelId="{197A3D33-60FC-45F6-8D45-FD294624FC26}" cxnId="{B69F2D64-03D2-40EE-92C9-0A393B72B693}" type="parTrans">
      <dgm:prSet/>
      <dgm:spPr/>
    </dgm:pt>
    <dgm:pt modelId="{EEA9F64D-F38D-4966-8990-D3439027ADD1}" cxnId="{B69F2D64-03D2-40EE-92C9-0A393B72B693}" type="sibTrans">
      <dgm:prSet/>
      <dgm:spPr/>
    </dgm:pt>
    <dgm:pt modelId="{DECE34BD-961D-437C-BE1A-FC5D5036B82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/>
          </a:r>
          <a:endParaRPr lang="zh-CN" altLang="en-US" sz="14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</dgm:t>
    </dgm:pt>
    <dgm:pt modelId="{547320DF-EE8B-4E10-8F79-73C333AF3577}" cxnId="{1EDBF78C-C8C1-4671-BBCB-392D41EA7B4B}" type="parTrans">
      <dgm:prSet/>
      <dgm:spPr/>
    </dgm:pt>
    <dgm:pt modelId="{D3D58ECD-B974-4B23-868B-73D48113F35A}" cxnId="{1EDBF78C-C8C1-4671-BBCB-392D41EA7B4B}" type="sibTrans">
      <dgm:prSet/>
      <dgm:spPr/>
    </dgm:pt>
    <dgm:pt modelId="{04C3A96B-A77B-44FC-90AB-13EA8D3D0E67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/>
          </a:r>
          <a:endParaRPr lang="zh-CN" altLang="en-US" sz="14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</dgm:t>
    </dgm:pt>
    <dgm:pt modelId="{92182C7B-6669-42B3-A734-C5A09900CEB8}" cxnId="{17606223-C07F-40CB-A779-5C2D93EF8ADF}" type="parTrans">
      <dgm:prSet/>
      <dgm:spPr/>
    </dgm:pt>
    <dgm:pt modelId="{84E01F25-55CC-440C-9307-4AD6812C906C}" cxnId="{17606223-C07F-40CB-A779-5C2D93EF8ADF}" type="sibTrans">
      <dgm:prSet/>
      <dgm:spPr/>
    </dgm:pt>
    <dgm:pt modelId="{55E3F63A-E424-4A78-99F6-460269701B3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微软雅黑" panose="020B0503020204020204" charset="-122"/>
              <a:ea typeface="微软雅黑" panose="020B0503020204020204" charset="-122"/>
              <a:sym typeface="+mn-ea"/>
            </a:rPr>
            <a:t>特征复杂度高</a:t>
          </a: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C3456233-601D-451E-93A2-828882BBB3A4}" cxnId="{238E3D63-0208-4973-B618-7F70CC861452}" type="parTrans">
      <dgm:prSet/>
      <dgm:spPr/>
      <dgm:t>
        <a:bodyPr/>
        <a:lstStyle/>
        <a:p>
          <a:endParaRPr lang="zh-CN" altLang="en-US"/>
        </a:p>
      </dgm:t>
    </dgm:pt>
    <dgm:pt modelId="{CD3C2AD4-08D2-4AFE-99F2-3E2762DB2CB3}" cxnId="{238E3D63-0208-4973-B618-7F70CC861452}" type="sibTrans">
      <dgm:prSet/>
      <dgm:spPr/>
      <dgm:t>
        <a:bodyPr/>
        <a:lstStyle/>
        <a:p>
          <a:endParaRPr lang="zh-CN" altLang="en-US"/>
        </a:p>
      </dgm:t>
    </dgm:pt>
    <dgm:pt modelId="{B9A3ED9B-031C-4CC0-999B-EC3D7CDD7633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/>
          </a:r>
          <a:endParaRPr lang="zh-CN" altLang="en-US" sz="8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</dgm:t>
    </dgm:pt>
    <dgm:pt modelId="{E4923E81-B267-4F19-8DF2-8509CF40961F}" cxnId="{342A9442-6EC8-43D9-9A4B-FBBDB7B38421}" type="parTrans">
      <dgm:prSet/>
      <dgm:spPr/>
      <dgm:t>
        <a:bodyPr/>
        <a:lstStyle/>
        <a:p>
          <a:endParaRPr lang="zh-CN" altLang="en-US"/>
        </a:p>
      </dgm:t>
    </dgm:pt>
    <dgm:pt modelId="{D63A6C73-7B8B-4D9C-83D7-5BF86AE1E5E9}" cxnId="{342A9442-6EC8-43D9-9A4B-FBBDB7B38421}" type="sibTrans">
      <dgm:prSet/>
      <dgm:spPr/>
      <dgm:t>
        <a:bodyPr/>
        <a:lstStyle/>
        <a:p>
          <a:endParaRPr lang="zh-CN" altLang="en-US"/>
        </a:p>
      </dgm:t>
    </dgm:pt>
    <dgm:pt modelId="{DAE4923C-0622-459E-995F-7D3550362D3B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/>
          </a:r>
          <a:endParaRPr lang="zh-CN" altLang="en-US" sz="8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</dgm:t>
    </dgm:pt>
    <dgm:pt modelId="{E2F19676-F192-4DD2-887B-8B9B48CBDA55}" cxnId="{4811C8B7-42B2-4AE9-ADAE-68F0CCFE9EB2}" type="parTrans">
      <dgm:prSet/>
      <dgm:spPr/>
    </dgm:pt>
    <dgm:pt modelId="{C96A28A6-988A-44A9-AE35-EDFA1665C905}" cxnId="{4811C8B7-42B2-4AE9-ADAE-68F0CCFE9EB2}" type="sibTrans">
      <dgm:prSet/>
      <dgm:spPr/>
    </dgm:pt>
    <dgm:pt modelId="{4E2C810B-7444-443E-A5E0-C9ACF7FAD5B8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长周期</a:t>
          </a:r>
          <a:r>
            <a:rPr lang="zh-CN" altLang="en-US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特征多</a:t>
          </a:r>
          <a:r>
            <a:rPr lang="zh-CN" altLang="en-US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/>
          </a:r>
          <a:endParaRPr lang="zh-CN" altLang="en-US" sz="10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</dgm:t>
    </dgm:pt>
    <dgm:pt modelId="{DD715D21-83A9-4CFA-9523-3AA24F923EB7}" cxnId="{441C5CF6-DC2F-4236-9285-44901267B20D}" type="parTrans">
      <dgm:prSet/>
      <dgm:spPr/>
    </dgm:pt>
    <dgm:pt modelId="{1DE4F357-E3C7-40FD-9D8D-EE1FD5442B5F}" cxnId="{441C5CF6-DC2F-4236-9285-44901267B20D}" type="sibTrans">
      <dgm:prSet/>
      <dgm:spPr/>
    </dgm:pt>
    <dgm:pt modelId="{B8524289-F4D1-40BD-B5AF-C697AB0BA543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000">
              <a:solidFill>
                <a:srgbClr val="FF0000"/>
              </a:solidFill>
            </a:rPr>
            <a:t>去重</a:t>
          </a:r>
          <a:r>
            <a:rPr lang="zh-CN" altLang="en-US" sz="1000"/>
            <a:t>特征多</a:t>
          </a:r>
          <a:endParaRPr lang="zh-CN" altLang="en-US" sz="1000"/>
        </a:p>
      </dgm:t>
    </dgm:pt>
    <dgm:pt modelId="{48776BB1-32F4-4555-B319-86D000889711}" cxnId="{D6B94FAE-3290-4844-9C0A-FBF7516BDB8D}" type="parTrans">
      <dgm:prSet/>
      <dgm:spPr/>
    </dgm:pt>
    <dgm:pt modelId="{05C1D972-496A-4E26-BB7C-3D184CDD54A7}" cxnId="{D6B94FAE-3290-4844-9C0A-FBF7516BDB8D}" type="sibTrans">
      <dgm:prSet/>
      <dgm:spPr/>
    </dgm:pt>
    <dgm:pt modelId="{022B584F-DF59-45F7-8AE1-C5B1261DE7CB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000"/>
            <a:t>多重嵌套</a:t>
          </a:r>
          <a:r>
            <a:rPr lang="zh-CN" altLang="en-US" sz="1000"/>
            <a:t>计算</a:t>
          </a:r>
          <a:r>
            <a:rPr lang="zh-CN" altLang="en-US" sz="1000"/>
            <a:t/>
          </a:r>
          <a:endParaRPr lang="zh-CN" altLang="en-US" sz="1000"/>
        </a:p>
      </dgm:t>
    </dgm:pt>
    <dgm:pt modelId="{8A7ACE91-B37E-4EE4-9D1F-F893FD3D56BA}" cxnId="{3BC50F96-AE59-4644-90CD-DA6060F8D5CB}" type="parTrans">
      <dgm:prSet/>
      <dgm:spPr/>
    </dgm:pt>
    <dgm:pt modelId="{37BE1A8B-D269-4309-860D-F2B2CE9CC216}" cxnId="{3BC50F96-AE59-4644-90CD-DA6060F8D5CB}" type="sibTrans">
      <dgm:prSet/>
      <dgm:spPr/>
    </dgm:pt>
    <dgm:pt modelId="{8C362FF0-4160-4E6C-AD4C-07B9F44A70A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000"/>
            <a:t>行为序列</a:t>
          </a:r>
          <a:r>
            <a:rPr lang="zh-CN" altLang="en-US" sz="1000"/>
            <a:t/>
          </a:r>
          <a:endParaRPr lang="zh-CN" altLang="en-US" sz="1000"/>
        </a:p>
      </dgm:t>
    </dgm:pt>
    <dgm:pt modelId="{2EBC656E-3AB6-4A3F-B288-DE486F41E8B8}" cxnId="{6B08FFB0-BB98-4C7F-A899-B7F568E583EB}" type="parTrans">
      <dgm:prSet/>
      <dgm:spPr/>
    </dgm:pt>
    <dgm:pt modelId="{C7A8EA36-B159-484E-8DD0-19949970784C}" cxnId="{6B08FFB0-BB98-4C7F-A899-B7F568E583EB}" type="sibTrans">
      <dgm:prSet/>
      <dgm:spPr/>
    </dgm:pt>
    <dgm:pt modelId="{63E6387A-BF73-4D7D-8B7F-5402052ECA55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ym typeface="+mn-ea"/>
            </a:rPr>
            <a:t>接口耗时要求高</a:t>
          </a: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/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C6B875DE-53C7-480A-9898-23875F6ECC3A}" cxnId="{BF76A744-5143-4C69-A18A-64D5DA1FC840}" type="parTrans">
      <dgm:prSet/>
      <dgm:spPr/>
      <dgm:t>
        <a:bodyPr/>
        <a:lstStyle/>
        <a:p>
          <a:endParaRPr lang="zh-CN" altLang="en-US"/>
        </a:p>
      </dgm:t>
    </dgm:pt>
    <dgm:pt modelId="{642828FC-B1E4-40D8-A7AE-C618CC42A229}" cxnId="{BF76A744-5143-4C69-A18A-64D5DA1FC840}" type="sibTrans">
      <dgm:prSet/>
      <dgm:spPr/>
      <dgm:t>
        <a:bodyPr/>
        <a:lstStyle/>
        <a:p>
          <a:endParaRPr lang="zh-CN" altLang="en-US"/>
        </a:p>
      </dgm:t>
    </dgm:pt>
    <dgm:pt modelId="{CD7A4B2D-46FA-4FE0-80F6-32D74FB2E2A8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/>
          </a:r>
          <a:endParaRPr lang="zh-CN" altLang="en-US" sz="8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</dgm:t>
    </dgm:pt>
    <dgm:pt modelId="{3F7D8F0F-7051-4824-A0FF-DE5ED3CF904C}" cxnId="{CB124D32-AF1E-40FE-A095-B32523069CD1}" type="parTrans">
      <dgm:prSet/>
      <dgm:spPr/>
      <dgm:t>
        <a:bodyPr/>
        <a:lstStyle/>
        <a:p>
          <a:endParaRPr lang="zh-CN" altLang="en-US"/>
        </a:p>
      </dgm:t>
    </dgm:pt>
    <dgm:pt modelId="{24C2F25D-8E0F-4758-B880-2238D7E7ADC4}" cxnId="{CB124D32-AF1E-40FE-A095-B32523069CD1}" type="sibTrans">
      <dgm:prSet/>
      <dgm:spPr/>
      <dgm:t>
        <a:bodyPr/>
        <a:lstStyle/>
        <a:p>
          <a:endParaRPr lang="zh-CN" altLang="en-US"/>
        </a:p>
      </dgm:t>
    </dgm:pt>
    <dgm:pt modelId="{AABA7603-BA52-4FB9-91A0-61AF43CF295B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/>
          </a:r>
          <a:endParaRPr lang="zh-CN" altLang="en-US" sz="8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</dgm:t>
    </dgm:pt>
    <dgm:pt modelId="{D81D5B4F-2057-42B3-AA85-158240F6FF41}" cxnId="{6F2CCA14-981A-475E-A823-171BCA123841}" type="parTrans">
      <dgm:prSet/>
      <dgm:spPr/>
    </dgm:pt>
    <dgm:pt modelId="{388C9F4D-8656-48C4-BC85-A5BBCAE295FA}" cxnId="{6F2CCA14-981A-475E-A823-171BCA123841}" type="sibTrans">
      <dgm:prSet/>
      <dgm:spPr/>
    </dgm:pt>
    <dgm:pt modelId="{AB55E6E7-DA5F-428A-9D98-1B204A95639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营销场景：</a:t>
          </a:r>
          <a:r>
            <a:rPr lang="en-US" altLang="zh-CN" sz="1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50ms</a:t>
          </a:r>
          <a:r>
            <a:rPr lang="en-US" altLang="zh-CN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/>
          </a:r>
          <a:endParaRPr lang="en-US" altLang="zh-CN" sz="10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</dgm:t>
    </dgm:pt>
    <dgm:pt modelId="{856DCE60-3092-470C-81AA-AF7543AAE38A}" cxnId="{C8DA1BF8-6AAF-45BF-B3A0-5F75E45CF567}" type="parTrans">
      <dgm:prSet/>
      <dgm:spPr/>
    </dgm:pt>
    <dgm:pt modelId="{056E7938-F03B-4E66-93D3-16C1579AD404}" cxnId="{C8DA1BF8-6AAF-45BF-B3A0-5F75E45CF567}" type="sibTrans">
      <dgm:prSet/>
      <dgm:spPr/>
    </dgm:pt>
    <dgm:pt modelId="{A7A88377-EC5D-4DC7-ABD6-FC0A9B76D99C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C</a:t>
          </a:r>
          <a:r>
            <a:rPr lang="zh-CN" altLang="en-US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端场景</a:t>
          </a:r>
          <a:r>
            <a:rPr lang="en-US" altLang="zh-CN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:</a:t>
          </a:r>
          <a:r>
            <a:rPr lang="en-US" altLang="zh-CN" sz="1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20-30</a:t>
          </a:r>
          <a:r>
            <a:rPr lang="en-US" altLang="zh-CN" sz="1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ms</a:t>
          </a:r>
          <a:r>
            <a:rPr lang="en-US" altLang="zh-CN" sz="1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/>
          </a:r>
          <a:endParaRPr lang="en-US" altLang="zh-CN" sz="1000">
            <a:solidFill>
              <a:srgbClr val="FF0000"/>
            </a:solidFill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</dgm:t>
    </dgm:pt>
    <dgm:pt modelId="{8E94C2A1-744D-43C5-AF5A-C834177D30D7}" cxnId="{46FA56DE-573C-4614-9562-5B384C3EA7BB}" type="parTrans">
      <dgm:prSet/>
      <dgm:spPr/>
    </dgm:pt>
    <dgm:pt modelId="{6A2E0E74-AEA4-49CA-86B3-00B9B96C41A2}" cxnId="{46FA56DE-573C-4614-9562-5B384C3EA7BB}" type="sibTrans">
      <dgm:prSet/>
      <dgm:spPr/>
    </dgm:pt>
    <dgm:pt modelId="{A7FBA393-4014-4380-94E0-FBA0C49FB411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B</a:t>
          </a:r>
          <a:r>
            <a:rPr lang="zh-CN" altLang="en-US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端及业务风控：</a:t>
          </a:r>
          <a:r>
            <a:rPr lang="en-US" altLang="zh-CN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3</a:t>
          </a:r>
          <a:r>
            <a:rPr lang="en-US" altLang="zh-CN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00ms</a:t>
          </a:r>
          <a:r>
            <a:rPr lang="en-US" altLang="zh-CN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/>
          </a:r>
          <a:endParaRPr lang="en-US" altLang="zh-CN" sz="100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</dgm:t>
    </dgm:pt>
    <dgm:pt modelId="{0CA50571-CE77-49D8-A7DB-44CFF40A61CD}" cxnId="{FDC60F80-51DB-4D1F-9F59-C70DD521C293}" type="parTrans">
      <dgm:prSet/>
      <dgm:spPr/>
    </dgm:pt>
    <dgm:pt modelId="{6127A561-CC83-427C-8215-70392C632FA4}" cxnId="{FDC60F80-51DB-4D1F-9F59-C70DD521C293}" type="sibTrans">
      <dgm:prSet/>
      <dgm:spPr/>
    </dgm:pt>
    <dgm:pt modelId="{88A5E93E-1727-4EA2-B7DD-ABA4810A3149}" type="pres">
      <dgm:prSet presAssocID="{77F3392A-67AB-45C6-87ED-8E151355151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00E85546-9197-448A-9BA5-4253E6B8C5CD}" type="pres">
      <dgm:prSet presAssocID="{77F3392A-67AB-45C6-87ED-8E151355151C}" presName="children" presStyleCnt="0"/>
      <dgm:spPr/>
    </dgm:pt>
    <dgm:pt modelId="{E48A3223-AAC2-440C-AD23-D79660927AE5}" type="pres">
      <dgm:prSet presAssocID="{77F3392A-67AB-45C6-87ED-8E151355151C}" presName="child1group" presStyleCnt="0"/>
      <dgm:spPr/>
    </dgm:pt>
    <dgm:pt modelId="{D7CB1ED1-E31B-4F7D-BD98-881127D83197}" type="pres">
      <dgm:prSet presAssocID="{77F3392A-67AB-45C6-87ED-8E151355151C}" presName="child1" presStyleLbl="bgAcc1" presStyleIdx="0" presStyleCnt="4"/>
      <dgm:spPr/>
    </dgm:pt>
    <dgm:pt modelId="{90C907D0-3029-4767-8F85-928579FFF321}" type="pres">
      <dgm:prSet presAssocID="{77F3392A-67AB-45C6-87ED-8E151355151C}" presName="child1Text" presStyleCnt="0">
        <dgm:presLayoutVars>
          <dgm:bulletEnabled val="1"/>
        </dgm:presLayoutVars>
      </dgm:prSet>
      <dgm:spPr/>
    </dgm:pt>
    <dgm:pt modelId="{92CCFD6C-BEA6-41BE-B625-A7AE2D6B57A6}" type="pres">
      <dgm:prSet presAssocID="{77F3392A-67AB-45C6-87ED-8E151355151C}" presName="child2group" presStyleCnt="0"/>
      <dgm:spPr/>
    </dgm:pt>
    <dgm:pt modelId="{A3597045-1B31-461D-918C-4040B46E4431}" type="pres">
      <dgm:prSet presAssocID="{77F3392A-67AB-45C6-87ED-8E151355151C}" presName="child2" presStyleLbl="bgAcc1" presStyleIdx="1" presStyleCnt="4"/>
      <dgm:spPr/>
    </dgm:pt>
    <dgm:pt modelId="{5557A6FA-ADD7-4121-9EB0-9A64184BACF3}" type="pres">
      <dgm:prSet presAssocID="{77F3392A-67AB-45C6-87ED-8E151355151C}" presName="child2Text" presStyleCnt="0">
        <dgm:presLayoutVars>
          <dgm:bulletEnabled val="1"/>
        </dgm:presLayoutVars>
      </dgm:prSet>
      <dgm:spPr/>
    </dgm:pt>
    <dgm:pt modelId="{6B5CDC70-3439-43BF-97EE-1D81EE991393}" type="pres">
      <dgm:prSet presAssocID="{77F3392A-67AB-45C6-87ED-8E151355151C}" presName="child3group" presStyleCnt="0"/>
      <dgm:spPr/>
    </dgm:pt>
    <dgm:pt modelId="{38E60065-3CC6-4AEA-8F6D-3F3C11C4B4DF}" type="pres">
      <dgm:prSet presAssocID="{77F3392A-67AB-45C6-87ED-8E151355151C}" presName="child3" presStyleLbl="bgAcc1" presStyleIdx="2" presStyleCnt="4"/>
      <dgm:spPr/>
    </dgm:pt>
    <dgm:pt modelId="{CE949429-822A-433F-AFB5-EF782F8A255D}" type="pres">
      <dgm:prSet presAssocID="{77F3392A-67AB-45C6-87ED-8E151355151C}" presName="child3Text" presStyleCnt="0">
        <dgm:presLayoutVars>
          <dgm:bulletEnabled val="1"/>
        </dgm:presLayoutVars>
      </dgm:prSet>
      <dgm:spPr/>
    </dgm:pt>
    <dgm:pt modelId="{0A4AA687-3FBC-41D9-B7CD-65F30A7106DC}" type="pres">
      <dgm:prSet presAssocID="{77F3392A-67AB-45C6-87ED-8E151355151C}" presName="child4group" presStyleCnt="0"/>
      <dgm:spPr/>
    </dgm:pt>
    <dgm:pt modelId="{5FBB6878-29E5-4B60-88D7-D4EFAE2826E5}" type="pres">
      <dgm:prSet presAssocID="{77F3392A-67AB-45C6-87ED-8E151355151C}" presName="child4" presStyleLbl="bgAcc1" presStyleIdx="3" presStyleCnt="4"/>
      <dgm:spPr/>
    </dgm:pt>
    <dgm:pt modelId="{4FFE910C-04E3-4FBF-9A4A-757BD60AFBAA}" type="pres">
      <dgm:prSet presAssocID="{77F3392A-67AB-45C6-87ED-8E151355151C}" presName="child4Text" presStyleCnt="0">
        <dgm:presLayoutVars>
          <dgm:bulletEnabled val="1"/>
        </dgm:presLayoutVars>
      </dgm:prSet>
      <dgm:spPr/>
    </dgm:pt>
    <dgm:pt modelId="{AEE0503A-8086-47AD-9E23-37DC1FF48EC3}" type="pres">
      <dgm:prSet presAssocID="{77F3392A-67AB-45C6-87ED-8E151355151C}" presName="childPlaceholder" presStyleCnt="0"/>
      <dgm:spPr/>
    </dgm:pt>
    <dgm:pt modelId="{640FB04E-5FB8-443D-8575-C115C19AC946}" type="pres">
      <dgm:prSet presAssocID="{77F3392A-67AB-45C6-87ED-8E151355151C}" presName="circle" presStyleCnt="0"/>
      <dgm:spPr/>
    </dgm:pt>
    <dgm:pt modelId="{8B732ED6-D4F2-4872-85F2-4AA038F26E67}" type="pres">
      <dgm:prSet presAssocID="{77F3392A-67AB-45C6-87ED-8E151355151C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3E12746E-A927-4827-BCB0-FA06C704BAA3}" type="pres">
      <dgm:prSet presAssocID="{77F3392A-67AB-45C6-87ED-8E151355151C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9ADC461F-D521-4955-8144-657949622AC6}" type="pres">
      <dgm:prSet presAssocID="{77F3392A-67AB-45C6-87ED-8E151355151C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979FA352-0AA0-481C-8544-022DCC0DF3B1}" type="pres">
      <dgm:prSet presAssocID="{77F3392A-67AB-45C6-87ED-8E151355151C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9668AC4D-D119-4D1C-B850-0E2B50CB151C}" type="pres">
      <dgm:prSet presAssocID="{77F3392A-67AB-45C6-87ED-8E151355151C}" presName="quadrantPlaceholder" presStyleCnt="0"/>
      <dgm:spPr/>
    </dgm:pt>
    <dgm:pt modelId="{140DBE94-F1E0-4466-8994-BA7DE636A9F2}" type="pres">
      <dgm:prSet presAssocID="{77F3392A-67AB-45C6-87ED-8E151355151C}" presName="center1" presStyleLbl="fgShp" presStyleIdx="0" presStyleCnt="2"/>
      <dgm:spPr/>
    </dgm:pt>
    <dgm:pt modelId="{FF147BBC-1518-4517-BE8A-B8D33DAB25B3}" type="pres">
      <dgm:prSet presAssocID="{77F3392A-67AB-45C6-87ED-8E151355151C}" presName="center2" presStyleLbl="fgShp" presStyleIdx="1" presStyleCnt="2"/>
      <dgm:spPr/>
    </dgm:pt>
  </dgm:ptLst>
  <dgm:cxnLst>
    <dgm:cxn modelId="{F39735FF-7CF8-4374-9F12-A48D703C5238}" srcId="{77F3392A-67AB-45C6-87ED-8E151355151C}" destId="{F45BD5CF-C0D4-4F78-ACBF-18CF124223E7}" srcOrd="0" destOrd="0" parTransId="{D0A9BC9B-C56B-458A-A410-C6632E22E842}" sibTransId="{17375B68-02C6-40EC-9FDB-1F11042FA083}"/>
    <dgm:cxn modelId="{68473CCA-1F29-4B97-BF18-0F2005AE5484}" srcId="{F45BD5CF-C0D4-4F78-ACBF-18CF124223E7}" destId="{C22DED30-7104-4390-882E-ABDE4C373306}" srcOrd="0" destOrd="0" parTransId="{FBF7B22B-AF84-452E-8D49-5CFB566EDBAD}" sibTransId="{AA5778B4-A938-4990-B244-74952A6CEEB2}"/>
    <dgm:cxn modelId="{29087182-D681-4800-A7A7-09607F55D582}" srcId="{F45BD5CF-C0D4-4F78-ACBF-18CF124223E7}" destId="{8BA53E5B-BAB5-43E9-B56B-D793E7D08095}" srcOrd="1" destOrd="0" parTransId="{EAA9C3C0-1154-4E5C-B078-DDF6A1131DE1}" sibTransId="{773267EB-5B80-4E5D-9D44-B42F58F98E6A}"/>
    <dgm:cxn modelId="{50C65C16-969B-409B-8496-278A66642646}" srcId="{F45BD5CF-C0D4-4F78-ACBF-18CF124223E7}" destId="{1A04E8A1-96D1-4C4E-A9F2-4863A74E3221}" srcOrd="2" destOrd="0" parTransId="{AE7C01DB-522D-4BE5-82E1-25068C071D55}" sibTransId="{4407A93B-61CF-4214-A04E-7FCFFE6073A5}"/>
    <dgm:cxn modelId="{8CD958BE-9B68-453A-8399-F8D571DAC6FC}" srcId="{F45BD5CF-C0D4-4F78-ACBF-18CF124223E7}" destId="{9E6BDB0D-956A-4D51-85F8-D8DB4C902E7A}" srcOrd="3" destOrd="0" parTransId="{34FA549C-7480-4B45-B003-3D44130A181C}" sibTransId="{CB731308-9D2E-4AF2-9601-3D77ED3AD56B}"/>
    <dgm:cxn modelId="{83F8B591-3201-4ED1-8CFA-E3517DA8B0F3}" srcId="{F45BD5CF-C0D4-4F78-ACBF-18CF124223E7}" destId="{8D1C1EB5-3047-45F6-A58B-C62A25294008}" srcOrd="4" destOrd="0" parTransId="{133B8A97-FD96-48A4-A596-6AA44A69F657}" sibTransId="{7A0FB700-73E2-44FD-B4E6-E6848F6B56FA}"/>
    <dgm:cxn modelId="{E3B095C9-327D-4A8B-947B-92E1E4C7A236}" srcId="{F45BD5CF-C0D4-4F78-ACBF-18CF124223E7}" destId="{DFAB286B-4E62-4268-88EA-6EEB634BEF26}" srcOrd="5" destOrd="0" parTransId="{CCF551BB-4EAB-4388-84C9-087E5626E016}" sibTransId="{BCFC6ABB-A3B8-4977-BC73-D29F816CA104}"/>
    <dgm:cxn modelId="{F2A75C06-4B5B-43D0-94C0-BCE1FECCB1AA}" srcId="{77F3392A-67AB-45C6-87ED-8E151355151C}" destId="{1F7F6AE2-5722-44C4-902A-A040FCB80C96}" srcOrd="1" destOrd="0" parTransId="{307549BC-DB71-4E6B-BA01-20ED51BD95B0}" sibTransId="{2348FAAC-3EB4-459F-9705-34750AF8FC14}"/>
    <dgm:cxn modelId="{EBDF37DA-78AA-440B-9732-A09D6CF987C2}" srcId="{1F7F6AE2-5722-44C4-902A-A040FCB80C96}" destId="{9F5ABDFD-312D-4D12-9A5F-25941924811F}" srcOrd="0" destOrd="1" parTransId="{51BB3ABA-1FAE-4608-9FF9-4FE24E778304}" sibTransId="{36AA5E1D-DD8C-4E89-9F2B-245A6C2A7122}"/>
    <dgm:cxn modelId="{888B6082-D0D7-43F6-BE43-30681287343E}" srcId="{9F5ABDFD-312D-4D12-9A5F-25941924811F}" destId="{073EFCC0-5F72-4881-82B2-37AC1B7C6A34}" srcOrd="0" destOrd="0" parTransId="{7C4B4DEB-E9C2-4946-8FDF-C8B78F59899A}" sibTransId="{EB13B330-558F-47AA-B8E9-D5A65F84DA8A}"/>
    <dgm:cxn modelId="{5E4E191E-95A5-43F2-9A73-CDBCC5E77C28}" srcId="{1F7F6AE2-5722-44C4-902A-A040FCB80C96}" destId="{465FA443-AE78-477C-A970-16D056638B4A}" srcOrd="1" destOrd="1" parTransId="{B837CD22-DFD7-48A9-A134-A7F599A68B53}" sibTransId="{B097E8DC-3153-4647-830A-FF32A07DD755}"/>
    <dgm:cxn modelId="{370EF788-42A4-4387-B6BE-5E60C1AE8E35}" srcId="{465FA443-AE78-477C-A970-16D056638B4A}" destId="{152301CE-13E0-4C59-8E9E-37FE8B9CDA92}" srcOrd="0" destOrd="1" parTransId="{452E9930-FC73-4E88-95E7-E868CBF68A6E}" sibTransId="{F137E6D9-8D2F-4537-ACA2-91A166D625B5}"/>
    <dgm:cxn modelId="{5861F1A8-2274-4759-87B2-973DFA6E07E3}" srcId="{1F7F6AE2-5722-44C4-902A-A040FCB80C96}" destId="{2B9BABA2-D19A-40AF-821F-DF6D706C4F11}" srcOrd="2" destOrd="1" parTransId="{BD04236E-6187-4E7B-AAD0-768B51DEB4C7}" sibTransId="{E4A8FFCA-CBA1-4D3D-B354-73EB1CFC815E}"/>
    <dgm:cxn modelId="{B69F2D64-03D2-40EE-92C9-0A393B72B693}" srcId="{1F7F6AE2-5722-44C4-902A-A040FCB80C96}" destId="{56013011-CD4D-43B0-8A48-A1114B4165EF}" srcOrd="3" destOrd="1" parTransId="{197A3D33-60FC-45F6-8D45-FD294624FC26}" sibTransId="{EEA9F64D-F38D-4966-8990-D3439027ADD1}"/>
    <dgm:cxn modelId="{1EDBF78C-C8C1-4671-BBCB-392D41EA7B4B}" srcId="{1F7F6AE2-5722-44C4-902A-A040FCB80C96}" destId="{DECE34BD-961D-437C-BE1A-FC5D5036B82A}" srcOrd="4" destOrd="1" parTransId="{547320DF-EE8B-4E10-8F79-73C333AF3577}" sibTransId="{D3D58ECD-B974-4B23-868B-73D48113F35A}"/>
    <dgm:cxn modelId="{17606223-C07F-40CB-A779-5C2D93EF8ADF}" srcId="{1F7F6AE2-5722-44C4-902A-A040FCB80C96}" destId="{04C3A96B-A77B-44FC-90AB-13EA8D3D0E67}" srcOrd="5" destOrd="1" parTransId="{92182C7B-6669-42B3-A734-C5A09900CEB8}" sibTransId="{84E01F25-55CC-440C-9307-4AD6812C906C}"/>
    <dgm:cxn modelId="{238E3D63-0208-4973-B618-7F70CC861452}" srcId="{77F3392A-67AB-45C6-87ED-8E151355151C}" destId="{55E3F63A-E424-4A78-99F6-460269701B32}" srcOrd="2" destOrd="0" parTransId="{C3456233-601D-451E-93A2-828882BBB3A4}" sibTransId="{CD3C2AD4-08D2-4AFE-99F2-3E2762DB2CB3}"/>
    <dgm:cxn modelId="{342A9442-6EC8-43D9-9A4B-FBBDB7B38421}" srcId="{55E3F63A-E424-4A78-99F6-460269701B32}" destId="{B9A3ED9B-031C-4CC0-999B-EC3D7CDD7633}" srcOrd="0" destOrd="2" parTransId="{E4923E81-B267-4F19-8DF2-8509CF40961F}" sibTransId="{D63A6C73-7B8B-4D9C-83D7-5BF86AE1E5E9}"/>
    <dgm:cxn modelId="{4811C8B7-42B2-4AE9-ADAE-68F0CCFE9EB2}" srcId="{55E3F63A-E424-4A78-99F6-460269701B32}" destId="{DAE4923C-0622-459E-995F-7D3550362D3B}" srcOrd="1" destOrd="2" parTransId="{E2F19676-F192-4DD2-887B-8B9B48CBDA55}" sibTransId="{C96A28A6-988A-44A9-AE35-EDFA1665C905}"/>
    <dgm:cxn modelId="{441C5CF6-DC2F-4236-9285-44901267B20D}" srcId="{55E3F63A-E424-4A78-99F6-460269701B32}" destId="{4E2C810B-7444-443E-A5E0-C9ACF7FAD5B8}" srcOrd="2" destOrd="2" parTransId="{DD715D21-83A9-4CFA-9523-3AA24F923EB7}" sibTransId="{1DE4F357-E3C7-40FD-9D8D-EE1FD5442B5F}"/>
    <dgm:cxn modelId="{D6B94FAE-3290-4844-9C0A-FBF7516BDB8D}" srcId="{55E3F63A-E424-4A78-99F6-460269701B32}" destId="{B8524289-F4D1-40BD-B5AF-C697AB0BA543}" srcOrd="3" destOrd="2" parTransId="{48776BB1-32F4-4555-B319-86D000889711}" sibTransId="{05C1D972-496A-4E26-BB7C-3D184CDD54A7}"/>
    <dgm:cxn modelId="{3BC50F96-AE59-4644-90CD-DA6060F8D5CB}" srcId="{55E3F63A-E424-4A78-99F6-460269701B32}" destId="{022B584F-DF59-45F7-8AE1-C5B1261DE7CB}" srcOrd="4" destOrd="2" parTransId="{8A7ACE91-B37E-4EE4-9D1F-F893FD3D56BA}" sibTransId="{37BE1A8B-D269-4309-860D-F2B2CE9CC216}"/>
    <dgm:cxn modelId="{6B08FFB0-BB98-4C7F-A899-B7F568E583EB}" srcId="{55E3F63A-E424-4A78-99F6-460269701B32}" destId="{8C362FF0-4160-4E6C-AD4C-07B9F44A70AE}" srcOrd="5" destOrd="2" parTransId="{2EBC656E-3AB6-4A3F-B288-DE486F41E8B8}" sibTransId="{C7A8EA36-B159-484E-8DD0-19949970784C}"/>
    <dgm:cxn modelId="{BF76A744-5143-4C69-A18A-64D5DA1FC840}" srcId="{77F3392A-67AB-45C6-87ED-8E151355151C}" destId="{63E6387A-BF73-4D7D-8B7F-5402052ECA55}" srcOrd="3" destOrd="0" parTransId="{C6B875DE-53C7-480A-9898-23875F6ECC3A}" sibTransId="{642828FC-B1E4-40D8-A7AE-C618CC42A229}"/>
    <dgm:cxn modelId="{CB124D32-AF1E-40FE-A095-B32523069CD1}" srcId="{63E6387A-BF73-4D7D-8B7F-5402052ECA55}" destId="{CD7A4B2D-46FA-4FE0-80F6-32D74FB2E2A8}" srcOrd="0" destOrd="3" parTransId="{3F7D8F0F-7051-4824-A0FF-DE5ED3CF904C}" sibTransId="{24C2F25D-8E0F-4758-B880-2238D7E7ADC4}"/>
    <dgm:cxn modelId="{6F2CCA14-981A-475E-A823-171BCA123841}" srcId="{63E6387A-BF73-4D7D-8B7F-5402052ECA55}" destId="{AABA7603-BA52-4FB9-91A0-61AF43CF295B}" srcOrd="1" destOrd="3" parTransId="{D81D5B4F-2057-42B3-AA85-158240F6FF41}" sibTransId="{388C9F4D-8656-48C4-BC85-A5BBCAE295FA}"/>
    <dgm:cxn modelId="{C8DA1BF8-6AAF-45BF-B3A0-5F75E45CF567}" srcId="{63E6387A-BF73-4D7D-8B7F-5402052ECA55}" destId="{AB55E6E7-DA5F-428A-9D98-1B204A95639E}" srcOrd="2" destOrd="3" parTransId="{856DCE60-3092-470C-81AA-AF7543AAE38A}" sibTransId="{056E7938-F03B-4E66-93D3-16C1579AD404}"/>
    <dgm:cxn modelId="{46FA56DE-573C-4614-9562-5B384C3EA7BB}" srcId="{63E6387A-BF73-4D7D-8B7F-5402052ECA55}" destId="{A7A88377-EC5D-4DC7-ABD6-FC0A9B76D99C}" srcOrd="3" destOrd="3" parTransId="{8E94C2A1-744D-43C5-AF5A-C834177D30D7}" sibTransId="{6A2E0E74-AEA4-49CA-86B3-00B9B96C41A2}"/>
    <dgm:cxn modelId="{FDC60F80-51DB-4D1F-9F59-C70DD521C293}" srcId="{63E6387A-BF73-4D7D-8B7F-5402052ECA55}" destId="{A7FBA393-4014-4380-94E0-FBA0C49FB411}" srcOrd="4" destOrd="3" parTransId="{0CA50571-CE77-49D8-A7DB-44CFF40A61CD}" sibTransId="{6127A561-CC83-427C-8215-70392C632FA4}"/>
    <dgm:cxn modelId="{B56F5C39-8DA5-4E2E-89F3-D1FA82CF735B}" type="presOf" srcId="{77F3392A-67AB-45C6-87ED-8E151355151C}" destId="{88A5E93E-1727-4EA2-B7DD-ABA4810A3149}" srcOrd="0" destOrd="0" presId="urn:microsoft.com/office/officeart/2005/8/layout/cycle4#1"/>
    <dgm:cxn modelId="{A117DE63-AC65-4508-9CCD-13E5C9999C1D}" type="presParOf" srcId="{88A5E93E-1727-4EA2-B7DD-ABA4810A3149}" destId="{00E85546-9197-448A-9BA5-4253E6B8C5CD}" srcOrd="0" destOrd="0" presId="urn:microsoft.com/office/officeart/2005/8/layout/cycle4#1"/>
    <dgm:cxn modelId="{6B2645AC-AC2E-432E-B6B2-FB0FF1E22C30}" type="presParOf" srcId="{00E85546-9197-448A-9BA5-4253E6B8C5CD}" destId="{E48A3223-AAC2-440C-AD23-D79660927AE5}" srcOrd="0" destOrd="0" presId="urn:microsoft.com/office/officeart/2005/8/layout/cycle4#1"/>
    <dgm:cxn modelId="{482B7933-00FD-45AD-9C45-D1AC35819030}" type="presParOf" srcId="{E48A3223-AAC2-440C-AD23-D79660927AE5}" destId="{D7CB1ED1-E31B-4F7D-BD98-881127D83197}" srcOrd="0" destOrd="0" presId="urn:microsoft.com/office/officeart/2005/8/layout/cycle4#1"/>
    <dgm:cxn modelId="{FF74774A-79FE-4639-BD95-535EA054D695}" type="presOf" srcId="{C22DED30-7104-4390-882E-ABDE4C373306}" destId="{D7CB1ED1-E31B-4F7D-BD98-881127D83197}" srcOrd="0" destOrd="0" presId="urn:microsoft.com/office/officeart/2005/8/layout/cycle4#1"/>
    <dgm:cxn modelId="{F9085E4F-5AD6-422B-B550-DFF3E89106D7}" type="presOf" srcId="{8BA53E5B-BAB5-43E9-B56B-D793E7D08095}" destId="{D7CB1ED1-E31B-4F7D-BD98-881127D83197}" srcOrd="0" destOrd="1" presId="urn:microsoft.com/office/officeart/2005/8/layout/cycle4#1"/>
    <dgm:cxn modelId="{7226620C-1368-4451-902D-E8889DAA039C}" type="presOf" srcId="{1A04E8A1-96D1-4C4E-A9F2-4863A74E3221}" destId="{D7CB1ED1-E31B-4F7D-BD98-881127D83197}" srcOrd="0" destOrd="2" presId="urn:microsoft.com/office/officeart/2005/8/layout/cycle4#1"/>
    <dgm:cxn modelId="{070481E3-806A-4BA8-99E4-E1126EC55CDD}" type="presOf" srcId="{9E6BDB0D-956A-4D51-85F8-D8DB4C902E7A}" destId="{D7CB1ED1-E31B-4F7D-BD98-881127D83197}" srcOrd="0" destOrd="3" presId="urn:microsoft.com/office/officeart/2005/8/layout/cycle4#1"/>
    <dgm:cxn modelId="{4E511994-FDFC-4F25-A906-9AB0A8AFE73B}" type="presOf" srcId="{8D1C1EB5-3047-45F6-A58B-C62A25294008}" destId="{D7CB1ED1-E31B-4F7D-BD98-881127D83197}" srcOrd="0" destOrd="4" presId="urn:microsoft.com/office/officeart/2005/8/layout/cycle4#1"/>
    <dgm:cxn modelId="{7B75197A-A35A-4E0B-8A5F-0069A2206D9B}" type="presOf" srcId="{DFAB286B-4E62-4268-88EA-6EEB634BEF26}" destId="{D7CB1ED1-E31B-4F7D-BD98-881127D83197}" srcOrd="0" destOrd="5" presId="urn:microsoft.com/office/officeart/2005/8/layout/cycle4#1"/>
    <dgm:cxn modelId="{474CCF24-C03A-481A-AF49-B84D927EFBAF}" type="presParOf" srcId="{E48A3223-AAC2-440C-AD23-D79660927AE5}" destId="{90C907D0-3029-4767-8F85-928579FFF321}" srcOrd="1" destOrd="0" presId="urn:microsoft.com/office/officeart/2005/8/layout/cycle4#1"/>
    <dgm:cxn modelId="{A38F7097-F00E-4C79-A3EC-45F1143CC91A}" type="presOf" srcId="{C22DED30-7104-4390-882E-ABDE4C373306}" destId="{90C907D0-3029-4767-8F85-928579FFF321}" srcOrd="1" destOrd="0" presId="urn:microsoft.com/office/officeart/2005/8/layout/cycle4#1"/>
    <dgm:cxn modelId="{61DA972A-AF82-4FFD-9823-C342FFC1C582}" type="presOf" srcId="{8BA53E5B-BAB5-43E9-B56B-D793E7D08095}" destId="{90C907D0-3029-4767-8F85-928579FFF321}" srcOrd="1" destOrd="1" presId="urn:microsoft.com/office/officeart/2005/8/layout/cycle4#1"/>
    <dgm:cxn modelId="{10E8BF3A-775F-48E2-8989-A301CE04577E}" type="presOf" srcId="{1A04E8A1-96D1-4C4E-A9F2-4863A74E3221}" destId="{90C907D0-3029-4767-8F85-928579FFF321}" srcOrd="1" destOrd="2" presId="urn:microsoft.com/office/officeart/2005/8/layout/cycle4#1"/>
    <dgm:cxn modelId="{289DCAE5-A4CB-4F4B-9A9F-D6161A14D40E}" type="presOf" srcId="{9E6BDB0D-956A-4D51-85F8-D8DB4C902E7A}" destId="{90C907D0-3029-4767-8F85-928579FFF321}" srcOrd="1" destOrd="3" presId="urn:microsoft.com/office/officeart/2005/8/layout/cycle4#1"/>
    <dgm:cxn modelId="{1052654B-331F-48F4-B546-C62E63FF3C79}" type="presOf" srcId="{8D1C1EB5-3047-45F6-A58B-C62A25294008}" destId="{90C907D0-3029-4767-8F85-928579FFF321}" srcOrd="1" destOrd="4" presId="urn:microsoft.com/office/officeart/2005/8/layout/cycle4#1"/>
    <dgm:cxn modelId="{E3A9A386-49FD-4A92-B8AE-60D46E9A7C4C}" type="presOf" srcId="{DFAB286B-4E62-4268-88EA-6EEB634BEF26}" destId="{90C907D0-3029-4767-8F85-928579FFF321}" srcOrd="1" destOrd="5" presId="urn:microsoft.com/office/officeart/2005/8/layout/cycle4#1"/>
    <dgm:cxn modelId="{FB0C48B3-8889-442E-A2D6-859C810B462E}" type="presParOf" srcId="{00E85546-9197-448A-9BA5-4253E6B8C5CD}" destId="{92CCFD6C-BEA6-41BE-B625-A7AE2D6B57A6}" srcOrd="1" destOrd="0" presId="urn:microsoft.com/office/officeart/2005/8/layout/cycle4#1"/>
    <dgm:cxn modelId="{38CFB837-5EE2-4110-81D0-E0D77DEC7DC7}" type="presParOf" srcId="{92CCFD6C-BEA6-41BE-B625-A7AE2D6B57A6}" destId="{A3597045-1B31-461D-918C-4040B46E4431}" srcOrd="0" destOrd="1" presId="urn:microsoft.com/office/officeart/2005/8/layout/cycle4#1"/>
    <dgm:cxn modelId="{01D54966-8B99-434A-B0DC-5ECBB19F75F3}" type="presOf" srcId="{9F5ABDFD-312D-4D12-9A5F-25941924811F}" destId="{A3597045-1B31-461D-918C-4040B46E4431}" srcOrd="0" destOrd="0" presId="urn:microsoft.com/office/officeart/2005/8/layout/cycle4#1"/>
    <dgm:cxn modelId="{16EBEE47-FF49-4688-B39E-C0B3FB31559B}" type="presOf" srcId="{073EFCC0-5F72-4881-82B2-37AC1B7C6A34}" destId="{A3597045-1B31-461D-918C-4040B46E4431}" srcOrd="0" destOrd="1" presId="urn:microsoft.com/office/officeart/2005/8/layout/cycle4#1"/>
    <dgm:cxn modelId="{A1C8FEFB-BA42-4BD0-8789-7C1DB978B0D5}" type="presOf" srcId="{465FA443-AE78-477C-A970-16D056638B4A}" destId="{A3597045-1B31-461D-918C-4040B46E4431}" srcOrd="0" destOrd="2" presId="urn:microsoft.com/office/officeart/2005/8/layout/cycle4#1"/>
    <dgm:cxn modelId="{1B299E2E-647F-4CC3-9B0E-BEC358F5E3DA}" type="presOf" srcId="{152301CE-13E0-4C59-8E9E-37FE8B9CDA92}" destId="{A3597045-1B31-461D-918C-4040B46E4431}" srcOrd="0" destOrd="3" presId="urn:microsoft.com/office/officeart/2005/8/layout/cycle4#1"/>
    <dgm:cxn modelId="{A816502B-A7AC-42F4-BF1D-2DD2902DDE3C}" type="presOf" srcId="{2B9BABA2-D19A-40AF-821F-DF6D706C4F11}" destId="{A3597045-1B31-461D-918C-4040B46E4431}" srcOrd="0" destOrd="4" presId="urn:microsoft.com/office/officeart/2005/8/layout/cycle4#1"/>
    <dgm:cxn modelId="{0DFD3CBC-070A-4FF4-837B-1DCC1172B7E1}" type="presOf" srcId="{56013011-CD4D-43B0-8A48-A1114B4165EF}" destId="{A3597045-1B31-461D-918C-4040B46E4431}" srcOrd="0" destOrd="5" presId="urn:microsoft.com/office/officeart/2005/8/layout/cycle4#1"/>
    <dgm:cxn modelId="{B4A9031B-68C3-42A4-A27E-A062EA175EE9}" type="presOf" srcId="{DECE34BD-961D-437C-BE1A-FC5D5036B82A}" destId="{A3597045-1B31-461D-918C-4040B46E4431}" srcOrd="0" destOrd="6" presId="urn:microsoft.com/office/officeart/2005/8/layout/cycle4#1"/>
    <dgm:cxn modelId="{392D6ACC-1FC9-4159-A861-8E5AEAC82003}" type="presOf" srcId="{04C3A96B-A77B-44FC-90AB-13EA8D3D0E67}" destId="{A3597045-1B31-461D-918C-4040B46E4431}" srcOrd="0" destOrd="7" presId="urn:microsoft.com/office/officeart/2005/8/layout/cycle4#1"/>
    <dgm:cxn modelId="{9E0EC6C4-CED5-47BD-A1BE-B86022578185}" type="presParOf" srcId="{92CCFD6C-BEA6-41BE-B625-A7AE2D6B57A6}" destId="{5557A6FA-ADD7-4121-9EB0-9A64184BACF3}" srcOrd="1" destOrd="1" presId="urn:microsoft.com/office/officeart/2005/8/layout/cycle4#1"/>
    <dgm:cxn modelId="{F321BC2D-7AE6-4610-BAED-2BE2CDB23181}" type="presOf" srcId="{9F5ABDFD-312D-4D12-9A5F-25941924811F}" destId="{5557A6FA-ADD7-4121-9EB0-9A64184BACF3}" srcOrd="1" destOrd="0" presId="urn:microsoft.com/office/officeart/2005/8/layout/cycle4#1"/>
    <dgm:cxn modelId="{D68019CC-08D8-4AD4-9B07-40BCC62A5078}" type="presOf" srcId="{073EFCC0-5F72-4881-82B2-37AC1B7C6A34}" destId="{5557A6FA-ADD7-4121-9EB0-9A64184BACF3}" srcOrd="1" destOrd="1" presId="urn:microsoft.com/office/officeart/2005/8/layout/cycle4#1"/>
    <dgm:cxn modelId="{B4FE0DDE-7D30-47FE-BEA3-ED5CCE685BAB}" type="presOf" srcId="{465FA443-AE78-477C-A970-16D056638B4A}" destId="{5557A6FA-ADD7-4121-9EB0-9A64184BACF3}" srcOrd="1" destOrd="2" presId="urn:microsoft.com/office/officeart/2005/8/layout/cycle4#1"/>
    <dgm:cxn modelId="{398E9769-4621-4A78-8BEE-B2E0B3EDBF24}" type="presOf" srcId="{152301CE-13E0-4C59-8E9E-37FE8B9CDA92}" destId="{5557A6FA-ADD7-4121-9EB0-9A64184BACF3}" srcOrd="1" destOrd="3" presId="urn:microsoft.com/office/officeart/2005/8/layout/cycle4#1"/>
    <dgm:cxn modelId="{4899D7B1-C1DB-4C47-8051-3D4170ADE64D}" type="presOf" srcId="{2B9BABA2-D19A-40AF-821F-DF6D706C4F11}" destId="{5557A6FA-ADD7-4121-9EB0-9A64184BACF3}" srcOrd="1" destOrd="4" presId="urn:microsoft.com/office/officeart/2005/8/layout/cycle4#1"/>
    <dgm:cxn modelId="{FDDE0AC9-4A8A-44AE-B30F-7A3A76EC72D8}" type="presOf" srcId="{56013011-CD4D-43B0-8A48-A1114B4165EF}" destId="{5557A6FA-ADD7-4121-9EB0-9A64184BACF3}" srcOrd="1" destOrd="5" presId="urn:microsoft.com/office/officeart/2005/8/layout/cycle4#1"/>
    <dgm:cxn modelId="{1229DD3F-7FBD-4CE0-B32D-5A8975322A08}" type="presOf" srcId="{DECE34BD-961D-437C-BE1A-FC5D5036B82A}" destId="{5557A6FA-ADD7-4121-9EB0-9A64184BACF3}" srcOrd="1" destOrd="6" presId="urn:microsoft.com/office/officeart/2005/8/layout/cycle4#1"/>
    <dgm:cxn modelId="{9D2F23ED-F7AC-49A6-B8A0-FD4F1706F17C}" type="presOf" srcId="{04C3A96B-A77B-44FC-90AB-13EA8D3D0E67}" destId="{5557A6FA-ADD7-4121-9EB0-9A64184BACF3}" srcOrd="1" destOrd="7" presId="urn:microsoft.com/office/officeart/2005/8/layout/cycle4#1"/>
    <dgm:cxn modelId="{EA81C567-D747-4F38-8525-1D50CEFA1CF9}" type="presParOf" srcId="{00E85546-9197-448A-9BA5-4253E6B8C5CD}" destId="{6B5CDC70-3439-43BF-97EE-1D81EE991393}" srcOrd="2" destOrd="0" presId="urn:microsoft.com/office/officeart/2005/8/layout/cycle4#1"/>
    <dgm:cxn modelId="{CA2710AD-943B-4BD6-9952-9608C4679EEC}" type="presParOf" srcId="{6B5CDC70-3439-43BF-97EE-1D81EE991393}" destId="{38E60065-3CC6-4AEA-8F6D-3F3C11C4B4DF}" srcOrd="0" destOrd="2" presId="urn:microsoft.com/office/officeart/2005/8/layout/cycle4#1"/>
    <dgm:cxn modelId="{B0F8F476-AD4D-481B-B485-B6F048C5EB80}" type="presOf" srcId="{B9A3ED9B-031C-4CC0-999B-EC3D7CDD7633}" destId="{38E60065-3CC6-4AEA-8F6D-3F3C11C4B4DF}" srcOrd="0" destOrd="0" presId="urn:microsoft.com/office/officeart/2005/8/layout/cycle4#1"/>
    <dgm:cxn modelId="{21BB482F-DF21-47A7-9E28-1D7D66EC0B37}" type="presOf" srcId="{DAE4923C-0622-459E-995F-7D3550362D3B}" destId="{38E60065-3CC6-4AEA-8F6D-3F3C11C4B4DF}" srcOrd="0" destOrd="1" presId="urn:microsoft.com/office/officeart/2005/8/layout/cycle4#1"/>
    <dgm:cxn modelId="{7548D0FE-536D-4DB8-8DFD-04140E7962BC}" type="presOf" srcId="{4E2C810B-7444-443E-A5E0-C9ACF7FAD5B8}" destId="{38E60065-3CC6-4AEA-8F6D-3F3C11C4B4DF}" srcOrd="0" destOrd="2" presId="urn:microsoft.com/office/officeart/2005/8/layout/cycle4#1"/>
    <dgm:cxn modelId="{6109313F-F387-4191-AA89-982A129C714A}" type="presOf" srcId="{B8524289-F4D1-40BD-B5AF-C697AB0BA543}" destId="{38E60065-3CC6-4AEA-8F6D-3F3C11C4B4DF}" srcOrd="0" destOrd="3" presId="urn:microsoft.com/office/officeart/2005/8/layout/cycle4#1"/>
    <dgm:cxn modelId="{B19D68F2-3E94-47B3-B922-66973C7973AC}" type="presOf" srcId="{022B584F-DF59-45F7-8AE1-C5B1261DE7CB}" destId="{38E60065-3CC6-4AEA-8F6D-3F3C11C4B4DF}" srcOrd="0" destOrd="4" presId="urn:microsoft.com/office/officeart/2005/8/layout/cycle4#1"/>
    <dgm:cxn modelId="{92E9ACEF-14FC-4775-B091-60C1F8632071}" type="presOf" srcId="{8C362FF0-4160-4E6C-AD4C-07B9F44A70AE}" destId="{38E60065-3CC6-4AEA-8F6D-3F3C11C4B4DF}" srcOrd="0" destOrd="5" presId="urn:microsoft.com/office/officeart/2005/8/layout/cycle4#1"/>
    <dgm:cxn modelId="{BCA3AD19-5ADD-433C-AC58-8B6EE6533F7F}" type="presParOf" srcId="{6B5CDC70-3439-43BF-97EE-1D81EE991393}" destId="{CE949429-822A-433F-AFB5-EF782F8A255D}" srcOrd="1" destOrd="2" presId="urn:microsoft.com/office/officeart/2005/8/layout/cycle4#1"/>
    <dgm:cxn modelId="{22004744-D509-4A13-9B7A-66DD9E143C27}" type="presOf" srcId="{B9A3ED9B-031C-4CC0-999B-EC3D7CDD7633}" destId="{CE949429-822A-433F-AFB5-EF782F8A255D}" srcOrd="1" destOrd="0" presId="urn:microsoft.com/office/officeart/2005/8/layout/cycle4#1"/>
    <dgm:cxn modelId="{02FE3707-FD50-4509-872D-0C63310A6EC7}" type="presOf" srcId="{DAE4923C-0622-459E-995F-7D3550362D3B}" destId="{CE949429-822A-433F-AFB5-EF782F8A255D}" srcOrd="1" destOrd="1" presId="urn:microsoft.com/office/officeart/2005/8/layout/cycle4#1"/>
    <dgm:cxn modelId="{FA2668DB-EC24-4B46-B854-B7A9EEDBA680}" type="presOf" srcId="{4E2C810B-7444-443E-A5E0-C9ACF7FAD5B8}" destId="{CE949429-822A-433F-AFB5-EF782F8A255D}" srcOrd="1" destOrd="2" presId="urn:microsoft.com/office/officeart/2005/8/layout/cycle4#1"/>
    <dgm:cxn modelId="{561327A3-0771-4CBE-8B5F-4D7B9824D7D8}" type="presOf" srcId="{B8524289-F4D1-40BD-B5AF-C697AB0BA543}" destId="{CE949429-822A-433F-AFB5-EF782F8A255D}" srcOrd="1" destOrd="3" presId="urn:microsoft.com/office/officeart/2005/8/layout/cycle4#1"/>
    <dgm:cxn modelId="{5E9C1BFE-B624-4A79-9ED4-8A2599863EE1}" type="presOf" srcId="{022B584F-DF59-45F7-8AE1-C5B1261DE7CB}" destId="{CE949429-822A-433F-AFB5-EF782F8A255D}" srcOrd="1" destOrd="4" presId="urn:microsoft.com/office/officeart/2005/8/layout/cycle4#1"/>
    <dgm:cxn modelId="{F4F7AFC0-E904-4A2A-ADB7-9E4CE5DC7855}" type="presOf" srcId="{8C362FF0-4160-4E6C-AD4C-07B9F44A70AE}" destId="{CE949429-822A-433F-AFB5-EF782F8A255D}" srcOrd="1" destOrd="5" presId="urn:microsoft.com/office/officeart/2005/8/layout/cycle4#1"/>
    <dgm:cxn modelId="{C36B5E52-EA60-4D70-9162-E2D14E95F083}" type="presParOf" srcId="{00E85546-9197-448A-9BA5-4253E6B8C5CD}" destId="{0A4AA687-3FBC-41D9-B7CD-65F30A7106DC}" srcOrd="3" destOrd="0" presId="urn:microsoft.com/office/officeart/2005/8/layout/cycle4#1"/>
    <dgm:cxn modelId="{C7857D65-60FE-44B4-8138-237DD4477032}" type="presParOf" srcId="{0A4AA687-3FBC-41D9-B7CD-65F30A7106DC}" destId="{5FBB6878-29E5-4B60-88D7-D4EFAE2826E5}" srcOrd="0" destOrd="3" presId="urn:microsoft.com/office/officeart/2005/8/layout/cycle4#1"/>
    <dgm:cxn modelId="{632E5AF3-51CD-492E-9459-EFB2F6C1C6E8}" type="presOf" srcId="{CD7A4B2D-46FA-4FE0-80F6-32D74FB2E2A8}" destId="{5FBB6878-29E5-4B60-88D7-D4EFAE2826E5}" srcOrd="0" destOrd="0" presId="urn:microsoft.com/office/officeart/2005/8/layout/cycle4#1"/>
    <dgm:cxn modelId="{D4B7F81D-ECAC-46A1-BEFB-027786470537}" type="presOf" srcId="{AABA7603-BA52-4FB9-91A0-61AF43CF295B}" destId="{5FBB6878-29E5-4B60-88D7-D4EFAE2826E5}" srcOrd="0" destOrd="1" presId="urn:microsoft.com/office/officeart/2005/8/layout/cycle4#1"/>
    <dgm:cxn modelId="{D8F5EF2A-4E73-4930-BD43-A89D35E8274B}" type="presOf" srcId="{AB55E6E7-DA5F-428A-9D98-1B204A95639E}" destId="{5FBB6878-29E5-4B60-88D7-D4EFAE2826E5}" srcOrd="0" destOrd="2" presId="urn:microsoft.com/office/officeart/2005/8/layout/cycle4#1"/>
    <dgm:cxn modelId="{32067041-C95D-49AA-9128-0B049A97981D}" type="presOf" srcId="{A7A88377-EC5D-4DC7-ABD6-FC0A9B76D99C}" destId="{5FBB6878-29E5-4B60-88D7-D4EFAE2826E5}" srcOrd="0" destOrd="3" presId="urn:microsoft.com/office/officeart/2005/8/layout/cycle4#1"/>
    <dgm:cxn modelId="{4B468858-E289-47B1-B55C-E2C98A40C3BB}" type="presOf" srcId="{A7FBA393-4014-4380-94E0-FBA0C49FB411}" destId="{5FBB6878-29E5-4B60-88D7-D4EFAE2826E5}" srcOrd="0" destOrd="4" presId="urn:microsoft.com/office/officeart/2005/8/layout/cycle4#1"/>
    <dgm:cxn modelId="{208EC772-E11A-41F4-B0B3-DBA449BBF6E8}" type="presParOf" srcId="{0A4AA687-3FBC-41D9-B7CD-65F30A7106DC}" destId="{4FFE910C-04E3-4FBF-9A4A-757BD60AFBAA}" srcOrd="1" destOrd="3" presId="urn:microsoft.com/office/officeart/2005/8/layout/cycle4#1"/>
    <dgm:cxn modelId="{23AAB6D2-1490-4B46-891A-1A72C21431B5}" type="presOf" srcId="{CD7A4B2D-46FA-4FE0-80F6-32D74FB2E2A8}" destId="{4FFE910C-04E3-4FBF-9A4A-757BD60AFBAA}" srcOrd="1" destOrd="0" presId="urn:microsoft.com/office/officeart/2005/8/layout/cycle4#1"/>
    <dgm:cxn modelId="{850583DB-F0FF-43E9-95CA-C59BBBFD9D3D}" type="presOf" srcId="{AABA7603-BA52-4FB9-91A0-61AF43CF295B}" destId="{4FFE910C-04E3-4FBF-9A4A-757BD60AFBAA}" srcOrd="1" destOrd="1" presId="urn:microsoft.com/office/officeart/2005/8/layout/cycle4#1"/>
    <dgm:cxn modelId="{3DF5ABC7-75CF-4ACC-98AF-9E9E82760D82}" type="presOf" srcId="{AB55E6E7-DA5F-428A-9D98-1B204A95639E}" destId="{4FFE910C-04E3-4FBF-9A4A-757BD60AFBAA}" srcOrd="1" destOrd="2" presId="urn:microsoft.com/office/officeart/2005/8/layout/cycle4#1"/>
    <dgm:cxn modelId="{11B04720-613F-4A25-A213-B550E64BF426}" type="presOf" srcId="{A7A88377-EC5D-4DC7-ABD6-FC0A9B76D99C}" destId="{4FFE910C-04E3-4FBF-9A4A-757BD60AFBAA}" srcOrd="1" destOrd="3" presId="urn:microsoft.com/office/officeart/2005/8/layout/cycle4#1"/>
    <dgm:cxn modelId="{40F75A14-4F0C-45D2-9F32-169F789DC9DF}" type="presOf" srcId="{A7FBA393-4014-4380-94E0-FBA0C49FB411}" destId="{4FFE910C-04E3-4FBF-9A4A-757BD60AFBAA}" srcOrd="1" destOrd="4" presId="urn:microsoft.com/office/officeart/2005/8/layout/cycle4#1"/>
    <dgm:cxn modelId="{EB50E521-C850-4263-A55D-0B6C81396592}" type="presParOf" srcId="{00E85546-9197-448A-9BA5-4253E6B8C5CD}" destId="{AEE0503A-8086-47AD-9E23-37DC1FF48EC3}" srcOrd="4" destOrd="0" presId="urn:microsoft.com/office/officeart/2005/8/layout/cycle4#1"/>
    <dgm:cxn modelId="{178EC7AF-A02D-4D1B-9AA8-5D3CB53C5533}" type="presParOf" srcId="{88A5E93E-1727-4EA2-B7DD-ABA4810A3149}" destId="{640FB04E-5FB8-443D-8575-C115C19AC946}" srcOrd="1" destOrd="0" presId="urn:microsoft.com/office/officeart/2005/8/layout/cycle4#1"/>
    <dgm:cxn modelId="{58EE0801-F99E-48BF-9001-8B8FC1AB1A1B}" type="presParOf" srcId="{640FB04E-5FB8-443D-8575-C115C19AC946}" destId="{8B732ED6-D4F2-4872-85F2-4AA038F26E67}" srcOrd="0" destOrd="1" presId="urn:microsoft.com/office/officeart/2005/8/layout/cycle4#1"/>
    <dgm:cxn modelId="{717E7A15-94D5-4859-A652-A3474E12B640}" type="presOf" srcId="{F45BD5CF-C0D4-4F78-ACBF-18CF124223E7}" destId="{8B732ED6-D4F2-4872-85F2-4AA038F26E67}" srcOrd="0" destOrd="0" presId="urn:microsoft.com/office/officeart/2005/8/layout/cycle4#1"/>
    <dgm:cxn modelId="{BA0BED53-E87C-4388-8797-18E89E7050BF}" type="presParOf" srcId="{640FB04E-5FB8-443D-8575-C115C19AC946}" destId="{3E12746E-A927-4827-BCB0-FA06C704BAA3}" srcOrd="1" destOrd="1" presId="urn:microsoft.com/office/officeart/2005/8/layout/cycle4#1"/>
    <dgm:cxn modelId="{E5DADE39-1A07-40ED-95B4-813A78F838A9}" type="presOf" srcId="{1F7F6AE2-5722-44C4-902A-A040FCB80C96}" destId="{3E12746E-A927-4827-BCB0-FA06C704BAA3}" srcOrd="0" destOrd="0" presId="urn:microsoft.com/office/officeart/2005/8/layout/cycle4#1"/>
    <dgm:cxn modelId="{BA98F149-BE7A-4289-B9E3-E6D8EEC1F0D6}" type="presParOf" srcId="{640FB04E-5FB8-443D-8575-C115C19AC946}" destId="{9ADC461F-D521-4955-8144-657949622AC6}" srcOrd="2" destOrd="1" presId="urn:microsoft.com/office/officeart/2005/8/layout/cycle4#1"/>
    <dgm:cxn modelId="{A54EE90D-4124-4B70-A209-1AF08AA880BC}" type="presOf" srcId="{55E3F63A-E424-4A78-99F6-460269701B32}" destId="{9ADC461F-D521-4955-8144-657949622AC6}" srcOrd="0" destOrd="0" presId="urn:microsoft.com/office/officeart/2005/8/layout/cycle4#1"/>
    <dgm:cxn modelId="{BB121361-79A2-4515-9CDE-E17FCAE02F6D}" type="presParOf" srcId="{640FB04E-5FB8-443D-8575-C115C19AC946}" destId="{979FA352-0AA0-481C-8544-022DCC0DF3B1}" srcOrd="3" destOrd="1" presId="urn:microsoft.com/office/officeart/2005/8/layout/cycle4#1"/>
    <dgm:cxn modelId="{41E6BF62-52D0-4D9A-8FA4-F44434C3BAC9}" type="presOf" srcId="{63E6387A-BF73-4D7D-8B7F-5402052ECA55}" destId="{979FA352-0AA0-481C-8544-022DCC0DF3B1}" srcOrd="0" destOrd="0" presId="urn:microsoft.com/office/officeart/2005/8/layout/cycle4#1"/>
    <dgm:cxn modelId="{C9169441-BC67-460B-8EE1-8FD9E9BF34C1}" type="presParOf" srcId="{640FB04E-5FB8-443D-8575-C115C19AC946}" destId="{9668AC4D-D119-4D1C-B850-0E2B50CB151C}" srcOrd="4" destOrd="1" presId="urn:microsoft.com/office/officeart/2005/8/layout/cycle4#1"/>
    <dgm:cxn modelId="{6869477E-6618-4C95-9CD3-F9F9E03C60BA}" type="presParOf" srcId="{88A5E93E-1727-4EA2-B7DD-ABA4810A3149}" destId="{140DBE94-F1E0-4466-8994-BA7DE636A9F2}" srcOrd="2" destOrd="0" presId="urn:microsoft.com/office/officeart/2005/8/layout/cycle4#1"/>
    <dgm:cxn modelId="{D05E8580-AF74-4DB4-B561-67684D640B9C}" type="presParOf" srcId="{88A5E93E-1727-4EA2-B7DD-ABA4810A3149}" destId="{FF147BBC-1518-4517-BE8A-B8D33DAB25B3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152958" cy="5502275"/>
        <a:chOff x="0" y="0"/>
        <a:chExt cx="7152958" cy="5502275"/>
      </a:xfrm>
    </dsp:grpSpPr>
    <dsp:sp modelId="{D7CB1ED1-E31B-4F7D-BD98-881127D83197}">
      <dsp:nvSpPr>
        <dsp:cNvPr id="3" name="圆角矩形 2"/>
        <dsp:cNvSpPr/>
      </dsp:nvSpPr>
      <dsp:spPr bwMode="white">
        <a:xfrm>
          <a:off x="1318736" y="-2751"/>
          <a:ext cx="2718124" cy="1762489"/>
        </a:xfrm>
        <a:prstGeom prst="roundRect">
          <a:avLst>
            <a:gd name="adj" fmla="val 10000"/>
          </a:avLst>
        </a:prstGeom>
      </dsp:spPr>
      <dsp:style>
        <a:lnRef idx="1">
          <a:schemeClr val="accent5">
            <a:shade val="80000"/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0480" tIns="30480" rIns="30480" bIns="3048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sz="800">
            <a:solidFill>
              <a:schemeClr val="dk1"/>
            </a:solidFill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渠道</a:t>
          </a:r>
          <a:r>
            <a: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反爬</a:t>
          </a:r>
          <a:endParaRPr lang="zh-CN" altLang="en-US" sz="1400">
            <a:solidFill>
              <a:schemeClr val="dk1"/>
            </a:solidFill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业务多场景联防联控</a:t>
          </a:r>
          <a:endParaRPr lang="zh-CN" altLang="en-US" sz="1400">
            <a:solidFill>
              <a:schemeClr val="dk1"/>
            </a:solidFill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B</a:t>
          </a:r>
          <a:r>
            <a: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端风控</a:t>
          </a:r>
          <a:endParaRPr lang="zh-CN" altLang="en-US" sz="1400">
            <a:solidFill>
              <a:schemeClr val="dk1"/>
            </a:solidFill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C</a:t>
          </a:r>
          <a:r>
            <a: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端风控</a:t>
          </a:r>
          <a:endParaRPr lang="zh-CN" altLang="en-US" sz="1400">
            <a:solidFill>
              <a:schemeClr val="dk1"/>
            </a:solidFill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......</a:t>
          </a:r>
          <a:endParaRPr lang="en-US" altLang="zh-CN" sz="1400">
            <a:solidFill>
              <a:schemeClr val="dk1"/>
            </a:solidFill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</dsp:txBody>
      <dsp:txXfrm>
        <a:off x="1318736" y="-2751"/>
        <a:ext cx="2718124" cy="1762489"/>
      </dsp:txXfrm>
    </dsp:sp>
    <dsp:sp modelId="{A3597045-1B31-461D-918C-4040B46E4431}">
      <dsp:nvSpPr>
        <dsp:cNvPr id="4" name="圆角矩形 3"/>
        <dsp:cNvSpPr/>
      </dsp:nvSpPr>
      <dsp:spPr bwMode="white">
        <a:xfrm>
          <a:off x="5753570" y="-2751"/>
          <a:ext cx="2718124" cy="1762489"/>
        </a:xfrm>
        <a:prstGeom prst="roundRect">
          <a:avLst>
            <a:gd name="adj" fmla="val 10000"/>
          </a:avLst>
        </a:prstGeom>
      </dsp:spPr>
      <dsp:style>
        <a:lnRef idx="1">
          <a:schemeClr val="accent5">
            <a:shade val="80000"/>
            <a:hueOff val="120000"/>
            <a:satOff val="-1960"/>
            <a:lumOff val="8889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53340" tIns="53340" rIns="53340" bIns="5334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业务</a:t>
          </a:r>
          <a:r>
            <a:rPr lang="zh-CN" altLang="en-US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流量</a:t>
          </a:r>
          <a:r>
            <a:rPr lang="zh-CN" altLang="en-US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大</a:t>
          </a:r>
          <a:endParaRPr lang="zh-CN" altLang="en-US" sz="1400">
            <a:solidFill>
              <a:schemeClr val="dk1"/>
            </a:solidFill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  <a:p>
          <a:pPr marL="228600" lvl="2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单场景流量</a:t>
          </a:r>
          <a:r>
            <a:rPr lang="en-US" altLang="zh-CN" sz="12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3wqps</a:t>
          </a:r>
          <a:endParaRPr lang="zh-CN" altLang="en-US" sz="1200">
            <a:solidFill>
              <a:srgbClr val="FF0000"/>
            </a:solidFill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特征指数级</a:t>
          </a:r>
          <a:r>
            <a:rPr lang="zh-CN" altLang="en-US" sz="14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膨胀</a:t>
          </a:r>
          <a:endParaRPr lang="zh-CN" altLang="en-US" sz="1400">
            <a:solidFill>
              <a:schemeClr val="dk1"/>
            </a:solidFill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  <a:p>
          <a:pPr marL="114300" lvl="2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流量</a:t>
          </a:r>
          <a:r>
            <a:rPr lang="en-US" altLang="zh-CN" sz="1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*</a:t>
          </a:r>
          <a:r>
            <a:rPr lang="zh-CN" altLang="en-US" sz="1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场景</a:t>
          </a:r>
          <a:r>
            <a:rPr lang="en-US" altLang="zh-CN" sz="1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*</a:t>
          </a:r>
          <a:r>
            <a:rPr lang="zh-CN" altLang="en-US" sz="1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规则</a:t>
          </a:r>
          <a:r>
            <a:rPr lang="en-US" altLang="zh-CN" sz="1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*</a:t>
          </a:r>
          <a:r>
            <a:rPr lang="zh-CN" altLang="en-US" sz="1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特征</a:t>
          </a:r>
          <a:r>
            <a:rPr lang="en-US" altLang="zh-CN" sz="1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=</a:t>
          </a:r>
          <a:r>
            <a:rPr lang="zh-CN" altLang="en-US" sz="1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上</a:t>
          </a:r>
          <a:r>
            <a:rPr lang="zh-CN" altLang="en-US" sz="1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百万</a:t>
          </a:r>
          <a:r>
            <a:rPr lang="en-US" altLang="zh-CN" sz="1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qps</a:t>
          </a:r>
          <a:endParaRPr lang="zh-CN" altLang="en-US" sz="1400">
            <a:solidFill>
              <a:srgbClr val="FF0000"/>
            </a:solidFill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400">
            <a:solidFill>
              <a:schemeClr val="dk1"/>
            </a:solidFill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400">
            <a:solidFill>
              <a:schemeClr val="dk1"/>
            </a:solidFill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400">
            <a:solidFill>
              <a:schemeClr val="dk1"/>
            </a:solidFill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400">
            <a:solidFill>
              <a:schemeClr val="dk1"/>
            </a:solidFill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</dsp:txBody>
      <dsp:txXfrm>
        <a:off x="5753570" y="-2751"/>
        <a:ext cx="2718124" cy="1762489"/>
      </dsp:txXfrm>
    </dsp:sp>
    <dsp:sp modelId="{38E60065-3CC6-4AEA-8F6D-3F3C11C4B4DF}">
      <dsp:nvSpPr>
        <dsp:cNvPr id="5" name="圆角矩形 4"/>
        <dsp:cNvSpPr/>
      </dsp:nvSpPr>
      <dsp:spPr bwMode="white">
        <a:xfrm>
          <a:off x="5753570" y="3742537"/>
          <a:ext cx="2718124" cy="1762489"/>
        </a:xfrm>
        <a:prstGeom prst="roundRect">
          <a:avLst>
            <a:gd name="adj" fmla="val 10000"/>
          </a:avLst>
        </a:prstGeom>
      </dsp:spPr>
      <dsp:style>
        <a:lnRef idx="1">
          <a:schemeClr val="accent5">
            <a:shade val="80000"/>
            <a:hueOff val="240000"/>
            <a:satOff val="-3921"/>
            <a:lumOff val="17778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0480" tIns="30480" rIns="30480" bIns="3048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800">
            <a:solidFill>
              <a:schemeClr val="dk1"/>
            </a:solidFill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800">
            <a:solidFill>
              <a:schemeClr val="dk1"/>
            </a:solidFill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长周期</a:t>
          </a:r>
          <a:r>
            <a:rPr lang="zh-CN" altLang="en-US" sz="1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特征多</a:t>
          </a:r>
          <a:endParaRPr lang="zh-CN" altLang="en-US" sz="1000">
            <a:solidFill>
              <a:schemeClr val="dk1"/>
            </a:solidFill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>
              <a:solidFill>
                <a:srgbClr val="FF0000"/>
              </a:solidFill>
            </a:rPr>
            <a:t>去重</a:t>
          </a:r>
          <a:r>
            <a:rPr lang="zh-CN" altLang="en-US" sz="1000">
              <a:solidFill>
                <a:schemeClr val="dk1"/>
              </a:solidFill>
            </a:rPr>
            <a:t>特征多</a:t>
          </a:r>
          <a:endParaRPr lang="zh-CN" altLang="en-US" sz="1000">
            <a:solidFill>
              <a:schemeClr val="dk1"/>
            </a:solidFill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>
              <a:solidFill>
                <a:schemeClr val="dk1"/>
              </a:solidFill>
            </a:rPr>
            <a:t>多重嵌套</a:t>
          </a:r>
          <a:r>
            <a:rPr lang="zh-CN" altLang="en-US" sz="1000">
              <a:solidFill>
                <a:schemeClr val="dk1"/>
              </a:solidFill>
            </a:rPr>
            <a:t>计算</a:t>
          </a:r>
          <a:endParaRPr lang="zh-CN" altLang="en-US" sz="1000">
            <a:solidFill>
              <a:schemeClr val="dk1"/>
            </a:solidFill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>
              <a:solidFill>
                <a:schemeClr val="dk1"/>
              </a:solidFill>
            </a:rPr>
            <a:t>行为序列</a:t>
          </a:r>
          <a:endParaRPr lang="zh-CN" altLang="en-US" sz="1000">
            <a:solidFill>
              <a:schemeClr val="dk1"/>
            </a:solidFill>
          </a:endParaRPr>
        </a:p>
      </dsp:txBody>
      <dsp:txXfrm>
        <a:off x="5753570" y="3742537"/>
        <a:ext cx="2718124" cy="1762489"/>
      </dsp:txXfrm>
    </dsp:sp>
    <dsp:sp modelId="{5FBB6878-29E5-4B60-88D7-D4EFAE2826E5}">
      <dsp:nvSpPr>
        <dsp:cNvPr id="6" name="圆角矩形 5"/>
        <dsp:cNvSpPr/>
      </dsp:nvSpPr>
      <dsp:spPr bwMode="white">
        <a:xfrm>
          <a:off x="1318736" y="3742537"/>
          <a:ext cx="2718124" cy="1762489"/>
        </a:xfrm>
        <a:prstGeom prst="roundRect">
          <a:avLst>
            <a:gd name="adj" fmla="val 10000"/>
          </a:avLst>
        </a:prstGeom>
      </dsp:spPr>
      <dsp:style>
        <a:lnRef idx="1">
          <a:schemeClr val="accent5">
            <a:shade val="80000"/>
            <a:hueOff val="360000"/>
            <a:satOff val="-5881"/>
            <a:lumOff val="26667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30480" tIns="30480" rIns="30480" bIns="3048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800">
            <a:solidFill>
              <a:schemeClr val="dk1"/>
            </a:solidFill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800">
            <a:solidFill>
              <a:schemeClr val="dk1"/>
            </a:solidFill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营销场景：</a:t>
          </a:r>
          <a:r>
            <a:rPr lang="en-US" altLang="zh-CN" sz="1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50ms</a:t>
          </a:r>
          <a:endParaRPr lang="en-US" altLang="zh-CN" sz="1000">
            <a:solidFill>
              <a:schemeClr val="dk1"/>
            </a:solidFill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C</a:t>
          </a:r>
          <a:r>
            <a:rPr lang="zh-CN" altLang="en-US" sz="1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端场景</a:t>
          </a:r>
          <a:r>
            <a:rPr lang="en-US" altLang="zh-CN" sz="1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:</a:t>
          </a:r>
          <a:r>
            <a:rPr lang="en-US" altLang="zh-CN" sz="1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20-30</a:t>
          </a:r>
          <a:r>
            <a:rPr lang="en-US" altLang="zh-CN" sz="1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ms</a:t>
          </a:r>
          <a:endParaRPr lang="en-US" altLang="zh-CN" sz="1000">
            <a:solidFill>
              <a:srgbClr val="FF0000"/>
            </a:solidFill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  <a:p>
          <a:pPr marL="57150" lvl="1" indent="-57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B</a:t>
          </a:r>
          <a:r>
            <a:rPr lang="zh-CN" altLang="en-US" sz="1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端及业务风控：</a:t>
          </a:r>
          <a:r>
            <a:rPr lang="en-US" altLang="zh-CN" sz="1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3</a:t>
          </a:r>
          <a:r>
            <a:rPr lang="en-US" altLang="zh-CN" sz="1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rPr>
            <a:t>00ms</a:t>
          </a:r>
          <a:endParaRPr lang="en-US" altLang="zh-CN" sz="1000">
            <a:solidFill>
              <a:schemeClr val="dk1"/>
            </a:solidFill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+mn-ea"/>
          </a:endParaRPr>
        </a:p>
      </dsp:txBody>
      <dsp:txXfrm>
        <a:off x="1318736" y="3742537"/>
        <a:ext cx="2718124" cy="1762489"/>
      </dsp:txXfrm>
    </dsp:sp>
    <dsp:sp modelId="{8B732ED6-D4F2-4872-85F2-4AA038F26E67}">
      <dsp:nvSpPr>
        <dsp:cNvPr id="7" name="饼形 6"/>
        <dsp:cNvSpPr/>
      </dsp:nvSpPr>
      <dsp:spPr bwMode="white">
        <a:xfrm>
          <a:off x="2457707" y="313630"/>
          <a:ext cx="2382485" cy="2382485"/>
        </a:xfrm>
        <a:prstGeom prst="pieWedg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>
            <a:shade val="80000"/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99136" tIns="199136" rIns="199136" bIns="199136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>业务</a:t>
          </a:r>
          <a:r>
            <a:rPr lang="zh-CN" altLang="en-US">
              <a:latin typeface="微软雅黑" panose="020B0503020204020204" charset="-122"/>
              <a:ea typeface="微软雅黑" panose="020B0503020204020204" charset="-122"/>
            </a:rPr>
            <a:t>场景多</a:t>
          </a:r>
        </a:p>
      </dsp:txBody>
      <dsp:txXfrm>
        <a:off x="2457707" y="313630"/>
        <a:ext cx="2382485" cy="2382485"/>
      </dsp:txXfrm>
    </dsp:sp>
    <dsp:sp modelId="{3E12746E-A927-4827-BCB0-FA06C704BAA3}">
      <dsp:nvSpPr>
        <dsp:cNvPr id="8" name="饼形 7"/>
        <dsp:cNvSpPr/>
      </dsp:nvSpPr>
      <dsp:spPr bwMode="white">
        <a:xfrm rot="5400000">
          <a:off x="4950238" y="313630"/>
          <a:ext cx="2382485" cy="2382485"/>
        </a:xfrm>
        <a:prstGeom prst="pieWedg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>
            <a:shade val="80000"/>
            <a:hueOff val="120000"/>
            <a:satOff val="-1960"/>
            <a:lumOff val="8889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rot="-5400000" vert="horz" wrap="square" lIns="199136" tIns="199136" rIns="199136" bIns="199136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计算量级大</a:t>
          </a:r>
          <a:endParaRPr lang="zh-CN"/>
        </a:p>
      </dsp:txBody>
      <dsp:txXfrm rot="5400000">
        <a:off x="4950238" y="313630"/>
        <a:ext cx="2382485" cy="2382485"/>
      </dsp:txXfrm>
    </dsp:sp>
    <dsp:sp modelId="{9ADC461F-D521-4955-8144-657949622AC6}">
      <dsp:nvSpPr>
        <dsp:cNvPr id="9" name="饼形 8"/>
        <dsp:cNvSpPr/>
      </dsp:nvSpPr>
      <dsp:spPr bwMode="white">
        <a:xfrm rot="10800000">
          <a:off x="4950238" y="2806160"/>
          <a:ext cx="2382485" cy="2382485"/>
        </a:xfrm>
        <a:prstGeom prst="pieWedg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>
            <a:shade val="80000"/>
            <a:hueOff val="240000"/>
            <a:satOff val="-3921"/>
            <a:lumOff val="17778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rot="10800000" vert="horz" wrap="square" lIns="199136" tIns="199136" rIns="199136" bIns="199136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微软雅黑" panose="020B0503020204020204" charset="-122"/>
              <a:ea typeface="微软雅黑" panose="020B0503020204020204" charset="-122"/>
              <a:sym typeface="+mn-ea"/>
            </a:rPr>
            <a:t>特征复杂度高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sp:txBody>
      <dsp:txXfrm rot="10800000">
        <a:off x="4950238" y="2806160"/>
        <a:ext cx="2382485" cy="2382485"/>
      </dsp:txXfrm>
    </dsp:sp>
    <dsp:sp modelId="{979FA352-0AA0-481C-8544-022DCC0DF3B1}">
      <dsp:nvSpPr>
        <dsp:cNvPr id="10" name="饼形 9"/>
        <dsp:cNvSpPr/>
      </dsp:nvSpPr>
      <dsp:spPr bwMode="white">
        <a:xfrm rot="16200000">
          <a:off x="2457707" y="2806160"/>
          <a:ext cx="2382485" cy="2382485"/>
        </a:xfrm>
        <a:prstGeom prst="pieWedg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>
            <a:shade val="80000"/>
            <a:hueOff val="360000"/>
            <a:satOff val="-5881"/>
            <a:lumOff val="26667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rot="5400000" vert="horz" wrap="square" lIns="199136" tIns="199136" rIns="199136" bIns="199136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ym typeface="+mn-ea"/>
            </a:rPr>
            <a:t>接口耗时要求高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sp:txBody>
      <dsp:txXfrm rot="16200000">
        <a:off x="2457707" y="2806160"/>
        <a:ext cx="2382485" cy="2382485"/>
      </dsp:txXfrm>
    </dsp:sp>
    <dsp:sp modelId="{140DBE94-F1E0-4466-8994-BA7DE636A9F2}">
      <dsp:nvSpPr>
        <dsp:cNvPr id="11" name="环形箭头 10"/>
        <dsp:cNvSpPr/>
      </dsp:nvSpPr>
      <dsp:spPr bwMode="white">
        <a:xfrm>
          <a:off x="4483920" y="2255933"/>
          <a:ext cx="822590" cy="715296"/>
        </a:xfrm>
        <a:prstGeom prst="circularArrow">
          <a:avLst/>
        </a:prstGeom>
        <a:sp3d prstMaterial="dkEdge">
          <a:bevelT w="8200" h="38100"/>
        </a:sp3d>
      </dsp:spPr>
      <dsp:style>
        <a:lnRef idx="1">
          <a:schemeClr val="lt1"/>
        </a:lnRef>
        <a:fillRef idx="2">
          <a:schemeClr val="accent5">
            <a:tint val="40000"/>
          </a:schemeClr>
        </a:fillRef>
        <a:effectRef idx="1">
          <a:scrgbClr r="0" g="0" b="0"/>
        </a:effectRef>
        <a:fontRef idx="minor"/>
      </dsp:style>
      <dsp:txXfrm>
        <a:off x="4483920" y="2255933"/>
        <a:ext cx="822590" cy="715296"/>
      </dsp:txXfrm>
    </dsp:sp>
    <dsp:sp modelId="{FF147BBC-1518-4517-BE8A-B8D33DAB25B3}">
      <dsp:nvSpPr>
        <dsp:cNvPr id="12" name="环形箭头 11"/>
        <dsp:cNvSpPr/>
      </dsp:nvSpPr>
      <dsp:spPr bwMode="white">
        <a:xfrm rot="10800000">
          <a:off x="4483920" y="2531047"/>
          <a:ext cx="822590" cy="715296"/>
        </a:xfrm>
        <a:prstGeom prst="circularArrow">
          <a:avLst/>
        </a:prstGeom>
        <a:sp3d prstMaterial="dkEdge">
          <a:bevelT w="8200" h="38100"/>
        </a:sp3d>
      </dsp:spPr>
      <dsp:style>
        <a:lnRef idx="1">
          <a:schemeClr val="lt1"/>
        </a:lnRef>
        <a:fillRef idx="2">
          <a:schemeClr val="accent5">
            <a:tint val="40000"/>
          </a:schemeClr>
        </a:fillRef>
        <a:effectRef idx="1">
          <a:scrgbClr r="0" g="0" b="0"/>
        </a:effectRef>
        <a:fontRef idx="minor"/>
      </dsp:style>
      <dsp:txXfrm rot="10800000">
        <a:off x="4483920" y="2531047"/>
        <a:ext cx="822590" cy="715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type="pieWedge" r:blip="" rot="90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type="pieWedge" r:blip="" rot="90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type="pieWedge" r:blip="" rot="180">
                  <dgm:adjLst/>
                </dgm:shape>
              </dgm:if>
              <dgm:else name="Name40">
                <dgm:shape xmlns:r="http://schemas.openxmlformats.org/officeDocument/2006/relationships" type="pieWedge" r:blip="" rot="270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type="pieWedge" r:blip="" rot="270">
                  <dgm:adjLst/>
                </dgm:shape>
              </dgm:if>
              <dgm:else name="Name43">
                <dgm:shape xmlns:r="http://schemas.openxmlformats.org/officeDocument/2006/relationships" type="pieWedge" r:blip="" rot="180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type="leftCircularArrow" r:blip="" rot="180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type="circularArrow" r:blip="" rot="180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0"/>
            <a:r>
              <a:rPr lang="zh-CN" altLang="en-US" dirty="0"/>
              <a:t>Second level</a:t>
            </a:r>
            <a:endParaRPr lang="zh-CN" altLang="en-US" dirty="0"/>
          </a:p>
          <a:p>
            <a:pPr lvl="2" indent="0"/>
            <a:r>
              <a:rPr lang="zh-CN" altLang="en-US" dirty="0"/>
              <a:t>Third level</a:t>
            </a:r>
            <a:endParaRPr lang="zh-CN" altLang="en-US" dirty="0"/>
          </a:p>
          <a:p>
            <a:pPr lvl="3" indent="0"/>
            <a:r>
              <a:rPr lang="zh-CN" altLang="en-US" dirty="0"/>
              <a:t>Fourth level</a:t>
            </a:r>
            <a:endParaRPr lang="zh-CN" altLang="en-US" dirty="0"/>
          </a:p>
          <a:p>
            <a:pPr lvl="4" indent="0"/>
            <a:r>
              <a:rPr lang="zh-CN" altLang="en-US" dirty="0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9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6" name="矩形: 圆角 2"/>
          <p:cNvSpPr/>
          <p:nvPr/>
        </p:nvSpPr>
        <p:spPr>
          <a:xfrm rot="19762296">
            <a:off x="2164080" y="1610360"/>
            <a:ext cx="40005" cy="48450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chemeClr val="bg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  <a:effectLst>
            <a:glow rad="152400">
              <a:srgbClr val="5A27E9">
                <a:alpha val="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7" name="矩形: 圆角 3"/>
          <p:cNvSpPr/>
          <p:nvPr/>
        </p:nvSpPr>
        <p:spPr>
          <a:xfrm rot="19762296">
            <a:off x="3406140" y="1595755"/>
            <a:ext cx="40005" cy="48450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chemeClr val="bg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  <a:effectLst>
            <a:glow rad="152400">
              <a:srgbClr val="5A27E9">
                <a:alpha val="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8" name="矩形: 圆角 11"/>
          <p:cNvSpPr/>
          <p:nvPr/>
        </p:nvSpPr>
        <p:spPr>
          <a:xfrm rot="19762296">
            <a:off x="3778250" y="1610360"/>
            <a:ext cx="40005" cy="48450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alpha val="25000"/>
                </a:schemeClr>
              </a:gs>
              <a:gs pos="100000">
                <a:schemeClr val="bg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  <a:effectLst>
            <a:glow rad="152400">
              <a:srgbClr val="5A27E9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9" name="矩形: 圆角 5"/>
          <p:cNvSpPr/>
          <p:nvPr/>
        </p:nvSpPr>
        <p:spPr>
          <a:xfrm rot="19762296">
            <a:off x="2221230" y="1685925"/>
            <a:ext cx="4090035" cy="679259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0E4B7"/>
              </a:gs>
              <a:gs pos="76000">
                <a:srgbClr val="121933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80" name="组合 179"/>
          <p:cNvGrpSpPr/>
          <p:nvPr/>
        </p:nvGrpSpPr>
        <p:grpSpPr>
          <a:xfrm rot="0">
            <a:off x="-273050" y="3593465"/>
            <a:ext cx="2503805" cy="4390390"/>
            <a:chOff x="-407009" y="619206"/>
            <a:chExt cx="4105536" cy="7200000"/>
          </a:xfrm>
        </p:grpSpPr>
        <p:sp>
          <p:nvSpPr>
            <p:cNvPr id="181" name="矩形 180"/>
            <p:cNvSpPr/>
            <p:nvPr/>
          </p:nvSpPr>
          <p:spPr>
            <a:xfrm rot="19762296" flipH="1">
              <a:off x="-407009" y="3581371"/>
              <a:ext cx="144000" cy="3996000"/>
            </a:xfrm>
            <a:prstGeom prst="rect">
              <a:avLst/>
            </a:prstGeom>
            <a:gradFill flip="none" rotWithShape="1">
              <a:gsLst>
                <a:gs pos="0">
                  <a:srgbClr val="F0E4B7">
                    <a:alpha val="20000"/>
                  </a:srgbClr>
                </a:gs>
                <a:gs pos="100000">
                  <a:srgbClr val="121933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 rot="19762296" flipH="1">
              <a:off x="112865" y="3581372"/>
              <a:ext cx="144000" cy="3996000"/>
            </a:xfrm>
            <a:prstGeom prst="rect">
              <a:avLst/>
            </a:prstGeom>
            <a:gradFill flip="none" rotWithShape="1">
              <a:gsLst>
                <a:gs pos="0">
                  <a:srgbClr val="F0E4B7">
                    <a:alpha val="20000"/>
                  </a:srgbClr>
                </a:gs>
                <a:gs pos="100000">
                  <a:srgbClr val="121933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 rot="19762296" flipH="1">
              <a:off x="632739" y="3590478"/>
              <a:ext cx="144000" cy="3996000"/>
            </a:xfrm>
            <a:prstGeom prst="rect">
              <a:avLst/>
            </a:prstGeom>
            <a:gradFill flip="none" rotWithShape="1">
              <a:gsLst>
                <a:gs pos="0">
                  <a:srgbClr val="F0E4B7">
                    <a:alpha val="20000"/>
                  </a:srgbClr>
                </a:gs>
                <a:gs pos="100000">
                  <a:srgbClr val="121933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 rot="19762296" flipH="1">
              <a:off x="1152613" y="3590479"/>
              <a:ext cx="144000" cy="3996000"/>
            </a:xfrm>
            <a:prstGeom prst="rect">
              <a:avLst/>
            </a:prstGeom>
            <a:gradFill flip="none" rotWithShape="1">
              <a:gsLst>
                <a:gs pos="0">
                  <a:srgbClr val="F0E4B7">
                    <a:alpha val="20000"/>
                  </a:srgbClr>
                </a:gs>
                <a:gs pos="100000">
                  <a:srgbClr val="121933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 rot="19762296" flipH="1">
              <a:off x="1672487" y="3607137"/>
              <a:ext cx="144000" cy="3996000"/>
            </a:xfrm>
            <a:prstGeom prst="rect">
              <a:avLst/>
            </a:prstGeom>
            <a:gradFill flip="none" rotWithShape="1">
              <a:gsLst>
                <a:gs pos="0">
                  <a:srgbClr val="F0E4B7">
                    <a:alpha val="20000"/>
                  </a:srgbClr>
                </a:gs>
                <a:gs pos="100000">
                  <a:srgbClr val="121933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 rot="19762296" flipH="1">
              <a:off x="2192360" y="3607137"/>
              <a:ext cx="144000" cy="3996000"/>
            </a:xfrm>
            <a:prstGeom prst="rect">
              <a:avLst/>
            </a:prstGeom>
            <a:gradFill flip="none" rotWithShape="1">
              <a:gsLst>
                <a:gs pos="0">
                  <a:srgbClr val="F0E4B7">
                    <a:alpha val="20000"/>
                  </a:srgbClr>
                </a:gs>
                <a:gs pos="100000">
                  <a:srgbClr val="121933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7" name="矩形: 圆角 32"/>
            <p:cNvSpPr/>
            <p:nvPr/>
          </p:nvSpPr>
          <p:spPr>
            <a:xfrm rot="19762296">
              <a:off x="1912070" y="619206"/>
              <a:ext cx="72000" cy="720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A27E9">
                    <a:alpha val="0"/>
                  </a:srgbClr>
                </a:gs>
                <a:gs pos="100000">
                  <a:srgbClr val="5A27E9">
                    <a:alpha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8" name="直角三角形 187"/>
            <p:cNvSpPr/>
            <p:nvPr/>
          </p:nvSpPr>
          <p:spPr>
            <a:xfrm>
              <a:off x="-153" y="1032440"/>
              <a:ext cx="3698680" cy="6166873"/>
            </a:xfrm>
            <a:prstGeom prst="rtTriangle">
              <a:avLst/>
            </a:prstGeom>
            <a:gradFill flip="none" rotWithShape="1">
              <a:gsLst>
                <a:gs pos="0">
                  <a:srgbClr val="F0E4B7">
                    <a:alpha val="17000"/>
                  </a:srgbClr>
                </a:gs>
                <a:gs pos="53000">
                  <a:srgbClr val="F0E4B7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89" name="矩形: 圆角 1"/>
          <p:cNvSpPr/>
          <p:nvPr/>
        </p:nvSpPr>
        <p:spPr>
          <a:xfrm rot="19762296">
            <a:off x="1346835" y="3609975"/>
            <a:ext cx="20320" cy="40379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rgbClr val="5A27E9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-20320" y="-635"/>
            <a:ext cx="12216765" cy="6858635"/>
          </a:xfrm>
          <a:prstGeom prst="rect">
            <a:avLst/>
          </a:prstGeom>
          <a:solidFill>
            <a:srgbClr val="121933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098" name="组合 4"/>
          <p:cNvGrpSpPr/>
          <p:nvPr/>
        </p:nvGrpSpPr>
        <p:grpSpPr>
          <a:xfrm>
            <a:off x="3302000" y="2715260"/>
            <a:ext cx="5588000" cy="3544923"/>
            <a:chOff x="3457574" y="1641515"/>
            <a:chExt cx="5143501" cy="3565217"/>
          </a:xfrm>
        </p:grpSpPr>
        <p:grpSp>
          <p:nvGrpSpPr>
            <p:cNvPr id="40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0" name="文本框 8"/>
            <p:cNvSpPr txBox="1"/>
            <p:nvPr/>
          </p:nvSpPr>
          <p:spPr>
            <a:xfrm>
              <a:off x="4218180" y="4681774"/>
              <a:ext cx="3318288" cy="5249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4400"/>
              <a:r>
                <a:rPr lang="zh-CN" sz="28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潘东</a:t>
              </a:r>
              <a:endParaRPr 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111" name="文本框 9"/>
            <p:cNvSpPr txBox="1"/>
            <p:nvPr/>
          </p:nvSpPr>
          <p:spPr>
            <a:xfrm>
              <a:off x="4495261" y="1641515"/>
              <a:ext cx="3316567" cy="310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defTabSz="914400"/>
              <a:endParaRPr lang="zh-CN" altLang="en-US" sz="1600" dirty="0">
                <a:solidFill>
                  <a:schemeClr val="bg1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90" name="组合 189"/>
          <p:cNvGrpSpPr/>
          <p:nvPr/>
        </p:nvGrpSpPr>
        <p:grpSpPr>
          <a:xfrm rot="10800000">
            <a:off x="9770745" y="-423545"/>
            <a:ext cx="2421255" cy="5287645"/>
            <a:chOff x="-84746" y="-567944"/>
            <a:chExt cx="4317950" cy="9429705"/>
          </a:xfrm>
        </p:grpSpPr>
        <p:sp>
          <p:nvSpPr>
            <p:cNvPr id="191" name="矩形: 圆角 35"/>
            <p:cNvSpPr/>
            <p:nvPr/>
          </p:nvSpPr>
          <p:spPr>
            <a:xfrm rot="19762296">
              <a:off x="4161204" y="-567944"/>
              <a:ext cx="72000" cy="864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alpha val="1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152400">
                <a:srgbClr val="5A27E9">
                  <a:alpha val="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92" name="组合 191"/>
            <p:cNvGrpSpPr/>
            <p:nvPr/>
          </p:nvGrpSpPr>
          <p:grpSpPr>
            <a:xfrm>
              <a:off x="-84746" y="1033535"/>
              <a:ext cx="4057228" cy="7828226"/>
              <a:chOff x="-250777" y="1383665"/>
              <a:chExt cx="3731630" cy="7200000"/>
            </a:xfrm>
          </p:grpSpPr>
          <p:sp>
            <p:nvSpPr>
              <p:cNvPr id="193" name="矩形 192"/>
              <p:cNvSpPr/>
              <p:nvPr/>
            </p:nvSpPr>
            <p:spPr>
              <a:xfrm rot="19762296" flipH="1">
                <a:off x="-250777" y="4345830"/>
                <a:ext cx="144000" cy="3996000"/>
              </a:xfrm>
              <a:prstGeom prst="rect">
                <a:avLst/>
              </a:prstGeom>
              <a:gradFill flip="none" rotWithShape="1">
                <a:gsLst>
                  <a:gs pos="0">
                    <a:srgbClr val="F0E4B7">
                      <a:alpha val="20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>
              <a:xfrm rot="19762296" flipH="1">
                <a:off x="269097" y="4345831"/>
                <a:ext cx="144000" cy="3996000"/>
              </a:xfrm>
              <a:prstGeom prst="rect">
                <a:avLst/>
              </a:prstGeom>
              <a:gradFill flip="none" rotWithShape="1">
                <a:gsLst>
                  <a:gs pos="0">
                    <a:srgbClr val="F0E4B7">
                      <a:alpha val="20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5" name="矩形 194"/>
              <p:cNvSpPr/>
              <p:nvPr/>
            </p:nvSpPr>
            <p:spPr>
              <a:xfrm rot="19762296" flipH="1">
                <a:off x="788971" y="4354937"/>
                <a:ext cx="144000" cy="3996000"/>
              </a:xfrm>
              <a:prstGeom prst="rect">
                <a:avLst/>
              </a:prstGeom>
              <a:gradFill flip="none" rotWithShape="1">
                <a:gsLst>
                  <a:gs pos="0">
                    <a:srgbClr val="F0E4B7">
                      <a:alpha val="20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6" name="矩形 195"/>
              <p:cNvSpPr/>
              <p:nvPr/>
            </p:nvSpPr>
            <p:spPr>
              <a:xfrm rot="19762296" flipH="1">
                <a:off x="1308845" y="4354938"/>
                <a:ext cx="144000" cy="3996000"/>
              </a:xfrm>
              <a:prstGeom prst="rect">
                <a:avLst/>
              </a:prstGeom>
              <a:gradFill flip="none" rotWithShape="1">
                <a:gsLst>
                  <a:gs pos="0">
                    <a:srgbClr val="F0E4B7">
                      <a:alpha val="20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7" name="矩形 196"/>
              <p:cNvSpPr/>
              <p:nvPr/>
            </p:nvSpPr>
            <p:spPr>
              <a:xfrm rot="19762296" flipH="1">
                <a:off x="2021407" y="4464290"/>
                <a:ext cx="144000" cy="3996000"/>
              </a:xfrm>
              <a:prstGeom prst="rect">
                <a:avLst/>
              </a:prstGeom>
              <a:gradFill flip="none" rotWithShape="1">
                <a:gsLst>
                  <a:gs pos="0">
                    <a:srgbClr val="F0E4B7">
                      <a:alpha val="20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8" name="矩形 197"/>
              <p:cNvSpPr/>
              <p:nvPr/>
            </p:nvSpPr>
            <p:spPr>
              <a:xfrm rot="19762296" flipH="1">
                <a:off x="2348592" y="4371596"/>
                <a:ext cx="144000" cy="3996000"/>
              </a:xfrm>
              <a:prstGeom prst="rect">
                <a:avLst/>
              </a:prstGeom>
              <a:gradFill flip="none" rotWithShape="1">
                <a:gsLst>
                  <a:gs pos="0">
                    <a:srgbClr val="F0E4B7">
                      <a:alpha val="20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9" name="矩形: 圆角 43"/>
              <p:cNvSpPr/>
              <p:nvPr/>
            </p:nvSpPr>
            <p:spPr>
              <a:xfrm rot="19762296">
                <a:off x="2219433" y="1383665"/>
                <a:ext cx="72000" cy="7200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5A27E9">
                      <a:alpha val="0"/>
                    </a:srgbClr>
                  </a:gs>
                  <a:gs pos="100000">
                    <a:srgbClr val="5A27E9">
                      <a:alpha val="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00" name="直角三角形 199"/>
              <p:cNvSpPr/>
              <p:nvPr/>
            </p:nvSpPr>
            <p:spPr>
              <a:xfrm>
                <a:off x="-217827" y="1721762"/>
                <a:ext cx="3698680" cy="6166873"/>
              </a:xfrm>
              <a:prstGeom prst="rtTriangle">
                <a:avLst/>
              </a:prstGeom>
              <a:gradFill flip="none" rotWithShape="1">
                <a:gsLst>
                  <a:gs pos="0">
                    <a:srgbClr val="F0E4B7">
                      <a:alpha val="17000"/>
                    </a:srgbClr>
                  </a:gs>
                  <a:gs pos="53000">
                    <a:srgbClr val="F0E4B7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01" name="矩形: 圆角 45"/>
            <p:cNvSpPr/>
            <p:nvPr/>
          </p:nvSpPr>
          <p:spPr>
            <a:xfrm rot="19762296">
              <a:off x="1490008" y="1581523"/>
              <a:ext cx="18000" cy="720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alpha val="3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rgbClr val="5A27E9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02" name="矩形: 圆角 48"/>
          <p:cNvSpPr/>
          <p:nvPr/>
        </p:nvSpPr>
        <p:spPr>
          <a:xfrm rot="19762296">
            <a:off x="10732770" y="3083560"/>
            <a:ext cx="60325" cy="48450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100000">
                <a:srgbClr val="121933">
                  <a:alpha val="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52400">
              <a:srgbClr val="5A27E9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3" name="矩形: 圆角 7"/>
          <p:cNvSpPr/>
          <p:nvPr/>
        </p:nvSpPr>
        <p:spPr>
          <a:xfrm rot="19762296">
            <a:off x="5319395" y="-1105535"/>
            <a:ext cx="4112895" cy="679259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47794"/>
              </a:gs>
              <a:gs pos="59000">
                <a:srgbClr val="121933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946525" y="3303905"/>
            <a:ext cx="42989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智领数据时代</a:t>
            </a:r>
            <a:endParaRPr lang="en-US" sz="5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sz="5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创新驱动业务</a:t>
            </a:r>
            <a:endParaRPr lang="en-US" sz="5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318472" y="1105535"/>
            <a:ext cx="11555057" cy="1344295"/>
            <a:chOff x="1446133" y="-4939485"/>
            <a:chExt cx="11555204" cy="2783433"/>
          </a:xfrm>
        </p:grpSpPr>
        <p:sp>
          <p:nvSpPr>
            <p:cNvPr id="99" name="文本框 98"/>
            <p:cNvSpPr txBox="1"/>
            <p:nvPr/>
          </p:nvSpPr>
          <p:spPr>
            <a:xfrm>
              <a:off x="1446133" y="-4939485"/>
              <a:ext cx="11555204" cy="190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5400">
                  <a:solidFill>
                    <a:srgbClr val="EEE2B6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同程旅行第</a:t>
              </a:r>
              <a:r>
                <a:rPr lang="en-US" sz="5400" b="1">
                  <a:solidFill>
                    <a:srgbClr val="EEE2B6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八</a:t>
              </a:r>
              <a:r>
                <a:rPr lang="en-US" sz="5400">
                  <a:solidFill>
                    <a:srgbClr val="EEE2B6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届大数据技术沙龙</a:t>
              </a:r>
              <a:endParaRPr lang="en-US" altLang="en-US" sz="5400" dirty="0">
                <a:solidFill>
                  <a:srgbClr val="EEE2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478021" y="-2981747"/>
              <a:ext cx="9498451" cy="82569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p>
              <a:pPr algn="dist"/>
              <a:r>
                <a:rPr lang="zh-CN" altLang="en-US" sz="2000" dirty="0">
                  <a:solidFill>
                    <a:srgbClr val="EEE2B6"/>
                  </a:solidFill>
                  <a:latin typeface="微软雅黑" panose="020B0503020204020204" charset="-122"/>
                  <a:ea typeface="微软雅黑" panose="020B0503020204020204" charset="-122"/>
                </a:rPr>
                <a:t>Big Data Technology and </a:t>
              </a:r>
              <a:r>
                <a:rPr lang="zh-CN" altLang="en-US" sz="2000" kern="800" dirty="0">
                  <a:solidFill>
                    <a:srgbClr val="EEE2B6"/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Application </a:t>
              </a:r>
              <a:r>
                <a:rPr lang="zh-CN" altLang="en-US" sz="2000" dirty="0">
                  <a:solidFill>
                    <a:srgbClr val="EEE2B6"/>
                  </a:solidFill>
                  <a:latin typeface="微软雅黑" panose="020B0503020204020204" charset="-122"/>
                  <a:ea typeface="微软雅黑" panose="020B0503020204020204" charset="-122"/>
                </a:rPr>
                <a:t>Salon</a:t>
              </a:r>
              <a:endParaRPr lang="zh-CN" altLang="en-US" sz="2000" dirty="0">
                <a:solidFill>
                  <a:srgbClr val="EEE2B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37" name="图片 236" descr="l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1465" y="270510"/>
            <a:ext cx="3966845" cy="344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9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4" name="组合 53"/>
          <p:cNvGrpSpPr/>
          <p:nvPr/>
        </p:nvGrpSpPr>
        <p:grpSpPr>
          <a:xfrm>
            <a:off x="-160739" y="-1254557"/>
            <a:ext cx="12512727" cy="9367635"/>
            <a:chOff x="1185" y="-5831"/>
            <a:chExt cx="31517" cy="23594"/>
          </a:xfrm>
        </p:grpSpPr>
        <p:grpSp>
          <p:nvGrpSpPr>
            <p:cNvPr id="13" name="组合 12"/>
            <p:cNvGrpSpPr/>
            <p:nvPr/>
          </p:nvGrpSpPr>
          <p:grpSpPr>
            <a:xfrm>
              <a:off x="1185" y="4011"/>
              <a:ext cx="7140" cy="13752"/>
              <a:chOff x="-1833832" y="-212711"/>
              <a:chExt cx="4170192" cy="8031917"/>
            </a:xfrm>
          </p:grpSpPr>
          <p:sp>
            <p:nvSpPr>
              <p:cNvPr id="14" name="矩形 13"/>
              <p:cNvSpPr/>
              <p:nvPr/>
            </p:nvSpPr>
            <p:spPr>
              <a:xfrm rot="19762296" flipH="1">
                <a:off x="-407009" y="3581371"/>
                <a:ext cx="144000" cy="3996000"/>
              </a:xfrm>
              <a:prstGeom prst="rect">
                <a:avLst/>
              </a:prstGeom>
              <a:gradFill flip="none" rotWithShape="1">
                <a:gsLst>
                  <a:gs pos="0">
                    <a:srgbClr val="F0E4B7">
                      <a:alpha val="20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 rot="19762296" flipH="1">
                <a:off x="112865" y="3581372"/>
                <a:ext cx="144000" cy="3996000"/>
              </a:xfrm>
              <a:prstGeom prst="rect">
                <a:avLst/>
              </a:prstGeom>
              <a:gradFill flip="none" rotWithShape="1">
                <a:gsLst>
                  <a:gs pos="0">
                    <a:srgbClr val="F0E4B7">
                      <a:alpha val="20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 rot="19762296" flipH="1">
                <a:off x="632739" y="3590478"/>
                <a:ext cx="144000" cy="3996000"/>
              </a:xfrm>
              <a:prstGeom prst="rect">
                <a:avLst/>
              </a:prstGeom>
              <a:gradFill flip="none" rotWithShape="1">
                <a:gsLst>
                  <a:gs pos="0">
                    <a:srgbClr val="F0E4B7">
                      <a:alpha val="20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 rot="19762296" flipH="1">
                <a:off x="1152613" y="3590479"/>
                <a:ext cx="144000" cy="3996000"/>
              </a:xfrm>
              <a:prstGeom prst="rect">
                <a:avLst/>
              </a:prstGeom>
              <a:gradFill flip="none" rotWithShape="1">
                <a:gsLst>
                  <a:gs pos="0">
                    <a:srgbClr val="F0E4B7">
                      <a:alpha val="20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 rot="19762296" flipH="1">
                <a:off x="1672487" y="3607137"/>
                <a:ext cx="144000" cy="3996000"/>
              </a:xfrm>
              <a:prstGeom prst="rect">
                <a:avLst/>
              </a:prstGeom>
              <a:gradFill flip="none" rotWithShape="1">
                <a:gsLst>
                  <a:gs pos="0">
                    <a:srgbClr val="F0E4B7">
                      <a:alpha val="20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 rot="19762296" flipH="1">
                <a:off x="2192360" y="3607137"/>
                <a:ext cx="144000" cy="3996000"/>
              </a:xfrm>
              <a:prstGeom prst="rect">
                <a:avLst/>
              </a:prstGeom>
              <a:gradFill flip="none" rotWithShape="1">
                <a:gsLst>
                  <a:gs pos="0">
                    <a:srgbClr val="F0E4B7">
                      <a:alpha val="20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矩形: 圆角 13"/>
              <p:cNvSpPr/>
              <p:nvPr/>
            </p:nvSpPr>
            <p:spPr>
              <a:xfrm rot="19762296">
                <a:off x="1912070" y="619206"/>
                <a:ext cx="72000" cy="7200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5A27E9">
                      <a:alpha val="0"/>
                    </a:srgbClr>
                  </a:gs>
                  <a:gs pos="100000">
                    <a:srgbClr val="5A27E9">
                      <a:alpha val="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直角三角形 21"/>
              <p:cNvSpPr/>
              <p:nvPr/>
            </p:nvSpPr>
            <p:spPr>
              <a:xfrm>
                <a:off x="-1833832" y="-212711"/>
                <a:ext cx="3698680" cy="6166873"/>
              </a:xfrm>
              <a:prstGeom prst="rtTriangle">
                <a:avLst/>
              </a:prstGeom>
              <a:gradFill flip="none" rotWithShape="1">
                <a:gsLst>
                  <a:gs pos="0">
                    <a:srgbClr val="F0E4B7">
                      <a:alpha val="17000"/>
                    </a:srgbClr>
                  </a:gs>
                  <a:gs pos="53000">
                    <a:srgbClr val="F0E4B7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矩形: 圆角 15"/>
            <p:cNvSpPr/>
            <p:nvPr/>
          </p:nvSpPr>
          <p:spPr>
            <a:xfrm rot="19762296">
              <a:off x="3459" y="4074"/>
              <a:ext cx="57" cy="1133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alpha val="3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rgbClr val="5A27E9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4" name="组合 23"/>
            <p:cNvGrpSpPr/>
            <p:nvPr/>
          </p:nvGrpSpPr>
          <p:grpSpPr>
            <a:xfrm rot="10800000">
              <a:off x="26369" y="-5831"/>
              <a:ext cx="6333" cy="13687"/>
              <a:chOff x="-681630" y="-660491"/>
              <a:chExt cx="4021403" cy="8691091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-681630" y="-660491"/>
                <a:ext cx="4021403" cy="8691091"/>
                <a:chOff x="-799760" y="-174413"/>
                <a:chExt cx="3698680" cy="7993619"/>
              </a:xfrm>
            </p:grpSpPr>
            <p:sp>
              <p:nvSpPr>
                <p:cNvPr id="27" name="矩形 26"/>
                <p:cNvSpPr/>
                <p:nvPr/>
              </p:nvSpPr>
              <p:spPr>
                <a:xfrm rot="19762296" flipH="1">
                  <a:off x="-407009" y="3581371"/>
                  <a:ext cx="144000" cy="3996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0E4B7">
                        <a:alpha val="20000"/>
                      </a:srgbClr>
                    </a:gs>
                    <a:gs pos="100000">
                      <a:srgbClr val="121933">
                        <a:alpha val="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 rot="19762296" flipH="1">
                  <a:off x="112865" y="3581372"/>
                  <a:ext cx="144000" cy="3996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0E4B7">
                        <a:alpha val="20000"/>
                      </a:srgbClr>
                    </a:gs>
                    <a:gs pos="100000">
                      <a:srgbClr val="121933">
                        <a:alpha val="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 rot="19762296" flipH="1">
                  <a:off x="632739" y="3590478"/>
                  <a:ext cx="144000" cy="3996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0E4B7">
                        <a:alpha val="20000"/>
                      </a:srgbClr>
                    </a:gs>
                    <a:gs pos="100000">
                      <a:srgbClr val="121933">
                        <a:alpha val="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 rot="19762296" flipH="1">
                  <a:off x="1152613" y="3590479"/>
                  <a:ext cx="144000" cy="3996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0E4B7">
                        <a:alpha val="20000"/>
                      </a:srgbClr>
                    </a:gs>
                    <a:gs pos="100000">
                      <a:srgbClr val="121933">
                        <a:alpha val="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 rot="19762296" flipH="1">
                  <a:off x="1672487" y="3607137"/>
                  <a:ext cx="144000" cy="3996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0E4B7">
                        <a:alpha val="20000"/>
                      </a:srgbClr>
                    </a:gs>
                    <a:gs pos="100000">
                      <a:srgbClr val="121933">
                        <a:alpha val="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 rot="19762296" flipH="1">
                  <a:off x="2192360" y="3607137"/>
                  <a:ext cx="144000" cy="3996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0E4B7">
                        <a:alpha val="20000"/>
                      </a:srgbClr>
                    </a:gs>
                    <a:gs pos="100000">
                      <a:srgbClr val="121933">
                        <a:alpha val="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" name="矩形: 圆角 26"/>
                <p:cNvSpPr/>
                <p:nvPr/>
              </p:nvSpPr>
              <p:spPr>
                <a:xfrm rot="19762296">
                  <a:off x="1912070" y="619206"/>
                  <a:ext cx="72000" cy="7200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5A27E9">
                        <a:alpha val="0"/>
                      </a:srgbClr>
                    </a:gs>
                    <a:gs pos="100000">
                      <a:srgbClr val="5A27E9">
                        <a:alpha val="15000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7" name="直角三角形 36"/>
                <p:cNvSpPr/>
                <p:nvPr/>
              </p:nvSpPr>
              <p:spPr>
                <a:xfrm>
                  <a:off x="-799760" y="-174413"/>
                  <a:ext cx="3698680" cy="6166873"/>
                </a:xfrm>
                <a:prstGeom prst="rtTriangle">
                  <a:avLst/>
                </a:prstGeom>
                <a:gradFill flip="none" rotWithShape="1">
                  <a:gsLst>
                    <a:gs pos="0">
                      <a:srgbClr val="F0E4B7">
                        <a:alpha val="17000"/>
                      </a:srgbClr>
                    </a:gs>
                    <a:gs pos="53000">
                      <a:srgbClr val="F0E4B7">
                        <a:alpha val="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3" name="矩形: 圆角 19"/>
              <p:cNvSpPr/>
              <p:nvPr/>
            </p:nvSpPr>
            <p:spPr>
              <a:xfrm rot="19762296">
                <a:off x="1320144" y="750362"/>
                <a:ext cx="18000" cy="7200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>
                      <a:alpha val="3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rgbClr val="5A27E9">
                    <a:alpha val="2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5" name="椭圆 44"/>
            <p:cNvSpPr/>
            <p:nvPr/>
          </p:nvSpPr>
          <p:spPr>
            <a:xfrm rot="16200000">
              <a:off x="6461" y="-4921"/>
              <a:ext cx="21179" cy="21179"/>
            </a:xfrm>
            <a:prstGeom prst="ellipse">
              <a:avLst/>
            </a:prstGeom>
            <a:gradFill flip="none" rotWithShape="1">
              <a:gsLst>
                <a:gs pos="100000">
                  <a:srgbClr val="047794">
                    <a:alpha val="76000"/>
                  </a:srgbClr>
                </a:gs>
                <a:gs pos="0">
                  <a:srgbClr val="F0E4B7">
                    <a:alpha val="76000"/>
                  </a:srgbClr>
                </a:gs>
                <a:gs pos="70000">
                  <a:srgbClr val="121933">
                    <a:alpha val="0"/>
                  </a:srgbClr>
                </a:gs>
                <a:gs pos="30000">
                  <a:srgbClr val="121933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3406" y="2068"/>
              <a:ext cx="7202" cy="7202"/>
              <a:chOff x="8513115" y="1312892"/>
              <a:chExt cx="4573292" cy="4573533"/>
            </a:xfrm>
          </p:grpSpPr>
          <p:sp>
            <p:nvSpPr>
              <p:cNvPr id="50" name="矩形: 圆角 42"/>
              <p:cNvSpPr/>
              <p:nvPr/>
            </p:nvSpPr>
            <p:spPr>
              <a:xfrm rot="2700000">
                <a:off x="8512994" y="1313012"/>
                <a:ext cx="4573533" cy="4573292"/>
              </a:xfrm>
              <a:prstGeom prst="roundRect">
                <a:avLst/>
              </a:prstGeom>
              <a:solidFill>
                <a:srgbClr val="121933"/>
              </a:solidFill>
              <a:ln w="12700" cmpd="sng">
                <a:gradFill>
                  <a:gsLst>
                    <a:gs pos="0">
                      <a:schemeClr val="accent1">
                        <a:lumMod val="8000"/>
                        <a:lumOff val="92000"/>
                        <a:alpha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alpha val="0"/>
                      </a:schemeClr>
                    </a:gs>
                  </a:gsLst>
                  <a:lin ang="2700000" scaled="1"/>
                </a:gra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398495" y="1939433"/>
                <a:ext cx="851828" cy="2311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dist">
                  <a:defRPr sz="4400">
                    <a:gradFill flip="none" rotWithShape="1">
                      <a:gsLst>
                        <a:gs pos="0">
                          <a:srgbClr val="F0E4B7"/>
                        </a:gs>
                        <a:gs pos="100000">
                          <a:srgbClr val="E7D48D"/>
                        </a:gs>
                      </a:gsLst>
                      <a:lin ang="5400000" scaled="1"/>
                      <a:tileRect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宋体 CN Heavy" panose="02020900000000000000" pitchFamily="18" charset="-122"/>
                    <a:ea typeface="思源宋体 CN Heavy" panose="02020900000000000000" pitchFamily="18" charset="-122"/>
                  </a:defRPr>
                </a:lvl1pPr>
              </a:lstStyle>
              <a:p>
                <a:pPr algn="ctr"/>
                <a:r>
                  <a:rPr lang="en-US" altLang="zh-CN" sz="8800" dirty="0">
                    <a:latin typeface="微软雅黑" panose="020B0503020204020204" charset="-122"/>
                    <a:ea typeface="微软雅黑" panose="020B0503020204020204" charset="-122"/>
                  </a:rPr>
                  <a:t>3</a:t>
                </a:r>
                <a:endParaRPr lang="en-US" altLang="zh-CN" sz="88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55" name="文本框 54"/>
          <p:cNvSpPr txBox="1"/>
          <p:nvPr/>
        </p:nvSpPr>
        <p:spPr>
          <a:xfrm>
            <a:off x="3538220" y="4179570"/>
            <a:ext cx="61575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技术方案及实施效果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7" name="图片 236" descr="l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1465" y="270510"/>
            <a:ext cx="3966845" cy="344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9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6" name="组合 35"/>
          <p:cNvGrpSpPr/>
          <p:nvPr/>
        </p:nvGrpSpPr>
        <p:grpSpPr>
          <a:xfrm rot="0">
            <a:off x="642620" y="615315"/>
            <a:ext cx="551815" cy="551815"/>
            <a:chOff x="5772187" y="1536336"/>
            <a:chExt cx="1081848" cy="1081848"/>
          </a:xfrm>
        </p:grpSpPr>
        <p:grpSp>
          <p:nvGrpSpPr>
            <p:cNvPr id="56" name="组合 55"/>
            <p:cNvGrpSpPr/>
            <p:nvPr/>
          </p:nvGrpSpPr>
          <p:grpSpPr>
            <a:xfrm>
              <a:off x="5772187" y="1536336"/>
              <a:ext cx="1081848" cy="1081848"/>
              <a:chOff x="5772187" y="1536336"/>
              <a:chExt cx="1081848" cy="1081848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5772187" y="1536336"/>
                <a:ext cx="1081848" cy="1081848"/>
                <a:chOff x="2819451" y="2023064"/>
                <a:chExt cx="2397070" cy="2397070"/>
              </a:xfrm>
            </p:grpSpPr>
            <p:sp>
              <p:nvSpPr>
                <p:cNvPr id="58" name="矩形: 圆角 13"/>
                <p:cNvSpPr/>
                <p:nvPr/>
              </p:nvSpPr>
              <p:spPr>
                <a:xfrm rot="2700000">
                  <a:off x="2819451" y="2023064"/>
                  <a:ext cx="2397070" cy="2397070"/>
                </a:xfrm>
                <a:prstGeom prst="roundRect">
                  <a:avLst/>
                </a:prstGeom>
                <a:gradFill>
                  <a:gsLst>
                    <a:gs pos="49000">
                      <a:srgbClr val="D9C485"/>
                    </a:gs>
                    <a:gs pos="0">
                      <a:srgbClr val="F0E4B7"/>
                    </a:gs>
                    <a:gs pos="100000">
                      <a:srgbClr val="121933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59" name="矩形: 圆角 14"/>
                <p:cNvSpPr/>
                <p:nvPr/>
              </p:nvSpPr>
              <p:spPr>
                <a:xfrm rot="2700000">
                  <a:off x="2969058" y="2172671"/>
                  <a:ext cx="2097857" cy="2097857"/>
                </a:xfrm>
                <a:prstGeom prst="roundRect">
                  <a:avLst/>
                </a:prstGeom>
                <a:solidFill>
                  <a:srgbClr val="1219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60" name="矩形: 圆角 12"/>
              <p:cNvSpPr/>
              <p:nvPr/>
            </p:nvSpPr>
            <p:spPr>
              <a:xfrm rot="2700000">
                <a:off x="5839708" y="1603857"/>
                <a:ext cx="946807" cy="946807"/>
              </a:xfrm>
              <a:prstGeom prst="roundRect">
                <a:avLst/>
              </a:prstGeom>
              <a:gradFill flip="none" rotWithShape="1">
                <a:gsLst>
                  <a:gs pos="0">
                    <a:srgbClr val="047794"/>
                  </a:gs>
                  <a:gs pos="47000">
                    <a:srgbClr val="121933">
                      <a:alpha val="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6086628" y="1640923"/>
              <a:ext cx="452966" cy="902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dist">
                <a:defRPr sz="4400">
                  <a:gradFill flip="none" rotWithShape="1">
                    <a:gsLst>
                      <a:gs pos="0">
                        <a:srgbClr val="F0E4B7"/>
                      </a:gs>
                      <a:gs pos="100000">
                        <a:srgbClr val="E7D48D"/>
                      </a:gs>
                    </a:gsLst>
                    <a:lin ang="54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宋体 CN Heavy" panose="02020900000000000000" pitchFamily="18" charset="-122"/>
                  <a:ea typeface="思源宋体 CN Heavy" panose="02020900000000000000" pitchFamily="18" charset="-122"/>
                </a:defRPr>
              </a:lvl1pPr>
            </a:lstStyle>
            <a:p>
              <a:pPr algn="ctr"/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3" name="文本框 172"/>
          <p:cNvSpPr txBox="1"/>
          <p:nvPr/>
        </p:nvSpPr>
        <p:spPr>
          <a:xfrm>
            <a:off x="1421130" y="525780"/>
            <a:ext cx="43027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EEE2B6"/>
                </a:solidFill>
                <a:latin typeface="微软雅黑" panose="020B0503020204020204" charset="-122"/>
                <a:ea typeface="微软雅黑" panose="020B0503020204020204" charset="-122"/>
              </a:rPr>
              <a:t>计算架构的选择</a:t>
            </a:r>
            <a:endParaRPr lang="zh-CN" altLang="en-US" sz="4000">
              <a:solidFill>
                <a:srgbClr val="EEE2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7" name="图片 236" descr="l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1465" y="270510"/>
            <a:ext cx="3966845" cy="344805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1308735" y="1355725"/>
          <a:ext cx="10073005" cy="516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65"/>
                <a:gridCol w="3310255"/>
                <a:gridCol w="2518410"/>
                <a:gridCol w="251777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架构类型</a:t>
                      </a:r>
                      <a:endParaRPr lang="zh-CN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组成</a:t>
                      </a:r>
                      <a:endParaRPr lang="zh-CN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优点</a:t>
                      </a:r>
                      <a:endParaRPr lang="zh-CN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缺点</a:t>
                      </a:r>
                      <a:endParaRPr lang="zh-CN" alt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lambda</a:t>
                      </a:r>
                      <a:r>
                        <a:rPr lang="zh-CN" altLang="en-US"/>
                        <a:t>架构</a:t>
                      </a:r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批计算、速度层（批计算延时解决）、服务层</a:t>
                      </a:r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支持长周期计算、历史计算</a:t>
                      </a:r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系统复杂、一致性较差、计算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延时大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kappa</a:t>
                      </a:r>
                      <a:r>
                        <a:rPr lang="zh-CN" altLang="en-US"/>
                        <a:t>架构</a:t>
                      </a: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流计算、服务层</a:t>
                      </a: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简单，一致性好、数据冗余少</a:t>
                      </a: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长周期</a:t>
                      </a:r>
                      <a:r>
                        <a:rPr lang="zh-CN" altLang="en-US"/>
                        <a:t>支持差</a:t>
                      </a: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kappa-lambda</a:t>
                      </a:r>
                      <a:endParaRPr lang="en-US" altLang="zh-CN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批计算、流计算、服务层、速度层</a:t>
                      </a:r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支持长周期计算、历史计算、计算延时低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系统复杂、一致性差、数据冗余、计算延时期间特征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可能异常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，离在线数据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整合复杂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327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kappa-DB</a:t>
                      </a:r>
                      <a:endParaRPr lang="en-US" altLang="zh-CN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流计算、服务层、数据库层</a:t>
                      </a: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简单、一致性好、持久化、特征计算可回溯</a:t>
                      </a: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DB</a:t>
                      </a:r>
                      <a:r>
                        <a:rPr lang="zh-CN" altLang="en-US"/>
                        <a:t>成为瓶颈，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超长周期</a:t>
                      </a:r>
                      <a:r>
                        <a:rPr lang="zh-CN" altLang="en-US"/>
                        <a:t>特征难以支持</a:t>
                      </a:r>
                      <a:endParaRPr lang="zh-CN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kappa-S</a:t>
                      </a:r>
                      <a:endParaRPr lang="en-US" altLang="zh-CN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流计算、服务层、预计算</a:t>
                      </a:r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可进行一定的历史计算、简单、一致性好</a:t>
                      </a:r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长周期</a:t>
                      </a:r>
                      <a:r>
                        <a:rPr lang="zh-CN" altLang="en-US"/>
                        <a:t>依然难以满足</a:t>
                      </a:r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风控自身混合架构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流计算、预计算、数据库、批计算、服务层、缓存层</a:t>
                      </a:r>
                      <a:endParaRPr lang="en-US" altLang="zh-CN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历史计算、持久化、一定范围长周期一致性好、延时低、特征可回溯</a:t>
                      </a:r>
                      <a:endParaRPr lang="zh-CN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数据冗余、</a:t>
                      </a:r>
                      <a:r>
                        <a:rPr lang="en-US" altLang="zh-CN"/>
                        <a:t>DB</a:t>
                      </a:r>
                      <a:r>
                        <a:rPr lang="zh-CN" altLang="en-US"/>
                        <a:t>成为瓶颈（一定层度的解决）、系统复杂</a:t>
                      </a:r>
                      <a:endParaRPr lang="zh-CN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9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6" name="组合 35"/>
          <p:cNvGrpSpPr/>
          <p:nvPr/>
        </p:nvGrpSpPr>
        <p:grpSpPr>
          <a:xfrm rot="0">
            <a:off x="642620" y="615315"/>
            <a:ext cx="551815" cy="551815"/>
            <a:chOff x="5772187" y="1536336"/>
            <a:chExt cx="1081848" cy="1081848"/>
          </a:xfrm>
        </p:grpSpPr>
        <p:grpSp>
          <p:nvGrpSpPr>
            <p:cNvPr id="56" name="组合 55"/>
            <p:cNvGrpSpPr/>
            <p:nvPr/>
          </p:nvGrpSpPr>
          <p:grpSpPr>
            <a:xfrm>
              <a:off x="5772187" y="1536336"/>
              <a:ext cx="1081848" cy="1081848"/>
              <a:chOff x="5772187" y="1536336"/>
              <a:chExt cx="1081848" cy="1081848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5772187" y="1536336"/>
                <a:ext cx="1081848" cy="1081848"/>
                <a:chOff x="2819451" y="2023064"/>
                <a:chExt cx="2397070" cy="2397070"/>
              </a:xfrm>
            </p:grpSpPr>
            <p:sp>
              <p:nvSpPr>
                <p:cNvPr id="58" name="矩形: 圆角 13"/>
                <p:cNvSpPr/>
                <p:nvPr/>
              </p:nvSpPr>
              <p:spPr>
                <a:xfrm rot="2700000">
                  <a:off x="2819451" y="2023064"/>
                  <a:ext cx="2397070" cy="2397070"/>
                </a:xfrm>
                <a:prstGeom prst="roundRect">
                  <a:avLst/>
                </a:prstGeom>
                <a:gradFill>
                  <a:gsLst>
                    <a:gs pos="49000">
                      <a:srgbClr val="D9C485"/>
                    </a:gs>
                    <a:gs pos="0">
                      <a:srgbClr val="F0E4B7"/>
                    </a:gs>
                    <a:gs pos="100000">
                      <a:srgbClr val="121933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59" name="矩形: 圆角 14"/>
                <p:cNvSpPr/>
                <p:nvPr/>
              </p:nvSpPr>
              <p:spPr>
                <a:xfrm rot="2700000">
                  <a:off x="2969058" y="2172671"/>
                  <a:ext cx="2097857" cy="2097857"/>
                </a:xfrm>
                <a:prstGeom prst="roundRect">
                  <a:avLst/>
                </a:prstGeom>
                <a:solidFill>
                  <a:srgbClr val="1219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60" name="矩形: 圆角 12"/>
              <p:cNvSpPr/>
              <p:nvPr/>
            </p:nvSpPr>
            <p:spPr>
              <a:xfrm rot="2700000">
                <a:off x="5839708" y="1603857"/>
                <a:ext cx="946807" cy="946807"/>
              </a:xfrm>
              <a:prstGeom prst="roundRect">
                <a:avLst/>
              </a:prstGeom>
              <a:gradFill flip="none" rotWithShape="1">
                <a:gsLst>
                  <a:gs pos="0">
                    <a:srgbClr val="047794"/>
                  </a:gs>
                  <a:gs pos="47000">
                    <a:srgbClr val="121933">
                      <a:alpha val="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6086628" y="1640923"/>
              <a:ext cx="452966" cy="902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dist">
                <a:defRPr sz="4400">
                  <a:gradFill flip="none" rotWithShape="1">
                    <a:gsLst>
                      <a:gs pos="0">
                        <a:srgbClr val="F0E4B7"/>
                      </a:gs>
                      <a:gs pos="100000">
                        <a:srgbClr val="E7D48D"/>
                      </a:gs>
                    </a:gsLst>
                    <a:lin ang="54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宋体 CN Heavy" panose="02020900000000000000" pitchFamily="18" charset="-122"/>
                  <a:ea typeface="思源宋体 CN Heavy" panose="02020900000000000000" pitchFamily="18" charset="-122"/>
                </a:defRPr>
              </a:lvl1pPr>
            </a:lstStyle>
            <a:p>
              <a:pPr algn="ctr"/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3" name="文本框 172"/>
          <p:cNvSpPr txBox="1"/>
          <p:nvPr/>
        </p:nvSpPr>
        <p:spPr>
          <a:xfrm>
            <a:off x="1421130" y="525780"/>
            <a:ext cx="30657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EEE2B6"/>
                </a:solidFill>
                <a:latin typeface="微软雅黑" panose="020B0503020204020204" charset="-122"/>
                <a:ea typeface="微软雅黑" panose="020B0503020204020204" charset="-122"/>
              </a:rPr>
              <a:t>方案制定</a:t>
            </a:r>
            <a:endParaRPr lang="zh-CN" altLang="en-US" sz="4000">
              <a:solidFill>
                <a:srgbClr val="EEE2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7" name="图片 236" descr="l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1465" y="270510"/>
            <a:ext cx="3966845" cy="34480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712085" y="1557020"/>
            <a:ext cx="6641465" cy="35286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433445" y="2709545"/>
            <a:ext cx="4732020" cy="396240"/>
            <a:chOff x="2117" y="3132"/>
            <a:chExt cx="7452" cy="624"/>
          </a:xfrm>
        </p:grpSpPr>
        <p:sp>
          <p:nvSpPr>
            <p:cNvPr id="25" name="右大括号 24"/>
            <p:cNvSpPr/>
            <p:nvPr/>
          </p:nvSpPr>
          <p:spPr>
            <a:xfrm rot="16200000">
              <a:off x="4376" y="873"/>
              <a:ext cx="624" cy="5143"/>
            </a:xfrm>
            <a:prstGeom prst="righ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右大括号 27"/>
            <p:cNvSpPr/>
            <p:nvPr/>
          </p:nvSpPr>
          <p:spPr>
            <a:xfrm rot="16200000">
              <a:off x="8134" y="2321"/>
              <a:ext cx="624" cy="2247"/>
            </a:xfrm>
            <a:prstGeom prst="rightBrace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072130" y="1701165"/>
            <a:ext cx="2774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kappa-lambda</a:t>
            </a:r>
            <a:r>
              <a:rPr lang="zh-CN" altLang="en-US"/>
              <a:t>架构方案：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801235" y="2337435"/>
            <a:ext cx="993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离线</a:t>
            </a:r>
            <a:r>
              <a:rPr lang="en-US" altLang="zh-CN"/>
              <a:t>T-1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699250" y="23063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实时当日</a:t>
            </a:r>
            <a:endParaRPr lang="zh-CN" altLang="en-US"/>
          </a:p>
        </p:txBody>
      </p:sp>
      <p:graphicFrame>
        <p:nvGraphicFramePr>
          <p:cNvPr id="12" name="表格 11"/>
          <p:cNvGraphicFramePr/>
          <p:nvPr>
            <p:custDataLst>
              <p:tags r:id="rId2"/>
            </p:custDataLst>
          </p:nvPr>
        </p:nvGraphicFramePr>
        <p:xfrm>
          <a:off x="3432810" y="3213735"/>
          <a:ext cx="473456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5020"/>
                <a:gridCol w="139954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批计算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flink</a:t>
                      </a:r>
                      <a:r>
                        <a:rPr lang="zh-CN" altLang="en-US"/>
                        <a:t>流计算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91" name="文本框 90"/>
          <p:cNvSpPr txBox="1"/>
          <p:nvPr/>
        </p:nvSpPr>
        <p:spPr>
          <a:xfrm>
            <a:off x="4801235" y="4000500"/>
            <a:ext cx="225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手机号近</a:t>
            </a:r>
            <a:r>
              <a:rPr lang="en-US" altLang="zh-CN"/>
              <a:t>30</a:t>
            </a:r>
            <a:r>
              <a:rPr lang="zh-CN" altLang="en-US"/>
              <a:t>天订单数</a:t>
            </a:r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4594860" y="5301615"/>
            <a:ext cx="30029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参照</a:t>
            </a:r>
            <a:r>
              <a:rPr lang="en-US" altLang="zh-CN">
                <a:solidFill>
                  <a:schemeClr val="bg1"/>
                </a:solidFill>
              </a:rPr>
              <a:t>kappa-lambda</a:t>
            </a:r>
            <a:r>
              <a:rPr lang="zh-CN" altLang="en-US">
                <a:solidFill>
                  <a:schemeClr val="bg1"/>
                </a:solidFill>
              </a:rPr>
              <a:t>架构思想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9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6" name="组合 35"/>
          <p:cNvGrpSpPr/>
          <p:nvPr/>
        </p:nvGrpSpPr>
        <p:grpSpPr>
          <a:xfrm rot="0">
            <a:off x="642620" y="615315"/>
            <a:ext cx="551815" cy="551815"/>
            <a:chOff x="5772187" y="1536336"/>
            <a:chExt cx="1081848" cy="1081848"/>
          </a:xfrm>
        </p:grpSpPr>
        <p:grpSp>
          <p:nvGrpSpPr>
            <p:cNvPr id="56" name="组合 55"/>
            <p:cNvGrpSpPr/>
            <p:nvPr/>
          </p:nvGrpSpPr>
          <p:grpSpPr>
            <a:xfrm>
              <a:off x="5772187" y="1536336"/>
              <a:ext cx="1081848" cy="1081848"/>
              <a:chOff x="5772187" y="1536336"/>
              <a:chExt cx="1081848" cy="1081848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5772187" y="1536336"/>
                <a:ext cx="1081848" cy="1081848"/>
                <a:chOff x="2819451" y="2023064"/>
                <a:chExt cx="2397070" cy="2397070"/>
              </a:xfrm>
            </p:grpSpPr>
            <p:sp>
              <p:nvSpPr>
                <p:cNvPr id="58" name="矩形: 圆角 13"/>
                <p:cNvSpPr/>
                <p:nvPr/>
              </p:nvSpPr>
              <p:spPr>
                <a:xfrm rot="2700000">
                  <a:off x="2819451" y="2023064"/>
                  <a:ext cx="2397070" cy="2397070"/>
                </a:xfrm>
                <a:prstGeom prst="roundRect">
                  <a:avLst/>
                </a:prstGeom>
                <a:gradFill>
                  <a:gsLst>
                    <a:gs pos="49000">
                      <a:srgbClr val="D9C485"/>
                    </a:gs>
                    <a:gs pos="0">
                      <a:srgbClr val="F0E4B7"/>
                    </a:gs>
                    <a:gs pos="100000">
                      <a:srgbClr val="121933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59" name="矩形: 圆角 14"/>
                <p:cNvSpPr/>
                <p:nvPr/>
              </p:nvSpPr>
              <p:spPr>
                <a:xfrm rot="2700000">
                  <a:off x="2969058" y="2172671"/>
                  <a:ext cx="2097857" cy="2097857"/>
                </a:xfrm>
                <a:prstGeom prst="roundRect">
                  <a:avLst/>
                </a:prstGeom>
                <a:solidFill>
                  <a:srgbClr val="1219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60" name="矩形: 圆角 12"/>
              <p:cNvSpPr/>
              <p:nvPr/>
            </p:nvSpPr>
            <p:spPr>
              <a:xfrm rot="2700000">
                <a:off x="5839708" y="1603857"/>
                <a:ext cx="946807" cy="946807"/>
              </a:xfrm>
              <a:prstGeom prst="roundRect">
                <a:avLst/>
              </a:prstGeom>
              <a:gradFill flip="none" rotWithShape="1">
                <a:gsLst>
                  <a:gs pos="0">
                    <a:srgbClr val="047794"/>
                  </a:gs>
                  <a:gs pos="47000">
                    <a:srgbClr val="121933">
                      <a:alpha val="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6086628" y="1640923"/>
              <a:ext cx="452966" cy="902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dist">
                <a:defRPr sz="4400">
                  <a:gradFill flip="none" rotWithShape="1">
                    <a:gsLst>
                      <a:gs pos="0">
                        <a:srgbClr val="F0E4B7"/>
                      </a:gs>
                      <a:gs pos="100000">
                        <a:srgbClr val="E7D48D"/>
                      </a:gs>
                    </a:gsLst>
                    <a:lin ang="54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宋体 CN Heavy" panose="02020900000000000000" pitchFamily="18" charset="-122"/>
                  <a:ea typeface="思源宋体 CN Heavy" panose="02020900000000000000" pitchFamily="18" charset="-122"/>
                </a:defRPr>
              </a:lvl1pPr>
            </a:lstStyle>
            <a:p>
              <a:pPr algn="ctr"/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3" name="文本框 172"/>
          <p:cNvSpPr txBox="1"/>
          <p:nvPr/>
        </p:nvSpPr>
        <p:spPr>
          <a:xfrm>
            <a:off x="1421130" y="525780"/>
            <a:ext cx="30657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EEE2B6"/>
                </a:solidFill>
                <a:latin typeface="微软雅黑" panose="020B0503020204020204" charset="-122"/>
                <a:ea typeface="微软雅黑" panose="020B0503020204020204" charset="-122"/>
              </a:rPr>
              <a:t>方案制定</a:t>
            </a:r>
            <a:endParaRPr lang="zh-CN" altLang="en-US" sz="4000">
              <a:solidFill>
                <a:srgbClr val="EEE2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7" name="图片 236" descr="l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1465" y="270510"/>
            <a:ext cx="3966845" cy="3448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205" y="1659890"/>
            <a:ext cx="8820785" cy="4363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9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6" name="组合 35"/>
          <p:cNvGrpSpPr/>
          <p:nvPr/>
        </p:nvGrpSpPr>
        <p:grpSpPr>
          <a:xfrm rot="0">
            <a:off x="642620" y="615315"/>
            <a:ext cx="551815" cy="551815"/>
            <a:chOff x="5772187" y="1536336"/>
            <a:chExt cx="1081848" cy="1081848"/>
          </a:xfrm>
        </p:grpSpPr>
        <p:grpSp>
          <p:nvGrpSpPr>
            <p:cNvPr id="56" name="组合 55"/>
            <p:cNvGrpSpPr/>
            <p:nvPr/>
          </p:nvGrpSpPr>
          <p:grpSpPr>
            <a:xfrm>
              <a:off x="5772187" y="1536336"/>
              <a:ext cx="1081848" cy="1081848"/>
              <a:chOff x="5772187" y="1536336"/>
              <a:chExt cx="1081848" cy="1081848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5772187" y="1536336"/>
                <a:ext cx="1081848" cy="1081848"/>
                <a:chOff x="2819451" y="2023064"/>
                <a:chExt cx="2397070" cy="2397070"/>
              </a:xfrm>
            </p:grpSpPr>
            <p:sp>
              <p:nvSpPr>
                <p:cNvPr id="58" name="矩形: 圆角 13"/>
                <p:cNvSpPr/>
                <p:nvPr/>
              </p:nvSpPr>
              <p:spPr>
                <a:xfrm rot="2700000">
                  <a:off x="2819451" y="2023064"/>
                  <a:ext cx="2397070" cy="2397070"/>
                </a:xfrm>
                <a:prstGeom prst="roundRect">
                  <a:avLst/>
                </a:prstGeom>
                <a:gradFill>
                  <a:gsLst>
                    <a:gs pos="49000">
                      <a:srgbClr val="D9C485"/>
                    </a:gs>
                    <a:gs pos="0">
                      <a:srgbClr val="F0E4B7"/>
                    </a:gs>
                    <a:gs pos="100000">
                      <a:srgbClr val="121933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59" name="矩形: 圆角 14"/>
                <p:cNvSpPr/>
                <p:nvPr/>
              </p:nvSpPr>
              <p:spPr>
                <a:xfrm rot="2700000">
                  <a:off x="2969058" y="2172671"/>
                  <a:ext cx="2097857" cy="2097857"/>
                </a:xfrm>
                <a:prstGeom prst="roundRect">
                  <a:avLst/>
                </a:prstGeom>
                <a:solidFill>
                  <a:srgbClr val="1219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60" name="矩形: 圆角 12"/>
              <p:cNvSpPr/>
              <p:nvPr/>
            </p:nvSpPr>
            <p:spPr>
              <a:xfrm rot="2700000">
                <a:off x="5839708" y="1603857"/>
                <a:ext cx="946807" cy="946807"/>
              </a:xfrm>
              <a:prstGeom prst="roundRect">
                <a:avLst/>
              </a:prstGeom>
              <a:gradFill flip="none" rotWithShape="1">
                <a:gsLst>
                  <a:gs pos="0">
                    <a:srgbClr val="047794"/>
                  </a:gs>
                  <a:gs pos="47000">
                    <a:srgbClr val="121933">
                      <a:alpha val="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6086628" y="1640923"/>
              <a:ext cx="452966" cy="902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dist">
                <a:defRPr sz="4400">
                  <a:gradFill flip="none" rotWithShape="1">
                    <a:gsLst>
                      <a:gs pos="0">
                        <a:srgbClr val="F0E4B7"/>
                      </a:gs>
                      <a:gs pos="100000">
                        <a:srgbClr val="E7D48D"/>
                      </a:gs>
                    </a:gsLst>
                    <a:lin ang="54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宋体 CN Heavy" panose="02020900000000000000" pitchFamily="18" charset="-122"/>
                  <a:ea typeface="思源宋体 CN Heavy" panose="02020900000000000000" pitchFamily="18" charset="-122"/>
                </a:defRPr>
              </a:lvl1pPr>
            </a:lstStyle>
            <a:p>
              <a:pPr algn="ctr"/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3" name="文本框 172"/>
          <p:cNvSpPr txBox="1"/>
          <p:nvPr/>
        </p:nvSpPr>
        <p:spPr>
          <a:xfrm>
            <a:off x="1421130" y="525780"/>
            <a:ext cx="30657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EEE2B6"/>
                </a:solidFill>
                <a:latin typeface="微软雅黑" panose="020B0503020204020204" charset="-122"/>
                <a:ea typeface="微软雅黑" panose="020B0503020204020204" charset="-122"/>
              </a:rPr>
              <a:t>项目实施</a:t>
            </a:r>
            <a:endParaRPr lang="zh-CN" altLang="en-US" sz="4000">
              <a:solidFill>
                <a:srgbClr val="EEE2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7" name="图片 236" descr="l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1465" y="270510"/>
            <a:ext cx="3966845" cy="344805"/>
          </a:xfrm>
          <a:prstGeom prst="rect">
            <a:avLst/>
          </a:prstGeom>
        </p:spPr>
      </p:pic>
      <p:sp>
        <p:nvSpPr>
          <p:cNvPr id="85" name="文本框 84"/>
          <p:cNvSpPr txBox="1"/>
          <p:nvPr/>
        </p:nvSpPr>
        <p:spPr>
          <a:xfrm>
            <a:off x="9016365" y="249999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其中</a:t>
            </a:r>
            <a:r>
              <a:rPr lang="zh-CN" altLang="en-US">
                <a:solidFill>
                  <a:srgbClr val="FF0000"/>
                </a:solidFill>
              </a:rPr>
              <a:t>红色线</a:t>
            </a:r>
            <a:r>
              <a:rPr lang="zh-CN" altLang="en-US">
                <a:solidFill>
                  <a:schemeClr val="bg1"/>
                </a:solidFill>
              </a:rPr>
              <a:t>为异步计算流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9016365" y="3356610"/>
            <a:ext cx="2697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其中</a:t>
            </a:r>
            <a:r>
              <a:rPr lang="zh-CN" altLang="en-US">
                <a:solidFill>
                  <a:schemeClr val="accent1">
                    <a:lumMod val="40000"/>
                    <a:lumOff val="60000"/>
                  </a:schemeClr>
                </a:solidFill>
                <a:sym typeface="+mn-ea"/>
              </a:rPr>
              <a:t>蓝色线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为同步查询流</a:t>
            </a:r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9016365" y="4213225"/>
            <a:ext cx="315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其中虚线为非必要优化计算流</a:t>
            </a:r>
            <a:endParaRPr lang="zh-CN" altLang="en-US"/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5" y="1430020"/>
            <a:ext cx="7322820" cy="5074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9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6" name="组合 35"/>
          <p:cNvGrpSpPr/>
          <p:nvPr/>
        </p:nvGrpSpPr>
        <p:grpSpPr>
          <a:xfrm rot="0">
            <a:off x="642620" y="615315"/>
            <a:ext cx="551815" cy="551815"/>
            <a:chOff x="5772187" y="1536336"/>
            <a:chExt cx="1081848" cy="1081848"/>
          </a:xfrm>
        </p:grpSpPr>
        <p:grpSp>
          <p:nvGrpSpPr>
            <p:cNvPr id="56" name="组合 55"/>
            <p:cNvGrpSpPr/>
            <p:nvPr/>
          </p:nvGrpSpPr>
          <p:grpSpPr>
            <a:xfrm>
              <a:off x="5772187" y="1536336"/>
              <a:ext cx="1081848" cy="1081848"/>
              <a:chOff x="5772187" y="1536336"/>
              <a:chExt cx="1081848" cy="1081848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5772187" y="1536336"/>
                <a:ext cx="1081848" cy="1081848"/>
                <a:chOff x="2819451" y="2023064"/>
                <a:chExt cx="2397070" cy="2397070"/>
              </a:xfrm>
            </p:grpSpPr>
            <p:sp>
              <p:nvSpPr>
                <p:cNvPr id="58" name="矩形: 圆角 13"/>
                <p:cNvSpPr/>
                <p:nvPr/>
              </p:nvSpPr>
              <p:spPr>
                <a:xfrm rot="2700000">
                  <a:off x="2819451" y="2023064"/>
                  <a:ext cx="2397070" cy="2397070"/>
                </a:xfrm>
                <a:prstGeom prst="roundRect">
                  <a:avLst/>
                </a:prstGeom>
                <a:gradFill>
                  <a:gsLst>
                    <a:gs pos="49000">
                      <a:srgbClr val="D9C485"/>
                    </a:gs>
                    <a:gs pos="0">
                      <a:srgbClr val="F0E4B7"/>
                    </a:gs>
                    <a:gs pos="100000">
                      <a:srgbClr val="121933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59" name="矩形: 圆角 14"/>
                <p:cNvSpPr/>
                <p:nvPr/>
              </p:nvSpPr>
              <p:spPr>
                <a:xfrm rot="2700000">
                  <a:off x="2969058" y="2172671"/>
                  <a:ext cx="2097857" cy="2097857"/>
                </a:xfrm>
                <a:prstGeom prst="roundRect">
                  <a:avLst/>
                </a:prstGeom>
                <a:solidFill>
                  <a:srgbClr val="1219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60" name="矩形: 圆角 12"/>
              <p:cNvSpPr/>
              <p:nvPr/>
            </p:nvSpPr>
            <p:spPr>
              <a:xfrm rot="2700000">
                <a:off x="5839708" y="1603857"/>
                <a:ext cx="946807" cy="946807"/>
              </a:xfrm>
              <a:prstGeom prst="roundRect">
                <a:avLst/>
              </a:prstGeom>
              <a:gradFill flip="none" rotWithShape="1">
                <a:gsLst>
                  <a:gs pos="0">
                    <a:srgbClr val="047794"/>
                  </a:gs>
                  <a:gs pos="47000">
                    <a:srgbClr val="121933">
                      <a:alpha val="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6086628" y="1640923"/>
              <a:ext cx="452966" cy="902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dist">
                <a:defRPr sz="4400">
                  <a:gradFill flip="none" rotWithShape="1">
                    <a:gsLst>
                      <a:gs pos="0">
                        <a:srgbClr val="F0E4B7"/>
                      </a:gs>
                      <a:gs pos="100000">
                        <a:srgbClr val="E7D48D"/>
                      </a:gs>
                    </a:gsLst>
                    <a:lin ang="54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宋体 CN Heavy" panose="02020900000000000000" pitchFamily="18" charset="-122"/>
                  <a:ea typeface="思源宋体 CN Heavy" panose="02020900000000000000" pitchFamily="18" charset="-122"/>
                </a:defRPr>
              </a:lvl1pPr>
            </a:lstStyle>
            <a:p>
              <a:pPr algn="ctr"/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3" name="文本框 172"/>
          <p:cNvSpPr txBox="1"/>
          <p:nvPr/>
        </p:nvSpPr>
        <p:spPr>
          <a:xfrm>
            <a:off x="1421130" y="525780"/>
            <a:ext cx="5087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EEE2B6"/>
                </a:solidFill>
                <a:latin typeface="微软雅黑" panose="020B0503020204020204" charset="-122"/>
                <a:ea typeface="微软雅黑" panose="020B0503020204020204" charset="-122"/>
              </a:rPr>
              <a:t>初期计算方案</a:t>
            </a:r>
            <a:endParaRPr lang="zh-CN" altLang="en-US" sz="4000">
              <a:solidFill>
                <a:srgbClr val="EEE2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7" name="图片 236" descr="l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1465" y="270510"/>
            <a:ext cx="3966845" cy="34480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6762750" y="2986405"/>
            <a:ext cx="4983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面临的问题：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flink</a:t>
            </a:r>
            <a:r>
              <a:rPr lang="zh-CN" altLang="en-US">
                <a:solidFill>
                  <a:schemeClr val="bg1"/>
                </a:solidFill>
              </a:rPr>
              <a:t>计算量级</a:t>
            </a:r>
            <a:r>
              <a:rPr lang="en-US" altLang="zh-CN">
                <a:solidFill>
                  <a:schemeClr val="bg1"/>
                </a:solidFill>
              </a:rPr>
              <a:t>= </a:t>
            </a:r>
            <a:r>
              <a:rPr lang="zh-CN" altLang="en-US">
                <a:solidFill>
                  <a:schemeClr val="bg1"/>
                </a:solidFill>
              </a:rPr>
              <a:t>特征个数</a:t>
            </a:r>
            <a:r>
              <a:rPr lang="en-US" altLang="zh-CN">
                <a:solidFill>
                  <a:schemeClr val="bg1"/>
                </a:solidFill>
              </a:rPr>
              <a:t>*</a:t>
            </a:r>
            <a:r>
              <a:rPr lang="zh-CN" altLang="en-US">
                <a:solidFill>
                  <a:schemeClr val="bg1"/>
                </a:solidFill>
              </a:rPr>
              <a:t>数据事件</a:t>
            </a:r>
            <a:r>
              <a:rPr lang="en-US" altLang="zh-CN">
                <a:solidFill>
                  <a:schemeClr val="bg1"/>
                </a:solidFill>
              </a:rPr>
              <a:t>qps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特征计算过程中数据源多份投递，网络占用太大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1451610"/>
            <a:ext cx="5920740" cy="4371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9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6" name="组合 35"/>
          <p:cNvGrpSpPr/>
          <p:nvPr/>
        </p:nvGrpSpPr>
        <p:grpSpPr>
          <a:xfrm rot="0">
            <a:off x="642620" y="615315"/>
            <a:ext cx="551815" cy="551815"/>
            <a:chOff x="5772187" y="1536336"/>
            <a:chExt cx="1081848" cy="1081848"/>
          </a:xfrm>
        </p:grpSpPr>
        <p:grpSp>
          <p:nvGrpSpPr>
            <p:cNvPr id="56" name="组合 55"/>
            <p:cNvGrpSpPr/>
            <p:nvPr/>
          </p:nvGrpSpPr>
          <p:grpSpPr>
            <a:xfrm>
              <a:off x="5772187" y="1536336"/>
              <a:ext cx="1081848" cy="1081848"/>
              <a:chOff x="5772187" y="1536336"/>
              <a:chExt cx="1081848" cy="1081848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5772187" y="1536336"/>
                <a:ext cx="1081848" cy="1081848"/>
                <a:chOff x="2819451" y="2023064"/>
                <a:chExt cx="2397070" cy="2397070"/>
              </a:xfrm>
            </p:grpSpPr>
            <p:sp>
              <p:nvSpPr>
                <p:cNvPr id="58" name="矩形: 圆角 13"/>
                <p:cNvSpPr/>
                <p:nvPr/>
              </p:nvSpPr>
              <p:spPr>
                <a:xfrm rot="2700000">
                  <a:off x="2819451" y="2023064"/>
                  <a:ext cx="2397070" cy="2397070"/>
                </a:xfrm>
                <a:prstGeom prst="roundRect">
                  <a:avLst/>
                </a:prstGeom>
                <a:gradFill>
                  <a:gsLst>
                    <a:gs pos="49000">
                      <a:srgbClr val="D9C485"/>
                    </a:gs>
                    <a:gs pos="0">
                      <a:srgbClr val="F0E4B7"/>
                    </a:gs>
                    <a:gs pos="100000">
                      <a:srgbClr val="121933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59" name="矩形: 圆角 14"/>
                <p:cNvSpPr/>
                <p:nvPr/>
              </p:nvSpPr>
              <p:spPr>
                <a:xfrm rot="2700000">
                  <a:off x="2969058" y="2172671"/>
                  <a:ext cx="2097857" cy="2097857"/>
                </a:xfrm>
                <a:prstGeom prst="roundRect">
                  <a:avLst/>
                </a:prstGeom>
                <a:solidFill>
                  <a:srgbClr val="1219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60" name="矩形: 圆角 12"/>
              <p:cNvSpPr/>
              <p:nvPr/>
            </p:nvSpPr>
            <p:spPr>
              <a:xfrm rot="2700000">
                <a:off x="5839708" y="1603857"/>
                <a:ext cx="946807" cy="946807"/>
              </a:xfrm>
              <a:prstGeom prst="roundRect">
                <a:avLst/>
              </a:prstGeom>
              <a:gradFill flip="none" rotWithShape="1">
                <a:gsLst>
                  <a:gs pos="0">
                    <a:srgbClr val="047794"/>
                  </a:gs>
                  <a:gs pos="47000">
                    <a:srgbClr val="121933">
                      <a:alpha val="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6086628" y="1640923"/>
              <a:ext cx="452966" cy="902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dist">
                <a:defRPr sz="4400">
                  <a:gradFill flip="none" rotWithShape="1">
                    <a:gsLst>
                      <a:gs pos="0">
                        <a:srgbClr val="F0E4B7"/>
                      </a:gs>
                      <a:gs pos="100000">
                        <a:srgbClr val="E7D48D"/>
                      </a:gs>
                    </a:gsLst>
                    <a:lin ang="54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宋体 CN Heavy" panose="02020900000000000000" pitchFamily="18" charset="-122"/>
                  <a:ea typeface="思源宋体 CN Heavy" panose="02020900000000000000" pitchFamily="18" charset="-122"/>
                </a:defRPr>
              </a:lvl1pPr>
            </a:lstStyle>
            <a:p>
              <a:pPr algn="ctr"/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3" name="文本框 172"/>
          <p:cNvSpPr txBox="1"/>
          <p:nvPr/>
        </p:nvSpPr>
        <p:spPr>
          <a:xfrm>
            <a:off x="1421130" y="525780"/>
            <a:ext cx="5199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EEE2B6"/>
                </a:solidFill>
                <a:latin typeface="微软雅黑" panose="020B0503020204020204" charset="-122"/>
                <a:ea typeface="微软雅黑" panose="020B0503020204020204" charset="-122"/>
              </a:rPr>
              <a:t>改进方案之计算</a:t>
            </a:r>
            <a:endParaRPr lang="zh-CN" altLang="en-US" sz="4000">
              <a:solidFill>
                <a:srgbClr val="EEE2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7" name="图片 236" descr="l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1465" y="270510"/>
            <a:ext cx="3966845" cy="3448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59840" y="1371600"/>
            <a:ext cx="521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同元聚合计算策略：将同元特征计算量级缩小数倍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80" y="2019300"/>
            <a:ext cx="10401300" cy="3489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9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6" name="组合 35"/>
          <p:cNvGrpSpPr/>
          <p:nvPr/>
        </p:nvGrpSpPr>
        <p:grpSpPr>
          <a:xfrm rot="0">
            <a:off x="642620" y="615315"/>
            <a:ext cx="551815" cy="551815"/>
            <a:chOff x="5772187" y="1536336"/>
            <a:chExt cx="1081848" cy="1081848"/>
          </a:xfrm>
        </p:grpSpPr>
        <p:grpSp>
          <p:nvGrpSpPr>
            <p:cNvPr id="56" name="组合 55"/>
            <p:cNvGrpSpPr/>
            <p:nvPr/>
          </p:nvGrpSpPr>
          <p:grpSpPr>
            <a:xfrm>
              <a:off x="5772187" y="1536336"/>
              <a:ext cx="1081848" cy="1081848"/>
              <a:chOff x="5772187" y="1536336"/>
              <a:chExt cx="1081848" cy="1081848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5772187" y="1536336"/>
                <a:ext cx="1081848" cy="1081848"/>
                <a:chOff x="2819451" y="2023064"/>
                <a:chExt cx="2397070" cy="2397070"/>
              </a:xfrm>
            </p:grpSpPr>
            <p:sp>
              <p:nvSpPr>
                <p:cNvPr id="58" name="矩形: 圆角 13"/>
                <p:cNvSpPr/>
                <p:nvPr/>
              </p:nvSpPr>
              <p:spPr>
                <a:xfrm rot="2700000">
                  <a:off x="2819451" y="2023064"/>
                  <a:ext cx="2397070" cy="2397070"/>
                </a:xfrm>
                <a:prstGeom prst="roundRect">
                  <a:avLst/>
                </a:prstGeom>
                <a:gradFill>
                  <a:gsLst>
                    <a:gs pos="49000">
                      <a:srgbClr val="D9C485"/>
                    </a:gs>
                    <a:gs pos="0">
                      <a:srgbClr val="F0E4B7"/>
                    </a:gs>
                    <a:gs pos="100000">
                      <a:srgbClr val="121933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59" name="矩形: 圆角 14"/>
                <p:cNvSpPr/>
                <p:nvPr/>
              </p:nvSpPr>
              <p:spPr>
                <a:xfrm rot="2700000">
                  <a:off x="2969058" y="2172671"/>
                  <a:ext cx="2097857" cy="2097857"/>
                </a:xfrm>
                <a:prstGeom prst="roundRect">
                  <a:avLst/>
                </a:prstGeom>
                <a:solidFill>
                  <a:srgbClr val="1219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60" name="矩形: 圆角 12"/>
              <p:cNvSpPr/>
              <p:nvPr/>
            </p:nvSpPr>
            <p:spPr>
              <a:xfrm rot="2700000">
                <a:off x="5839708" y="1603857"/>
                <a:ext cx="946807" cy="946807"/>
              </a:xfrm>
              <a:prstGeom prst="roundRect">
                <a:avLst/>
              </a:prstGeom>
              <a:gradFill flip="none" rotWithShape="1">
                <a:gsLst>
                  <a:gs pos="0">
                    <a:srgbClr val="047794"/>
                  </a:gs>
                  <a:gs pos="47000">
                    <a:srgbClr val="121933">
                      <a:alpha val="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6086628" y="1640923"/>
              <a:ext cx="452966" cy="902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dist">
                <a:defRPr sz="4400">
                  <a:gradFill flip="none" rotWithShape="1">
                    <a:gsLst>
                      <a:gs pos="0">
                        <a:srgbClr val="F0E4B7"/>
                      </a:gs>
                      <a:gs pos="100000">
                        <a:srgbClr val="E7D48D"/>
                      </a:gs>
                    </a:gsLst>
                    <a:lin ang="54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宋体 CN Heavy" panose="02020900000000000000" pitchFamily="18" charset="-122"/>
                  <a:ea typeface="思源宋体 CN Heavy" panose="02020900000000000000" pitchFamily="18" charset="-122"/>
                </a:defRPr>
              </a:lvl1pPr>
            </a:lstStyle>
            <a:p>
              <a:pPr algn="ctr"/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3" name="文本框 172"/>
          <p:cNvSpPr txBox="1"/>
          <p:nvPr/>
        </p:nvSpPr>
        <p:spPr>
          <a:xfrm>
            <a:off x="1421130" y="525780"/>
            <a:ext cx="3929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EEE2B6"/>
                </a:solidFill>
                <a:latin typeface="微软雅黑" panose="020B0503020204020204" charset="-122"/>
                <a:ea typeface="微软雅黑" panose="020B0503020204020204" charset="-122"/>
              </a:rPr>
              <a:t>初期存储方案</a:t>
            </a:r>
            <a:endParaRPr lang="zh-CN" altLang="en-US" sz="4000">
              <a:solidFill>
                <a:srgbClr val="EEE2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7" name="图片 236" descr="l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1465" y="270510"/>
            <a:ext cx="3966845" cy="3448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13760" y="5831840"/>
            <a:ext cx="7726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面临的问题：</a:t>
            </a:r>
            <a:r>
              <a:rPr lang="en-US" altLang="zh-CN">
                <a:solidFill>
                  <a:schemeClr val="bg1"/>
                </a:solidFill>
              </a:rPr>
              <a:t>DB</a:t>
            </a:r>
            <a:r>
              <a:rPr lang="zh-CN" altLang="en-US">
                <a:solidFill>
                  <a:schemeClr val="bg1"/>
                </a:solidFill>
              </a:rPr>
              <a:t>的存储压力过大，写入的</a:t>
            </a:r>
            <a:r>
              <a:rPr lang="en-US" altLang="zh-CN">
                <a:solidFill>
                  <a:schemeClr val="bg1"/>
                </a:solidFill>
              </a:rPr>
              <a:t>qps</a:t>
            </a:r>
            <a:r>
              <a:rPr lang="zh-CN" altLang="en-US">
                <a:solidFill>
                  <a:schemeClr val="bg1"/>
                </a:solidFill>
              </a:rPr>
              <a:t>随特征个数成正比例增长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  <a:highlight>
                  <a:srgbClr val="C0C0C0"/>
                </a:highlight>
              </a:rPr>
              <a:t>数据库</a:t>
            </a:r>
            <a:r>
              <a:rPr lang="en-US" altLang="zh-CN">
                <a:solidFill>
                  <a:schemeClr val="bg1"/>
                </a:solidFill>
                <a:highlight>
                  <a:srgbClr val="C0C0C0"/>
                </a:highlight>
              </a:rPr>
              <a:t>qps=</a:t>
            </a:r>
            <a:r>
              <a:rPr lang="zh-CN" altLang="en-US">
                <a:solidFill>
                  <a:schemeClr val="bg1"/>
                </a:solidFill>
                <a:highlight>
                  <a:srgbClr val="C0C0C0"/>
                </a:highlight>
              </a:rPr>
              <a:t>数据源</a:t>
            </a:r>
            <a:r>
              <a:rPr lang="en-US" altLang="zh-CN">
                <a:solidFill>
                  <a:schemeClr val="bg1"/>
                </a:solidFill>
                <a:highlight>
                  <a:srgbClr val="C0C0C0"/>
                </a:highlight>
              </a:rPr>
              <a:t>QPS*</a:t>
            </a:r>
            <a:r>
              <a:rPr lang="zh-CN" altLang="en-US">
                <a:solidFill>
                  <a:schemeClr val="bg1"/>
                </a:solidFill>
                <a:highlight>
                  <a:srgbClr val="C0C0C0"/>
                </a:highlight>
              </a:rPr>
              <a:t>表个数</a:t>
            </a:r>
            <a:r>
              <a:rPr lang="en-US" altLang="zh-CN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   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特征个数是无限的，资源是有限的，意味着系统瓶颈问题终会发生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60" y="1281430"/>
            <a:ext cx="10550525" cy="4416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9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6" name="组合 35"/>
          <p:cNvGrpSpPr/>
          <p:nvPr/>
        </p:nvGrpSpPr>
        <p:grpSpPr>
          <a:xfrm rot="0">
            <a:off x="642620" y="615315"/>
            <a:ext cx="551815" cy="551815"/>
            <a:chOff x="5772187" y="1536336"/>
            <a:chExt cx="1081848" cy="1081848"/>
          </a:xfrm>
        </p:grpSpPr>
        <p:grpSp>
          <p:nvGrpSpPr>
            <p:cNvPr id="56" name="组合 55"/>
            <p:cNvGrpSpPr/>
            <p:nvPr/>
          </p:nvGrpSpPr>
          <p:grpSpPr>
            <a:xfrm>
              <a:off x="5772187" y="1536336"/>
              <a:ext cx="1081848" cy="1081848"/>
              <a:chOff x="5772187" y="1536336"/>
              <a:chExt cx="1081848" cy="1081848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5772187" y="1536336"/>
                <a:ext cx="1081848" cy="1081848"/>
                <a:chOff x="2819451" y="2023064"/>
                <a:chExt cx="2397070" cy="2397070"/>
              </a:xfrm>
            </p:grpSpPr>
            <p:sp>
              <p:nvSpPr>
                <p:cNvPr id="58" name="矩形: 圆角 13"/>
                <p:cNvSpPr/>
                <p:nvPr/>
              </p:nvSpPr>
              <p:spPr>
                <a:xfrm rot="2700000">
                  <a:off x="2819451" y="2023064"/>
                  <a:ext cx="2397070" cy="2397070"/>
                </a:xfrm>
                <a:prstGeom prst="roundRect">
                  <a:avLst/>
                </a:prstGeom>
                <a:gradFill>
                  <a:gsLst>
                    <a:gs pos="49000">
                      <a:srgbClr val="D9C485"/>
                    </a:gs>
                    <a:gs pos="0">
                      <a:srgbClr val="F0E4B7"/>
                    </a:gs>
                    <a:gs pos="100000">
                      <a:srgbClr val="121933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59" name="矩形: 圆角 14"/>
                <p:cNvSpPr/>
                <p:nvPr/>
              </p:nvSpPr>
              <p:spPr>
                <a:xfrm rot="2700000">
                  <a:off x="2969058" y="2172671"/>
                  <a:ext cx="2097857" cy="2097857"/>
                </a:xfrm>
                <a:prstGeom prst="roundRect">
                  <a:avLst/>
                </a:prstGeom>
                <a:solidFill>
                  <a:srgbClr val="1219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60" name="矩形: 圆角 12"/>
              <p:cNvSpPr/>
              <p:nvPr/>
            </p:nvSpPr>
            <p:spPr>
              <a:xfrm rot="2700000">
                <a:off x="5839708" y="1603857"/>
                <a:ext cx="946807" cy="946807"/>
              </a:xfrm>
              <a:prstGeom prst="roundRect">
                <a:avLst/>
              </a:prstGeom>
              <a:gradFill flip="none" rotWithShape="1">
                <a:gsLst>
                  <a:gs pos="0">
                    <a:srgbClr val="047794"/>
                  </a:gs>
                  <a:gs pos="47000">
                    <a:srgbClr val="121933">
                      <a:alpha val="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6086628" y="1640923"/>
              <a:ext cx="452966" cy="902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dist">
                <a:defRPr sz="4400">
                  <a:gradFill flip="none" rotWithShape="1">
                    <a:gsLst>
                      <a:gs pos="0">
                        <a:srgbClr val="F0E4B7"/>
                      </a:gs>
                      <a:gs pos="100000">
                        <a:srgbClr val="E7D48D"/>
                      </a:gs>
                    </a:gsLst>
                    <a:lin ang="54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宋体 CN Heavy" panose="02020900000000000000" pitchFamily="18" charset="-122"/>
                  <a:ea typeface="思源宋体 CN Heavy" panose="02020900000000000000" pitchFamily="18" charset="-122"/>
                </a:defRPr>
              </a:lvl1pPr>
            </a:lstStyle>
            <a:p>
              <a:pPr algn="ctr"/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3" name="文本框 172"/>
          <p:cNvSpPr txBox="1"/>
          <p:nvPr/>
        </p:nvSpPr>
        <p:spPr>
          <a:xfrm>
            <a:off x="1421130" y="525780"/>
            <a:ext cx="4000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EEE2B6"/>
                </a:solidFill>
                <a:latin typeface="微软雅黑" panose="020B0503020204020204" charset="-122"/>
                <a:ea typeface="微软雅黑" panose="020B0503020204020204" charset="-122"/>
              </a:rPr>
              <a:t>存储改进方案</a:t>
            </a:r>
            <a:endParaRPr lang="zh-CN" altLang="en-US" sz="4000">
              <a:solidFill>
                <a:srgbClr val="EEE2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7" name="图片 236" descr="l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1465" y="270510"/>
            <a:ext cx="3966845" cy="3448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5" y="1446530"/>
            <a:ext cx="6147435" cy="37490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0000" y="6228080"/>
            <a:ext cx="86118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最终目的：将</a:t>
            </a:r>
            <a:r>
              <a:rPr lang="en-US" altLang="zh-CN">
                <a:solidFill>
                  <a:srgbClr val="FF0000"/>
                </a:solidFill>
              </a:rPr>
              <a:t>DB</a:t>
            </a:r>
            <a:r>
              <a:rPr lang="zh-CN" altLang="en-US">
                <a:solidFill>
                  <a:srgbClr val="FF0000"/>
                </a:solidFill>
              </a:rPr>
              <a:t>层瓶颈抛给计算层</a:t>
            </a:r>
            <a:r>
              <a:rPr lang="zh-CN" altLang="en-US">
                <a:solidFill>
                  <a:schemeClr val="bg1"/>
                </a:solidFill>
              </a:rPr>
              <a:t>，计算层扩展是容易的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维度是</a:t>
            </a:r>
            <a:r>
              <a:rPr lang="zh-CN" altLang="en-US">
                <a:solidFill>
                  <a:srgbClr val="FF0000"/>
                </a:solidFill>
              </a:rPr>
              <a:t>可预见</a:t>
            </a:r>
            <a:r>
              <a:rPr lang="zh-CN" altLang="en-US">
                <a:solidFill>
                  <a:schemeClr val="bg1"/>
                </a:solidFill>
              </a:rPr>
              <a:t>的，有上限的，写入表的</a:t>
            </a:r>
            <a:r>
              <a:rPr lang="en-US" altLang="zh-CN">
                <a:solidFill>
                  <a:schemeClr val="bg1"/>
                </a:solidFill>
              </a:rPr>
              <a:t>qps</a:t>
            </a:r>
            <a:r>
              <a:rPr lang="zh-CN" altLang="en-US">
                <a:solidFill>
                  <a:schemeClr val="bg1"/>
                </a:solidFill>
              </a:rPr>
              <a:t>仅与当前所有数据源最大分钟去重</a:t>
            </a:r>
            <a:r>
              <a:rPr lang="en-US" altLang="zh-CN">
                <a:solidFill>
                  <a:schemeClr val="bg1"/>
                </a:solidFill>
              </a:rPr>
              <a:t>qps</a:t>
            </a:r>
            <a:r>
              <a:rPr lang="zh-CN" altLang="en-US">
                <a:solidFill>
                  <a:schemeClr val="bg1"/>
                </a:solidFill>
              </a:rPr>
              <a:t>相同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7176770" y="1892300"/>
            <a:ext cx="4022090" cy="2857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911465" y="2451100"/>
            <a:ext cx="2226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写入</a:t>
            </a:r>
            <a:r>
              <a:rPr lang="en-US" altLang="zh-CN">
                <a:solidFill>
                  <a:srgbClr val="FF0000"/>
                </a:solidFill>
              </a:rPr>
              <a:t>qps</a:t>
            </a:r>
            <a:r>
              <a:rPr lang="zh-CN" altLang="en-US">
                <a:solidFill>
                  <a:srgbClr val="FF0000"/>
                </a:solidFill>
              </a:rPr>
              <a:t>下降</a:t>
            </a:r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倍以上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9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6" name="组合 35"/>
          <p:cNvGrpSpPr/>
          <p:nvPr/>
        </p:nvGrpSpPr>
        <p:grpSpPr>
          <a:xfrm rot="0">
            <a:off x="642620" y="615315"/>
            <a:ext cx="551815" cy="551815"/>
            <a:chOff x="5772187" y="1536336"/>
            <a:chExt cx="1081848" cy="1081848"/>
          </a:xfrm>
        </p:grpSpPr>
        <p:grpSp>
          <p:nvGrpSpPr>
            <p:cNvPr id="56" name="组合 55"/>
            <p:cNvGrpSpPr/>
            <p:nvPr/>
          </p:nvGrpSpPr>
          <p:grpSpPr>
            <a:xfrm>
              <a:off x="5772187" y="1536336"/>
              <a:ext cx="1081848" cy="1081848"/>
              <a:chOff x="5772187" y="1536336"/>
              <a:chExt cx="1081848" cy="1081848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5772187" y="1536336"/>
                <a:ext cx="1081848" cy="1081848"/>
                <a:chOff x="2819451" y="2023064"/>
                <a:chExt cx="2397070" cy="2397070"/>
              </a:xfrm>
            </p:grpSpPr>
            <p:sp>
              <p:nvSpPr>
                <p:cNvPr id="58" name="矩形: 圆角 13"/>
                <p:cNvSpPr/>
                <p:nvPr/>
              </p:nvSpPr>
              <p:spPr>
                <a:xfrm rot="2700000">
                  <a:off x="2819451" y="2023064"/>
                  <a:ext cx="2397070" cy="2397070"/>
                </a:xfrm>
                <a:prstGeom prst="roundRect">
                  <a:avLst/>
                </a:prstGeom>
                <a:gradFill>
                  <a:gsLst>
                    <a:gs pos="49000">
                      <a:srgbClr val="D9C485"/>
                    </a:gs>
                    <a:gs pos="0">
                      <a:srgbClr val="F0E4B7"/>
                    </a:gs>
                    <a:gs pos="100000">
                      <a:srgbClr val="121933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59" name="矩形: 圆角 14"/>
                <p:cNvSpPr/>
                <p:nvPr/>
              </p:nvSpPr>
              <p:spPr>
                <a:xfrm rot="2700000">
                  <a:off x="2969058" y="2172671"/>
                  <a:ext cx="2097857" cy="2097857"/>
                </a:xfrm>
                <a:prstGeom prst="roundRect">
                  <a:avLst/>
                </a:prstGeom>
                <a:solidFill>
                  <a:srgbClr val="1219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60" name="矩形: 圆角 12"/>
              <p:cNvSpPr/>
              <p:nvPr/>
            </p:nvSpPr>
            <p:spPr>
              <a:xfrm rot="2700000">
                <a:off x="5839708" y="1603857"/>
                <a:ext cx="946807" cy="946807"/>
              </a:xfrm>
              <a:prstGeom prst="roundRect">
                <a:avLst/>
              </a:prstGeom>
              <a:gradFill flip="none" rotWithShape="1">
                <a:gsLst>
                  <a:gs pos="0">
                    <a:srgbClr val="047794"/>
                  </a:gs>
                  <a:gs pos="47000">
                    <a:srgbClr val="121933">
                      <a:alpha val="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6086628" y="1640923"/>
              <a:ext cx="452966" cy="902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dist">
                <a:defRPr sz="4400">
                  <a:gradFill flip="none" rotWithShape="1">
                    <a:gsLst>
                      <a:gs pos="0">
                        <a:srgbClr val="F0E4B7"/>
                      </a:gs>
                      <a:gs pos="100000">
                        <a:srgbClr val="E7D48D"/>
                      </a:gs>
                    </a:gsLst>
                    <a:lin ang="54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宋体 CN Heavy" panose="02020900000000000000" pitchFamily="18" charset="-122"/>
                  <a:ea typeface="思源宋体 CN Heavy" panose="02020900000000000000" pitchFamily="18" charset="-122"/>
                </a:defRPr>
              </a:lvl1pPr>
            </a:lstStyle>
            <a:p>
              <a:pPr algn="ctr"/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3" name="文本框 172"/>
          <p:cNvSpPr txBox="1"/>
          <p:nvPr/>
        </p:nvSpPr>
        <p:spPr>
          <a:xfrm>
            <a:off x="1421130" y="525780"/>
            <a:ext cx="43154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EEE2B6"/>
                </a:solidFill>
                <a:latin typeface="微软雅黑" panose="020B0503020204020204" charset="-122"/>
                <a:ea typeface="微软雅黑" panose="020B0503020204020204" charset="-122"/>
              </a:rPr>
              <a:t>在线特征查询</a:t>
            </a:r>
            <a:endParaRPr lang="zh-CN" altLang="en-US" sz="4000">
              <a:solidFill>
                <a:srgbClr val="EEE2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7" name="图片 236" descr="l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1465" y="270510"/>
            <a:ext cx="3966845" cy="3448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05025" y="5932170"/>
            <a:ext cx="9065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基于现有存储方式，只需要找到当前特征的元数据进行</a:t>
            </a:r>
            <a:r>
              <a:rPr lang="en-US" altLang="zh-CN">
                <a:solidFill>
                  <a:schemeClr val="bg1"/>
                </a:solidFill>
              </a:rPr>
              <a:t>sql</a:t>
            </a:r>
            <a:r>
              <a:rPr lang="zh-CN" altLang="en-US">
                <a:solidFill>
                  <a:schemeClr val="bg1"/>
                </a:solidFill>
              </a:rPr>
              <a:t>统计查询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同时因为已经得到预计算结果，所以每条</a:t>
            </a:r>
            <a:r>
              <a:rPr lang="en-US" altLang="zh-CN">
                <a:solidFill>
                  <a:schemeClr val="bg1"/>
                </a:solidFill>
              </a:rPr>
              <a:t>sql </a:t>
            </a:r>
            <a:r>
              <a:rPr lang="zh-CN" altLang="en-US">
                <a:solidFill>
                  <a:schemeClr val="bg1"/>
                </a:solidFill>
              </a:rPr>
              <a:t>扫描数据行数是固定的、性能是稳定的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45" y="4057650"/>
            <a:ext cx="4579620" cy="18745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930" y="1281430"/>
            <a:ext cx="8909685" cy="32359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4220" y="310642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查询计算耗时稳定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在</a:t>
            </a:r>
            <a:r>
              <a:rPr lang="en-US" altLang="zh-CN">
                <a:solidFill>
                  <a:srgbClr val="FF0000"/>
                </a:solidFill>
              </a:rPr>
              <a:t>6ms</a:t>
            </a:r>
            <a:r>
              <a:rPr lang="zh-CN" altLang="en-US">
                <a:solidFill>
                  <a:srgbClr val="FF0000"/>
                </a:solidFill>
              </a:rPr>
              <a:t>左右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9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098" name="组合 4"/>
          <p:cNvGrpSpPr/>
          <p:nvPr/>
        </p:nvGrpSpPr>
        <p:grpSpPr>
          <a:xfrm>
            <a:off x="514668" y="1580515"/>
            <a:ext cx="11162665" cy="4585774"/>
            <a:chOff x="3457574" y="1641515"/>
            <a:chExt cx="5143501" cy="3379538"/>
          </a:xfrm>
        </p:grpSpPr>
        <p:grpSp>
          <p:nvGrpSpPr>
            <p:cNvPr id="40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0" name="文本框 8"/>
            <p:cNvSpPr txBox="1"/>
            <p:nvPr/>
          </p:nvSpPr>
          <p:spPr>
            <a:xfrm>
              <a:off x="4218180" y="4681774"/>
              <a:ext cx="3318288" cy="3392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4400"/>
              <a:endPara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111" name="文本框 9"/>
            <p:cNvSpPr txBox="1"/>
            <p:nvPr/>
          </p:nvSpPr>
          <p:spPr>
            <a:xfrm>
              <a:off x="4495261" y="1641515"/>
              <a:ext cx="3316567" cy="310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defTabSz="914400"/>
              <a:endParaRPr lang="zh-CN" altLang="en-US" sz="1600" dirty="0">
                <a:solidFill>
                  <a:schemeClr val="bg1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0" y="-115570"/>
            <a:ext cx="12315190" cy="7048500"/>
            <a:chOff x="0" y="-182"/>
            <a:chExt cx="19394" cy="11100"/>
          </a:xfrm>
        </p:grpSpPr>
        <p:grpSp>
          <p:nvGrpSpPr>
            <p:cNvPr id="5" name="组合 4"/>
            <p:cNvGrpSpPr/>
            <p:nvPr userDrawn="1"/>
          </p:nvGrpSpPr>
          <p:grpSpPr>
            <a:xfrm>
              <a:off x="0" y="-140"/>
              <a:ext cx="7484" cy="11059"/>
              <a:chOff x="-38101" y="-38100"/>
              <a:chExt cx="8714454" cy="7275513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-38100" y="-38100"/>
                <a:ext cx="4277032" cy="2477729"/>
              </a:xfrm>
              <a:custGeom>
                <a:avLst/>
                <a:gdLst>
                  <a:gd name="connsiteX0" fmla="*/ 0 w 4277032"/>
                  <a:gd name="connsiteY0" fmla="*/ 0 h 2477729"/>
                  <a:gd name="connsiteX1" fmla="*/ 0 w 4277032"/>
                  <a:gd name="connsiteY1" fmla="*/ 2477729 h 2477729"/>
                  <a:gd name="connsiteX2" fmla="*/ 4277032 w 4277032"/>
                  <a:gd name="connsiteY2" fmla="*/ 0 h 2477729"/>
                  <a:gd name="connsiteX3" fmla="*/ 0 w 4277032"/>
                  <a:gd name="connsiteY3" fmla="*/ 0 h 2477729"/>
                  <a:gd name="connsiteX0-1" fmla="*/ 0 w 4277032"/>
                  <a:gd name="connsiteY0-2" fmla="*/ 0 h 2477729"/>
                  <a:gd name="connsiteX1-3" fmla="*/ 0 w 4277032"/>
                  <a:gd name="connsiteY1-4" fmla="*/ 2477729 h 2477729"/>
                  <a:gd name="connsiteX2-5" fmla="*/ 4277032 w 4277032"/>
                  <a:gd name="connsiteY2-6" fmla="*/ 0 h 2477729"/>
                  <a:gd name="connsiteX3-7" fmla="*/ 0 w 4277032"/>
                  <a:gd name="connsiteY3-8" fmla="*/ 0 h 2477729"/>
                  <a:gd name="connsiteX0-9" fmla="*/ 0 w 4277032"/>
                  <a:gd name="connsiteY0-10" fmla="*/ 0 h 2477729"/>
                  <a:gd name="connsiteX1-11" fmla="*/ 0 w 4277032"/>
                  <a:gd name="connsiteY1-12" fmla="*/ 2477729 h 2477729"/>
                  <a:gd name="connsiteX2-13" fmla="*/ 4277032 w 4277032"/>
                  <a:gd name="connsiteY2-14" fmla="*/ 0 h 2477729"/>
                  <a:gd name="connsiteX3-15" fmla="*/ 0 w 4277032"/>
                  <a:gd name="connsiteY3-16" fmla="*/ 0 h 247772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277032" h="2477729">
                    <a:moveTo>
                      <a:pt x="0" y="0"/>
                    </a:moveTo>
                    <a:lnTo>
                      <a:pt x="0" y="2477729"/>
                    </a:lnTo>
                    <a:cubicBezTo>
                      <a:pt x="1590777" y="1829619"/>
                      <a:pt x="3029155" y="1219610"/>
                      <a:pt x="427703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47794">
                      <a:alpha val="26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8100000" scaled="1"/>
                <a:tileRect/>
              </a:gradFill>
              <a:ln w="19050">
                <a:solidFill>
                  <a:schemeClr val="bg1">
                    <a:alpha val="3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 flipV="1">
                <a:off x="-38100" y="4416357"/>
                <a:ext cx="4572000" cy="2821056"/>
              </a:xfrm>
              <a:custGeom>
                <a:avLst/>
                <a:gdLst>
                  <a:gd name="connsiteX0" fmla="*/ 0 w 4277032"/>
                  <a:gd name="connsiteY0" fmla="*/ 0 h 2477729"/>
                  <a:gd name="connsiteX1" fmla="*/ 0 w 4277032"/>
                  <a:gd name="connsiteY1" fmla="*/ 2477729 h 2477729"/>
                  <a:gd name="connsiteX2" fmla="*/ 4277032 w 4277032"/>
                  <a:gd name="connsiteY2" fmla="*/ 0 h 2477729"/>
                  <a:gd name="connsiteX3" fmla="*/ 0 w 4277032"/>
                  <a:gd name="connsiteY3" fmla="*/ 0 h 2477729"/>
                  <a:gd name="connsiteX0-1" fmla="*/ 0 w 4277032"/>
                  <a:gd name="connsiteY0-2" fmla="*/ 0 h 2477729"/>
                  <a:gd name="connsiteX1-3" fmla="*/ 0 w 4277032"/>
                  <a:gd name="connsiteY1-4" fmla="*/ 2477729 h 2477729"/>
                  <a:gd name="connsiteX2-5" fmla="*/ 4277032 w 4277032"/>
                  <a:gd name="connsiteY2-6" fmla="*/ 0 h 2477729"/>
                  <a:gd name="connsiteX3-7" fmla="*/ 0 w 4277032"/>
                  <a:gd name="connsiteY3-8" fmla="*/ 0 h 2477729"/>
                  <a:gd name="connsiteX0-9" fmla="*/ 0 w 4277032"/>
                  <a:gd name="connsiteY0-10" fmla="*/ 0 h 2477729"/>
                  <a:gd name="connsiteX1-11" fmla="*/ 0 w 4277032"/>
                  <a:gd name="connsiteY1-12" fmla="*/ 2477729 h 2477729"/>
                  <a:gd name="connsiteX2-13" fmla="*/ 4277032 w 4277032"/>
                  <a:gd name="connsiteY2-14" fmla="*/ 0 h 2477729"/>
                  <a:gd name="connsiteX3-15" fmla="*/ 0 w 4277032"/>
                  <a:gd name="connsiteY3-16" fmla="*/ 0 h 247772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277032" h="2477729">
                    <a:moveTo>
                      <a:pt x="0" y="0"/>
                    </a:moveTo>
                    <a:lnTo>
                      <a:pt x="0" y="2477729"/>
                    </a:lnTo>
                    <a:cubicBezTo>
                      <a:pt x="1590777" y="1829619"/>
                      <a:pt x="3029155" y="1219610"/>
                      <a:pt x="427703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47794">
                      <a:alpha val="26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8100000" scaled="1"/>
                <a:tileRect/>
              </a:gradFill>
              <a:ln w="19050">
                <a:solidFill>
                  <a:schemeClr val="bg1">
                    <a:alpha val="3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 flipV="1">
                <a:off x="-38100" y="3521528"/>
                <a:ext cx="8714453" cy="3715884"/>
              </a:xfrm>
              <a:custGeom>
                <a:avLst/>
                <a:gdLst>
                  <a:gd name="connsiteX0" fmla="*/ 0 w 4277032"/>
                  <a:gd name="connsiteY0" fmla="*/ 0 h 2477729"/>
                  <a:gd name="connsiteX1" fmla="*/ 0 w 4277032"/>
                  <a:gd name="connsiteY1" fmla="*/ 2477729 h 2477729"/>
                  <a:gd name="connsiteX2" fmla="*/ 4277032 w 4277032"/>
                  <a:gd name="connsiteY2" fmla="*/ 0 h 2477729"/>
                  <a:gd name="connsiteX3" fmla="*/ 0 w 4277032"/>
                  <a:gd name="connsiteY3" fmla="*/ 0 h 2477729"/>
                  <a:gd name="connsiteX0-1" fmla="*/ 0 w 4277032"/>
                  <a:gd name="connsiteY0-2" fmla="*/ 0 h 2477729"/>
                  <a:gd name="connsiteX1-3" fmla="*/ 0 w 4277032"/>
                  <a:gd name="connsiteY1-4" fmla="*/ 2477729 h 2477729"/>
                  <a:gd name="connsiteX2-5" fmla="*/ 4277032 w 4277032"/>
                  <a:gd name="connsiteY2-6" fmla="*/ 0 h 2477729"/>
                  <a:gd name="connsiteX3-7" fmla="*/ 0 w 4277032"/>
                  <a:gd name="connsiteY3-8" fmla="*/ 0 h 2477729"/>
                  <a:gd name="connsiteX0-9" fmla="*/ 0 w 4277032"/>
                  <a:gd name="connsiteY0-10" fmla="*/ 0 h 2477729"/>
                  <a:gd name="connsiteX1-11" fmla="*/ 0 w 4277032"/>
                  <a:gd name="connsiteY1-12" fmla="*/ 2477729 h 2477729"/>
                  <a:gd name="connsiteX2-13" fmla="*/ 4277032 w 4277032"/>
                  <a:gd name="connsiteY2-14" fmla="*/ 0 h 2477729"/>
                  <a:gd name="connsiteX3-15" fmla="*/ 0 w 4277032"/>
                  <a:gd name="connsiteY3-16" fmla="*/ 0 h 2477729"/>
                  <a:gd name="connsiteX0-17" fmla="*/ 0 w 4277032"/>
                  <a:gd name="connsiteY0-18" fmla="*/ 0 h 2477729"/>
                  <a:gd name="connsiteX1-19" fmla="*/ 0 w 4277032"/>
                  <a:gd name="connsiteY1-20" fmla="*/ 2477729 h 2477729"/>
                  <a:gd name="connsiteX2-21" fmla="*/ 4277032 w 4277032"/>
                  <a:gd name="connsiteY2-22" fmla="*/ 0 h 2477729"/>
                  <a:gd name="connsiteX3-23" fmla="*/ 0 w 4277032"/>
                  <a:gd name="connsiteY3-24" fmla="*/ 0 h 2477729"/>
                  <a:gd name="connsiteX0-25" fmla="*/ 0 w 4277032"/>
                  <a:gd name="connsiteY0-26" fmla="*/ 0 h 2477729"/>
                  <a:gd name="connsiteX1-27" fmla="*/ 0 w 4277032"/>
                  <a:gd name="connsiteY1-28" fmla="*/ 2477729 h 2477729"/>
                  <a:gd name="connsiteX2-29" fmla="*/ 4277032 w 4277032"/>
                  <a:gd name="connsiteY2-30" fmla="*/ 0 h 2477729"/>
                  <a:gd name="connsiteX3-31" fmla="*/ 0 w 4277032"/>
                  <a:gd name="connsiteY3-32" fmla="*/ 0 h 247772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277032" h="2477729">
                    <a:moveTo>
                      <a:pt x="0" y="0"/>
                    </a:moveTo>
                    <a:lnTo>
                      <a:pt x="0" y="2477729"/>
                    </a:lnTo>
                    <a:cubicBezTo>
                      <a:pt x="2030212" y="1997750"/>
                      <a:pt x="3047855" y="1279657"/>
                      <a:pt x="427703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gradFill flip="none" rotWithShape="1">
                  <a:gsLst>
                    <a:gs pos="0">
                      <a:srgbClr val="F0E4B7">
                        <a:alpha val="50000"/>
                      </a:srgbClr>
                    </a:gs>
                    <a:gs pos="100000">
                      <a:srgbClr val="D9C485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lvl="0" algn="ctr"/>
                <a:endParaRPr lang="zh-CN" altLang="en-US"/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8101" y="-38100"/>
                <a:ext cx="8714453" cy="3512925"/>
              </a:xfrm>
              <a:custGeom>
                <a:avLst/>
                <a:gdLst>
                  <a:gd name="connsiteX0" fmla="*/ 0 w 4277032"/>
                  <a:gd name="connsiteY0" fmla="*/ 0 h 2477729"/>
                  <a:gd name="connsiteX1" fmla="*/ 0 w 4277032"/>
                  <a:gd name="connsiteY1" fmla="*/ 2477729 h 2477729"/>
                  <a:gd name="connsiteX2" fmla="*/ 4277032 w 4277032"/>
                  <a:gd name="connsiteY2" fmla="*/ 0 h 2477729"/>
                  <a:gd name="connsiteX3" fmla="*/ 0 w 4277032"/>
                  <a:gd name="connsiteY3" fmla="*/ 0 h 2477729"/>
                  <a:gd name="connsiteX0-1" fmla="*/ 0 w 4277032"/>
                  <a:gd name="connsiteY0-2" fmla="*/ 0 h 2477729"/>
                  <a:gd name="connsiteX1-3" fmla="*/ 0 w 4277032"/>
                  <a:gd name="connsiteY1-4" fmla="*/ 2477729 h 2477729"/>
                  <a:gd name="connsiteX2-5" fmla="*/ 4277032 w 4277032"/>
                  <a:gd name="connsiteY2-6" fmla="*/ 0 h 2477729"/>
                  <a:gd name="connsiteX3-7" fmla="*/ 0 w 4277032"/>
                  <a:gd name="connsiteY3-8" fmla="*/ 0 h 2477729"/>
                  <a:gd name="connsiteX0-9" fmla="*/ 0 w 4277032"/>
                  <a:gd name="connsiteY0-10" fmla="*/ 0 h 2477729"/>
                  <a:gd name="connsiteX1-11" fmla="*/ 0 w 4277032"/>
                  <a:gd name="connsiteY1-12" fmla="*/ 2477729 h 2477729"/>
                  <a:gd name="connsiteX2-13" fmla="*/ 4277032 w 4277032"/>
                  <a:gd name="connsiteY2-14" fmla="*/ 0 h 2477729"/>
                  <a:gd name="connsiteX3-15" fmla="*/ 0 w 4277032"/>
                  <a:gd name="connsiteY3-16" fmla="*/ 0 h 2477729"/>
                  <a:gd name="connsiteX0-17" fmla="*/ 0 w 4277032"/>
                  <a:gd name="connsiteY0-18" fmla="*/ 0 h 2477729"/>
                  <a:gd name="connsiteX1-19" fmla="*/ 0 w 4277032"/>
                  <a:gd name="connsiteY1-20" fmla="*/ 2477729 h 2477729"/>
                  <a:gd name="connsiteX2-21" fmla="*/ 4277032 w 4277032"/>
                  <a:gd name="connsiteY2-22" fmla="*/ 0 h 2477729"/>
                  <a:gd name="connsiteX3-23" fmla="*/ 0 w 4277032"/>
                  <a:gd name="connsiteY3-24" fmla="*/ 0 h 2477729"/>
                  <a:gd name="connsiteX0-25" fmla="*/ 0 w 4277032"/>
                  <a:gd name="connsiteY0-26" fmla="*/ 0 h 2477729"/>
                  <a:gd name="connsiteX1-27" fmla="*/ 0 w 4277032"/>
                  <a:gd name="connsiteY1-28" fmla="*/ 2477729 h 2477729"/>
                  <a:gd name="connsiteX2-29" fmla="*/ 4277032 w 4277032"/>
                  <a:gd name="connsiteY2-30" fmla="*/ 0 h 2477729"/>
                  <a:gd name="connsiteX3-31" fmla="*/ 0 w 4277032"/>
                  <a:gd name="connsiteY3-32" fmla="*/ 0 h 247772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277032" h="2477729">
                    <a:moveTo>
                      <a:pt x="0" y="0"/>
                    </a:moveTo>
                    <a:lnTo>
                      <a:pt x="0" y="2477729"/>
                    </a:lnTo>
                    <a:cubicBezTo>
                      <a:pt x="2030212" y="1997750"/>
                      <a:pt x="3047855" y="1279657"/>
                      <a:pt x="427703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gradFill flip="none" rotWithShape="1">
                  <a:gsLst>
                    <a:gs pos="0">
                      <a:srgbClr val="F0E4B7">
                        <a:alpha val="50000"/>
                      </a:srgbClr>
                    </a:gs>
                    <a:gs pos="100000">
                      <a:srgbClr val="D9C485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12700" y="3878580"/>
                <a:ext cx="1693039" cy="502920"/>
              </a:xfrm>
              <a:custGeom>
                <a:avLst/>
                <a:gdLst>
                  <a:gd name="connsiteX0" fmla="*/ 0 w 1371600"/>
                  <a:gd name="connsiteY0" fmla="*/ 635000 h 635000"/>
                  <a:gd name="connsiteX1" fmla="*/ 1371600 w 1371600"/>
                  <a:gd name="connsiteY1" fmla="*/ 0 h 63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71600" h="635000">
                    <a:moveTo>
                      <a:pt x="0" y="635000"/>
                    </a:moveTo>
                    <a:cubicBezTo>
                      <a:pt x="533400" y="328083"/>
                      <a:pt x="1066800" y="21167"/>
                      <a:pt x="1371600" y="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95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" name="任意多边形: 形状 10"/>
              <p:cNvSpPr/>
              <p:nvPr/>
            </p:nvSpPr>
            <p:spPr>
              <a:xfrm flipV="1">
                <a:off x="1" y="2590219"/>
                <a:ext cx="1652588" cy="562556"/>
              </a:xfrm>
              <a:custGeom>
                <a:avLst/>
                <a:gdLst>
                  <a:gd name="connsiteX0" fmla="*/ 0 w 1371600"/>
                  <a:gd name="connsiteY0" fmla="*/ 635000 h 635000"/>
                  <a:gd name="connsiteX1" fmla="*/ 1371600 w 1371600"/>
                  <a:gd name="connsiteY1" fmla="*/ 0 h 63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71600" h="635000">
                    <a:moveTo>
                      <a:pt x="0" y="635000"/>
                    </a:moveTo>
                    <a:cubicBezTo>
                      <a:pt x="533400" y="328083"/>
                      <a:pt x="1066800" y="21167"/>
                      <a:pt x="1371600" y="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95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 userDrawn="1"/>
          </p:nvGrpSpPr>
          <p:grpSpPr>
            <a:xfrm flipH="1">
              <a:off x="11910" y="-182"/>
              <a:ext cx="7484" cy="11059"/>
              <a:chOff x="-38101" y="-38100"/>
              <a:chExt cx="8714454" cy="7275513"/>
            </a:xfrm>
          </p:grpSpPr>
          <p:sp>
            <p:nvSpPr>
              <p:cNvPr id="27" name="任意多边形: 形状 5"/>
              <p:cNvSpPr/>
              <p:nvPr/>
            </p:nvSpPr>
            <p:spPr>
              <a:xfrm>
                <a:off x="-38100" y="-38100"/>
                <a:ext cx="4277032" cy="2477729"/>
              </a:xfrm>
              <a:custGeom>
                <a:avLst/>
                <a:gdLst>
                  <a:gd name="connsiteX0" fmla="*/ 0 w 4277032"/>
                  <a:gd name="connsiteY0" fmla="*/ 0 h 2477729"/>
                  <a:gd name="connsiteX1" fmla="*/ 0 w 4277032"/>
                  <a:gd name="connsiteY1" fmla="*/ 2477729 h 2477729"/>
                  <a:gd name="connsiteX2" fmla="*/ 4277032 w 4277032"/>
                  <a:gd name="connsiteY2" fmla="*/ 0 h 2477729"/>
                  <a:gd name="connsiteX3" fmla="*/ 0 w 4277032"/>
                  <a:gd name="connsiteY3" fmla="*/ 0 h 2477729"/>
                  <a:gd name="connsiteX0-1" fmla="*/ 0 w 4277032"/>
                  <a:gd name="connsiteY0-2" fmla="*/ 0 h 2477729"/>
                  <a:gd name="connsiteX1-3" fmla="*/ 0 w 4277032"/>
                  <a:gd name="connsiteY1-4" fmla="*/ 2477729 h 2477729"/>
                  <a:gd name="connsiteX2-5" fmla="*/ 4277032 w 4277032"/>
                  <a:gd name="connsiteY2-6" fmla="*/ 0 h 2477729"/>
                  <a:gd name="connsiteX3-7" fmla="*/ 0 w 4277032"/>
                  <a:gd name="connsiteY3-8" fmla="*/ 0 h 2477729"/>
                  <a:gd name="connsiteX0-9" fmla="*/ 0 w 4277032"/>
                  <a:gd name="connsiteY0-10" fmla="*/ 0 h 2477729"/>
                  <a:gd name="connsiteX1-11" fmla="*/ 0 w 4277032"/>
                  <a:gd name="connsiteY1-12" fmla="*/ 2477729 h 2477729"/>
                  <a:gd name="connsiteX2-13" fmla="*/ 4277032 w 4277032"/>
                  <a:gd name="connsiteY2-14" fmla="*/ 0 h 2477729"/>
                  <a:gd name="connsiteX3-15" fmla="*/ 0 w 4277032"/>
                  <a:gd name="connsiteY3-16" fmla="*/ 0 h 247772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277032" h="2477729">
                    <a:moveTo>
                      <a:pt x="0" y="0"/>
                    </a:moveTo>
                    <a:lnTo>
                      <a:pt x="0" y="2477729"/>
                    </a:lnTo>
                    <a:cubicBezTo>
                      <a:pt x="1590777" y="1829619"/>
                      <a:pt x="3029155" y="1219610"/>
                      <a:pt x="427703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47794">
                      <a:alpha val="26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8100000" scaled="1"/>
                <a:tileRect/>
              </a:gradFill>
              <a:ln w="19050">
                <a:solidFill>
                  <a:schemeClr val="bg1">
                    <a:alpha val="3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任意多边形: 形状 6"/>
              <p:cNvSpPr/>
              <p:nvPr/>
            </p:nvSpPr>
            <p:spPr>
              <a:xfrm flipV="1">
                <a:off x="-38100" y="4416357"/>
                <a:ext cx="4572000" cy="2821056"/>
              </a:xfrm>
              <a:custGeom>
                <a:avLst/>
                <a:gdLst>
                  <a:gd name="connsiteX0" fmla="*/ 0 w 4277032"/>
                  <a:gd name="connsiteY0" fmla="*/ 0 h 2477729"/>
                  <a:gd name="connsiteX1" fmla="*/ 0 w 4277032"/>
                  <a:gd name="connsiteY1" fmla="*/ 2477729 h 2477729"/>
                  <a:gd name="connsiteX2" fmla="*/ 4277032 w 4277032"/>
                  <a:gd name="connsiteY2" fmla="*/ 0 h 2477729"/>
                  <a:gd name="connsiteX3" fmla="*/ 0 w 4277032"/>
                  <a:gd name="connsiteY3" fmla="*/ 0 h 2477729"/>
                  <a:gd name="connsiteX0-1" fmla="*/ 0 w 4277032"/>
                  <a:gd name="connsiteY0-2" fmla="*/ 0 h 2477729"/>
                  <a:gd name="connsiteX1-3" fmla="*/ 0 w 4277032"/>
                  <a:gd name="connsiteY1-4" fmla="*/ 2477729 h 2477729"/>
                  <a:gd name="connsiteX2-5" fmla="*/ 4277032 w 4277032"/>
                  <a:gd name="connsiteY2-6" fmla="*/ 0 h 2477729"/>
                  <a:gd name="connsiteX3-7" fmla="*/ 0 w 4277032"/>
                  <a:gd name="connsiteY3-8" fmla="*/ 0 h 2477729"/>
                  <a:gd name="connsiteX0-9" fmla="*/ 0 w 4277032"/>
                  <a:gd name="connsiteY0-10" fmla="*/ 0 h 2477729"/>
                  <a:gd name="connsiteX1-11" fmla="*/ 0 w 4277032"/>
                  <a:gd name="connsiteY1-12" fmla="*/ 2477729 h 2477729"/>
                  <a:gd name="connsiteX2-13" fmla="*/ 4277032 w 4277032"/>
                  <a:gd name="connsiteY2-14" fmla="*/ 0 h 2477729"/>
                  <a:gd name="connsiteX3-15" fmla="*/ 0 w 4277032"/>
                  <a:gd name="connsiteY3-16" fmla="*/ 0 h 247772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277032" h="2477729">
                    <a:moveTo>
                      <a:pt x="0" y="0"/>
                    </a:moveTo>
                    <a:lnTo>
                      <a:pt x="0" y="2477729"/>
                    </a:lnTo>
                    <a:cubicBezTo>
                      <a:pt x="1590777" y="1829619"/>
                      <a:pt x="3029155" y="1219610"/>
                      <a:pt x="427703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47794">
                      <a:alpha val="26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8100000" scaled="1"/>
                <a:tileRect/>
              </a:gradFill>
              <a:ln w="19050">
                <a:solidFill>
                  <a:schemeClr val="bg1">
                    <a:alpha val="3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任意多边形: 形状 7"/>
              <p:cNvSpPr/>
              <p:nvPr/>
            </p:nvSpPr>
            <p:spPr>
              <a:xfrm flipV="1">
                <a:off x="-38100" y="3521528"/>
                <a:ext cx="8714453" cy="3715884"/>
              </a:xfrm>
              <a:custGeom>
                <a:avLst/>
                <a:gdLst>
                  <a:gd name="connsiteX0" fmla="*/ 0 w 4277032"/>
                  <a:gd name="connsiteY0" fmla="*/ 0 h 2477729"/>
                  <a:gd name="connsiteX1" fmla="*/ 0 w 4277032"/>
                  <a:gd name="connsiteY1" fmla="*/ 2477729 h 2477729"/>
                  <a:gd name="connsiteX2" fmla="*/ 4277032 w 4277032"/>
                  <a:gd name="connsiteY2" fmla="*/ 0 h 2477729"/>
                  <a:gd name="connsiteX3" fmla="*/ 0 w 4277032"/>
                  <a:gd name="connsiteY3" fmla="*/ 0 h 2477729"/>
                  <a:gd name="connsiteX0-1" fmla="*/ 0 w 4277032"/>
                  <a:gd name="connsiteY0-2" fmla="*/ 0 h 2477729"/>
                  <a:gd name="connsiteX1-3" fmla="*/ 0 w 4277032"/>
                  <a:gd name="connsiteY1-4" fmla="*/ 2477729 h 2477729"/>
                  <a:gd name="connsiteX2-5" fmla="*/ 4277032 w 4277032"/>
                  <a:gd name="connsiteY2-6" fmla="*/ 0 h 2477729"/>
                  <a:gd name="connsiteX3-7" fmla="*/ 0 w 4277032"/>
                  <a:gd name="connsiteY3-8" fmla="*/ 0 h 2477729"/>
                  <a:gd name="connsiteX0-9" fmla="*/ 0 w 4277032"/>
                  <a:gd name="connsiteY0-10" fmla="*/ 0 h 2477729"/>
                  <a:gd name="connsiteX1-11" fmla="*/ 0 w 4277032"/>
                  <a:gd name="connsiteY1-12" fmla="*/ 2477729 h 2477729"/>
                  <a:gd name="connsiteX2-13" fmla="*/ 4277032 w 4277032"/>
                  <a:gd name="connsiteY2-14" fmla="*/ 0 h 2477729"/>
                  <a:gd name="connsiteX3-15" fmla="*/ 0 w 4277032"/>
                  <a:gd name="connsiteY3-16" fmla="*/ 0 h 2477729"/>
                  <a:gd name="connsiteX0-17" fmla="*/ 0 w 4277032"/>
                  <a:gd name="connsiteY0-18" fmla="*/ 0 h 2477729"/>
                  <a:gd name="connsiteX1-19" fmla="*/ 0 w 4277032"/>
                  <a:gd name="connsiteY1-20" fmla="*/ 2477729 h 2477729"/>
                  <a:gd name="connsiteX2-21" fmla="*/ 4277032 w 4277032"/>
                  <a:gd name="connsiteY2-22" fmla="*/ 0 h 2477729"/>
                  <a:gd name="connsiteX3-23" fmla="*/ 0 w 4277032"/>
                  <a:gd name="connsiteY3-24" fmla="*/ 0 h 2477729"/>
                  <a:gd name="connsiteX0-25" fmla="*/ 0 w 4277032"/>
                  <a:gd name="connsiteY0-26" fmla="*/ 0 h 2477729"/>
                  <a:gd name="connsiteX1-27" fmla="*/ 0 w 4277032"/>
                  <a:gd name="connsiteY1-28" fmla="*/ 2477729 h 2477729"/>
                  <a:gd name="connsiteX2-29" fmla="*/ 4277032 w 4277032"/>
                  <a:gd name="connsiteY2-30" fmla="*/ 0 h 2477729"/>
                  <a:gd name="connsiteX3-31" fmla="*/ 0 w 4277032"/>
                  <a:gd name="connsiteY3-32" fmla="*/ 0 h 247772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277032" h="2477729">
                    <a:moveTo>
                      <a:pt x="0" y="0"/>
                    </a:moveTo>
                    <a:lnTo>
                      <a:pt x="0" y="2477729"/>
                    </a:lnTo>
                    <a:cubicBezTo>
                      <a:pt x="2030212" y="1997750"/>
                      <a:pt x="3047855" y="1279657"/>
                      <a:pt x="427703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gradFill flip="none" rotWithShape="1">
                  <a:gsLst>
                    <a:gs pos="0">
                      <a:srgbClr val="F0E4B7">
                        <a:alpha val="50000"/>
                      </a:srgbClr>
                    </a:gs>
                    <a:gs pos="100000">
                      <a:srgbClr val="D9C485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lvl="0" algn="ctr"/>
                <a:endParaRPr lang="zh-CN" altLang="en-US"/>
              </a:p>
            </p:txBody>
          </p:sp>
          <p:sp>
            <p:nvSpPr>
              <p:cNvPr id="30" name="任意多边形: 形状 8"/>
              <p:cNvSpPr/>
              <p:nvPr/>
            </p:nvSpPr>
            <p:spPr>
              <a:xfrm>
                <a:off x="-38101" y="-38100"/>
                <a:ext cx="8714453" cy="3512925"/>
              </a:xfrm>
              <a:custGeom>
                <a:avLst/>
                <a:gdLst>
                  <a:gd name="connsiteX0" fmla="*/ 0 w 4277032"/>
                  <a:gd name="connsiteY0" fmla="*/ 0 h 2477729"/>
                  <a:gd name="connsiteX1" fmla="*/ 0 w 4277032"/>
                  <a:gd name="connsiteY1" fmla="*/ 2477729 h 2477729"/>
                  <a:gd name="connsiteX2" fmla="*/ 4277032 w 4277032"/>
                  <a:gd name="connsiteY2" fmla="*/ 0 h 2477729"/>
                  <a:gd name="connsiteX3" fmla="*/ 0 w 4277032"/>
                  <a:gd name="connsiteY3" fmla="*/ 0 h 2477729"/>
                  <a:gd name="connsiteX0-1" fmla="*/ 0 w 4277032"/>
                  <a:gd name="connsiteY0-2" fmla="*/ 0 h 2477729"/>
                  <a:gd name="connsiteX1-3" fmla="*/ 0 w 4277032"/>
                  <a:gd name="connsiteY1-4" fmla="*/ 2477729 h 2477729"/>
                  <a:gd name="connsiteX2-5" fmla="*/ 4277032 w 4277032"/>
                  <a:gd name="connsiteY2-6" fmla="*/ 0 h 2477729"/>
                  <a:gd name="connsiteX3-7" fmla="*/ 0 w 4277032"/>
                  <a:gd name="connsiteY3-8" fmla="*/ 0 h 2477729"/>
                  <a:gd name="connsiteX0-9" fmla="*/ 0 w 4277032"/>
                  <a:gd name="connsiteY0-10" fmla="*/ 0 h 2477729"/>
                  <a:gd name="connsiteX1-11" fmla="*/ 0 w 4277032"/>
                  <a:gd name="connsiteY1-12" fmla="*/ 2477729 h 2477729"/>
                  <a:gd name="connsiteX2-13" fmla="*/ 4277032 w 4277032"/>
                  <a:gd name="connsiteY2-14" fmla="*/ 0 h 2477729"/>
                  <a:gd name="connsiteX3-15" fmla="*/ 0 w 4277032"/>
                  <a:gd name="connsiteY3-16" fmla="*/ 0 h 2477729"/>
                  <a:gd name="connsiteX0-17" fmla="*/ 0 w 4277032"/>
                  <a:gd name="connsiteY0-18" fmla="*/ 0 h 2477729"/>
                  <a:gd name="connsiteX1-19" fmla="*/ 0 w 4277032"/>
                  <a:gd name="connsiteY1-20" fmla="*/ 2477729 h 2477729"/>
                  <a:gd name="connsiteX2-21" fmla="*/ 4277032 w 4277032"/>
                  <a:gd name="connsiteY2-22" fmla="*/ 0 h 2477729"/>
                  <a:gd name="connsiteX3-23" fmla="*/ 0 w 4277032"/>
                  <a:gd name="connsiteY3-24" fmla="*/ 0 h 2477729"/>
                  <a:gd name="connsiteX0-25" fmla="*/ 0 w 4277032"/>
                  <a:gd name="connsiteY0-26" fmla="*/ 0 h 2477729"/>
                  <a:gd name="connsiteX1-27" fmla="*/ 0 w 4277032"/>
                  <a:gd name="connsiteY1-28" fmla="*/ 2477729 h 2477729"/>
                  <a:gd name="connsiteX2-29" fmla="*/ 4277032 w 4277032"/>
                  <a:gd name="connsiteY2-30" fmla="*/ 0 h 2477729"/>
                  <a:gd name="connsiteX3-31" fmla="*/ 0 w 4277032"/>
                  <a:gd name="connsiteY3-32" fmla="*/ 0 h 247772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277032" h="2477729">
                    <a:moveTo>
                      <a:pt x="0" y="0"/>
                    </a:moveTo>
                    <a:lnTo>
                      <a:pt x="0" y="2477729"/>
                    </a:lnTo>
                    <a:cubicBezTo>
                      <a:pt x="2030212" y="1997750"/>
                      <a:pt x="3047855" y="1279657"/>
                      <a:pt x="427703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gradFill flip="none" rotWithShape="1">
                  <a:gsLst>
                    <a:gs pos="0">
                      <a:srgbClr val="F0E4B7">
                        <a:alpha val="50000"/>
                      </a:srgbClr>
                    </a:gs>
                    <a:gs pos="100000">
                      <a:srgbClr val="D9C485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任意多边形: 形状 9"/>
              <p:cNvSpPr/>
              <p:nvPr/>
            </p:nvSpPr>
            <p:spPr>
              <a:xfrm>
                <a:off x="-12700" y="3878580"/>
                <a:ext cx="1693039" cy="502920"/>
              </a:xfrm>
              <a:custGeom>
                <a:avLst/>
                <a:gdLst>
                  <a:gd name="connsiteX0" fmla="*/ 0 w 1371600"/>
                  <a:gd name="connsiteY0" fmla="*/ 635000 h 635000"/>
                  <a:gd name="connsiteX1" fmla="*/ 1371600 w 1371600"/>
                  <a:gd name="connsiteY1" fmla="*/ 0 h 63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71600" h="635000">
                    <a:moveTo>
                      <a:pt x="0" y="635000"/>
                    </a:moveTo>
                    <a:cubicBezTo>
                      <a:pt x="533400" y="328083"/>
                      <a:pt x="1066800" y="21167"/>
                      <a:pt x="1371600" y="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95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任意多边形: 形状 10"/>
              <p:cNvSpPr/>
              <p:nvPr/>
            </p:nvSpPr>
            <p:spPr>
              <a:xfrm flipV="1">
                <a:off x="1" y="2590219"/>
                <a:ext cx="1652588" cy="562556"/>
              </a:xfrm>
              <a:custGeom>
                <a:avLst/>
                <a:gdLst>
                  <a:gd name="connsiteX0" fmla="*/ 0 w 1371600"/>
                  <a:gd name="connsiteY0" fmla="*/ 635000 h 635000"/>
                  <a:gd name="connsiteX1" fmla="*/ 1371600 w 1371600"/>
                  <a:gd name="connsiteY1" fmla="*/ 0 h 63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71600" h="635000">
                    <a:moveTo>
                      <a:pt x="0" y="635000"/>
                    </a:moveTo>
                    <a:cubicBezTo>
                      <a:pt x="533400" y="328083"/>
                      <a:pt x="1066800" y="21167"/>
                      <a:pt x="1371600" y="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95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205" name="文本框 204"/>
          <p:cNvSpPr txBox="1"/>
          <p:nvPr/>
        </p:nvSpPr>
        <p:spPr>
          <a:xfrm>
            <a:off x="332105" y="3056255"/>
            <a:ext cx="11555095" cy="9220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84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solidFill>
                  <a:srgbClr val="EEE2B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同程实时风控引擎结合</a:t>
            </a:r>
            <a:r>
              <a:rPr lang="en-US" altLang="zh-CN" sz="5400">
                <a:solidFill>
                  <a:srgbClr val="EEE2B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Flink</a:t>
            </a:r>
            <a:r>
              <a:rPr lang="zh-CN" altLang="en-US" sz="5400">
                <a:solidFill>
                  <a:srgbClr val="EEE2B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的落地</a:t>
            </a:r>
            <a:endParaRPr lang="zh-CN" altLang="en-US" sz="5400">
              <a:solidFill>
                <a:srgbClr val="EEE2B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37" name="图片 236" descr="l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1465" y="270510"/>
            <a:ext cx="3966845" cy="344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9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6" name="组合 35"/>
          <p:cNvGrpSpPr/>
          <p:nvPr/>
        </p:nvGrpSpPr>
        <p:grpSpPr>
          <a:xfrm rot="0">
            <a:off x="642620" y="615315"/>
            <a:ext cx="551815" cy="551815"/>
            <a:chOff x="5772187" y="1536336"/>
            <a:chExt cx="1081848" cy="1081848"/>
          </a:xfrm>
        </p:grpSpPr>
        <p:grpSp>
          <p:nvGrpSpPr>
            <p:cNvPr id="56" name="组合 55"/>
            <p:cNvGrpSpPr/>
            <p:nvPr/>
          </p:nvGrpSpPr>
          <p:grpSpPr>
            <a:xfrm>
              <a:off x="5772187" y="1536336"/>
              <a:ext cx="1081848" cy="1081848"/>
              <a:chOff x="5772187" y="1536336"/>
              <a:chExt cx="1081848" cy="1081848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5772187" y="1536336"/>
                <a:ext cx="1081848" cy="1081848"/>
                <a:chOff x="2819451" y="2023064"/>
                <a:chExt cx="2397070" cy="2397070"/>
              </a:xfrm>
            </p:grpSpPr>
            <p:sp>
              <p:nvSpPr>
                <p:cNvPr id="58" name="矩形: 圆角 13"/>
                <p:cNvSpPr/>
                <p:nvPr/>
              </p:nvSpPr>
              <p:spPr>
                <a:xfrm rot="2700000">
                  <a:off x="2819451" y="2023064"/>
                  <a:ext cx="2397070" cy="2397070"/>
                </a:xfrm>
                <a:prstGeom prst="roundRect">
                  <a:avLst/>
                </a:prstGeom>
                <a:gradFill>
                  <a:gsLst>
                    <a:gs pos="49000">
                      <a:srgbClr val="D9C485"/>
                    </a:gs>
                    <a:gs pos="0">
                      <a:srgbClr val="F0E4B7"/>
                    </a:gs>
                    <a:gs pos="100000">
                      <a:srgbClr val="121933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59" name="矩形: 圆角 14"/>
                <p:cNvSpPr/>
                <p:nvPr/>
              </p:nvSpPr>
              <p:spPr>
                <a:xfrm rot="2700000">
                  <a:off x="2969058" y="2172671"/>
                  <a:ext cx="2097857" cy="2097857"/>
                </a:xfrm>
                <a:prstGeom prst="roundRect">
                  <a:avLst/>
                </a:prstGeom>
                <a:solidFill>
                  <a:srgbClr val="1219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60" name="矩形: 圆角 12"/>
              <p:cNvSpPr/>
              <p:nvPr/>
            </p:nvSpPr>
            <p:spPr>
              <a:xfrm rot="2700000">
                <a:off x="5839708" y="1603857"/>
                <a:ext cx="946807" cy="946807"/>
              </a:xfrm>
              <a:prstGeom prst="roundRect">
                <a:avLst/>
              </a:prstGeom>
              <a:gradFill flip="none" rotWithShape="1">
                <a:gsLst>
                  <a:gs pos="0">
                    <a:srgbClr val="047794"/>
                  </a:gs>
                  <a:gs pos="47000">
                    <a:srgbClr val="121933">
                      <a:alpha val="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6086628" y="1640923"/>
              <a:ext cx="452966" cy="902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dist">
                <a:defRPr sz="4400">
                  <a:gradFill flip="none" rotWithShape="1">
                    <a:gsLst>
                      <a:gs pos="0">
                        <a:srgbClr val="F0E4B7"/>
                      </a:gs>
                      <a:gs pos="100000">
                        <a:srgbClr val="E7D48D"/>
                      </a:gs>
                    </a:gsLst>
                    <a:lin ang="54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宋体 CN Heavy" panose="02020900000000000000" pitchFamily="18" charset="-122"/>
                  <a:ea typeface="思源宋体 CN Heavy" panose="02020900000000000000" pitchFamily="18" charset="-122"/>
                </a:defRPr>
              </a:lvl1pPr>
            </a:lstStyle>
            <a:p>
              <a:pPr algn="ctr"/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3" name="文本框 172"/>
          <p:cNvSpPr txBox="1"/>
          <p:nvPr/>
        </p:nvSpPr>
        <p:spPr>
          <a:xfrm>
            <a:off x="1868170" y="501015"/>
            <a:ext cx="59296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EEE2B6"/>
                </a:solidFill>
                <a:latin typeface="微软雅黑" panose="020B0503020204020204" charset="-122"/>
                <a:ea typeface="微软雅黑" panose="020B0503020204020204" charset="-122"/>
              </a:rPr>
              <a:t>离线特征与在线特征整合</a:t>
            </a:r>
            <a:endParaRPr lang="zh-CN" altLang="en-US" sz="4000">
              <a:solidFill>
                <a:srgbClr val="EEE2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7" name="图片 236" descr="l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1465" y="270510"/>
            <a:ext cx="3966845" cy="3448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73200" y="1696720"/>
            <a:ext cx="566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为什么会存在离线特征、实时特征、准实时特征区别？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68170" y="2235200"/>
            <a:ext cx="10012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因为实时系统要做到全量特征计算，依赖和消耗的资源过多，成本过高，同时完全实时性难以达到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50720" y="2702560"/>
            <a:ext cx="7156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比如：近</a:t>
            </a:r>
            <a:r>
              <a:rPr lang="en-US" altLang="zh-CN">
                <a:solidFill>
                  <a:srgbClr val="00B050"/>
                </a:solidFill>
              </a:rPr>
              <a:t>3</a:t>
            </a:r>
            <a:r>
              <a:rPr lang="zh-CN" altLang="en-US">
                <a:solidFill>
                  <a:srgbClr val="00B050"/>
                </a:solidFill>
              </a:rPr>
              <a:t>年会员维度订单数，周期过长，线上存储数据无法完全满足</a:t>
            </a:r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035" y="3169920"/>
            <a:ext cx="9460865" cy="3360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9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6" name="组合 35"/>
          <p:cNvGrpSpPr/>
          <p:nvPr/>
        </p:nvGrpSpPr>
        <p:grpSpPr>
          <a:xfrm rot="0">
            <a:off x="642620" y="615315"/>
            <a:ext cx="551815" cy="551815"/>
            <a:chOff x="5772187" y="1536336"/>
            <a:chExt cx="1081848" cy="1081848"/>
          </a:xfrm>
        </p:grpSpPr>
        <p:grpSp>
          <p:nvGrpSpPr>
            <p:cNvPr id="56" name="组合 55"/>
            <p:cNvGrpSpPr/>
            <p:nvPr/>
          </p:nvGrpSpPr>
          <p:grpSpPr>
            <a:xfrm>
              <a:off x="5772187" y="1536336"/>
              <a:ext cx="1081848" cy="1081848"/>
              <a:chOff x="5772187" y="1536336"/>
              <a:chExt cx="1081848" cy="1081848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5772187" y="1536336"/>
                <a:ext cx="1081848" cy="1081848"/>
                <a:chOff x="2819451" y="2023064"/>
                <a:chExt cx="2397070" cy="2397070"/>
              </a:xfrm>
            </p:grpSpPr>
            <p:sp>
              <p:nvSpPr>
                <p:cNvPr id="58" name="矩形: 圆角 13"/>
                <p:cNvSpPr/>
                <p:nvPr/>
              </p:nvSpPr>
              <p:spPr>
                <a:xfrm rot="2700000">
                  <a:off x="2819451" y="2023064"/>
                  <a:ext cx="2397070" cy="2397070"/>
                </a:xfrm>
                <a:prstGeom prst="roundRect">
                  <a:avLst/>
                </a:prstGeom>
                <a:gradFill>
                  <a:gsLst>
                    <a:gs pos="49000">
                      <a:srgbClr val="D9C485"/>
                    </a:gs>
                    <a:gs pos="0">
                      <a:srgbClr val="F0E4B7"/>
                    </a:gs>
                    <a:gs pos="100000">
                      <a:srgbClr val="121933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59" name="矩形: 圆角 14"/>
                <p:cNvSpPr/>
                <p:nvPr/>
              </p:nvSpPr>
              <p:spPr>
                <a:xfrm rot="2700000">
                  <a:off x="2969058" y="2172671"/>
                  <a:ext cx="2097857" cy="2097857"/>
                </a:xfrm>
                <a:prstGeom prst="roundRect">
                  <a:avLst/>
                </a:prstGeom>
                <a:solidFill>
                  <a:srgbClr val="1219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60" name="矩形: 圆角 12"/>
              <p:cNvSpPr/>
              <p:nvPr/>
            </p:nvSpPr>
            <p:spPr>
              <a:xfrm rot="2700000">
                <a:off x="5839708" y="1603857"/>
                <a:ext cx="946807" cy="946807"/>
              </a:xfrm>
              <a:prstGeom prst="roundRect">
                <a:avLst/>
              </a:prstGeom>
              <a:gradFill flip="none" rotWithShape="1">
                <a:gsLst>
                  <a:gs pos="0">
                    <a:srgbClr val="047794"/>
                  </a:gs>
                  <a:gs pos="47000">
                    <a:srgbClr val="121933">
                      <a:alpha val="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6086628" y="1640923"/>
              <a:ext cx="452966" cy="902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dist">
                <a:defRPr sz="4400">
                  <a:gradFill flip="none" rotWithShape="1">
                    <a:gsLst>
                      <a:gs pos="0">
                        <a:srgbClr val="F0E4B7"/>
                      </a:gs>
                      <a:gs pos="100000">
                        <a:srgbClr val="E7D48D"/>
                      </a:gs>
                    </a:gsLst>
                    <a:lin ang="54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宋体 CN Heavy" panose="02020900000000000000" pitchFamily="18" charset="-122"/>
                  <a:ea typeface="思源宋体 CN Heavy" panose="02020900000000000000" pitchFamily="18" charset="-122"/>
                </a:defRPr>
              </a:lvl1pPr>
            </a:lstStyle>
            <a:p>
              <a:pPr algn="ctr"/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3" name="文本框 172"/>
          <p:cNvSpPr txBox="1"/>
          <p:nvPr/>
        </p:nvSpPr>
        <p:spPr>
          <a:xfrm>
            <a:off x="1421130" y="525780"/>
            <a:ext cx="30657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EEE2B6"/>
                </a:solidFill>
                <a:latin typeface="微软雅黑" panose="020B0503020204020204" charset="-122"/>
                <a:ea typeface="微软雅黑" panose="020B0503020204020204" charset="-122"/>
              </a:rPr>
              <a:t>实施效果</a:t>
            </a:r>
            <a:endParaRPr lang="zh-CN" altLang="en-US" sz="4000">
              <a:solidFill>
                <a:srgbClr val="EEE2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7" name="图片 236" descr="l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1465" y="270510"/>
            <a:ext cx="3966845" cy="3448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418830" y="876300"/>
            <a:ext cx="262826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线上计算</a:t>
            </a:r>
            <a:r>
              <a:rPr lang="en-US" altLang="zh-CN">
                <a:solidFill>
                  <a:srgbClr val="FF0000"/>
                </a:solidFill>
              </a:rPr>
              <a:t>QPS</a:t>
            </a:r>
            <a:r>
              <a:rPr lang="zh-CN" altLang="en-US">
                <a:solidFill>
                  <a:srgbClr val="FF0000"/>
                </a:solidFill>
              </a:rPr>
              <a:t>达到</a:t>
            </a:r>
            <a:r>
              <a:rPr lang="en-US" altLang="zh-CN">
                <a:solidFill>
                  <a:srgbClr val="FF0000"/>
                </a:solidFill>
              </a:rPr>
              <a:t>100w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DB</a:t>
            </a:r>
            <a:r>
              <a:rPr lang="zh-CN" altLang="en-US">
                <a:solidFill>
                  <a:srgbClr val="FF0000"/>
                </a:solidFill>
              </a:rPr>
              <a:t>写入</a:t>
            </a:r>
            <a:r>
              <a:rPr lang="en-US" altLang="zh-CN">
                <a:solidFill>
                  <a:srgbClr val="FF0000"/>
                </a:solidFill>
              </a:rPr>
              <a:t>QPS</a:t>
            </a:r>
            <a:r>
              <a:rPr lang="zh-CN" altLang="en-US">
                <a:solidFill>
                  <a:srgbClr val="FF0000"/>
                </a:solidFill>
              </a:rPr>
              <a:t>在</a:t>
            </a:r>
            <a:r>
              <a:rPr lang="en-US" altLang="zh-CN">
                <a:solidFill>
                  <a:srgbClr val="FF0000"/>
                </a:solidFill>
              </a:rPr>
              <a:t>6W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单次特征查询结果在</a:t>
            </a:r>
            <a:r>
              <a:rPr lang="en-US" altLang="zh-CN">
                <a:solidFill>
                  <a:srgbClr val="FF0000"/>
                </a:solidFill>
              </a:rPr>
              <a:t>6ms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消耗资源</a:t>
            </a:r>
            <a:r>
              <a:rPr lang="en-US" altLang="zh-CN">
                <a:solidFill>
                  <a:srgbClr val="FF0000"/>
                </a:solidFill>
              </a:rPr>
              <a:t>Flink  40</a:t>
            </a:r>
            <a:r>
              <a:rPr lang="zh-CN" altLang="en-US">
                <a:solidFill>
                  <a:srgbClr val="FF0000"/>
                </a:solidFill>
              </a:rPr>
              <a:t>核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DB</a:t>
            </a:r>
            <a:r>
              <a:rPr lang="zh-CN" altLang="en-US">
                <a:solidFill>
                  <a:srgbClr val="FF0000"/>
                </a:solidFill>
              </a:rPr>
              <a:t>三台三中心</a:t>
            </a:r>
            <a:r>
              <a:rPr lang="en-US" altLang="zh-CN">
                <a:solidFill>
                  <a:srgbClr val="FF0000"/>
                </a:solidFill>
              </a:rPr>
              <a:t>216</a:t>
            </a:r>
            <a:r>
              <a:rPr lang="zh-CN" altLang="en-US">
                <a:solidFill>
                  <a:srgbClr val="FF0000"/>
                </a:solidFill>
              </a:rPr>
              <a:t>核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" y="1552575"/>
            <a:ext cx="7269480" cy="2899410"/>
          </a:xfrm>
          <a:prstGeom prst="rect">
            <a:avLst/>
          </a:prstGeom>
        </p:spPr>
      </p:pic>
      <p:pic>
        <p:nvPicPr>
          <p:cNvPr id="103" name="图片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6068060" y="2834005"/>
            <a:ext cx="5810250" cy="3727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9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6" name="组合 35"/>
          <p:cNvGrpSpPr/>
          <p:nvPr/>
        </p:nvGrpSpPr>
        <p:grpSpPr>
          <a:xfrm rot="0">
            <a:off x="642620" y="615315"/>
            <a:ext cx="551815" cy="551815"/>
            <a:chOff x="5772187" y="1536336"/>
            <a:chExt cx="1081848" cy="1081848"/>
          </a:xfrm>
        </p:grpSpPr>
        <p:grpSp>
          <p:nvGrpSpPr>
            <p:cNvPr id="56" name="组合 55"/>
            <p:cNvGrpSpPr/>
            <p:nvPr/>
          </p:nvGrpSpPr>
          <p:grpSpPr>
            <a:xfrm>
              <a:off x="5772187" y="1536336"/>
              <a:ext cx="1081848" cy="1081848"/>
              <a:chOff x="5772187" y="1536336"/>
              <a:chExt cx="1081848" cy="1081848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5772187" y="1536336"/>
                <a:ext cx="1081848" cy="1081848"/>
                <a:chOff x="2819451" y="2023064"/>
                <a:chExt cx="2397070" cy="2397070"/>
              </a:xfrm>
            </p:grpSpPr>
            <p:sp>
              <p:nvSpPr>
                <p:cNvPr id="58" name="矩形: 圆角 13"/>
                <p:cNvSpPr/>
                <p:nvPr/>
              </p:nvSpPr>
              <p:spPr>
                <a:xfrm rot="2700000">
                  <a:off x="2819451" y="2023064"/>
                  <a:ext cx="2397070" cy="2397070"/>
                </a:xfrm>
                <a:prstGeom prst="roundRect">
                  <a:avLst/>
                </a:prstGeom>
                <a:gradFill>
                  <a:gsLst>
                    <a:gs pos="49000">
                      <a:srgbClr val="D9C485"/>
                    </a:gs>
                    <a:gs pos="0">
                      <a:srgbClr val="F0E4B7"/>
                    </a:gs>
                    <a:gs pos="100000">
                      <a:srgbClr val="121933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59" name="矩形: 圆角 14"/>
                <p:cNvSpPr/>
                <p:nvPr/>
              </p:nvSpPr>
              <p:spPr>
                <a:xfrm rot="2700000">
                  <a:off x="2969058" y="2172671"/>
                  <a:ext cx="2097857" cy="2097857"/>
                </a:xfrm>
                <a:prstGeom prst="roundRect">
                  <a:avLst/>
                </a:prstGeom>
                <a:solidFill>
                  <a:srgbClr val="1219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60" name="矩形: 圆角 12"/>
              <p:cNvSpPr/>
              <p:nvPr/>
            </p:nvSpPr>
            <p:spPr>
              <a:xfrm rot="2700000">
                <a:off x="5839708" y="1603857"/>
                <a:ext cx="946807" cy="946807"/>
              </a:xfrm>
              <a:prstGeom prst="roundRect">
                <a:avLst/>
              </a:prstGeom>
              <a:gradFill flip="none" rotWithShape="1">
                <a:gsLst>
                  <a:gs pos="0">
                    <a:srgbClr val="047794"/>
                  </a:gs>
                  <a:gs pos="47000">
                    <a:srgbClr val="121933">
                      <a:alpha val="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6086628" y="1640923"/>
              <a:ext cx="452966" cy="902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dist">
                <a:defRPr sz="4400">
                  <a:gradFill flip="none" rotWithShape="1">
                    <a:gsLst>
                      <a:gs pos="0">
                        <a:srgbClr val="F0E4B7"/>
                      </a:gs>
                      <a:gs pos="100000">
                        <a:srgbClr val="E7D48D"/>
                      </a:gs>
                    </a:gsLst>
                    <a:lin ang="54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宋体 CN Heavy" panose="02020900000000000000" pitchFamily="18" charset="-122"/>
                  <a:ea typeface="思源宋体 CN Heavy" panose="02020900000000000000" pitchFamily="18" charset="-122"/>
                </a:defRPr>
              </a:lvl1pPr>
            </a:lstStyle>
            <a:p>
              <a:pPr algn="ctr"/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3" name="文本框 172"/>
          <p:cNvSpPr txBox="1"/>
          <p:nvPr/>
        </p:nvSpPr>
        <p:spPr>
          <a:xfrm>
            <a:off x="1421130" y="525780"/>
            <a:ext cx="30657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EEE2B6"/>
                </a:solidFill>
                <a:latin typeface="微软雅黑" panose="020B0503020204020204" charset="-122"/>
                <a:ea typeface="微软雅黑" panose="020B0503020204020204" charset="-122"/>
              </a:rPr>
              <a:t>未来展望</a:t>
            </a:r>
            <a:endParaRPr lang="zh-CN" altLang="en-US" sz="4000">
              <a:solidFill>
                <a:srgbClr val="EEE2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7" name="图片 236" descr="l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1465" y="270510"/>
            <a:ext cx="3966845" cy="34480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-362267" y="2248535"/>
            <a:ext cx="12917072" cy="2684578"/>
            <a:chOff x="5064" y="3019"/>
            <a:chExt cx="24063" cy="5001"/>
          </a:xfrm>
        </p:grpSpPr>
        <p:sp>
          <p:nvSpPr>
            <p:cNvPr id="3" name="矩形: 圆角 55"/>
            <p:cNvSpPr/>
            <p:nvPr/>
          </p:nvSpPr>
          <p:spPr>
            <a:xfrm>
              <a:off x="6169" y="3473"/>
              <a:ext cx="6182" cy="79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0E4B7"/>
                </a:gs>
                <a:gs pos="100000">
                  <a:srgbClr val="F0E4B7">
                    <a:alpha val="0"/>
                  </a:srgbClr>
                </a:gs>
              </a:gsLst>
              <a:lin ang="10800000" scaled="1"/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40" tIns="91420" rIns="182840" bIns="91420" numCol="1" spcCol="0" rtlCol="0" fromWordArt="0" anchor="ctr" anchorCtr="0" forceAA="0" compatLnSpc="1">
              <a:noAutofit/>
            </a:bodyPr>
            <a:p>
              <a:pPr>
                <a:lnSpc>
                  <a:spcPct val="180000"/>
                </a:lnSpc>
              </a:pPr>
              <a:r>
                <a:rPr lang="zh-CN" altLang="en-US" sz="1800">
                  <a:solidFill>
                    <a:schemeClr val="bg1"/>
                  </a:solidFill>
                  <a:sym typeface="+mn-ea"/>
                </a:rPr>
                <a:t>图计算的应用</a:t>
              </a:r>
              <a:endParaRPr lang="zh-CN" altLang="en-US" sz="1800" spc="3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pitchFamily="34" charset="0"/>
              </a:endParaRPr>
            </a:p>
          </p:txBody>
        </p:sp>
        <p:sp>
          <p:nvSpPr>
            <p:cNvPr id="4" name="矩形: 圆角 56"/>
            <p:cNvSpPr/>
            <p:nvPr/>
          </p:nvSpPr>
          <p:spPr>
            <a:xfrm>
              <a:off x="5064" y="5119"/>
              <a:ext cx="6661" cy="79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0E4B7"/>
                </a:gs>
                <a:gs pos="100000">
                  <a:srgbClr val="F0E4B7">
                    <a:alpha val="0"/>
                  </a:srgbClr>
                </a:gs>
              </a:gsLst>
              <a:lin ang="10800000" scaled="1"/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40" tIns="91420" rIns="182840" bIns="91420" numCol="1" spcCol="0" rtlCol="0" fromWordArt="0" anchor="ctr" anchorCtr="0" forceAA="0" compatLnSpc="1">
              <a:noAutofit/>
            </a:bodyPr>
            <a:p>
              <a:pPr>
                <a:lnSpc>
                  <a:spcPct val="180000"/>
                </a:lnSpc>
              </a:pPr>
              <a:r>
                <a:rPr lang="en-US" altLang="zh-CN" sz="1800">
                  <a:solidFill>
                    <a:schemeClr val="bg1"/>
                  </a:solidFill>
                  <a:sym typeface="+mn-ea"/>
                </a:rPr>
                <a:t>           </a:t>
              </a:r>
              <a:r>
                <a:rPr lang="zh-CN" altLang="en-US" sz="1800">
                  <a:solidFill>
                    <a:schemeClr val="bg1"/>
                  </a:solidFill>
                  <a:sym typeface="+mn-ea"/>
                </a:rPr>
                <a:t>前置、按需计算的设计</a:t>
              </a:r>
              <a:endParaRPr lang="zh-CN" altLang="en-US" sz="1800" spc="3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pitchFamily="34" charset="0"/>
              </a:endParaRPr>
            </a:p>
          </p:txBody>
        </p:sp>
        <p:sp>
          <p:nvSpPr>
            <p:cNvPr id="5" name="矩形: 圆角 57"/>
            <p:cNvSpPr/>
            <p:nvPr/>
          </p:nvSpPr>
          <p:spPr>
            <a:xfrm>
              <a:off x="6169" y="6774"/>
              <a:ext cx="6182" cy="79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0E4B7"/>
                </a:gs>
                <a:gs pos="100000">
                  <a:srgbClr val="F0E4B7">
                    <a:alpha val="0"/>
                  </a:srgbClr>
                </a:gs>
              </a:gsLst>
              <a:lin ang="10800000" scaled="1"/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40" tIns="91420" rIns="182840" bIns="91420" numCol="1" spcCol="0" rtlCol="0" fromWordArt="0" anchor="ctr" anchorCtr="0" forceAA="0" compatLnSpc="1">
              <a:noAutofit/>
            </a:bodyPr>
            <a:p>
              <a:pPr algn="ctr" defTabSz="914400"/>
              <a:r>
                <a:rPr lang="zh-CN" altLang="en-US" sz="1800">
                  <a:solidFill>
                    <a:schemeClr val="bg1"/>
                  </a:solidFill>
                  <a:sym typeface="+mn-ea"/>
                </a:rPr>
                <a:t>无延时计算探索</a:t>
              </a:r>
              <a:endParaRPr lang="zh-CN" altLang="en-US" sz="1800" spc="3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pitchFamily="34" charset="0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2410" y="3019"/>
              <a:ext cx="5001" cy="5001"/>
              <a:chOff x="6247849" y="1864220"/>
              <a:chExt cx="3175636" cy="317563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6247849" y="1864220"/>
                <a:ext cx="3175636" cy="3175636"/>
              </a:xfrm>
              <a:prstGeom prst="ellipse">
                <a:avLst/>
              </a:prstGeom>
              <a:gradFill flip="none" rotWithShape="1">
                <a:gsLst>
                  <a:gs pos="71000">
                    <a:srgbClr val="F0E4B7">
                      <a:alpha val="70000"/>
                    </a:srgbClr>
                  </a:gs>
                  <a:gs pos="47000">
                    <a:srgbClr val="F0E4B7">
                      <a:alpha val="1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40" tIns="91420" rIns="182840" bIns="91420" numCol="1" spcCol="0" rtlCol="0" fromWordArt="0" anchor="ctr" anchorCtr="0" forceAA="0" compatLnSpc="1">
                <a:noAutofit/>
              </a:bodyPr>
              <a:p>
                <a:pPr algn="ctr" defTabSz="914400"/>
                <a:endParaRPr lang="zh-CN" altLang="en-US" sz="18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Segoe UI" panose="020B0502040204020203" pitchFamily="34" charset="0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7054293" y="2670664"/>
                <a:ext cx="1562747" cy="1562747"/>
              </a:xfrm>
              <a:prstGeom prst="ellipse">
                <a:avLst/>
              </a:prstGeom>
              <a:solidFill>
                <a:srgbClr val="F0E4B7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40" tIns="91420" rIns="182840" bIns="91420" numCol="1" spcCol="0" rtlCol="0" fromWordArt="0" anchor="ctr" anchorCtr="0" forceAA="0" compatLnSpc="1">
                <a:noAutofit/>
              </a:bodyPr>
              <a:p>
                <a:pPr algn="ctr" defTabSz="914400">
                  <a:defRPr/>
                </a:pPr>
                <a:endParaRPr lang="zh-CN" altLang="en-US" sz="18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Segoe UI" panose="020B0502040204020203" pitchFamily="34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7026679" y="2845365"/>
                <a:ext cx="1590361" cy="893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 defTabSz="914400">
                  <a:lnSpc>
                    <a:spcPct val="120000"/>
                  </a:lnSpc>
                </a:pPr>
                <a:r>
                  <a:rPr lang="zh-CN" altLang="en-US" sz="18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Segoe UI" panose="020B0502040204020203" pitchFamily="34" charset="0"/>
                  </a:rPr>
                  <a:t>计算</a:t>
                </a:r>
                <a:endParaRPr lang="zh-CN" altLang="en-US" sz="18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Segoe UI" panose="020B0502040204020203" pitchFamily="34" charset="0"/>
                </a:endParaRPr>
              </a:p>
              <a:p>
                <a:pPr algn="ctr" defTabSz="914400">
                  <a:lnSpc>
                    <a:spcPct val="120000"/>
                  </a:lnSpc>
                </a:pPr>
                <a:r>
                  <a:rPr lang="zh-CN" altLang="en-US" sz="18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Segoe UI" panose="020B0502040204020203" pitchFamily="34" charset="0"/>
                  </a:rPr>
                  <a:t>实时性</a:t>
                </a:r>
                <a:endParaRPr lang="zh-CN" altLang="en-US" sz="18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Segoe UI" panose="020B0502040204020203" pitchFamily="34" charset="0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16826" y="3019"/>
              <a:ext cx="5001" cy="5001"/>
              <a:chOff x="9052306" y="1864220"/>
              <a:chExt cx="3175636" cy="3175636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9052306" y="1864220"/>
                <a:ext cx="3175636" cy="3175636"/>
              </a:xfrm>
              <a:prstGeom prst="ellipse">
                <a:avLst/>
              </a:prstGeom>
              <a:gradFill flip="none" rotWithShape="1">
                <a:gsLst>
                  <a:gs pos="71000">
                    <a:srgbClr val="047794">
                      <a:alpha val="70000"/>
                    </a:srgbClr>
                  </a:gs>
                  <a:gs pos="47000">
                    <a:srgbClr val="047794">
                      <a:alpha val="1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40" tIns="91420" rIns="182840" bIns="91420" numCol="1" spcCol="0" rtlCol="0" fromWordArt="0" anchor="ctr" anchorCtr="0" forceAA="0" compatLnSpc="1">
                <a:noAutofit/>
              </a:bodyPr>
              <a:p>
                <a:pPr algn="ctr" defTabSz="914400"/>
                <a:endParaRPr lang="zh-CN" altLang="en-US" sz="18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Segoe UI" panose="020B0502040204020203" pitchFamily="34" charset="0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9858751" y="2670664"/>
                <a:ext cx="1562747" cy="1562747"/>
              </a:xfrm>
              <a:prstGeom prst="ellipse">
                <a:avLst/>
              </a:prstGeom>
              <a:solidFill>
                <a:srgbClr val="04779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40" tIns="91420" rIns="182840" bIns="91420" numCol="1" spcCol="0" rtlCol="0" fromWordArt="0" anchor="ctr" anchorCtr="0" forceAA="0" compatLnSpc="1">
                <a:noAutofit/>
              </a:bodyPr>
              <a:p>
                <a:pPr algn="ctr" defTabSz="914400"/>
                <a:endParaRPr lang="zh-CN" altLang="en-US" sz="18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Segoe UI" panose="020B0502040204020203" pitchFamily="34" charset="0"/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9828917" y="2869175"/>
                <a:ext cx="1590361" cy="893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 defTabSz="914400">
                  <a:lnSpc>
                    <a:spcPct val="120000"/>
                  </a:lnSpc>
                </a:pPr>
                <a:r>
                  <a:rPr lang="zh-CN" sz="18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Segoe UI" panose="020B0502040204020203" pitchFamily="34" charset="0"/>
                  </a:rPr>
                  <a:t>计算</a:t>
                </a:r>
                <a:endParaRPr lang="zh-CN" sz="18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Segoe UI" panose="020B0502040204020203" pitchFamily="34" charset="0"/>
                </a:endParaRPr>
              </a:p>
              <a:p>
                <a:pPr algn="ctr" defTabSz="914400">
                  <a:lnSpc>
                    <a:spcPct val="120000"/>
                  </a:lnSpc>
                </a:pPr>
                <a:r>
                  <a:rPr lang="zh-CN" sz="180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Segoe UI" panose="020B0502040204020203" pitchFamily="34" charset="0"/>
                  </a:rPr>
                  <a:t>多样性</a:t>
                </a:r>
                <a:endParaRPr lang="zh-CN" sz="180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Segoe UI" panose="020B0502040204020203" pitchFamily="34" charset="0"/>
                </a:endParaRPr>
              </a:p>
            </p:txBody>
          </p:sp>
        </p:grpSp>
        <p:sp>
          <p:nvSpPr>
            <p:cNvPr id="71" name="矩形: 圆角 70"/>
            <p:cNvSpPr/>
            <p:nvPr/>
          </p:nvSpPr>
          <p:spPr>
            <a:xfrm flipH="1">
              <a:off x="21847" y="3473"/>
              <a:ext cx="6182" cy="79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47794">
                    <a:alpha val="0"/>
                  </a:srgbClr>
                </a:gs>
                <a:gs pos="100000">
                  <a:srgbClr val="047794"/>
                </a:gs>
              </a:gsLst>
              <a:lin ang="0" scaled="1"/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40" tIns="91420" rIns="182840" bIns="91420" numCol="1" spcCol="0" rtlCol="0" fromWordArt="0" anchor="ctr" anchorCtr="0" forceAA="0" compatLnSpc="1">
              <a:noAutofit/>
            </a:bodyPr>
            <a:p>
              <a:pPr algn="ctr" defTabSz="914400"/>
              <a:r>
                <a:rPr lang="zh-CN" altLang="en-US" sz="1800">
                  <a:solidFill>
                    <a:schemeClr val="bg1"/>
                  </a:solidFill>
                  <a:sym typeface="+mn-ea"/>
                </a:rPr>
                <a:t>顺序</a:t>
              </a:r>
              <a:r>
                <a:rPr lang="zh-CN" altLang="en-US" sz="1800">
                  <a:solidFill>
                    <a:schemeClr val="bg1"/>
                  </a:solidFill>
                  <a:sym typeface="+mn-ea"/>
                </a:rPr>
                <a:t>行为</a:t>
              </a:r>
              <a:r>
                <a:rPr lang="zh-CN" altLang="en-US" sz="1800">
                  <a:solidFill>
                    <a:schemeClr val="bg1"/>
                  </a:solidFill>
                  <a:sym typeface="+mn-ea"/>
                </a:rPr>
                <a:t>、</a:t>
              </a:r>
              <a:r>
                <a:rPr lang="zh-CN" altLang="en-US" sz="1800">
                  <a:solidFill>
                    <a:schemeClr val="bg1"/>
                  </a:solidFill>
                  <a:sym typeface="+mn-ea"/>
                </a:rPr>
                <a:t>间歇性</a:t>
              </a:r>
              <a:r>
                <a:rPr lang="zh-CN" altLang="en-US" sz="1800">
                  <a:solidFill>
                    <a:schemeClr val="bg1"/>
                  </a:solidFill>
                  <a:sym typeface="+mn-ea"/>
                </a:rPr>
                <a:t>行为特征</a:t>
              </a:r>
              <a:endParaRPr lang="zh-CN" altLang="en-US" sz="1800" spc="3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pitchFamily="34" charset="0"/>
              </a:endParaRPr>
            </a:p>
          </p:txBody>
        </p:sp>
        <p:sp>
          <p:nvSpPr>
            <p:cNvPr id="72" name="矩形: 圆角 71"/>
            <p:cNvSpPr/>
            <p:nvPr/>
          </p:nvSpPr>
          <p:spPr>
            <a:xfrm flipH="1">
              <a:off x="22466" y="5057"/>
              <a:ext cx="6661" cy="79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47794">
                    <a:alpha val="0"/>
                  </a:srgbClr>
                </a:gs>
                <a:gs pos="100000">
                  <a:srgbClr val="047794"/>
                </a:gs>
              </a:gsLst>
              <a:lin ang="0" scaled="1"/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40" tIns="91420" rIns="182840" bIns="91420" numCol="1" spcCol="0" rtlCol="0" fromWordArt="0" anchor="ctr" anchorCtr="0" forceAA="0" compatLnSpc="1">
              <a:noAutofit/>
            </a:bodyPr>
            <a:p>
              <a:pPr algn="ctr" defTabSz="914400"/>
              <a:r>
                <a:rPr lang="zh-CN" altLang="en-US" sz="1800">
                  <a:solidFill>
                    <a:schemeClr val="bg1"/>
                  </a:solidFill>
                  <a:sym typeface="+mn-ea"/>
                </a:rPr>
                <a:t>多重计算特征</a:t>
              </a:r>
              <a:endParaRPr lang="zh-CN" altLang="en-US" sz="1800" spc="3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pitchFamily="34" charset="0"/>
              </a:endParaRPr>
            </a:p>
          </p:txBody>
        </p:sp>
        <p:sp>
          <p:nvSpPr>
            <p:cNvPr id="73" name="矩形: 圆角 72"/>
            <p:cNvSpPr/>
            <p:nvPr/>
          </p:nvSpPr>
          <p:spPr>
            <a:xfrm flipH="1">
              <a:off x="21847" y="6774"/>
              <a:ext cx="6182" cy="79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47794">
                    <a:alpha val="0"/>
                  </a:srgbClr>
                </a:gs>
                <a:gs pos="100000">
                  <a:srgbClr val="047794"/>
                </a:gs>
              </a:gsLst>
              <a:lin ang="0" scaled="1"/>
              <a:tileRect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40" tIns="91420" rIns="182840" bIns="91420" numCol="1" spcCol="0" rtlCol="0" fromWordArt="0" anchor="ctr" anchorCtr="0" forceAA="0" compatLnSpc="1">
              <a:noAutofit/>
            </a:bodyPr>
            <a:p>
              <a:pPr algn="ctr" defTabSz="914400"/>
              <a:r>
                <a:rPr lang="zh-CN" altLang="en-US" sz="1800">
                  <a:solidFill>
                    <a:schemeClr val="bg1"/>
                  </a:solidFill>
                  <a:sym typeface="+mn-ea"/>
                </a:rPr>
                <a:t>cep场景封装落地</a:t>
              </a:r>
              <a:endParaRPr lang="zh-CN" altLang="en-US" sz="1800" spc="3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Segoe UI" panose="020B05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9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" name="矩形: 圆角 5"/>
          <p:cNvSpPr/>
          <p:nvPr/>
        </p:nvSpPr>
        <p:spPr>
          <a:xfrm rot="19762296">
            <a:off x="2107565" y="1230630"/>
            <a:ext cx="4090035" cy="679259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0E4B7"/>
              </a:gs>
              <a:gs pos="76000">
                <a:srgbClr val="121933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矩形: 圆角 7"/>
          <p:cNvSpPr/>
          <p:nvPr/>
        </p:nvSpPr>
        <p:spPr>
          <a:xfrm rot="19762296">
            <a:off x="5199380" y="-1551305"/>
            <a:ext cx="4112895" cy="679259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47794"/>
              </a:gs>
              <a:gs pos="59000">
                <a:srgbClr val="121933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: 圆角 2"/>
          <p:cNvSpPr/>
          <p:nvPr/>
        </p:nvSpPr>
        <p:spPr>
          <a:xfrm rot="19762296">
            <a:off x="3848100" y="3397250"/>
            <a:ext cx="40005" cy="48450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chemeClr val="bg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  <a:effectLst>
            <a:glow rad="152400">
              <a:srgbClr val="5A27E9">
                <a:alpha val="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矩形: 圆角 3"/>
          <p:cNvSpPr/>
          <p:nvPr/>
        </p:nvSpPr>
        <p:spPr>
          <a:xfrm rot="19762296">
            <a:off x="5437505" y="3354070"/>
            <a:ext cx="40005" cy="48450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chemeClr val="bg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  <a:effectLst>
            <a:glow rad="152400">
              <a:srgbClr val="5A27E9">
                <a:alpha val="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7" name="组合 26"/>
          <p:cNvGrpSpPr/>
          <p:nvPr/>
        </p:nvGrpSpPr>
        <p:grpSpPr>
          <a:xfrm rot="0">
            <a:off x="-368300" y="3138170"/>
            <a:ext cx="2503805" cy="4390390"/>
            <a:chOff x="-407009" y="619206"/>
            <a:chExt cx="4105536" cy="7200000"/>
          </a:xfrm>
        </p:grpSpPr>
        <p:sp>
          <p:nvSpPr>
            <p:cNvPr id="28" name="矩形 27"/>
            <p:cNvSpPr/>
            <p:nvPr/>
          </p:nvSpPr>
          <p:spPr>
            <a:xfrm rot="19762296" flipH="1">
              <a:off x="-407009" y="3581371"/>
              <a:ext cx="144000" cy="3996000"/>
            </a:xfrm>
            <a:prstGeom prst="rect">
              <a:avLst/>
            </a:prstGeom>
            <a:gradFill flip="none" rotWithShape="1">
              <a:gsLst>
                <a:gs pos="0">
                  <a:srgbClr val="F0E4B7">
                    <a:alpha val="20000"/>
                  </a:srgbClr>
                </a:gs>
                <a:gs pos="100000">
                  <a:srgbClr val="121933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19762296" flipH="1">
              <a:off x="112865" y="3581372"/>
              <a:ext cx="144000" cy="3996000"/>
            </a:xfrm>
            <a:prstGeom prst="rect">
              <a:avLst/>
            </a:prstGeom>
            <a:gradFill flip="none" rotWithShape="1">
              <a:gsLst>
                <a:gs pos="0">
                  <a:srgbClr val="F0E4B7">
                    <a:alpha val="20000"/>
                  </a:srgbClr>
                </a:gs>
                <a:gs pos="100000">
                  <a:srgbClr val="121933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9762296" flipH="1">
              <a:off x="632739" y="3590478"/>
              <a:ext cx="144000" cy="3996000"/>
            </a:xfrm>
            <a:prstGeom prst="rect">
              <a:avLst/>
            </a:prstGeom>
            <a:gradFill flip="none" rotWithShape="1">
              <a:gsLst>
                <a:gs pos="0">
                  <a:srgbClr val="F0E4B7">
                    <a:alpha val="20000"/>
                  </a:srgbClr>
                </a:gs>
                <a:gs pos="100000">
                  <a:srgbClr val="121933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19762296" flipH="1">
              <a:off x="1152613" y="3590479"/>
              <a:ext cx="144000" cy="3996000"/>
            </a:xfrm>
            <a:prstGeom prst="rect">
              <a:avLst/>
            </a:prstGeom>
            <a:gradFill flip="none" rotWithShape="1">
              <a:gsLst>
                <a:gs pos="0">
                  <a:srgbClr val="F0E4B7">
                    <a:alpha val="20000"/>
                  </a:srgbClr>
                </a:gs>
                <a:gs pos="100000">
                  <a:srgbClr val="121933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9762296" flipH="1">
              <a:off x="1672487" y="3607137"/>
              <a:ext cx="144000" cy="3996000"/>
            </a:xfrm>
            <a:prstGeom prst="rect">
              <a:avLst/>
            </a:prstGeom>
            <a:gradFill flip="none" rotWithShape="1">
              <a:gsLst>
                <a:gs pos="0">
                  <a:srgbClr val="F0E4B7">
                    <a:alpha val="20000"/>
                  </a:srgbClr>
                </a:gs>
                <a:gs pos="100000">
                  <a:srgbClr val="121933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 rot="19762296" flipH="1">
              <a:off x="2192360" y="3607137"/>
              <a:ext cx="144000" cy="3996000"/>
            </a:xfrm>
            <a:prstGeom prst="rect">
              <a:avLst/>
            </a:prstGeom>
            <a:gradFill flip="none" rotWithShape="1">
              <a:gsLst>
                <a:gs pos="0">
                  <a:srgbClr val="F0E4B7">
                    <a:alpha val="20000"/>
                  </a:srgbClr>
                </a:gs>
                <a:gs pos="100000">
                  <a:srgbClr val="121933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矩形: 圆角 32"/>
            <p:cNvSpPr/>
            <p:nvPr/>
          </p:nvSpPr>
          <p:spPr>
            <a:xfrm rot="19762296">
              <a:off x="1912070" y="619206"/>
              <a:ext cx="72000" cy="720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A27E9">
                    <a:alpha val="0"/>
                  </a:srgbClr>
                </a:gs>
                <a:gs pos="100000">
                  <a:srgbClr val="5A27E9">
                    <a:alpha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直角三角形 53"/>
            <p:cNvSpPr/>
            <p:nvPr/>
          </p:nvSpPr>
          <p:spPr>
            <a:xfrm>
              <a:off x="-153" y="1032440"/>
              <a:ext cx="3698680" cy="6166873"/>
            </a:xfrm>
            <a:prstGeom prst="rtTriangle">
              <a:avLst/>
            </a:prstGeom>
            <a:gradFill flip="none" rotWithShape="1">
              <a:gsLst>
                <a:gs pos="0">
                  <a:srgbClr val="F0E4B7">
                    <a:alpha val="17000"/>
                  </a:srgbClr>
                </a:gs>
                <a:gs pos="53000">
                  <a:srgbClr val="F0E4B7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5" name="矩形: 圆角 1"/>
          <p:cNvSpPr/>
          <p:nvPr/>
        </p:nvSpPr>
        <p:spPr>
          <a:xfrm rot="19762296">
            <a:off x="1251585" y="3154680"/>
            <a:ext cx="20320" cy="40379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rgbClr val="5A27E9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74" name="组合 73"/>
          <p:cNvGrpSpPr/>
          <p:nvPr/>
        </p:nvGrpSpPr>
        <p:grpSpPr>
          <a:xfrm rot="10800000">
            <a:off x="8209280" y="-1303020"/>
            <a:ext cx="4558030" cy="5280025"/>
            <a:chOff x="-254610" y="202374"/>
            <a:chExt cx="8128572" cy="9415370"/>
          </a:xfrm>
        </p:grpSpPr>
        <p:sp>
          <p:nvSpPr>
            <p:cNvPr id="75" name="矩形: 圆角 35"/>
            <p:cNvSpPr/>
            <p:nvPr/>
          </p:nvSpPr>
          <p:spPr>
            <a:xfrm rot="19762296">
              <a:off x="7801962" y="977744"/>
              <a:ext cx="72000" cy="864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alpha val="1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glow rad="152400">
                <a:srgbClr val="5A27E9">
                  <a:alpha val="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-254610" y="202374"/>
              <a:ext cx="4463759" cy="7828226"/>
              <a:chOff x="-407009" y="619206"/>
              <a:chExt cx="4105536" cy="7200000"/>
            </a:xfrm>
          </p:grpSpPr>
          <p:sp>
            <p:nvSpPr>
              <p:cNvPr id="77" name="矩形 76"/>
              <p:cNvSpPr/>
              <p:nvPr/>
            </p:nvSpPr>
            <p:spPr>
              <a:xfrm rot="19762296" flipH="1">
                <a:off x="-407009" y="3581371"/>
                <a:ext cx="144000" cy="3996000"/>
              </a:xfrm>
              <a:prstGeom prst="rect">
                <a:avLst/>
              </a:prstGeom>
              <a:gradFill flip="none" rotWithShape="1">
                <a:gsLst>
                  <a:gs pos="0">
                    <a:srgbClr val="F0E4B7">
                      <a:alpha val="20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 rot="19762296" flipH="1">
                <a:off x="112865" y="3581372"/>
                <a:ext cx="144000" cy="3996000"/>
              </a:xfrm>
              <a:prstGeom prst="rect">
                <a:avLst/>
              </a:prstGeom>
              <a:gradFill flip="none" rotWithShape="1">
                <a:gsLst>
                  <a:gs pos="0">
                    <a:srgbClr val="F0E4B7">
                      <a:alpha val="20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 rot="19762296" flipH="1">
                <a:off x="632739" y="3590478"/>
                <a:ext cx="144000" cy="3996000"/>
              </a:xfrm>
              <a:prstGeom prst="rect">
                <a:avLst/>
              </a:prstGeom>
              <a:gradFill flip="none" rotWithShape="1">
                <a:gsLst>
                  <a:gs pos="0">
                    <a:srgbClr val="F0E4B7">
                      <a:alpha val="20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 rot="19762296" flipH="1">
                <a:off x="1152613" y="3590479"/>
                <a:ext cx="144000" cy="3996000"/>
              </a:xfrm>
              <a:prstGeom prst="rect">
                <a:avLst/>
              </a:prstGeom>
              <a:gradFill flip="none" rotWithShape="1">
                <a:gsLst>
                  <a:gs pos="0">
                    <a:srgbClr val="F0E4B7">
                      <a:alpha val="20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 rot="19762296" flipH="1">
                <a:off x="1672487" y="3607137"/>
                <a:ext cx="144000" cy="3996000"/>
              </a:xfrm>
              <a:prstGeom prst="rect">
                <a:avLst/>
              </a:prstGeom>
              <a:gradFill flip="none" rotWithShape="1">
                <a:gsLst>
                  <a:gs pos="0">
                    <a:srgbClr val="F0E4B7">
                      <a:alpha val="20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 rot="19762296" flipH="1">
                <a:off x="2192360" y="3607137"/>
                <a:ext cx="144000" cy="3996000"/>
              </a:xfrm>
              <a:prstGeom prst="rect">
                <a:avLst/>
              </a:prstGeom>
              <a:gradFill flip="none" rotWithShape="1">
                <a:gsLst>
                  <a:gs pos="0">
                    <a:srgbClr val="F0E4B7">
                      <a:alpha val="20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矩形: 圆角 43"/>
              <p:cNvSpPr/>
              <p:nvPr/>
            </p:nvSpPr>
            <p:spPr>
              <a:xfrm rot="19762296">
                <a:off x="1912070" y="619206"/>
                <a:ext cx="72000" cy="7200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5A27E9">
                      <a:alpha val="0"/>
                    </a:srgbClr>
                  </a:gs>
                  <a:gs pos="100000">
                    <a:srgbClr val="5A27E9">
                      <a:alpha val="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直角三角形 83"/>
              <p:cNvSpPr/>
              <p:nvPr/>
            </p:nvSpPr>
            <p:spPr>
              <a:xfrm>
                <a:off x="-153" y="1032440"/>
                <a:ext cx="3698680" cy="6166873"/>
              </a:xfrm>
              <a:prstGeom prst="rtTriangle">
                <a:avLst/>
              </a:prstGeom>
              <a:gradFill flip="none" rotWithShape="1">
                <a:gsLst>
                  <a:gs pos="0">
                    <a:srgbClr val="F0E4B7">
                      <a:alpha val="17000"/>
                    </a:srgbClr>
                  </a:gs>
                  <a:gs pos="53000">
                    <a:srgbClr val="F0E4B7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5" name="矩形: 圆角 45"/>
            <p:cNvSpPr/>
            <p:nvPr/>
          </p:nvSpPr>
          <p:spPr>
            <a:xfrm rot="19762296">
              <a:off x="1320144" y="750362"/>
              <a:ext cx="18000" cy="720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alpha val="3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rgbClr val="5A27E9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86" name="矩形: 圆角 48"/>
          <p:cNvSpPr/>
          <p:nvPr/>
        </p:nvSpPr>
        <p:spPr>
          <a:xfrm rot="19762296">
            <a:off x="11176635" y="1749425"/>
            <a:ext cx="60325" cy="48450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100000">
                <a:srgbClr val="121933">
                  <a:alpha val="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52400">
              <a:srgbClr val="5A27E9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8" name="组合 87"/>
          <p:cNvGrpSpPr/>
          <p:nvPr/>
        </p:nvGrpSpPr>
        <p:grpSpPr>
          <a:xfrm rot="0">
            <a:off x="2810510" y="2774315"/>
            <a:ext cx="6095365" cy="1658620"/>
            <a:chOff x="5331527" y="2166803"/>
            <a:chExt cx="10868536" cy="2957229"/>
          </a:xfrm>
        </p:grpSpPr>
        <p:sp>
          <p:nvSpPr>
            <p:cNvPr id="89" name="文本框 88"/>
            <p:cNvSpPr txBox="1"/>
            <p:nvPr/>
          </p:nvSpPr>
          <p:spPr>
            <a:xfrm>
              <a:off x="5331527" y="2166803"/>
              <a:ext cx="10868536" cy="235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0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F0E4B7"/>
                      </a:gs>
                      <a:gs pos="100000">
                        <a:srgbClr val="E7D48D"/>
                      </a:gs>
                    </a:gsLst>
                    <a:lin ang="54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THANKS</a:t>
              </a: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F0E4B7"/>
                    </a:gs>
                    <a:gs pos="100000">
                      <a:srgbClr val="E7D48D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5413283" y="4193377"/>
              <a:ext cx="10780704" cy="930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THANKS FOR WATCHING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9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" name="椭圆 33"/>
          <p:cNvSpPr/>
          <p:nvPr/>
        </p:nvSpPr>
        <p:spPr>
          <a:xfrm rot="16200000">
            <a:off x="3559175" y="-285750"/>
            <a:ext cx="7429500" cy="7429500"/>
          </a:xfrm>
          <a:prstGeom prst="ellipse">
            <a:avLst/>
          </a:prstGeom>
          <a:gradFill flip="none" rotWithShape="1">
            <a:gsLst>
              <a:gs pos="100000">
                <a:srgbClr val="047794">
                  <a:alpha val="76000"/>
                </a:srgbClr>
              </a:gs>
              <a:gs pos="0">
                <a:srgbClr val="047794">
                  <a:alpha val="76000"/>
                </a:srgbClr>
              </a:gs>
              <a:gs pos="70000">
                <a:srgbClr val="121933">
                  <a:alpha val="0"/>
                </a:srgbClr>
              </a:gs>
              <a:gs pos="30000">
                <a:srgbClr val="121933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-442570" y="-296101"/>
            <a:ext cx="4463759" cy="7828226"/>
            <a:chOff x="-407009" y="619206"/>
            <a:chExt cx="4105536" cy="7200000"/>
          </a:xfrm>
        </p:grpSpPr>
        <p:sp>
          <p:nvSpPr>
            <p:cNvPr id="9" name="矩形 8"/>
            <p:cNvSpPr/>
            <p:nvPr/>
          </p:nvSpPr>
          <p:spPr>
            <a:xfrm rot="19762296" flipH="1">
              <a:off x="-407009" y="3581371"/>
              <a:ext cx="144000" cy="3996000"/>
            </a:xfrm>
            <a:prstGeom prst="rect">
              <a:avLst/>
            </a:prstGeom>
            <a:gradFill flip="none" rotWithShape="1">
              <a:gsLst>
                <a:gs pos="0">
                  <a:srgbClr val="F0E4B7">
                    <a:alpha val="20000"/>
                  </a:srgbClr>
                </a:gs>
                <a:gs pos="100000">
                  <a:srgbClr val="121933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 rot="19762296" flipH="1">
              <a:off x="112865" y="3581372"/>
              <a:ext cx="144000" cy="3996000"/>
            </a:xfrm>
            <a:prstGeom prst="rect">
              <a:avLst/>
            </a:prstGeom>
            <a:gradFill flip="none" rotWithShape="1">
              <a:gsLst>
                <a:gs pos="0">
                  <a:srgbClr val="F0E4B7">
                    <a:alpha val="20000"/>
                  </a:srgbClr>
                </a:gs>
                <a:gs pos="100000">
                  <a:srgbClr val="121933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3" name="矩形 2"/>
            <p:cNvSpPr/>
            <p:nvPr/>
          </p:nvSpPr>
          <p:spPr>
            <a:xfrm rot="19762296" flipH="1">
              <a:off x="632739" y="3590478"/>
              <a:ext cx="144000" cy="3996000"/>
            </a:xfrm>
            <a:prstGeom prst="rect">
              <a:avLst/>
            </a:prstGeom>
            <a:gradFill flip="none" rotWithShape="1">
              <a:gsLst>
                <a:gs pos="0">
                  <a:srgbClr val="F0E4B7">
                    <a:alpha val="20000"/>
                  </a:srgbClr>
                </a:gs>
                <a:gs pos="100000">
                  <a:srgbClr val="121933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 rot="19762296" flipH="1">
              <a:off x="1152613" y="3590479"/>
              <a:ext cx="144000" cy="3996000"/>
            </a:xfrm>
            <a:prstGeom prst="rect">
              <a:avLst/>
            </a:prstGeom>
            <a:gradFill flip="none" rotWithShape="1">
              <a:gsLst>
                <a:gs pos="0">
                  <a:srgbClr val="F0E4B7">
                    <a:alpha val="20000"/>
                  </a:srgbClr>
                </a:gs>
                <a:gs pos="100000">
                  <a:srgbClr val="121933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 rot="19762296" flipH="1">
              <a:off x="1672487" y="3607137"/>
              <a:ext cx="144000" cy="3996000"/>
            </a:xfrm>
            <a:prstGeom prst="rect">
              <a:avLst/>
            </a:prstGeom>
            <a:gradFill flip="none" rotWithShape="1">
              <a:gsLst>
                <a:gs pos="0">
                  <a:srgbClr val="F0E4B7">
                    <a:alpha val="20000"/>
                  </a:srgbClr>
                </a:gs>
                <a:gs pos="100000">
                  <a:srgbClr val="121933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 rot="19762296" flipH="1">
              <a:off x="2192360" y="3607137"/>
              <a:ext cx="144000" cy="3996000"/>
            </a:xfrm>
            <a:prstGeom prst="rect">
              <a:avLst/>
            </a:prstGeom>
            <a:gradFill flip="none" rotWithShape="1">
              <a:gsLst>
                <a:gs pos="0">
                  <a:srgbClr val="F0E4B7">
                    <a:alpha val="20000"/>
                  </a:srgbClr>
                </a:gs>
                <a:gs pos="100000">
                  <a:srgbClr val="121933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7" name="矩形: 圆角 14"/>
            <p:cNvSpPr/>
            <p:nvPr/>
          </p:nvSpPr>
          <p:spPr>
            <a:xfrm rot="19762296">
              <a:off x="1912070" y="619206"/>
              <a:ext cx="72000" cy="7200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A27E9">
                    <a:alpha val="0"/>
                  </a:srgbClr>
                </a:gs>
                <a:gs pos="100000">
                  <a:srgbClr val="5A27E9">
                    <a:alpha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19" name="直角三角形 18"/>
            <p:cNvSpPr/>
            <p:nvPr/>
          </p:nvSpPr>
          <p:spPr>
            <a:xfrm>
              <a:off x="-153" y="1032440"/>
              <a:ext cx="3698680" cy="6166873"/>
            </a:xfrm>
            <a:prstGeom prst="rtTriangle">
              <a:avLst/>
            </a:prstGeom>
            <a:gradFill flip="none" rotWithShape="1">
              <a:gsLst>
                <a:gs pos="0">
                  <a:srgbClr val="F0E4B7">
                    <a:alpha val="17000"/>
                  </a:srgbClr>
                </a:gs>
                <a:gs pos="53000">
                  <a:srgbClr val="F0E4B7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9" name="文本框 148"/>
          <p:cNvSpPr txBox="1"/>
          <p:nvPr/>
        </p:nvSpPr>
        <p:spPr>
          <a:xfrm>
            <a:off x="363479" y="2781935"/>
            <a:ext cx="3532622" cy="1014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 sz="6000" dirty="0">
                <a:gradFill flip="none" rotWithShape="1">
                  <a:gsLst>
                    <a:gs pos="0">
                      <a:srgbClr val="F0E4B7"/>
                    </a:gs>
                    <a:gs pos="100000">
                      <a:srgbClr val="E7D48D"/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6000" dirty="0">
              <a:gradFill flip="none" rotWithShape="1">
                <a:gsLst>
                  <a:gs pos="0">
                    <a:srgbClr val="F0E4B7"/>
                  </a:gs>
                  <a:gs pos="100000">
                    <a:srgbClr val="E7D48D"/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1419860" y="3656965"/>
            <a:ext cx="1520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0810240" y="19024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grpSp>
        <p:nvGrpSpPr>
          <p:cNvPr id="107" name="组合 106"/>
          <p:cNvGrpSpPr/>
          <p:nvPr/>
        </p:nvGrpSpPr>
        <p:grpSpPr>
          <a:xfrm>
            <a:off x="5037455" y="1352550"/>
            <a:ext cx="4627880" cy="706755"/>
            <a:chOff x="7773" y="2139"/>
            <a:chExt cx="7288" cy="1113"/>
          </a:xfrm>
        </p:grpSpPr>
        <p:grpSp>
          <p:nvGrpSpPr>
            <p:cNvPr id="35" name="组合 34"/>
            <p:cNvGrpSpPr/>
            <p:nvPr/>
          </p:nvGrpSpPr>
          <p:grpSpPr>
            <a:xfrm rot="0">
              <a:off x="7773" y="2191"/>
              <a:ext cx="985" cy="985"/>
              <a:chOff x="5772187" y="1536336"/>
              <a:chExt cx="1081848" cy="1081848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5772187" y="1536336"/>
                <a:ext cx="1081848" cy="1081848"/>
                <a:chOff x="5772187" y="1536336"/>
                <a:chExt cx="1081848" cy="1081848"/>
              </a:xfrm>
            </p:grpSpPr>
            <p:grpSp>
              <p:nvGrpSpPr>
                <p:cNvPr id="38" name="组合 37"/>
                <p:cNvGrpSpPr/>
                <p:nvPr/>
              </p:nvGrpSpPr>
              <p:grpSpPr>
                <a:xfrm>
                  <a:off x="5772187" y="1536336"/>
                  <a:ext cx="1081848" cy="1081848"/>
                  <a:chOff x="2819451" y="2023064"/>
                  <a:chExt cx="2397070" cy="2397070"/>
                </a:xfrm>
              </p:grpSpPr>
              <p:sp>
                <p:nvSpPr>
                  <p:cNvPr id="39" name="矩形: 圆角 75"/>
                  <p:cNvSpPr/>
                  <p:nvPr/>
                </p:nvSpPr>
                <p:spPr>
                  <a:xfrm rot="2700000">
                    <a:off x="2819451" y="2023064"/>
                    <a:ext cx="2397070" cy="2397070"/>
                  </a:xfrm>
                  <a:prstGeom prst="roundRect">
                    <a:avLst/>
                  </a:prstGeom>
                  <a:gradFill>
                    <a:gsLst>
                      <a:gs pos="49000">
                        <a:srgbClr val="D9C485"/>
                      </a:gs>
                      <a:gs pos="0">
                        <a:srgbClr val="F0E4B7"/>
                      </a:gs>
                      <a:gs pos="100000">
                        <a:srgbClr val="121933"/>
                      </a:gs>
                    </a:gsLst>
                    <a:lin ang="27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EEE2B6"/>
                      </a:solidFill>
                    </a:endParaRPr>
                  </a:p>
                </p:txBody>
              </p:sp>
              <p:sp>
                <p:nvSpPr>
                  <p:cNvPr id="40" name="矩形: 圆角 79"/>
                  <p:cNvSpPr/>
                  <p:nvPr/>
                </p:nvSpPr>
                <p:spPr>
                  <a:xfrm rot="2700000">
                    <a:off x="2969058" y="2172671"/>
                    <a:ext cx="2097857" cy="2097857"/>
                  </a:xfrm>
                  <a:prstGeom prst="roundRect">
                    <a:avLst/>
                  </a:prstGeom>
                  <a:solidFill>
                    <a:srgbClr val="1219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EEE2B6"/>
                      </a:solidFill>
                    </a:endParaRPr>
                  </a:p>
                </p:txBody>
              </p:sp>
            </p:grpSp>
            <p:sp>
              <p:nvSpPr>
                <p:cNvPr id="41" name="矩形: 圆角 82"/>
                <p:cNvSpPr/>
                <p:nvPr/>
              </p:nvSpPr>
              <p:spPr>
                <a:xfrm rot="2700000">
                  <a:off x="5840139" y="1603459"/>
                  <a:ext cx="946754" cy="946503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047794"/>
                    </a:gs>
                    <a:gs pos="47000">
                      <a:srgbClr val="121933">
                        <a:alpha val="0"/>
                      </a:srgb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EEE2B6"/>
                    </a:solidFill>
                  </a:endParaRPr>
                </a:p>
              </p:txBody>
            </p:sp>
          </p:grpSp>
          <p:sp>
            <p:nvSpPr>
              <p:cNvPr id="42" name="文本框 41"/>
              <p:cNvSpPr txBox="1"/>
              <p:nvPr/>
            </p:nvSpPr>
            <p:spPr>
              <a:xfrm>
                <a:off x="6086224" y="1692298"/>
                <a:ext cx="453487" cy="796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dist">
                  <a:defRPr sz="4400">
                    <a:gradFill flip="none" rotWithShape="1">
                      <a:gsLst>
                        <a:gs pos="0">
                          <a:srgbClr val="F0E4B7"/>
                        </a:gs>
                        <a:gs pos="100000">
                          <a:srgbClr val="E7D48D"/>
                        </a:gs>
                      </a:gsLst>
                      <a:lin ang="5400000" scaled="1"/>
                      <a:tileRect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宋体 CN Heavy" panose="02020900000000000000" pitchFamily="18" charset="-122"/>
                    <a:ea typeface="思源宋体 CN Heavy" panose="02020900000000000000" pitchFamily="18" charset="-122"/>
                  </a:defRPr>
                </a:lvl1pPr>
              </a:lstStyle>
              <a:p>
                <a:pPr algn="ctr"/>
                <a:r>
                  <a:rPr lang="en-US" altLang="zh-CN" sz="2400" dirty="0">
                    <a:solidFill>
                      <a:srgbClr val="EEE2B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</a:t>
                </a:r>
                <a:endParaRPr lang="en-US" altLang="zh-CN" sz="2400" dirty="0">
                  <a:solidFill>
                    <a:srgbClr val="EEE2B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6" name="文本框 95"/>
            <p:cNvSpPr txBox="1"/>
            <p:nvPr/>
          </p:nvSpPr>
          <p:spPr>
            <a:xfrm>
              <a:off x="9244" y="2139"/>
              <a:ext cx="581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4000">
                  <a:solidFill>
                    <a:srgbClr val="EEE2B6"/>
                  </a:solidFill>
                  <a:latin typeface="微软雅黑" panose="020B0503020204020204" charset="-122"/>
                  <a:ea typeface="微软雅黑" panose="020B0503020204020204" charset="-122"/>
                </a:rPr>
                <a:t>风控系统简介</a:t>
              </a:r>
              <a:endParaRPr lang="zh-CN" altLang="en-US" sz="4000">
                <a:solidFill>
                  <a:srgbClr val="EEE2B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5045710" y="2585720"/>
            <a:ext cx="5855970" cy="706755"/>
            <a:chOff x="7773" y="2139"/>
            <a:chExt cx="9222" cy="1113"/>
          </a:xfrm>
        </p:grpSpPr>
        <p:grpSp>
          <p:nvGrpSpPr>
            <p:cNvPr id="127" name="组合 126"/>
            <p:cNvGrpSpPr/>
            <p:nvPr/>
          </p:nvGrpSpPr>
          <p:grpSpPr>
            <a:xfrm rot="0">
              <a:off x="7773" y="2191"/>
              <a:ext cx="985" cy="985"/>
              <a:chOff x="5772187" y="1536336"/>
              <a:chExt cx="1081848" cy="1081848"/>
            </a:xfrm>
          </p:grpSpPr>
          <p:grpSp>
            <p:nvGrpSpPr>
              <p:cNvPr id="146" name="组合 145"/>
              <p:cNvGrpSpPr/>
              <p:nvPr/>
            </p:nvGrpSpPr>
            <p:grpSpPr>
              <a:xfrm>
                <a:off x="5772187" y="1536336"/>
                <a:ext cx="1081848" cy="1081848"/>
                <a:chOff x="5772187" y="1536336"/>
                <a:chExt cx="1081848" cy="1081848"/>
              </a:xfrm>
            </p:grpSpPr>
            <p:grpSp>
              <p:nvGrpSpPr>
                <p:cNvPr id="147" name="组合 146"/>
                <p:cNvGrpSpPr/>
                <p:nvPr/>
              </p:nvGrpSpPr>
              <p:grpSpPr>
                <a:xfrm>
                  <a:off x="5772187" y="1536336"/>
                  <a:ext cx="1081848" cy="1081848"/>
                  <a:chOff x="2819451" y="2023064"/>
                  <a:chExt cx="2397070" cy="2397070"/>
                </a:xfrm>
              </p:grpSpPr>
              <p:sp>
                <p:nvSpPr>
                  <p:cNvPr id="148" name="矩形: 圆角 75"/>
                  <p:cNvSpPr/>
                  <p:nvPr/>
                </p:nvSpPr>
                <p:spPr>
                  <a:xfrm rot="2700000">
                    <a:off x="2819451" y="2023064"/>
                    <a:ext cx="2397070" cy="2397070"/>
                  </a:xfrm>
                  <a:prstGeom prst="roundRect">
                    <a:avLst/>
                  </a:prstGeom>
                  <a:gradFill>
                    <a:gsLst>
                      <a:gs pos="49000">
                        <a:srgbClr val="D9C485"/>
                      </a:gs>
                      <a:gs pos="0">
                        <a:srgbClr val="F0E4B7"/>
                      </a:gs>
                      <a:gs pos="100000">
                        <a:srgbClr val="121933"/>
                      </a:gs>
                    </a:gsLst>
                    <a:lin ang="27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EEE2B6"/>
                      </a:solidFill>
                    </a:endParaRPr>
                  </a:p>
                </p:txBody>
              </p:sp>
              <p:sp>
                <p:nvSpPr>
                  <p:cNvPr id="150" name="矩形: 圆角 79"/>
                  <p:cNvSpPr/>
                  <p:nvPr/>
                </p:nvSpPr>
                <p:spPr>
                  <a:xfrm rot="2700000">
                    <a:off x="2969058" y="2172671"/>
                    <a:ext cx="2097857" cy="2097857"/>
                  </a:xfrm>
                  <a:prstGeom prst="roundRect">
                    <a:avLst/>
                  </a:prstGeom>
                  <a:solidFill>
                    <a:srgbClr val="1219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EEE2B6"/>
                      </a:solidFill>
                    </a:endParaRPr>
                  </a:p>
                </p:txBody>
              </p:sp>
            </p:grpSp>
            <p:sp>
              <p:nvSpPr>
                <p:cNvPr id="152" name="矩形: 圆角 82"/>
                <p:cNvSpPr/>
                <p:nvPr/>
              </p:nvSpPr>
              <p:spPr>
                <a:xfrm rot="2700000">
                  <a:off x="5840139" y="1603459"/>
                  <a:ext cx="946754" cy="946503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047794"/>
                    </a:gs>
                    <a:gs pos="47000">
                      <a:srgbClr val="121933">
                        <a:alpha val="0"/>
                      </a:srgb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EEE2B6"/>
                    </a:solidFill>
                  </a:endParaRPr>
                </a:p>
              </p:txBody>
            </p:sp>
          </p:grpSp>
          <p:sp>
            <p:nvSpPr>
              <p:cNvPr id="153" name="文本框 152"/>
              <p:cNvSpPr txBox="1"/>
              <p:nvPr/>
            </p:nvSpPr>
            <p:spPr>
              <a:xfrm>
                <a:off x="6086224" y="1692298"/>
                <a:ext cx="453487" cy="796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dist">
                  <a:defRPr sz="4400">
                    <a:gradFill flip="none" rotWithShape="1">
                      <a:gsLst>
                        <a:gs pos="0">
                          <a:srgbClr val="F0E4B7"/>
                        </a:gs>
                        <a:gs pos="100000">
                          <a:srgbClr val="E7D48D"/>
                        </a:gs>
                      </a:gsLst>
                      <a:lin ang="5400000" scaled="1"/>
                      <a:tileRect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宋体 CN Heavy" panose="02020900000000000000" pitchFamily="18" charset="-122"/>
                    <a:ea typeface="思源宋体 CN Heavy" panose="02020900000000000000" pitchFamily="18" charset="-122"/>
                  </a:defRPr>
                </a:lvl1pPr>
              </a:lstStyle>
              <a:p>
                <a:pPr algn="ctr"/>
                <a:r>
                  <a:rPr lang="en-US" altLang="zh-CN" sz="2400" dirty="0">
                    <a:solidFill>
                      <a:srgbClr val="EEE2B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</a:t>
                </a:r>
                <a:endParaRPr lang="en-US" altLang="zh-CN" sz="2400" dirty="0">
                  <a:solidFill>
                    <a:srgbClr val="EEE2B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54" name="文本框 153"/>
            <p:cNvSpPr txBox="1"/>
            <p:nvPr/>
          </p:nvSpPr>
          <p:spPr>
            <a:xfrm>
              <a:off x="9244" y="2139"/>
              <a:ext cx="7751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4000">
                  <a:solidFill>
                    <a:srgbClr val="EEE2B6"/>
                  </a:solidFill>
                  <a:latin typeface="微软雅黑" panose="020B0503020204020204" charset="-122"/>
                  <a:ea typeface="微软雅黑" panose="020B0503020204020204" charset="-122"/>
                </a:rPr>
                <a:t>业务应用场景及挑战</a:t>
              </a:r>
              <a:endParaRPr lang="zh-CN" altLang="en-US" sz="4000">
                <a:solidFill>
                  <a:srgbClr val="EEE2B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5045710" y="3818890"/>
            <a:ext cx="6075045" cy="706755"/>
            <a:chOff x="7773" y="2139"/>
            <a:chExt cx="9567" cy="1113"/>
          </a:xfrm>
        </p:grpSpPr>
        <p:grpSp>
          <p:nvGrpSpPr>
            <p:cNvPr id="156" name="组合 155"/>
            <p:cNvGrpSpPr/>
            <p:nvPr/>
          </p:nvGrpSpPr>
          <p:grpSpPr>
            <a:xfrm rot="0">
              <a:off x="7773" y="2191"/>
              <a:ext cx="985" cy="985"/>
              <a:chOff x="5772187" y="1536336"/>
              <a:chExt cx="1081848" cy="1081848"/>
            </a:xfrm>
          </p:grpSpPr>
          <p:grpSp>
            <p:nvGrpSpPr>
              <p:cNvPr id="157" name="组合 156"/>
              <p:cNvGrpSpPr/>
              <p:nvPr/>
            </p:nvGrpSpPr>
            <p:grpSpPr>
              <a:xfrm>
                <a:off x="5772187" y="1536336"/>
                <a:ext cx="1081848" cy="1081848"/>
                <a:chOff x="5772187" y="1536336"/>
                <a:chExt cx="1081848" cy="1081848"/>
              </a:xfrm>
            </p:grpSpPr>
            <p:grpSp>
              <p:nvGrpSpPr>
                <p:cNvPr id="158" name="组合 157"/>
                <p:cNvGrpSpPr/>
                <p:nvPr/>
              </p:nvGrpSpPr>
              <p:grpSpPr>
                <a:xfrm>
                  <a:off x="5772187" y="1536336"/>
                  <a:ext cx="1081848" cy="1081848"/>
                  <a:chOff x="2819451" y="2023064"/>
                  <a:chExt cx="2397070" cy="2397070"/>
                </a:xfrm>
              </p:grpSpPr>
              <p:sp>
                <p:nvSpPr>
                  <p:cNvPr id="159" name="矩形: 圆角 75"/>
                  <p:cNvSpPr/>
                  <p:nvPr/>
                </p:nvSpPr>
                <p:spPr>
                  <a:xfrm rot="2700000">
                    <a:off x="2819451" y="2023064"/>
                    <a:ext cx="2397070" cy="2397070"/>
                  </a:xfrm>
                  <a:prstGeom prst="roundRect">
                    <a:avLst/>
                  </a:prstGeom>
                  <a:gradFill>
                    <a:gsLst>
                      <a:gs pos="49000">
                        <a:srgbClr val="D9C485"/>
                      </a:gs>
                      <a:gs pos="0">
                        <a:srgbClr val="F0E4B7"/>
                      </a:gs>
                      <a:gs pos="100000">
                        <a:srgbClr val="121933"/>
                      </a:gs>
                    </a:gsLst>
                    <a:lin ang="27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EEE2B6"/>
                      </a:solidFill>
                    </a:endParaRPr>
                  </a:p>
                </p:txBody>
              </p:sp>
              <p:sp>
                <p:nvSpPr>
                  <p:cNvPr id="160" name="矩形: 圆角 79"/>
                  <p:cNvSpPr/>
                  <p:nvPr/>
                </p:nvSpPr>
                <p:spPr>
                  <a:xfrm rot="2700000">
                    <a:off x="2969058" y="2172671"/>
                    <a:ext cx="2097857" cy="2097857"/>
                  </a:xfrm>
                  <a:prstGeom prst="roundRect">
                    <a:avLst/>
                  </a:prstGeom>
                  <a:solidFill>
                    <a:srgbClr val="1219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EEE2B6"/>
                      </a:solidFill>
                    </a:endParaRPr>
                  </a:p>
                </p:txBody>
              </p:sp>
            </p:grpSp>
            <p:sp>
              <p:nvSpPr>
                <p:cNvPr id="161" name="矩形: 圆角 82"/>
                <p:cNvSpPr/>
                <p:nvPr/>
              </p:nvSpPr>
              <p:spPr>
                <a:xfrm rot="2700000">
                  <a:off x="5840139" y="1603459"/>
                  <a:ext cx="946754" cy="946503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047794"/>
                    </a:gs>
                    <a:gs pos="47000">
                      <a:srgbClr val="121933">
                        <a:alpha val="0"/>
                      </a:srgb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EEE2B6"/>
                    </a:solidFill>
                  </a:endParaRPr>
                </a:p>
              </p:txBody>
            </p:sp>
          </p:grpSp>
          <p:sp>
            <p:nvSpPr>
              <p:cNvPr id="162" name="文本框 161"/>
              <p:cNvSpPr txBox="1"/>
              <p:nvPr/>
            </p:nvSpPr>
            <p:spPr>
              <a:xfrm>
                <a:off x="6086224" y="1692298"/>
                <a:ext cx="453487" cy="796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dist">
                  <a:defRPr sz="4400">
                    <a:gradFill flip="none" rotWithShape="1">
                      <a:gsLst>
                        <a:gs pos="0">
                          <a:srgbClr val="F0E4B7"/>
                        </a:gs>
                        <a:gs pos="100000">
                          <a:srgbClr val="E7D48D"/>
                        </a:gs>
                      </a:gsLst>
                      <a:lin ang="5400000" scaled="1"/>
                      <a:tileRect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宋体 CN Heavy" panose="02020900000000000000" pitchFamily="18" charset="-122"/>
                    <a:ea typeface="思源宋体 CN Heavy" panose="02020900000000000000" pitchFamily="18" charset="-122"/>
                  </a:defRPr>
                </a:lvl1pPr>
              </a:lstStyle>
              <a:p>
                <a:pPr algn="ctr"/>
                <a:r>
                  <a:rPr lang="en-US" altLang="zh-CN" sz="2400" dirty="0">
                    <a:solidFill>
                      <a:srgbClr val="EEE2B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3</a:t>
                </a:r>
                <a:endParaRPr lang="en-US" altLang="zh-CN" sz="2400" dirty="0">
                  <a:solidFill>
                    <a:srgbClr val="EEE2B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9244" y="2139"/>
              <a:ext cx="809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4000">
                  <a:solidFill>
                    <a:srgbClr val="EEE2B6"/>
                  </a:solidFill>
                  <a:latin typeface="微软雅黑" panose="020B0503020204020204" charset="-122"/>
                  <a:ea typeface="微软雅黑" panose="020B0503020204020204" charset="-122"/>
                </a:rPr>
                <a:t>技术方案实施及效果</a:t>
              </a:r>
              <a:endParaRPr lang="zh-CN" altLang="en-US" sz="4000">
                <a:solidFill>
                  <a:srgbClr val="EEE2B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5048250" y="5052060"/>
            <a:ext cx="3999865" cy="706755"/>
            <a:chOff x="7773" y="2139"/>
            <a:chExt cx="6299" cy="1113"/>
          </a:xfrm>
        </p:grpSpPr>
        <p:grpSp>
          <p:nvGrpSpPr>
            <p:cNvPr id="166" name="组合 165"/>
            <p:cNvGrpSpPr/>
            <p:nvPr/>
          </p:nvGrpSpPr>
          <p:grpSpPr>
            <a:xfrm rot="0">
              <a:off x="7773" y="2191"/>
              <a:ext cx="985" cy="985"/>
              <a:chOff x="5772187" y="1536336"/>
              <a:chExt cx="1081848" cy="1081848"/>
            </a:xfrm>
          </p:grpSpPr>
          <p:grpSp>
            <p:nvGrpSpPr>
              <p:cNvPr id="167" name="组合 166"/>
              <p:cNvGrpSpPr/>
              <p:nvPr/>
            </p:nvGrpSpPr>
            <p:grpSpPr>
              <a:xfrm>
                <a:off x="5772187" y="1536336"/>
                <a:ext cx="1081848" cy="1081848"/>
                <a:chOff x="5772187" y="1536336"/>
                <a:chExt cx="1081848" cy="1081848"/>
              </a:xfrm>
            </p:grpSpPr>
            <p:grpSp>
              <p:nvGrpSpPr>
                <p:cNvPr id="168" name="组合 167"/>
                <p:cNvGrpSpPr/>
                <p:nvPr/>
              </p:nvGrpSpPr>
              <p:grpSpPr>
                <a:xfrm>
                  <a:off x="5772187" y="1536336"/>
                  <a:ext cx="1081848" cy="1081848"/>
                  <a:chOff x="2819451" y="2023064"/>
                  <a:chExt cx="2397070" cy="2397070"/>
                </a:xfrm>
              </p:grpSpPr>
              <p:sp>
                <p:nvSpPr>
                  <p:cNvPr id="169" name="矩形: 圆角 75"/>
                  <p:cNvSpPr/>
                  <p:nvPr/>
                </p:nvSpPr>
                <p:spPr>
                  <a:xfrm rot="2700000">
                    <a:off x="2819451" y="2023064"/>
                    <a:ext cx="2397070" cy="2397070"/>
                  </a:xfrm>
                  <a:prstGeom prst="roundRect">
                    <a:avLst/>
                  </a:prstGeom>
                  <a:gradFill>
                    <a:gsLst>
                      <a:gs pos="49000">
                        <a:srgbClr val="D9C485"/>
                      </a:gs>
                      <a:gs pos="0">
                        <a:srgbClr val="F0E4B7"/>
                      </a:gs>
                      <a:gs pos="100000">
                        <a:srgbClr val="121933"/>
                      </a:gs>
                    </a:gsLst>
                    <a:lin ang="27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EEE2B6"/>
                      </a:solidFill>
                    </a:endParaRPr>
                  </a:p>
                </p:txBody>
              </p:sp>
              <p:sp>
                <p:nvSpPr>
                  <p:cNvPr id="170" name="矩形: 圆角 79"/>
                  <p:cNvSpPr/>
                  <p:nvPr/>
                </p:nvSpPr>
                <p:spPr>
                  <a:xfrm rot="2700000">
                    <a:off x="2969058" y="2172671"/>
                    <a:ext cx="2097857" cy="2097857"/>
                  </a:xfrm>
                  <a:prstGeom prst="roundRect">
                    <a:avLst/>
                  </a:prstGeom>
                  <a:solidFill>
                    <a:srgbClr val="1219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rgbClr val="EEE2B6"/>
                      </a:solidFill>
                    </a:endParaRPr>
                  </a:p>
                </p:txBody>
              </p:sp>
            </p:grpSp>
            <p:sp>
              <p:nvSpPr>
                <p:cNvPr id="171" name="矩形: 圆角 82"/>
                <p:cNvSpPr/>
                <p:nvPr/>
              </p:nvSpPr>
              <p:spPr>
                <a:xfrm rot="2700000">
                  <a:off x="5840139" y="1603459"/>
                  <a:ext cx="946754" cy="946503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047794"/>
                    </a:gs>
                    <a:gs pos="47000">
                      <a:srgbClr val="121933">
                        <a:alpha val="0"/>
                      </a:srgb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EEE2B6"/>
                    </a:solidFill>
                  </a:endParaRPr>
                </a:p>
              </p:txBody>
            </p:sp>
          </p:grpSp>
          <p:sp>
            <p:nvSpPr>
              <p:cNvPr id="172" name="文本框 171"/>
              <p:cNvSpPr txBox="1"/>
              <p:nvPr/>
            </p:nvSpPr>
            <p:spPr>
              <a:xfrm>
                <a:off x="6086224" y="1692298"/>
                <a:ext cx="453487" cy="796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dist">
                  <a:defRPr sz="4400">
                    <a:gradFill flip="none" rotWithShape="1">
                      <a:gsLst>
                        <a:gs pos="0">
                          <a:srgbClr val="F0E4B7"/>
                        </a:gs>
                        <a:gs pos="100000">
                          <a:srgbClr val="E7D48D"/>
                        </a:gs>
                      </a:gsLst>
                      <a:lin ang="5400000" scaled="1"/>
                      <a:tileRect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宋体 CN Heavy" panose="02020900000000000000" pitchFamily="18" charset="-122"/>
                    <a:ea typeface="思源宋体 CN Heavy" panose="02020900000000000000" pitchFamily="18" charset="-122"/>
                  </a:defRPr>
                </a:lvl1pPr>
              </a:lstStyle>
              <a:p>
                <a:pPr algn="ctr"/>
                <a:r>
                  <a:rPr lang="en-US" altLang="zh-CN" sz="2400" dirty="0">
                    <a:solidFill>
                      <a:srgbClr val="EEE2B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4</a:t>
                </a:r>
                <a:endParaRPr lang="en-US" altLang="zh-CN" sz="2400" dirty="0">
                  <a:solidFill>
                    <a:srgbClr val="EEE2B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73" name="文本框 172"/>
            <p:cNvSpPr txBox="1"/>
            <p:nvPr/>
          </p:nvSpPr>
          <p:spPr>
            <a:xfrm>
              <a:off x="9244" y="2139"/>
              <a:ext cx="4828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4000">
                  <a:solidFill>
                    <a:srgbClr val="EEE2B6"/>
                  </a:solidFill>
                  <a:latin typeface="微软雅黑" panose="020B0503020204020204" charset="-122"/>
                  <a:ea typeface="微软雅黑" panose="020B0503020204020204" charset="-122"/>
                </a:rPr>
                <a:t>未来展望</a:t>
              </a:r>
              <a:endParaRPr lang="zh-CN" altLang="en-US" sz="4000">
                <a:solidFill>
                  <a:srgbClr val="EEE2B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37" name="图片 236" descr="l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1465" y="270510"/>
            <a:ext cx="3966845" cy="344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9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4" name="组合 53"/>
          <p:cNvGrpSpPr/>
          <p:nvPr/>
        </p:nvGrpSpPr>
        <p:grpSpPr>
          <a:xfrm>
            <a:off x="-160739" y="-1254557"/>
            <a:ext cx="12512727" cy="9367635"/>
            <a:chOff x="1185" y="-5831"/>
            <a:chExt cx="31517" cy="23594"/>
          </a:xfrm>
        </p:grpSpPr>
        <p:grpSp>
          <p:nvGrpSpPr>
            <p:cNvPr id="13" name="组合 12"/>
            <p:cNvGrpSpPr/>
            <p:nvPr/>
          </p:nvGrpSpPr>
          <p:grpSpPr>
            <a:xfrm>
              <a:off x="1185" y="4011"/>
              <a:ext cx="7140" cy="13752"/>
              <a:chOff x="-1833832" y="-212711"/>
              <a:chExt cx="4170192" cy="8031917"/>
            </a:xfrm>
          </p:grpSpPr>
          <p:sp>
            <p:nvSpPr>
              <p:cNvPr id="14" name="矩形 13"/>
              <p:cNvSpPr/>
              <p:nvPr/>
            </p:nvSpPr>
            <p:spPr>
              <a:xfrm rot="19762296" flipH="1">
                <a:off x="-407009" y="3581371"/>
                <a:ext cx="144000" cy="3996000"/>
              </a:xfrm>
              <a:prstGeom prst="rect">
                <a:avLst/>
              </a:prstGeom>
              <a:gradFill flip="none" rotWithShape="1">
                <a:gsLst>
                  <a:gs pos="0">
                    <a:srgbClr val="F0E4B7">
                      <a:alpha val="20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 rot="19762296" flipH="1">
                <a:off x="112865" y="3581372"/>
                <a:ext cx="144000" cy="3996000"/>
              </a:xfrm>
              <a:prstGeom prst="rect">
                <a:avLst/>
              </a:prstGeom>
              <a:gradFill flip="none" rotWithShape="1">
                <a:gsLst>
                  <a:gs pos="0">
                    <a:srgbClr val="F0E4B7">
                      <a:alpha val="20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 rot="19762296" flipH="1">
                <a:off x="632739" y="3590478"/>
                <a:ext cx="144000" cy="3996000"/>
              </a:xfrm>
              <a:prstGeom prst="rect">
                <a:avLst/>
              </a:prstGeom>
              <a:gradFill flip="none" rotWithShape="1">
                <a:gsLst>
                  <a:gs pos="0">
                    <a:srgbClr val="F0E4B7">
                      <a:alpha val="20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 rot="19762296" flipH="1">
                <a:off x="1152613" y="3590479"/>
                <a:ext cx="144000" cy="3996000"/>
              </a:xfrm>
              <a:prstGeom prst="rect">
                <a:avLst/>
              </a:prstGeom>
              <a:gradFill flip="none" rotWithShape="1">
                <a:gsLst>
                  <a:gs pos="0">
                    <a:srgbClr val="F0E4B7">
                      <a:alpha val="20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 rot="19762296" flipH="1">
                <a:off x="1672487" y="3607137"/>
                <a:ext cx="144000" cy="3996000"/>
              </a:xfrm>
              <a:prstGeom prst="rect">
                <a:avLst/>
              </a:prstGeom>
              <a:gradFill flip="none" rotWithShape="1">
                <a:gsLst>
                  <a:gs pos="0">
                    <a:srgbClr val="F0E4B7">
                      <a:alpha val="20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 rot="19762296" flipH="1">
                <a:off x="2192360" y="3607137"/>
                <a:ext cx="144000" cy="3996000"/>
              </a:xfrm>
              <a:prstGeom prst="rect">
                <a:avLst/>
              </a:prstGeom>
              <a:gradFill flip="none" rotWithShape="1">
                <a:gsLst>
                  <a:gs pos="0">
                    <a:srgbClr val="F0E4B7">
                      <a:alpha val="20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矩形: 圆角 13"/>
              <p:cNvSpPr/>
              <p:nvPr/>
            </p:nvSpPr>
            <p:spPr>
              <a:xfrm rot="19762296">
                <a:off x="1912070" y="619206"/>
                <a:ext cx="72000" cy="7200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5A27E9">
                      <a:alpha val="0"/>
                    </a:srgbClr>
                  </a:gs>
                  <a:gs pos="100000">
                    <a:srgbClr val="5A27E9">
                      <a:alpha val="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直角三角形 21"/>
              <p:cNvSpPr/>
              <p:nvPr/>
            </p:nvSpPr>
            <p:spPr>
              <a:xfrm>
                <a:off x="-1833832" y="-212711"/>
                <a:ext cx="3698680" cy="6166873"/>
              </a:xfrm>
              <a:prstGeom prst="rtTriangle">
                <a:avLst/>
              </a:prstGeom>
              <a:gradFill flip="none" rotWithShape="1">
                <a:gsLst>
                  <a:gs pos="0">
                    <a:srgbClr val="F0E4B7">
                      <a:alpha val="17000"/>
                    </a:srgbClr>
                  </a:gs>
                  <a:gs pos="53000">
                    <a:srgbClr val="F0E4B7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矩形: 圆角 15"/>
            <p:cNvSpPr/>
            <p:nvPr/>
          </p:nvSpPr>
          <p:spPr>
            <a:xfrm rot="19762296">
              <a:off x="3459" y="4074"/>
              <a:ext cx="57" cy="1133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alpha val="3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rgbClr val="5A27E9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4" name="组合 23"/>
            <p:cNvGrpSpPr/>
            <p:nvPr/>
          </p:nvGrpSpPr>
          <p:grpSpPr>
            <a:xfrm rot="10800000">
              <a:off x="26369" y="-5831"/>
              <a:ext cx="6333" cy="13687"/>
              <a:chOff x="-681630" y="-660491"/>
              <a:chExt cx="4021403" cy="8691091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-681630" y="-660491"/>
                <a:ext cx="4021403" cy="8691091"/>
                <a:chOff x="-799760" y="-174413"/>
                <a:chExt cx="3698680" cy="7993619"/>
              </a:xfrm>
            </p:grpSpPr>
            <p:sp>
              <p:nvSpPr>
                <p:cNvPr id="27" name="矩形 26"/>
                <p:cNvSpPr/>
                <p:nvPr/>
              </p:nvSpPr>
              <p:spPr>
                <a:xfrm rot="19762296" flipH="1">
                  <a:off x="-407009" y="3581371"/>
                  <a:ext cx="144000" cy="3996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0E4B7">
                        <a:alpha val="20000"/>
                      </a:srgbClr>
                    </a:gs>
                    <a:gs pos="100000">
                      <a:srgbClr val="121933">
                        <a:alpha val="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 rot="19762296" flipH="1">
                  <a:off x="112865" y="3581372"/>
                  <a:ext cx="144000" cy="3996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0E4B7">
                        <a:alpha val="20000"/>
                      </a:srgbClr>
                    </a:gs>
                    <a:gs pos="100000">
                      <a:srgbClr val="121933">
                        <a:alpha val="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 rot="19762296" flipH="1">
                  <a:off x="632739" y="3590478"/>
                  <a:ext cx="144000" cy="3996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0E4B7">
                        <a:alpha val="20000"/>
                      </a:srgbClr>
                    </a:gs>
                    <a:gs pos="100000">
                      <a:srgbClr val="121933">
                        <a:alpha val="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 rot="19762296" flipH="1">
                  <a:off x="1152613" y="3590479"/>
                  <a:ext cx="144000" cy="3996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0E4B7">
                        <a:alpha val="20000"/>
                      </a:srgbClr>
                    </a:gs>
                    <a:gs pos="100000">
                      <a:srgbClr val="121933">
                        <a:alpha val="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 rot="19762296" flipH="1">
                  <a:off x="1672487" y="3607137"/>
                  <a:ext cx="144000" cy="3996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0E4B7">
                        <a:alpha val="20000"/>
                      </a:srgbClr>
                    </a:gs>
                    <a:gs pos="100000">
                      <a:srgbClr val="121933">
                        <a:alpha val="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 rot="19762296" flipH="1">
                  <a:off x="2192360" y="3607137"/>
                  <a:ext cx="144000" cy="3996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0E4B7">
                        <a:alpha val="20000"/>
                      </a:srgbClr>
                    </a:gs>
                    <a:gs pos="100000">
                      <a:srgbClr val="121933">
                        <a:alpha val="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" name="矩形: 圆角 26"/>
                <p:cNvSpPr/>
                <p:nvPr/>
              </p:nvSpPr>
              <p:spPr>
                <a:xfrm rot="19762296">
                  <a:off x="1912070" y="619206"/>
                  <a:ext cx="72000" cy="7200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5A27E9">
                        <a:alpha val="0"/>
                      </a:srgbClr>
                    </a:gs>
                    <a:gs pos="100000">
                      <a:srgbClr val="5A27E9">
                        <a:alpha val="15000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7" name="直角三角形 36"/>
                <p:cNvSpPr/>
                <p:nvPr/>
              </p:nvSpPr>
              <p:spPr>
                <a:xfrm>
                  <a:off x="-799760" y="-174413"/>
                  <a:ext cx="3698680" cy="6166873"/>
                </a:xfrm>
                <a:prstGeom prst="rtTriangle">
                  <a:avLst/>
                </a:prstGeom>
                <a:gradFill flip="none" rotWithShape="1">
                  <a:gsLst>
                    <a:gs pos="0">
                      <a:srgbClr val="F0E4B7">
                        <a:alpha val="17000"/>
                      </a:srgbClr>
                    </a:gs>
                    <a:gs pos="53000">
                      <a:srgbClr val="F0E4B7">
                        <a:alpha val="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3" name="矩形: 圆角 19"/>
              <p:cNvSpPr/>
              <p:nvPr/>
            </p:nvSpPr>
            <p:spPr>
              <a:xfrm rot="19762296">
                <a:off x="1320144" y="750362"/>
                <a:ext cx="18000" cy="7200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>
                      <a:alpha val="3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rgbClr val="5A27E9">
                    <a:alpha val="2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5" name="椭圆 44"/>
            <p:cNvSpPr/>
            <p:nvPr/>
          </p:nvSpPr>
          <p:spPr>
            <a:xfrm rot="16200000">
              <a:off x="6461" y="-4921"/>
              <a:ext cx="21179" cy="21179"/>
            </a:xfrm>
            <a:prstGeom prst="ellipse">
              <a:avLst/>
            </a:prstGeom>
            <a:gradFill flip="none" rotWithShape="1">
              <a:gsLst>
                <a:gs pos="100000">
                  <a:srgbClr val="047794">
                    <a:alpha val="76000"/>
                  </a:srgbClr>
                </a:gs>
                <a:gs pos="0">
                  <a:srgbClr val="F0E4B7">
                    <a:alpha val="76000"/>
                  </a:srgbClr>
                </a:gs>
                <a:gs pos="70000">
                  <a:srgbClr val="121933">
                    <a:alpha val="0"/>
                  </a:srgbClr>
                </a:gs>
                <a:gs pos="30000">
                  <a:srgbClr val="121933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3406" y="2068"/>
              <a:ext cx="7202" cy="7202"/>
              <a:chOff x="8513115" y="1312892"/>
              <a:chExt cx="4573292" cy="4573533"/>
            </a:xfrm>
          </p:grpSpPr>
          <p:sp>
            <p:nvSpPr>
              <p:cNvPr id="50" name="矩形: 圆角 42"/>
              <p:cNvSpPr/>
              <p:nvPr/>
            </p:nvSpPr>
            <p:spPr>
              <a:xfrm rot="2700000">
                <a:off x="8512994" y="1313012"/>
                <a:ext cx="4573533" cy="4573292"/>
              </a:xfrm>
              <a:prstGeom prst="roundRect">
                <a:avLst/>
              </a:prstGeom>
              <a:solidFill>
                <a:srgbClr val="121933"/>
              </a:solidFill>
              <a:ln w="12700" cmpd="sng">
                <a:gradFill>
                  <a:gsLst>
                    <a:gs pos="0">
                      <a:schemeClr val="accent1">
                        <a:lumMod val="8000"/>
                        <a:lumOff val="92000"/>
                        <a:alpha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alpha val="0"/>
                      </a:schemeClr>
                    </a:gs>
                  </a:gsLst>
                  <a:lin ang="2700000" scaled="1"/>
                </a:gra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398495" y="1939433"/>
                <a:ext cx="851828" cy="2311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dist">
                  <a:defRPr sz="4400">
                    <a:gradFill flip="none" rotWithShape="1">
                      <a:gsLst>
                        <a:gs pos="0">
                          <a:srgbClr val="F0E4B7"/>
                        </a:gs>
                        <a:gs pos="100000">
                          <a:srgbClr val="E7D48D"/>
                        </a:gs>
                      </a:gsLst>
                      <a:lin ang="5400000" scaled="1"/>
                      <a:tileRect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宋体 CN Heavy" panose="02020900000000000000" pitchFamily="18" charset="-122"/>
                    <a:ea typeface="思源宋体 CN Heavy" panose="02020900000000000000" pitchFamily="18" charset="-122"/>
                  </a:defRPr>
                </a:lvl1pPr>
              </a:lstStyle>
              <a:p>
                <a:pPr algn="ctr"/>
                <a:r>
                  <a:rPr lang="en-US" altLang="zh-CN" sz="8800" dirty="0">
                    <a:latin typeface="微软雅黑" panose="020B0503020204020204" charset="-122"/>
                    <a:ea typeface="微软雅黑" panose="020B0503020204020204" charset="-122"/>
                  </a:rPr>
                  <a:t>1</a:t>
                </a:r>
                <a:endParaRPr lang="zh-CN" altLang="en-US" sz="88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55" name="文本框 54"/>
          <p:cNvSpPr txBox="1"/>
          <p:nvPr/>
        </p:nvSpPr>
        <p:spPr>
          <a:xfrm>
            <a:off x="4167505" y="3851275"/>
            <a:ext cx="4485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风控系统简介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7" name="图片 236" descr="l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1465" y="270510"/>
            <a:ext cx="3966845" cy="344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9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6" name="组合 35"/>
          <p:cNvGrpSpPr/>
          <p:nvPr/>
        </p:nvGrpSpPr>
        <p:grpSpPr>
          <a:xfrm rot="0">
            <a:off x="642620" y="615315"/>
            <a:ext cx="551815" cy="551815"/>
            <a:chOff x="5772187" y="1536336"/>
            <a:chExt cx="1081848" cy="1081848"/>
          </a:xfrm>
        </p:grpSpPr>
        <p:grpSp>
          <p:nvGrpSpPr>
            <p:cNvPr id="56" name="组合 55"/>
            <p:cNvGrpSpPr/>
            <p:nvPr/>
          </p:nvGrpSpPr>
          <p:grpSpPr>
            <a:xfrm>
              <a:off x="5772187" y="1536336"/>
              <a:ext cx="1081848" cy="1081848"/>
              <a:chOff x="5772187" y="1536336"/>
              <a:chExt cx="1081848" cy="1081848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5772187" y="1536336"/>
                <a:ext cx="1081848" cy="1081848"/>
                <a:chOff x="2819451" y="2023064"/>
                <a:chExt cx="2397070" cy="2397070"/>
              </a:xfrm>
            </p:grpSpPr>
            <p:sp>
              <p:nvSpPr>
                <p:cNvPr id="58" name="矩形: 圆角 13"/>
                <p:cNvSpPr/>
                <p:nvPr/>
              </p:nvSpPr>
              <p:spPr>
                <a:xfrm rot="2700000">
                  <a:off x="2819451" y="2023064"/>
                  <a:ext cx="2397070" cy="2397070"/>
                </a:xfrm>
                <a:prstGeom prst="roundRect">
                  <a:avLst/>
                </a:prstGeom>
                <a:gradFill>
                  <a:gsLst>
                    <a:gs pos="49000">
                      <a:srgbClr val="D9C485"/>
                    </a:gs>
                    <a:gs pos="0">
                      <a:srgbClr val="F0E4B7"/>
                    </a:gs>
                    <a:gs pos="100000">
                      <a:srgbClr val="121933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59" name="矩形: 圆角 14"/>
                <p:cNvSpPr/>
                <p:nvPr/>
              </p:nvSpPr>
              <p:spPr>
                <a:xfrm rot="2700000">
                  <a:off x="2969058" y="2172671"/>
                  <a:ext cx="2097857" cy="2097857"/>
                </a:xfrm>
                <a:prstGeom prst="roundRect">
                  <a:avLst/>
                </a:prstGeom>
                <a:solidFill>
                  <a:srgbClr val="1219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60" name="矩形: 圆角 12"/>
              <p:cNvSpPr/>
              <p:nvPr/>
            </p:nvSpPr>
            <p:spPr>
              <a:xfrm rot="2700000">
                <a:off x="5839708" y="1603857"/>
                <a:ext cx="946807" cy="946807"/>
              </a:xfrm>
              <a:prstGeom prst="roundRect">
                <a:avLst/>
              </a:prstGeom>
              <a:gradFill flip="none" rotWithShape="1">
                <a:gsLst>
                  <a:gs pos="0">
                    <a:srgbClr val="047794"/>
                  </a:gs>
                  <a:gs pos="47000">
                    <a:srgbClr val="121933">
                      <a:alpha val="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6086628" y="1640923"/>
              <a:ext cx="452966" cy="902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dist">
                <a:defRPr sz="4400">
                  <a:gradFill flip="none" rotWithShape="1">
                    <a:gsLst>
                      <a:gs pos="0">
                        <a:srgbClr val="F0E4B7"/>
                      </a:gs>
                      <a:gs pos="100000">
                        <a:srgbClr val="E7D48D"/>
                      </a:gs>
                    </a:gsLst>
                    <a:lin ang="54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宋体 CN Heavy" panose="02020900000000000000" pitchFamily="18" charset="-122"/>
                  <a:ea typeface="思源宋体 CN Heavy" panose="02020900000000000000" pitchFamily="18" charset="-122"/>
                </a:defRPr>
              </a:lvl1pPr>
            </a:lstStyle>
            <a:p>
              <a:pPr algn="ctr"/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3" name="文本框 172"/>
          <p:cNvSpPr txBox="1"/>
          <p:nvPr/>
        </p:nvSpPr>
        <p:spPr>
          <a:xfrm>
            <a:off x="1421130" y="525780"/>
            <a:ext cx="43942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EEE2B6"/>
                </a:solidFill>
                <a:latin typeface="微软雅黑" panose="020B0503020204020204" charset="-122"/>
                <a:ea typeface="微软雅黑" panose="020B0503020204020204" charset="-122"/>
              </a:rPr>
              <a:t>业务视角的风控</a:t>
            </a:r>
            <a:endParaRPr lang="zh-CN" altLang="en-US" sz="4000">
              <a:solidFill>
                <a:srgbClr val="EEE2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7" name="图片 236" descr="l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1465" y="270510"/>
            <a:ext cx="3966845" cy="3448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7715" y="1484630"/>
            <a:ext cx="6447790" cy="3987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2000"/>
              <a:t>业务线多，单业务场景接入风控的流程多</a:t>
            </a:r>
            <a:endParaRPr lang="zh-CN" altLang="en-US" sz="2000"/>
          </a:p>
        </p:txBody>
      </p:sp>
      <p:pic>
        <p:nvPicPr>
          <p:cNvPr id="37" name="图片 36" descr="未命名文件 (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2277110"/>
            <a:ext cx="10906125" cy="3781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9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6" name="组合 35"/>
          <p:cNvGrpSpPr/>
          <p:nvPr/>
        </p:nvGrpSpPr>
        <p:grpSpPr>
          <a:xfrm rot="0">
            <a:off x="642620" y="615315"/>
            <a:ext cx="551815" cy="551815"/>
            <a:chOff x="5772187" y="1536336"/>
            <a:chExt cx="1081848" cy="1081848"/>
          </a:xfrm>
        </p:grpSpPr>
        <p:grpSp>
          <p:nvGrpSpPr>
            <p:cNvPr id="56" name="组合 55"/>
            <p:cNvGrpSpPr/>
            <p:nvPr/>
          </p:nvGrpSpPr>
          <p:grpSpPr>
            <a:xfrm>
              <a:off x="5772187" y="1536336"/>
              <a:ext cx="1081848" cy="1081848"/>
              <a:chOff x="5772187" y="1536336"/>
              <a:chExt cx="1081848" cy="1081848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5772187" y="1536336"/>
                <a:ext cx="1081848" cy="1081848"/>
                <a:chOff x="2819451" y="2023064"/>
                <a:chExt cx="2397070" cy="2397070"/>
              </a:xfrm>
            </p:grpSpPr>
            <p:sp>
              <p:nvSpPr>
                <p:cNvPr id="58" name="矩形: 圆角 13"/>
                <p:cNvSpPr/>
                <p:nvPr/>
              </p:nvSpPr>
              <p:spPr>
                <a:xfrm rot="2700000">
                  <a:off x="2819451" y="2023064"/>
                  <a:ext cx="2397070" cy="2397070"/>
                </a:xfrm>
                <a:prstGeom prst="roundRect">
                  <a:avLst/>
                </a:prstGeom>
                <a:gradFill>
                  <a:gsLst>
                    <a:gs pos="49000">
                      <a:srgbClr val="D9C485"/>
                    </a:gs>
                    <a:gs pos="0">
                      <a:srgbClr val="F0E4B7"/>
                    </a:gs>
                    <a:gs pos="100000">
                      <a:srgbClr val="121933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59" name="矩形: 圆角 14"/>
                <p:cNvSpPr/>
                <p:nvPr/>
              </p:nvSpPr>
              <p:spPr>
                <a:xfrm rot="2700000">
                  <a:off x="2969058" y="2172671"/>
                  <a:ext cx="2097857" cy="2097857"/>
                </a:xfrm>
                <a:prstGeom prst="roundRect">
                  <a:avLst/>
                </a:prstGeom>
                <a:solidFill>
                  <a:srgbClr val="1219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60" name="矩形: 圆角 12"/>
              <p:cNvSpPr/>
              <p:nvPr/>
            </p:nvSpPr>
            <p:spPr>
              <a:xfrm rot="2700000">
                <a:off x="5839708" y="1603857"/>
                <a:ext cx="946807" cy="946807"/>
              </a:xfrm>
              <a:prstGeom prst="roundRect">
                <a:avLst/>
              </a:prstGeom>
              <a:gradFill flip="none" rotWithShape="1">
                <a:gsLst>
                  <a:gs pos="0">
                    <a:srgbClr val="047794"/>
                  </a:gs>
                  <a:gs pos="47000">
                    <a:srgbClr val="121933">
                      <a:alpha val="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6086628" y="1640923"/>
              <a:ext cx="452966" cy="902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dist">
                <a:defRPr sz="4400">
                  <a:gradFill flip="none" rotWithShape="1">
                    <a:gsLst>
                      <a:gs pos="0">
                        <a:srgbClr val="F0E4B7"/>
                      </a:gs>
                      <a:gs pos="100000">
                        <a:srgbClr val="E7D48D"/>
                      </a:gs>
                    </a:gsLst>
                    <a:lin ang="54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宋体 CN Heavy" panose="02020900000000000000" pitchFamily="18" charset="-122"/>
                  <a:ea typeface="思源宋体 CN Heavy" panose="02020900000000000000" pitchFamily="18" charset="-122"/>
                </a:defRPr>
              </a:lvl1pPr>
            </a:lstStyle>
            <a:p>
              <a:pPr algn="ctr"/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3" name="文本框 172"/>
          <p:cNvSpPr txBox="1"/>
          <p:nvPr/>
        </p:nvSpPr>
        <p:spPr>
          <a:xfrm>
            <a:off x="1421130" y="525780"/>
            <a:ext cx="52863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EEE2B6"/>
                </a:solidFill>
                <a:latin typeface="微软雅黑" panose="020B0503020204020204" charset="-122"/>
                <a:ea typeface="微软雅黑" panose="020B0503020204020204" charset="-122"/>
              </a:rPr>
              <a:t>策略认识的风控</a:t>
            </a:r>
            <a:endParaRPr lang="zh-CN" altLang="en-US" sz="4000">
              <a:solidFill>
                <a:srgbClr val="EEE2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7" name="图片 236" descr="l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1465" y="270510"/>
            <a:ext cx="3966845" cy="3448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5" y="1550035"/>
            <a:ext cx="5445125" cy="2390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455" y="3248660"/>
            <a:ext cx="4351020" cy="23539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735" y="4097655"/>
            <a:ext cx="4756785" cy="26174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24725" y="2216150"/>
            <a:ext cx="4069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2"/>
                </a:solidFill>
                <a:sym typeface="+mn-ea"/>
              </a:rPr>
              <a:t>决策流大，画布复杂，关联规则特征多</a:t>
            </a:r>
            <a:endParaRPr lang="zh-CN" altLang="en-US">
              <a:solidFill>
                <a:schemeClr val="bg2"/>
              </a:solidFill>
              <a:sym typeface="+mn-ea"/>
            </a:endParaRPr>
          </a:p>
          <a:p>
            <a:pPr algn="l"/>
            <a:endParaRPr lang="zh-CN" altLang="en-US">
              <a:solidFill>
                <a:schemeClr val="bg2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9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6" name="组合 35"/>
          <p:cNvGrpSpPr/>
          <p:nvPr/>
        </p:nvGrpSpPr>
        <p:grpSpPr>
          <a:xfrm rot="0">
            <a:off x="453390" y="615315"/>
            <a:ext cx="945515" cy="551815"/>
            <a:chOff x="5401197" y="1536336"/>
            <a:chExt cx="1853707" cy="1081848"/>
          </a:xfrm>
        </p:grpSpPr>
        <p:grpSp>
          <p:nvGrpSpPr>
            <p:cNvPr id="56" name="组合 55"/>
            <p:cNvGrpSpPr/>
            <p:nvPr/>
          </p:nvGrpSpPr>
          <p:grpSpPr>
            <a:xfrm>
              <a:off x="5772187" y="1536336"/>
              <a:ext cx="1081848" cy="1081848"/>
              <a:chOff x="5772187" y="1536336"/>
              <a:chExt cx="1081848" cy="1081848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5772187" y="1536336"/>
                <a:ext cx="1081848" cy="1081848"/>
                <a:chOff x="2819451" y="2023064"/>
                <a:chExt cx="2397070" cy="2397070"/>
              </a:xfrm>
            </p:grpSpPr>
            <p:sp>
              <p:nvSpPr>
                <p:cNvPr id="58" name="矩形: 圆角 13"/>
                <p:cNvSpPr/>
                <p:nvPr/>
              </p:nvSpPr>
              <p:spPr>
                <a:xfrm rot="2700000">
                  <a:off x="2819451" y="2023064"/>
                  <a:ext cx="2397070" cy="2397070"/>
                </a:xfrm>
                <a:prstGeom prst="roundRect">
                  <a:avLst/>
                </a:prstGeom>
                <a:gradFill>
                  <a:gsLst>
                    <a:gs pos="49000">
                      <a:srgbClr val="D9C485"/>
                    </a:gs>
                    <a:gs pos="0">
                      <a:srgbClr val="F0E4B7"/>
                    </a:gs>
                    <a:gs pos="100000">
                      <a:srgbClr val="121933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59" name="矩形: 圆角 14"/>
                <p:cNvSpPr/>
                <p:nvPr/>
              </p:nvSpPr>
              <p:spPr>
                <a:xfrm rot="2700000">
                  <a:off x="2969058" y="2172671"/>
                  <a:ext cx="2097857" cy="2097857"/>
                </a:xfrm>
                <a:prstGeom prst="roundRect">
                  <a:avLst/>
                </a:prstGeom>
                <a:solidFill>
                  <a:srgbClr val="1219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60" name="矩形: 圆角 12"/>
              <p:cNvSpPr/>
              <p:nvPr/>
            </p:nvSpPr>
            <p:spPr>
              <a:xfrm rot="2700000">
                <a:off x="5839708" y="1603857"/>
                <a:ext cx="946807" cy="946807"/>
              </a:xfrm>
              <a:prstGeom prst="roundRect">
                <a:avLst/>
              </a:prstGeom>
              <a:gradFill flip="none" rotWithShape="1">
                <a:gsLst>
                  <a:gs pos="0">
                    <a:srgbClr val="047794"/>
                  </a:gs>
                  <a:gs pos="47000">
                    <a:srgbClr val="121933">
                      <a:alpha val="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5401197" y="1640910"/>
              <a:ext cx="1853707" cy="902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dist">
                <a:defRPr sz="4400">
                  <a:gradFill flip="none" rotWithShape="1">
                    <a:gsLst>
                      <a:gs pos="0">
                        <a:srgbClr val="F0E4B7"/>
                      </a:gs>
                      <a:gs pos="100000">
                        <a:srgbClr val="E7D48D"/>
                      </a:gs>
                    </a:gsLst>
                    <a:lin ang="54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宋体 CN Heavy" panose="02020900000000000000" pitchFamily="18" charset="-122"/>
                  <a:ea typeface="思源宋体 CN Heavy" panose="02020900000000000000" pitchFamily="18" charset="-122"/>
                </a:defRPr>
              </a:lvl1pPr>
            </a:lstStyle>
            <a:p>
              <a:pPr algn="ctr"/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en-US" altLang="zh-CN" sz="1600" dirty="0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sz="1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3" name="文本框 172"/>
          <p:cNvSpPr txBox="1"/>
          <p:nvPr/>
        </p:nvSpPr>
        <p:spPr>
          <a:xfrm>
            <a:off x="1421130" y="525780"/>
            <a:ext cx="44049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EEE2B6"/>
                </a:solidFill>
                <a:latin typeface="微软雅黑" panose="020B0503020204020204" charset="-122"/>
                <a:ea typeface="微软雅黑" panose="020B0503020204020204" charset="-122"/>
              </a:rPr>
              <a:t>研发面临的风控</a:t>
            </a:r>
            <a:endParaRPr lang="zh-CN" altLang="en-US" sz="4000">
              <a:solidFill>
                <a:srgbClr val="EEE2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7" name="图片 236" descr="l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1465" y="270510"/>
            <a:ext cx="3966845" cy="3448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57340" y="960755"/>
            <a:ext cx="4983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00B050"/>
                </a:solidFill>
              </a:rPr>
              <a:t>特征层次深</a:t>
            </a:r>
            <a:endParaRPr lang="zh-CN" altLang="en-US">
              <a:solidFill>
                <a:srgbClr val="00B050"/>
              </a:solidFill>
            </a:endParaRPr>
          </a:p>
          <a:p>
            <a:pPr algn="l"/>
            <a:r>
              <a:rPr lang="zh-CN" altLang="en-US">
                <a:solidFill>
                  <a:srgbClr val="00B050"/>
                </a:solidFill>
              </a:rPr>
              <a:t>计算指数级增长，一条数据关联</a:t>
            </a:r>
            <a:r>
              <a:rPr lang="zh-CN" altLang="en-US">
                <a:solidFill>
                  <a:srgbClr val="FF0000"/>
                </a:solidFill>
              </a:rPr>
              <a:t>成百上千</a:t>
            </a:r>
            <a:r>
              <a:rPr lang="zh-CN" altLang="en-US">
                <a:solidFill>
                  <a:srgbClr val="00B050"/>
                </a:solidFill>
              </a:rPr>
              <a:t>个特征</a:t>
            </a:r>
            <a:endParaRPr lang="zh-CN" altLang="en-US">
              <a:solidFill>
                <a:srgbClr val="00B050"/>
              </a:solidFill>
            </a:endParaRPr>
          </a:p>
          <a:p>
            <a:pPr algn="l"/>
            <a:r>
              <a:rPr lang="zh-CN" altLang="en-US">
                <a:solidFill>
                  <a:srgbClr val="00B050"/>
                </a:solidFill>
              </a:rPr>
              <a:t>特征种类复杂</a:t>
            </a:r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90" y="1882775"/>
            <a:ext cx="4739640" cy="40373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270" y="2581275"/>
            <a:ext cx="5293360" cy="3669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9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4" name="组合 53"/>
          <p:cNvGrpSpPr/>
          <p:nvPr/>
        </p:nvGrpSpPr>
        <p:grpSpPr>
          <a:xfrm>
            <a:off x="-160739" y="-1254557"/>
            <a:ext cx="12512727" cy="9367635"/>
            <a:chOff x="1185" y="-5831"/>
            <a:chExt cx="31517" cy="23594"/>
          </a:xfrm>
        </p:grpSpPr>
        <p:grpSp>
          <p:nvGrpSpPr>
            <p:cNvPr id="13" name="组合 12"/>
            <p:cNvGrpSpPr/>
            <p:nvPr/>
          </p:nvGrpSpPr>
          <p:grpSpPr>
            <a:xfrm>
              <a:off x="1185" y="4011"/>
              <a:ext cx="7140" cy="13752"/>
              <a:chOff x="-1833832" y="-212711"/>
              <a:chExt cx="4170192" cy="8031917"/>
            </a:xfrm>
          </p:grpSpPr>
          <p:sp>
            <p:nvSpPr>
              <p:cNvPr id="14" name="矩形 13"/>
              <p:cNvSpPr/>
              <p:nvPr/>
            </p:nvSpPr>
            <p:spPr>
              <a:xfrm rot="19762296" flipH="1">
                <a:off x="-407009" y="3581371"/>
                <a:ext cx="144000" cy="3996000"/>
              </a:xfrm>
              <a:prstGeom prst="rect">
                <a:avLst/>
              </a:prstGeom>
              <a:gradFill flip="none" rotWithShape="1">
                <a:gsLst>
                  <a:gs pos="0">
                    <a:srgbClr val="F0E4B7">
                      <a:alpha val="20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 rot="19762296" flipH="1">
                <a:off x="112865" y="3581372"/>
                <a:ext cx="144000" cy="3996000"/>
              </a:xfrm>
              <a:prstGeom prst="rect">
                <a:avLst/>
              </a:prstGeom>
              <a:gradFill flip="none" rotWithShape="1">
                <a:gsLst>
                  <a:gs pos="0">
                    <a:srgbClr val="F0E4B7">
                      <a:alpha val="20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 rot="19762296" flipH="1">
                <a:off x="632739" y="3590478"/>
                <a:ext cx="144000" cy="3996000"/>
              </a:xfrm>
              <a:prstGeom prst="rect">
                <a:avLst/>
              </a:prstGeom>
              <a:gradFill flip="none" rotWithShape="1">
                <a:gsLst>
                  <a:gs pos="0">
                    <a:srgbClr val="F0E4B7">
                      <a:alpha val="20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 rot="19762296" flipH="1">
                <a:off x="1152613" y="3590479"/>
                <a:ext cx="144000" cy="3996000"/>
              </a:xfrm>
              <a:prstGeom prst="rect">
                <a:avLst/>
              </a:prstGeom>
              <a:gradFill flip="none" rotWithShape="1">
                <a:gsLst>
                  <a:gs pos="0">
                    <a:srgbClr val="F0E4B7">
                      <a:alpha val="20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 rot="19762296" flipH="1">
                <a:off x="1672487" y="3607137"/>
                <a:ext cx="144000" cy="3996000"/>
              </a:xfrm>
              <a:prstGeom prst="rect">
                <a:avLst/>
              </a:prstGeom>
              <a:gradFill flip="none" rotWithShape="1">
                <a:gsLst>
                  <a:gs pos="0">
                    <a:srgbClr val="F0E4B7">
                      <a:alpha val="20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 rot="19762296" flipH="1">
                <a:off x="2192360" y="3607137"/>
                <a:ext cx="144000" cy="3996000"/>
              </a:xfrm>
              <a:prstGeom prst="rect">
                <a:avLst/>
              </a:prstGeom>
              <a:gradFill flip="none" rotWithShape="1">
                <a:gsLst>
                  <a:gs pos="0">
                    <a:srgbClr val="F0E4B7">
                      <a:alpha val="20000"/>
                    </a:srgbClr>
                  </a:gs>
                  <a:gs pos="100000">
                    <a:srgbClr val="121933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矩形: 圆角 13"/>
              <p:cNvSpPr/>
              <p:nvPr/>
            </p:nvSpPr>
            <p:spPr>
              <a:xfrm rot="19762296">
                <a:off x="1912070" y="619206"/>
                <a:ext cx="72000" cy="7200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5A27E9">
                      <a:alpha val="0"/>
                    </a:srgbClr>
                  </a:gs>
                  <a:gs pos="100000">
                    <a:srgbClr val="5A27E9">
                      <a:alpha val="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直角三角形 21"/>
              <p:cNvSpPr/>
              <p:nvPr/>
            </p:nvSpPr>
            <p:spPr>
              <a:xfrm>
                <a:off x="-1833832" y="-212711"/>
                <a:ext cx="3698680" cy="6166873"/>
              </a:xfrm>
              <a:prstGeom prst="rtTriangle">
                <a:avLst/>
              </a:prstGeom>
              <a:gradFill flip="none" rotWithShape="1">
                <a:gsLst>
                  <a:gs pos="0">
                    <a:srgbClr val="F0E4B7">
                      <a:alpha val="17000"/>
                    </a:srgbClr>
                  </a:gs>
                  <a:gs pos="53000">
                    <a:srgbClr val="F0E4B7">
                      <a:alpha val="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矩形: 圆角 15"/>
            <p:cNvSpPr/>
            <p:nvPr/>
          </p:nvSpPr>
          <p:spPr>
            <a:xfrm rot="19762296">
              <a:off x="3459" y="4074"/>
              <a:ext cx="57" cy="1133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alpha val="3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rgbClr val="5A27E9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4" name="组合 23"/>
            <p:cNvGrpSpPr/>
            <p:nvPr/>
          </p:nvGrpSpPr>
          <p:grpSpPr>
            <a:xfrm rot="10800000">
              <a:off x="26369" y="-5831"/>
              <a:ext cx="6333" cy="13687"/>
              <a:chOff x="-681630" y="-660491"/>
              <a:chExt cx="4021403" cy="8691091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-681630" y="-660491"/>
                <a:ext cx="4021403" cy="8691091"/>
                <a:chOff x="-799760" y="-174413"/>
                <a:chExt cx="3698680" cy="7993619"/>
              </a:xfrm>
            </p:grpSpPr>
            <p:sp>
              <p:nvSpPr>
                <p:cNvPr id="27" name="矩形 26"/>
                <p:cNvSpPr/>
                <p:nvPr/>
              </p:nvSpPr>
              <p:spPr>
                <a:xfrm rot="19762296" flipH="1">
                  <a:off x="-407009" y="3581371"/>
                  <a:ext cx="144000" cy="3996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0E4B7">
                        <a:alpha val="20000"/>
                      </a:srgbClr>
                    </a:gs>
                    <a:gs pos="100000">
                      <a:srgbClr val="121933">
                        <a:alpha val="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 rot="19762296" flipH="1">
                  <a:off x="112865" y="3581372"/>
                  <a:ext cx="144000" cy="3996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0E4B7">
                        <a:alpha val="20000"/>
                      </a:srgbClr>
                    </a:gs>
                    <a:gs pos="100000">
                      <a:srgbClr val="121933">
                        <a:alpha val="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 rot="19762296" flipH="1">
                  <a:off x="632739" y="3590478"/>
                  <a:ext cx="144000" cy="3996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0E4B7">
                        <a:alpha val="20000"/>
                      </a:srgbClr>
                    </a:gs>
                    <a:gs pos="100000">
                      <a:srgbClr val="121933">
                        <a:alpha val="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 rot="19762296" flipH="1">
                  <a:off x="1152613" y="3590479"/>
                  <a:ext cx="144000" cy="3996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0E4B7">
                        <a:alpha val="20000"/>
                      </a:srgbClr>
                    </a:gs>
                    <a:gs pos="100000">
                      <a:srgbClr val="121933">
                        <a:alpha val="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 rot="19762296" flipH="1">
                  <a:off x="1672487" y="3607137"/>
                  <a:ext cx="144000" cy="3996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0E4B7">
                        <a:alpha val="20000"/>
                      </a:srgbClr>
                    </a:gs>
                    <a:gs pos="100000">
                      <a:srgbClr val="121933">
                        <a:alpha val="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 rot="19762296" flipH="1">
                  <a:off x="2192360" y="3607137"/>
                  <a:ext cx="144000" cy="39960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0E4B7">
                        <a:alpha val="20000"/>
                      </a:srgbClr>
                    </a:gs>
                    <a:gs pos="100000">
                      <a:srgbClr val="121933">
                        <a:alpha val="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" name="矩形: 圆角 26"/>
                <p:cNvSpPr/>
                <p:nvPr/>
              </p:nvSpPr>
              <p:spPr>
                <a:xfrm rot="19762296">
                  <a:off x="1912070" y="619206"/>
                  <a:ext cx="72000" cy="7200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5A27E9">
                        <a:alpha val="0"/>
                      </a:srgbClr>
                    </a:gs>
                    <a:gs pos="100000">
                      <a:srgbClr val="5A27E9">
                        <a:alpha val="15000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7" name="直角三角形 36"/>
                <p:cNvSpPr/>
                <p:nvPr/>
              </p:nvSpPr>
              <p:spPr>
                <a:xfrm>
                  <a:off x="-799760" y="-174413"/>
                  <a:ext cx="3698680" cy="6166873"/>
                </a:xfrm>
                <a:prstGeom prst="rtTriangle">
                  <a:avLst/>
                </a:prstGeom>
                <a:gradFill flip="none" rotWithShape="1">
                  <a:gsLst>
                    <a:gs pos="0">
                      <a:srgbClr val="F0E4B7">
                        <a:alpha val="17000"/>
                      </a:srgbClr>
                    </a:gs>
                    <a:gs pos="53000">
                      <a:srgbClr val="F0E4B7">
                        <a:alpha val="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3" name="矩形: 圆角 19"/>
              <p:cNvSpPr/>
              <p:nvPr/>
            </p:nvSpPr>
            <p:spPr>
              <a:xfrm rot="19762296">
                <a:off x="1320144" y="750362"/>
                <a:ext cx="18000" cy="7200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>
                      <a:alpha val="3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rgbClr val="5A27E9">
                    <a:alpha val="2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5" name="椭圆 44"/>
            <p:cNvSpPr/>
            <p:nvPr/>
          </p:nvSpPr>
          <p:spPr>
            <a:xfrm rot="16200000">
              <a:off x="6461" y="-4921"/>
              <a:ext cx="21179" cy="21179"/>
            </a:xfrm>
            <a:prstGeom prst="ellipse">
              <a:avLst/>
            </a:prstGeom>
            <a:gradFill flip="none" rotWithShape="1">
              <a:gsLst>
                <a:gs pos="100000">
                  <a:srgbClr val="047794">
                    <a:alpha val="76000"/>
                  </a:srgbClr>
                </a:gs>
                <a:gs pos="0">
                  <a:srgbClr val="F0E4B7">
                    <a:alpha val="76000"/>
                  </a:srgbClr>
                </a:gs>
                <a:gs pos="70000">
                  <a:srgbClr val="121933">
                    <a:alpha val="0"/>
                  </a:srgbClr>
                </a:gs>
                <a:gs pos="30000">
                  <a:srgbClr val="121933">
                    <a:alpha val="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3406" y="2068"/>
              <a:ext cx="7202" cy="7202"/>
              <a:chOff x="8513115" y="1312892"/>
              <a:chExt cx="4573292" cy="4573533"/>
            </a:xfrm>
          </p:grpSpPr>
          <p:sp>
            <p:nvSpPr>
              <p:cNvPr id="50" name="矩形: 圆角 42"/>
              <p:cNvSpPr/>
              <p:nvPr/>
            </p:nvSpPr>
            <p:spPr>
              <a:xfrm rot="2700000">
                <a:off x="8512994" y="1313012"/>
                <a:ext cx="4573533" cy="4573292"/>
              </a:xfrm>
              <a:prstGeom prst="roundRect">
                <a:avLst/>
              </a:prstGeom>
              <a:solidFill>
                <a:srgbClr val="121933"/>
              </a:solidFill>
              <a:ln w="12700" cmpd="sng">
                <a:gradFill>
                  <a:gsLst>
                    <a:gs pos="0">
                      <a:schemeClr val="accent1">
                        <a:lumMod val="8000"/>
                        <a:lumOff val="92000"/>
                        <a:alpha val="6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  <a:alpha val="0"/>
                      </a:schemeClr>
                    </a:gs>
                  </a:gsLst>
                  <a:lin ang="2700000" scaled="1"/>
                </a:gra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398495" y="1939433"/>
                <a:ext cx="851828" cy="2311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dist">
                  <a:defRPr sz="4400">
                    <a:gradFill flip="none" rotWithShape="1">
                      <a:gsLst>
                        <a:gs pos="0">
                          <a:srgbClr val="F0E4B7"/>
                        </a:gs>
                        <a:gs pos="100000">
                          <a:srgbClr val="E7D48D"/>
                        </a:gs>
                      </a:gsLst>
                      <a:lin ang="5400000" scaled="1"/>
                      <a:tileRect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宋体 CN Heavy" panose="02020900000000000000" pitchFamily="18" charset="-122"/>
                    <a:ea typeface="思源宋体 CN Heavy" panose="02020900000000000000" pitchFamily="18" charset="-122"/>
                  </a:defRPr>
                </a:lvl1pPr>
              </a:lstStyle>
              <a:p>
                <a:pPr algn="ctr"/>
                <a:r>
                  <a:rPr lang="en-US" altLang="zh-CN" sz="8800" dirty="0">
                    <a:latin typeface="微软雅黑" panose="020B0503020204020204" charset="-122"/>
                    <a:ea typeface="微软雅黑" panose="020B0503020204020204" charset="-122"/>
                  </a:rPr>
                  <a:t>2</a:t>
                </a:r>
                <a:endParaRPr lang="en-US" altLang="zh-CN" sz="88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55" name="文本框 54"/>
          <p:cNvSpPr txBox="1"/>
          <p:nvPr/>
        </p:nvSpPr>
        <p:spPr>
          <a:xfrm>
            <a:off x="3538220" y="4179570"/>
            <a:ext cx="61575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业务应用场景及挑战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7" name="图片 236" descr="l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1465" y="270510"/>
            <a:ext cx="3966845" cy="344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933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6" name="组合 35"/>
          <p:cNvGrpSpPr/>
          <p:nvPr/>
        </p:nvGrpSpPr>
        <p:grpSpPr>
          <a:xfrm rot="0">
            <a:off x="453390" y="615315"/>
            <a:ext cx="945515" cy="551815"/>
            <a:chOff x="5401197" y="1536336"/>
            <a:chExt cx="1853707" cy="1081848"/>
          </a:xfrm>
        </p:grpSpPr>
        <p:grpSp>
          <p:nvGrpSpPr>
            <p:cNvPr id="56" name="组合 55"/>
            <p:cNvGrpSpPr/>
            <p:nvPr/>
          </p:nvGrpSpPr>
          <p:grpSpPr>
            <a:xfrm>
              <a:off x="5772187" y="1536336"/>
              <a:ext cx="1081848" cy="1081848"/>
              <a:chOff x="5772187" y="1536336"/>
              <a:chExt cx="1081848" cy="1081848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5772187" y="1536336"/>
                <a:ext cx="1081848" cy="1081848"/>
                <a:chOff x="2819451" y="2023064"/>
                <a:chExt cx="2397070" cy="2397070"/>
              </a:xfrm>
            </p:grpSpPr>
            <p:sp>
              <p:nvSpPr>
                <p:cNvPr id="58" name="矩形: 圆角 13"/>
                <p:cNvSpPr/>
                <p:nvPr/>
              </p:nvSpPr>
              <p:spPr>
                <a:xfrm rot="2700000">
                  <a:off x="2819451" y="2023064"/>
                  <a:ext cx="2397070" cy="2397070"/>
                </a:xfrm>
                <a:prstGeom prst="roundRect">
                  <a:avLst/>
                </a:prstGeom>
                <a:gradFill>
                  <a:gsLst>
                    <a:gs pos="49000">
                      <a:srgbClr val="D9C485"/>
                    </a:gs>
                    <a:gs pos="0">
                      <a:srgbClr val="F0E4B7"/>
                    </a:gs>
                    <a:gs pos="100000">
                      <a:srgbClr val="121933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sp>
              <p:nvSpPr>
                <p:cNvPr id="59" name="矩形: 圆角 14"/>
                <p:cNvSpPr/>
                <p:nvPr/>
              </p:nvSpPr>
              <p:spPr>
                <a:xfrm rot="2700000">
                  <a:off x="2969058" y="2172671"/>
                  <a:ext cx="2097857" cy="2097857"/>
                </a:xfrm>
                <a:prstGeom prst="roundRect">
                  <a:avLst/>
                </a:prstGeom>
                <a:solidFill>
                  <a:srgbClr val="1219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60" name="矩形: 圆角 12"/>
              <p:cNvSpPr/>
              <p:nvPr/>
            </p:nvSpPr>
            <p:spPr>
              <a:xfrm rot="2700000">
                <a:off x="5839708" y="1603857"/>
                <a:ext cx="946807" cy="946807"/>
              </a:xfrm>
              <a:prstGeom prst="roundRect">
                <a:avLst/>
              </a:prstGeom>
              <a:gradFill flip="none" rotWithShape="1">
                <a:gsLst>
                  <a:gs pos="0">
                    <a:srgbClr val="047794"/>
                  </a:gs>
                  <a:gs pos="47000">
                    <a:srgbClr val="121933">
                      <a:alpha val="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5401197" y="1640910"/>
              <a:ext cx="1853707" cy="902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dist">
                <a:defRPr sz="4400">
                  <a:gradFill flip="none" rotWithShape="1">
                    <a:gsLst>
                      <a:gs pos="0">
                        <a:srgbClr val="F0E4B7"/>
                      </a:gs>
                      <a:gs pos="100000">
                        <a:srgbClr val="E7D48D"/>
                      </a:gs>
                    </a:gsLst>
                    <a:lin ang="540000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宋体 CN Heavy" panose="02020900000000000000" pitchFamily="18" charset="-122"/>
                  <a:ea typeface="思源宋体 CN Heavy" panose="02020900000000000000" pitchFamily="18" charset="-122"/>
                </a:defRPr>
              </a:lvl1pPr>
            </a:lstStyle>
            <a:p>
              <a:pPr algn="ctr"/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en-US" altLang="zh-CN" sz="1600" dirty="0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sz="1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3" name="文本框 172"/>
          <p:cNvSpPr txBox="1"/>
          <p:nvPr/>
        </p:nvSpPr>
        <p:spPr>
          <a:xfrm>
            <a:off x="1512570" y="525780"/>
            <a:ext cx="30657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EEE2B6"/>
                </a:solidFill>
                <a:latin typeface="微软雅黑" panose="020B0503020204020204" charset="-122"/>
                <a:ea typeface="微软雅黑" panose="020B0503020204020204" charset="-122"/>
              </a:rPr>
              <a:t>面临的挑战</a:t>
            </a:r>
            <a:endParaRPr lang="zh-CN" altLang="en-US" sz="4000">
              <a:solidFill>
                <a:srgbClr val="EEE2B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37" name="图片 236" descr="l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1465" y="270510"/>
            <a:ext cx="3966845" cy="344805"/>
          </a:xfrm>
          <a:prstGeom prst="rect">
            <a:avLst/>
          </a:prstGeom>
        </p:spPr>
      </p:pic>
      <p:graphicFrame>
        <p:nvGraphicFramePr>
          <p:cNvPr id="11" name="图示 10"/>
          <p:cNvGraphicFramePr/>
          <p:nvPr/>
        </p:nvGraphicFramePr>
        <p:xfrm>
          <a:off x="1055370" y="1232218"/>
          <a:ext cx="9790430" cy="550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ABLE_ENDDRAG_ORIGIN_RECT" val="793*354"/>
  <p:tag name="TABLE_ENDDRAG_RECT" val="103*106*793*354"/>
</p:tagLst>
</file>

<file path=ppt/tags/tag2.xml><?xml version="1.0" encoding="utf-8"?>
<p:tagLst xmlns:p="http://schemas.openxmlformats.org/presentationml/2006/main">
  <p:tag name="TABLE_ENDDRAG_ORIGIN_RECT" val="372*30"/>
  <p:tag name="TABLE_ENDDRAG_RECT" val="105*196*372*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1382</Words>
  <Application>WPS 演示</Application>
  <PresentationFormat>宽屏</PresentationFormat>
  <Paragraphs>256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Calibri</vt:lpstr>
      <vt:lpstr>等线</vt:lpstr>
      <vt:lpstr>微软雅黑</vt:lpstr>
      <vt:lpstr>思源宋体 CN Heavy</vt:lpstr>
      <vt:lpstr>Arial Unicode MS</vt:lpstr>
      <vt:lpstr>Calibri Light</vt:lpstr>
      <vt:lpstr>Segoe UI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潘东 1205661-风控系统研发小组</cp:lastModifiedBy>
  <cp:revision>112</cp:revision>
  <dcterms:created xsi:type="dcterms:W3CDTF">2024-11-11T06:47:00Z</dcterms:created>
  <dcterms:modified xsi:type="dcterms:W3CDTF">2024-11-21T12:29:54Z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2052-11.8.2.11718</vt:lpwstr>
  </property>
  <property fmtid="{D5CDD505-2E9C-101B-9397-08002B2CF9AE}" pid="3" name="ICV">
    <vt:lpwstr>28D81F7AB80B4274AE4AB33B276C76A8</vt:lpwstr>
  </property>
</Properties>
</file>