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5" r:id="rId4"/>
    <p:sldMasterId id="214748368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Helvetica Neue"/>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HelveticaNeue-regular.fntdata"/><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HelveticaNeue-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HelveticaNeue-boldItalic.fntdata"/><Relationship Id="rId30" Type="http://schemas.openxmlformats.org/officeDocument/2006/relationships/font" Target="fonts/HelveticaNeue-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e485066ba0_2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g2e485066ba0_2_1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e485066ba0_2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g2e485066ba0_2_2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2e485066ba0_2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g2e485066ba0_2_2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2e485066ba0_2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g2e485066ba0_2_3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2e485066ba0_2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g2e485066ba0_2_3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2e485066ba0_2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g2e485066ba0_2_3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2e485066ba0_2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g2e485066ba0_2_4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2e485066ba0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g2e485066ba0_0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2e485066ba0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g2e485066ba0_0_1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2e485066ba0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g2e485066ba0_0_1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2e4d3e224e3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g2e4d3e224e3_0_1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e485066ba0_2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g2e485066ba0_2_1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2e485066ba0_2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g2e485066ba0_2_4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g2e485066ba0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g2e485066ba0_4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e485066ba0_2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g2e485066ba0_2_1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e485066ba0_2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g2e485066ba0_2_1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e485066ba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g2e485066ba0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e485066ba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g2e485066ba0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e485066ba0_2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g2e485066ba0_2_2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e4d3e224e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g2e4d3e224e3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e485066ba0_2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g2e485066ba0_2_2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9.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3.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jp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jpg"/><Relationship Id="rId3" Type="http://schemas.openxmlformats.org/officeDocument/2006/relationships/image" Target="../media/image15.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56" name="Shape 56"/>
        <p:cNvGrpSpPr/>
        <p:nvPr/>
      </p:nvGrpSpPr>
      <p:grpSpPr>
        <a:xfrm>
          <a:off x="0" y="0"/>
          <a:ext cx="0" cy="0"/>
          <a:chOff x="0" y="0"/>
          <a:chExt cx="0" cy="0"/>
        </a:xfrm>
      </p:grpSpPr>
      <p:sp>
        <p:nvSpPr>
          <p:cNvPr id="57" name="Google Shape;57;p1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节标题" type="secHead">
  <p:cSld name="SECTION_HEADER">
    <p:spTree>
      <p:nvGrpSpPr>
        <p:cNvPr id="60" name="Shape 60"/>
        <p:cNvGrpSpPr/>
        <p:nvPr/>
      </p:nvGrpSpPr>
      <p:grpSpPr>
        <a:xfrm>
          <a:off x="0" y="0"/>
          <a:ext cx="0" cy="0"/>
          <a:chOff x="0" y="0"/>
          <a:chExt cx="0" cy="0"/>
        </a:xfrm>
      </p:grpSpPr>
      <p:pic>
        <p:nvPicPr>
          <p:cNvPr id="61" name="Google Shape;61;p15"/>
          <p:cNvPicPr preferRelativeResize="0"/>
          <p:nvPr/>
        </p:nvPicPr>
        <p:blipFill rotWithShape="1">
          <a:blip r:embed="rId2">
            <a:alphaModFix/>
          </a:blip>
          <a:srcRect b="0" l="0" r="0" t="0"/>
          <a:stretch/>
        </p:blipFill>
        <p:spPr>
          <a:xfrm>
            <a:off x="0" y="0"/>
            <a:ext cx="9143085" cy="5148000"/>
          </a:xfrm>
          <a:prstGeom prst="rect">
            <a:avLst/>
          </a:prstGeom>
          <a:noFill/>
          <a:ln>
            <a:noFill/>
          </a:ln>
        </p:spPr>
      </p:pic>
      <p:sp>
        <p:nvSpPr>
          <p:cNvPr id="62" name="Google Shape;62;p15"/>
          <p:cNvSpPr txBox="1"/>
          <p:nvPr>
            <p:ph type="title"/>
          </p:nvPr>
        </p:nvSpPr>
        <p:spPr>
          <a:xfrm>
            <a:off x="400000" y="1923678"/>
            <a:ext cx="7772400" cy="663392"/>
          </a:xfrm>
          <a:prstGeom prst="rect">
            <a:avLst/>
          </a:prstGeom>
          <a:noFill/>
          <a:ln>
            <a:noFill/>
          </a:ln>
        </p:spPr>
        <p:txBody>
          <a:bodyPr anchorCtr="0" anchor="t" bIns="0" lIns="0" spcFirstLastPara="1" rIns="0" wrap="square" tIns="0">
            <a:noAutofit/>
          </a:bodyPr>
          <a:lstStyle>
            <a:lvl1pPr lvl="0" algn="l">
              <a:spcBef>
                <a:spcPts val="0"/>
              </a:spcBef>
              <a:spcAft>
                <a:spcPts val="0"/>
              </a:spcAft>
              <a:buClr>
                <a:schemeClr val="lt1"/>
              </a:buClr>
              <a:buSzPts val="4200"/>
              <a:buFont typeface="Arial"/>
              <a:buNone/>
              <a:defRPr b="0" sz="4200" cap="none">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5"/>
          <p:cNvSpPr txBox="1"/>
          <p:nvPr>
            <p:ph idx="1" type="body"/>
          </p:nvPr>
        </p:nvSpPr>
        <p:spPr>
          <a:xfrm>
            <a:off x="400000" y="2715766"/>
            <a:ext cx="7772400" cy="648072"/>
          </a:xfrm>
          <a:prstGeom prst="rect">
            <a:avLst/>
          </a:prstGeom>
          <a:noFill/>
          <a:ln>
            <a:noFill/>
          </a:ln>
        </p:spPr>
        <p:txBody>
          <a:bodyPr anchorCtr="0" anchor="t" bIns="0" lIns="0" spcFirstLastPara="1" rIns="0" wrap="square" tIns="0">
            <a:noAutofit/>
          </a:bodyPr>
          <a:lstStyle>
            <a:lvl1pPr indent="-228600" lvl="0" marL="457200" algn="l">
              <a:spcBef>
                <a:spcPts val="540"/>
              </a:spcBef>
              <a:spcAft>
                <a:spcPts val="0"/>
              </a:spcAft>
              <a:buClr>
                <a:srgbClr val="1190FF"/>
              </a:buClr>
              <a:buSzPts val="2700"/>
              <a:buNone/>
              <a:defRPr sz="2700">
                <a:solidFill>
                  <a:srgbClr val="1190FF"/>
                </a:solidFill>
                <a:latin typeface="Arial"/>
                <a:ea typeface="Arial"/>
                <a:cs typeface="Arial"/>
                <a:sym typeface="Aria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节标题">
  <p:cSld name="4_节标题">
    <p:spTree>
      <p:nvGrpSpPr>
        <p:cNvPr id="64" name="Shape 64"/>
        <p:cNvGrpSpPr/>
        <p:nvPr/>
      </p:nvGrpSpPr>
      <p:grpSpPr>
        <a:xfrm>
          <a:off x="0" y="0"/>
          <a:ext cx="0" cy="0"/>
          <a:chOff x="0" y="0"/>
          <a:chExt cx="0" cy="0"/>
        </a:xfrm>
      </p:grpSpPr>
      <p:pic>
        <p:nvPicPr>
          <p:cNvPr descr="电子系ppt-06.jpg" id="65" name="Google Shape;65;p16"/>
          <p:cNvPicPr preferRelativeResize="0"/>
          <p:nvPr/>
        </p:nvPicPr>
        <p:blipFill rotWithShape="1">
          <a:blip r:embed="rId2">
            <a:alphaModFix/>
          </a:blip>
          <a:srcRect b="0" l="0" r="0" t="0"/>
          <a:stretch/>
        </p:blipFill>
        <p:spPr>
          <a:xfrm>
            <a:off x="0" y="0"/>
            <a:ext cx="9151085" cy="5148000"/>
          </a:xfrm>
          <a:prstGeom prst="rect">
            <a:avLst/>
          </a:prstGeom>
          <a:noFill/>
          <a:ln>
            <a:noFill/>
          </a:ln>
        </p:spPr>
      </p:pic>
      <p:sp>
        <p:nvSpPr>
          <p:cNvPr id="66" name="Google Shape;66;p16"/>
          <p:cNvSpPr txBox="1"/>
          <p:nvPr>
            <p:ph type="title"/>
          </p:nvPr>
        </p:nvSpPr>
        <p:spPr>
          <a:xfrm>
            <a:off x="400000" y="1923678"/>
            <a:ext cx="7772400" cy="663392"/>
          </a:xfrm>
          <a:prstGeom prst="rect">
            <a:avLst/>
          </a:prstGeom>
          <a:noFill/>
          <a:ln>
            <a:noFill/>
          </a:ln>
        </p:spPr>
        <p:txBody>
          <a:bodyPr anchorCtr="0" anchor="t" bIns="0" lIns="0" spcFirstLastPara="1" rIns="0" wrap="square" tIns="0">
            <a:noAutofit/>
          </a:bodyPr>
          <a:lstStyle>
            <a:lvl1pPr lvl="0" algn="l">
              <a:spcBef>
                <a:spcPts val="0"/>
              </a:spcBef>
              <a:spcAft>
                <a:spcPts val="0"/>
              </a:spcAft>
              <a:buClr>
                <a:schemeClr val="lt1"/>
              </a:buClr>
              <a:buSzPts val="4200"/>
              <a:buFont typeface="Arial"/>
              <a:buNone/>
              <a:defRPr b="0" sz="4200" cap="none">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6"/>
          <p:cNvSpPr txBox="1"/>
          <p:nvPr>
            <p:ph idx="1" type="body"/>
          </p:nvPr>
        </p:nvSpPr>
        <p:spPr>
          <a:xfrm>
            <a:off x="400000" y="2715766"/>
            <a:ext cx="7772400" cy="648072"/>
          </a:xfrm>
          <a:prstGeom prst="rect">
            <a:avLst/>
          </a:prstGeom>
          <a:noFill/>
          <a:ln>
            <a:noFill/>
          </a:ln>
        </p:spPr>
        <p:txBody>
          <a:bodyPr anchorCtr="0" anchor="t" bIns="0" lIns="0" spcFirstLastPara="1" rIns="0" wrap="square" tIns="0">
            <a:noAutofit/>
          </a:bodyPr>
          <a:lstStyle>
            <a:lvl1pPr indent="-228600" lvl="0" marL="457200" algn="l">
              <a:spcBef>
                <a:spcPts val="540"/>
              </a:spcBef>
              <a:spcAft>
                <a:spcPts val="0"/>
              </a:spcAft>
              <a:buClr>
                <a:srgbClr val="1190FF"/>
              </a:buClr>
              <a:buSzPts val="2700"/>
              <a:buNone/>
              <a:defRPr sz="2700">
                <a:solidFill>
                  <a:srgbClr val="1190FF"/>
                </a:solidFill>
                <a:latin typeface="Arial"/>
                <a:ea typeface="Arial"/>
                <a:cs typeface="Arial"/>
                <a:sym typeface="Aria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节标题">
  <p:cSld name="1_节标题">
    <p:spTree>
      <p:nvGrpSpPr>
        <p:cNvPr id="68" name="Shape 68"/>
        <p:cNvGrpSpPr/>
        <p:nvPr/>
      </p:nvGrpSpPr>
      <p:grpSpPr>
        <a:xfrm>
          <a:off x="0" y="0"/>
          <a:ext cx="0" cy="0"/>
          <a:chOff x="0" y="0"/>
          <a:chExt cx="0" cy="0"/>
        </a:xfrm>
      </p:grpSpPr>
      <p:pic>
        <p:nvPicPr>
          <p:cNvPr id="69" name="Google Shape;69;p17"/>
          <p:cNvPicPr preferRelativeResize="0"/>
          <p:nvPr/>
        </p:nvPicPr>
        <p:blipFill rotWithShape="1">
          <a:blip r:embed="rId2">
            <a:alphaModFix/>
          </a:blip>
          <a:srcRect b="0" l="0" r="0" t="0"/>
          <a:stretch/>
        </p:blipFill>
        <p:spPr>
          <a:xfrm>
            <a:off x="1" y="-6201"/>
            <a:ext cx="9155988" cy="5148011"/>
          </a:xfrm>
          <a:prstGeom prst="rect">
            <a:avLst/>
          </a:prstGeom>
          <a:noFill/>
          <a:ln>
            <a:noFill/>
          </a:ln>
        </p:spPr>
      </p:pic>
      <p:sp>
        <p:nvSpPr>
          <p:cNvPr id="70" name="Google Shape;70;p17"/>
          <p:cNvSpPr txBox="1"/>
          <p:nvPr>
            <p:ph type="title"/>
          </p:nvPr>
        </p:nvSpPr>
        <p:spPr>
          <a:xfrm>
            <a:off x="971600" y="1779662"/>
            <a:ext cx="7772400" cy="881080"/>
          </a:xfrm>
          <a:prstGeom prst="rect">
            <a:avLst/>
          </a:prstGeom>
          <a:noFill/>
          <a:ln>
            <a:noFill/>
          </a:ln>
        </p:spPr>
        <p:txBody>
          <a:bodyPr anchorCtr="0" anchor="t" bIns="0" lIns="0" spcFirstLastPara="1" rIns="0" wrap="square" tIns="0">
            <a:normAutofit/>
          </a:bodyPr>
          <a:lstStyle>
            <a:lvl1pPr lvl="0" algn="r">
              <a:spcBef>
                <a:spcPts val="0"/>
              </a:spcBef>
              <a:spcAft>
                <a:spcPts val="0"/>
              </a:spcAft>
              <a:buClr>
                <a:schemeClr val="lt1"/>
              </a:buClr>
              <a:buSzPts val="3400"/>
              <a:buFont typeface="Arial"/>
              <a:buNone/>
              <a:defRPr b="0" sz="3400" cap="none">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7"/>
          <p:cNvSpPr txBox="1"/>
          <p:nvPr>
            <p:ph idx="1" type="body"/>
          </p:nvPr>
        </p:nvSpPr>
        <p:spPr>
          <a:xfrm>
            <a:off x="188757" y="2396059"/>
            <a:ext cx="3447139" cy="391715"/>
          </a:xfrm>
          <a:prstGeom prst="rect">
            <a:avLst/>
          </a:prstGeom>
          <a:noFill/>
          <a:ln>
            <a:noFill/>
          </a:ln>
        </p:spPr>
        <p:txBody>
          <a:bodyPr anchorCtr="0" anchor="t" bIns="0" lIns="0" spcFirstLastPara="1" rIns="0" wrap="square" tIns="0">
            <a:normAutofit/>
          </a:bodyPr>
          <a:lstStyle>
            <a:lvl1pPr indent="-228600" lvl="0" marL="457200" algn="l">
              <a:spcBef>
                <a:spcPts val="400"/>
              </a:spcBef>
              <a:spcAft>
                <a:spcPts val="0"/>
              </a:spcAft>
              <a:buClr>
                <a:srgbClr val="1190FF"/>
              </a:buClr>
              <a:buSzPts val="2000"/>
              <a:buNone/>
              <a:defRPr b="1" sz="2000">
                <a:solidFill>
                  <a:srgbClr val="1190FF"/>
                </a:solidFill>
                <a:latin typeface="Arial"/>
                <a:ea typeface="Arial"/>
                <a:cs typeface="Arial"/>
                <a:sym typeface="Aria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节标题">
  <p:cSld name="5_节标题">
    <p:spTree>
      <p:nvGrpSpPr>
        <p:cNvPr id="72" name="Shape 72"/>
        <p:cNvGrpSpPr/>
        <p:nvPr/>
      </p:nvGrpSpPr>
      <p:grpSpPr>
        <a:xfrm>
          <a:off x="0" y="0"/>
          <a:ext cx="0" cy="0"/>
          <a:chOff x="0" y="0"/>
          <a:chExt cx="0" cy="0"/>
        </a:xfrm>
      </p:grpSpPr>
      <p:pic>
        <p:nvPicPr>
          <p:cNvPr id="73" name="Google Shape;73;p18"/>
          <p:cNvPicPr preferRelativeResize="0"/>
          <p:nvPr/>
        </p:nvPicPr>
        <p:blipFill rotWithShape="1">
          <a:blip r:embed="rId2">
            <a:alphaModFix/>
          </a:blip>
          <a:srcRect b="0" l="0" r="0" t="0"/>
          <a:stretch/>
        </p:blipFill>
        <p:spPr>
          <a:xfrm>
            <a:off x="1" y="-6200"/>
            <a:ext cx="9155987" cy="5148010"/>
          </a:xfrm>
          <a:prstGeom prst="rect">
            <a:avLst/>
          </a:prstGeom>
          <a:noFill/>
          <a:ln>
            <a:noFill/>
          </a:ln>
        </p:spPr>
      </p:pic>
      <p:sp>
        <p:nvSpPr>
          <p:cNvPr id="74" name="Google Shape;74;p18"/>
          <p:cNvSpPr txBox="1"/>
          <p:nvPr>
            <p:ph type="title"/>
          </p:nvPr>
        </p:nvSpPr>
        <p:spPr>
          <a:xfrm>
            <a:off x="971600" y="1779662"/>
            <a:ext cx="7772400" cy="881080"/>
          </a:xfrm>
          <a:prstGeom prst="rect">
            <a:avLst/>
          </a:prstGeom>
          <a:noFill/>
          <a:ln>
            <a:noFill/>
          </a:ln>
        </p:spPr>
        <p:txBody>
          <a:bodyPr anchorCtr="0" anchor="t" bIns="0" lIns="0" spcFirstLastPara="1" rIns="0" wrap="square" tIns="0">
            <a:normAutofit/>
          </a:bodyPr>
          <a:lstStyle>
            <a:lvl1pPr lvl="0" algn="r">
              <a:spcBef>
                <a:spcPts val="0"/>
              </a:spcBef>
              <a:spcAft>
                <a:spcPts val="0"/>
              </a:spcAft>
              <a:buClr>
                <a:schemeClr val="lt1"/>
              </a:buClr>
              <a:buSzPts val="3400"/>
              <a:buFont typeface="Arial"/>
              <a:buNone/>
              <a:defRPr b="0" sz="3400" cap="none">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8"/>
          <p:cNvSpPr txBox="1"/>
          <p:nvPr>
            <p:ph idx="1" type="body"/>
          </p:nvPr>
        </p:nvSpPr>
        <p:spPr>
          <a:xfrm>
            <a:off x="188757" y="2396059"/>
            <a:ext cx="3447139" cy="391715"/>
          </a:xfrm>
          <a:prstGeom prst="rect">
            <a:avLst/>
          </a:prstGeom>
          <a:noFill/>
          <a:ln>
            <a:noFill/>
          </a:ln>
        </p:spPr>
        <p:txBody>
          <a:bodyPr anchorCtr="0" anchor="t" bIns="0" lIns="0" spcFirstLastPara="1" rIns="0" wrap="square" tIns="0">
            <a:normAutofit/>
          </a:bodyPr>
          <a:lstStyle>
            <a:lvl1pPr indent="-228600" lvl="0" marL="457200" algn="l">
              <a:spcBef>
                <a:spcPts val="400"/>
              </a:spcBef>
              <a:spcAft>
                <a:spcPts val="0"/>
              </a:spcAft>
              <a:buClr>
                <a:srgbClr val="1190FF"/>
              </a:buClr>
              <a:buSzPts val="2000"/>
              <a:buNone/>
              <a:defRPr b="1" sz="2000">
                <a:solidFill>
                  <a:srgbClr val="1190FF"/>
                </a:solidFill>
                <a:latin typeface="Arial"/>
                <a:ea typeface="Arial"/>
                <a:cs typeface="Arial"/>
                <a:sym typeface="Aria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自定义版式">
  <p:cSld name="1_自定义版式">
    <p:spTree>
      <p:nvGrpSpPr>
        <p:cNvPr id="76" name="Shape 76"/>
        <p:cNvGrpSpPr/>
        <p:nvPr/>
      </p:nvGrpSpPr>
      <p:grpSpPr>
        <a:xfrm>
          <a:off x="0" y="0"/>
          <a:ext cx="0" cy="0"/>
          <a:chOff x="0" y="0"/>
          <a:chExt cx="0" cy="0"/>
        </a:xfrm>
      </p:grpSpPr>
      <p:pic>
        <p:nvPicPr>
          <p:cNvPr id="77" name="Google Shape;77;p19"/>
          <p:cNvPicPr preferRelativeResize="0"/>
          <p:nvPr/>
        </p:nvPicPr>
        <p:blipFill rotWithShape="1">
          <a:blip r:embed="rId2">
            <a:alphaModFix/>
          </a:blip>
          <a:srcRect b="0" l="0" r="0" t="0"/>
          <a:stretch/>
        </p:blipFill>
        <p:spPr>
          <a:xfrm>
            <a:off x="0" y="1459"/>
            <a:ext cx="9144000" cy="5148000"/>
          </a:xfrm>
          <a:prstGeom prst="rect">
            <a:avLst/>
          </a:prstGeom>
          <a:noFill/>
          <a:ln>
            <a:noFill/>
          </a:ln>
        </p:spPr>
      </p:pic>
      <p:sp>
        <p:nvSpPr>
          <p:cNvPr id="78" name="Google Shape;78;p19"/>
          <p:cNvSpPr txBox="1"/>
          <p:nvPr>
            <p:ph type="title"/>
          </p:nvPr>
        </p:nvSpPr>
        <p:spPr>
          <a:xfrm>
            <a:off x="467544" y="339502"/>
            <a:ext cx="4498480" cy="569326"/>
          </a:xfrm>
          <a:prstGeom prst="rect">
            <a:avLst/>
          </a:prstGeom>
          <a:noFill/>
          <a:ln>
            <a:noFill/>
          </a:ln>
        </p:spPr>
        <p:txBody>
          <a:bodyPr anchorCtr="0" anchor="t" bIns="0" lIns="0" spcFirstLastPara="1" rIns="0" wrap="square" tIns="0">
            <a:normAutofit/>
          </a:bodyPr>
          <a:lstStyle>
            <a:lvl1pPr lvl="0" algn="l">
              <a:spcBef>
                <a:spcPts val="0"/>
              </a:spcBef>
              <a:spcAft>
                <a:spcPts val="0"/>
              </a:spcAft>
              <a:buClr>
                <a:srgbClr val="0000A8"/>
              </a:buClr>
              <a:buSzPts val="2600"/>
              <a:buFont typeface="Arial"/>
              <a:buNone/>
              <a:defRPr sz="2600">
                <a:solidFill>
                  <a:srgbClr val="0000A8"/>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9"/>
          <p:cNvSpPr txBox="1"/>
          <p:nvPr>
            <p:ph idx="1" type="body"/>
          </p:nvPr>
        </p:nvSpPr>
        <p:spPr>
          <a:xfrm>
            <a:off x="251520" y="1131590"/>
            <a:ext cx="8568952" cy="3672408"/>
          </a:xfrm>
          <a:prstGeom prst="rect">
            <a:avLst/>
          </a:prstGeom>
          <a:noFill/>
          <a:ln>
            <a:noFill/>
          </a:ln>
        </p:spPr>
        <p:txBody>
          <a:bodyPr anchorCtr="0" anchor="t" bIns="0" lIns="0" spcFirstLastPara="1" rIns="0" wrap="square" tIns="0">
            <a:normAutofit/>
          </a:bodyPr>
          <a:lstStyle>
            <a:lvl1pPr indent="-228600" lvl="0" marL="457200" algn="l">
              <a:lnSpc>
                <a:spcPct val="120000"/>
              </a:lnSpc>
              <a:spcBef>
                <a:spcPts val="240"/>
              </a:spcBef>
              <a:spcAft>
                <a:spcPts val="0"/>
              </a:spcAft>
              <a:buClr>
                <a:schemeClr val="dk1"/>
              </a:buClr>
              <a:buSzPts val="1200"/>
              <a:buNone/>
              <a:defRPr sz="1200">
                <a:latin typeface="Arial"/>
                <a:ea typeface="Arial"/>
                <a:cs typeface="Arial"/>
                <a:sym typeface="Arial"/>
              </a:defRPr>
            </a:lvl1pPr>
            <a:lvl2pPr indent="-228600" lvl="1" marL="914400" algn="l">
              <a:spcBef>
                <a:spcPts val="360"/>
              </a:spcBef>
              <a:spcAft>
                <a:spcPts val="0"/>
              </a:spcAft>
              <a:buClr>
                <a:schemeClr val="dk1"/>
              </a:buClr>
              <a:buSzPts val="1800"/>
              <a:buNone/>
              <a:defRPr/>
            </a:lvl2pPr>
            <a:lvl3pPr indent="-228600" lvl="2" marL="1371600" algn="l">
              <a:spcBef>
                <a:spcPts val="360"/>
              </a:spcBef>
              <a:spcAft>
                <a:spcPts val="0"/>
              </a:spcAft>
              <a:buClr>
                <a:schemeClr val="dk1"/>
              </a:buClr>
              <a:buSzPts val="1800"/>
              <a:buNone/>
              <a:defRPr/>
            </a:lvl3pPr>
            <a:lvl4pPr indent="-228600" lvl="3" marL="1828800" algn="l">
              <a:spcBef>
                <a:spcPts val="360"/>
              </a:spcBef>
              <a:spcAft>
                <a:spcPts val="0"/>
              </a:spcAft>
              <a:buClr>
                <a:schemeClr val="dk1"/>
              </a:buClr>
              <a:buSzPts val="1800"/>
              <a:buNone/>
              <a:defRPr/>
            </a:lvl4pPr>
            <a:lvl5pPr indent="-228600" lvl="4" marL="2286000" algn="l">
              <a:spcBef>
                <a:spcPts val="360"/>
              </a:spcBef>
              <a:spcAft>
                <a:spcPts val="0"/>
              </a:spcAft>
              <a:buClr>
                <a:schemeClr val="dk1"/>
              </a:buClr>
              <a:buSzPts val="18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节标题">
  <p:cSld name="2_节标题">
    <p:spTree>
      <p:nvGrpSpPr>
        <p:cNvPr id="80" name="Shape 80"/>
        <p:cNvGrpSpPr/>
        <p:nvPr/>
      </p:nvGrpSpPr>
      <p:grpSpPr>
        <a:xfrm>
          <a:off x="0" y="0"/>
          <a:ext cx="0" cy="0"/>
          <a:chOff x="0" y="0"/>
          <a:chExt cx="0" cy="0"/>
        </a:xfrm>
      </p:grpSpPr>
      <p:pic>
        <p:nvPicPr>
          <p:cNvPr id="81" name="Google Shape;81;p20"/>
          <p:cNvPicPr preferRelativeResize="0"/>
          <p:nvPr/>
        </p:nvPicPr>
        <p:blipFill rotWithShape="1">
          <a:blip r:embed="rId2">
            <a:alphaModFix/>
          </a:blip>
          <a:srcRect b="0" l="0" r="0" t="0"/>
          <a:stretch/>
        </p:blipFill>
        <p:spPr>
          <a:xfrm>
            <a:off x="0" y="1370"/>
            <a:ext cx="9155968" cy="51480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节标题">
  <p:cSld name="3_节标题">
    <p:spTree>
      <p:nvGrpSpPr>
        <p:cNvPr id="82" name="Shape 82"/>
        <p:cNvGrpSpPr/>
        <p:nvPr/>
      </p:nvGrpSpPr>
      <p:grpSpPr>
        <a:xfrm>
          <a:off x="0" y="0"/>
          <a:ext cx="0" cy="0"/>
          <a:chOff x="0" y="0"/>
          <a:chExt cx="0" cy="0"/>
        </a:xfrm>
      </p:grpSpPr>
      <p:pic>
        <p:nvPicPr>
          <p:cNvPr id="83" name="Google Shape;83;p21"/>
          <p:cNvPicPr preferRelativeResize="0"/>
          <p:nvPr/>
        </p:nvPicPr>
        <p:blipFill rotWithShape="1">
          <a:blip r:embed="rId2">
            <a:alphaModFix/>
          </a:blip>
          <a:srcRect b="0" l="0" r="0" t="0"/>
          <a:stretch/>
        </p:blipFill>
        <p:spPr>
          <a:xfrm>
            <a:off x="0" y="1372"/>
            <a:ext cx="9155969" cy="51480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图片与标题">
  <p:cSld name="图片与标题">
    <p:spTree>
      <p:nvGrpSpPr>
        <p:cNvPr id="84" name="Shape 84"/>
        <p:cNvGrpSpPr/>
        <p:nvPr/>
      </p:nvGrpSpPr>
      <p:grpSpPr>
        <a:xfrm>
          <a:off x="0" y="0"/>
          <a:ext cx="0" cy="0"/>
          <a:chOff x="0" y="0"/>
          <a:chExt cx="0" cy="0"/>
        </a:xfrm>
      </p:grpSpPr>
      <p:sp>
        <p:nvSpPr>
          <p:cNvPr id="85" name="Google Shape;85;p22"/>
          <p:cNvSpPr txBox="1"/>
          <p:nvPr>
            <p:ph type="title"/>
          </p:nvPr>
        </p:nvSpPr>
        <p:spPr>
          <a:xfrm>
            <a:off x="180000" y="180000"/>
            <a:ext cx="2832186" cy="2285458"/>
          </a:xfrm>
          <a:prstGeom prst="rect">
            <a:avLst/>
          </a:prstGeom>
          <a:noFill/>
          <a:ln>
            <a:noFill/>
          </a:ln>
        </p:spPr>
        <p:txBody>
          <a:bodyPr anchorCtr="0" anchor="t" bIns="0" lIns="0" spcFirstLastPara="1" rIns="0" wrap="square" tIns="0">
            <a:noAutofit/>
          </a:bodyPr>
          <a:lstStyle>
            <a:lvl1pPr lvl="0" algn="l">
              <a:spcBef>
                <a:spcPts val="0"/>
              </a:spcBef>
              <a:spcAft>
                <a:spcPts val="0"/>
              </a:spcAft>
              <a:buClr>
                <a:schemeClr val="dk1"/>
              </a:buClr>
              <a:buSzPts val="2000"/>
              <a:buFont typeface="Arial"/>
              <a:buNone/>
              <a:defRPr b="0" i="0" sz="20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22"/>
          <p:cNvSpPr/>
          <p:nvPr>
            <p:ph idx="2" type="pic"/>
          </p:nvPr>
        </p:nvSpPr>
        <p:spPr>
          <a:xfrm>
            <a:off x="3194581" y="180000"/>
            <a:ext cx="5773913" cy="4157399"/>
          </a:xfrm>
          <a:prstGeom prst="rect">
            <a:avLst/>
          </a:prstGeom>
          <a:noFill/>
          <a:ln>
            <a:noFill/>
          </a:ln>
        </p:spPr>
      </p:sp>
      <p:sp>
        <p:nvSpPr>
          <p:cNvPr id="87" name="Google Shape;87;p22"/>
          <p:cNvSpPr txBox="1"/>
          <p:nvPr/>
        </p:nvSpPr>
        <p:spPr>
          <a:xfrm>
            <a:off x="171924" y="4746178"/>
            <a:ext cx="2133600" cy="273844"/>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n" sz="800">
                <a:solidFill>
                  <a:schemeClr val="dk1"/>
                </a:solidFill>
                <a:latin typeface="Arial"/>
                <a:ea typeface="Arial"/>
                <a:cs typeface="Arial"/>
                <a:sym typeface="Arial"/>
              </a:rPr>
              <a:t>Page.</a:t>
            </a:r>
            <a:fld id="{00000000-1234-1234-1234-123412341234}" type="slidenum">
              <a:rPr b="0" lang="en" sz="800">
                <a:solidFill>
                  <a:schemeClr val="dk1"/>
                </a:solidFill>
                <a:latin typeface="Arial"/>
                <a:ea typeface="Arial"/>
                <a:cs typeface="Arial"/>
                <a:sym typeface="Arial"/>
              </a:rPr>
              <a:t>‹#›</a:t>
            </a:fld>
            <a:endParaRPr sz="800">
              <a:solidFill>
                <a:schemeClr val="dk1"/>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图片与标题">
  <p:cSld name="1_图片与标题">
    <p:spTree>
      <p:nvGrpSpPr>
        <p:cNvPr id="88" name="Shape 88"/>
        <p:cNvGrpSpPr/>
        <p:nvPr/>
      </p:nvGrpSpPr>
      <p:grpSpPr>
        <a:xfrm>
          <a:off x="0" y="0"/>
          <a:ext cx="0" cy="0"/>
          <a:chOff x="0" y="0"/>
          <a:chExt cx="0" cy="0"/>
        </a:xfrm>
      </p:grpSpPr>
      <p:sp>
        <p:nvSpPr>
          <p:cNvPr id="89" name="Google Shape;89;p23"/>
          <p:cNvSpPr txBox="1"/>
          <p:nvPr>
            <p:ph type="title"/>
          </p:nvPr>
        </p:nvSpPr>
        <p:spPr>
          <a:xfrm>
            <a:off x="180000" y="180000"/>
            <a:ext cx="2832186" cy="2285458"/>
          </a:xfrm>
          <a:prstGeom prst="rect">
            <a:avLst/>
          </a:prstGeom>
          <a:noFill/>
          <a:ln>
            <a:noFill/>
          </a:ln>
        </p:spPr>
        <p:txBody>
          <a:bodyPr anchorCtr="0" anchor="t" bIns="0" lIns="0" spcFirstLastPara="1" rIns="0" wrap="square" tIns="0">
            <a:noAutofit/>
          </a:bodyPr>
          <a:lstStyle>
            <a:lvl1pPr lvl="0" algn="l">
              <a:spcBef>
                <a:spcPts val="0"/>
              </a:spcBef>
              <a:spcAft>
                <a:spcPts val="0"/>
              </a:spcAft>
              <a:buClr>
                <a:schemeClr val="dk1"/>
              </a:buClr>
              <a:buSzPts val="2000"/>
              <a:buFont typeface="Arial"/>
              <a:buNone/>
              <a:defRPr b="0" i="0" sz="20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23"/>
          <p:cNvSpPr/>
          <p:nvPr>
            <p:ph idx="2" type="pic"/>
          </p:nvPr>
        </p:nvSpPr>
        <p:spPr>
          <a:xfrm>
            <a:off x="3194581" y="180000"/>
            <a:ext cx="5773913" cy="1987978"/>
          </a:xfrm>
          <a:prstGeom prst="rect">
            <a:avLst/>
          </a:prstGeom>
          <a:noFill/>
          <a:ln>
            <a:noFill/>
          </a:ln>
        </p:spPr>
      </p:sp>
      <p:sp>
        <p:nvSpPr>
          <p:cNvPr id="91" name="Google Shape;91;p23"/>
          <p:cNvSpPr/>
          <p:nvPr>
            <p:ph idx="3" type="pic"/>
          </p:nvPr>
        </p:nvSpPr>
        <p:spPr>
          <a:xfrm>
            <a:off x="6172960" y="2327197"/>
            <a:ext cx="2795534" cy="2003756"/>
          </a:xfrm>
          <a:prstGeom prst="rect">
            <a:avLst/>
          </a:prstGeom>
          <a:noFill/>
          <a:ln>
            <a:noFill/>
          </a:ln>
        </p:spPr>
      </p:sp>
      <p:sp>
        <p:nvSpPr>
          <p:cNvPr id="92" name="Google Shape;92;p23"/>
          <p:cNvSpPr/>
          <p:nvPr>
            <p:ph idx="4" type="pic"/>
          </p:nvPr>
        </p:nvSpPr>
        <p:spPr>
          <a:xfrm>
            <a:off x="3194581" y="2327197"/>
            <a:ext cx="2795534" cy="2003756"/>
          </a:xfrm>
          <a:prstGeom prst="rect">
            <a:avLst/>
          </a:prstGeom>
          <a:noFill/>
          <a:ln>
            <a:noFill/>
          </a:ln>
        </p:spPr>
      </p:sp>
      <p:sp>
        <p:nvSpPr>
          <p:cNvPr id="93" name="Google Shape;93;p23"/>
          <p:cNvSpPr txBox="1"/>
          <p:nvPr/>
        </p:nvSpPr>
        <p:spPr>
          <a:xfrm>
            <a:off x="171924" y="4746178"/>
            <a:ext cx="2133600" cy="273844"/>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n" sz="800">
                <a:solidFill>
                  <a:schemeClr val="dk1"/>
                </a:solidFill>
                <a:latin typeface="Arial"/>
                <a:ea typeface="Arial"/>
                <a:cs typeface="Arial"/>
                <a:sym typeface="Arial"/>
              </a:rPr>
              <a:t>Page.</a:t>
            </a:r>
            <a:fld id="{00000000-1234-1234-1234-123412341234}" type="slidenum">
              <a:rPr b="0" lang="en" sz="800">
                <a:solidFill>
                  <a:schemeClr val="dk1"/>
                </a:solidFill>
                <a:latin typeface="Arial"/>
                <a:ea typeface="Arial"/>
                <a:cs typeface="Arial"/>
                <a:sym typeface="Arial"/>
              </a:rPr>
              <a:t>‹#›</a:t>
            </a:fld>
            <a:endParaRPr sz="800">
              <a:solidFill>
                <a:schemeClr val="dk1"/>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图片与标题">
  <p:cSld name="2_图片与标题">
    <p:spTree>
      <p:nvGrpSpPr>
        <p:cNvPr id="94" name="Shape 94"/>
        <p:cNvGrpSpPr/>
        <p:nvPr/>
      </p:nvGrpSpPr>
      <p:grpSpPr>
        <a:xfrm>
          <a:off x="0" y="0"/>
          <a:ext cx="0" cy="0"/>
          <a:chOff x="0" y="0"/>
          <a:chExt cx="0" cy="0"/>
        </a:xfrm>
      </p:grpSpPr>
      <p:sp>
        <p:nvSpPr>
          <p:cNvPr id="95" name="Google Shape;95;p24"/>
          <p:cNvSpPr txBox="1"/>
          <p:nvPr>
            <p:ph type="title"/>
          </p:nvPr>
        </p:nvSpPr>
        <p:spPr>
          <a:xfrm>
            <a:off x="180000" y="180000"/>
            <a:ext cx="2820737" cy="4106346"/>
          </a:xfrm>
          <a:prstGeom prst="rect">
            <a:avLst/>
          </a:prstGeom>
          <a:noFill/>
          <a:ln>
            <a:noFill/>
          </a:ln>
        </p:spPr>
        <p:txBody>
          <a:bodyPr anchorCtr="0" anchor="t" bIns="0" lIns="0" spcFirstLastPara="1" rIns="0" wrap="square" tIns="0">
            <a:noAutofit/>
          </a:bodyPr>
          <a:lstStyle>
            <a:lvl1pPr lvl="0" algn="l">
              <a:spcBef>
                <a:spcPts val="0"/>
              </a:spcBef>
              <a:spcAft>
                <a:spcPts val="0"/>
              </a:spcAft>
              <a:buClr>
                <a:schemeClr val="dk1"/>
              </a:buClr>
              <a:buSzPts val="2000"/>
              <a:buFont typeface="Arial"/>
              <a:buNone/>
              <a:defRPr b="0" i="0" sz="20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24"/>
          <p:cNvSpPr txBox="1"/>
          <p:nvPr>
            <p:ph idx="1" type="body"/>
          </p:nvPr>
        </p:nvSpPr>
        <p:spPr>
          <a:xfrm>
            <a:off x="3175000" y="180000"/>
            <a:ext cx="2793427" cy="4106862"/>
          </a:xfrm>
          <a:prstGeom prst="rect">
            <a:avLst/>
          </a:prstGeom>
          <a:noFill/>
          <a:ln>
            <a:noFill/>
          </a:ln>
        </p:spPr>
        <p:txBody>
          <a:bodyPr anchorCtr="0" anchor="t" bIns="0" lIns="0" spcFirstLastPara="1" rIns="0" wrap="square" tIns="0">
            <a:normAutofit/>
          </a:bodyPr>
          <a:lstStyle>
            <a:lvl1pPr indent="-228600" lvl="0" marL="457200" algn="l">
              <a:spcBef>
                <a:spcPts val="400"/>
              </a:spcBef>
              <a:spcAft>
                <a:spcPts val="0"/>
              </a:spcAft>
              <a:buClr>
                <a:schemeClr val="dk1"/>
              </a:buClr>
              <a:buSzPts val="2000"/>
              <a:buNone/>
              <a:defRPr sz="2000">
                <a:latin typeface="Arial"/>
                <a:ea typeface="Arial"/>
                <a:cs typeface="Arial"/>
                <a:sym typeface="Arial"/>
              </a:defRPr>
            </a:lvl1pPr>
            <a:lvl2pPr indent="-228600" lvl="1" marL="914400" algn="l">
              <a:spcBef>
                <a:spcPts val="360"/>
              </a:spcBef>
              <a:spcAft>
                <a:spcPts val="0"/>
              </a:spcAft>
              <a:buClr>
                <a:schemeClr val="dk1"/>
              </a:buClr>
              <a:buSzPts val="1800"/>
              <a:buNone/>
              <a:defRPr/>
            </a:lvl2pPr>
            <a:lvl3pPr indent="-228600" lvl="2" marL="1371600" algn="l">
              <a:spcBef>
                <a:spcPts val="360"/>
              </a:spcBef>
              <a:spcAft>
                <a:spcPts val="0"/>
              </a:spcAft>
              <a:buClr>
                <a:schemeClr val="dk1"/>
              </a:buClr>
              <a:buSzPts val="1800"/>
              <a:buNone/>
              <a:defRPr/>
            </a:lvl3pPr>
            <a:lvl4pPr indent="-228600" lvl="3" marL="1828800" algn="l">
              <a:spcBef>
                <a:spcPts val="360"/>
              </a:spcBef>
              <a:spcAft>
                <a:spcPts val="0"/>
              </a:spcAft>
              <a:buClr>
                <a:schemeClr val="dk1"/>
              </a:buClr>
              <a:buSzPts val="1800"/>
              <a:buNone/>
              <a:defRPr/>
            </a:lvl4pPr>
            <a:lvl5pPr indent="-228600" lvl="4" marL="2286000" algn="l">
              <a:spcBef>
                <a:spcPts val="360"/>
              </a:spcBef>
              <a:spcAft>
                <a:spcPts val="0"/>
              </a:spcAft>
              <a:buClr>
                <a:schemeClr val="dk1"/>
              </a:buClr>
              <a:buSzPts val="18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7" name="Google Shape;97;p24"/>
          <p:cNvSpPr txBox="1"/>
          <p:nvPr>
            <p:ph idx="2" type="body"/>
          </p:nvPr>
        </p:nvSpPr>
        <p:spPr>
          <a:xfrm>
            <a:off x="6172960" y="180000"/>
            <a:ext cx="2793240" cy="4106863"/>
          </a:xfrm>
          <a:prstGeom prst="rect">
            <a:avLst/>
          </a:prstGeom>
          <a:noFill/>
          <a:ln>
            <a:noFill/>
          </a:ln>
        </p:spPr>
        <p:txBody>
          <a:bodyPr anchorCtr="0" anchor="t" bIns="0" lIns="0" spcFirstLastPara="1" rIns="0" wrap="square" tIns="0">
            <a:normAutofit/>
          </a:bodyPr>
          <a:lstStyle>
            <a:lvl1pPr indent="-228600" lvl="0" marL="457200" algn="l">
              <a:spcBef>
                <a:spcPts val="400"/>
              </a:spcBef>
              <a:spcAft>
                <a:spcPts val="0"/>
              </a:spcAft>
              <a:buClr>
                <a:schemeClr val="dk1"/>
              </a:buClr>
              <a:buSzPts val="2000"/>
              <a:buNone/>
              <a:defRPr sz="2000"/>
            </a:lvl1pPr>
            <a:lvl2pPr indent="-228600" lvl="1" marL="914400" algn="l">
              <a:spcBef>
                <a:spcPts val="360"/>
              </a:spcBef>
              <a:spcAft>
                <a:spcPts val="0"/>
              </a:spcAft>
              <a:buClr>
                <a:schemeClr val="dk1"/>
              </a:buClr>
              <a:buSzPts val="1800"/>
              <a:buNone/>
              <a:defRPr/>
            </a:lvl2pPr>
            <a:lvl3pPr indent="-228600" lvl="2" marL="1371600" algn="l">
              <a:spcBef>
                <a:spcPts val="360"/>
              </a:spcBef>
              <a:spcAft>
                <a:spcPts val="0"/>
              </a:spcAft>
              <a:buClr>
                <a:schemeClr val="dk1"/>
              </a:buClr>
              <a:buSzPts val="1800"/>
              <a:buNone/>
              <a:defRPr/>
            </a:lvl3pPr>
            <a:lvl4pPr indent="-228600" lvl="3" marL="1828800" algn="l">
              <a:spcBef>
                <a:spcPts val="360"/>
              </a:spcBef>
              <a:spcAft>
                <a:spcPts val="0"/>
              </a:spcAft>
              <a:buClr>
                <a:schemeClr val="dk1"/>
              </a:buClr>
              <a:buSzPts val="1800"/>
              <a:buNone/>
              <a:defRPr/>
            </a:lvl4pPr>
            <a:lvl5pPr indent="-228600" lvl="4" marL="2286000" algn="l">
              <a:spcBef>
                <a:spcPts val="360"/>
              </a:spcBef>
              <a:spcAft>
                <a:spcPts val="0"/>
              </a:spcAft>
              <a:buClr>
                <a:schemeClr val="dk1"/>
              </a:buClr>
              <a:buSzPts val="18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8" name="Google Shape;98;p24"/>
          <p:cNvSpPr txBox="1"/>
          <p:nvPr/>
        </p:nvSpPr>
        <p:spPr>
          <a:xfrm>
            <a:off x="171924" y="4746178"/>
            <a:ext cx="2133600" cy="273844"/>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n" sz="800">
                <a:solidFill>
                  <a:schemeClr val="dk1"/>
                </a:solidFill>
                <a:latin typeface="Arial"/>
                <a:ea typeface="Arial"/>
                <a:cs typeface="Arial"/>
                <a:sym typeface="Arial"/>
              </a:rPr>
              <a:t>Page.</a:t>
            </a:r>
            <a:fld id="{00000000-1234-1234-1234-123412341234}" type="slidenum">
              <a:rPr b="0" lang="en" sz="800">
                <a:solidFill>
                  <a:schemeClr val="dk1"/>
                </a:solidFill>
                <a:latin typeface="Arial"/>
                <a:ea typeface="Arial"/>
                <a:cs typeface="Arial"/>
                <a:sym typeface="Arial"/>
              </a:rPr>
              <a:t>‹#›</a:t>
            </a:fld>
            <a:endParaRPr sz="800">
              <a:solidFill>
                <a:schemeClr val="dk1"/>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较">
  <p:cSld name="比较">
    <p:spTree>
      <p:nvGrpSpPr>
        <p:cNvPr id="99" name="Shape 99"/>
        <p:cNvGrpSpPr/>
        <p:nvPr/>
      </p:nvGrpSpPr>
      <p:grpSpPr>
        <a:xfrm>
          <a:off x="0" y="0"/>
          <a:ext cx="0" cy="0"/>
          <a:chOff x="0" y="0"/>
          <a:chExt cx="0" cy="0"/>
        </a:xfrm>
      </p:grpSpPr>
      <p:sp>
        <p:nvSpPr>
          <p:cNvPr id="100" name="Google Shape;100;p25"/>
          <p:cNvSpPr txBox="1"/>
          <p:nvPr>
            <p:ph idx="1" type="body"/>
          </p:nvPr>
        </p:nvSpPr>
        <p:spPr>
          <a:xfrm>
            <a:off x="181125" y="299345"/>
            <a:ext cx="2409675" cy="1190788"/>
          </a:xfrm>
          <a:prstGeom prst="rect">
            <a:avLst/>
          </a:prstGeom>
          <a:noFill/>
          <a:ln>
            <a:noFill/>
          </a:ln>
        </p:spPr>
        <p:txBody>
          <a:bodyPr anchorCtr="0" anchor="t" bIns="0" lIns="0" spcFirstLastPara="1" rIns="0" wrap="square" tIns="0">
            <a:normAutofit/>
          </a:bodyPr>
          <a:lstStyle>
            <a:lvl1pPr indent="-228600" lvl="0" marL="457200" algn="l">
              <a:spcBef>
                <a:spcPts val="400"/>
              </a:spcBef>
              <a:spcAft>
                <a:spcPts val="0"/>
              </a:spcAft>
              <a:buClr>
                <a:schemeClr val="dk1"/>
              </a:buClr>
              <a:buSzPts val="2000"/>
              <a:buNone/>
              <a:defRPr b="0" sz="20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01" name="Google Shape;101;p25"/>
          <p:cNvSpPr txBox="1"/>
          <p:nvPr>
            <p:ph idx="2" type="body"/>
          </p:nvPr>
        </p:nvSpPr>
        <p:spPr>
          <a:xfrm>
            <a:off x="3124200" y="299345"/>
            <a:ext cx="5096933" cy="1952788"/>
          </a:xfrm>
          <a:prstGeom prst="rect">
            <a:avLst/>
          </a:prstGeom>
          <a:noFill/>
          <a:ln>
            <a:noFill/>
          </a:ln>
        </p:spPr>
        <p:txBody>
          <a:bodyPr anchorCtr="0" anchor="t" bIns="0" lIns="0" spcFirstLastPara="1" rIns="0" wrap="square" tIns="0">
            <a:normAutofit/>
          </a:bodyPr>
          <a:lstStyle>
            <a:lvl1pPr indent="-228600" lvl="0" marL="457200" algn="l">
              <a:spcBef>
                <a:spcPts val="400"/>
              </a:spcBef>
              <a:spcAft>
                <a:spcPts val="0"/>
              </a:spcAft>
              <a:buClr>
                <a:schemeClr val="dk1"/>
              </a:buClr>
              <a:buSzPts val="2000"/>
              <a:buNone/>
              <a:defRPr b="0" sz="20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02" name="Google Shape;102;p25"/>
          <p:cNvSpPr txBox="1"/>
          <p:nvPr>
            <p:ph idx="3" type="body"/>
          </p:nvPr>
        </p:nvSpPr>
        <p:spPr>
          <a:xfrm>
            <a:off x="181125" y="2890145"/>
            <a:ext cx="2409675" cy="1190788"/>
          </a:xfrm>
          <a:prstGeom prst="rect">
            <a:avLst/>
          </a:prstGeom>
          <a:noFill/>
          <a:ln>
            <a:noFill/>
          </a:ln>
        </p:spPr>
        <p:txBody>
          <a:bodyPr anchorCtr="0" anchor="t" bIns="0" lIns="0" spcFirstLastPara="1" rIns="0" wrap="square" tIns="0">
            <a:normAutofit/>
          </a:bodyPr>
          <a:lstStyle>
            <a:lvl1pPr indent="-228600" lvl="0" marL="457200" algn="l">
              <a:spcBef>
                <a:spcPts val="400"/>
              </a:spcBef>
              <a:spcAft>
                <a:spcPts val="0"/>
              </a:spcAft>
              <a:buClr>
                <a:schemeClr val="dk1"/>
              </a:buClr>
              <a:buSzPts val="2000"/>
              <a:buNone/>
              <a:defRPr b="0" sz="20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03" name="Google Shape;103;p25"/>
          <p:cNvSpPr txBox="1"/>
          <p:nvPr>
            <p:ph idx="4" type="body"/>
          </p:nvPr>
        </p:nvSpPr>
        <p:spPr>
          <a:xfrm>
            <a:off x="3124200" y="2884690"/>
            <a:ext cx="5096933" cy="1196243"/>
          </a:xfrm>
          <a:prstGeom prst="rect">
            <a:avLst/>
          </a:prstGeom>
          <a:noFill/>
          <a:ln>
            <a:noFill/>
          </a:ln>
        </p:spPr>
        <p:txBody>
          <a:bodyPr anchorCtr="0" anchor="t" bIns="0" lIns="0" spcFirstLastPara="1" rIns="0" wrap="square" tIns="0">
            <a:normAutofit/>
          </a:bodyPr>
          <a:lstStyle>
            <a:lvl1pPr indent="-228600" lvl="0" marL="457200" algn="l">
              <a:spcBef>
                <a:spcPts val="400"/>
              </a:spcBef>
              <a:spcAft>
                <a:spcPts val="0"/>
              </a:spcAft>
              <a:buClr>
                <a:schemeClr val="dk1"/>
              </a:buClr>
              <a:buSzPts val="2000"/>
              <a:buNone/>
              <a:defRPr b="0" sz="20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04" name="Google Shape;104;p25"/>
          <p:cNvSpPr txBox="1"/>
          <p:nvPr/>
        </p:nvSpPr>
        <p:spPr>
          <a:xfrm>
            <a:off x="171924" y="4746178"/>
            <a:ext cx="2133600" cy="273844"/>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n" sz="800">
                <a:solidFill>
                  <a:schemeClr val="dk1"/>
                </a:solidFill>
                <a:latin typeface="Arial"/>
                <a:ea typeface="Arial"/>
                <a:cs typeface="Arial"/>
                <a:sym typeface="Arial"/>
              </a:rPr>
              <a:t>Page.</a:t>
            </a:r>
            <a:fld id="{00000000-1234-1234-1234-123412341234}" type="slidenum">
              <a:rPr b="0" lang="en" sz="800">
                <a:solidFill>
                  <a:schemeClr val="dk1"/>
                </a:solidFill>
                <a:latin typeface="Arial"/>
                <a:ea typeface="Arial"/>
                <a:cs typeface="Arial"/>
                <a:sym typeface="Arial"/>
              </a:rPr>
              <a:t>‹#›</a:t>
            </a:fld>
            <a:endParaRPr sz="800">
              <a:solidFill>
                <a:schemeClr val="dk1"/>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自定义版式">
  <p:cSld name="4_自定义版式">
    <p:spTree>
      <p:nvGrpSpPr>
        <p:cNvPr id="105" name="Shape 105"/>
        <p:cNvGrpSpPr/>
        <p:nvPr/>
      </p:nvGrpSpPr>
      <p:grpSpPr>
        <a:xfrm>
          <a:off x="0" y="0"/>
          <a:ext cx="0" cy="0"/>
          <a:chOff x="0" y="0"/>
          <a:chExt cx="0" cy="0"/>
        </a:xfrm>
      </p:grpSpPr>
      <p:sp>
        <p:nvSpPr>
          <p:cNvPr id="106" name="Google Shape;106;p26"/>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7" name="Google Shape;107;p2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2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自定义版式">
  <p:cSld name="3_自定义版式">
    <p:spTree>
      <p:nvGrpSpPr>
        <p:cNvPr id="110" name="Shape 110"/>
        <p:cNvGrpSpPr/>
        <p:nvPr/>
      </p:nvGrpSpPr>
      <p:grpSpPr>
        <a:xfrm>
          <a:off x="0" y="0"/>
          <a:ext cx="0" cy="0"/>
          <a:chOff x="0" y="0"/>
          <a:chExt cx="0" cy="0"/>
        </a:xfrm>
      </p:grpSpPr>
      <p:sp>
        <p:nvSpPr>
          <p:cNvPr id="111" name="Google Shape;111;p27"/>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2" name="Google Shape;112;p2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2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自定义版式">
  <p:cSld name="2_自定义版式">
    <p:spTree>
      <p:nvGrpSpPr>
        <p:cNvPr id="115" name="Shape 115"/>
        <p:cNvGrpSpPr/>
        <p:nvPr/>
      </p:nvGrpSpPr>
      <p:grpSpPr>
        <a:xfrm>
          <a:off x="0" y="0"/>
          <a:ext cx="0" cy="0"/>
          <a:chOff x="0" y="0"/>
          <a:chExt cx="0" cy="0"/>
        </a:xfrm>
      </p:grpSpPr>
      <p:sp>
        <p:nvSpPr>
          <p:cNvPr id="116" name="Google Shape;116;p28"/>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7" name="Google Shape;117;p2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2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节标题">
  <p:cSld name="6_节标题">
    <p:spTree>
      <p:nvGrpSpPr>
        <p:cNvPr id="120" name="Shape 120"/>
        <p:cNvGrpSpPr/>
        <p:nvPr/>
      </p:nvGrpSpPr>
      <p:grpSpPr>
        <a:xfrm>
          <a:off x="0" y="0"/>
          <a:ext cx="0" cy="0"/>
          <a:chOff x="0" y="0"/>
          <a:chExt cx="0" cy="0"/>
        </a:xfrm>
      </p:grpSpPr>
      <p:pic>
        <p:nvPicPr>
          <p:cNvPr id="121" name="Google Shape;121;p29"/>
          <p:cNvPicPr preferRelativeResize="0"/>
          <p:nvPr/>
        </p:nvPicPr>
        <p:blipFill rotWithShape="1">
          <a:blip r:embed="rId2">
            <a:alphaModFix/>
          </a:blip>
          <a:srcRect b="0" l="0" r="0" t="0"/>
          <a:stretch/>
        </p:blipFill>
        <p:spPr>
          <a:xfrm>
            <a:off x="0" y="0"/>
            <a:ext cx="9141969" cy="5143499"/>
          </a:xfrm>
          <a:prstGeom prst="rect">
            <a:avLst/>
          </a:prstGeom>
          <a:noFill/>
          <a:ln>
            <a:noFill/>
          </a:ln>
        </p:spPr>
      </p:pic>
      <p:sp>
        <p:nvSpPr>
          <p:cNvPr id="122" name="Google Shape;122;p29"/>
          <p:cNvSpPr txBox="1"/>
          <p:nvPr>
            <p:ph type="title"/>
          </p:nvPr>
        </p:nvSpPr>
        <p:spPr>
          <a:xfrm>
            <a:off x="188757" y="1114606"/>
            <a:ext cx="7772400" cy="447368"/>
          </a:xfrm>
          <a:prstGeom prst="rect">
            <a:avLst/>
          </a:prstGeom>
          <a:noFill/>
          <a:ln>
            <a:noFill/>
          </a:ln>
        </p:spPr>
        <p:txBody>
          <a:bodyPr anchorCtr="0" anchor="t" bIns="0" lIns="0" spcFirstLastPara="1" rIns="0" wrap="square" tIns="0">
            <a:normAutofit/>
          </a:bodyPr>
          <a:lstStyle>
            <a:lvl1pPr lvl="0" algn="l">
              <a:spcBef>
                <a:spcPts val="0"/>
              </a:spcBef>
              <a:spcAft>
                <a:spcPts val="0"/>
              </a:spcAft>
              <a:buClr>
                <a:schemeClr val="lt1"/>
              </a:buClr>
              <a:buSzPts val="2800"/>
              <a:buFont typeface="Arial"/>
              <a:buNone/>
              <a:defRPr b="0" sz="2800" cap="none">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3" name="Google Shape;123;p29"/>
          <p:cNvSpPr txBox="1"/>
          <p:nvPr>
            <p:ph idx="1" type="body"/>
          </p:nvPr>
        </p:nvSpPr>
        <p:spPr>
          <a:xfrm>
            <a:off x="188757" y="1726156"/>
            <a:ext cx="7772400" cy="391715"/>
          </a:xfrm>
          <a:prstGeom prst="rect">
            <a:avLst/>
          </a:prstGeom>
          <a:noFill/>
          <a:ln>
            <a:noFill/>
          </a:ln>
        </p:spPr>
        <p:txBody>
          <a:bodyPr anchorCtr="0" anchor="t" bIns="0" lIns="0" spcFirstLastPara="1" rIns="0" wrap="square" tIns="0">
            <a:normAutofit/>
          </a:bodyPr>
          <a:lstStyle>
            <a:lvl1pPr indent="-228600" lvl="0" marL="457200" algn="l">
              <a:spcBef>
                <a:spcPts val="400"/>
              </a:spcBef>
              <a:spcAft>
                <a:spcPts val="0"/>
              </a:spcAft>
              <a:buClr>
                <a:schemeClr val="lt1"/>
              </a:buClr>
              <a:buSzPts val="2000"/>
              <a:buNone/>
              <a:defRPr sz="2000">
                <a:solidFill>
                  <a:schemeClr val="lt1"/>
                </a:solidFill>
                <a:latin typeface="Arial"/>
                <a:ea typeface="Arial"/>
                <a:cs typeface="Arial"/>
                <a:sym typeface="Aria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124" name="Google Shape;124;p29"/>
          <p:cNvSpPr txBox="1"/>
          <p:nvPr>
            <p:ph idx="12" type="sldNum"/>
          </p:nvPr>
        </p:nvSpPr>
        <p:spPr>
          <a:xfrm>
            <a:off x="171924" y="4746178"/>
            <a:ext cx="2133600" cy="273844"/>
          </a:xfrm>
          <a:prstGeom prst="rect">
            <a:avLst/>
          </a:prstGeom>
          <a:noFill/>
          <a:ln>
            <a:noFill/>
          </a:ln>
        </p:spPr>
        <p:txBody>
          <a:bodyPr anchorCtr="0" anchor="ctr" bIns="0" lIns="0" spcFirstLastPara="1" rIns="0" wrap="square" tIns="0">
            <a:noAutofit/>
          </a:bodyPr>
          <a:lstStyle>
            <a:lvl1pPr indent="0" lvl="0" marL="0" algn="l">
              <a:spcBef>
                <a:spcPts val="0"/>
              </a:spcBef>
              <a:buNone/>
              <a:defRPr b="1" sz="900">
                <a:solidFill>
                  <a:schemeClr val="lt1"/>
                </a:solidFill>
                <a:latin typeface="Arial"/>
                <a:ea typeface="Arial"/>
                <a:cs typeface="Arial"/>
                <a:sym typeface="Arial"/>
              </a:defRPr>
            </a:lvl1pPr>
            <a:lvl2pPr indent="0" lvl="1" marL="0" algn="l">
              <a:spcBef>
                <a:spcPts val="0"/>
              </a:spcBef>
              <a:buNone/>
              <a:defRPr b="1" sz="900">
                <a:solidFill>
                  <a:schemeClr val="lt1"/>
                </a:solidFill>
                <a:latin typeface="Arial"/>
                <a:ea typeface="Arial"/>
                <a:cs typeface="Arial"/>
                <a:sym typeface="Arial"/>
              </a:defRPr>
            </a:lvl2pPr>
            <a:lvl3pPr indent="0" lvl="2" marL="0" algn="l">
              <a:spcBef>
                <a:spcPts val="0"/>
              </a:spcBef>
              <a:buNone/>
              <a:defRPr b="1" sz="900">
                <a:solidFill>
                  <a:schemeClr val="lt1"/>
                </a:solidFill>
                <a:latin typeface="Arial"/>
                <a:ea typeface="Arial"/>
                <a:cs typeface="Arial"/>
                <a:sym typeface="Arial"/>
              </a:defRPr>
            </a:lvl3pPr>
            <a:lvl4pPr indent="0" lvl="3" marL="0" algn="l">
              <a:spcBef>
                <a:spcPts val="0"/>
              </a:spcBef>
              <a:buNone/>
              <a:defRPr b="1" sz="900">
                <a:solidFill>
                  <a:schemeClr val="lt1"/>
                </a:solidFill>
                <a:latin typeface="Arial"/>
                <a:ea typeface="Arial"/>
                <a:cs typeface="Arial"/>
                <a:sym typeface="Arial"/>
              </a:defRPr>
            </a:lvl4pPr>
            <a:lvl5pPr indent="0" lvl="4" marL="0" algn="l">
              <a:spcBef>
                <a:spcPts val="0"/>
              </a:spcBef>
              <a:buNone/>
              <a:defRPr b="1" sz="900">
                <a:solidFill>
                  <a:schemeClr val="lt1"/>
                </a:solidFill>
                <a:latin typeface="Arial"/>
                <a:ea typeface="Arial"/>
                <a:cs typeface="Arial"/>
                <a:sym typeface="Arial"/>
              </a:defRPr>
            </a:lvl5pPr>
            <a:lvl6pPr indent="0" lvl="5" marL="0" algn="l">
              <a:spcBef>
                <a:spcPts val="0"/>
              </a:spcBef>
              <a:buNone/>
              <a:defRPr b="1" sz="900">
                <a:solidFill>
                  <a:schemeClr val="lt1"/>
                </a:solidFill>
                <a:latin typeface="Arial"/>
                <a:ea typeface="Arial"/>
                <a:cs typeface="Arial"/>
                <a:sym typeface="Arial"/>
              </a:defRPr>
            </a:lvl6pPr>
            <a:lvl7pPr indent="0" lvl="6" marL="0" algn="l">
              <a:spcBef>
                <a:spcPts val="0"/>
              </a:spcBef>
              <a:buNone/>
              <a:defRPr b="1" sz="900">
                <a:solidFill>
                  <a:schemeClr val="lt1"/>
                </a:solidFill>
                <a:latin typeface="Arial"/>
                <a:ea typeface="Arial"/>
                <a:cs typeface="Arial"/>
                <a:sym typeface="Arial"/>
              </a:defRPr>
            </a:lvl7pPr>
            <a:lvl8pPr indent="0" lvl="7" marL="0" algn="l">
              <a:spcBef>
                <a:spcPts val="0"/>
              </a:spcBef>
              <a:buNone/>
              <a:defRPr b="1" sz="900">
                <a:solidFill>
                  <a:schemeClr val="lt1"/>
                </a:solidFill>
                <a:latin typeface="Arial"/>
                <a:ea typeface="Arial"/>
                <a:cs typeface="Arial"/>
                <a:sym typeface="Arial"/>
              </a:defRPr>
            </a:lvl8pPr>
            <a:lvl9pPr indent="0" lvl="8" marL="0" algn="l">
              <a:spcBef>
                <a:spcPts val="0"/>
              </a:spcBef>
              <a:buNone/>
              <a:defRPr b="1" sz="900">
                <a:solidFill>
                  <a:schemeClr val="lt1"/>
                </a:solidFill>
                <a:latin typeface="Arial"/>
                <a:ea typeface="Arial"/>
                <a:cs typeface="Arial"/>
                <a:sym typeface="Arial"/>
              </a:defRPr>
            </a:lvl9pPr>
          </a:lstStyle>
          <a:p>
            <a:pPr indent="0" lvl="0" marL="0" rtl="0" algn="l">
              <a:spcBef>
                <a:spcPts val="0"/>
              </a:spcBef>
              <a:spcAft>
                <a:spcPts val="0"/>
              </a:spcAft>
              <a:buNone/>
            </a:pPr>
            <a:r>
              <a:rPr lang="en"/>
              <a:t>Page</a:t>
            </a:r>
            <a:r>
              <a:rPr lang="en" sz="1000"/>
              <a:t>.</a:t>
            </a:r>
            <a:fld id="{00000000-1234-1234-1234-123412341234}" type="slidenum">
              <a:rPr lang="en" sz="1000"/>
              <a:t>‹#›</a:t>
            </a:fld>
            <a:endParaRPr b="0" sz="1000"/>
          </a:p>
        </p:txBody>
      </p:sp>
      <p:cxnSp>
        <p:nvCxnSpPr>
          <p:cNvPr id="125" name="Google Shape;125;p29"/>
          <p:cNvCxnSpPr/>
          <p:nvPr/>
        </p:nvCxnSpPr>
        <p:spPr>
          <a:xfrm>
            <a:off x="188757" y="2335080"/>
            <a:ext cx="8763962" cy="0"/>
          </a:xfrm>
          <a:prstGeom prst="straightConnector1">
            <a:avLst/>
          </a:prstGeom>
          <a:noFill/>
          <a:ln cap="flat" cmpd="sng" w="12700">
            <a:solidFill>
              <a:schemeClr val="lt1"/>
            </a:solidFill>
            <a:prstDash val="solid"/>
            <a:round/>
            <a:headEnd len="sm" w="sm" type="none"/>
            <a:tailEnd len="sm" w="sm" type="none"/>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比较">
  <p:cSld name="1_比较">
    <p:spTree>
      <p:nvGrpSpPr>
        <p:cNvPr id="126" name="Shape 126"/>
        <p:cNvGrpSpPr/>
        <p:nvPr/>
      </p:nvGrpSpPr>
      <p:grpSpPr>
        <a:xfrm>
          <a:off x="0" y="0"/>
          <a:ext cx="0" cy="0"/>
          <a:chOff x="0" y="0"/>
          <a:chExt cx="0" cy="0"/>
        </a:xfrm>
      </p:grpSpPr>
      <p:pic>
        <p:nvPicPr>
          <p:cNvPr id="127" name="Google Shape;127;p30"/>
          <p:cNvPicPr preferRelativeResize="0"/>
          <p:nvPr/>
        </p:nvPicPr>
        <p:blipFill rotWithShape="1">
          <a:blip r:embed="rId2">
            <a:alphaModFix/>
          </a:blip>
          <a:srcRect b="0" l="0" r="0" t="0"/>
          <a:stretch/>
        </p:blipFill>
        <p:spPr>
          <a:xfrm>
            <a:off x="2" y="-7888"/>
            <a:ext cx="9155986" cy="5151385"/>
          </a:xfrm>
          <a:prstGeom prst="rect">
            <a:avLst/>
          </a:prstGeom>
          <a:noFill/>
          <a:ln>
            <a:noFill/>
          </a:ln>
        </p:spPr>
      </p:pic>
      <p:sp>
        <p:nvSpPr>
          <p:cNvPr id="128" name="Google Shape;128;p30"/>
          <p:cNvSpPr txBox="1"/>
          <p:nvPr>
            <p:ph idx="1" type="body"/>
          </p:nvPr>
        </p:nvSpPr>
        <p:spPr>
          <a:xfrm>
            <a:off x="181125" y="299345"/>
            <a:ext cx="2409675" cy="1190788"/>
          </a:xfrm>
          <a:prstGeom prst="rect">
            <a:avLst/>
          </a:prstGeom>
          <a:noFill/>
          <a:ln>
            <a:noFill/>
          </a:ln>
        </p:spPr>
        <p:txBody>
          <a:bodyPr anchorCtr="0" anchor="t" bIns="0" lIns="0" spcFirstLastPara="1" rIns="0" wrap="square" tIns="0">
            <a:normAutofit/>
          </a:bodyPr>
          <a:lstStyle>
            <a:lvl1pPr indent="-228600" lvl="0" marL="457200" algn="l">
              <a:spcBef>
                <a:spcPts val="400"/>
              </a:spcBef>
              <a:spcAft>
                <a:spcPts val="0"/>
              </a:spcAft>
              <a:buClr>
                <a:schemeClr val="dk1"/>
              </a:buClr>
              <a:buSzPts val="2000"/>
              <a:buNone/>
              <a:defRPr b="0" sz="20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29" name="Google Shape;129;p30"/>
          <p:cNvSpPr txBox="1"/>
          <p:nvPr>
            <p:ph idx="2" type="body"/>
          </p:nvPr>
        </p:nvSpPr>
        <p:spPr>
          <a:xfrm>
            <a:off x="3124200" y="299345"/>
            <a:ext cx="5096933" cy="1952788"/>
          </a:xfrm>
          <a:prstGeom prst="rect">
            <a:avLst/>
          </a:prstGeom>
          <a:noFill/>
          <a:ln>
            <a:noFill/>
          </a:ln>
        </p:spPr>
        <p:txBody>
          <a:bodyPr anchorCtr="0" anchor="t" bIns="0" lIns="0" spcFirstLastPara="1" rIns="0" wrap="square" tIns="0">
            <a:normAutofit/>
          </a:bodyPr>
          <a:lstStyle>
            <a:lvl1pPr indent="-228600" lvl="0" marL="457200" algn="l">
              <a:spcBef>
                <a:spcPts val="400"/>
              </a:spcBef>
              <a:spcAft>
                <a:spcPts val="0"/>
              </a:spcAft>
              <a:buClr>
                <a:schemeClr val="dk1"/>
              </a:buClr>
              <a:buSzPts val="2000"/>
              <a:buNone/>
              <a:defRPr b="0" sz="20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30" name="Google Shape;130;p30"/>
          <p:cNvSpPr txBox="1"/>
          <p:nvPr>
            <p:ph idx="3" type="body"/>
          </p:nvPr>
        </p:nvSpPr>
        <p:spPr>
          <a:xfrm>
            <a:off x="181125" y="2890145"/>
            <a:ext cx="2409675" cy="1190788"/>
          </a:xfrm>
          <a:prstGeom prst="rect">
            <a:avLst/>
          </a:prstGeom>
          <a:noFill/>
          <a:ln>
            <a:noFill/>
          </a:ln>
        </p:spPr>
        <p:txBody>
          <a:bodyPr anchorCtr="0" anchor="t" bIns="0" lIns="0" spcFirstLastPara="1" rIns="0" wrap="square" tIns="0">
            <a:normAutofit/>
          </a:bodyPr>
          <a:lstStyle>
            <a:lvl1pPr indent="-228600" lvl="0" marL="457200" algn="l">
              <a:spcBef>
                <a:spcPts val="400"/>
              </a:spcBef>
              <a:spcAft>
                <a:spcPts val="0"/>
              </a:spcAft>
              <a:buClr>
                <a:schemeClr val="dk1"/>
              </a:buClr>
              <a:buSzPts val="2000"/>
              <a:buNone/>
              <a:defRPr b="0" sz="20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31" name="Google Shape;131;p30"/>
          <p:cNvSpPr txBox="1"/>
          <p:nvPr>
            <p:ph idx="4" type="body"/>
          </p:nvPr>
        </p:nvSpPr>
        <p:spPr>
          <a:xfrm>
            <a:off x="3124200" y="2884690"/>
            <a:ext cx="5096933" cy="1196243"/>
          </a:xfrm>
          <a:prstGeom prst="rect">
            <a:avLst/>
          </a:prstGeom>
          <a:noFill/>
          <a:ln>
            <a:noFill/>
          </a:ln>
        </p:spPr>
        <p:txBody>
          <a:bodyPr anchorCtr="0" anchor="t" bIns="0" lIns="0" spcFirstLastPara="1" rIns="0" wrap="square" tIns="0">
            <a:normAutofit/>
          </a:bodyPr>
          <a:lstStyle>
            <a:lvl1pPr indent="-228600" lvl="0" marL="457200" algn="l">
              <a:spcBef>
                <a:spcPts val="400"/>
              </a:spcBef>
              <a:spcAft>
                <a:spcPts val="0"/>
              </a:spcAft>
              <a:buClr>
                <a:schemeClr val="dk1"/>
              </a:buClr>
              <a:buSzPts val="2000"/>
              <a:buNone/>
              <a:defRPr b="0" sz="20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32" name="Google Shape;132;p30"/>
          <p:cNvSpPr txBox="1"/>
          <p:nvPr/>
        </p:nvSpPr>
        <p:spPr>
          <a:xfrm>
            <a:off x="171924" y="4746178"/>
            <a:ext cx="2133600" cy="273844"/>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 sz="900">
                <a:solidFill>
                  <a:schemeClr val="dk1"/>
                </a:solidFill>
                <a:latin typeface="Arial"/>
                <a:ea typeface="Arial"/>
                <a:cs typeface="Arial"/>
                <a:sym typeface="Arial"/>
              </a:rPr>
              <a:t>Page</a:t>
            </a:r>
            <a:r>
              <a:rPr b="1" lang="en" sz="1000">
                <a:solidFill>
                  <a:schemeClr val="dk1"/>
                </a:solidFill>
                <a:latin typeface="Arial"/>
                <a:ea typeface="Arial"/>
                <a:cs typeface="Arial"/>
                <a:sym typeface="Arial"/>
              </a:rPr>
              <a:t>.</a:t>
            </a:r>
            <a:fld id="{00000000-1234-1234-1234-123412341234}" type="slidenum">
              <a:rPr b="1" lang="en" sz="1000">
                <a:solidFill>
                  <a:schemeClr val="dk1"/>
                </a:solidFill>
                <a:latin typeface="Arial"/>
                <a:ea typeface="Arial"/>
                <a:cs typeface="Arial"/>
                <a:sym typeface="Arial"/>
              </a:rPr>
              <a:t>‹#›</a:t>
            </a:fld>
            <a:endParaRPr sz="1000">
              <a:solidFill>
                <a:schemeClr val="dk1"/>
              </a:solidFill>
              <a:latin typeface="Arial"/>
              <a:ea typeface="Arial"/>
              <a:cs typeface="Arial"/>
              <a:sym typeface="Arial"/>
            </a:endParaRPr>
          </a:p>
        </p:txBody>
      </p:sp>
      <p:cxnSp>
        <p:nvCxnSpPr>
          <p:cNvPr id="133" name="Google Shape;133;p30"/>
          <p:cNvCxnSpPr/>
          <p:nvPr/>
        </p:nvCxnSpPr>
        <p:spPr>
          <a:xfrm>
            <a:off x="188757" y="2326207"/>
            <a:ext cx="8763962"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节标题">
  <p:cSld name="7_节标题">
    <p:spTree>
      <p:nvGrpSpPr>
        <p:cNvPr id="134" name="Shape 134"/>
        <p:cNvGrpSpPr/>
        <p:nvPr/>
      </p:nvGrpSpPr>
      <p:grpSpPr>
        <a:xfrm>
          <a:off x="0" y="0"/>
          <a:ext cx="0" cy="0"/>
          <a:chOff x="0" y="0"/>
          <a:chExt cx="0" cy="0"/>
        </a:xfrm>
      </p:grpSpPr>
      <p:pic>
        <p:nvPicPr>
          <p:cNvPr id="135" name="Google Shape;135;p31"/>
          <p:cNvPicPr preferRelativeResize="0"/>
          <p:nvPr/>
        </p:nvPicPr>
        <p:blipFill rotWithShape="1">
          <a:blip r:embed="rId2">
            <a:alphaModFix/>
          </a:blip>
          <a:srcRect b="5679" l="0" r="41096" t="84691"/>
          <a:stretch/>
        </p:blipFill>
        <p:spPr>
          <a:xfrm>
            <a:off x="339" y="4610101"/>
            <a:ext cx="5384461" cy="495300"/>
          </a:xfrm>
          <a:prstGeom prst="rect">
            <a:avLst/>
          </a:prstGeom>
          <a:noFill/>
          <a:ln>
            <a:noFill/>
          </a:ln>
        </p:spPr>
      </p:pic>
      <p:sp>
        <p:nvSpPr>
          <p:cNvPr id="136" name="Google Shape;136;p31"/>
          <p:cNvSpPr txBox="1"/>
          <p:nvPr/>
        </p:nvSpPr>
        <p:spPr>
          <a:xfrm>
            <a:off x="188757" y="1931339"/>
            <a:ext cx="7772400" cy="447368"/>
          </a:xfrm>
          <a:prstGeom prst="rect">
            <a:avLst/>
          </a:prstGeom>
          <a:noFill/>
          <a:ln>
            <a:noFill/>
          </a:ln>
        </p:spPr>
        <p:txBody>
          <a:bodyPr anchorCtr="0" anchor="t" bIns="0" lIns="0" spcFirstLastPara="1" rIns="0" wrap="square" tIns="0">
            <a:normAutofit/>
          </a:bodyPr>
          <a:lstStyle/>
          <a:p>
            <a:pPr indent="0" lvl="0" marL="0" marR="0" rtl="0" algn="l">
              <a:spcBef>
                <a:spcPts val="0"/>
              </a:spcBef>
              <a:spcAft>
                <a:spcPts val="0"/>
              </a:spcAft>
              <a:buClr>
                <a:srgbClr val="0000A8"/>
              </a:buClr>
              <a:buSzPts val="2400"/>
              <a:buFont typeface="Arial"/>
              <a:buNone/>
            </a:pPr>
            <a:r>
              <a:rPr b="0" i="0" lang="en" sz="2400" cap="none">
                <a:solidFill>
                  <a:srgbClr val="0000A8"/>
                </a:solidFill>
                <a:latin typeface="Arial"/>
                <a:ea typeface="Arial"/>
                <a:cs typeface="Arial"/>
                <a:sym typeface="Arial"/>
              </a:rPr>
              <a:t>感谢观看</a:t>
            </a:r>
            <a:endParaRPr/>
          </a:p>
        </p:txBody>
      </p:sp>
      <p:pic>
        <p:nvPicPr>
          <p:cNvPr id="137" name="Google Shape;137;p31"/>
          <p:cNvPicPr preferRelativeResize="0"/>
          <p:nvPr/>
        </p:nvPicPr>
        <p:blipFill rotWithShape="1">
          <a:blip r:embed="rId3">
            <a:alphaModFix/>
          </a:blip>
          <a:srcRect b="0" l="65747" r="0" t="84715"/>
          <a:stretch/>
        </p:blipFill>
        <p:spPr>
          <a:xfrm>
            <a:off x="6019800" y="4356100"/>
            <a:ext cx="3136188" cy="787397"/>
          </a:xfrm>
          <a:prstGeom prst="rect">
            <a:avLst/>
          </a:prstGeom>
          <a:noFill/>
          <a:ln>
            <a:noFill/>
          </a:ln>
        </p:spPr>
      </p:pic>
      <p:cxnSp>
        <p:nvCxnSpPr>
          <p:cNvPr id="138" name="Google Shape;138;p31"/>
          <p:cNvCxnSpPr/>
          <p:nvPr/>
        </p:nvCxnSpPr>
        <p:spPr>
          <a:xfrm>
            <a:off x="188757" y="2571750"/>
            <a:ext cx="8763962" cy="0"/>
          </a:xfrm>
          <a:prstGeom prst="straightConnector1">
            <a:avLst/>
          </a:prstGeom>
          <a:noFill/>
          <a:ln cap="flat" cmpd="sng" w="9525">
            <a:solidFill>
              <a:srgbClr val="0000A8"/>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幻灯片" type="title">
  <p:cSld name="TITLE">
    <p:spTree>
      <p:nvGrpSpPr>
        <p:cNvPr id="139" name="Shape 139"/>
        <p:cNvGrpSpPr/>
        <p:nvPr/>
      </p:nvGrpSpPr>
      <p:grpSpPr>
        <a:xfrm>
          <a:off x="0" y="0"/>
          <a:ext cx="0" cy="0"/>
          <a:chOff x="0" y="0"/>
          <a:chExt cx="0" cy="0"/>
        </a:xfrm>
      </p:grpSpPr>
      <p:sp>
        <p:nvSpPr>
          <p:cNvPr id="140" name="Google Shape;140;p32"/>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1" name="Google Shape;141;p32"/>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2" name="Google Shape;142;p3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3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3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自定义版式">
  <p:cSld name="自定义版式">
    <p:spTree>
      <p:nvGrpSpPr>
        <p:cNvPr id="145" name="Shape 145"/>
        <p:cNvGrpSpPr/>
        <p:nvPr/>
      </p:nvGrpSpPr>
      <p:grpSpPr>
        <a:xfrm>
          <a:off x="0" y="0"/>
          <a:ext cx="0" cy="0"/>
          <a:chOff x="0" y="0"/>
          <a:chExt cx="0" cy="0"/>
        </a:xfrm>
      </p:grpSpPr>
      <p:sp>
        <p:nvSpPr>
          <p:cNvPr id="146" name="Google Shape;146;p33"/>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7" name="Google Shape;147;p3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3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3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内容" type="obj">
  <p:cSld name="OBJECT">
    <p:spTree>
      <p:nvGrpSpPr>
        <p:cNvPr id="150" name="Shape 150"/>
        <p:cNvGrpSpPr/>
        <p:nvPr/>
      </p:nvGrpSpPr>
      <p:grpSpPr>
        <a:xfrm>
          <a:off x="0" y="0"/>
          <a:ext cx="0" cy="0"/>
          <a:chOff x="0" y="0"/>
          <a:chExt cx="0" cy="0"/>
        </a:xfrm>
      </p:grpSpPr>
      <p:sp>
        <p:nvSpPr>
          <p:cNvPr id="151" name="Google Shape;151;p34"/>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2" name="Google Shape;152;p34"/>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Clr>
                <a:schemeClr val="dk1"/>
              </a:buClr>
              <a:buSzPts val="1800"/>
              <a:buNone/>
              <a:defRPr/>
            </a:lvl1pPr>
            <a:lvl2pPr indent="-228600" lvl="1" marL="914400" algn="l">
              <a:spcBef>
                <a:spcPts val="360"/>
              </a:spcBef>
              <a:spcAft>
                <a:spcPts val="0"/>
              </a:spcAft>
              <a:buClr>
                <a:schemeClr val="dk1"/>
              </a:buClr>
              <a:buSzPts val="1800"/>
              <a:buNone/>
              <a:defRPr/>
            </a:lvl2pPr>
            <a:lvl3pPr indent="-228600" lvl="2" marL="1371600" algn="l">
              <a:spcBef>
                <a:spcPts val="360"/>
              </a:spcBef>
              <a:spcAft>
                <a:spcPts val="0"/>
              </a:spcAft>
              <a:buClr>
                <a:schemeClr val="dk1"/>
              </a:buClr>
              <a:buSzPts val="1800"/>
              <a:buNone/>
              <a:defRPr/>
            </a:lvl3pPr>
            <a:lvl4pPr indent="-228600" lvl="3" marL="1828800" algn="l">
              <a:spcBef>
                <a:spcPts val="360"/>
              </a:spcBef>
              <a:spcAft>
                <a:spcPts val="0"/>
              </a:spcAft>
              <a:buClr>
                <a:schemeClr val="dk1"/>
              </a:buClr>
              <a:buSzPts val="1800"/>
              <a:buNone/>
              <a:defRPr/>
            </a:lvl4pPr>
            <a:lvl5pPr indent="-228600" lvl="4" marL="2286000" algn="l">
              <a:spcBef>
                <a:spcPts val="360"/>
              </a:spcBef>
              <a:spcAft>
                <a:spcPts val="0"/>
              </a:spcAft>
              <a:buClr>
                <a:schemeClr val="dk1"/>
              </a:buClr>
              <a:buSzPts val="18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3" name="Google Shape;153;p3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3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3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两项内容" type="twoObj">
  <p:cSld name="TWO_OBJECTS">
    <p:spTree>
      <p:nvGrpSpPr>
        <p:cNvPr id="156" name="Shape 156"/>
        <p:cNvGrpSpPr/>
        <p:nvPr/>
      </p:nvGrpSpPr>
      <p:grpSpPr>
        <a:xfrm>
          <a:off x="0" y="0"/>
          <a:ext cx="0" cy="0"/>
          <a:chOff x="0" y="0"/>
          <a:chExt cx="0" cy="0"/>
        </a:xfrm>
      </p:grpSpPr>
      <p:sp>
        <p:nvSpPr>
          <p:cNvPr id="157" name="Google Shape;157;p35"/>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8" name="Google Shape;158;p35"/>
          <p:cNvSpPr txBox="1"/>
          <p:nvPr>
            <p:ph idx="1" type="body"/>
          </p:nvPr>
        </p:nvSpPr>
        <p:spPr>
          <a:xfrm>
            <a:off x="457200" y="900113"/>
            <a:ext cx="4038600" cy="2545556"/>
          </a:xfrm>
          <a:prstGeom prst="rect">
            <a:avLst/>
          </a:prstGeom>
          <a:noFill/>
          <a:ln>
            <a:noFill/>
          </a:ln>
        </p:spPr>
        <p:txBody>
          <a:bodyPr anchorCtr="0" anchor="t" bIns="45700" lIns="91425" spcFirstLastPara="1" rIns="91425" wrap="square" tIns="45700">
            <a:normAutofit/>
          </a:bodyPr>
          <a:lstStyle>
            <a:lvl1pPr indent="-228600" lvl="0" marL="457200" algn="l">
              <a:spcBef>
                <a:spcPts val="560"/>
              </a:spcBef>
              <a:spcAft>
                <a:spcPts val="0"/>
              </a:spcAft>
              <a:buClr>
                <a:schemeClr val="dk1"/>
              </a:buClr>
              <a:buSzPts val="2800"/>
              <a:buNone/>
              <a:defRPr sz="2800"/>
            </a:lvl1pPr>
            <a:lvl2pPr indent="-228600" lvl="1" marL="914400" algn="l">
              <a:spcBef>
                <a:spcPts val="480"/>
              </a:spcBef>
              <a:spcAft>
                <a:spcPts val="0"/>
              </a:spcAft>
              <a:buClr>
                <a:schemeClr val="dk1"/>
              </a:buClr>
              <a:buSzPts val="2400"/>
              <a:buNone/>
              <a:defRPr sz="2400"/>
            </a:lvl2pPr>
            <a:lvl3pPr indent="-228600" lvl="2" marL="1371600" algn="l">
              <a:spcBef>
                <a:spcPts val="400"/>
              </a:spcBef>
              <a:spcAft>
                <a:spcPts val="0"/>
              </a:spcAft>
              <a:buClr>
                <a:schemeClr val="dk1"/>
              </a:buClr>
              <a:buSzPts val="2000"/>
              <a:buNone/>
              <a:defRPr sz="2000"/>
            </a:lvl3pPr>
            <a:lvl4pPr indent="-228600" lvl="3" marL="1828800" algn="l">
              <a:spcBef>
                <a:spcPts val="360"/>
              </a:spcBef>
              <a:spcAft>
                <a:spcPts val="0"/>
              </a:spcAft>
              <a:buClr>
                <a:schemeClr val="dk1"/>
              </a:buClr>
              <a:buSzPts val="1800"/>
              <a:buNone/>
              <a:defRPr sz="1800"/>
            </a:lvl4pPr>
            <a:lvl5pPr indent="-228600" lvl="4" marL="2286000" algn="l">
              <a:spcBef>
                <a:spcPts val="360"/>
              </a:spcBef>
              <a:spcAft>
                <a:spcPts val="0"/>
              </a:spcAft>
              <a:buClr>
                <a:schemeClr val="dk1"/>
              </a:buClr>
              <a:buSzPts val="1800"/>
              <a:buNone/>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59" name="Google Shape;159;p35"/>
          <p:cNvSpPr txBox="1"/>
          <p:nvPr>
            <p:ph idx="2" type="body"/>
          </p:nvPr>
        </p:nvSpPr>
        <p:spPr>
          <a:xfrm>
            <a:off x="4648200" y="900113"/>
            <a:ext cx="4038600" cy="2545556"/>
          </a:xfrm>
          <a:prstGeom prst="rect">
            <a:avLst/>
          </a:prstGeom>
          <a:noFill/>
          <a:ln>
            <a:noFill/>
          </a:ln>
        </p:spPr>
        <p:txBody>
          <a:bodyPr anchorCtr="0" anchor="t" bIns="45700" lIns="91425" spcFirstLastPara="1" rIns="91425" wrap="square" tIns="45700">
            <a:normAutofit/>
          </a:bodyPr>
          <a:lstStyle>
            <a:lvl1pPr indent="-228600" lvl="0" marL="457200" algn="l">
              <a:spcBef>
                <a:spcPts val="560"/>
              </a:spcBef>
              <a:spcAft>
                <a:spcPts val="0"/>
              </a:spcAft>
              <a:buClr>
                <a:schemeClr val="dk1"/>
              </a:buClr>
              <a:buSzPts val="2800"/>
              <a:buNone/>
              <a:defRPr sz="2800"/>
            </a:lvl1pPr>
            <a:lvl2pPr indent="-228600" lvl="1" marL="914400" algn="l">
              <a:spcBef>
                <a:spcPts val="480"/>
              </a:spcBef>
              <a:spcAft>
                <a:spcPts val="0"/>
              </a:spcAft>
              <a:buClr>
                <a:schemeClr val="dk1"/>
              </a:buClr>
              <a:buSzPts val="2400"/>
              <a:buNone/>
              <a:defRPr sz="2400"/>
            </a:lvl2pPr>
            <a:lvl3pPr indent="-228600" lvl="2" marL="1371600" algn="l">
              <a:spcBef>
                <a:spcPts val="400"/>
              </a:spcBef>
              <a:spcAft>
                <a:spcPts val="0"/>
              </a:spcAft>
              <a:buClr>
                <a:schemeClr val="dk1"/>
              </a:buClr>
              <a:buSzPts val="2000"/>
              <a:buNone/>
              <a:defRPr sz="2000"/>
            </a:lvl3pPr>
            <a:lvl4pPr indent="-228600" lvl="3" marL="1828800" algn="l">
              <a:spcBef>
                <a:spcPts val="360"/>
              </a:spcBef>
              <a:spcAft>
                <a:spcPts val="0"/>
              </a:spcAft>
              <a:buClr>
                <a:schemeClr val="dk1"/>
              </a:buClr>
              <a:buSzPts val="1800"/>
              <a:buNone/>
              <a:defRPr sz="1800"/>
            </a:lvl4pPr>
            <a:lvl5pPr indent="-228600" lvl="4" marL="2286000" algn="l">
              <a:spcBef>
                <a:spcPts val="360"/>
              </a:spcBef>
              <a:spcAft>
                <a:spcPts val="0"/>
              </a:spcAft>
              <a:buClr>
                <a:schemeClr val="dk1"/>
              </a:buClr>
              <a:buSzPts val="1800"/>
              <a:buNone/>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60" name="Google Shape;160;p3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3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3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仅标题" type="titleOnly">
  <p:cSld name="TITLE_ONLY">
    <p:spTree>
      <p:nvGrpSpPr>
        <p:cNvPr id="163" name="Shape 163"/>
        <p:cNvGrpSpPr/>
        <p:nvPr/>
      </p:nvGrpSpPr>
      <p:grpSpPr>
        <a:xfrm>
          <a:off x="0" y="0"/>
          <a:ext cx="0" cy="0"/>
          <a:chOff x="0" y="0"/>
          <a:chExt cx="0" cy="0"/>
        </a:xfrm>
      </p:grpSpPr>
      <p:sp>
        <p:nvSpPr>
          <p:cNvPr id="164" name="Google Shape;164;p36"/>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5" name="Google Shape;165;p3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6" name="Google Shape;166;p3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p3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内容与标题" type="objTx">
  <p:cSld name="OBJECT_WITH_CAPTION_TEXT">
    <p:spTree>
      <p:nvGrpSpPr>
        <p:cNvPr id="168" name="Shape 168"/>
        <p:cNvGrpSpPr/>
        <p:nvPr/>
      </p:nvGrpSpPr>
      <p:grpSpPr>
        <a:xfrm>
          <a:off x="0" y="0"/>
          <a:ext cx="0" cy="0"/>
          <a:chOff x="0" y="0"/>
          <a:chExt cx="0" cy="0"/>
        </a:xfrm>
      </p:grpSpPr>
      <p:sp>
        <p:nvSpPr>
          <p:cNvPr id="169" name="Google Shape;169;p37"/>
          <p:cNvSpPr txBox="1"/>
          <p:nvPr>
            <p:ph type="title"/>
          </p:nvPr>
        </p:nvSpPr>
        <p:spPr>
          <a:xfrm>
            <a:off x="457201" y="204787"/>
            <a:ext cx="3008313" cy="8715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Arial"/>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0" name="Google Shape;170;p37"/>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rmAutofit/>
          </a:bodyPr>
          <a:lstStyle>
            <a:lvl1pPr indent="-228600" lvl="0" marL="457200" algn="l">
              <a:spcBef>
                <a:spcPts val="640"/>
              </a:spcBef>
              <a:spcAft>
                <a:spcPts val="0"/>
              </a:spcAft>
              <a:buClr>
                <a:schemeClr val="dk1"/>
              </a:buClr>
              <a:buSzPts val="3200"/>
              <a:buNone/>
              <a:defRPr sz="3200"/>
            </a:lvl1pPr>
            <a:lvl2pPr indent="-228600" lvl="1" marL="914400" algn="l">
              <a:spcBef>
                <a:spcPts val="560"/>
              </a:spcBef>
              <a:spcAft>
                <a:spcPts val="0"/>
              </a:spcAft>
              <a:buClr>
                <a:schemeClr val="dk1"/>
              </a:buClr>
              <a:buSzPts val="2800"/>
              <a:buNone/>
              <a:defRPr sz="2800"/>
            </a:lvl2pPr>
            <a:lvl3pPr indent="-228600" lvl="2" marL="1371600" algn="l">
              <a:spcBef>
                <a:spcPts val="480"/>
              </a:spcBef>
              <a:spcAft>
                <a:spcPts val="0"/>
              </a:spcAft>
              <a:buClr>
                <a:schemeClr val="dk1"/>
              </a:buClr>
              <a:buSzPts val="2400"/>
              <a:buNone/>
              <a:defRPr sz="2400"/>
            </a:lvl3pPr>
            <a:lvl4pPr indent="-228600" lvl="3" marL="1828800" algn="l">
              <a:spcBef>
                <a:spcPts val="400"/>
              </a:spcBef>
              <a:spcAft>
                <a:spcPts val="0"/>
              </a:spcAft>
              <a:buClr>
                <a:schemeClr val="dk1"/>
              </a:buClr>
              <a:buSzPts val="2000"/>
              <a:buNone/>
              <a:defRPr sz="2000"/>
            </a:lvl4pPr>
            <a:lvl5pPr indent="-228600" lvl="4" marL="2286000" algn="l">
              <a:spcBef>
                <a:spcPts val="400"/>
              </a:spcBef>
              <a:spcAft>
                <a:spcPts val="0"/>
              </a:spcAft>
              <a:buClr>
                <a:schemeClr val="dk1"/>
              </a:buClr>
              <a:buSzPts val="2000"/>
              <a:buNone/>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171" name="Google Shape;171;p37"/>
          <p:cNvSpPr txBox="1"/>
          <p:nvPr>
            <p:ph idx="2" type="body"/>
          </p:nvPr>
        </p:nvSpPr>
        <p:spPr>
          <a:xfrm>
            <a:off x="457201" y="1076326"/>
            <a:ext cx="3008313" cy="351829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72" name="Google Shape;172;p3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3" name="Google Shape;173;p3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4" name="Google Shape;174;p3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竖排文本" type="vertTx">
  <p:cSld name="VERTICAL_TEXT">
    <p:spTree>
      <p:nvGrpSpPr>
        <p:cNvPr id="175" name="Shape 175"/>
        <p:cNvGrpSpPr/>
        <p:nvPr/>
      </p:nvGrpSpPr>
      <p:grpSpPr>
        <a:xfrm>
          <a:off x="0" y="0"/>
          <a:ext cx="0" cy="0"/>
          <a:chOff x="0" y="0"/>
          <a:chExt cx="0" cy="0"/>
        </a:xfrm>
      </p:grpSpPr>
      <p:sp>
        <p:nvSpPr>
          <p:cNvPr id="176" name="Google Shape;176;p38"/>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7" name="Google Shape;177;p38"/>
          <p:cNvSpPr txBox="1"/>
          <p:nvPr>
            <p:ph idx="1" type="body"/>
          </p:nvPr>
        </p:nvSpPr>
        <p:spPr>
          <a:xfrm rot="5400000">
            <a:off x="2874764" y="-1217413"/>
            <a:ext cx="3394472" cy="82296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Clr>
                <a:schemeClr val="dk1"/>
              </a:buClr>
              <a:buSzPts val="1800"/>
              <a:buNone/>
              <a:defRPr/>
            </a:lvl1pPr>
            <a:lvl2pPr indent="-228600" lvl="1" marL="914400" algn="l">
              <a:spcBef>
                <a:spcPts val="360"/>
              </a:spcBef>
              <a:spcAft>
                <a:spcPts val="0"/>
              </a:spcAft>
              <a:buClr>
                <a:schemeClr val="dk1"/>
              </a:buClr>
              <a:buSzPts val="1800"/>
              <a:buNone/>
              <a:defRPr/>
            </a:lvl2pPr>
            <a:lvl3pPr indent="-228600" lvl="2" marL="1371600" algn="l">
              <a:spcBef>
                <a:spcPts val="360"/>
              </a:spcBef>
              <a:spcAft>
                <a:spcPts val="0"/>
              </a:spcAft>
              <a:buClr>
                <a:schemeClr val="dk1"/>
              </a:buClr>
              <a:buSzPts val="1800"/>
              <a:buNone/>
              <a:defRPr/>
            </a:lvl3pPr>
            <a:lvl4pPr indent="-228600" lvl="3" marL="1828800" algn="l">
              <a:spcBef>
                <a:spcPts val="360"/>
              </a:spcBef>
              <a:spcAft>
                <a:spcPts val="0"/>
              </a:spcAft>
              <a:buClr>
                <a:schemeClr val="dk1"/>
              </a:buClr>
              <a:buSzPts val="1800"/>
              <a:buNone/>
              <a:defRPr/>
            </a:lvl4pPr>
            <a:lvl5pPr indent="-228600" lvl="4" marL="2286000" algn="l">
              <a:spcBef>
                <a:spcPts val="360"/>
              </a:spcBef>
              <a:spcAft>
                <a:spcPts val="0"/>
              </a:spcAft>
              <a:buClr>
                <a:schemeClr val="dk1"/>
              </a:buClr>
              <a:buSzPts val="18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8" name="Google Shape;178;p3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9" name="Google Shape;179;p3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0" name="Google Shape;180;p3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竖排标题和文本" type="vertTitleAndTx">
  <p:cSld name="VERTICAL_TITLE_AND_VERTICAL_TEXT">
    <p:spTree>
      <p:nvGrpSpPr>
        <p:cNvPr id="181" name="Shape 181"/>
        <p:cNvGrpSpPr/>
        <p:nvPr/>
      </p:nvGrpSpPr>
      <p:grpSpPr>
        <a:xfrm>
          <a:off x="0" y="0"/>
          <a:ext cx="0" cy="0"/>
          <a:chOff x="0" y="0"/>
          <a:chExt cx="0" cy="0"/>
        </a:xfrm>
      </p:grpSpPr>
      <p:sp>
        <p:nvSpPr>
          <p:cNvPr id="182" name="Google Shape;182;p39"/>
          <p:cNvSpPr txBox="1"/>
          <p:nvPr>
            <p:ph type="title"/>
          </p:nvPr>
        </p:nvSpPr>
        <p:spPr>
          <a:xfrm rot="5400000">
            <a:off x="6012656" y="771525"/>
            <a:ext cx="3290888"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3" name="Google Shape;183;p39"/>
          <p:cNvSpPr txBox="1"/>
          <p:nvPr>
            <p:ph idx="1" type="body"/>
          </p:nvPr>
        </p:nvSpPr>
        <p:spPr>
          <a:xfrm rot="5400000">
            <a:off x="1821656" y="-1209675"/>
            <a:ext cx="3290888" cy="60198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Clr>
                <a:schemeClr val="dk1"/>
              </a:buClr>
              <a:buSzPts val="1800"/>
              <a:buNone/>
              <a:defRPr/>
            </a:lvl1pPr>
            <a:lvl2pPr indent="-228600" lvl="1" marL="914400" algn="l">
              <a:spcBef>
                <a:spcPts val="360"/>
              </a:spcBef>
              <a:spcAft>
                <a:spcPts val="0"/>
              </a:spcAft>
              <a:buClr>
                <a:schemeClr val="dk1"/>
              </a:buClr>
              <a:buSzPts val="1800"/>
              <a:buNone/>
              <a:defRPr/>
            </a:lvl2pPr>
            <a:lvl3pPr indent="-228600" lvl="2" marL="1371600" algn="l">
              <a:spcBef>
                <a:spcPts val="360"/>
              </a:spcBef>
              <a:spcAft>
                <a:spcPts val="0"/>
              </a:spcAft>
              <a:buClr>
                <a:schemeClr val="dk1"/>
              </a:buClr>
              <a:buSzPts val="1800"/>
              <a:buNone/>
              <a:defRPr/>
            </a:lvl3pPr>
            <a:lvl4pPr indent="-228600" lvl="3" marL="1828800" algn="l">
              <a:spcBef>
                <a:spcPts val="360"/>
              </a:spcBef>
              <a:spcAft>
                <a:spcPts val="0"/>
              </a:spcAft>
              <a:buClr>
                <a:schemeClr val="dk1"/>
              </a:buClr>
              <a:buSzPts val="1800"/>
              <a:buNone/>
              <a:defRPr/>
            </a:lvl4pPr>
            <a:lvl5pPr indent="-228600" lvl="4" marL="2286000" algn="l">
              <a:spcBef>
                <a:spcPts val="360"/>
              </a:spcBef>
              <a:spcAft>
                <a:spcPts val="0"/>
              </a:spcAft>
              <a:buClr>
                <a:schemeClr val="dk1"/>
              </a:buClr>
              <a:buSzPts val="18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4" name="Google Shape;184;p3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5" name="Google Shape;185;p3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6" name="Google Shape;186;p3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7" Type="http://schemas.openxmlformats.org/officeDocument/2006/relationships/theme" Target="../theme/theme1.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2" name="Google Shape;52;p13"/>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indent="-228600" lvl="1" marL="914400"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indent="-228600" lvl="2" marL="1371600"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indent="-228600" lvl="3" marL="18288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indent="-228600" lvl="4" marL="22860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24.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22.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31.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31.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30.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hyperlink" Target="https://arxiv.org/abs/2404.06356" TargetMode="External"/><Relationship Id="rId4" Type="http://schemas.openxmlformats.org/officeDocument/2006/relationships/hyperlink" Target="https://arxiv.org/abs/1810.12894"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hyperlink" Target="https://arxiv.org/abs/2402.02439" TargetMode="External"/><Relationship Id="rId4" Type="http://schemas.openxmlformats.org/officeDocument/2006/relationships/hyperlink" Target="https://arxiv.org/abs/1810.12894" TargetMode="External"/><Relationship Id="rId5" Type="http://schemas.openxmlformats.org/officeDocument/2006/relationships/hyperlink" Target="https://arxiv.org/abs/2306.03286" TargetMode="External"/><Relationship Id="rId6" Type="http://schemas.openxmlformats.org/officeDocument/2006/relationships/hyperlink" Target="https://arxiv.org/abs/2303.06614" TargetMode="External"/><Relationship Id="rId7" Type="http://schemas.openxmlformats.org/officeDocument/2006/relationships/hyperlink" Target="https://arxiv.org/abs/2405.16907" TargetMode="External"/><Relationship Id="rId8" Type="http://schemas.openxmlformats.org/officeDocument/2006/relationships/hyperlink" Target="https://arxiv.org/abs/2404.06356"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hyperlink" Target="https://arxiv.org/abs/2303.06614" TargetMode="External"/><Relationship Id="rId4" Type="http://schemas.openxmlformats.org/officeDocument/2006/relationships/image" Target="../media/image11.png"/><Relationship Id="rId5"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hyperlink" Target="https://arxiv.org/abs/2405.16907" TargetMode="External"/><Relationship Id="rId4" Type="http://schemas.openxmlformats.org/officeDocument/2006/relationships/image" Target="../media/image13.png"/><Relationship Id="rId5" Type="http://schemas.openxmlformats.org/officeDocument/2006/relationships/image" Target="../media/image21.png"/><Relationship Id="rId6" Type="http://schemas.openxmlformats.org/officeDocument/2006/relationships/image" Target="../media/image5.png"/><Relationship Id="rId7"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hyperlink" Target="https://arxiv.org/abs/2404.06356" TargetMode="Externa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hyperlink" Target="https://arxiv.org/abs/2306.03286" TargetMode="External"/><Relationship Id="rId4" Type="http://schemas.openxmlformats.org/officeDocument/2006/relationships/hyperlink" Target="https://arxiv.org/abs/2402.02439" TargetMode="External"/><Relationship Id="rId5" Type="http://schemas.openxmlformats.org/officeDocument/2006/relationships/hyperlink" Target="https://arxiv.org/abs/2303.06614"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hyperlink" Target="https://arxiv.org/abs/2405.16907" TargetMode="External"/><Relationship Id="rId4" Type="http://schemas.openxmlformats.org/officeDocument/2006/relationships/hyperlink" Target="https://arxiv.org/abs/2405.16907"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hyperlink" Target="https://arxiv.org/abs/2405.16907"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4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192" name="Google Shape;192;p40"/>
          <p:cNvSpPr txBox="1"/>
          <p:nvPr/>
        </p:nvSpPr>
        <p:spPr>
          <a:xfrm>
            <a:off x="1196007" y="993666"/>
            <a:ext cx="6917400" cy="1411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800080"/>
              </a:buClr>
              <a:buSzPts val="3200"/>
              <a:buFont typeface="Calibri"/>
              <a:buNone/>
            </a:pPr>
            <a:r>
              <a:rPr b="1" i="0" lang="en" sz="3200" u="none" cap="none" strike="noStrike">
                <a:solidFill>
                  <a:srgbClr val="800080"/>
                </a:solidFill>
                <a:latin typeface="Calibri"/>
                <a:ea typeface="Calibri"/>
                <a:cs typeface="Calibri"/>
                <a:sym typeface="Calibri"/>
              </a:rPr>
              <a:t>Enhancing Data and Algorithm</a:t>
            </a:r>
            <a:endParaRPr/>
          </a:p>
          <a:p>
            <a:pPr indent="0" lvl="0" marL="0" marR="0" rtl="0" algn="ctr">
              <a:spcBef>
                <a:spcPts val="0"/>
              </a:spcBef>
              <a:spcAft>
                <a:spcPts val="0"/>
              </a:spcAft>
              <a:buClr>
                <a:srgbClr val="800080"/>
              </a:buClr>
              <a:buSzPts val="3200"/>
              <a:buFont typeface="Calibri"/>
              <a:buNone/>
            </a:pPr>
            <a:r>
              <a:rPr b="1" i="0" lang="en" sz="3200" u="none" cap="none" strike="noStrike">
                <a:solidFill>
                  <a:srgbClr val="800080"/>
                </a:solidFill>
                <a:latin typeface="Calibri"/>
                <a:ea typeface="Calibri"/>
                <a:cs typeface="Calibri"/>
                <a:sym typeface="Calibri"/>
              </a:rPr>
              <a:t>in Offline Reinforcement Learning</a:t>
            </a:r>
            <a:endParaRPr/>
          </a:p>
          <a:p>
            <a:pPr indent="0" lvl="0" marL="0" marR="0" rtl="0" algn="ctr">
              <a:spcBef>
                <a:spcPts val="0"/>
              </a:spcBef>
              <a:spcAft>
                <a:spcPts val="0"/>
              </a:spcAft>
              <a:buClr>
                <a:schemeClr val="dk1"/>
              </a:buClr>
              <a:buSzPts val="3200"/>
              <a:buFont typeface="Arial"/>
              <a:buNone/>
            </a:pPr>
            <a:r>
              <a:t/>
            </a:r>
            <a:endParaRPr b="1" i="0" sz="3200" u="none" cap="none" strike="noStrike">
              <a:solidFill>
                <a:srgbClr val="800080"/>
              </a:solidFill>
              <a:latin typeface="Calibri"/>
              <a:ea typeface="Calibri"/>
              <a:cs typeface="Calibri"/>
              <a:sym typeface="Calibri"/>
            </a:endParaRPr>
          </a:p>
          <a:p>
            <a:pPr indent="0" lvl="0" marL="0" marR="0" rtl="0" algn="ctr">
              <a:spcBef>
                <a:spcPts val="0"/>
              </a:spcBef>
              <a:spcAft>
                <a:spcPts val="0"/>
              </a:spcAft>
              <a:buClr>
                <a:srgbClr val="800080"/>
              </a:buClr>
              <a:buSzPts val="1800"/>
              <a:buFont typeface="Calibri"/>
              <a:buNone/>
            </a:pPr>
            <a:r>
              <a:rPr b="1" i="0" lang="en" sz="1800" u="none" cap="none" strike="noStrike">
                <a:solidFill>
                  <a:srgbClr val="800080"/>
                </a:solidFill>
                <a:latin typeface="Calibri"/>
                <a:ea typeface="Calibri"/>
                <a:cs typeface="Calibri"/>
                <a:sym typeface="Calibri"/>
              </a:rPr>
              <a:t>Project Report of the course ‘Deep Reinforcement Learning’</a:t>
            </a:r>
            <a:endParaRPr/>
          </a:p>
        </p:txBody>
      </p:sp>
      <p:sp>
        <p:nvSpPr>
          <p:cNvPr id="193" name="Google Shape;193;p40"/>
          <p:cNvSpPr txBox="1"/>
          <p:nvPr/>
        </p:nvSpPr>
        <p:spPr>
          <a:xfrm>
            <a:off x="2466849" y="3387861"/>
            <a:ext cx="4091243"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 sz="1400" u="none" cap="none" strike="noStrike">
                <a:solidFill>
                  <a:srgbClr val="0070C0"/>
                </a:solidFill>
                <a:latin typeface="Calibri"/>
                <a:ea typeface="Calibri"/>
                <a:cs typeface="Calibri"/>
                <a:sym typeface="Calibri"/>
              </a:rPr>
              <a:t>Tonghe Zhang, Yucheng Pan, Yulong Xia, Wei Zhang</a:t>
            </a:r>
            <a:endParaRPr b="1" i="0" sz="1400" u="none" cap="none" strike="noStrike">
              <a:solidFill>
                <a:srgbClr val="0070C0"/>
              </a:solidFill>
              <a:latin typeface="Calibri"/>
              <a:ea typeface="Calibri"/>
              <a:cs typeface="Calibri"/>
              <a:sym typeface="Calibri"/>
            </a:endParaRPr>
          </a:p>
        </p:txBody>
      </p:sp>
      <p:cxnSp>
        <p:nvCxnSpPr>
          <p:cNvPr id="194" name="Google Shape;194;p40"/>
          <p:cNvCxnSpPr/>
          <p:nvPr/>
        </p:nvCxnSpPr>
        <p:spPr>
          <a:xfrm>
            <a:off x="251520" y="2931790"/>
            <a:ext cx="8435280" cy="0"/>
          </a:xfrm>
          <a:prstGeom prst="straightConnector1">
            <a:avLst/>
          </a:prstGeom>
          <a:noFill/>
          <a:ln cap="flat" cmpd="sng" w="25400">
            <a:solidFill>
              <a:srgbClr val="0070C0"/>
            </a:solidFill>
            <a:prstDash val="solid"/>
            <a:round/>
            <a:headEnd len="sm" w="sm" type="none"/>
            <a:tailEnd len="sm" w="sm" type="none"/>
          </a:ln>
          <a:effectLst>
            <a:outerShdw blurRad="40000" rotWithShape="0" dir="5400000" dist="20000">
              <a:srgbClr val="000000">
                <a:alpha val="37647"/>
              </a:srgbClr>
            </a:outerShdw>
          </a:effectLst>
        </p:spPr>
      </p:cxnSp>
      <p:sp>
        <p:nvSpPr>
          <p:cNvPr id="195" name="Google Shape;195;p40"/>
          <p:cNvSpPr txBox="1"/>
          <p:nvPr/>
        </p:nvSpPr>
        <p:spPr>
          <a:xfrm>
            <a:off x="2169096" y="4259775"/>
            <a:ext cx="50733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 sz="1200" u="none" cap="none" strike="noStrike">
                <a:solidFill>
                  <a:srgbClr val="7030A0"/>
                </a:solidFill>
                <a:latin typeface="Calibri"/>
                <a:ea typeface="Calibri"/>
                <a:cs typeface="Calibri"/>
                <a:sym typeface="Calibri"/>
              </a:rPr>
              <a:t>Department of Electronic Engineering, </a:t>
            </a:r>
            <a:r>
              <a:rPr b="1" lang="en" sz="1200">
                <a:solidFill>
                  <a:srgbClr val="7030A0"/>
                </a:solidFill>
                <a:latin typeface="Calibri"/>
                <a:ea typeface="Calibri"/>
                <a:cs typeface="Calibri"/>
                <a:sym typeface="Calibri"/>
              </a:rPr>
              <a:t>Department of Computer Science and Technology, Department of Physics, Tsinghua University</a:t>
            </a:r>
            <a:endParaRPr b="1" sz="1200">
              <a:solidFill>
                <a:srgbClr val="7030A0"/>
              </a:solidFill>
              <a:latin typeface="Calibri"/>
              <a:ea typeface="Calibri"/>
              <a:cs typeface="Calibri"/>
              <a:sym typeface="Calibri"/>
            </a:endParaRPr>
          </a:p>
        </p:txBody>
      </p:sp>
      <p:sp>
        <p:nvSpPr>
          <p:cNvPr id="196" name="Google Shape;196;p40"/>
          <p:cNvSpPr txBox="1"/>
          <p:nvPr/>
        </p:nvSpPr>
        <p:spPr>
          <a:xfrm>
            <a:off x="3749074" y="3844675"/>
            <a:ext cx="1693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solidFill>
                  <a:srgbClr val="0070C0"/>
                </a:solidFill>
                <a:latin typeface="Calibri"/>
                <a:ea typeface="Calibri"/>
                <a:cs typeface="Calibri"/>
                <a:sym typeface="Calibri"/>
              </a:rPr>
              <a:t>June 11, 2024</a:t>
            </a:r>
            <a:endParaRPr b="1" sz="1800">
              <a:solidFill>
                <a:srgbClr val="0070C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4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398" name="Google Shape;398;p49"/>
          <p:cNvSpPr txBox="1"/>
          <p:nvPr/>
        </p:nvSpPr>
        <p:spPr>
          <a:xfrm>
            <a:off x="339661" y="257479"/>
            <a:ext cx="620303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400">
                <a:solidFill>
                  <a:srgbClr val="7030A0"/>
                </a:solidFill>
                <a:latin typeface="Calibri"/>
                <a:ea typeface="Calibri"/>
                <a:cs typeface="Calibri"/>
                <a:sym typeface="Calibri"/>
              </a:rPr>
              <a:t>Results—d3rlpy Algorithms</a:t>
            </a:r>
            <a:endParaRPr/>
          </a:p>
        </p:txBody>
      </p:sp>
      <p:grpSp>
        <p:nvGrpSpPr>
          <p:cNvPr id="399" name="Google Shape;399;p49"/>
          <p:cNvGrpSpPr/>
          <p:nvPr/>
        </p:nvGrpSpPr>
        <p:grpSpPr>
          <a:xfrm>
            <a:off x="611560" y="4767263"/>
            <a:ext cx="7697334" cy="287223"/>
            <a:chOff x="0" y="0"/>
            <a:chExt cx="7697334" cy="287223"/>
          </a:xfrm>
        </p:grpSpPr>
        <p:sp>
          <p:nvSpPr>
            <p:cNvPr id="400" name="Google Shape;400;p49"/>
            <p:cNvSpPr/>
            <p:nvPr/>
          </p:nvSpPr>
          <p:spPr>
            <a:xfrm>
              <a:off x="0" y="0"/>
              <a:ext cx="1165123" cy="287223"/>
            </a:xfrm>
            <a:prstGeom prst="roundRect">
              <a:avLst>
                <a:gd fmla="val 10000" name="adj"/>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49"/>
            <p:cNvSpPr txBox="1"/>
            <p:nvPr/>
          </p:nvSpPr>
          <p:spPr>
            <a:xfrm>
              <a:off x="8412" y="8412"/>
              <a:ext cx="1148299" cy="270399"/>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rgbClr val="FFFFFF"/>
                </a:buClr>
                <a:buSzPts val="1100"/>
                <a:buFont typeface="Helvetica Neue"/>
                <a:buNone/>
              </a:pPr>
              <a:r>
                <a:rPr b="1" i="0" lang="en" sz="1100">
                  <a:solidFill>
                    <a:srgbClr val="FFFFFF"/>
                  </a:solidFill>
                  <a:latin typeface="Helvetica Neue"/>
                  <a:ea typeface="Helvetica Neue"/>
                  <a:cs typeface="Helvetica Neue"/>
                  <a:sym typeface="Helvetica Neue"/>
                </a:rPr>
                <a:t>Literature</a:t>
              </a:r>
              <a:endParaRPr b="1" i="0" sz="1100">
                <a:solidFill>
                  <a:srgbClr val="FFFFFF"/>
                </a:solidFill>
                <a:latin typeface="Helvetica Neue"/>
                <a:ea typeface="Helvetica Neue"/>
                <a:cs typeface="Helvetica Neue"/>
                <a:sym typeface="Helvetica Neue"/>
              </a:endParaRPr>
            </a:p>
          </p:txBody>
        </p:sp>
        <p:sp>
          <p:nvSpPr>
            <p:cNvPr id="402" name="Google Shape;402;p49"/>
            <p:cNvSpPr/>
            <p:nvPr/>
          </p:nvSpPr>
          <p:spPr>
            <a:xfrm>
              <a:off x="1283515" y="0"/>
              <a:ext cx="250992" cy="287223"/>
            </a:xfrm>
            <a:prstGeom prst="rightArrow">
              <a:avLst>
                <a:gd fmla="val 60000" name="adj1"/>
                <a:gd fmla="val 50000" name="adj2"/>
              </a:avLst>
            </a:prstGeom>
            <a:solidFill>
              <a:srgbClr val="CCC0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9"/>
            <p:cNvSpPr txBox="1"/>
            <p:nvPr/>
          </p:nvSpPr>
          <p:spPr>
            <a:xfrm>
              <a:off x="1283515" y="57445"/>
              <a:ext cx="175694" cy="172333"/>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200"/>
                <a:buFont typeface="Calibri"/>
                <a:buNone/>
              </a:pPr>
              <a:r>
                <a:t/>
              </a:r>
              <a:endParaRPr sz="1200">
                <a:solidFill>
                  <a:schemeClr val="lt1"/>
                </a:solidFill>
                <a:latin typeface="Calibri"/>
                <a:ea typeface="Calibri"/>
                <a:cs typeface="Calibri"/>
                <a:sym typeface="Calibri"/>
              </a:endParaRPr>
            </a:p>
          </p:txBody>
        </p:sp>
        <p:sp>
          <p:nvSpPr>
            <p:cNvPr id="404" name="Google Shape;404;p49"/>
            <p:cNvSpPr/>
            <p:nvPr/>
          </p:nvSpPr>
          <p:spPr>
            <a:xfrm>
              <a:off x="1638693" y="0"/>
              <a:ext cx="1165123" cy="287223"/>
            </a:xfrm>
            <a:prstGeom prst="roundRect">
              <a:avLst>
                <a:gd fmla="val 10000" name="adj"/>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49"/>
            <p:cNvSpPr txBox="1"/>
            <p:nvPr/>
          </p:nvSpPr>
          <p:spPr>
            <a:xfrm>
              <a:off x="1647105" y="8412"/>
              <a:ext cx="1148299" cy="270399"/>
            </a:xfrm>
            <a:prstGeom prst="rect">
              <a:avLst/>
            </a:prstGeom>
            <a:noFill/>
            <a:ln>
              <a:noFill/>
            </a:ln>
          </p:spPr>
          <p:txBody>
            <a:bodyPr anchorCtr="0" anchor="ctr" bIns="41900" lIns="41900" spcFirstLastPara="1" rIns="41900" wrap="square" tIns="41900">
              <a:noAutofit/>
            </a:bodyPr>
            <a:lstStyle/>
            <a:p>
              <a:pPr indent="0" lvl="0" marL="0" marR="0" rtl="0" algn="ctr">
                <a:lnSpc>
                  <a:spcPct val="90000"/>
                </a:lnSpc>
                <a:spcBef>
                  <a:spcPts val="0"/>
                </a:spcBef>
                <a:spcAft>
                  <a:spcPts val="0"/>
                </a:spcAft>
                <a:buClr>
                  <a:srgbClr val="FFFFFF"/>
                </a:buClr>
                <a:buSzPts val="1100"/>
                <a:buFont typeface="Helvetica Neue"/>
                <a:buNone/>
              </a:pPr>
              <a:r>
                <a:rPr b="1" i="0" lang="en" sz="1100">
                  <a:solidFill>
                    <a:srgbClr val="FFFFFF"/>
                  </a:solidFill>
                  <a:latin typeface="Helvetica Neue"/>
                  <a:ea typeface="Helvetica Neue"/>
                  <a:cs typeface="Helvetica Neue"/>
                  <a:sym typeface="Helvetica Neue"/>
                </a:rPr>
                <a:t>Our Idea</a:t>
              </a:r>
              <a:endParaRPr b="1" i="0" sz="1100">
                <a:solidFill>
                  <a:srgbClr val="FFFFFF"/>
                </a:solidFill>
                <a:latin typeface="Helvetica Neue"/>
                <a:ea typeface="Helvetica Neue"/>
                <a:cs typeface="Helvetica Neue"/>
                <a:sym typeface="Helvetica Neue"/>
              </a:endParaRPr>
            </a:p>
          </p:txBody>
        </p:sp>
        <p:sp>
          <p:nvSpPr>
            <p:cNvPr id="406" name="Google Shape;406;p49"/>
            <p:cNvSpPr/>
            <p:nvPr/>
          </p:nvSpPr>
          <p:spPr>
            <a:xfrm>
              <a:off x="2920329" y="0"/>
              <a:ext cx="247006" cy="287223"/>
            </a:xfrm>
            <a:prstGeom prst="rightArrow">
              <a:avLst>
                <a:gd fmla="val 60000" name="adj1"/>
                <a:gd fmla="val 50000" name="adj2"/>
              </a:avLst>
            </a:prstGeom>
            <a:solidFill>
              <a:srgbClr val="B1C0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9"/>
            <p:cNvSpPr txBox="1"/>
            <p:nvPr/>
          </p:nvSpPr>
          <p:spPr>
            <a:xfrm>
              <a:off x="2920329" y="57445"/>
              <a:ext cx="172904" cy="172333"/>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200"/>
                <a:buFont typeface="Calibri"/>
                <a:buNone/>
              </a:pPr>
              <a:r>
                <a:t/>
              </a:r>
              <a:endParaRPr sz="1200">
                <a:solidFill>
                  <a:schemeClr val="lt1"/>
                </a:solidFill>
                <a:latin typeface="Calibri"/>
                <a:ea typeface="Calibri"/>
                <a:cs typeface="Calibri"/>
                <a:sym typeface="Calibri"/>
              </a:endParaRPr>
            </a:p>
          </p:txBody>
        </p:sp>
        <p:sp>
          <p:nvSpPr>
            <p:cNvPr id="408" name="Google Shape;408;p49"/>
            <p:cNvSpPr/>
            <p:nvPr/>
          </p:nvSpPr>
          <p:spPr>
            <a:xfrm>
              <a:off x="3269866" y="0"/>
              <a:ext cx="1165123" cy="287223"/>
            </a:xfrm>
            <a:prstGeom prst="roundRect">
              <a:avLst>
                <a:gd fmla="val 10000" name="adj"/>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49"/>
            <p:cNvSpPr txBox="1"/>
            <p:nvPr/>
          </p:nvSpPr>
          <p:spPr>
            <a:xfrm>
              <a:off x="3278278" y="8412"/>
              <a:ext cx="1148299" cy="270399"/>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lt1"/>
                </a:buClr>
                <a:buSzPts val="1100"/>
                <a:buFont typeface="Helvetica Neue"/>
                <a:buNone/>
              </a:pPr>
              <a:r>
                <a:rPr b="1" i="0" lang="en" sz="1100">
                  <a:solidFill>
                    <a:schemeClr val="lt1"/>
                  </a:solidFill>
                  <a:latin typeface="Helvetica Neue"/>
                  <a:ea typeface="Helvetica Neue"/>
                  <a:cs typeface="Helvetica Neue"/>
                  <a:sym typeface="Helvetica Neue"/>
                </a:rPr>
                <a:t>Design</a:t>
              </a:r>
              <a:endParaRPr b="1" i="0" sz="1100">
                <a:solidFill>
                  <a:schemeClr val="lt1"/>
                </a:solidFill>
                <a:latin typeface="Helvetica Neue"/>
                <a:ea typeface="Helvetica Neue"/>
                <a:cs typeface="Helvetica Neue"/>
                <a:sym typeface="Helvetica Neue"/>
              </a:endParaRPr>
            </a:p>
          </p:txBody>
        </p:sp>
        <p:sp>
          <p:nvSpPr>
            <p:cNvPr id="410" name="Google Shape;410;p49"/>
            <p:cNvSpPr/>
            <p:nvPr/>
          </p:nvSpPr>
          <p:spPr>
            <a:xfrm>
              <a:off x="4551502" y="0"/>
              <a:ext cx="247006" cy="287223"/>
            </a:xfrm>
            <a:prstGeom prst="rightArrow">
              <a:avLst>
                <a:gd fmla="val 60000" name="adj1"/>
                <a:gd fmla="val 50000" name="adj2"/>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49"/>
            <p:cNvSpPr txBox="1"/>
            <p:nvPr/>
          </p:nvSpPr>
          <p:spPr>
            <a:xfrm>
              <a:off x="4551502" y="57445"/>
              <a:ext cx="172904" cy="172333"/>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dk1"/>
                </a:buClr>
                <a:buSzPts val="1500"/>
                <a:buFont typeface="Calibri"/>
                <a:buNone/>
              </a:pPr>
              <a:r>
                <a:t/>
              </a:r>
              <a:endParaRPr sz="1500">
                <a:solidFill>
                  <a:srgbClr val="FFFFFF"/>
                </a:solidFill>
                <a:latin typeface="Helvetica Neue"/>
                <a:ea typeface="Helvetica Neue"/>
                <a:cs typeface="Helvetica Neue"/>
                <a:sym typeface="Helvetica Neue"/>
              </a:endParaRPr>
            </a:p>
          </p:txBody>
        </p:sp>
        <p:sp>
          <p:nvSpPr>
            <p:cNvPr id="412" name="Google Shape;412;p49"/>
            <p:cNvSpPr/>
            <p:nvPr/>
          </p:nvSpPr>
          <p:spPr>
            <a:xfrm>
              <a:off x="4901039" y="0"/>
              <a:ext cx="1165123" cy="287223"/>
            </a:xfrm>
            <a:prstGeom prst="roundRect">
              <a:avLst>
                <a:gd fmla="val 10000" name="adj"/>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49"/>
            <p:cNvSpPr txBox="1"/>
            <p:nvPr/>
          </p:nvSpPr>
          <p:spPr>
            <a:xfrm>
              <a:off x="4909451" y="8412"/>
              <a:ext cx="1148299" cy="270399"/>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rgbClr val="7030A0"/>
                </a:buClr>
                <a:buSzPts val="1200"/>
                <a:buFont typeface="Helvetica Neue"/>
                <a:buNone/>
              </a:pPr>
              <a:r>
                <a:rPr b="1" lang="en" sz="1200">
                  <a:solidFill>
                    <a:srgbClr val="7030A0"/>
                  </a:solidFill>
                  <a:latin typeface="Helvetica Neue"/>
                  <a:ea typeface="Helvetica Neue"/>
                  <a:cs typeface="Helvetica Neue"/>
                  <a:sym typeface="Helvetica Neue"/>
                </a:rPr>
                <a:t>Results</a:t>
              </a:r>
              <a:endParaRPr b="1" sz="1200">
                <a:solidFill>
                  <a:srgbClr val="7030A0"/>
                </a:solidFill>
                <a:latin typeface="Helvetica Neue"/>
                <a:ea typeface="Helvetica Neue"/>
                <a:cs typeface="Helvetica Neue"/>
                <a:sym typeface="Helvetica Neue"/>
              </a:endParaRPr>
            </a:p>
          </p:txBody>
        </p:sp>
        <p:sp>
          <p:nvSpPr>
            <p:cNvPr id="414" name="Google Shape;414;p49"/>
            <p:cNvSpPr/>
            <p:nvPr/>
          </p:nvSpPr>
          <p:spPr>
            <a:xfrm>
              <a:off x="6182674" y="0"/>
              <a:ext cx="247006" cy="287223"/>
            </a:xfrm>
            <a:prstGeom prst="rightArrow">
              <a:avLst>
                <a:gd fmla="val 60000" name="adj1"/>
                <a:gd fmla="val 50000" name="adj2"/>
              </a:avLst>
            </a:prstGeom>
            <a:solidFill>
              <a:srgbClr val="E5DF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49"/>
            <p:cNvSpPr txBox="1"/>
            <p:nvPr/>
          </p:nvSpPr>
          <p:spPr>
            <a:xfrm>
              <a:off x="6182674" y="57445"/>
              <a:ext cx="172904" cy="172333"/>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200"/>
                <a:buFont typeface="Calibri"/>
                <a:buNone/>
              </a:pPr>
              <a:r>
                <a:t/>
              </a:r>
              <a:endParaRPr sz="1200">
                <a:solidFill>
                  <a:schemeClr val="lt1"/>
                </a:solidFill>
                <a:latin typeface="Calibri"/>
                <a:ea typeface="Calibri"/>
                <a:cs typeface="Calibri"/>
                <a:sym typeface="Calibri"/>
              </a:endParaRPr>
            </a:p>
          </p:txBody>
        </p:sp>
        <p:sp>
          <p:nvSpPr>
            <p:cNvPr id="416" name="Google Shape;416;p49"/>
            <p:cNvSpPr/>
            <p:nvPr/>
          </p:nvSpPr>
          <p:spPr>
            <a:xfrm>
              <a:off x="6532211" y="0"/>
              <a:ext cx="1165123" cy="287223"/>
            </a:xfrm>
            <a:prstGeom prst="roundRect">
              <a:avLst>
                <a:gd fmla="val 10000" name="adj"/>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9"/>
            <p:cNvSpPr txBox="1"/>
            <p:nvPr/>
          </p:nvSpPr>
          <p:spPr>
            <a:xfrm>
              <a:off x="6540623" y="8412"/>
              <a:ext cx="1148299" cy="270399"/>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lt1"/>
                </a:buClr>
                <a:buSzPts val="1200"/>
                <a:buFont typeface="Helvetica Neue"/>
                <a:buNone/>
              </a:pPr>
              <a:r>
                <a:rPr b="1" lang="en" sz="1200">
                  <a:solidFill>
                    <a:schemeClr val="lt1"/>
                  </a:solidFill>
                  <a:latin typeface="Helvetica Neue"/>
                  <a:ea typeface="Helvetica Neue"/>
                  <a:cs typeface="Helvetica Neue"/>
                  <a:sym typeface="Helvetica Neue"/>
                </a:rPr>
                <a:t>Future Work</a:t>
              </a:r>
              <a:endParaRPr b="1" sz="1200">
                <a:solidFill>
                  <a:schemeClr val="lt1"/>
                </a:solidFill>
                <a:latin typeface="Helvetica Neue"/>
                <a:ea typeface="Helvetica Neue"/>
                <a:cs typeface="Helvetica Neue"/>
                <a:sym typeface="Helvetica Neue"/>
              </a:endParaRPr>
            </a:p>
          </p:txBody>
        </p:sp>
      </p:grpSp>
      <p:pic>
        <p:nvPicPr>
          <p:cNvPr id="418" name="Google Shape;418;p49"/>
          <p:cNvPicPr preferRelativeResize="0"/>
          <p:nvPr/>
        </p:nvPicPr>
        <p:blipFill rotWithShape="1">
          <a:blip r:embed="rId3">
            <a:alphaModFix/>
          </a:blip>
          <a:srcRect b="0" l="0" r="0" t="0"/>
          <a:stretch/>
        </p:blipFill>
        <p:spPr>
          <a:xfrm>
            <a:off x="122850" y="719150"/>
            <a:ext cx="8780651" cy="3839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5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424" name="Google Shape;424;p50"/>
          <p:cNvSpPr txBox="1"/>
          <p:nvPr/>
        </p:nvSpPr>
        <p:spPr>
          <a:xfrm>
            <a:off x="339661" y="257479"/>
            <a:ext cx="620303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400">
                <a:solidFill>
                  <a:srgbClr val="7030A0"/>
                </a:solidFill>
                <a:latin typeface="Calibri"/>
                <a:ea typeface="Calibri"/>
                <a:cs typeface="Calibri"/>
                <a:sym typeface="Calibri"/>
              </a:rPr>
              <a:t>Basic Results—EDAC</a:t>
            </a:r>
            <a:endParaRPr/>
          </a:p>
        </p:txBody>
      </p:sp>
      <p:grpSp>
        <p:nvGrpSpPr>
          <p:cNvPr id="425" name="Google Shape;425;p50"/>
          <p:cNvGrpSpPr/>
          <p:nvPr/>
        </p:nvGrpSpPr>
        <p:grpSpPr>
          <a:xfrm>
            <a:off x="611560" y="4767263"/>
            <a:ext cx="7697334" cy="287223"/>
            <a:chOff x="0" y="0"/>
            <a:chExt cx="7697334" cy="287223"/>
          </a:xfrm>
        </p:grpSpPr>
        <p:sp>
          <p:nvSpPr>
            <p:cNvPr id="426" name="Google Shape;426;p50"/>
            <p:cNvSpPr/>
            <p:nvPr/>
          </p:nvSpPr>
          <p:spPr>
            <a:xfrm>
              <a:off x="0" y="0"/>
              <a:ext cx="1165123" cy="287223"/>
            </a:xfrm>
            <a:prstGeom prst="roundRect">
              <a:avLst>
                <a:gd fmla="val 10000" name="adj"/>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50"/>
            <p:cNvSpPr txBox="1"/>
            <p:nvPr/>
          </p:nvSpPr>
          <p:spPr>
            <a:xfrm>
              <a:off x="8412" y="8412"/>
              <a:ext cx="1148299" cy="270399"/>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rgbClr val="FFFFFF"/>
                </a:buClr>
                <a:buSzPts val="1100"/>
                <a:buFont typeface="Helvetica Neue"/>
                <a:buNone/>
              </a:pPr>
              <a:r>
                <a:rPr b="1" i="0" lang="en" sz="1100">
                  <a:solidFill>
                    <a:srgbClr val="FFFFFF"/>
                  </a:solidFill>
                  <a:latin typeface="Helvetica Neue"/>
                  <a:ea typeface="Helvetica Neue"/>
                  <a:cs typeface="Helvetica Neue"/>
                  <a:sym typeface="Helvetica Neue"/>
                </a:rPr>
                <a:t>Literature</a:t>
              </a:r>
              <a:endParaRPr b="1" i="0" sz="1100">
                <a:solidFill>
                  <a:srgbClr val="FFFFFF"/>
                </a:solidFill>
                <a:latin typeface="Helvetica Neue"/>
                <a:ea typeface="Helvetica Neue"/>
                <a:cs typeface="Helvetica Neue"/>
                <a:sym typeface="Helvetica Neue"/>
              </a:endParaRPr>
            </a:p>
          </p:txBody>
        </p:sp>
        <p:sp>
          <p:nvSpPr>
            <p:cNvPr id="428" name="Google Shape;428;p50"/>
            <p:cNvSpPr/>
            <p:nvPr/>
          </p:nvSpPr>
          <p:spPr>
            <a:xfrm>
              <a:off x="1283515" y="0"/>
              <a:ext cx="250992" cy="287223"/>
            </a:xfrm>
            <a:prstGeom prst="rightArrow">
              <a:avLst>
                <a:gd fmla="val 60000" name="adj1"/>
                <a:gd fmla="val 50000" name="adj2"/>
              </a:avLst>
            </a:prstGeom>
            <a:solidFill>
              <a:srgbClr val="CCC0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50"/>
            <p:cNvSpPr txBox="1"/>
            <p:nvPr/>
          </p:nvSpPr>
          <p:spPr>
            <a:xfrm>
              <a:off x="1283515" y="57445"/>
              <a:ext cx="175694" cy="172333"/>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200"/>
                <a:buFont typeface="Calibri"/>
                <a:buNone/>
              </a:pPr>
              <a:r>
                <a:t/>
              </a:r>
              <a:endParaRPr sz="1200">
                <a:solidFill>
                  <a:schemeClr val="lt1"/>
                </a:solidFill>
                <a:latin typeface="Calibri"/>
                <a:ea typeface="Calibri"/>
                <a:cs typeface="Calibri"/>
                <a:sym typeface="Calibri"/>
              </a:endParaRPr>
            </a:p>
          </p:txBody>
        </p:sp>
        <p:sp>
          <p:nvSpPr>
            <p:cNvPr id="430" name="Google Shape;430;p50"/>
            <p:cNvSpPr/>
            <p:nvPr/>
          </p:nvSpPr>
          <p:spPr>
            <a:xfrm>
              <a:off x="1638693" y="0"/>
              <a:ext cx="1165123" cy="287223"/>
            </a:xfrm>
            <a:prstGeom prst="roundRect">
              <a:avLst>
                <a:gd fmla="val 10000" name="adj"/>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50"/>
            <p:cNvSpPr txBox="1"/>
            <p:nvPr/>
          </p:nvSpPr>
          <p:spPr>
            <a:xfrm>
              <a:off x="1647105" y="8412"/>
              <a:ext cx="1148299" cy="270399"/>
            </a:xfrm>
            <a:prstGeom prst="rect">
              <a:avLst/>
            </a:prstGeom>
            <a:noFill/>
            <a:ln>
              <a:noFill/>
            </a:ln>
          </p:spPr>
          <p:txBody>
            <a:bodyPr anchorCtr="0" anchor="ctr" bIns="41900" lIns="41900" spcFirstLastPara="1" rIns="41900" wrap="square" tIns="41900">
              <a:noAutofit/>
            </a:bodyPr>
            <a:lstStyle/>
            <a:p>
              <a:pPr indent="0" lvl="0" marL="0" marR="0" rtl="0" algn="ctr">
                <a:lnSpc>
                  <a:spcPct val="90000"/>
                </a:lnSpc>
                <a:spcBef>
                  <a:spcPts val="0"/>
                </a:spcBef>
                <a:spcAft>
                  <a:spcPts val="0"/>
                </a:spcAft>
                <a:buClr>
                  <a:srgbClr val="FFFFFF"/>
                </a:buClr>
                <a:buSzPts val="1100"/>
                <a:buFont typeface="Helvetica Neue"/>
                <a:buNone/>
              </a:pPr>
              <a:r>
                <a:rPr b="1" i="0" lang="en" sz="1100">
                  <a:solidFill>
                    <a:srgbClr val="FFFFFF"/>
                  </a:solidFill>
                  <a:latin typeface="Helvetica Neue"/>
                  <a:ea typeface="Helvetica Neue"/>
                  <a:cs typeface="Helvetica Neue"/>
                  <a:sym typeface="Helvetica Neue"/>
                </a:rPr>
                <a:t>Our Idea</a:t>
              </a:r>
              <a:endParaRPr b="1" i="0" sz="1100">
                <a:solidFill>
                  <a:srgbClr val="FFFFFF"/>
                </a:solidFill>
                <a:latin typeface="Helvetica Neue"/>
                <a:ea typeface="Helvetica Neue"/>
                <a:cs typeface="Helvetica Neue"/>
                <a:sym typeface="Helvetica Neue"/>
              </a:endParaRPr>
            </a:p>
          </p:txBody>
        </p:sp>
        <p:sp>
          <p:nvSpPr>
            <p:cNvPr id="432" name="Google Shape;432;p50"/>
            <p:cNvSpPr/>
            <p:nvPr/>
          </p:nvSpPr>
          <p:spPr>
            <a:xfrm>
              <a:off x="2920329" y="0"/>
              <a:ext cx="247006" cy="287223"/>
            </a:xfrm>
            <a:prstGeom prst="rightArrow">
              <a:avLst>
                <a:gd fmla="val 60000" name="adj1"/>
                <a:gd fmla="val 50000" name="adj2"/>
              </a:avLst>
            </a:prstGeom>
            <a:solidFill>
              <a:srgbClr val="B1C0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50"/>
            <p:cNvSpPr txBox="1"/>
            <p:nvPr/>
          </p:nvSpPr>
          <p:spPr>
            <a:xfrm>
              <a:off x="2920329" y="57445"/>
              <a:ext cx="172904" cy="172333"/>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200"/>
                <a:buFont typeface="Calibri"/>
                <a:buNone/>
              </a:pPr>
              <a:r>
                <a:t/>
              </a:r>
              <a:endParaRPr sz="1200">
                <a:solidFill>
                  <a:schemeClr val="lt1"/>
                </a:solidFill>
                <a:latin typeface="Calibri"/>
                <a:ea typeface="Calibri"/>
                <a:cs typeface="Calibri"/>
                <a:sym typeface="Calibri"/>
              </a:endParaRPr>
            </a:p>
          </p:txBody>
        </p:sp>
        <p:sp>
          <p:nvSpPr>
            <p:cNvPr id="434" name="Google Shape;434;p50"/>
            <p:cNvSpPr/>
            <p:nvPr/>
          </p:nvSpPr>
          <p:spPr>
            <a:xfrm>
              <a:off x="3269866" y="0"/>
              <a:ext cx="1165123" cy="287223"/>
            </a:xfrm>
            <a:prstGeom prst="roundRect">
              <a:avLst>
                <a:gd fmla="val 10000" name="adj"/>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50"/>
            <p:cNvSpPr txBox="1"/>
            <p:nvPr/>
          </p:nvSpPr>
          <p:spPr>
            <a:xfrm>
              <a:off x="3278278" y="8412"/>
              <a:ext cx="1148299" cy="270399"/>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lt1"/>
                </a:buClr>
                <a:buSzPts val="1100"/>
                <a:buFont typeface="Helvetica Neue"/>
                <a:buNone/>
              </a:pPr>
              <a:r>
                <a:rPr b="1" i="0" lang="en" sz="1100">
                  <a:solidFill>
                    <a:schemeClr val="lt1"/>
                  </a:solidFill>
                  <a:latin typeface="Helvetica Neue"/>
                  <a:ea typeface="Helvetica Neue"/>
                  <a:cs typeface="Helvetica Neue"/>
                  <a:sym typeface="Helvetica Neue"/>
                </a:rPr>
                <a:t>Design</a:t>
              </a:r>
              <a:endParaRPr b="1" i="0" sz="1100">
                <a:solidFill>
                  <a:schemeClr val="lt1"/>
                </a:solidFill>
                <a:latin typeface="Helvetica Neue"/>
                <a:ea typeface="Helvetica Neue"/>
                <a:cs typeface="Helvetica Neue"/>
                <a:sym typeface="Helvetica Neue"/>
              </a:endParaRPr>
            </a:p>
          </p:txBody>
        </p:sp>
        <p:sp>
          <p:nvSpPr>
            <p:cNvPr id="436" name="Google Shape;436;p50"/>
            <p:cNvSpPr/>
            <p:nvPr/>
          </p:nvSpPr>
          <p:spPr>
            <a:xfrm>
              <a:off x="4551502" y="0"/>
              <a:ext cx="247006" cy="287223"/>
            </a:xfrm>
            <a:prstGeom prst="rightArrow">
              <a:avLst>
                <a:gd fmla="val 60000" name="adj1"/>
                <a:gd fmla="val 50000" name="adj2"/>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50"/>
            <p:cNvSpPr txBox="1"/>
            <p:nvPr/>
          </p:nvSpPr>
          <p:spPr>
            <a:xfrm>
              <a:off x="4551502" y="57445"/>
              <a:ext cx="172904" cy="172333"/>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dk1"/>
                </a:buClr>
                <a:buSzPts val="1500"/>
                <a:buFont typeface="Calibri"/>
                <a:buNone/>
              </a:pPr>
              <a:r>
                <a:t/>
              </a:r>
              <a:endParaRPr sz="1500">
                <a:solidFill>
                  <a:srgbClr val="FFFFFF"/>
                </a:solidFill>
                <a:latin typeface="Helvetica Neue"/>
                <a:ea typeface="Helvetica Neue"/>
                <a:cs typeface="Helvetica Neue"/>
                <a:sym typeface="Helvetica Neue"/>
              </a:endParaRPr>
            </a:p>
          </p:txBody>
        </p:sp>
        <p:sp>
          <p:nvSpPr>
            <p:cNvPr id="438" name="Google Shape;438;p50"/>
            <p:cNvSpPr/>
            <p:nvPr/>
          </p:nvSpPr>
          <p:spPr>
            <a:xfrm>
              <a:off x="4901039" y="0"/>
              <a:ext cx="1165123" cy="287223"/>
            </a:xfrm>
            <a:prstGeom prst="roundRect">
              <a:avLst>
                <a:gd fmla="val 10000" name="adj"/>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50"/>
            <p:cNvSpPr txBox="1"/>
            <p:nvPr/>
          </p:nvSpPr>
          <p:spPr>
            <a:xfrm>
              <a:off x="4909451" y="8412"/>
              <a:ext cx="1148299" cy="270399"/>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rgbClr val="7030A0"/>
                </a:buClr>
                <a:buSzPts val="1200"/>
                <a:buFont typeface="Helvetica Neue"/>
                <a:buNone/>
              </a:pPr>
              <a:r>
                <a:rPr b="1" lang="en" sz="1200">
                  <a:solidFill>
                    <a:srgbClr val="7030A0"/>
                  </a:solidFill>
                  <a:latin typeface="Helvetica Neue"/>
                  <a:ea typeface="Helvetica Neue"/>
                  <a:cs typeface="Helvetica Neue"/>
                  <a:sym typeface="Helvetica Neue"/>
                </a:rPr>
                <a:t>Results</a:t>
              </a:r>
              <a:endParaRPr b="1" sz="1200">
                <a:solidFill>
                  <a:srgbClr val="7030A0"/>
                </a:solidFill>
                <a:latin typeface="Helvetica Neue"/>
                <a:ea typeface="Helvetica Neue"/>
                <a:cs typeface="Helvetica Neue"/>
                <a:sym typeface="Helvetica Neue"/>
              </a:endParaRPr>
            </a:p>
          </p:txBody>
        </p:sp>
        <p:sp>
          <p:nvSpPr>
            <p:cNvPr id="440" name="Google Shape;440;p50"/>
            <p:cNvSpPr/>
            <p:nvPr/>
          </p:nvSpPr>
          <p:spPr>
            <a:xfrm>
              <a:off x="6182674" y="0"/>
              <a:ext cx="247006" cy="287223"/>
            </a:xfrm>
            <a:prstGeom prst="rightArrow">
              <a:avLst>
                <a:gd fmla="val 60000" name="adj1"/>
                <a:gd fmla="val 50000" name="adj2"/>
              </a:avLst>
            </a:prstGeom>
            <a:solidFill>
              <a:srgbClr val="E5DF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50"/>
            <p:cNvSpPr txBox="1"/>
            <p:nvPr/>
          </p:nvSpPr>
          <p:spPr>
            <a:xfrm>
              <a:off x="6182674" y="57445"/>
              <a:ext cx="172904" cy="172333"/>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200"/>
                <a:buFont typeface="Calibri"/>
                <a:buNone/>
              </a:pPr>
              <a:r>
                <a:t/>
              </a:r>
              <a:endParaRPr sz="1200">
                <a:solidFill>
                  <a:schemeClr val="lt1"/>
                </a:solidFill>
                <a:latin typeface="Calibri"/>
                <a:ea typeface="Calibri"/>
                <a:cs typeface="Calibri"/>
                <a:sym typeface="Calibri"/>
              </a:endParaRPr>
            </a:p>
          </p:txBody>
        </p:sp>
        <p:sp>
          <p:nvSpPr>
            <p:cNvPr id="442" name="Google Shape;442;p50"/>
            <p:cNvSpPr/>
            <p:nvPr/>
          </p:nvSpPr>
          <p:spPr>
            <a:xfrm>
              <a:off x="6532211" y="0"/>
              <a:ext cx="1165123" cy="287223"/>
            </a:xfrm>
            <a:prstGeom prst="roundRect">
              <a:avLst>
                <a:gd fmla="val 10000" name="adj"/>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50"/>
            <p:cNvSpPr txBox="1"/>
            <p:nvPr/>
          </p:nvSpPr>
          <p:spPr>
            <a:xfrm>
              <a:off x="6540623" y="8412"/>
              <a:ext cx="1148299" cy="270399"/>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lt1"/>
                </a:buClr>
                <a:buSzPts val="1200"/>
                <a:buFont typeface="Helvetica Neue"/>
                <a:buNone/>
              </a:pPr>
              <a:r>
                <a:rPr b="1" lang="en" sz="1200">
                  <a:solidFill>
                    <a:schemeClr val="lt1"/>
                  </a:solidFill>
                  <a:latin typeface="Helvetica Neue"/>
                  <a:ea typeface="Helvetica Neue"/>
                  <a:cs typeface="Helvetica Neue"/>
                  <a:sym typeface="Helvetica Neue"/>
                </a:rPr>
                <a:t>Future Work</a:t>
              </a:r>
              <a:endParaRPr b="1" sz="1200">
                <a:solidFill>
                  <a:schemeClr val="lt1"/>
                </a:solidFill>
                <a:latin typeface="Helvetica Neue"/>
                <a:ea typeface="Helvetica Neue"/>
                <a:cs typeface="Helvetica Neue"/>
                <a:sym typeface="Helvetica Neue"/>
              </a:endParaRPr>
            </a:p>
          </p:txBody>
        </p:sp>
      </p:grpSp>
      <p:pic>
        <p:nvPicPr>
          <p:cNvPr id="444" name="Google Shape;444;p50"/>
          <p:cNvPicPr preferRelativeResize="0"/>
          <p:nvPr/>
        </p:nvPicPr>
        <p:blipFill rotWithShape="1">
          <a:blip r:embed="rId3">
            <a:alphaModFix/>
          </a:blip>
          <a:srcRect b="0" l="0" r="0" t="0"/>
          <a:stretch/>
        </p:blipFill>
        <p:spPr>
          <a:xfrm>
            <a:off x="135654" y="1663923"/>
            <a:ext cx="4436346" cy="2787774"/>
          </a:xfrm>
          <a:prstGeom prst="rect">
            <a:avLst/>
          </a:prstGeom>
          <a:noFill/>
          <a:ln>
            <a:noFill/>
          </a:ln>
        </p:spPr>
      </p:pic>
      <p:pic>
        <p:nvPicPr>
          <p:cNvPr id="445" name="Google Shape;445;p50"/>
          <p:cNvPicPr preferRelativeResize="0"/>
          <p:nvPr/>
        </p:nvPicPr>
        <p:blipFill rotWithShape="1">
          <a:blip r:embed="rId4">
            <a:alphaModFix/>
          </a:blip>
          <a:srcRect b="0" l="0" r="0" t="0"/>
          <a:stretch/>
        </p:blipFill>
        <p:spPr>
          <a:xfrm>
            <a:off x="4367916" y="1663923"/>
            <a:ext cx="4536504" cy="2788517"/>
          </a:xfrm>
          <a:prstGeom prst="rect">
            <a:avLst/>
          </a:prstGeom>
          <a:noFill/>
          <a:ln>
            <a:noFill/>
          </a:ln>
        </p:spPr>
      </p:pic>
      <p:sp>
        <p:nvSpPr>
          <p:cNvPr id="446" name="Google Shape;446;p50"/>
          <p:cNvSpPr txBox="1"/>
          <p:nvPr/>
        </p:nvSpPr>
        <p:spPr>
          <a:xfrm>
            <a:off x="334842" y="858300"/>
            <a:ext cx="8569500" cy="738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 sz="1400" u="none" strike="noStrike">
                <a:solidFill>
                  <a:srgbClr val="595959"/>
                </a:solidFill>
                <a:latin typeface="Calibri"/>
                <a:ea typeface="Calibri"/>
                <a:cs typeface="Calibri"/>
                <a:sym typeface="Calibri"/>
              </a:rPr>
              <a:t>EDAC agent trained on the original data set. We can see that the agent learns very fast and the loss curves are smooth.  </a:t>
            </a:r>
            <a:br>
              <a:rPr lang="en" sz="1400">
                <a:solidFill>
                  <a:schemeClr val="dk1"/>
                </a:solidFill>
                <a:latin typeface="Calibri"/>
                <a:ea typeface="Calibri"/>
                <a:cs typeface="Calibri"/>
                <a:sym typeface="Calibri"/>
              </a:rPr>
            </a:br>
            <a:endParaRPr sz="14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5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452" name="Google Shape;452;p51"/>
          <p:cNvSpPr txBox="1"/>
          <p:nvPr/>
        </p:nvSpPr>
        <p:spPr>
          <a:xfrm>
            <a:off x="339661" y="257479"/>
            <a:ext cx="620303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400">
                <a:solidFill>
                  <a:srgbClr val="7030A0"/>
                </a:solidFill>
                <a:latin typeface="Calibri"/>
                <a:ea typeface="Calibri"/>
                <a:cs typeface="Calibri"/>
                <a:sym typeface="Calibri"/>
              </a:rPr>
              <a:t>Advanced Results—EDAC</a:t>
            </a:r>
            <a:endParaRPr/>
          </a:p>
        </p:txBody>
      </p:sp>
      <p:grpSp>
        <p:nvGrpSpPr>
          <p:cNvPr id="453" name="Google Shape;453;p51"/>
          <p:cNvGrpSpPr/>
          <p:nvPr/>
        </p:nvGrpSpPr>
        <p:grpSpPr>
          <a:xfrm>
            <a:off x="611560" y="4767263"/>
            <a:ext cx="7697334" cy="287223"/>
            <a:chOff x="0" y="0"/>
            <a:chExt cx="7697334" cy="287223"/>
          </a:xfrm>
        </p:grpSpPr>
        <p:sp>
          <p:nvSpPr>
            <p:cNvPr id="454" name="Google Shape;454;p51"/>
            <p:cNvSpPr/>
            <p:nvPr/>
          </p:nvSpPr>
          <p:spPr>
            <a:xfrm>
              <a:off x="0" y="0"/>
              <a:ext cx="1165123" cy="287223"/>
            </a:xfrm>
            <a:prstGeom prst="roundRect">
              <a:avLst>
                <a:gd fmla="val 10000" name="adj"/>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51"/>
            <p:cNvSpPr txBox="1"/>
            <p:nvPr/>
          </p:nvSpPr>
          <p:spPr>
            <a:xfrm>
              <a:off x="8412" y="8412"/>
              <a:ext cx="1148299" cy="270399"/>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rgbClr val="FFFFFF"/>
                </a:buClr>
                <a:buSzPts val="1100"/>
                <a:buFont typeface="Helvetica Neue"/>
                <a:buNone/>
              </a:pPr>
              <a:r>
                <a:rPr b="1" i="0" lang="en" sz="1100">
                  <a:solidFill>
                    <a:srgbClr val="FFFFFF"/>
                  </a:solidFill>
                  <a:latin typeface="Helvetica Neue"/>
                  <a:ea typeface="Helvetica Neue"/>
                  <a:cs typeface="Helvetica Neue"/>
                  <a:sym typeface="Helvetica Neue"/>
                </a:rPr>
                <a:t>Literature</a:t>
              </a:r>
              <a:endParaRPr b="1" i="0" sz="1100">
                <a:solidFill>
                  <a:srgbClr val="FFFFFF"/>
                </a:solidFill>
                <a:latin typeface="Helvetica Neue"/>
                <a:ea typeface="Helvetica Neue"/>
                <a:cs typeface="Helvetica Neue"/>
                <a:sym typeface="Helvetica Neue"/>
              </a:endParaRPr>
            </a:p>
          </p:txBody>
        </p:sp>
        <p:sp>
          <p:nvSpPr>
            <p:cNvPr id="456" name="Google Shape;456;p51"/>
            <p:cNvSpPr/>
            <p:nvPr/>
          </p:nvSpPr>
          <p:spPr>
            <a:xfrm>
              <a:off x="1283515" y="0"/>
              <a:ext cx="250992" cy="287223"/>
            </a:xfrm>
            <a:prstGeom prst="rightArrow">
              <a:avLst>
                <a:gd fmla="val 60000" name="adj1"/>
                <a:gd fmla="val 50000" name="adj2"/>
              </a:avLst>
            </a:prstGeom>
            <a:solidFill>
              <a:srgbClr val="CCC0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51"/>
            <p:cNvSpPr txBox="1"/>
            <p:nvPr/>
          </p:nvSpPr>
          <p:spPr>
            <a:xfrm>
              <a:off x="1283515" y="57445"/>
              <a:ext cx="175694" cy="172333"/>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200"/>
                <a:buFont typeface="Calibri"/>
                <a:buNone/>
              </a:pPr>
              <a:r>
                <a:t/>
              </a:r>
              <a:endParaRPr sz="1200">
                <a:solidFill>
                  <a:schemeClr val="lt1"/>
                </a:solidFill>
                <a:latin typeface="Calibri"/>
                <a:ea typeface="Calibri"/>
                <a:cs typeface="Calibri"/>
                <a:sym typeface="Calibri"/>
              </a:endParaRPr>
            </a:p>
          </p:txBody>
        </p:sp>
        <p:sp>
          <p:nvSpPr>
            <p:cNvPr id="458" name="Google Shape;458;p51"/>
            <p:cNvSpPr/>
            <p:nvPr/>
          </p:nvSpPr>
          <p:spPr>
            <a:xfrm>
              <a:off x="1638693" y="0"/>
              <a:ext cx="1165123" cy="287223"/>
            </a:xfrm>
            <a:prstGeom prst="roundRect">
              <a:avLst>
                <a:gd fmla="val 10000" name="adj"/>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51"/>
            <p:cNvSpPr txBox="1"/>
            <p:nvPr/>
          </p:nvSpPr>
          <p:spPr>
            <a:xfrm>
              <a:off x="1647105" y="8412"/>
              <a:ext cx="1148299" cy="270399"/>
            </a:xfrm>
            <a:prstGeom prst="rect">
              <a:avLst/>
            </a:prstGeom>
            <a:noFill/>
            <a:ln>
              <a:noFill/>
            </a:ln>
          </p:spPr>
          <p:txBody>
            <a:bodyPr anchorCtr="0" anchor="ctr" bIns="41900" lIns="41900" spcFirstLastPara="1" rIns="41900" wrap="square" tIns="41900">
              <a:noAutofit/>
            </a:bodyPr>
            <a:lstStyle/>
            <a:p>
              <a:pPr indent="0" lvl="0" marL="0" marR="0" rtl="0" algn="ctr">
                <a:lnSpc>
                  <a:spcPct val="90000"/>
                </a:lnSpc>
                <a:spcBef>
                  <a:spcPts val="0"/>
                </a:spcBef>
                <a:spcAft>
                  <a:spcPts val="0"/>
                </a:spcAft>
                <a:buClr>
                  <a:srgbClr val="FFFFFF"/>
                </a:buClr>
                <a:buSzPts val="1100"/>
                <a:buFont typeface="Helvetica Neue"/>
                <a:buNone/>
              </a:pPr>
              <a:r>
                <a:rPr b="1" i="0" lang="en" sz="1100">
                  <a:solidFill>
                    <a:srgbClr val="FFFFFF"/>
                  </a:solidFill>
                  <a:latin typeface="Helvetica Neue"/>
                  <a:ea typeface="Helvetica Neue"/>
                  <a:cs typeface="Helvetica Neue"/>
                  <a:sym typeface="Helvetica Neue"/>
                </a:rPr>
                <a:t>Our Idea</a:t>
              </a:r>
              <a:endParaRPr b="1" i="0" sz="1100">
                <a:solidFill>
                  <a:srgbClr val="FFFFFF"/>
                </a:solidFill>
                <a:latin typeface="Helvetica Neue"/>
                <a:ea typeface="Helvetica Neue"/>
                <a:cs typeface="Helvetica Neue"/>
                <a:sym typeface="Helvetica Neue"/>
              </a:endParaRPr>
            </a:p>
          </p:txBody>
        </p:sp>
        <p:sp>
          <p:nvSpPr>
            <p:cNvPr id="460" name="Google Shape;460;p51"/>
            <p:cNvSpPr/>
            <p:nvPr/>
          </p:nvSpPr>
          <p:spPr>
            <a:xfrm>
              <a:off x="2920329" y="0"/>
              <a:ext cx="247006" cy="287223"/>
            </a:xfrm>
            <a:prstGeom prst="rightArrow">
              <a:avLst>
                <a:gd fmla="val 60000" name="adj1"/>
                <a:gd fmla="val 50000" name="adj2"/>
              </a:avLst>
            </a:prstGeom>
            <a:solidFill>
              <a:srgbClr val="B1C0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51"/>
            <p:cNvSpPr txBox="1"/>
            <p:nvPr/>
          </p:nvSpPr>
          <p:spPr>
            <a:xfrm>
              <a:off x="2920329" y="57445"/>
              <a:ext cx="172904" cy="172333"/>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200"/>
                <a:buFont typeface="Calibri"/>
                <a:buNone/>
              </a:pPr>
              <a:r>
                <a:t/>
              </a:r>
              <a:endParaRPr sz="1200">
                <a:solidFill>
                  <a:schemeClr val="lt1"/>
                </a:solidFill>
                <a:latin typeface="Calibri"/>
                <a:ea typeface="Calibri"/>
                <a:cs typeface="Calibri"/>
                <a:sym typeface="Calibri"/>
              </a:endParaRPr>
            </a:p>
          </p:txBody>
        </p:sp>
        <p:sp>
          <p:nvSpPr>
            <p:cNvPr id="462" name="Google Shape;462;p51"/>
            <p:cNvSpPr/>
            <p:nvPr/>
          </p:nvSpPr>
          <p:spPr>
            <a:xfrm>
              <a:off x="3269866" y="0"/>
              <a:ext cx="1165123" cy="287223"/>
            </a:xfrm>
            <a:prstGeom prst="roundRect">
              <a:avLst>
                <a:gd fmla="val 10000" name="adj"/>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51"/>
            <p:cNvSpPr txBox="1"/>
            <p:nvPr/>
          </p:nvSpPr>
          <p:spPr>
            <a:xfrm>
              <a:off x="3278278" y="8412"/>
              <a:ext cx="1148299" cy="270399"/>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lt1"/>
                </a:buClr>
                <a:buSzPts val="1100"/>
                <a:buFont typeface="Helvetica Neue"/>
                <a:buNone/>
              </a:pPr>
              <a:r>
                <a:rPr b="1" i="0" lang="en" sz="1100">
                  <a:solidFill>
                    <a:schemeClr val="lt1"/>
                  </a:solidFill>
                  <a:latin typeface="Helvetica Neue"/>
                  <a:ea typeface="Helvetica Neue"/>
                  <a:cs typeface="Helvetica Neue"/>
                  <a:sym typeface="Helvetica Neue"/>
                </a:rPr>
                <a:t>Design</a:t>
              </a:r>
              <a:endParaRPr b="1" i="0" sz="1100">
                <a:solidFill>
                  <a:schemeClr val="lt1"/>
                </a:solidFill>
                <a:latin typeface="Helvetica Neue"/>
                <a:ea typeface="Helvetica Neue"/>
                <a:cs typeface="Helvetica Neue"/>
                <a:sym typeface="Helvetica Neue"/>
              </a:endParaRPr>
            </a:p>
          </p:txBody>
        </p:sp>
        <p:sp>
          <p:nvSpPr>
            <p:cNvPr id="464" name="Google Shape;464;p51"/>
            <p:cNvSpPr/>
            <p:nvPr/>
          </p:nvSpPr>
          <p:spPr>
            <a:xfrm>
              <a:off x="4551502" y="0"/>
              <a:ext cx="247006" cy="287223"/>
            </a:xfrm>
            <a:prstGeom prst="rightArrow">
              <a:avLst>
                <a:gd fmla="val 60000" name="adj1"/>
                <a:gd fmla="val 50000" name="adj2"/>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51"/>
            <p:cNvSpPr txBox="1"/>
            <p:nvPr/>
          </p:nvSpPr>
          <p:spPr>
            <a:xfrm>
              <a:off x="4551502" y="57445"/>
              <a:ext cx="172904" cy="172333"/>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dk1"/>
                </a:buClr>
                <a:buSzPts val="1500"/>
                <a:buFont typeface="Calibri"/>
                <a:buNone/>
              </a:pPr>
              <a:r>
                <a:t/>
              </a:r>
              <a:endParaRPr sz="1500">
                <a:solidFill>
                  <a:srgbClr val="FFFFFF"/>
                </a:solidFill>
                <a:latin typeface="Helvetica Neue"/>
                <a:ea typeface="Helvetica Neue"/>
                <a:cs typeface="Helvetica Neue"/>
                <a:sym typeface="Helvetica Neue"/>
              </a:endParaRPr>
            </a:p>
          </p:txBody>
        </p:sp>
        <p:sp>
          <p:nvSpPr>
            <p:cNvPr id="466" name="Google Shape;466;p51"/>
            <p:cNvSpPr/>
            <p:nvPr/>
          </p:nvSpPr>
          <p:spPr>
            <a:xfrm>
              <a:off x="4901039" y="0"/>
              <a:ext cx="1165123" cy="287223"/>
            </a:xfrm>
            <a:prstGeom prst="roundRect">
              <a:avLst>
                <a:gd fmla="val 10000" name="adj"/>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51"/>
            <p:cNvSpPr txBox="1"/>
            <p:nvPr/>
          </p:nvSpPr>
          <p:spPr>
            <a:xfrm>
              <a:off x="4909451" y="8412"/>
              <a:ext cx="1148299" cy="270399"/>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rgbClr val="7030A0"/>
                </a:buClr>
                <a:buSzPts val="1200"/>
                <a:buFont typeface="Helvetica Neue"/>
                <a:buNone/>
              </a:pPr>
              <a:r>
                <a:rPr b="1" lang="en" sz="1200">
                  <a:solidFill>
                    <a:srgbClr val="7030A0"/>
                  </a:solidFill>
                  <a:latin typeface="Helvetica Neue"/>
                  <a:ea typeface="Helvetica Neue"/>
                  <a:cs typeface="Helvetica Neue"/>
                  <a:sym typeface="Helvetica Neue"/>
                </a:rPr>
                <a:t>Results</a:t>
              </a:r>
              <a:endParaRPr b="1" sz="1200">
                <a:solidFill>
                  <a:srgbClr val="7030A0"/>
                </a:solidFill>
                <a:latin typeface="Helvetica Neue"/>
                <a:ea typeface="Helvetica Neue"/>
                <a:cs typeface="Helvetica Neue"/>
                <a:sym typeface="Helvetica Neue"/>
              </a:endParaRPr>
            </a:p>
          </p:txBody>
        </p:sp>
        <p:sp>
          <p:nvSpPr>
            <p:cNvPr id="468" name="Google Shape;468;p51"/>
            <p:cNvSpPr/>
            <p:nvPr/>
          </p:nvSpPr>
          <p:spPr>
            <a:xfrm>
              <a:off x="6182674" y="0"/>
              <a:ext cx="247006" cy="287223"/>
            </a:xfrm>
            <a:prstGeom prst="rightArrow">
              <a:avLst>
                <a:gd fmla="val 60000" name="adj1"/>
                <a:gd fmla="val 50000" name="adj2"/>
              </a:avLst>
            </a:prstGeom>
            <a:solidFill>
              <a:srgbClr val="E5DF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51"/>
            <p:cNvSpPr txBox="1"/>
            <p:nvPr/>
          </p:nvSpPr>
          <p:spPr>
            <a:xfrm>
              <a:off x="6182674" y="57445"/>
              <a:ext cx="172904" cy="172333"/>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200"/>
                <a:buFont typeface="Calibri"/>
                <a:buNone/>
              </a:pPr>
              <a:r>
                <a:t/>
              </a:r>
              <a:endParaRPr sz="1200">
                <a:solidFill>
                  <a:schemeClr val="lt1"/>
                </a:solidFill>
                <a:latin typeface="Calibri"/>
                <a:ea typeface="Calibri"/>
                <a:cs typeface="Calibri"/>
                <a:sym typeface="Calibri"/>
              </a:endParaRPr>
            </a:p>
          </p:txBody>
        </p:sp>
        <p:sp>
          <p:nvSpPr>
            <p:cNvPr id="470" name="Google Shape;470;p51"/>
            <p:cNvSpPr/>
            <p:nvPr/>
          </p:nvSpPr>
          <p:spPr>
            <a:xfrm>
              <a:off x="6532211" y="0"/>
              <a:ext cx="1165123" cy="287223"/>
            </a:xfrm>
            <a:prstGeom prst="roundRect">
              <a:avLst>
                <a:gd fmla="val 10000" name="adj"/>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51"/>
            <p:cNvSpPr txBox="1"/>
            <p:nvPr/>
          </p:nvSpPr>
          <p:spPr>
            <a:xfrm>
              <a:off x="6540623" y="8412"/>
              <a:ext cx="1148299" cy="270399"/>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lt1"/>
                </a:buClr>
                <a:buSzPts val="1200"/>
                <a:buFont typeface="Helvetica Neue"/>
                <a:buNone/>
              </a:pPr>
              <a:r>
                <a:rPr b="1" lang="en" sz="1200">
                  <a:solidFill>
                    <a:schemeClr val="lt1"/>
                  </a:solidFill>
                  <a:latin typeface="Helvetica Neue"/>
                  <a:ea typeface="Helvetica Neue"/>
                  <a:cs typeface="Helvetica Neue"/>
                  <a:sym typeface="Helvetica Neue"/>
                </a:rPr>
                <a:t>Future Work</a:t>
              </a:r>
              <a:endParaRPr b="1" sz="1200">
                <a:solidFill>
                  <a:schemeClr val="lt1"/>
                </a:solidFill>
                <a:latin typeface="Helvetica Neue"/>
                <a:ea typeface="Helvetica Neue"/>
                <a:cs typeface="Helvetica Neue"/>
                <a:sym typeface="Helvetica Neue"/>
              </a:endParaRPr>
            </a:p>
          </p:txBody>
        </p:sp>
      </p:grpSp>
      <p:sp>
        <p:nvSpPr>
          <p:cNvPr id="472" name="Google Shape;472;p51"/>
          <p:cNvSpPr txBox="1"/>
          <p:nvPr/>
        </p:nvSpPr>
        <p:spPr>
          <a:xfrm>
            <a:off x="334842" y="858300"/>
            <a:ext cx="8569500" cy="954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 sz="1400" u="none" strike="noStrike">
                <a:solidFill>
                  <a:srgbClr val="595959"/>
                </a:solidFill>
                <a:latin typeface="Calibri"/>
                <a:ea typeface="Calibri"/>
                <a:cs typeface="Calibri"/>
                <a:sym typeface="Calibri"/>
              </a:rPr>
              <a:t>Training an EDAC agent with the untrimmed dataset completely generated by diffusion model. Our experiment shows that the algorithm converges fast and yields normalized regret more than 50, which is greater than the three classical algorithms trained on the same synthetic data. </a:t>
            </a:r>
            <a:br>
              <a:rPr lang="en" sz="1400">
                <a:solidFill>
                  <a:schemeClr val="dk1"/>
                </a:solidFill>
                <a:latin typeface="Calibri"/>
                <a:ea typeface="Calibri"/>
                <a:cs typeface="Calibri"/>
                <a:sym typeface="Calibri"/>
              </a:rPr>
            </a:br>
            <a:endParaRPr sz="1400">
              <a:solidFill>
                <a:schemeClr val="dk1"/>
              </a:solidFill>
              <a:latin typeface="Calibri"/>
              <a:ea typeface="Calibri"/>
              <a:cs typeface="Calibri"/>
              <a:sym typeface="Calibri"/>
            </a:endParaRPr>
          </a:p>
        </p:txBody>
      </p:sp>
      <p:pic>
        <p:nvPicPr>
          <p:cNvPr id="473" name="Google Shape;473;p51"/>
          <p:cNvPicPr preferRelativeResize="0"/>
          <p:nvPr/>
        </p:nvPicPr>
        <p:blipFill rotWithShape="1">
          <a:blip r:embed="rId3">
            <a:alphaModFix/>
          </a:blip>
          <a:srcRect b="0" l="0" r="0" t="0"/>
          <a:stretch/>
        </p:blipFill>
        <p:spPr>
          <a:xfrm>
            <a:off x="136800" y="1663200"/>
            <a:ext cx="4229999" cy="2786401"/>
          </a:xfrm>
          <a:prstGeom prst="rect">
            <a:avLst/>
          </a:prstGeom>
          <a:noFill/>
          <a:ln>
            <a:noFill/>
          </a:ln>
        </p:spPr>
      </p:pic>
      <p:pic>
        <p:nvPicPr>
          <p:cNvPr id="474" name="Google Shape;474;p51"/>
          <p:cNvPicPr preferRelativeResize="0"/>
          <p:nvPr/>
        </p:nvPicPr>
        <p:blipFill rotWithShape="1">
          <a:blip r:embed="rId4">
            <a:alphaModFix/>
          </a:blip>
          <a:srcRect b="0" l="0" r="0" t="0"/>
          <a:stretch/>
        </p:blipFill>
        <p:spPr>
          <a:xfrm>
            <a:off x="4366800" y="1663200"/>
            <a:ext cx="4603500" cy="2790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5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480" name="Google Shape;480;p52"/>
          <p:cNvSpPr txBox="1"/>
          <p:nvPr/>
        </p:nvSpPr>
        <p:spPr>
          <a:xfrm>
            <a:off x="339660" y="257479"/>
            <a:ext cx="856475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400">
                <a:solidFill>
                  <a:srgbClr val="7030A0"/>
                </a:solidFill>
                <a:latin typeface="Calibri"/>
                <a:ea typeface="Calibri"/>
                <a:cs typeface="Calibri"/>
                <a:sym typeface="Calibri"/>
              </a:rPr>
              <a:t>Comparison of various algorithms on synthetic datasets</a:t>
            </a:r>
            <a:endParaRPr/>
          </a:p>
        </p:txBody>
      </p:sp>
      <p:grpSp>
        <p:nvGrpSpPr>
          <p:cNvPr id="481" name="Google Shape;481;p52"/>
          <p:cNvGrpSpPr/>
          <p:nvPr/>
        </p:nvGrpSpPr>
        <p:grpSpPr>
          <a:xfrm>
            <a:off x="611560" y="4767263"/>
            <a:ext cx="7697334" cy="287223"/>
            <a:chOff x="0" y="0"/>
            <a:chExt cx="7697334" cy="287223"/>
          </a:xfrm>
        </p:grpSpPr>
        <p:sp>
          <p:nvSpPr>
            <p:cNvPr id="482" name="Google Shape;482;p52"/>
            <p:cNvSpPr/>
            <p:nvPr/>
          </p:nvSpPr>
          <p:spPr>
            <a:xfrm>
              <a:off x="0" y="0"/>
              <a:ext cx="1165123" cy="287223"/>
            </a:xfrm>
            <a:prstGeom prst="roundRect">
              <a:avLst>
                <a:gd fmla="val 10000" name="adj"/>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52"/>
            <p:cNvSpPr txBox="1"/>
            <p:nvPr/>
          </p:nvSpPr>
          <p:spPr>
            <a:xfrm>
              <a:off x="8412" y="8412"/>
              <a:ext cx="1148299" cy="270399"/>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rgbClr val="FFFFFF"/>
                </a:buClr>
                <a:buSzPts val="1100"/>
                <a:buFont typeface="Helvetica Neue"/>
                <a:buNone/>
              </a:pPr>
              <a:r>
                <a:rPr b="1" i="0" lang="en" sz="1100">
                  <a:solidFill>
                    <a:srgbClr val="FFFFFF"/>
                  </a:solidFill>
                  <a:latin typeface="Helvetica Neue"/>
                  <a:ea typeface="Helvetica Neue"/>
                  <a:cs typeface="Helvetica Neue"/>
                  <a:sym typeface="Helvetica Neue"/>
                </a:rPr>
                <a:t>Literature</a:t>
              </a:r>
              <a:endParaRPr b="1" i="0" sz="1100">
                <a:solidFill>
                  <a:srgbClr val="FFFFFF"/>
                </a:solidFill>
                <a:latin typeface="Helvetica Neue"/>
                <a:ea typeface="Helvetica Neue"/>
                <a:cs typeface="Helvetica Neue"/>
                <a:sym typeface="Helvetica Neue"/>
              </a:endParaRPr>
            </a:p>
          </p:txBody>
        </p:sp>
        <p:sp>
          <p:nvSpPr>
            <p:cNvPr id="484" name="Google Shape;484;p52"/>
            <p:cNvSpPr/>
            <p:nvPr/>
          </p:nvSpPr>
          <p:spPr>
            <a:xfrm>
              <a:off x="1283515" y="0"/>
              <a:ext cx="250992" cy="287223"/>
            </a:xfrm>
            <a:prstGeom prst="rightArrow">
              <a:avLst>
                <a:gd fmla="val 60000" name="adj1"/>
                <a:gd fmla="val 50000" name="adj2"/>
              </a:avLst>
            </a:prstGeom>
            <a:solidFill>
              <a:srgbClr val="CCC0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52"/>
            <p:cNvSpPr txBox="1"/>
            <p:nvPr/>
          </p:nvSpPr>
          <p:spPr>
            <a:xfrm>
              <a:off x="1283515" y="57445"/>
              <a:ext cx="175694" cy="172333"/>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200"/>
                <a:buFont typeface="Calibri"/>
                <a:buNone/>
              </a:pPr>
              <a:r>
                <a:t/>
              </a:r>
              <a:endParaRPr sz="1200">
                <a:solidFill>
                  <a:schemeClr val="lt1"/>
                </a:solidFill>
                <a:latin typeface="Calibri"/>
                <a:ea typeface="Calibri"/>
                <a:cs typeface="Calibri"/>
                <a:sym typeface="Calibri"/>
              </a:endParaRPr>
            </a:p>
          </p:txBody>
        </p:sp>
        <p:sp>
          <p:nvSpPr>
            <p:cNvPr id="486" name="Google Shape;486;p52"/>
            <p:cNvSpPr/>
            <p:nvPr/>
          </p:nvSpPr>
          <p:spPr>
            <a:xfrm>
              <a:off x="1638693" y="0"/>
              <a:ext cx="1165123" cy="287223"/>
            </a:xfrm>
            <a:prstGeom prst="roundRect">
              <a:avLst>
                <a:gd fmla="val 10000" name="adj"/>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52"/>
            <p:cNvSpPr txBox="1"/>
            <p:nvPr/>
          </p:nvSpPr>
          <p:spPr>
            <a:xfrm>
              <a:off x="1647105" y="8412"/>
              <a:ext cx="1148299" cy="270399"/>
            </a:xfrm>
            <a:prstGeom prst="rect">
              <a:avLst/>
            </a:prstGeom>
            <a:noFill/>
            <a:ln>
              <a:noFill/>
            </a:ln>
          </p:spPr>
          <p:txBody>
            <a:bodyPr anchorCtr="0" anchor="ctr" bIns="41900" lIns="41900" spcFirstLastPara="1" rIns="41900" wrap="square" tIns="41900">
              <a:noAutofit/>
            </a:bodyPr>
            <a:lstStyle/>
            <a:p>
              <a:pPr indent="0" lvl="0" marL="0" marR="0" rtl="0" algn="ctr">
                <a:lnSpc>
                  <a:spcPct val="90000"/>
                </a:lnSpc>
                <a:spcBef>
                  <a:spcPts val="0"/>
                </a:spcBef>
                <a:spcAft>
                  <a:spcPts val="0"/>
                </a:spcAft>
                <a:buClr>
                  <a:srgbClr val="FFFFFF"/>
                </a:buClr>
                <a:buSzPts val="1100"/>
                <a:buFont typeface="Helvetica Neue"/>
                <a:buNone/>
              </a:pPr>
              <a:r>
                <a:rPr b="1" i="0" lang="en" sz="1100">
                  <a:solidFill>
                    <a:srgbClr val="FFFFFF"/>
                  </a:solidFill>
                  <a:latin typeface="Helvetica Neue"/>
                  <a:ea typeface="Helvetica Neue"/>
                  <a:cs typeface="Helvetica Neue"/>
                  <a:sym typeface="Helvetica Neue"/>
                </a:rPr>
                <a:t>Our Idea</a:t>
              </a:r>
              <a:endParaRPr b="1" i="0" sz="1100">
                <a:solidFill>
                  <a:srgbClr val="FFFFFF"/>
                </a:solidFill>
                <a:latin typeface="Helvetica Neue"/>
                <a:ea typeface="Helvetica Neue"/>
                <a:cs typeface="Helvetica Neue"/>
                <a:sym typeface="Helvetica Neue"/>
              </a:endParaRPr>
            </a:p>
          </p:txBody>
        </p:sp>
        <p:sp>
          <p:nvSpPr>
            <p:cNvPr id="488" name="Google Shape;488;p52"/>
            <p:cNvSpPr/>
            <p:nvPr/>
          </p:nvSpPr>
          <p:spPr>
            <a:xfrm>
              <a:off x="2920329" y="0"/>
              <a:ext cx="247006" cy="287223"/>
            </a:xfrm>
            <a:prstGeom prst="rightArrow">
              <a:avLst>
                <a:gd fmla="val 60000" name="adj1"/>
                <a:gd fmla="val 50000" name="adj2"/>
              </a:avLst>
            </a:prstGeom>
            <a:solidFill>
              <a:srgbClr val="B1C0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52"/>
            <p:cNvSpPr txBox="1"/>
            <p:nvPr/>
          </p:nvSpPr>
          <p:spPr>
            <a:xfrm>
              <a:off x="2920329" y="57445"/>
              <a:ext cx="172904" cy="172333"/>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200"/>
                <a:buFont typeface="Calibri"/>
                <a:buNone/>
              </a:pPr>
              <a:r>
                <a:t/>
              </a:r>
              <a:endParaRPr sz="1200">
                <a:solidFill>
                  <a:schemeClr val="lt1"/>
                </a:solidFill>
                <a:latin typeface="Calibri"/>
                <a:ea typeface="Calibri"/>
                <a:cs typeface="Calibri"/>
                <a:sym typeface="Calibri"/>
              </a:endParaRPr>
            </a:p>
          </p:txBody>
        </p:sp>
        <p:sp>
          <p:nvSpPr>
            <p:cNvPr id="490" name="Google Shape;490;p52"/>
            <p:cNvSpPr/>
            <p:nvPr/>
          </p:nvSpPr>
          <p:spPr>
            <a:xfrm>
              <a:off x="3269866" y="0"/>
              <a:ext cx="1165123" cy="287223"/>
            </a:xfrm>
            <a:prstGeom prst="roundRect">
              <a:avLst>
                <a:gd fmla="val 10000" name="adj"/>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52"/>
            <p:cNvSpPr txBox="1"/>
            <p:nvPr/>
          </p:nvSpPr>
          <p:spPr>
            <a:xfrm>
              <a:off x="3278278" y="8412"/>
              <a:ext cx="1148299" cy="270399"/>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lt1"/>
                </a:buClr>
                <a:buSzPts val="1100"/>
                <a:buFont typeface="Helvetica Neue"/>
                <a:buNone/>
              </a:pPr>
              <a:r>
                <a:rPr b="1" i="0" lang="en" sz="1100">
                  <a:solidFill>
                    <a:schemeClr val="lt1"/>
                  </a:solidFill>
                  <a:latin typeface="Helvetica Neue"/>
                  <a:ea typeface="Helvetica Neue"/>
                  <a:cs typeface="Helvetica Neue"/>
                  <a:sym typeface="Helvetica Neue"/>
                </a:rPr>
                <a:t>Design</a:t>
              </a:r>
              <a:endParaRPr b="1" i="0" sz="1100">
                <a:solidFill>
                  <a:schemeClr val="lt1"/>
                </a:solidFill>
                <a:latin typeface="Helvetica Neue"/>
                <a:ea typeface="Helvetica Neue"/>
                <a:cs typeface="Helvetica Neue"/>
                <a:sym typeface="Helvetica Neue"/>
              </a:endParaRPr>
            </a:p>
          </p:txBody>
        </p:sp>
        <p:sp>
          <p:nvSpPr>
            <p:cNvPr id="492" name="Google Shape;492;p52"/>
            <p:cNvSpPr/>
            <p:nvPr/>
          </p:nvSpPr>
          <p:spPr>
            <a:xfrm>
              <a:off x="4551502" y="0"/>
              <a:ext cx="247006" cy="287223"/>
            </a:xfrm>
            <a:prstGeom prst="rightArrow">
              <a:avLst>
                <a:gd fmla="val 60000" name="adj1"/>
                <a:gd fmla="val 50000" name="adj2"/>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52"/>
            <p:cNvSpPr txBox="1"/>
            <p:nvPr/>
          </p:nvSpPr>
          <p:spPr>
            <a:xfrm>
              <a:off x="4551502" y="57445"/>
              <a:ext cx="172904" cy="172333"/>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dk1"/>
                </a:buClr>
                <a:buSzPts val="1500"/>
                <a:buFont typeface="Calibri"/>
                <a:buNone/>
              </a:pPr>
              <a:r>
                <a:t/>
              </a:r>
              <a:endParaRPr sz="1500">
                <a:solidFill>
                  <a:srgbClr val="FFFFFF"/>
                </a:solidFill>
                <a:latin typeface="Helvetica Neue"/>
                <a:ea typeface="Helvetica Neue"/>
                <a:cs typeface="Helvetica Neue"/>
                <a:sym typeface="Helvetica Neue"/>
              </a:endParaRPr>
            </a:p>
          </p:txBody>
        </p:sp>
        <p:sp>
          <p:nvSpPr>
            <p:cNvPr id="494" name="Google Shape;494;p52"/>
            <p:cNvSpPr/>
            <p:nvPr/>
          </p:nvSpPr>
          <p:spPr>
            <a:xfrm>
              <a:off x="4901039" y="0"/>
              <a:ext cx="1165123" cy="287223"/>
            </a:xfrm>
            <a:prstGeom prst="roundRect">
              <a:avLst>
                <a:gd fmla="val 10000" name="adj"/>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52"/>
            <p:cNvSpPr txBox="1"/>
            <p:nvPr/>
          </p:nvSpPr>
          <p:spPr>
            <a:xfrm>
              <a:off x="4909451" y="8412"/>
              <a:ext cx="1148299" cy="270399"/>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rgbClr val="7030A0"/>
                </a:buClr>
                <a:buSzPts val="1200"/>
                <a:buFont typeface="Helvetica Neue"/>
                <a:buNone/>
              </a:pPr>
              <a:r>
                <a:rPr b="1" lang="en" sz="1200">
                  <a:solidFill>
                    <a:srgbClr val="7030A0"/>
                  </a:solidFill>
                  <a:latin typeface="Helvetica Neue"/>
                  <a:ea typeface="Helvetica Neue"/>
                  <a:cs typeface="Helvetica Neue"/>
                  <a:sym typeface="Helvetica Neue"/>
                </a:rPr>
                <a:t>Results</a:t>
              </a:r>
              <a:endParaRPr b="1" sz="1200">
                <a:solidFill>
                  <a:srgbClr val="7030A0"/>
                </a:solidFill>
                <a:latin typeface="Helvetica Neue"/>
                <a:ea typeface="Helvetica Neue"/>
                <a:cs typeface="Helvetica Neue"/>
                <a:sym typeface="Helvetica Neue"/>
              </a:endParaRPr>
            </a:p>
          </p:txBody>
        </p:sp>
        <p:sp>
          <p:nvSpPr>
            <p:cNvPr id="496" name="Google Shape;496;p52"/>
            <p:cNvSpPr/>
            <p:nvPr/>
          </p:nvSpPr>
          <p:spPr>
            <a:xfrm>
              <a:off x="6182674" y="0"/>
              <a:ext cx="247006" cy="287223"/>
            </a:xfrm>
            <a:prstGeom prst="rightArrow">
              <a:avLst>
                <a:gd fmla="val 60000" name="adj1"/>
                <a:gd fmla="val 50000" name="adj2"/>
              </a:avLst>
            </a:prstGeom>
            <a:solidFill>
              <a:srgbClr val="E5DF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52"/>
            <p:cNvSpPr txBox="1"/>
            <p:nvPr/>
          </p:nvSpPr>
          <p:spPr>
            <a:xfrm>
              <a:off x="6182674" y="57445"/>
              <a:ext cx="172904" cy="172333"/>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200"/>
                <a:buFont typeface="Calibri"/>
                <a:buNone/>
              </a:pPr>
              <a:r>
                <a:t/>
              </a:r>
              <a:endParaRPr sz="1200">
                <a:solidFill>
                  <a:schemeClr val="lt1"/>
                </a:solidFill>
                <a:latin typeface="Calibri"/>
                <a:ea typeface="Calibri"/>
                <a:cs typeface="Calibri"/>
                <a:sym typeface="Calibri"/>
              </a:endParaRPr>
            </a:p>
          </p:txBody>
        </p:sp>
        <p:sp>
          <p:nvSpPr>
            <p:cNvPr id="498" name="Google Shape;498;p52"/>
            <p:cNvSpPr/>
            <p:nvPr/>
          </p:nvSpPr>
          <p:spPr>
            <a:xfrm>
              <a:off x="6532211" y="0"/>
              <a:ext cx="1165123" cy="287223"/>
            </a:xfrm>
            <a:prstGeom prst="roundRect">
              <a:avLst>
                <a:gd fmla="val 10000" name="adj"/>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52"/>
            <p:cNvSpPr txBox="1"/>
            <p:nvPr/>
          </p:nvSpPr>
          <p:spPr>
            <a:xfrm>
              <a:off x="6540623" y="8412"/>
              <a:ext cx="1148299" cy="270399"/>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lt1"/>
                </a:buClr>
                <a:buSzPts val="1200"/>
                <a:buFont typeface="Helvetica Neue"/>
                <a:buNone/>
              </a:pPr>
              <a:r>
                <a:rPr b="1" lang="en" sz="1200">
                  <a:solidFill>
                    <a:schemeClr val="lt1"/>
                  </a:solidFill>
                  <a:latin typeface="Helvetica Neue"/>
                  <a:ea typeface="Helvetica Neue"/>
                  <a:cs typeface="Helvetica Neue"/>
                  <a:sym typeface="Helvetica Neue"/>
                </a:rPr>
                <a:t>Future Work</a:t>
              </a:r>
              <a:endParaRPr b="1" sz="1200">
                <a:solidFill>
                  <a:schemeClr val="lt1"/>
                </a:solidFill>
                <a:latin typeface="Helvetica Neue"/>
                <a:ea typeface="Helvetica Neue"/>
                <a:cs typeface="Helvetica Neue"/>
                <a:sym typeface="Helvetica Neue"/>
              </a:endParaRPr>
            </a:p>
          </p:txBody>
        </p:sp>
      </p:grpSp>
      <p:sp>
        <p:nvSpPr>
          <p:cNvPr id="500" name="Google Shape;500;p52"/>
          <p:cNvSpPr txBox="1"/>
          <p:nvPr/>
        </p:nvSpPr>
        <p:spPr>
          <a:xfrm>
            <a:off x="1417837" y="1318375"/>
            <a:ext cx="21825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 sz="1400" u="none" strike="noStrike">
                <a:solidFill>
                  <a:srgbClr val="595959"/>
                </a:solidFill>
                <a:latin typeface="Calibri"/>
                <a:ea typeface="Calibri"/>
                <a:cs typeface="Calibri"/>
                <a:sym typeface="Calibri"/>
              </a:rPr>
              <a:t>on the original dataset</a:t>
            </a:r>
            <a:endParaRPr b="1">
              <a:latin typeface="Calibri"/>
              <a:ea typeface="Calibri"/>
              <a:cs typeface="Calibri"/>
              <a:sym typeface="Calibri"/>
            </a:endParaRPr>
          </a:p>
        </p:txBody>
      </p:sp>
      <p:pic>
        <p:nvPicPr>
          <p:cNvPr id="501" name="Google Shape;501;p52"/>
          <p:cNvPicPr preferRelativeResize="0"/>
          <p:nvPr/>
        </p:nvPicPr>
        <p:blipFill rotWithShape="1">
          <a:blip r:embed="rId3">
            <a:alphaModFix/>
          </a:blip>
          <a:srcRect b="0" l="0" r="0" t="6340"/>
          <a:stretch/>
        </p:blipFill>
        <p:spPr>
          <a:xfrm>
            <a:off x="425775" y="1702375"/>
            <a:ext cx="3921326" cy="2794675"/>
          </a:xfrm>
          <a:prstGeom prst="rect">
            <a:avLst/>
          </a:prstGeom>
          <a:noFill/>
          <a:ln>
            <a:noFill/>
          </a:ln>
        </p:spPr>
      </p:pic>
      <p:pic>
        <p:nvPicPr>
          <p:cNvPr id="502" name="Google Shape;502;p52"/>
          <p:cNvPicPr preferRelativeResize="0"/>
          <p:nvPr/>
        </p:nvPicPr>
        <p:blipFill rotWithShape="1">
          <a:blip r:embed="rId4">
            <a:alphaModFix/>
          </a:blip>
          <a:srcRect b="0" l="0" r="0" t="4607"/>
          <a:stretch/>
        </p:blipFill>
        <p:spPr>
          <a:xfrm>
            <a:off x="4568100" y="1535351"/>
            <a:ext cx="4118700" cy="2903401"/>
          </a:xfrm>
          <a:prstGeom prst="rect">
            <a:avLst/>
          </a:prstGeom>
          <a:noFill/>
          <a:ln>
            <a:noFill/>
          </a:ln>
        </p:spPr>
      </p:pic>
      <p:sp>
        <p:nvSpPr>
          <p:cNvPr id="503" name="Google Shape;503;p52"/>
          <p:cNvSpPr txBox="1"/>
          <p:nvPr/>
        </p:nvSpPr>
        <p:spPr>
          <a:xfrm>
            <a:off x="5647287" y="1318850"/>
            <a:ext cx="21825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 sz="1400" u="none" strike="noStrike">
                <a:solidFill>
                  <a:srgbClr val="595959"/>
                </a:solidFill>
                <a:latin typeface="Calibri"/>
                <a:ea typeface="Calibri"/>
                <a:cs typeface="Calibri"/>
                <a:sym typeface="Calibri"/>
              </a:rPr>
              <a:t>on the </a:t>
            </a:r>
            <a:r>
              <a:rPr b="1" lang="en">
                <a:solidFill>
                  <a:srgbClr val="595959"/>
                </a:solidFill>
                <a:latin typeface="Calibri"/>
                <a:ea typeface="Calibri"/>
                <a:cs typeface="Calibri"/>
                <a:sym typeface="Calibri"/>
              </a:rPr>
              <a:t>synthetic</a:t>
            </a:r>
            <a:r>
              <a:rPr b="1" i="0" lang="en" sz="1400" u="none" strike="noStrike">
                <a:solidFill>
                  <a:srgbClr val="595959"/>
                </a:solidFill>
                <a:latin typeface="Calibri"/>
                <a:ea typeface="Calibri"/>
                <a:cs typeface="Calibri"/>
                <a:sym typeface="Calibri"/>
              </a:rPr>
              <a:t> dataset</a:t>
            </a:r>
            <a:endParaRPr b="1">
              <a:latin typeface="Calibri"/>
              <a:ea typeface="Calibri"/>
              <a:cs typeface="Calibri"/>
              <a:sym typeface="Calibri"/>
            </a:endParaRPr>
          </a:p>
        </p:txBody>
      </p:sp>
      <p:sp>
        <p:nvSpPr>
          <p:cNvPr id="504" name="Google Shape;504;p52"/>
          <p:cNvSpPr txBox="1"/>
          <p:nvPr/>
        </p:nvSpPr>
        <p:spPr>
          <a:xfrm>
            <a:off x="495872" y="718975"/>
            <a:ext cx="52215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 sz="1400" u="none" strike="noStrike">
                <a:solidFill>
                  <a:srgbClr val="595959"/>
                </a:solidFill>
                <a:latin typeface="Calibri"/>
                <a:ea typeface="Calibri"/>
                <a:cs typeface="Calibri"/>
                <a:sym typeface="Calibri"/>
              </a:rPr>
              <a:t>EDAC wins by a large margin</a:t>
            </a:r>
            <a:r>
              <a:rPr i="0" lang="en" sz="1400" u="none" strike="noStrike">
                <a:solidFill>
                  <a:srgbClr val="595959"/>
                </a:solidFill>
                <a:latin typeface="Calibri"/>
                <a:ea typeface="Calibri"/>
                <a:cs typeface="Calibri"/>
                <a:sym typeface="Calibri"/>
              </a:rPr>
              <a:t> on </a:t>
            </a:r>
            <a:r>
              <a:rPr b="1" i="0" lang="en" sz="1400" u="none" strike="noStrike">
                <a:solidFill>
                  <a:srgbClr val="595959"/>
                </a:solidFill>
                <a:latin typeface="Calibri"/>
                <a:ea typeface="Calibri"/>
                <a:cs typeface="Calibri"/>
                <a:sym typeface="Calibri"/>
              </a:rPr>
              <a:t>large synthetic dataset.</a:t>
            </a:r>
            <a:endParaRPr b="1">
              <a:latin typeface="Calibri"/>
              <a:ea typeface="Calibri"/>
              <a:cs typeface="Calibri"/>
              <a:sym typeface="Calibri"/>
            </a:endParaRPr>
          </a:p>
          <a:p>
            <a:pPr indent="0" lvl="0" marL="0" marR="0" rtl="0" algn="l">
              <a:spcBef>
                <a:spcPts val="0"/>
              </a:spcBef>
              <a:spcAft>
                <a:spcPts val="0"/>
              </a:spcAft>
              <a:buNone/>
            </a:pPr>
            <a:r>
              <a:rPr i="0" lang="en" sz="1400" u="none" strike="noStrike">
                <a:solidFill>
                  <a:srgbClr val="595959"/>
                </a:solidFill>
                <a:latin typeface="Calibri"/>
                <a:ea typeface="Calibri"/>
                <a:cs typeface="Calibri"/>
                <a:sym typeface="Calibri"/>
              </a:rPr>
              <a:t>BCQ and CQL share similar spirit, while IQL is lower by a large margin.</a:t>
            </a:r>
            <a:endParaRPr>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5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510" name="Google Shape;510;p53"/>
          <p:cNvSpPr txBox="1"/>
          <p:nvPr/>
        </p:nvSpPr>
        <p:spPr>
          <a:xfrm>
            <a:off x="339660" y="257479"/>
            <a:ext cx="856475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400">
                <a:solidFill>
                  <a:srgbClr val="7030A0"/>
                </a:solidFill>
                <a:latin typeface="Calibri"/>
                <a:ea typeface="Calibri"/>
                <a:cs typeface="Calibri"/>
                <a:sym typeface="Calibri"/>
              </a:rPr>
              <a:t>Comparison of various algorithms on synthetic datasets</a:t>
            </a:r>
            <a:endParaRPr/>
          </a:p>
        </p:txBody>
      </p:sp>
      <p:grpSp>
        <p:nvGrpSpPr>
          <p:cNvPr id="511" name="Google Shape;511;p53"/>
          <p:cNvGrpSpPr/>
          <p:nvPr/>
        </p:nvGrpSpPr>
        <p:grpSpPr>
          <a:xfrm>
            <a:off x="611560" y="4767263"/>
            <a:ext cx="7697334" cy="287223"/>
            <a:chOff x="0" y="0"/>
            <a:chExt cx="7697334" cy="287223"/>
          </a:xfrm>
        </p:grpSpPr>
        <p:sp>
          <p:nvSpPr>
            <p:cNvPr id="512" name="Google Shape;512;p53"/>
            <p:cNvSpPr/>
            <p:nvPr/>
          </p:nvSpPr>
          <p:spPr>
            <a:xfrm>
              <a:off x="0" y="0"/>
              <a:ext cx="1165123" cy="287223"/>
            </a:xfrm>
            <a:prstGeom prst="roundRect">
              <a:avLst>
                <a:gd fmla="val 10000" name="adj"/>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53"/>
            <p:cNvSpPr txBox="1"/>
            <p:nvPr/>
          </p:nvSpPr>
          <p:spPr>
            <a:xfrm>
              <a:off x="8412" y="8412"/>
              <a:ext cx="1148299" cy="270399"/>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rgbClr val="FFFFFF"/>
                </a:buClr>
                <a:buSzPts val="1100"/>
                <a:buFont typeface="Helvetica Neue"/>
                <a:buNone/>
              </a:pPr>
              <a:r>
                <a:rPr b="1" i="0" lang="en" sz="1100">
                  <a:solidFill>
                    <a:srgbClr val="FFFFFF"/>
                  </a:solidFill>
                  <a:latin typeface="Helvetica Neue"/>
                  <a:ea typeface="Helvetica Neue"/>
                  <a:cs typeface="Helvetica Neue"/>
                  <a:sym typeface="Helvetica Neue"/>
                </a:rPr>
                <a:t>Literature</a:t>
              </a:r>
              <a:endParaRPr b="1" i="0" sz="1100">
                <a:solidFill>
                  <a:srgbClr val="FFFFFF"/>
                </a:solidFill>
                <a:latin typeface="Helvetica Neue"/>
                <a:ea typeface="Helvetica Neue"/>
                <a:cs typeface="Helvetica Neue"/>
                <a:sym typeface="Helvetica Neue"/>
              </a:endParaRPr>
            </a:p>
          </p:txBody>
        </p:sp>
        <p:sp>
          <p:nvSpPr>
            <p:cNvPr id="514" name="Google Shape;514;p53"/>
            <p:cNvSpPr/>
            <p:nvPr/>
          </p:nvSpPr>
          <p:spPr>
            <a:xfrm>
              <a:off x="1283515" y="0"/>
              <a:ext cx="250992" cy="287223"/>
            </a:xfrm>
            <a:prstGeom prst="rightArrow">
              <a:avLst>
                <a:gd fmla="val 60000" name="adj1"/>
                <a:gd fmla="val 50000" name="adj2"/>
              </a:avLst>
            </a:prstGeom>
            <a:solidFill>
              <a:srgbClr val="CCC0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53"/>
            <p:cNvSpPr txBox="1"/>
            <p:nvPr/>
          </p:nvSpPr>
          <p:spPr>
            <a:xfrm>
              <a:off x="1283515" y="57445"/>
              <a:ext cx="175694" cy="172333"/>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200"/>
                <a:buFont typeface="Calibri"/>
                <a:buNone/>
              </a:pPr>
              <a:r>
                <a:t/>
              </a:r>
              <a:endParaRPr sz="1200">
                <a:solidFill>
                  <a:schemeClr val="lt1"/>
                </a:solidFill>
                <a:latin typeface="Calibri"/>
                <a:ea typeface="Calibri"/>
                <a:cs typeface="Calibri"/>
                <a:sym typeface="Calibri"/>
              </a:endParaRPr>
            </a:p>
          </p:txBody>
        </p:sp>
        <p:sp>
          <p:nvSpPr>
            <p:cNvPr id="516" name="Google Shape;516;p53"/>
            <p:cNvSpPr/>
            <p:nvPr/>
          </p:nvSpPr>
          <p:spPr>
            <a:xfrm>
              <a:off x="1638693" y="0"/>
              <a:ext cx="1165123" cy="287223"/>
            </a:xfrm>
            <a:prstGeom prst="roundRect">
              <a:avLst>
                <a:gd fmla="val 10000" name="adj"/>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53"/>
            <p:cNvSpPr txBox="1"/>
            <p:nvPr/>
          </p:nvSpPr>
          <p:spPr>
            <a:xfrm>
              <a:off x="1647105" y="8412"/>
              <a:ext cx="1148299" cy="270399"/>
            </a:xfrm>
            <a:prstGeom prst="rect">
              <a:avLst/>
            </a:prstGeom>
            <a:noFill/>
            <a:ln>
              <a:noFill/>
            </a:ln>
          </p:spPr>
          <p:txBody>
            <a:bodyPr anchorCtr="0" anchor="ctr" bIns="41900" lIns="41900" spcFirstLastPara="1" rIns="41900" wrap="square" tIns="41900">
              <a:noAutofit/>
            </a:bodyPr>
            <a:lstStyle/>
            <a:p>
              <a:pPr indent="0" lvl="0" marL="0" marR="0" rtl="0" algn="ctr">
                <a:lnSpc>
                  <a:spcPct val="90000"/>
                </a:lnSpc>
                <a:spcBef>
                  <a:spcPts val="0"/>
                </a:spcBef>
                <a:spcAft>
                  <a:spcPts val="0"/>
                </a:spcAft>
                <a:buClr>
                  <a:srgbClr val="FFFFFF"/>
                </a:buClr>
                <a:buSzPts val="1100"/>
                <a:buFont typeface="Helvetica Neue"/>
                <a:buNone/>
              </a:pPr>
              <a:r>
                <a:rPr b="1" i="0" lang="en" sz="1100">
                  <a:solidFill>
                    <a:srgbClr val="FFFFFF"/>
                  </a:solidFill>
                  <a:latin typeface="Helvetica Neue"/>
                  <a:ea typeface="Helvetica Neue"/>
                  <a:cs typeface="Helvetica Neue"/>
                  <a:sym typeface="Helvetica Neue"/>
                </a:rPr>
                <a:t>Our Idea</a:t>
              </a:r>
              <a:endParaRPr b="1" i="0" sz="1100">
                <a:solidFill>
                  <a:srgbClr val="FFFFFF"/>
                </a:solidFill>
                <a:latin typeface="Helvetica Neue"/>
                <a:ea typeface="Helvetica Neue"/>
                <a:cs typeface="Helvetica Neue"/>
                <a:sym typeface="Helvetica Neue"/>
              </a:endParaRPr>
            </a:p>
          </p:txBody>
        </p:sp>
        <p:sp>
          <p:nvSpPr>
            <p:cNvPr id="518" name="Google Shape;518;p53"/>
            <p:cNvSpPr/>
            <p:nvPr/>
          </p:nvSpPr>
          <p:spPr>
            <a:xfrm>
              <a:off x="2920329" y="0"/>
              <a:ext cx="247006" cy="287223"/>
            </a:xfrm>
            <a:prstGeom prst="rightArrow">
              <a:avLst>
                <a:gd fmla="val 60000" name="adj1"/>
                <a:gd fmla="val 50000" name="adj2"/>
              </a:avLst>
            </a:prstGeom>
            <a:solidFill>
              <a:srgbClr val="B1C0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53"/>
            <p:cNvSpPr txBox="1"/>
            <p:nvPr/>
          </p:nvSpPr>
          <p:spPr>
            <a:xfrm>
              <a:off x="2920329" y="57445"/>
              <a:ext cx="172904" cy="172333"/>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200"/>
                <a:buFont typeface="Calibri"/>
                <a:buNone/>
              </a:pPr>
              <a:r>
                <a:t/>
              </a:r>
              <a:endParaRPr sz="1200">
                <a:solidFill>
                  <a:schemeClr val="lt1"/>
                </a:solidFill>
                <a:latin typeface="Calibri"/>
                <a:ea typeface="Calibri"/>
                <a:cs typeface="Calibri"/>
                <a:sym typeface="Calibri"/>
              </a:endParaRPr>
            </a:p>
          </p:txBody>
        </p:sp>
        <p:sp>
          <p:nvSpPr>
            <p:cNvPr id="520" name="Google Shape;520;p53"/>
            <p:cNvSpPr/>
            <p:nvPr/>
          </p:nvSpPr>
          <p:spPr>
            <a:xfrm>
              <a:off x="3269866" y="0"/>
              <a:ext cx="1165123" cy="287223"/>
            </a:xfrm>
            <a:prstGeom prst="roundRect">
              <a:avLst>
                <a:gd fmla="val 10000" name="adj"/>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53"/>
            <p:cNvSpPr txBox="1"/>
            <p:nvPr/>
          </p:nvSpPr>
          <p:spPr>
            <a:xfrm>
              <a:off x="3278278" y="8412"/>
              <a:ext cx="1148299" cy="270399"/>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lt1"/>
                </a:buClr>
                <a:buSzPts val="1100"/>
                <a:buFont typeface="Helvetica Neue"/>
                <a:buNone/>
              </a:pPr>
              <a:r>
                <a:rPr b="1" i="0" lang="en" sz="1100">
                  <a:solidFill>
                    <a:schemeClr val="lt1"/>
                  </a:solidFill>
                  <a:latin typeface="Helvetica Neue"/>
                  <a:ea typeface="Helvetica Neue"/>
                  <a:cs typeface="Helvetica Neue"/>
                  <a:sym typeface="Helvetica Neue"/>
                </a:rPr>
                <a:t>Design</a:t>
              </a:r>
              <a:endParaRPr b="1" i="0" sz="1100">
                <a:solidFill>
                  <a:schemeClr val="lt1"/>
                </a:solidFill>
                <a:latin typeface="Helvetica Neue"/>
                <a:ea typeface="Helvetica Neue"/>
                <a:cs typeface="Helvetica Neue"/>
                <a:sym typeface="Helvetica Neue"/>
              </a:endParaRPr>
            </a:p>
          </p:txBody>
        </p:sp>
        <p:sp>
          <p:nvSpPr>
            <p:cNvPr id="522" name="Google Shape;522;p53"/>
            <p:cNvSpPr/>
            <p:nvPr/>
          </p:nvSpPr>
          <p:spPr>
            <a:xfrm>
              <a:off x="4551502" y="0"/>
              <a:ext cx="247006" cy="287223"/>
            </a:xfrm>
            <a:prstGeom prst="rightArrow">
              <a:avLst>
                <a:gd fmla="val 60000" name="adj1"/>
                <a:gd fmla="val 50000" name="adj2"/>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53"/>
            <p:cNvSpPr txBox="1"/>
            <p:nvPr/>
          </p:nvSpPr>
          <p:spPr>
            <a:xfrm>
              <a:off x="4551502" y="57445"/>
              <a:ext cx="172904" cy="172333"/>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dk1"/>
                </a:buClr>
                <a:buSzPts val="1500"/>
                <a:buFont typeface="Calibri"/>
                <a:buNone/>
              </a:pPr>
              <a:r>
                <a:t/>
              </a:r>
              <a:endParaRPr sz="1500">
                <a:solidFill>
                  <a:srgbClr val="FFFFFF"/>
                </a:solidFill>
                <a:latin typeface="Helvetica Neue"/>
                <a:ea typeface="Helvetica Neue"/>
                <a:cs typeface="Helvetica Neue"/>
                <a:sym typeface="Helvetica Neue"/>
              </a:endParaRPr>
            </a:p>
          </p:txBody>
        </p:sp>
        <p:sp>
          <p:nvSpPr>
            <p:cNvPr id="524" name="Google Shape;524;p53"/>
            <p:cNvSpPr/>
            <p:nvPr/>
          </p:nvSpPr>
          <p:spPr>
            <a:xfrm>
              <a:off x="4901039" y="0"/>
              <a:ext cx="1165123" cy="287223"/>
            </a:xfrm>
            <a:prstGeom prst="roundRect">
              <a:avLst>
                <a:gd fmla="val 10000" name="adj"/>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53"/>
            <p:cNvSpPr txBox="1"/>
            <p:nvPr/>
          </p:nvSpPr>
          <p:spPr>
            <a:xfrm>
              <a:off x="4909451" y="8412"/>
              <a:ext cx="1148299" cy="270399"/>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rgbClr val="7030A0"/>
                </a:buClr>
                <a:buSzPts val="1200"/>
                <a:buFont typeface="Helvetica Neue"/>
                <a:buNone/>
              </a:pPr>
              <a:r>
                <a:rPr b="1" lang="en" sz="1200">
                  <a:solidFill>
                    <a:srgbClr val="7030A0"/>
                  </a:solidFill>
                  <a:latin typeface="Helvetica Neue"/>
                  <a:ea typeface="Helvetica Neue"/>
                  <a:cs typeface="Helvetica Neue"/>
                  <a:sym typeface="Helvetica Neue"/>
                </a:rPr>
                <a:t>Results</a:t>
              </a:r>
              <a:endParaRPr b="1" sz="1200">
                <a:solidFill>
                  <a:srgbClr val="7030A0"/>
                </a:solidFill>
                <a:latin typeface="Helvetica Neue"/>
                <a:ea typeface="Helvetica Neue"/>
                <a:cs typeface="Helvetica Neue"/>
                <a:sym typeface="Helvetica Neue"/>
              </a:endParaRPr>
            </a:p>
          </p:txBody>
        </p:sp>
        <p:sp>
          <p:nvSpPr>
            <p:cNvPr id="526" name="Google Shape;526;p53"/>
            <p:cNvSpPr/>
            <p:nvPr/>
          </p:nvSpPr>
          <p:spPr>
            <a:xfrm>
              <a:off x="6182674" y="0"/>
              <a:ext cx="247006" cy="287223"/>
            </a:xfrm>
            <a:prstGeom prst="rightArrow">
              <a:avLst>
                <a:gd fmla="val 60000" name="adj1"/>
                <a:gd fmla="val 50000" name="adj2"/>
              </a:avLst>
            </a:prstGeom>
            <a:solidFill>
              <a:srgbClr val="E5DF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53"/>
            <p:cNvSpPr txBox="1"/>
            <p:nvPr/>
          </p:nvSpPr>
          <p:spPr>
            <a:xfrm>
              <a:off x="6182674" y="57445"/>
              <a:ext cx="172904" cy="172333"/>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200"/>
                <a:buFont typeface="Calibri"/>
                <a:buNone/>
              </a:pPr>
              <a:r>
                <a:t/>
              </a:r>
              <a:endParaRPr sz="1200">
                <a:solidFill>
                  <a:schemeClr val="lt1"/>
                </a:solidFill>
                <a:latin typeface="Calibri"/>
                <a:ea typeface="Calibri"/>
                <a:cs typeface="Calibri"/>
                <a:sym typeface="Calibri"/>
              </a:endParaRPr>
            </a:p>
          </p:txBody>
        </p:sp>
        <p:sp>
          <p:nvSpPr>
            <p:cNvPr id="528" name="Google Shape;528;p53"/>
            <p:cNvSpPr/>
            <p:nvPr/>
          </p:nvSpPr>
          <p:spPr>
            <a:xfrm>
              <a:off x="6532211" y="0"/>
              <a:ext cx="1165123" cy="287223"/>
            </a:xfrm>
            <a:prstGeom prst="roundRect">
              <a:avLst>
                <a:gd fmla="val 10000" name="adj"/>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53"/>
            <p:cNvSpPr txBox="1"/>
            <p:nvPr/>
          </p:nvSpPr>
          <p:spPr>
            <a:xfrm>
              <a:off x="6540623" y="8412"/>
              <a:ext cx="1148299" cy="270399"/>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lt1"/>
                </a:buClr>
                <a:buSzPts val="1200"/>
                <a:buFont typeface="Helvetica Neue"/>
                <a:buNone/>
              </a:pPr>
              <a:r>
                <a:rPr b="1" lang="en" sz="1200">
                  <a:solidFill>
                    <a:schemeClr val="lt1"/>
                  </a:solidFill>
                  <a:latin typeface="Helvetica Neue"/>
                  <a:ea typeface="Helvetica Neue"/>
                  <a:cs typeface="Helvetica Neue"/>
                  <a:sym typeface="Helvetica Neue"/>
                </a:rPr>
                <a:t>Future Work</a:t>
              </a:r>
              <a:endParaRPr b="1" sz="1200">
                <a:solidFill>
                  <a:schemeClr val="lt1"/>
                </a:solidFill>
                <a:latin typeface="Helvetica Neue"/>
                <a:ea typeface="Helvetica Neue"/>
                <a:cs typeface="Helvetica Neue"/>
                <a:sym typeface="Helvetica Neue"/>
              </a:endParaRPr>
            </a:p>
          </p:txBody>
        </p:sp>
      </p:grpSp>
      <p:sp>
        <p:nvSpPr>
          <p:cNvPr id="530" name="Google Shape;530;p53"/>
          <p:cNvSpPr txBox="1"/>
          <p:nvPr/>
        </p:nvSpPr>
        <p:spPr>
          <a:xfrm>
            <a:off x="457199" y="837600"/>
            <a:ext cx="75132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 sz="1400" u="none" strike="noStrike">
                <a:solidFill>
                  <a:srgbClr val="595959"/>
                </a:solidFill>
                <a:latin typeface="Calibri"/>
                <a:ea typeface="Calibri"/>
                <a:cs typeface="Calibri"/>
                <a:sym typeface="Calibri"/>
              </a:rPr>
              <a:t>However, using synthetic data is not the most beneficial configuration for EDAC algorithm.</a:t>
            </a:r>
            <a:endParaRPr>
              <a:latin typeface="Calibri"/>
              <a:ea typeface="Calibri"/>
              <a:cs typeface="Calibri"/>
              <a:sym typeface="Calibri"/>
            </a:endParaRPr>
          </a:p>
          <a:p>
            <a:pPr indent="0" lvl="0" marL="0" marR="0" rtl="0" algn="l">
              <a:spcBef>
                <a:spcPts val="0"/>
              </a:spcBef>
              <a:spcAft>
                <a:spcPts val="0"/>
              </a:spcAft>
              <a:buNone/>
            </a:pPr>
            <a:r>
              <a:rPr i="0" lang="en" sz="1400" u="none" strike="noStrike">
                <a:solidFill>
                  <a:srgbClr val="595959"/>
                </a:solidFill>
                <a:latin typeface="Calibri"/>
                <a:ea typeface="Calibri"/>
                <a:cs typeface="Calibri"/>
                <a:sym typeface="Calibri"/>
              </a:rPr>
              <a:t>In fact,</a:t>
            </a:r>
            <a:r>
              <a:rPr b="1" i="0" lang="en" sz="1400" u="none" strike="noStrike">
                <a:solidFill>
                  <a:srgbClr val="595959"/>
                </a:solidFill>
                <a:latin typeface="Calibri"/>
                <a:ea typeface="Calibri"/>
                <a:cs typeface="Calibri"/>
                <a:sym typeface="Calibri"/>
              </a:rPr>
              <a:t> IQL is the one mostly benefited from an augmented dataset.</a:t>
            </a:r>
            <a:endParaRPr b="1">
              <a:latin typeface="Calibri"/>
              <a:ea typeface="Calibri"/>
              <a:cs typeface="Calibri"/>
              <a:sym typeface="Calibri"/>
            </a:endParaRPr>
          </a:p>
        </p:txBody>
      </p:sp>
      <p:pic>
        <p:nvPicPr>
          <p:cNvPr id="531" name="Google Shape;531;p53"/>
          <p:cNvPicPr preferRelativeResize="0"/>
          <p:nvPr/>
        </p:nvPicPr>
        <p:blipFill rotWithShape="1">
          <a:blip r:embed="rId3">
            <a:alphaModFix/>
          </a:blip>
          <a:srcRect b="0" l="0" r="0" t="0"/>
          <a:stretch/>
        </p:blipFill>
        <p:spPr>
          <a:xfrm>
            <a:off x="2010200" y="1451238"/>
            <a:ext cx="5223680" cy="3225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5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537" name="Google Shape;537;p54"/>
          <p:cNvSpPr txBox="1"/>
          <p:nvPr/>
        </p:nvSpPr>
        <p:spPr>
          <a:xfrm>
            <a:off x="339660" y="257479"/>
            <a:ext cx="856475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400">
                <a:solidFill>
                  <a:srgbClr val="7030A0"/>
                </a:solidFill>
                <a:latin typeface="Calibri"/>
                <a:ea typeface="Calibri"/>
                <a:cs typeface="Calibri"/>
                <a:sym typeface="Calibri"/>
              </a:rPr>
              <a:t>Comparison of various algorithms on synthetic datasets</a:t>
            </a:r>
            <a:endParaRPr/>
          </a:p>
        </p:txBody>
      </p:sp>
      <p:grpSp>
        <p:nvGrpSpPr>
          <p:cNvPr id="538" name="Google Shape;538;p54"/>
          <p:cNvGrpSpPr/>
          <p:nvPr/>
        </p:nvGrpSpPr>
        <p:grpSpPr>
          <a:xfrm>
            <a:off x="611560" y="4767263"/>
            <a:ext cx="7697334" cy="287223"/>
            <a:chOff x="0" y="0"/>
            <a:chExt cx="7697334" cy="287223"/>
          </a:xfrm>
        </p:grpSpPr>
        <p:sp>
          <p:nvSpPr>
            <p:cNvPr id="539" name="Google Shape;539;p54"/>
            <p:cNvSpPr/>
            <p:nvPr/>
          </p:nvSpPr>
          <p:spPr>
            <a:xfrm>
              <a:off x="0" y="0"/>
              <a:ext cx="1165123" cy="287223"/>
            </a:xfrm>
            <a:prstGeom prst="roundRect">
              <a:avLst>
                <a:gd fmla="val 10000" name="adj"/>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54"/>
            <p:cNvSpPr txBox="1"/>
            <p:nvPr/>
          </p:nvSpPr>
          <p:spPr>
            <a:xfrm>
              <a:off x="8412" y="8412"/>
              <a:ext cx="1148299" cy="270399"/>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rgbClr val="FFFFFF"/>
                </a:buClr>
                <a:buSzPts val="1100"/>
                <a:buFont typeface="Helvetica Neue"/>
                <a:buNone/>
              </a:pPr>
              <a:r>
                <a:rPr b="1" i="0" lang="en" sz="1100">
                  <a:solidFill>
                    <a:srgbClr val="FFFFFF"/>
                  </a:solidFill>
                  <a:latin typeface="Helvetica Neue"/>
                  <a:ea typeface="Helvetica Neue"/>
                  <a:cs typeface="Helvetica Neue"/>
                  <a:sym typeface="Helvetica Neue"/>
                </a:rPr>
                <a:t>Literature</a:t>
              </a:r>
              <a:endParaRPr b="1" i="0" sz="1100">
                <a:solidFill>
                  <a:srgbClr val="FFFFFF"/>
                </a:solidFill>
                <a:latin typeface="Helvetica Neue"/>
                <a:ea typeface="Helvetica Neue"/>
                <a:cs typeface="Helvetica Neue"/>
                <a:sym typeface="Helvetica Neue"/>
              </a:endParaRPr>
            </a:p>
          </p:txBody>
        </p:sp>
        <p:sp>
          <p:nvSpPr>
            <p:cNvPr id="541" name="Google Shape;541;p54"/>
            <p:cNvSpPr/>
            <p:nvPr/>
          </p:nvSpPr>
          <p:spPr>
            <a:xfrm>
              <a:off x="1283515" y="0"/>
              <a:ext cx="250992" cy="287223"/>
            </a:xfrm>
            <a:prstGeom prst="rightArrow">
              <a:avLst>
                <a:gd fmla="val 60000" name="adj1"/>
                <a:gd fmla="val 50000" name="adj2"/>
              </a:avLst>
            </a:prstGeom>
            <a:solidFill>
              <a:srgbClr val="CCC0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54"/>
            <p:cNvSpPr txBox="1"/>
            <p:nvPr/>
          </p:nvSpPr>
          <p:spPr>
            <a:xfrm>
              <a:off x="1283515" y="57445"/>
              <a:ext cx="175694" cy="172333"/>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200"/>
                <a:buFont typeface="Calibri"/>
                <a:buNone/>
              </a:pPr>
              <a:r>
                <a:t/>
              </a:r>
              <a:endParaRPr sz="1200">
                <a:solidFill>
                  <a:schemeClr val="lt1"/>
                </a:solidFill>
                <a:latin typeface="Calibri"/>
                <a:ea typeface="Calibri"/>
                <a:cs typeface="Calibri"/>
                <a:sym typeface="Calibri"/>
              </a:endParaRPr>
            </a:p>
          </p:txBody>
        </p:sp>
        <p:sp>
          <p:nvSpPr>
            <p:cNvPr id="543" name="Google Shape;543;p54"/>
            <p:cNvSpPr/>
            <p:nvPr/>
          </p:nvSpPr>
          <p:spPr>
            <a:xfrm>
              <a:off x="1638693" y="0"/>
              <a:ext cx="1165123" cy="287223"/>
            </a:xfrm>
            <a:prstGeom prst="roundRect">
              <a:avLst>
                <a:gd fmla="val 10000" name="adj"/>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54"/>
            <p:cNvSpPr txBox="1"/>
            <p:nvPr/>
          </p:nvSpPr>
          <p:spPr>
            <a:xfrm>
              <a:off x="1647105" y="8412"/>
              <a:ext cx="1148299" cy="270399"/>
            </a:xfrm>
            <a:prstGeom prst="rect">
              <a:avLst/>
            </a:prstGeom>
            <a:noFill/>
            <a:ln>
              <a:noFill/>
            </a:ln>
          </p:spPr>
          <p:txBody>
            <a:bodyPr anchorCtr="0" anchor="ctr" bIns="41900" lIns="41900" spcFirstLastPara="1" rIns="41900" wrap="square" tIns="41900">
              <a:noAutofit/>
            </a:bodyPr>
            <a:lstStyle/>
            <a:p>
              <a:pPr indent="0" lvl="0" marL="0" marR="0" rtl="0" algn="ctr">
                <a:lnSpc>
                  <a:spcPct val="90000"/>
                </a:lnSpc>
                <a:spcBef>
                  <a:spcPts val="0"/>
                </a:spcBef>
                <a:spcAft>
                  <a:spcPts val="0"/>
                </a:spcAft>
                <a:buClr>
                  <a:srgbClr val="FFFFFF"/>
                </a:buClr>
                <a:buSzPts val="1100"/>
                <a:buFont typeface="Helvetica Neue"/>
                <a:buNone/>
              </a:pPr>
              <a:r>
                <a:rPr b="1" i="0" lang="en" sz="1100">
                  <a:solidFill>
                    <a:srgbClr val="FFFFFF"/>
                  </a:solidFill>
                  <a:latin typeface="Helvetica Neue"/>
                  <a:ea typeface="Helvetica Neue"/>
                  <a:cs typeface="Helvetica Neue"/>
                  <a:sym typeface="Helvetica Neue"/>
                </a:rPr>
                <a:t>Our Idea</a:t>
              </a:r>
              <a:endParaRPr b="1" i="0" sz="1100">
                <a:solidFill>
                  <a:srgbClr val="FFFFFF"/>
                </a:solidFill>
                <a:latin typeface="Helvetica Neue"/>
                <a:ea typeface="Helvetica Neue"/>
                <a:cs typeface="Helvetica Neue"/>
                <a:sym typeface="Helvetica Neue"/>
              </a:endParaRPr>
            </a:p>
          </p:txBody>
        </p:sp>
        <p:sp>
          <p:nvSpPr>
            <p:cNvPr id="545" name="Google Shape;545;p54"/>
            <p:cNvSpPr/>
            <p:nvPr/>
          </p:nvSpPr>
          <p:spPr>
            <a:xfrm>
              <a:off x="2920329" y="0"/>
              <a:ext cx="247006" cy="287223"/>
            </a:xfrm>
            <a:prstGeom prst="rightArrow">
              <a:avLst>
                <a:gd fmla="val 60000" name="adj1"/>
                <a:gd fmla="val 50000" name="adj2"/>
              </a:avLst>
            </a:prstGeom>
            <a:solidFill>
              <a:srgbClr val="B1C0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54"/>
            <p:cNvSpPr txBox="1"/>
            <p:nvPr/>
          </p:nvSpPr>
          <p:spPr>
            <a:xfrm>
              <a:off x="2920329" y="57445"/>
              <a:ext cx="172904" cy="172333"/>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200"/>
                <a:buFont typeface="Calibri"/>
                <a:buNone/>
              </a:pPr>
              <a:r>
                <a:t/>
              </a:r>
              <a:endParaRPr sz="1200">
                <a:solidFill>
                  <a:schemeClr val="lt1"/>
                </a:solidFill>
                <a:latin typeface="Calibri"/>
                <a:ea typeface="Calibri"/>
                <a:cs typeface="Calibri"/>
                <a:sym typeface="Calibri"/>
              </a:endParaRPr>
            </a:p>
          </p:txBody>
        </p:sp>
        <p:sp>
          <p:nvSpPr>
            <p:cNvPr id="547" name="Google Shape;547;p54"/>
            <p:cNvSpPr/>
            <p:nvPr/>
          </p:nvSpPr>
          <p:spPr>
            <a:xfrm>
              <a:off x="3269866" y="0"/>
              <a:ext cx="1165123" cy="287223"/>
            </a:xfrm>
            <a:prstGeom prst="roundRect">
              <a:avLst>
                <a:gd fmla="val 10000" name="adj"/>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54"/>
            <p:cNvSpPr txBox="1"/>
            <p:nvPr/>
          </p:nvSpPr>
          <p:spPr>
            <a:xfrm>
              <a:off x="3278278" y="8412"/>
              <a:ext cx="1148299" cy="270399"/>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lt1"/>
                </a:buClr>
                <a:buSzPts val="1100"/>
                <a:buFont typeface="Helvetica Neue"/>
                <a:buNone/>
              </a:pPr>
              <a:r>
                <a:rPr b="1" i="0" lang="en" sz="1100">
                  <a:solidFill>
                    <a:schemeClr val="lt1"/>
                  </a:solidFill>
                  <a:latin typeface="Helvetica Neue"/>
                  <a:ea typeface="Helvetica Neue"/>
                  <a:cs typeface="Helvetica Neue"/>
                  <a:sym typeface="Helvetica Neue"/>
                </a:rPr>
                <a:t>Design</a:t>
              </a:r>
              <a:endParaRPr b="1" i="0" sz="1100">
                <a:solidFill>
                  <a:schemeClr val="lt1"/>
                </a:solidFill>
                <a:latin typeface="Helvetica Neue"/>
                <a:ea typeface="Helvetica Neue"/>
                <a:cs typeface="Helvetica Neue"/>
                <a:sym typeface="Helvetica Neue"/>
              </a:endParaRPr>
            </a:p>
          </p:txBody>
        </p:sp>
        <p:sp>
          <p:nvSpPr>
            <p:cNvPr id="549" name="Google Shape;549;p54"/>
            <p:cNvSpPr/>
            <p:nvPr/>
          </p:nvSpPr>
          <p:spPr>
            <a:xfrm>
              <a:off x="4551502" y="0"/>
              <a:ext cx="247006" cy="287223"/>
            </a:xfrm>
            <a:prstGeom prst="rightArrow">
              <a:avLst>
                <a:gd fmla="val 60000" name="adj1"/>
                <a:gd fmla="val 50000" name="adj2"/>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54"/>
            <p:cNvSpPr txBox="1"/>
            <p:nvPr/>
          </p:nvSpPr>
          <p:spPr>
            <a:xfrm>
              <a:off x="4551502" y="57445"/>
              <a:ext cx="172904" cy="172333"/>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dk1"/>
                </a:buClr>
                <a:buSzPts val="1500"/>
                <a:buFont typeface="Calibri"/>
                <a:buNone/>
              </a:pPr>
              <a:r>
                <a:t/>
              </a:r>
              <a:endParaRPr sz="1500">
                <a:solidFill>
                  <a:srgbClr val="FFFFFF"/>
                </a:solidFill>
                <a:latin typeface="Helvetica Neue"/>
                <a:ea typeface="Helvetica Neue"/>
                <a:cs typeface="Helvetica Neue"/>
                <a:sym typeface="Helvetica Neue"/>
              </a:endParaRPr>
            </a:p>
          </p:txBody>
        </p:sp>
        <p:sp>
          <p:nvSpPr>
            <p:cNvPr id="551" name="Google Shape;551;p54"/>
            <p:cNvSpPr/>
            <p:nvPr/>
          </p:nvSpPr>
          <p:spPr>
            <a:xfrm>
              <a:off x="4901039" y="0"/>
              <a:ext cx="1165123" cy="287223"/>
            </a:xfrm>
            <a:prstGeom prst="roundRect">
              <a:avLst>
                <a:gd fmla="val 10000" name="adj"/>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54"/>
            <p:cNvSpPr txBox="1"/>
            <p:nvPr/>
          </p:nvSpPr>
          <p:spPr>
            <a:xfrm>
              <a:off x="4909451" y="8412"/>
              <a:ext cx="1148299" cy="270399"/>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rgbClr val="7030A0"/>
                </a:buClr>
                <a:buSzPts val="1200"/>
                <a:buFont typeface="Helvetica Neue"/>
                <a:buNone/>
              </a:pPr>
              <a:r>
                <a:rPr b="1" lang="en" sz="1200">
                  <a:solidFill>
                    <a:srgbClr val="7030A0"/>
                  </a:solidFill>
                  <a:latin typeface="Helvetica Neue"/>
                  <a:ea typeface="Helvetica Neue"/>
                  <a:cs typeface="Helvetica Neue"/>
                  <a:sym typeface="Helvetica Neue"/>
                </a:rPr>
                <a:t>Results</a:t>
              </a:r>
              <a:endParaRPr b="1" sz="1200">
                <a:solidFill>
                  <a:srgbClr val="7030A0"/>
                </a:solidFill>
                <a:latin typeface="Helvetica Neue"/>
                <a:ea typeface="Helvetica Neue"/>
                <a:cs typeface="Helvetica Neue"/>
                <a:sym typeface="Helvetica Neue"/>
              </a:endParaRPr>
            </a:p>
          </p:txBody>
        </p:sp>
        <p:sp>
          <p:nvSpPr>
            <p:cNvPr id="553" name="Google Shape;553;p54"/>
            <p:cNvSpPr/>
            <p:nvPr/>
          </p:nvSpPr>
          <p:spPr>
            <a:xfrm>
              <a:off x="6182674" y="0"/>
              <a:ext cx="247006" cy="287223"/>
            </a:xfrm>
            <a:prstGeom prst="rightArrow">
              <a:avLst>
                <a:gd fmla="val 60000" name="adj1"/>
                <a:gd fmla="val 50000" name="adj2"/>
              </a:avLst>
            </a:prstGeom>
            <a:solidFill>
              <a:srgbClr val="E5DF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54"/>
            <p:cNvSpPr txBox="1"/>
            <p:nvPr/>
          </p:nvSpPr>
          <p:spPr>
            <a:xfrm>
              <a:off x="6182674" y="57445"/>
              <a:ext cx="172904" cy="172333"/>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200"/>
                <a:buFont typeface="Calibri"/>
                <a:buNone/>
              </a:pPr>
              <a:r>
                <a:t/>
              </a:r>
              <a:endParaRPr sz="1200">
                <a:solidFill>
                  <a:schemeClr val="lt1"/>
                </a:solidFill>
                <a:latin typeface="Calibri"/>
                <a:ea typeface="Calibri"/>
                <a:cs typeface="Calibri"/>
                <a:sym typeface="Calibri"/>
              </a:endParaRPr>
            </a:p>
          </p:txBody>
        </p:sp>
        <p:sp>
          <p:nvSpPr>
            <p:cNvPr id="555" name="Google Shape;555;p54"/>
            <p:cNvSpPr/>
            <p:nvPr/>
          </p:nvSpPr>
          <p:spPr>
            <a:xfrm>
              <a:off x="6532211" y="0"/>
              <a:ext cx="1165123" cy="287223"/>
            </a:xfrm>
            <a:prstGeom prst="roundRect">
              <a:avLst>
                <a:gd fmla="val 10000" name="adj"/>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54"/>
            <p:cNvSpPr txBox="1"/>
            <p:nvPr/>
          </p:nvSpPr>
          <p:spPr>
            <a:xfrm>
              <a:off x="6540623" y="8412"/>
              <a:ext cx="1148299" cy="270399"/>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lt1"/>
                </a:buClr>
                <a:buSzPts val="1200"/>
                <a:buFont typeface="Helvetica Neue"/>
                <a:buNone/>
              </a:pPr>
              <a:r>
                <a:rPr b="1" lang="en" sz="1200">
                  <a:solidFill>
                    <a:schemeClr val="lt1"/>
                  </a:solidFill>
                  <a:latin typeface="Helvetica Neue"/>
                  <a:ea typeface="Helvetica Neue"/>
                  <a:cs typeface="Helvetica Neue"/>
                  <a:sym typeface="Helvetica Neue"/>
                </a:rPr>
                <a:t>Future Work</a:t>
              </a:r>
              <a:endParaRPr b="1" sz="1200">
                <a:solidFill>
                  <a:schemeClr val="lt1"/>
                </a:solidFill>
                <a:latin typeface="Helvetica Neue"/>
                <a:ea typeface="Helvetica Neue"/>
                <a:cs typeface="Helvetica Neue"/>
                <a:sym typeface="Helvetica Neue"/>
              </a:endParaRPr>
            </a:p>
          </p:txBody>
        </p:sp>
      </p:grpSp>
      <p:sp>
        <p:nvSpPr>
          <p:cNvPr id="557" name="Google Shape;557;p54"/>
          <p:cNvSpPr txBox="1"/>
          <p:nvPr/>
        </p:nvSpPr>
        <p:spPr>
          <a:xfrm>
            <a:off x="337249" y="778375"/>
            <a:ext cx="79215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 sz="1400" u="none" strike="noStrike">
                <a:solidFill>
                  <a:srgbClr val="595959"/>
                </a:solidFill>
                <a:latin typeface="Calibri"/>
                <a:ea typeface="Calibri"/>
                <a:cs typeface="Calibri"/>
                <a:sym typeface="Calibri"/>
              </a:rPr>
              <a:t>EDAC converges faster </a:t>
            </a:r>
            <a:r>
              <a:rPr i="0" lang="en" sz="1400" u="none" strike="noStrike">
                <a:solidFill>
                  <a:srgbClr val="595959"/>
                </a:solidFill>
                <a:latin typeface="Calibri"/>
                <a:ea typeface="Calibri"/>
                <a:cs typeface="Calibri"/>
                <a:sym typeface="Calibri"/>
              </a:rPr>
              <a:t>on the</a:t>
            </a:r>
            <a:r>
              <a:rPr b="1" i="0" lang="en" sz="1400" u="none" strike="noStrike">
                <a:solidFill>
                  <a:srgbClr val="595959"/>
                </a:solidFill>
                <a:latin typeface="Calibri"/>
                <a:ea typeface="Calibri"/>
                <a:cs typeface="Calibri"/>
                <a:sym typeface="Calibri"/>
              </a:rPr>
              <a:t> l</a:t>
            </a:r>
            <a:r>
              <a:rPr b="1" lang="en">
                <a:solidFill>
                  <a:srgbClr val="595959"/>
                </a:solidFill>
                <a:latin typeface="Calibri"/>
                <a:ea typeface="Calibri"/>
                <a:cs typeface="Calibri"/>
                <a:sym typeface="Calibri"/>
              </a:rPr>
              <a:t>arge amount of </a:t>
            </a:r>
            <a:r>
              <a:rPr b="1" i="0" lang="en" sz="1400" u="none" strike="noStrike">
                <a:solidFill>
                  <a:srgbClr val="595959"/>
                </a:solidFill>
                <a:latin typeface="Calibri"/>
                <a:ea typeface="Calibri"/>
                <a:cs typeface="Calibri"/>
                <a:sym typeface="Calibri"/>
              </a:rPr>
              <a:t>synthetic data</a:t>
            </a:r>
            <a:r>
              <a:rPr i="0" lang="en" sz="1400" u="none" strike="noStrike">
                <a:solidFill>
                  <a:srgbClr val="595959"/>
                </a:solidFill>
                <a:latin typeface="Calibri"/>
                <a:ea typeface="Calibri"/>
                <a:cs typeface="Calibri"/>
                <a:sym typeface="Calibri"/>
              </a:rPr>
              <a:t> than the other three algorithms, </a:t>
            </a:r>
            <a:endParaRPr i="0" sz="1400" u="none" strike="noStrike">
              <a:solidFill>
                <a:srgbClr val="595959"/>
              </a:solidFill>
              <a:latin typeface="Calibri"/>
              <a:ea typeface="Calibri"/>
              <a:cs typeface="Calibri"/>
              <a:sym typeface="Calibri"/>
            </a:endParaRPr>
          </a:p>
          <a:p>
            <a:pPr indent="0" lvl="0" marL="0" marR="0" rtl="0" algn="l">
              <a:spcBef>
                <a:spcPts val="0"/>
              </a:spcBef>
              <a:spcAft>
                <a:spcPts val="0"/>
              </a:spcAft>
              <a:buNone/>
            </a:pPr>
            <a:r>
              <a:rPr i="0" lang="en" sz="1400" u="none" strike="noStrike">
                <a:solidFill>
                  <a:srgbClr val="595959"/>
                </a:solidFill>
                <a:latin typeface="Calibri"/>
                <a:ea typeface="Calibri"/>
                <a:cs typeface="Calibri"/>
                <a:sym typeface="Calibri"/>
              </a:rPr>
              <a:t>with IQL being the slowest to converge. </a:t>
            </a:r>
            <a:endParaRPr>
              <a:latin typeface="Calibri"/>
              <a:ea typeface="Calibri"/>
              <a:cs typeface="Calibri"/>
              <a:sym typeface="Calibri"/>
            </a:endParaRPr>
          </a:p>
        </p:txBody>
      </p:sp>
      <p:pic>
        <p:nvPicPr>
          <p:cNvPr id="558" name="Google Shape;558;p54"/>
          <p:cNvPicPr preferRelativeResize="0"/>
          <p:nvPr/>
        </p:nvPicPr>
        <p:blipFill rotWithShape="1">
          <a:blip r:embed="rId3">
            <a:alphaModFix/>
          </a:blip>
          <a:srcRect b="0" l="0" r="0" t="0"/>
          <a:stretch/>
        </p:blipFill>
        <p:spPr>
          <a:xfrm>
            <a:off x="2052000" y="1360800"/>
            <a:ext cx="5021582" cy="3225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5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564" name="Google Shape;564;p55"/>
          <p:cNvSpPr txBox="1"/>
          <p:nvPr/>
        </p:nvSpPr>
        <p:spPr>
          <a:xfrm>
            <a:off x="339660" y="257479"/>
            <a:ext cx="85647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400">
                <a:solidFill>
                  <a:srgbClr val="7030A0"/>
                </a:solidFill>
                <a:latin typeface="Calibri"/>
                <a:ea typeface="Calibri"/>
                <a:cs typeface="Calibri"/>
                <a:sym typeface="Calibri"/>
              </a:rPr>
              <a:t>Trimming original dataset deteriorates EDAC’s  performance</a:t>
            </a:r>
            <a:endParaRPr/>
          </a:p>
        </p:txBody>
      </p:sp>
      <p:grpSp>
        <p:nvGrpSpPr>
          <p:cNvPr id="565" name="Google Shape;565;p55"/>
          <p:cNvGrpSpPr/>
          <p:nvPr/>
        </p:nvGrpSpPr>
        <p:grpSpPr>
          <a:xfrm>
            <a:off x="611560" y="4767263"/>
            <a:ext cx="7697411" cy="287100"/>
            <a:chOff x="0" y="0"/>
            <a:chExt cx="7697411" cy="287100"/>
          </a:xfrm>
        </p:grpSpPr>
        <p:sp>
          <p:nvSpPr>
            <p:cNvPr id="566" name="Google Shape;566;p55"/>
            <p:cNvSpPr/>
            <p:nvPr/>
          </p:nvSpPr>
          <p:spPr>
            <a:xfrm>
              <a:off x="0" y="0"/>
              <a:ext cx="1165200" cy="287100"/>
            </a:xfrm>
            <a:prstGeom prst="roundRect">
              <a:avLst>
                <a:gd fmla="val 10000" name="adj"/>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55"/>
            <p:cNvSpPr txBox="1"/>
            <p:nvPr/>
          </p:nvSpPr>
          <p:spPr>
            <a:xfrm>
              <a:off x="8412" y="8412"/>
              <a:ext cx="1148400" cy="270300"/>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rgbClr val="FFFFFF"/>
                </a:buClr>
                <a:buSzPts val="1100"/>
                <a:buFont typeface="Helvetica Neue"/>
                <a:buNone/>
              </a:pPr>
              <a:r>
                <a:rPr b="1" i="0" lang="en" sz="1100">
                  <a:solidFill>
                    <a:srgbClr val="FFFFFF"/>
                  </a:solidFill>
                  <a:latin typeface="Helvetica Neue"/>
                  <a:ea typeface="Helvetica Neue"/>
                  <a:cs typeface="Helvetica Neue"/>
                  <a:sym typeface="Helvetica Neue"/>
                </a:rPr>
                <a:t>Literature</a:t>
              </a:r>
              <a:endParaRPr b="1" i="0" sz="1100">
                <a:solidFill>
                  <a:srgbClr val="FFFFFF"/>
                </a:solidFill>
                <a:latin typeface="Helvetica Neue"/>
                <a:ea typeface="Helvetica Neue"/>
                <a:cs typeface="Helvetica Neue"/>
                <a:sym typeface="Helvetica Neue"/>
              </a:endParaRPr>
            </a:p>
          </p:txBody>
        </p:sp>
        <p:sp>
          <p:nvSpPr>
            <p:cNvPr id="568" name="Google Shape;568;p55"/>
            <p:cNvSpPr/>
            <p:nvPr/>
          </p:nvSpPr>
          <p:spPr>
            <a:xfrm>
              <a:off x="1283515" y="0"/>
              <a:ext cx="251100" cy="287100"/>
            </a:xfrm>
            <a:prstGeom prst="rightArrow">
              <a:avLst>
                <a:gd fmla="val 60000" name="adj1"/>
                <a:gd fmla="val 50000" name="adj2"/>
              </a:avLst>
            </a:prstGeom>
            <a:solidFill>
              <a:srgbClr val="CCC0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55"/>
            <p:cNvSpPr txBox="1"/>
            <p:nvPr/>
          </p:nvSpPr>
          <p:spPr>
            <a:xfrm>
              <a:off x="1283515" y="57445"/>
              <a:ext cx="175800" cy="1722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200"/>
                <a:buFont typeface="Calibri"/>
                <a:buNone/>
              </a:pPr>
              <a:r>
                <a:t/>
              </a:r>
              <a:endParaRPr sz="1200">
                <a:solidFill>
                  <a:schemeClr val="lt1"/>
                </a:solidFill>
                <a:latin typeface="Calibri"/>
                <a:ea typeface="Calibri"/>
                <a:cs typeface="Calibri"/>
                <a:sym typeface="Calibri"/>
              </a:endParaRPr>
            </a:p>
          </p:txBody>
        </p:sp>
        <p:sp>
          <p:nvSpPr>
            <p:cNvPr id="570" name="Google Shape;570;p55"/>
            <p:cNvSpPr/>
            <p:nvPr/>
          </p:nvSpPr>
          <p:spPr>
            <a:xfrm>
              <a:off x="1638693" y="0"/>
              <a:ext cx="1165200" cy="287100"/>
            </a:xfrm>
            <a:prstGeom prst="roundRect">
              <a:avLst>
                <a:gd fmla="val 10000" name="adj"/>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55"/>
            <p:cNvSpPr txBox="1"/>
            <p:nvPr/>
          </p:nvSpPr>
          <p:spPr>
            <a:xfrm>
              <a:off x="1647105" y="8412"/>
              <a:ext cx="1148400" cy="270300"/>
            </a:xfrm>
            <a:prstGeom prst="rect">
              <a:avLst/>
            </a:prstGeom>
            <a:noFill/>
            <a:ln>
              <a:noFill/>
            </a:ln>
          </p:spPr>
          <p:txBody>
            <a:bodyPr anchorCtr="0" anchor="ctr" bIns="41900" lIns="41900" spcFirstLastPara="1" rIns="41900" wrap="square" tIns="41900">
              <a:noAutofit/>
            </a:bodyPr>
            <a:lstStyle/>
            <a:p>
              <a:pPr indent="0" lvl="0" marL="0" marR="0" rtl="0" algn="ctr">
                <a:lnSpc>
                  <a:spcPct val="90000"/>
                </a:lnSpc>
                <a:spcBef>
                  <a:spcPts val="0"/>
                </a:spcBef>
                <a:spcAft>
                  <a:spcPts val="0"/>
                </a:spcAft>
                <a:buClr>
                  <a:srgbClr val="FFFFFF"/>
                </a:buClr>
                <a:buSzPts val="1100"/>
                <a:buFont typeface="Helvetica Neue"/>
                <a:buNone/>
              </a:pPr>
              <a:r>
                <a:rPr b="1" i="0" lang="en" sz="1100">
                  <a:solidFill>
                    <a:srgbClr val="FFFFFF"/>
                  </a:solidFill>
                  <a:latin typeface="Helvetica Neue"/>
                  <a:ea typeface="Helvetica Neue"/>
                  <a:cs typeface="Helvetica Neue"/>
                  <a:sym typeface="Helvetica Neue"/>
                </a:rPr>
                <a:t>Our Idea</a:t>
              </a:r>
              <a:endParaRPr b="1" i="0" sz="1100">
                <a:solidFill>
                  <a:srgbClr val="FFFFFF"/>
                </a:solidFill>
                <a:latin typeface="Helvetica Neue"/>
                <a:ea typeface="Helvetica Neue"/>
                <a:cs typeface="Helvetica Neue"/>
                <a:sym typeface="Helvetica Neue"/>
              </a:endParaRPr>
            </a:p>
          </p:txBody>
        </p:sp>
        <p:sp>
          <p:nvSpPr>
            <p:cNvPr id="572" name="Google Shape;572;p55"/>
            <p:cNvSpPr/>
            <p:nvPr/>
          </p:nvSpPr>
          <p:spPr>
            <a:xfrm>
              <a:off x="2920329" y="0"/>
              <a:ext cx="246900" cy="287100"/>
            </a:xfrm>
            <a:prstGeom prst="rightArrow">
              <a:avLst>
                <a:gd fmla="val 60000" name="adj1"/>
                <a:gd fmla="val 50000" name="adj2"/>
              </a:avLst>
            </a:prstGeom>
            <a:solidFill>
              <a:srgbClr val="B1C0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55"/>
            <p:cNvSpPr txBox="1"/>
            <p:nvPr/>
          </p:nvSpPr>
          <p:spPr>
            <a:xfrm>
              <a:off x="2920329" y="57445"/>
              <a:ext cx="172800" cy="1722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200"/>
                <a:buFont typeface="Calibri"/>
                <a:buNone/>
              </a:pPr>
              <a:r>
                <a:t/>
              </a:r>
              <a:endParaRPr sz="1200">
                <a:solidFill>
                  <a:schemeClr val="lt1"/>
                </a:solidFill>
                <a:latin typeface="Calibri"/>
                <a:ea typeface="Calibri"/>
                <a:cs typeface="Calibri"/>
                <a:sym typeface="Calibri"/>
              </a:endParaRPr>
            </a:p>
          </p:txBody>
        </p:sp>
        <p:sp>
          <p:nvSpPr>
            <p:cNvPr id="574" name="Google Shape;574;p55"/>
            <p:cNvSpPr/>
            <p:nvPr/>
          </p:nvSpPr>
          <p:spPr>
            <a:xfrm>
              <a:off x="3269866" y="0"/>
              <a:ext cx="1165200" cy="287100"/>
            </a:xfrm>
            <a:prstGeom prst="roundRect">
              <a:avLst>
                <a:gd fmla="val 10000" name="adj"/>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55"/>
            <p:cNvSpPr txBox="1"/>
            <p:nvPr/>
          </p:nvSpPr>
          <p:spPr>
            <a:xfrm>
              <a:off x="3278278" y="8412"/>
              <a:ext cx="1148400" cy="270300"/>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lt1"/>
                </a:buClr>
                <a:buSzPts val="1100"/>
                <a:buFont typeface="Helvetica Neue"/>
                <a:buNone/>
              </a:pPr>
              <a:r>
                <a:rPr b="1" i="0" lang="en" sz="1100">
                  <a:solidFill>
                    <a:schemeClr val="lt1"/>
                  </a:solidFill>
                  <a:latin typeface="Helvetica Neue"/>
                  <a:ea typeface="Helvetica Neue"/>
                  <a:cs typeface="Helvetica Neue"/>
                  <a:sym typeface="Helvetica Neue"/>
                </a:rPr>
                <a:t>Design</a:t>
              </a:r>
              <a:endParaRPr b="1" i="0" sz="1100">
                <a:solidFill>
                  <a:schemeClr val="lt1"/>
                </a:solidFill>
                <a:latin typeface="Helvetica Neue"/>
                <a:ea typeface="Helvetica Neue"/>
                <a:cs typeface="Helvetica Neue"/>
                <a:sym typeface="Helvetica Neue"/>
              </a:endParaRPr>
            </a:p>
          </p:txBody>
        </p:sp>
        <p:sp>
          <p:nvSpPr>
            <p:cNvPr id="576" name="Google Shape;576;p55"/>
            <p:cNvSpPr/>
            <p:nvPr/>
          </p:nvSpPr>
          <p:spPr>
            <a:xfrm>
              <a:off x="4551502" y="0"/>
              <a:ext cx="246900" cy="287100"/>
            </a:xfrm>
            <a:prstGeom prst="rightArrow">
              <a:avLst>
                <a:gd fmla="val 60000" name="adj1"/>
                <a:gd fmla="val 50000" name="adj2"/>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55"/>
            <p:cNvSpPr txBox="1"/>
            <p:nvPr/>
          </p:nvSpPr>
          <p:spPr>
            <a:xfrm>
              <a:off x="4551502" y="57445"/>
              <a:ext cx="172800" cy="172200"/>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dk1"/>
                </a:buClr>
                <a:buSzPts val="1500"/>
                <a:buFont typeface="Calibri"/>
                <a:buNone/>
              </a:pPr>
              <a:r>
                <a:t/>
              </a:r>
              <a:endParaRPr sz="1500">
                <a:solidFill>
                  <a:srgbClr val="FFFFFF"/>
                </a:solidFill>
                <a:latin typeface="Helvetica Neue"/>
                <a:ea typeface="Helvetica Neue"/>
                <a:cs typeface="Helvetica Neue"/>
                <a:sym typeface="Helvetica Neue"/>
              </a:endParaRPr>
            </a:p>
          </p:txBody>
        </p:sp>
        <p:sp>
          <p:nvSpPr>
            <p:cNvPr id="578" name="Google Shape;578;p55"/>
            <p:cNvSpPr/>
            <p:nvPr/>
          </p:nvSpPr>
          <p:spPr>
            <a:xfrm>
              <a:off x="4901039" y="0"/>
              <a:ext cx="1165200" cy="287100"/>
            </a:xfrm>
            <a:prstGeom prst="roundRect">
              <a:avLst>
                <a:gd fmla="val 10000" name="adj"/>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55"/>
            <p:cNvSpPr txBox="1"/>
            <p:nvPr/>
          </p:nvSpPr>
          <p:spPr>
            <a:xfrm>
              <a:off x="4909451" y="8412"/>
              <a:ext cx="1148400" cy="270300"/>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rgbClr val="7030A0"/>
                </a:buClr>
                <a:buSzPts val="1200"/>
                <a:buFont typeface="Helvetica Neue"/>
                <a:buNone/>
              </a:pPr>
              <a:r>
                <a:rPr b="1" lang="en" sz="1200">
                  <a:solidFill>
                    <a:srgbClr val="7030A0"/>
                  </a:solidFill>
                  <a:latin typeface="Helvetica Neue"/>
                  <a:ea typeface="Helvetica Neue"/>
                  <a:cs typeface="Helvetica Neue"/>
                  <a:sym typeface="Helvetica Neue"/>
                </a:rPr>
                <a:t>Results</a:t>
              </a:r>
              <a:endParaRPr b="1" sz="1200">
                <a:solidFill>
                  <a:srgbClr val="7030A0"/>
                </a:solidFill>
                <a:latin typeface="Helvetica Neue"/>
                <a:ea typeface="Helvetica Neue"/>
                <a:cs typeface="Helvetica Neue"/>
                <a:sym typeface="Helvetica Neue"/>
              </a:endParaRPr>
            </a:p>
          </p:txBody>
        </p:sp>
        <p:sp>
          <p:nvSpPr>
            <p:cNvPr id="580" name="Google Shape;580;p55"/>
            <p:cNvSpPr/>
            <p:nvPr/>
          </p:nvSpPr>
          <p:spPr>
            <a:xfrm>
              <a:off x="6182674" y="0"/>
              <a:ext cx="246900" cy="287100"/>
            </a:xfrm>
            <a:prstGeom prst="rightArrow">
              <a:avLst>
                <a:gd fmla="val 60000" name="adj1"/>
                <a:gd fmla="val 50000" name="adj2"/>
              </a:avLst>
            </a:prstGeom>
            <a:solidFill>
              <a:srgbClr val="E5DF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55"/>
            <p:cNvSpPr txBox="1"/>
            <p:nvPr/>
          </p:nvSpPr>
          <p:spPr>
            <a:xfrm>
              <a:off x="6182674" y="57445"/>
              <a:ext cx="172800" cy="1722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200"/>
                <a:buFont typeface="Calibri"/>
                <a:buNone/>
              </a:pPr>
              <a:r>
                <a:t/>
              </a:r>
              <a:endParaRPr sz="1200">
                <a:solidFill>
                  <a:schemeClr val="lt1"/>
                </a:solidFill>
                <a:latin typeface="Calibri"/>
                <a:ea typeface="Calibri"/>
                <a:cs typeface="Calibri"/>
                <a:sym typeface="Calibri"/>
              </a:endParaRPr>
            </a:p>
          </p:txBody>
        </p:sp>
        <p:sp>
          <p:nvSpPr>
            <p:cNvPr id="582" name="Google Shape;582;p55"/>
            <p:cNvSpPr/>
            <p:nvPr/>
          </p:nvSpPr>
          <p:spPr>
            <a:xfrm>
              <a:off x="6532211" y="0"/>
              <a:ext cx="1165200" cy="287100"/>
            </a:xfrm>
            <a:prstGeom prst="roundRect">
              <a:avLst>
                <a:gd fmla="val 10000" name="adj"/>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55"/>
            <p:cNvSpPr txBox="1"/>
            <p:nvPr/>
          </p:nvSpPr>
          <p:spPr>
            <a:xfrm>
              <a:off x="6540623" y="8412"/>
              <a:ext cx="1148400" cy="270300"/>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lt1"/>
                </a:buClr>
                <a:buSzPts val="1200"/>
                <a:buFont typeface="Helvetica Neue"/>
                <a:buNone/>
              </a:pPr>
              <a:r>
                <a:rPr b="1" lang="en" sz="1200">
                  <a:solidFill>
                    <a:schemeClr val="lt1"/>
                  </a:solidFill>
                  <a:latin typeface="Helvetica Neue"/>
                  <a:ea typeface="Helvetica Neue"/>
                  <a:cs typeface="Helvetica Neue"/>
                  <a:sym typeface="Helvetica Neue"/>
                </a:rPr>
                <a:t>Future Work</a:t>
              </a:r>
              <a:endParaRPr b="1" sz="1200">
                <a:solidFill>
                  <a:schemeClr val="lt1"/>
                </a:solidFill>
                <a:latin typeface="Helvetica Neue"/>
                <a:ea typeface="Helvetica Neue"/>
                <a:cs typeface="Helvetica Neue"/>
                <a:sym typeface="Helvetica Neue"/>
              </a:endParaRPr>
            </a:p>
          </p:txBody>
        </p:sp>
      </p:grpSp>
      <p:sp>
        <p:nvSpPr>
          <p:cNvPr id="584" name="Google Shape;584;p55"/>
          <p:cNvSpPr txBox="1"/>
          <p:nvPr/>
        </p:nvSpPr>
        <p:spPr>
          <a:xfrm>
            <a:off x="334842" y="858300"/>
            <a:ext cx="85695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pic>
        <p:nvPicPr>
          <p:cNvPr id="585" name="Google Shape;585;p55"/>
          <p:cNvPicPr preferRelativeResize="0"/>
          <p:nvPr/>
        </p:nvPicPr>
        <p:blipFill>
          <a:blip r:embed="rId3">
            <a:alphaModFix/>
          </a:blip>
          <a:stretch>
            <a:fillRect/>
          </a:stretch>
        </p:blipFill>
        <p:spPr>
          <a:xfrm>
            <a:off x="246325" y="858300"/>
            <a:ext cx="4735600" cy="3908975"/>
          </a:xfrm>
          <a:prstGeom prst="rect">
            <a:avLst/>
          </a:prstGeom>
          <a:noFill/>
          <a:ln>
            <a:noFill/>
          </a:ln>
        </p:spPr>
      </p:pic>
      <p:pic>
        <p:nvPicPr>
          <p:cNvPr id="586" name="Google Shape;586;p55"/>
          <p:cNvPicPr preferRelativeResize="0"/>
          <p:nvPr/>
        </p:nvPicPr>
        <p:blipFill>
          <a:blip r:embed="rId4">
            <a:alphaModFix/>
          </a:blip>
          <a:stretch>
            <a:fillRect/>
          </a:stretch>
        </p:blipFill>
        <p:spPr>
          <a:xfrm>
            <a:off x="4572000" y="893951"/>
            <a:ext cx="3870901" cy="3791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56"/>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592" name="Google Shape;592;p56"/>
          <p:cNvSpPr txBox="1"/>
          <p:nvPr/>
        </p:nvSpPr>
        <p:spPr>
          <a:xfrm>
            <a:off x="339660" y="257479"/>
            <a:ext cx="85647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400">
                <a:solidFill>
                  <a:srgbClr val="7030A0"/>
                </a:solidFill>
                <a:latin typeface="Calibri"/>
                <a:ea typeface="Calibri"/>
                <a:cs typeface="Calibri"/>
                <a:sym typeface="Calibri"/>
              </a:rPr>
              <a:t>Trimming original dataset deteriorates EDAC’s  performance</a:t>
            </a:r>
            <a:endParaRPr/>
          </a:p>
        </p:txBody>
      </p:sp>
      <p:grpSp>
        <p:nvGrpSpPr>
          <p:cNvPr id="593" name="Google Shape;593;p56"/>
          <p:cNvGrpSpPr/>
          <p:nvPr/>
        </p:nvGrpSpPr>
        <p:grpSpPr>
          <a:xfrm>
            <a:off x="611560" y="4767263"/>
            <a:ext cx="7697411" cy="287100"/>
            <a:chOff x="0" y="0"/>
            <a:chExt cx="7697411" cy="287100"/>
          </a:xfrm>
        </p:grpSpPr>
        <p:sp>
          <p:nvSpPr>
            <p:cNvPr id="594" name="Google Shape;594;p56"/>
            <p:cNvSpPr/>
            <p:nvPr/>
          </p:nvSpPr>
          <p:spPr>
            <a:xfrm>
              <a:off x="0" y="0"/>
              <a:ext cx="1165200" cy="287100"/>
            </a:xfrm>
            <a:prstGeom prst="roundRect">
              <a:avLst>
                <a:gd fmla="val 10000" name="adj"/>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56"/>
            <p:cNvSpPr txBox="1"/>
            <p:nvPr/>
          </p:nvSpPr>
          <p:spPr>
            <a:xfrm>
              <a:off x="8412" y="8412"/>
              <a:ext cx="1148400" cy="270300"/>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rgbClr val="FFFFFF"/>
                </a:buClr>
                <a:buSzPts val="1100"/>
                <a:buFont typeface="Helvetica Neue"/>
                <a:buNone/>
              </a:pPr>
              <a:r>
                <a:rPr b="1" i="0" lang="en" sz="1100">
                  <a:solidFill>
                    <a:srgbClr val="FFFFFF"/>
                  </a:solidFill>
                  <a:latin typeface="Helvetica Neue"/>
                  <a:ea typeface="Helvetica Neue"/>
                  <a:cs typeface="Helvetica Neue"/>
                  <a:sym typeface="Helvetica Neue"/>
                </a:rPr>
                <a:t>Literature</a:t>
              </a:r>
              <a:endParaRPr b="1" i="0" sz="1100">
                <a:solidFill>
                  <a:srgbClr val="FFFFFF"/>
                </a:solidFill>
                <a:latin typeface="Helvetica Neue"/>
                <a:ea typeface="Helvetica Neue"/>
                <a:cs typeface="Helvetica Neue"/>
                <a:sym typeface="Helvetica Neue"/>
              </a:endParaRPr>
            </a:p>
          </p:txBody>
        </p:sp>
        <p:sp>
          <p:nvSpPr>
            <p:cNvPr id="596" name="Google Shape;596;p56"/>
            <p:cNvSpPr/>
            <p:nvPr/>
          </p:nvSpPr>
          <p:spPr>
            <a:xfrm>
              <a:off x="1283515" y="0"/>
              <a:ext cx="251100" cy="287100"/>
            </a:xfrm>
            <a:prstGeom prst="rightArrow">
              <a:avLst>
                <a:gd fmla="val 60000" name="adj1"/>
                <a:gd fmla="val 50000" name="adj2"/>
              </a:avLst>
            </a:prstGeom>
            <a:solidFill>
              <a:srgbClr val="CCC0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56"/>
            <p:cNvSpPr txBox="1"/>
            <p:nvPr/>
          </p:nvSpPr>
          <p:spPr>
            <a:xfrm>
              <a:off x="1283515" y="57445"/>
              <a:ext cx="175800" cy="1722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200"/>
                <a:buFont typeface="Calibri"/>
                <a:buNone/>
              </a:pPr>
              <a:r>
                <a:t/>
              </a:r>
              <a:endParaRPr sz="1200">
                <a:solidFill>
                  <a:schemeClr val="lt1"/>
                </a:solidFill>
                <a:latin typeface="Calibri"/>
                <a:ea typeface="Calibri"/>
                <a:cs typeface="Calibri"/>
                <a:sym typeface="Calibri"/>
              </a:endParaRPr>
            </a:p>
          </p:txBody>
        </p:sp>
        <p:sp>
          <p:nvSpPr>
            <p:cNvPr id="598" name="Google Shape;598;p56"/>
            <p:cNvSpPr/>
            <p:nvPr/>
          </p:nvSpPr>
          <p:spPr>
            <a:xfrm>
              <a:off x="1638693" y="0"/>
              <a:ext cx="1165200" cy="287100"/>
            </a:xfrm>
            <a:prstGeom prst="roundRect">
              <a:avLst>
                <a:gd fmla="val 10000" name="adj"/>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56"/>
            <p:cNvSpPr txBox="1"/>
            <p:nvPr/>
          </p:nvSpPr>
          <p:spPr>
            <a:xfrm>
              <a:off x="1647105" y="8412"/>
              <a:ext cx="1148400" cy="270300"/>
            </a:xfrm>
            <a:prstGeom prst="rect">
              <a:avLst/>
            </a:prstGeom>
            <a:noFill/>
            <a:ln>
              <a:noFill/>
            </a:ln>
          </p:spPr>
          <p:txBody>
            <a:bodyPr anchorCtr="0" anchor="ctr" bIns="41900" lIns="41900" spcFirstLastPara="1" rIns="41900" wrap="square" tIns="41900">
              <a:noAutofit/>
            </a:bodyPr>
            <a:lstStyle/>
            <a:p>
              <a:pPr indent="0" lvl="0" marL="0" marR="0" rtl="0" algn="ctr">
                <a:lnSpc>
                  <a:spcPct val="90000"/>
                </a:lnSpc>
                <a:spcBef>
                  <a:spcPts val="0"/>
                </a:spcBef>
                <a:spcAft>
                  <a:spcPts val="0"/>
                </a:spcAft>
                <a:buClr>
                  <a:srgbClr val="FFFFFF"/>
                </a:buClr>
                <a:buSzPts val="1100"/>
                <a:buFont typeface="Helvetica Neue"/>
                <a:buNone/>
              </a:pPr>
              <a:r>
                <a:rPr b="1" i="0" lang="en" sz="1100">
                  <a:solidFill>
                    <a:srgbClr val="FFFFFF"/>
                  </a:solidFill>
                  <a:latin typeface="Helvetica Neue"/>
                  <a:ea typeface="Helvetica Neue"/>
                  <a:cs typeface="Helvetica Neue"/>
                  <a:sym typeface="Helvetica Neue"/>
                </a:rPr>
                <a:t>Our Idea</a:t>
              </a:r>
              <a:endParaRPr b="1" i="0" sz="1100">
                <a:solidFill>
                  <a:srgbClr val="FFFFFF"/>
                </a:solidFill>
                <a:latin typeface="Helvetica Neue"/>
                <a:ea typeface="Helvetica Neue"/>
                <a:cs typeface="Helvetica Neue"/>
                <a:sym typeface="Helvetica Neue"/>
              </a:endParaRPr>
            </a:p>
          </p:txBody>
        </p:sp>
        <p:sp>
          <p:nvSpPr>
            <p:cNvPr id="600" name="Google Shape;600;p56"/>
            <p:cNvSpPr/>
            <p:nvPr/>
          </p:nvSpPr>
          <p:spPr>
            <a:xfrm>
              <a:off x="2920329" y="0"/>
              <a:ext cx="246900" cy="287100"/>
            </a:xfrm>
            <a:prstGeom prst="rightArrow">
              <a:avLst>
                <a:gd fmla="val 60000" name="adj1"/>
                <a:gd fmla="val 50000" name="adj2"/>
              </a:avLst>
            </a:prstGeom>
            <a:solidFill>
              <a:srgbClr val="B1C0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56"/>
            <p:cNvSpPr txBox="1"/>
            <p:nvPr/>
          </p:nvSpPr>
          <p:spPr>
            <a:xfrm>
              <a:off x="2920329" y="57445"/>
              <a:ext cx="172800" cy="1722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200"/>
                <a:buFont typeface="Calibri"/>
                <a:buNone/>
              </a:pPr>
              <a:r>
                <a:t/>
              </a:r>
              <a:endParaRPr sz="1200">
                <a:solidFill>
                  <a:schemeClr val="lt1"/>
                </a:solidFill>
                <a:latin typeface="Calibri"/>
                <a:ea typeface="Calibri"/>
                <a:cs typeface="Calibri"/>
                <a:sym typeface="Calibri"/>
              </a:endParaRPr>
            </a:p>
          </p:txBody>
        </p:sp>
        <p:sp>
          <p:nvSpPr>
            <p:cNvPr id="602" name="Google Shape;602;p56"/>
            <p:cNvSpPr/>
            <p:nvPr/>
          </p:nvSpPr>
          <p:spPr>
            <a:xfrm>
              <a:off x="3269866" y="0"/>
              <a:ext cx="1165200" cy="287100"/>
            </a:xfrm>
            <a:prstGeom prst="roundRect">
              <a:avLst>
                <a:gd fmla="val 10000" name="adj"/>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56"/>
            <p:cNvSpPr txBox="1"/>
            <p:nvPr/>
          </p:nvSpPr>
          <p:spPr>
            <a:xfrm>
              <a:off x="3278278" y="8412"/>
              <a:ext cx="1148400" cy="270300"/>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lt1"/>
                </a:buClr>
                <a:buSzPts val="1100"/>
                <a:buFont typeface="Helvetica Neue"/>
                <a:buNone/>
              </a:pPr>
              <a:r>
                <a:rPr b="1" i="0" lang="en" sz="1100">
                  <a:solidFill>
                    <a:schemeClr val="lt1"/>
                  </a:solidFill>
                  <a:latin typeface="Helvetica Neue"/>
                  <a:ea typeface="Helvetica Neue"/>
                  <a:cs typeface="Helvetica Neue"/>
                  <a:sym typeface="Helvetica Neue"/>
                </a:rPr>
                <a:t>Design</a:t>
              </a:r>
              <a:endParaRPr b="1" i="0" sz="1100">
                <a:solidFill>
                  <a:schemeClr val="lt1"/>
                </a:solidFill>
                <a:latin typeface="Helvetica Neue"/>
                <a:ea typeface="Helvetica Neue"/>
                <a:cs typeface="Helvetica Neue"/>
                <a:sym typeface="Helvetica Neue"/>
              </a:endParaRPr>
            </a:p>
          </p:txBody>
        </p:sp>
        <p:sp>
          <p:nvSpPr>
            <p:cNvPr id="604" name="Google Shape;604;p56"/>
            <p:cNvSpPr/>
            <p:nvPr/>
          </p:nvSpPr>
          <p:spPr>
            <a:xfrm>
              <a:off x="4551502" y="0"/>
              <a:ext cx="246900" cy="287100"/>
            </a:xfrm>
            <a:prstGeom prst="rightArrow">
              <a:avLst>
                <a:gd fmla="val 60000" name="adj1"/>
                <a:gd fmla="val 50000" name="adj2"/>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56"/>
            <p:cNvSpPr txBox="1"/>
            <p:nvPr/>
          </p:nvSpPr>
          <p:spPr>
            <a:xfrm>
              <a:off x="4551502" y="57445"/>
              <a:ext cx="172800" cy="172200"/>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dk1"/>
                </a:buClr>
                <a:buSzPts val="1500"/>
                <a:buFont typeface="Calibri"/>
                <a:buNone/>
              </a:pPr>
              <a:r>
                <a:t/>
              </a:r>
              <a:endParaRPr sz="1500">
                <a:solidFill>
                  <a:srgbClr val="FFFFFF"/>
                </a:solidFill>
                <a:latin typeface="Helvetica Neue"/>
                <a:ea typeface="Helvetica Neue"/>
                <a:cs typeface="Helvetica Neue"/>
                <a:sym typeface="Helvetica Neue"/>
              </a:endParaRPr>
            </a:p>
          </p:txBody>
        </p:sp>
        <p:sp>
          <p:nvSpPr>
            <p:cNvPr id="606" name="Google Shape;606;p56"/>
            <p:cNvSpPr/>
            <p:nvPr/>
          </p:nvSpPr>
          <p:spPr>
            <a:xfrm>
              <a:off x="4901039" y="0"/>
              <a:ext cx="1165200" cy="287100"/>
            </a:xfrm>
            <a:prstGeom prst="roundRect">
              <a:avLst>
                <a:gd fmla="val 10000" name="adj"/>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56"/>
            <p:cNvSpPr txBox="1"/>
            <p:nvPr/>
          </p:nvSpPr>
          <p:spPr>
            <a:xfrm>
              <a:off x="4909451" y="8412"/>
              <a:ext cx="1148400" cy="270300"/>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rgbClr val="7030A0"/>
                </a:buClr>
                <a:buSzPts val="1200"/>
                <a:buFont typeface="Helvetica Neue"/>
                <a:buNone/>
              </a:pPr>
              <a:r>
                <a:rPr b="1" lang="en" sz="1200">
                  <a:solidFill>
                    <a:srgbClr val="7030A0"/>
                  </a:solidFill>
                  <a:latin typeface="Helvetica Neue"/>
                  <a:ea typeface="Helvetica Neue"/>
                  <a:cs typeface="Helvetica Neue"/>
                  <a:sym typeface="Helvetica Neue"/>
                </a:rPr>
                <a:t>Results</a:t>
              </a:r>
              <a:endParaRPr b="1" sz="1200">
                <a:solidFill>
                  <a:srgbClr val="7030A0"/>
                </a:solidFill>
                <a:latin typeface="Helvetica Neue"/>
                <a:ea typeface="Helvetica Neue"/>
                <a:cs typeface="Helvetica Neue"/>
                <a:sym typeface="Helvetica Neue"/>
              </a:endParaRPr>
            </a:p>
          </p:txBody>
        </p:sp>
        <p:sp>
          <p:nvSpPr>
            <p:cNvPr id="608" name="Google Shape;608;p56"/>
            <p:cNvSpPr/>
            <p:nvPr/>
          </p:nvSpPr>
          <p:spPr>
            <a:xfrm>
              <a:off x="6182674" y="0"/>
              <a:ext cx="246900" cy="287100"/>
            </a:xfrm>
            <a:prstGeom prst="rightArrow">
              <a:avLst>
                <a:gd fmla="val 60000" name="adj1"/>
                <a:gd fmla="val 50000" name="adj2"/>
              </a:avLst>
            </a:prstGeom>
            <a:solidFill>
              <a:srgbClr val="E5DF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56"/>
            <p:cNvSpPr txBox="1"/>
            <p:nvPr/>
          </p:nvSpPr>
          <p:spPr>
            <a:xfrm>
              <a:off x="6182674" y="57445"/>
              <a:ext cx="172800" cy="1722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200"/>
                <a:buFont typeface="Calibri"/>
                <a:buNone/>
              </a:pPr>
              <a:r>
                <a:t/>
              </a:r>
              <a:endParaRPr sz="1200">
                <a:solidFill>
                  <a:schemeClr val="lt1"/>
                </a:solidFill>
                <a:latin typeface="Calibri"/>
                <a:ea typeface="Calibri"/>
                <a:cs typeface="Calibri"/>
                <a:sym typeface="Calibri"/>
              </a:endParaRPr>
            </a:p>
          </p:txBody>
        </p:sp>
        <p:sp>
          <p:nvSpPr>
            <p:cNvPr id="610" name="Google Shape;610;p56"/>
            <p:cNvSpPr/>
            <p:nvPr/>
          </p:nvSpPr>
          <p:spPr>
            <a:xfrm>
              <a:off x="6532211" y="0"/>
              <a:ext cx="1165200" cy="287100"/>
            </a:xfrm>
            <a:prstGeom prst="roundRect">
              <a:avLst>
                <a:gd fmla="val 10000" name="adj"/>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56"/>
            <p:cNvSpPr txBox="1"/>
            <p:nvPr/>
          </p:nvSpPr>
          <p:spPr>
            <a:xfrm>
              <a:off x="6540623" y="8412"/>
              <a:ext cx="1148400" cy="270300"/>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lt1"/>
                </a:buClr>
                <a:buSzPts val="1200"/>
                <a:buFont typeface="Helvetica Neue"/>
                <a:buNone/>
              </a:pPr>
              <a:r>
                <a:rPr b="1" lang="en" sz="1200">
                  <a:solidFill>
                    <a:schemeClr val="lt1"/>
                  </a:solidFill>
                  <a:latin typeface="Helvetica Neue"/>
                  <a:ea typeface="Helvetica Neue"/>
                  <a:cs typeface="Helvetica Neue"/>
                  <a:sym typeface="Helvetica Neue"/>
                </a:rPr>
                <a:t>Future Work</a:t>
              </a:r>
              <a:endParaRPr b="1" sz="1200">
                <a:solidFill>
                  <a:schemeClr val="lt1"/>
                </a:solidFill>
                <a:latin typeface="Helvetica Neue"/>
                <a:ea typeface="Helvetica Neue"/>
                <a:cs typeface="Helvetica Neue"/>
                <a:sym typeface="Helvetica Neue"/>
              </a:endParaRPr>
            </a:p>
          </p:txBody>
        </p:sp>
      </p:grpSp>
      <p:sp>
        <p:nvSpPr>
          <p:cNvPr id="612" name="Google Shape;612;p56"/>
          <p:cNvSpPr txBox="1"/>
          <p:nvPr/>
        </p:nvSpPr>
        <p:spPr>
          <a:xfrm>
            <a:off x="334842" y="858300"/>
            <a:ext cx="85695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pic>
        <p:nvPicPr>
          <p:cNvPr id="613" name="Google Shape;613;p56"/>
          <p:cNvPicPr preferRelativeResize="0"/>
          <p:nvPr/>
        </p:nvPicPr>
        <p:blipFill>
          <a:blip r:embed="rId3">
            <a:alphaModFix/>
          </a:blip>
          <a:stretch>
            <a:fillRect/>
          </a:stretch>
        </p:blipFill>
        <p:spPr>
          <a:xfrm>
            <a:off x="868950" y="802363"/>
            <a:ext cx="7293433" cy="3776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57"/>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619" name="Google Shape;619;p57"/>
          <p:cNvSpPr txBox="1"/>
          <p:nvPr/>
        </p:nvSpPr>
        <p:spPr>
          <a:xfrm>
            <a:off x="339660" y="257479"/>
            <a:ext cx="85647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400">
                <a:solidFill>
                  <a:srgbClr val="7030A0"/>
                </a:solidFill>
                <a:latin typeface="Calibri"/>
                <a:ea typeface="Calibri"/>
                <a:cs typeface="Calibri"/>
                <a:sym typeface="Calibri"/>
              </a:rPr>
              <a:t>Trimming original dataset deteriorates EDAC’s  performance</a:t>
            </a:r>
            <a:endParaRPr/>
          </a:p>
        </p:txBody>
      </p:sp>
      <p:grpSp>
        <p:nvGrpSpPr>
          <p:cNvPr id="620" name="Google Shape;620;p57"/>
          <p:cNvGrpSpPr/>
          <p:nvPr/>
        </p:nvGrpSpPr>
        <p:grpSpPr>
          <a:xfrm>
            <a:off x="611560" y="4767263"/>
            <a:ext cx="7697411" cy="287100"/>
            <a:chOff x="0" y="0"/>
            <a:chExt cx="7697411" cy="287100"/>
          </a:xfrm>
        </p:grpSpPr>
        <p:sp>
          <p:nvSpPr>
            <p:cNvPr id="621" name="Google Shape;621;p57"/>
            <p:cNvSpPr/>
            <p:nvPr/>
          </p:nvSpPr>
          <p:spPr>
            <a:xfrm>
              <a:off x="0" y="0"/>
              <a:ext cx="1165200" cy="287100"/>
            </a:xfrm>
            <a:prstGeom prst="roundRect">
              <a:avLst>
                <a:gd fmla="val 10000" name="adj"/>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57"/>
            <p:cNvSpPr txBox="1"/>
            <p:nvPr/>
          </p:nvSpPr>
          <p:spPr>
            <a:xfrm>
              <a:off x="8412" y="8412"/>
              <a:ext cx="1148400" cy="270300"/>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rgbClr val="FFFFFF"/>
                </a:buClr>
                <a:buSzPts val="1100"/>
                <a:buFont typeface="Helvetica Neue"/>
                <a:buNone/>
              </a:pPr>
              <a:r>
                <a:rPr b="1" i="0" lang="en" sz="1100">
                  <a:solidFill>
                    <a:srgbClr val="FFFFFF"/>
                  </a:solidFill>
                  <a:latin typeface="Helvetica Neue"/>
                  <a:ea typeface="Helvetica Neue"/>
                  <a:cs typeface="Helvetica Neue"/>
                  <a:sym typeface="Helvetica Neue"/>
                </a:rPr>
                <a:t>Literature</a:t>
              </a:r>
              <a:endParaRPr b="1" i="0" sz="1100">
                <a:solidFill>
                  <a:srgbClr val="FFFFFF"/>
                </a:solidFill>
                <a:latin typeface="Helvetica Neue"/>
                <a:ea typeface="Helvetica Neue"/>
                <a:cs typeface="Helvetica Neue"/>
                <a:sym typeface="Helvetica Neue"/>
              </a:endParaRPr>
            </a:p>
          </p:txBody>
        </p:sp>
        <p:sp>
          <p:nvSpPr>
            <p:cNvPr id="623" name="Google Shape;623;p57"/>
            <p:cNvSpPr/>
            <p:nvPr/>
          </p:nvSpPr>
          <p:spPr>
            <a:xfrm>
              <a:off x="1283515" y="0"/>
              <a:ext cx="251100" cy="287100"/>
            </a:xfrm>
            <a:prstGeom prst="rightArrow">
              <a:avLst>
                <a:gd fmla="val 60000" name="adj1"/>
                <a:gd fmla="val 50000" name="adj2"/>
              </a:avLst>
            </a:prstGeom>
            <a:solidFill>
              <a:srgbClr val="CCC0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57"/>
            <p:cNvSpPr txBox="1"/>
            <p:nvPr/>
          </p:nvSpPr>
          <p:spPr>
            <a:xfrm>
              <a:off x="1283515" y="57445"/>
              <a:ext cx="175800" cy="1722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200"/>
                <a:buFont typeface="Calibri"/>
                <a:buNone/>
              </a:pPr>
              <a:r>
                <a:t/>
              </a:r>
              <a:endParaRPr sz="1200">
                <a:solidFill>
                  <a:schemeClr val="lt1"/>
                </a:solidFill>
                <a:latin typeface="Calibri"/>
                <a:ea typeface="Calibri"/>
                <a:cs typeface="Calibri"/>
                <a:sym typeface="Calibri"/>
              </a:endParaRPr>
            </a:p>
          </p:txBody>
        </p:sp>
        <p:sp>
          <p:nvSpPr>
            <p:cNvPr id="625" name="Google Shape;625;p57"/>
            <p:cNvSpPr/>
            <p:nvPr/>
          </p:nvSpPr>
          <p:spPr>
            <a:xfrm>
              <a:off x="1638693" y="0"/>
              <a:ext cx="1165200" cy="287100"/>
            </a:xfrm>
            <a:prstGeom prst="roundRect">
              <a:avLst>
                <a:gd fmla="val 10000" name="adj"/>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57"/>
            <p:cNvSpPr txBox="1"/>
            <p:nvPr/>
          </p:nvSpPr>
          <p:spPr>
            <a:xfrm>
              <a:off x="1647105" y="8412"/>
              <a:ext cx="1148400" cy="270300"/>
            </a:xfrm>
            <a:prstGeom prst="rect">
              <a:avLst/>
            </a:prstGeom>
            <a:noFill/>
            <a:ln>
              <a:noFill/>
            </a:ln>
          </p:spPr>
          <p:txBody>
            <a:bodyPr anchorCtr="0" anchor="ctr" bIns="41900" lIns="41900" spcFirstLastPara="1" rIns="41900" wrap="square" tIns="41900">
              <a:noAutofit/>
            </a:bodyPr>
            <a:lstStyle/>
            <a:p>
              <a:pPr indent="0" lvl="0" marL="0" marR="0" rtl="0" algn="ctr">
                <a:lnSpc>
                  <a:spcPct val="90000"/>
                </a:lnSpc>
                <a:spcBef>
                  <a:spcPts val="0"/>
                </a:spcBef>
                <a:spcAft>
                  <a:spcPts val="0"/>
                </a:spcAft>
                <a:buClr>
                  <a:srgbClr val="FFFFFF"/>
                </a:buClr>
                <a:buSzPts val="1100"/>
                <a:buFont typeface="Helvetica Neue"/>
                <a:buNone/>
              </a:pPr>
              <a:r>
                <a:rPr b="1" i="0" lang="en" sz="1100">
                  <a:solidFill>
                    <a:srgbClr val="FFFFFF"/>
                  </a:solidFill>
                  <a:latin typeface="Helvetica Neue"/>
                  <a:ea typeface="Helvetica Neue"/>
                  <a:cs typeface="Helvetica Neue"/>
                  <a:sym typeface="Helvetica Neue"/>
                </a:rPr>
                <a:t>Our Idea</a:t>
              </a:r>
              <a:endParaRPr b="1" i="0" sz="1100">
                <a:solidFill>
                  <a:srgbClr val="FFFFFF"/>
                </a:solidFill>
                <a:latin typeface="Helvetica Neue"/>
                <a:ea typeface="Helvetica Neue"/>
                <a:cs typeface="Helvetica Neue"/>
                <a:sym typeface="Helvetica Neue"/>
              </a:endParaRPr>
            </a:p>
          </p:txBody>
        </p:sp>
        <p:sp>
          <p:nvSpPr>
            <p:cNvPr id="627" name="Google Shape;627;p57"/>
            <p:cNvSpPr/>
            <p:nvPr/>
          </p:nvSpPr>
          <p:spPr>
            <a:xfrm>
              <a:off x="2920329" y="0"/>
              <a:ext cx="246900" cy="287100"/>
            </a:xfrm>
            <a:prstGeom prst="rightArrow">
              <a:avLst>
                <a:gd fmla="val 60000" name="adj1"/>
                <a:gd fmla="val 50000" name="adj2"/>
              </a:avLst>
            </a:prstGeom>
            <a:solidFill>
              <a:srgbClr val="B1C0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57"/>
            <p:cNvSpPr txBox="1"/>
            <p:nvPr/>
          </p:nvSpPr>
          <p:spPr>
            <a:xfrm>
              <a:off x="2920329" y="57445"/>
              <a:ext cx="172800" cy="1722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200"/>
                <a:buFont typeface="Calibri"/>
                <a:buNone/>
              </a:pPr>
              <a:r>
                <a:t/>
              </a:r>
              <a:endParaRPr sz="1200">
                <a:solidFill>
                  <a:schemeClr val="lt1"/>
                </a:solidFill>
                <a:latin typeface="Calibri"/>
                <a:ea typeface="Calibri"/>
                <a:cs typeface="Calibri"/>
                <a:sym typeface="Calibri"/>
              </a:endParaRPr>
            </a:p>
          </p:txBody>
        </p:sp>
        <p:sp>
          <p:nvSpPr>
            <p:cNvPr id="629" name="Google Shape;629;p57"/>
            <p:cNvSpPr/>
            <p:nvPr/>
          </p:nvSpPr>
          <p:spPr>
            <a:xfrm>
              <a:off x="3269866" y="0"/>
              <a:ext cx="1165200" cy="287100"/>
            </a:xfrm>
            <a:prstGeom prst="roundRect">
              <a:avLst>
                <a:gd fmla="val 10000" name="adj"/>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57"/>
            <p:cNvSpPr txBox="1"/>
            <p:nvPr/>
          </p:nvSpPr>
          <p:spPr>
            <a:xfrm>
              <a:off x="3278278" y="8412"/>
              <a:ext cx="1148400" cy="270300"/>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lt1"/>
                </a:buClr>
                <a:buSzPts val="1100"/>
                <a:buFont typeface="Helvetica Neue"/>
                <a:buNone/>
              </a:pPr>
              <a:r>
                <a:rPr b="1" i="0" lang="en" sz="1100">
                  <a:solidFill>
                    <a:schemeClr val="lt1"/>
                  </a:solidFill>
                  <a:latin typeface="Helvetica Neue"/>
                  <a:ea typeface="Helvetica Neue"/>
                  <a:cs typeface="Helvetica Neue"/>
                  <a:sym typeface="Helvetica Neue"/>
                </a:rPr>
                <a:t>Design</a:t>
              </a:r>
              <a:endParaRPr b="1" i="0" sz="1100">
                <a:solidFill>
                  <a:schemeClr val="lt1"/>
                </a:solidFill>
                <a:latin typeface="Helvetica Neue"/>
                <a:ea typeface="Helvetica Neue"/>
                <a:cs typeface="Helvetica Neue"/>
                <a:sym typeface="Helvetica Neue"/>
              </a:endParaRPr>
            </a:p>
          </p:txBody>
        </p:sp>
        <p:sp>
          <p:nvSpPr>
            <p:cNvPr id="631" name="Google Shape;631;p57"/>
            <p:cNvSpPr/>
            <p:nvPr/>
          </p:nvSpPr>
          <p:spPr>
            <a:xfrm>
              <a:off x="4551502" y="0"/>
              <a:ext cx="246900" cy="287100"/>
            </a:xfrm>
            <a:prstGeom prst="rightArrow">
              <a:avLst>
                <a:gd fmla="val 60000" name="adj1"/>
                <a:gd fmla="val 50000" name="adj2"/>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57"/>
            <p:cNvSpPr txBox="1"/>
            <p:nvPr/>
          </p:nvSpPr>
          <p:spPr>
            <a:xfrm>
              <a:off x="4551502" y="57445"/>
              <a:ext cx="172800" cy="172200"/>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dk1"/>
                </a:buClr>
                <a:buSzPts val="1500"/>
                <a:buFont typeface="Calibri"/>
                <a:buNone/>
              </a:pPr>
              <a:r>
                <a:t/>
              </a:r>
              <a:endParaRPr sz="1500">
                <a:solidFill>
                  <a:srgbClr val="FFFFFF"/>
                </a:solidFill>
                <a:latin typeface="Helvetica Neue"/>
                <a:ea typeface="Helvetica Neue"/>
                <a:cs typeface="Helvetica Neue"/>
                <a:sym typeface="Helvetica Neue"/>
              </a:endParaRPr>
            </a:p>
          </p:txBody>
        </p:sp>
        <p:sp>
          <p:nvSpPr>
            <p:cNvPr id="633" name="Google Shape;633;p57"/>
            <p:cNvSpPr/>
            <p:nvPr/>
          </p:nvSpPr>
          <p:spPr>
            <a:xfrm>
              <a:off x="4901039" y="0"/>
              <a:ext cx="1165200" cy="287100"/>
            </a:xfrm>
            <a:prstGeom prst="roundRect">
              <a:avLst>
                <a:gd fmla="val 10000" name="adj"/>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57"/>
            <p:cNvSpPr txBox="1"/>
            <p:nvPr/>
          </p:nvSpPr>
          <p:spPr>
            <a:xfrm>
              <a:off x="4909451" y="8412"/>
              <a:ext cx="1148400" cy="270300"/>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rgbClr val="7030A0"/>
                </a:buClr>
                <a:buSzPts val="1200"/>
                <a:buFont typeface="Helvetica Neue"/>
                <a:buNone/>
              </a:pPr>
              <a:r>
                <a:rPr b="1" lang="en" sz="1200">
                  <a:solidFill>
                    <a:srgbClr val="7030A0"/>
                  </a:solidFill>
                  <a:latin typeface="Helvetica Neue"/>
                  <a:ea typeface="Helvetica Neue"/>
                  <a:cs typeface="Helvetica Neue"/>
                  <a:sym typeface="Helvetica Neue"/>
                </a:rPr>
                <a:t>Results</a:t>
              </a:r>
              <a:endParaRPr b="1" sz="1200">
                <a:solidFill>
                  <a:srgbClr val="7030A0"/>
                </a:solidFill>
                <a:latin typeface="Helvetica Neue"/>
                <a:ea typeface="Helvetica Neue"/>
                <a:cs typeface="Helvetica Neue"/>
                <a:sym typeface="Helvetica Neue"/>
              </a:endParaRPr>
            </a:p>
          </p:txBody>
        </p:sp>
        <p:sp>
          <p:nvSpPr>
            <p:cNvPr id="635" name="Google Shape;635;p57"/>
            <p:cNvSpPr/>
            <p:nvPr/>
          </p:nvSpPr>
          <p:spPr>
            <a:xfrm>
              <a:off x="6182674" y="0"/>
              <a:ext cx="246900" cy="287100"/>
            </a:xfrm>
            <a:prstGeom prst="rightArrow">
              <a:avLst>
                <a:gd fmla="val 60000" name="adj1"/>
                <a:gd fmla="val 50000" name="adj2"/>
              </a:avLst>
            </a:prstGeom>
            <a:solidFill>
              <a:srgbClr val="E5DF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57"/>
            <p:cNvSpPr txBox="1"/>
            <p:nvPr/>
          </p:nvSpPr>
          <p:spPr>
            <a:xfrm>
              <a:off x="6182674" y="57445"/>
              <a:ext cx="172800" cy="1722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200"/>
                <a:buFont typeface="Calibri"/>
                <a:buNone/>
              </a:pPr>
              <a:r>
                <a:t/>
              </a:r>
              <a:endParaRPr sz="1200">
                <a:solidFill>
                  <a:schemeClr val="lt1"/>
                </a:solidFill>
                <a:latin typeface="Calibri"/>
                <a:ea typeface="Calibri"/>
                <a:cs typeface="Calibri"/>
                <a:sym typeface="Calibri"/>
              </a:endParaRPr>
            </a:p>
          </p:txBody>
        </p:sp>
        <p:sp>
          <p:nvSpPr>
            <p:cNvPr id="637" name="Google Shape;637;p57"/>
            <p:cNvSpPr/>
            <p:nvPr/>
          </p:nvSpPr>
          <p:spPr>
            <a:xfrm>
              <a:off x="6532211" y="0"/>
              <a:ext cx="1165200" cy="287100"/>
            </a:xfrm>
            <a:prstGeom prst="roundRect">
              <a:avLst>
                <a:gd fmla="val 10000" name="adj"/>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57"/>
            <p:cNvSpPr txBox="1"/>
            <p:nvPr/>
          </p:nvSpPr>
          <p:spPr>
            <a:xfrm>
              <a:off x="6540623" y="8412"/>
              <a:ext cx="1148400" cy="270300"/>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lt1"/>
                </a:buClr>
                <a:buSzPts val="1200"/>
                <a:buFont typeface="Helvetica Neue"/>
                <a:buNone/>
              </a:pPr>
              <a:r>
                <a:rPr b="1" lang="en" sz="1200">
                  <a:solidFill>
                    <a:schemeClr val="lt1"/>
                  </a:solidFill>
                  <a:latin typeface="Helvetica Neue"/>
                  <a:ea typeface="Helvetica Neue"/>
                  <a:cs typeface="Helvetica Neue"/>
                  <a:sym typeface="Helvetica Neue"/>
                </a:rPr>
                <a:t>Future Work</a:t>
              </a:r>
              <a:endParaRPr b="1" sz="1200">
                <a:solidFill>
                  <a:schemeClr val="lt1"/>
                </a:solidFill>
                <a:latin typeface="Helvetica Neue"/>
                <a:ea typeface="Helvetica Neue"/>
                <a:cs typeface="Helvetica Neue"/>
                <a:sym typeface="Helvetica Neue"/>
              </a:endParaRPr>
            </a:p>
          </p:txBody>
        </p:sp>
      </p:grpSp>
      <p:sp>
        <p:nvSpPr>
          <p:cNvPr id="639" name="Google Shape;639;p57"/>
          <p:cNvSpPr txBox="1"/>
          <p:nvPr/>
        </p:nvSpPr>
        <p:spPr>
          <a:xfrm>
            <a:off x="334842" y="858300"/>
            <a:ext cx="85695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pic>
        <p:nvPicPr>
          <p:cNvPr id="640" name="Google Shape;640;p57"/>
          <p:cNvPicPr preferRelativeResize="0"/>
          <p:nvPr/>
        </p:nvPicPr>
        <p:blipFill>
          <a:blip r:embed="rId3">
            <a:alphaModFix/>
          </a:blip>
          <a:stretch>
            <a:fillRect/>
          </a:stretch>
        </p:blipFill>
        <p:spPr>
          <a:xfrm>
            <a:off x="738650" y="797125"/>
            <a:ext cx="3833350" cy="2620301"/>
          </a:xfrm>
          <a:prstGeom prst="rect">
            <a:avLst/>
          </a:prstGeom>
          <a:noFill/>
          <a:ln>
            <a:noFill/>
          </a:ln>
        </p:spPr>
      </p:pic>
      <p:pic>
        <p:nvPicPr>
          <p:cNvPr id="641" name="Google Shape;641;p57"/>
          <p:cNvPicPr preferRelativeResize="0"/>
          <p:nvPr/>
        </p:nvPicPr>
        <p:blipFill>
          <a:blip r:embed="rId4">
            <a:alphaModFix/>
          </a:blip>
          <a:stretch>
            <a:fillRect/>
          </a:stretch>
        </p:blipFill>
        <p:spPr>
          <a:xfrm>
            <a:off x="4572000" y="936801"/>
            <a:ext cx="3833352" cy="2367100"/>
          </a:xfrm>
          <a:prstGeom prst="rect">
            <a:avLst/>
          </a:prstGeom>
          <a:noFill/>
          <a:ln>
            <a:noFill/>
          </a:ln>
        </p:spPr>
      </p:pic>
      <p:sp>
        <p:nvSpPr>
          <p:cNvPr id="642" name="Google Shape;642;p57"/>
          <p:cNvSpPr txBox="1"/>
          <p:nvPr/>
        </p:nvSpPr>
        <p:spPr>
          <a:xfrm>
            <a:off x="1112624" y="3529050"/>
            <a:ext cx="7513200" cy="738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a:solidFill>
                  <a:srgbClr val="595959"/>
                </a:solidFill>
                <a:latin typeface="Calibri"/>
                <a:ea typeface="Calibri"/>
                <a:cs typeface="Calibri"/>
                <a:sym typeface="Calibri"/>
              </a:rPr>
              <a:t>EDAC algorithm is highly </a:t>
            </a:r>
            <a:r>
              <a:rPr b="1" lang="en">
                <a:solidFill>
                  <a:srgbClr val="595959"/>
                </a:solidFill>
                <a:latin typeface="Calibri"/>
                <a:ea typeface="Calibri"/>
                <a:cs typeface="Calibri"/>
                <a:sym typeface="Calibri"/>
              </a:rPr>
              <a:t>data-driven</a:t>
            </a:r>
            <a:r>
              <a:rPr lang="en">
                <a:solidFill>
                  <a:srgbClr val="595959"/>
                </a:solidFill>
                <a:latin typeface="Calibri"/>
                <a:ea typeface="Calibri"/>
                <a:cs typeface="Calibri"/>
                <a:sym typeface="Calibri"/>
              </a:rPr>
              <a:t> in current setup. </a:t>
            </a:r>
            <a:endParaRPr>
              <a:solidFill>
                <a:srgbClr val="595959"/>
              </a:solidFill>
              <a:latin typeface="Calibri"/>
              <a:ea typeface="Calibri"/>
              <a:cs typeface="Calibri"/>
              <a:sym typeface="Calibri"/>
            </a:endParaRPr>
          </a:p>
          <a:p>
            <a:pPr indent="0" lvl="0" marL="0" marR="0" rtl="0" algn="l">
              <a:spcBef>
                <a:spcPts val="0"/>
              </a:spcBef>
              <a:spcAft>
                <a:spcPts val="0"/>
              </a:spcAft>
              <a:buNone/>
            </a:pPr>
            <a:r>
              <a:rPr lang="en">
                <a:solidFill>
                  <a:srgbClr val="595959"/>
                </a:solidFill>
                <a:latin typeface="Calibri"/>
                <a:ea typeface="Calibri"/>
                <a:cs typeface="Calibri"/>
                <a:sym typeface="Calibri"/>
              </a:rPr>
              <a:t>Having 10 Q network heads, it possesses large amount of parameters, making it </a:t>
            </a:r>
            <a:r>
              <a:rPr b="1" lang="en">
                <a:solidFill>
                  <a:srgbClr val="595959"/>
                </a:solidFill>
                <a:latin typeface="Calibri"/>
                <a:ea typeface="Calibri"/>
                <a:cs typeface="Calibri"/>
                <a:sym typeface="Calibri"/>
              </a:rPr>
              <a:t>data-hungry. </a:t>
            </a:r>
            <a:endParaRPr b="1">
              <a:solidFill>
                <a:srgbClr val="595959"/>
              </a:solidFill>
              <a:latin typeface="Calibri"/>
              <a:ea typeface="Calibri"/>
              <a:cs typeface="Calibri"/>
              <a:sym typeface="Calibri"/>
            </a:endParaRPr>
          </a:p>
          <a:p>
            <a:pPr indent="0" lvl="0" marL="0" marR="0" rtl="0" algn="l">
              <a:spcBef>
                <a:spcPts val="0"/>
              </a:spcBef>
              <a:spcAft>
                <a:spcPts val="0"/>
              </a:spcAft>
              <a:buNone/>
            </a:pPr>
            <a:r>
              <a:rPr lang="en">
                <a:solidFill>
                  <a:srgbClr val="595959"/>
                </a:solidFill>
                <a:latin typeface="Calibri"/>
                <a:ea typeface="Calibri"/>
                <a:cs typeface="Calibri"/>
                <a:sym typeface="Calibri"/>
              </a:rPr>
              <a:t>Small dataset makes it </a:t>
            </a:r>
            <a:r>
              <a:rPr b="1" lang="en">
                <a:solidFill>
                  <a:srgbClr val="595959"/>
                </a:solidFill>
                <a:latin typeface="Calibri"/>
                <a:ea typeface="Calibri"/>
                <a:cs typeface="Calibri"/>
                <a:sym typeface="Calibri"/>
              </a:rPr>
              <a:t>overfit </a:t>
            </a:r>
            <a:r>
              <a:rPr lang="en">
                <a:solidFill>
                  <a:srgbClr val="595959"/>
                </a:solidFill>
                <a:latin typeface="Calibri"/>
                <a:ea typeface="Calibri"/>
                <a:cs typeface="Calibri"/>
                <a:sym typeface="Calibri"/>
              </a:rPr>
              <a:t>quickly. </a:t>
            </a:r>
            <a:endParaRPr>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58"/>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648" name="Google Shape;648;p58"/>
          <p:cNvSpPr txBox="1"/>
          <p:nvPr/>
        </p:nvSpPr>
        <p:spPr>
          <a:xfrm>
            <a:off x="339660" y="257479"/>
            <a:ext cx="85647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400">
                <a:solidFill>
                  <a:srgbClr val="7030A0"/>
                </a:solidFill>
                <a:latin typeface="Calibri"/>
                <a:ea typeface="Calibri"/>
                <a:cs typeface="Calibri"/>
                <a:sym typeface="Calibri"/>
              </a:rPr>
              <a:t>Merging original dataset with synthetic dataset for EDAC</a:t>
            </a:r>
            <a:endParaRPr/>
          </a:p>
        </p:txBody>
      </p:sp>
      <p:grpSp>
        <p:nvGrpSpPr>
          <p:cNvPr id="649" name="Google Shape;649;p58"/>
          <p:cNvGrpSpPr/>
          <p:nvPr/>
        </p:nvGrpSpPr>
        <p:grpSpPr>
          <a:xfrm>
            <a:off x="611560" y="4767263"/>
            <a:ext cx="7697411" cy="287100"/>
            <a:chOff x="0" y="0"/>
            <a:chExt cx="7697411" cy="287100"/>
          </a:xfrm>
        </p:grpSpPr>
        <p:sp>
          <p:nvSpPr>
            <p:cNvPr id="650" name="Google Shape;650;p58"/>
            <p:cNvSpPr/>
            <p:nvPr/>
          </p:nvSpPr>
          <p:spPr>
            <a:xfrm>
              <a:off x="0" y="0"/>
              <a:ext cx="1165200" cy="287100"/>
            </a:xfrm>
            <a:prstGeom prst="roundRect">
              <a:avLst>
                <a:gd fmla="val 10000" name="adj"/>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58"/>
            <p:cNvSpPr txBox="1"/>
            <p:nvPr/>
          </p:nvSpPr>
          <p:spPr>
            <a:xfrm>
              <a:off x="8412" y="8412"/>
              <a:ext cx="1148400" cy="270300"/>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rgbClr val="FFFFFF"/>
                </a:buClr>
                <a:buSzPts val="1100"/>
                <a:buFont typeface="Helvetica Neue"/>
                <a:buNone/>
              </a:pPr>
              <a:r>
                <a:rPr b="1" i="0" lang="en" sz="1100">
                  <a:solidFill>
                    <a:srgbClr val="FFFFFF"/>
                  </a:solidFill>
                  <a:latin typeface="Helvetica Neue"/>
                  <a:ea typeface="Helvetica Neue"/>
                  <a:cs typeface="Helvetica Neue"/>
                  <a:sym typeface="Helvetica Neue"/>
                </a:rPr>
                <a:t>Literature</a:t>
              </a:r>
              <a:endParaRPr b="1" i="0" sz="1100">
                <a:solidFill>
                  <a:srgbClr val="FFFFFF"/>
                </a:solidFill>
                <a:latin typeface="Helvetica Neue"/>
                <a:ea typeface="Helvetica Neue"/>
                <a:cs typeface="Helvetica Neue"/>
                <a:sym typeface="Helvetica Neue"/>
              </a:endParaRPr>
            </a:p>
          </p:txBody>
        </p:sp>
        <p:sp>
          <p:nvSpPr>
            <p:cNvPr id="652" name="Google Shape;652;p58"/>
            <p:cNvSpPr/>
            <p:nvPr/>
          </p:nvSpPr>
          <p:spPr>
            <a:xfrm>
              <a:off x="1283515" y="0"/>
              <a:ext cx="251100" cy="287100"/>
            </a:xfrm>
            <a:prstGeom prst="rightArrow">
              <a:avLst>
                <a:gd fmla="val 60000" name="adj1"/>
                <a:gd fmla="val 50000" name="adj2"/>
              </a:avLst>
            </a:prstGeom>
            <a:solidFill>
              <a:srgbClr val="CCC0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58"/>
            <p:cNvSpPr txBox="1"/>
            <p:nvPr/>
          </p:nvSpPr>
          <p:spPr>
            <a:xfrm>
              <a:off x="1283515" y="57445"/>
              <a:ext cx="175800" cy="1722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200"/>
                <a:buFont typeface="Calibri"/>
                <a:buNone/>
              </a:pPr>
              <a:r>
                <a:t/>
              </a:r>
              <a:endParaRPr sz="1200">
                <a:solidFill>
                  <a:schemeClr val="lt1"/>
                </a:solidFill>
                <a:latin typeface="Calibri"/>
                <a:ea typeface="Calibri"/>
                <a:cs typeface="Calibri"/>
                <a:sym typeface="Calibri"/>
              </a:endParaRPr>
            </a:p>
          </p:txBody>
        </p:sp>
        <p:sp>
          <p:nvSpPr>
            <p:cNvPr id="654" name="Google Shape;654;p58"/>
            <p:cNvSpPr/>
            <p:nvPr/>
          </p:nvSpPr>
          <p:spPr>
            <a:xfrm>
              <a:off x="1638693" y="0"/>
              <a:ext cx="1165200" cy="287100"/>
            </a:xfrm>
            <a:prstGeom prst="roundRect">
              <a:avLst>
                <a:gd fmla="val 10000" name="adj"/>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58"/>
            <p:cNvSpPr txBox="1"/>
            <p:nvPr/>
          </p:nvSpPr>
          <p:spPr>
            <a:xfrm>
              <a:off x="1647105" y="8412"/>
              <a:ext cx="1148400" cy="270300"/>
            </a:xfrm>
            <a:prstGeom prst="rect">
              <a:avLst/>
            </a:prstGeom>
            <a:noFill/>
            <a:ln>
              <a:noFill/>
            </a:ln>
          </p:spPr>
          <p:txBody>
            <a:bodyPr anchorCtr="0" anchor="ctr" bIns="41900" lIns="41900" spcFirstLastPara="1" rIns="41900" wrap="square" tIns="41900">
              <a:noAutofit/>
            </a:bodyPr>
            <a:lstStyle/>
            <a:p>
              <a:pPr indent="0" lvl="0" marL="0" marR="0" rtl="0" algn="ctr">
                <a:lnSpc>
                  <a:spcPct val="90000"/>
                </a:lnSpc>
                <a:spcBef>
                  <a:spcPts val="0"/>
                </a:spcBef>
                <a:spcAft>
                  <a:spcPts val="0"/>
                </a:spcAft>
                <a:buClr>
                  <a:srgbClr val="FFFFFF"/>
                </a:buClr>
                <a:buSzPts val="1100"/>
                <a:buFont typeface="Helvetica Neue"/>
                <a:buNone/>
              </a:pPr>
              <a:r>
                <a:rPr b="1" i="0" lang="en" sz="1100">
                  <a:solidFill>
                    <a:srgbClr val="FFFFFF"/>
                  </a:solidFill>
                  <a:latin typeface="Helvetica Neue"/>
                  <a:ea typeface="Helvetica Neue"/>
                  <a:cs typeface="Helvetica Neue"/>
                  <a:sym typeface="Helvetica Neue"/>
                </a:rPr>
                <a:t>Our Idea</a:t>
              </a:r>
              <a:endParaRPr b="1" i="0" sz="1100">
                <a:solidFill>
                  <a:srgbClr val="FFFFFF"/>
                </a:solidFill>
                <a:latin typeface="Helvetica Neue"/>
                <a:ea typeface="Helvetica Neue"/>
                <a:cs typeface="Helvetica Neue"/>
                <a:sym typeface="Helvetica Neue"/>
              </a:endParaRPr>
            </a:p>
          </p:txBody>
        </p:sp>
        <p:sp>
          <p:nvSpPr>
            <p:cNvPr id="656" name="Google Shape;656;p58"/>
            <p:cNvSpPr/>
            <p:nvPr/>
          </p:nvSpPr>
          <p:spPr>
            <a:xfrm>
              <a:off x="2920329" y="0"/>
              <a:ext cx="246900" cy="287100"/>
            </a:xfrm>
            <a:prstGeom prst="rightArrow">
              <a:avLst>
                <a:gd fmla="val 60000" name="adj1"/>
                <a:gd fmla="val 50000" name="adj2"/>
              </a:avLst>
            </a:prstGeom>
            <a:solidFill>
              <a:srgbClr val="B1C0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58"/>
            <p:cNvSpPr txBox="1"/>
            <p:nvPr/>
          </p:nvSpPr>
          <p:spPr>
            <a:xfrm>
              <a:off x="2920329" y="57445"/>
              <a:ext cx="172800" cy="1722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200"/>
                <a:buFont typeface="Calibri"/>
                <a:buNone/>
              </a:pPr>
              <a:r>
                <a:t/>
              </a:r>
              <a:endParaRPr sz="1200">
                <a:solidFill>
                  <a:schemeClr val="lt1"/>
                </a:solidFill>
                <a:latin typeface="Calibri"/>
                <a:ea typeface="Calibri"/>
                <a:cs typeface="Calibri"/>
                <a:sym typeface="Calibri"/>
              </a:endParaRPr>
            </a:p>
          </p:txBody>
        </p:sp>
        <p:sp>
          <p:nvSpPr>
            <p:cNvPr id="658" name="Google Shape;658;p58"/>
            <p:cNvSpPr/>
            <p:nvPr/>
          </p:nvSpPr>
          <p:spPr>
            <a:xfrm>
              <a:off x="3269866" y="0"/>
              <a:ext cx="1165200" cy="287100"/>
            </a:xfrm>
            <a:prstGeom prst="roundRect">
              <a:avLst>
                <a:gd fmla="val 10000" name="adj"/>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58"/>
            <p:cNvSpPr txBox="1"/>
            <p:nvPr/>
          </p:nvSpPr>
          <p:spPr>
            <a:xfrm>
              <a:off x="3278278" y="8412"/>
              <a:ext cx="1148400" cy="270300"/>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lt1"/>
                </a:buClr>
                <a:buSzPts val="1100"/>
                <a:buFont typeface="Helvetica Neue"/>
                <a:buNone/>
              </a:pPr>
              <a:r>
                <a:rPr b="1" i="0" lang="en" sz="1100">
                  <a:solidFill>
                    <a:schemeClr val="lt1"/>
                  </a:solidFill>
                  <a:latin typeface="Helvetica Neue"/>
                  <a:ea typeface="Helvetica Neue"/>
                  <a:cs typeface="Helvetica Neue"/>
                  <a:sym typeface="Helvetica Neue"/>
                </a:rPr>
                <a:t>Design</a:t>
              </a:r>
              <a:endParaRPr b="1" i="0" sz="1100">
                <a:solidFill>
                  <a:schemeClr val="lt1"/>
                </a:solidFill>
                <a:latin typeface="Helvetica Neue"/>
                <a:ea typeface="Helvetica Neue"/>
                <a:cs typeface="Helvetica Neue"/>
                <a:sym typeface="Helvetica Neue"/>
              </a:endParaRPr>
            </a:p>
          </p:txBody>
        </p:sp>
        <p:sp>
          <p:nvSpPr>
            <p:cNvPr id="660" name="Google Shape;660;p58"/>
            <p:cNvSpPr/>
            <p:nvPr/>
          </p:nvSpPr>
          <p:spPr>
            <a:xfrm>
              <a:off x="4551502" y="0"/>
              <a:ext cx="246900" cy="287100"/>
            </a:xfrm>
            <a:prstGeom prst="rightArrow">
              <a:avLst>
                <a:gd fmla="val 60000" name="adj1"/>
                <a:gd fmla="val 50000" name="adj2"/>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58"/>
            <p:cNvSpPr txBox="1"/>
            <p:nvPr/>
          </p:nvSpPr>
          <p:spPr>
            <a:xfrm>
              <a:off x="4551502" y="57445"/>
              <a:ext cx="172800" cy="172200"/>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dk1"/>
                </a:buClr>
                <a:buSzPts val="1500"/>
                <a:buFont typeface="Calibri"/>
                <a:buNone/>
              </a:pPr>
              <a:r>
                <a:t/>
              </a:r>
              <a:endParaRPr sz="1500">
                <a:solidFill>
                  <a:srgbClr val="FFFFFF"/>
                </a:solidFill>
                <a:latin typeface="Helvetica Neue"/>
                <a:ea typeface="Helvetica Neue"/>
                <a:cs typeface="Helvetica Neue"/>
                <a:sym typeface="Helvetica Neue"/>
              </a:endParaRPr>
            </a:p>
          </p:txBody>
        </p:sp>
        <p:sp>
          <p:nvSpPr>
            <p:cNvPr id="662" name="Google Shape;662;p58"/>
            <p:cNvSpPr/>
            <p:nvPr/>
          </p:nvSpPr>
          <p:spPr>
            <a:xfrm>
              <a:off x="4901039" y="0"/>
              <a:ext cx="1165200" cy="287100"/>
            </a:xfrm>
            <a:prstGeom prst="roundRect">
              <a:avLst>
                <a:gd fmla="val 10000" name="adj"/>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58"/>
            <p:cNvSpPr txBox="1"/>
            <p:nvPr/>
          </p:nvSpPr>
          <p:spPr>
            <a:xfrm>
              <a:off x="4909451" y="8412"/>
              <a:ext cx="1148400" cy="270300"/>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rgbClr val="7030A0"/>
                </a:buClr>
                <a:buSzPts val="1200"/>
                <a:buFont typeface="Helvetica Neue"/>
                <a:buNone/>
              </a:pPr>
              <a:r>
                <a:rPr b="1" lang="en" sz="1200">
                  <a:solidFill>
                    <a:srgbClr val="7030A0"/>
                  </a:solidFill>
                  <a:latin typeface="Helvetica Neue"/>
                  <a:ea typeface="Helvetica Neue"/>
                  <a:cs typeface="Helvetica Neue"/>
                  <a:sym typeface="Helvetica Neue"/>
                </a:rPr>
                <a:t>Results</a:t>
              </a:r>
              <a:endParaRPr b="1" sz="1200">
                <a:solidFill>
                  <a:srgbClr val="7030A0"/>
                </a:solidFill>
                <a:latin typeface="Helvetica Neue"/>
                <a:ea typeface="Helvetica Neue"/>
                <a:cs typeface="Helvetica Neue"/>
                <a:sym typeface="Helvetica Neue"/>
              </a:endParaRPr>
            </a:p>
          </p:txBody>
        </p:sp>
        <p:sp>
          <p:nvSpPr>
            <p:cNvPr id="664" name="Google Shape;664;p58"/>
            <p:cNvSpPr/>
            <p:nvPr/>
          </p:nvSpPr>
          <p:spPr>
            <a:xfrm>
              <a:off x="6182674" y="0"/>
              <a:ext cx="246900" cy="287100"/>
            </a:xfrm>
            <a:prstGeom prst="rightArrow">
              <a:avLst>
                <a:gd fmla="val 60000" name="adj1"/>
                <a:gd fmla="val 50000" name="adj2"/>
              </a:avLst>
            </a:prstGeom>
            <a:solidFill>
              <a:srgbClr val="E5DF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58"/>
            <p:cNvSpPr txBox="1"/>
            <p:nvPr/>
          </p:nvSpPr>
          <p:spPr>
            <a:xfrm>
              <a:off x="6182674" y="57445"/>
              <a:ext cx="172800" cy="1722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200"/>
                <a:buFont typeface="Calibri"/>
                <a:buNone/>
              </a:pPr>
              <a:r>
                <a:t/>
              </a:r>
              <a:endParaRPr sz="1200">
                <a:solidFill>
                  <a:schemeClr val="lt1"/>
                </a:solidFill>
                <a:latin typeface="Calibri"/>
                <a:ea typeface="Calibri"/>
                <a:cs typeface="Calibri"/>
                <a:sym typeface="Calibri"/>
              </a:endParaRPr>
            </a:p>
          </p:txBody>
        </p:sp>
        <p:sp>
          <p:nvSpPr>
            <p:cNvPr id="666" name="Google Shape;666;p58"/>
            <p:cNvSpPr/>
            <p:nvPr/>
          </p:nvSpPr>
          <p:spPr>
            <a:xfrm>
              <a:off x="6532211" y="0"/>
              <a:ext cx="1165200" cy="287100"/>
            </a:xfrm>
            <a:prstGeom prst="roundRect">
              <a:avLst>
                <a:gd fmla="val 10000" name="adj"/>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58"/>
            <p:cNvSpPr txBox="1"/>
            <p:nvPr/>
          </p:nvSpPr>
          <p:spPr>
            <a:xfrm>
              <a:off x="6540623" y="8412"/>
              <a:ext cx="1148400" cy="270300"/>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lt1"/>
                </a:buClr>
                <a:buSzPts val="1200"/>
                <a:buFont typeface="Helvetica Neue"/>
                <a:buNone/>
              </a:pPr>
              <a:r>
                <a:rPr b="1" lang="en" sz="1200">
                  <a:solidFill>
                    <a:schemeClr val="lt1"/>
                  </a:solidFill>
                  <a:latin typeface="Helvetica Neue"/>
                  <a:ea typeface="Helvetica Neue"/>
                  <a:cs typeface="Helvetica Neue"/>
                  <a:sym typeface="Helvetica Neue"/>
                </a:rPr>
                <a:t>Future Work</a:t>
              </a:r>
              <a:endParaRPr b="1" sz="1200">
                <a:solidFill>
                  <a:schemeClr val="lt1"/>
                </a:solidFill>
                <a:latin typeface="Helvetica Neue"/>
                <a:ea typeface="Helvetica Neue"/>
                <a:cs typeface="Helvetica Neue"/>
                <a:sym typeface="Helvetica Neue"/>
              </a:endParaRPr>
            </a:p>
          </p:txBody>
        </p:sp>
      </p:grpSp>
      <p:sp>
        <p:nvSpPr>
          <p:cNvPr id="668" name="Google Shape;668;p58"/>
          <p:cNvSpPr txBox="1"/>
          <p:nvPr/>
        </p:nvSpPr>
        <p:spPr>
          <a:xfrm>
            <a:off x="287242" y="858300"/>
            <a:ext cx="85695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pic>
        <p:nvPicPr>
          <p:cNvPr id="669" name="Google Shape;669;p58"/>
          <p:cNvPicPr preferRelativeResize="0"/>
          <p:nvPr/>
        </p:nvPicPr>
        <p:blipFill>
          <a:blip r:embed="rId3">
            <a:alphaModFix/>
          </a:blip>
          <a:stretch>
            <a:fillRect/>
          </a:stretch>
        </p:blipFill>
        <p:spPr>
          <a:xfrm>
            <a:off x="0" y="774125"/>
            <a:ext cx="5126950" cy="3919575"/>
          </a:xfrm>
          <a:prstGeom prst="rect">
            <a:avLst/>
          </a:prstGeom>
          <a:noFill/>
          <a:ln>
            <a:noFill/>
          </a:ln>
        </p:spPr>
      </p:pic>
      <p:sp>
        <p:nvSpPr>
          <p:cNvPr id="670" name="Google Shape;670;p58"/>
          <p:cNvSpPr txBox="1"/>
          <p:nvPr/>
        </p:nvSpPr>
        <p:spPr>
          <a:xfrm>
            <a:off x="5669025" y="1014275"/>
            <a:ext cx="29355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latin typeface="Calibri"/>
              <a:ea typeface="Calibri"/>
              <a:cs typeface="Calibri"/>
              <a:sym typeface="Calibri"/>
            </a:endParaRPr>
          </a:p>
        </p:txBody>
      </p:sp>
      <p:sp>
        <p:nvSpPr>
          <p:cNvPr id="671" name="Google Shape;671;p58"/>
          <p:cNvSpPr txBox="1"/>
          <p:nvPr/>
        </p:nvSpPr>
        <p:spPr>
          <a:xfrm>
            <a:off x="5013050" y="906575"/>
            <a:ext cx="3723900" cy="2247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a:solidFill>
                  <a:schemeClr val="accent2"/>
                </a:solidFill>
                <a:latin typeface="Calibri"/>
                <a:ea typeface="Calibri"/>
                <a:cs typeface="Calibri"/>
                <a:sym typeface="Calibri"/>
              </a:rPr>
              <a:t>Preliminary Experiment</a:t>
            </a:r>
            <a:r>
              <a:rPr lang="en">
                <a:solidFill>
                  <a:srgbClr val="595959"/>
                </a:solidFill>
                <a:latin typeface="Calibri"/>
                <a:ea typeface="Calibri"/>
                <a:cs typeface="Calibri"/>
                <a:sym typeface="Calibri"/>
              </a:rPr>
              <a:t>: </a:t>
            </a:r>
            <a:endParaRPr>
              <a:solidFill>
                <a:srgbClr val="595959"/>
              </a:solidFill>
              <a:latin typeface="Calibri"/>
              <a:ea typeface="Calibri"/>
              <a:cs typeface="Calibri"/>
              <a:sym typeface="Calibri"/>
            </a:endParaRPr>
          </a:p>
          <a:p>
            <a:pPr indent="0" lvl="0" marL="0" marR="0" rtl="0" algn="l">
              <a:spcBef>
                <a:spcPts val="0"/>
              </a:spcBef>
              <a:spcAft>
                <a:spcPts val="0"/>
              </a:spcAft>
              <a:buNone/>
            </a:pPr>
            <a:r>
              <a:rPr lang="en">
                <a:solidFill>
                  <a:srgbClr val="595959"/>
                </a:solidFill>
                <a:latin typeface="Calibri"/>
                <a:ea typeface="Calibri"/>
                <a:cs typeface="Calibri"/>
                <a:sym typeface="Calibri"/>
              </a:rPr>
              <a:t>Scatter all the episodes from both datasets</a:t>
            </a:r>
            <a:endParaRPr>
              <a:solidFill>
                <a:srgbClr val="595959"/>
              </a:solidFill>
              <a:latin typeface="Calibri"/>
              <a:ea typeface="Calibri"/>
              <a:cs typeface="Calibri"/>
              <a:sym typeface="Calibri"/>
            </a:endParaRPr>
          </a:p>
          <a:p>
            <a:pPr indent="0" lvl="0" marL="0" marR="0" rtl="0" algn="l">
              <a:spcBef>
                <a:spcPts val="0"/>
              </a:spcBef>
              <a:spcAft>
                <a:spcPts val="0"/>
              </a:spcAft>
              <a:buNone/>
            </a:pPr>
            <a:r>
              <a:rPr lang="en">
                <a:solidFill>
                  <a:srgbClr val="595959"/>
                </a:solidFill>
                <a:latin typeface="Calibri"/>
                <a:ea typeface="Calibri"/>
                <a:cs typeface="Calibri"/>
                <a:sym typeface="Calibri"/>
              </a:rPr>
              <a:t>Merge the transitions. </a:t>
            </a:r>
            <a:endParaRPr>
              <a:solidFill>
                <a:srgbClr val="595959"/>
              </a:solidFill>
              <a:latin typeface="Calibri"/>
              <a:ea typeface="Calibri"/>
              <a:cs typeface="Calibri"/>
              <a:sym typeface="Calibri"/>
            </a:endParaRPr>
          </a:p>
          <a:p>
            <a:pPr indent="0" lvl="0" marL="0" marR="0" rtl="0" algn="l">
              <a:spcBef>
                <a:spcPts val="0"/>
              </a:spcBef>
              <a:spcAft>
                <a:spcPts val="0"/>
              </a:spcAft>
              <a:buNone/>
            </a:pPr>
            <a:r>
              <a:rPr b="1" lang="en">
                <a:solidFill>
                  <a:schemeClr val="accent2"/>
                </a:solidFill>
                <a:latin typeface="Calibri"/>
                <a:ea typeface="Calibri"/>
                <a:cs typeface="Calibri"/>
                <a:sym typeface="Calibri"/>
              </a:rPr>
              <a:t>Problem</a:t>
            </a:r>
            <a:r>
              <a:rPr lang="en">
                <a:solidFill>
                  <a:srgbClr val="595959"/>
                </a:solidFill>
                <a:latin typeface="Calibri"/>
                <a:ea typeface="Calibri"/>
                <a:cs typeface="Calibri"/>
                <a:sym typeface="Calibri"/>
              </a:rPr>
              <a:t>: Deteriorates. </a:t>
            </a:r>
            <a:r>
              <a:rPr lang="en">
                <a:solidFill>
                  <a:schemeClr val="accent2"/>
                </a:solidFill>
                <a:latin typeface="Calibri"/>
                <a:ea typeface="Calibri"/>
                <a:cs typeface="Calibri"/>
                <a:sym typeface="Calibri"/>
              </a:rPr>
              <a:t>Better not to merge ?</a:t>
            </a:r>
            <a:r>
              <a:rPr lang="en">
                <a:solidFill>
                  <a:srgbClr val="595959"/>
                </a:solidFill>
                <a:latin typeface="Calibri"/>
                <a:ea typeface="Calibri"/>
                <a:cs typeface="Calibri"/>
                <a:sym typeface="Calibri"/>
              </a:rPr>
              <a:t> </a:t>
            </a:r>
            <a:endParaRPr>
              <a:solidFill>
                <a:srgbClr val="595959"/>
              </a:solidFill>
              <a:latin typeface="Calibri"/>
              <a:ea typeface="Calibri"/>
              <a:cs typeface="Calibri"/>
              <a:sym typeface="Calibri"/>
            </a:endParaRPr>
          </a:p>
          <a:p>
            <a:pPr indent="0" lvl="0" marL="0" marR="0" rtl="0" algn="l">
              <a:spcBef>
                <a:spcPts val="0"/>
              </a:spcBef>
              <a:spcAft>
                <a:spcPts val="0"/>
              </a:spcAft>
              <a:buNone/>
            </a:pPr>
            <a:r>
              <a:rPr b="1" lang="en">
                <a:solidFill>
                  <a:schemeClr val="accent2"/>
                </a:solidFill>
                <a:latin typeface="Calibri"/>
                <a:ea typeface="Calibri"/>
                <a:cs typeface="Calibri"/>
                <a:sym typeface="Calibri"/>
              </a:rPr>
              <a:t>Trying to solve (still running experiments now)</a:t>
            </a:r>
            <a:r>
              <a:rPr lang="en">
                <a:solidFill>
                  <a:srgbClr val="595959"/>
                </a:solidFill>
                <a:latin typeface="Calibri"/>
                <a:ea typeface="Calibri"/>
                <a:cs typeface="Calibri"/>
                <a:sym typeface="Calibri"/>
              </a:rPr>
              <a:t>: </a:t>
            </a:r>
            <a:endParaRPr>
              <a:solidFill>
                <a:srgbClr val="595959"/>
              </a:solidFill>
              <a:latin typeface="Calibri"/>
              <a:ea typeface="Calibri"/>
              <a:cs typeface="Calibri"/>
              <a:sym typeface="Calibri"/>
            </a:endParaRPr>
          </a:p>
          <a:p>
            <a:pPr indent="0" lvl="0" marL="0" marR="0" rtl="0" algn="l">
              <a:spcBef>
                <a:spcPts val="0"/>
              </a:spcBef>
              <a:spcAft>
                <a:spcPts val="0"/>
              </a:spcAft>
              <a:buNone/>
            </a:pPr>
            <a:r>
              <a:rPr lang="en">
                <a:solidFill>
                  <a:srgbClr val="595959"/>
                </a:solidFill>
                <a:latin typeface="Calibri"/>
                <a:ea typeface="Calibri"/>
                <a:cs typeface="Calibri"/>
                <a:sym typeface="Calibri"/>
              </a:rPr>
              <a:t>(a) </a:t>
            </a:r>
            <a:r>
              <a:rPr lang="en">
                <a:solidFill>
                  <a:srgbClr val="595959"/>
                </a:solidFill>
                <a:latin typeface="Calibri"/>
                <a:ea typeface="Calibri"/>
                <a:cs typeface="Calibri"/>
                <a:sym typeface="Calibri"/>
              </a:rPr>
              <a:t>Hyperparameters.</a:t>
            </a:r>
            <a:endParaRPr>
              <a:solidFill>
                <a:srgbClr val="595959"/>
              </a:solidFill>
              <a:latin typeface="Calibri"/>
              <a:ea typeface="Calibri"/>
              <a:cs typeface="Calibri"/>
              <a:sym typeface="Calibri"/>
            </a:endParaRPr>
          </a:p>
          <a:p>
            <a:pPr indent="0" lvl="0" marL="0" marR="0" rtl="0" algn="l">
              <a:spcBef>
                <a:spcPts val="0"/>
              </a:spcBef>
              <a:spcAft>
                <a:spcPts val="0"/>
              </a:spcAft>
              <a:buNone/>
            </a:pPr>
            <a:r>
              <a:rPr lang="en">
                <a:solidFill>
                  <a:srgbClr val="595959"/>
                </a:solidFill>
                <a:latin typeface="Calibri"/>
                <a:ea typeface="Calibri"/>
                <a:cs typeface="Calibri"/>
                <a:sym typeface="Calibri"/>
              </a:rPr>
              <a:t>(b) Merge episodes then cut to transitions.  </a:t>
            </a:r>
            <a:endParaRPr>
              <a:solidFill>
                <a:srgbClr val="595959"/>
              </a:solidFill>
              <a:latin typeface="Calibri"/>
              <a:ea typeface="Calibri"/>
              <a:cs typeface="Calibri"/>
              <a:sym typeface="Calibri"/>
            </a:endParaRPr>
          </a:p>
          <a:p>
            <a:pPr indent="0" lvl="0" marL="0" marR="0" rtl="0" algn="l">
              <a:spcBef>
                <a:spcPts val="0"/>
              </a:spcBef>
              <a:spcAft>
                <a:spcPts val="0"/>
              </a:spcAft>
              <a:buNone/>
            </a:pPr>
            <a:r>
              <a:rPr lang="en">
                <a:solidFill>
                  <a:srgbClr val="595959"/>
                </a:solidFill>
                <a:latin typeface="Calibri"/>
                <a:ea typeface="Calibri"/>
                <a:cs typeface="Calibri"/>
                <a:sym typeface="Calibri"/>
              </a:rPr>
              <a:t>(c)</a:t>
            </a:r>
            <a:r>
              <a:rPr lang="en">
                <a:solidFill>
                  <a:srgbClr val="595959"/>
                </a:solidFill>
                <a:latin typeface="Calibri"/>
                <a:ea typeface="Calibri"/>
                <a:cs typeface="Calibri"/>
                <a:sym typeface="Calibri"/>
              </a:rPr>
              <a:t> Random shuffle to prevent distribution shift.</a:t>
            </a:r>
            <a:endParaRPr>
              <a:solidFill>
                <a:srgbClr val="595959"/>
              </a:solidFill>
              <a:latin typeface="Calibri"/>
              <a:ea typeface="Calibri"/>
              <a:cs typeface="Calibri"/>
              <a:sym typeface="Calibri"/>
            </a:endParaRPr>
          </a:p>
          <a:p>
            <a:pPr indent="0" lvl="0" marL="0" marR="0" rtl="0" algn="l">
              <a:spcBef>
                <a:spcPts val="0"/>
              </a:spcBef>
              <a:spcAft>
                <a:spcPts val="0"/>
              </a:spcAft>
              <a:buNone/>
            </a:pPr>
            <a:r>
              <a:rPr b="1" lang="en">
                <a:solidFill>
                  <a:schemeClr val="accent2"/>
                </a:solidFill>
                <a:latin typeface="Calibri"/>
                <a:ea typeface="Calibri"/>
                <a:cs typeface="Calibri"/>
                <a:sym typeface="Calibri"/>
              </a:rPr>
              <a:t>Rethink</a:t>
            </a:r>
            <a:r>
              <a:rPr lang="en">
                <a:solidFill>
                  <a:srgbClr val="595959"/>
                </a:solidFill>
                <a:latin typeface="Calibri"/>
                <a:ea typeface="Calibri"/>
                <a:cs typeface="Calibri"/>
                <a:sym typeface="Calibri"/>
              </a:rPr>
              <a:t>: GTA. </a:t>
            </a:r>
            <a:r>
              <a:rPr lang="en">
                <a:solidFill>
                  <a:srgbClr val="595959"/>
                </a:solidFill>
                <a:latin typeface="Calibri"/>
                <a:ea typeface="Calibri"/>
                <a:cs typeface="Calibri"/>
                <a:sym typeface="Calibri"/>
              </a:rPr>
              <a:t>Initial dist != stationary dist ? </a:t>
            </a:r>
            <a:r>
              <a:rPr lang="en">
                <a:solidFill>
                  <a:srgbClr val="595959"/>
                </a:solidFill>
                <a:latin typeface="Calibri"/>
                <a:ea typeface="Calibri"/>
                <a:cs typeface="Calibri"/>
                <a:sym typeface="Calibri"/>
              </a:rPr>
              <a:t> </a:t>
            </a:r>
            <a:endParaRPr>
              <a:solidFill>
                <a:srgbClr val="595959"/>
              </a:solidFill>
              <a:latin typeface="Calibri"/>
              <a:ea typeface="Calibri"/>
              <a:cs typeface="Calibri"/>
              <a:sym typeface="Calibri"/>
            </a:endParaRPr>
          </a:p>
          <a:p>
            <a:pPr indent="0" lvl="0" marL="0" marR="0" rtl="0" algn="l">
              <a:spcBef>
                <a:spcPts val="0"/>
              </a:spcBef>
              <a:spcAft>
                <a:spcPts val="0"/>
              </a:spcAft>
              <a:buNone/>
            </a:pPr>
            <a:r>
              <a:t/>
            </a:r>
            <a:endParaRPr>
              <a:solidFill>
                <a:srgbClr val="595959"/>
              </a:solidFill>
              <a:latin typeface="Calibri"/>
              <a:ea typeface="Calibri"/>
              <a:cs typeface="Calibri"/>
              <a:sym typeface="Calibri"/>
            </a:endParaRPr>
          </a:p>
        </p:txBody>
      </p:sp>
      <p:pic>
        <p:nvPicPr>
          <p:cNvPr id="672" name="Google Shape;672;p58"/>
          <p:cNvPicPr preferRelativeResize="0"/>
          <p:nvPr/>
        </p:nvPicPr>
        <p:blipFill>
          <a:blip r:embed="rId4">
            <a:alphaModFix/>
          </a:blip>
          <a:stretch>
            <a:fillRect/>
          </a:stretch>
        </p:blipFill>
        <p:spPr>
          <a:xfrm>
            <a:off x="5065625" y="2928575"/>
            <a:ext cx="3723901" cy="21258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4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202" name="Google Shape;202;p41"/>
          <p:cNvSpPr txBox="1"/>
          <p:nvPr/>
        </p:nvSpPr>
        <p:spPr>
          <a:xfrm>
            <a:off x="339661" y="257479"/>
            <a:ext cx="620303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400">
                <a:solidFill>
                  <a:srgbClr val="7030A0"/>
                </a:solidFill>
                <a:latin typeface="Calibri"/>
                <a:ea typeface="Calibri"/>
                <a:cs typeface="Calibri"/>
                <a:sym typeface="Calibri"/>
              </a:rPr>
              <a:t>Contents</a:t>
            </a:r>
            <a:r>
              <a:rPr b="1" lang="en" sz="2400">
                <a:solidFill>
                  <a:schemeClr val="dk1"/>
                </a:solidFill>
                <a:latin typeface="Calibri"/>
                <a:ea typeface="Calibri"/>
                <a:cs typeface="Calibri"/>
                <a:sym typeface="Calibri"/>
              </a:rPr>
              <a:t> </a:t>
            </a:r>
            <a:endParaRPr/>
          </a:p>
        </p:txBody>
      </p:sp>
      <p:sp>
        <p:nvSpPr>
          <p:cNvPr id="203" name="Google Shape;203;p41"/>
          <p:cNvSpPr txBox="1"/>
          <p:nvPr/>
        </p:nvSpPr>
        <p:spPr>
          <a:xfrm>
            <a:off x="339648" y="915579"/>
            <a:ext cx="5199000" cy="22473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7030A0"/>
              </a:buClr>
              <a:buSzPts val="2000"/>
              <a:buFont typeface="Arial"/>
              <a:buChar char="•"/>
            </a:pPr>
            <a:r>
              <a:rPr b="1" lang="en" sz="2000">
                <a:solidFill>
                  <a:srgbClr val="7030A0"/>
                </a:solidFill>
                <a:latin typeface="Calibri"/>
                <a:ea typeface="Calibri"/>
                <a:cs typeface="Calibri"/>
                <a:sym typeface="Calibri"/>
              </a:rPr>
              <a:t>Literature Review</a:t>
            </a:r>
            <a:endParaRPr/>
          </a:p>
          <a:p>
            <a:pPr indent="-342900" lvl="0" marL="342900" marR="0" rtl="0" algn="l">
              <a:lnSpc>
                <a:spcPct val="150000"/>
              </a:lnSpc>
              <a:spcBef>
                <a:spcPts val="0"/>
              </a:spcBef>
              <a:spcAft>
                <a:spcPts val="0"/>
              </a:spcAft>
              <a:buClr>
                <a:srgbClr val="7030A0"/>
              </a:buClr>
              <a:buSzPts val="2000"/>
              <a:buFont typeface="Arial"/>
              <a:buChar char="•"/>
            </a:pPr>
            <a:r>
              <a:rPr b="1" lang="en" sz="2000">
                <a:solidFill>
                  <a:srgbClr val="7030A0"/>
                </a:solidFill>
                <a:latin typeface="Calibri"/>
                <a:ea typeface="Calibri"/>
                <a:cs typeface="Calibri"/>
                <a:sym typeface="Calibri"/>
              </a:rPr>
              <a:t>Our Idea</a:t>
            </a:r>
            <a:endParaRPr/>
          </a:p>
          <a:p>
            <a:pPr indent="-342900" lvl="0" marL="342900" marR="0" rtl="0" algn="l">
              <a:lnSpc>
                <a:spcPct val="150000"/>
              </a:lnSpc>
              <a:spcBef>
                <a:spcPts val="0"/>
              </a:spcBef>
              <a:spcAft>
                <a:spcPts val="0"/>
              </a:spcAft>
              <a:buClr>
                <a:srgbClr val="7030A0"/>
              </a:buClr>
              <a:buSzPts val="2000"/>
              <a:buFont typeface="Arial"/>
              <a:buChar char="•"/>
            </a:pPr>
            <a:r>
              <a:rPr b="1" lang="en" sz="2000">
                <a:solidFill>
                  <a:srgbClr val="7030A0"/>
                </a:solidFill>
                <a:latin typeface="Calibri"/>
                <a:ea typeface="Calibri"/>
                <a:cs typeface="Calibri"/>
                <a:sym typeface="Calibri"/>
              </a:rPr>
              <a:t>Preliminary Experiments</a:t>
            </a:r>
            <a:endParaRPr/>
          </a:p>
          <a:p>
            <a:pPr indent="-342900" lvl="0" marL="342900" marR="0" rtl="0" algn="l">
              <a:lnSpc>
                <a:spcPct val="150000"/>
              </a:lnSpc>
              <a:spcBef>
                <a:spcPts val="0"/>
              </a:spcBef>
              <a:spcAft>
                <a:spcPts val="0"/>
              </a:spcAft>
              <a:buClr>
                <a:srgbClr val="7030A0"/>
              </a:buClr>
              <a:buSzPts val="2000"/>
              <a:buFont typeface="Arial"/>
              <a:buChar char="•"/>
            </a:pPr>
            <a:r>
              <a:rPr b="1" lang="en" sz="2000">
                <a:solidFill>
                  <a:srgbClr val="7030A0"/>
                </a:solidFill>
                <a:latin typeface="Calibri"/>
                <a:ea typeface="Calibri"/>
                <a:cs typeface="Calibri"/>
                <a:sym typeface="Calibri"/>
              </a:rPr>
              <a:t>Improvements</a:t>
            </a:r>
            <a:endParaRPr/>
          </a:p>
          <a:p>
            <a:pPr indent="-342900" lvl="0" marL="342900" marR="0" rtl="0" algn="l">
              <a:lnSpc>
                <a:spcPct val="150000"/>
              </a:lnSpc>
              <a:spcBef>
                <a:spcPts val="0"/>
              </a:spcBef>
              <a:spcAft>
                <a:spcPts val="0"/>
              </a:spcAft>
              <a:buClr>
                <a:srgbClr val="7030A0"/>
              </a:buClr>
              <a:buSzPts val="2000"/>
              <a:buFont typeface="Arial"/>
              <a:buChar char="•"/>
            </a:pPr>
            <a:r>
              <a:rPr b="1" lang="en" sz="2000">
                <a:solidFill>
                  <a:srgbClr val="7030A0"/>
                </a:solidFill>
                <a:latin typeface="Calibri"/>
                <a:ea typeface="Calibri"/>
                <a:cs typeface="Calibri"/>
                <a:sym typeface="Calibri"/>
              </a:rPr>
              <a:t>Future Work</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5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678" name="Google Shape;678;p59"/>
          <p:cNvSpPr txBox="1"/>
          <p:nvPr/>
        </p:nvSpPr>
        <p:spPr>
          <a:xfrm>
            <a:off x="339661" y="257479"/>
            <a:ext cx="620303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400">
                <a:solidFill>
                  <a:srgbClr val="7030A0"/>
                </a:solidFill>
                <a:latin typeface="Calibri"/>
                <a:ea typeface="Calibri"/>
                <a:cs typeface="Calibri"/>
                <a:sym typeface="Calibri"/>
              </a:rPr>
              <a:t>Future Work</a:t>
            </a:r>
            <a:endParaRPr/>
          </a:p>
        </p:txBody>
      </p:sp>
      <p:sp>
        <p:nvSpPr>
          <p:cNvPr id="679" name="Google Shape;679;p59"/>
          <p:cNvSpPr txBox="1"/>
          <p:nvPr/>
        </p:nvSpPr>
        <p:spPr>
          <a:xfrm>
            <a:off x="339660" y="915566"/>
            <a:ext cx="8408700" cy="23088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595959"/>
              </a:buClr>
              <a:buSzPts val="1800"/>
              <a:buFont typeface="Calibri"/>
              <a:buChar char="•"/>
            </a:pPr>
            <a:r>
              <a:rPr i="0" lang="en" sz="1800" u="none" strike="noStrike">
                <a:solidFill>
                  <a:srgbClr val="595959"/>
                </a:solidFill>
                <a:latin typeface="Calibri"/>
                <a:ea typeface="Calibri"/>
                <a:cs typeface="Calibri"/>
                <a:sym typeface="Calibri"/>
              </a:rPr>
              <a:t>Data augmentation with model-based method: train a forward dynamics model, and filter the pseudo trajectories.</a:t>
            </a:r>
            <a:endParaRPr>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i="0" sz="1800" u="none" strike="noStrike">
              <a:solidFill>
                <a:srgbClr val="595959"/>
              </a:solidFill>
              <a:latin typeface="Calibri"/>
              <a:ea typeface="Calibri"/>
              <a:cs typeface="Calibri"/>
              <a:sym typeface="Calibri"/>
            </a:endParaRPr>
          </a:p>
          <a:p>
            <a:pPr indent="-285750" lvl="0" marL="285750" marR="0" rtl="0" algn="l">
              <a:spcBef>
                <a:spcPts val="0"/>
              </a:spcBef>
              <a:spcAft>
                <a:spcPts val="0"/>
              </a:spcAft>
              <a:buClr>
                <a:srgbClr val="595959"/>
              </a:buClr>
              <a:buSzPts val="1800"/>
              <a:buFont typeface="Calibri"/>
              <a:buChar char="•"/>
            </a:pPr>
            <a:r>
              <a:rPr i="0" lang="en" sz="1800" u="none" strike="noStrike">
                <a:solidFill>
                  <a:srgbClr val="595959"/>
                </a:solidFill>
                <a:latin typeface="Calibri"/>
                <a:ea typeface="Calibri"/>
                <a:cs typeface="Calibri"/>
                <a:sym typeface="Calibri"/>
              </a:rPr>
              <a:t>Ensemble diffusion models and perform importance sampling for pseudo trajectories with weights of uncertainty.</a:t>
            </a:r>
            <a:endParaRPr>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i="0" sz="1800" u="none" strike="noStrike">
              <a:solidFill>
                <a:srgbClr val="595959"/>
              </a:solidFill>
              <a:latin typeface="Calibri"/>
              <a:ea typeface="Calibri"/>
              <a:cs typeface="Calibri"/>
              <a:sym typeface="Calibri"/>
            </a:endParaRPr>
          </a:p>
          <a:p>
            <a:pPr indent="-285750" lvl="0" marL="285750" marR="0" rtl="0" algn="l">
              <a:spcBef>
                <a:spcPts val="0"/>
              </a:spcBef>
              <a:spcAft>
                <a:spcPts val="0"/>
              </a:spcAft>
              <a:buClr>
                <a:srgbClr val="595959"/>
              </a:buClr>
              <a:buSzPts val="1800"/>
              <a:buFont typeface="Calibri"/>
              <a:buChar char="•"/>
            </a:pPr>
            <a:r>
              <a:rPr i="0" lang="en" sz="1800" u="none" strike="noStrike">
                <a:solidFill>
                  <a:srgbClr val="595959"/>
                </a:solidFill>
                <a:latin typeface="Calibri"/>
                <a:ea typeface="Calibri"/>
                <a:cs typeface="Calibri"/>
                <a:sym typeface="Calibri"/>
              </a:rPr>
              <a:t>Follow </a:t>
            </a:r>
            <a:r>
              <a:rPr i="0" lang="en" sz="1800" u="sng" strike="noStrike">
                <a:solidFill>
                  <a:schemeClr val="hlink"/>
                </a:solidFill>
                <a:latin typeface="Calibri"/>
                <a:ea typeface="Calibri"/>
                <a:cs typeface="Calibri"/>
                <a:sym typeface="Calibri"/>
                <a:hlinkClick r:id="rId3"/>
              </a:rPr>
              <a:t>Policy-guided diffusion</a:t>
            </a:r>
            <a:r>
              <a:rPr i="0" lang="en" sz="1800" u="none" strike="noStrike">
                <a:solidFill>
                  <a:srgbClr val="595959"/>
                </a:solidFill>
                <a:latin typeface="Calibri"/>
                <a:ea typeface="Calibri"/>
                <a:cs typeface="Calibri"/>
                <a:sym typeface="Calibri"/>
              </a:rPr>
              <a:t>, try to apply a more controllable diffusion, and see if we can combine methods from </a:t>
            </a:r>
            <a:r>
              <a:rPr i="0" lang="en" sz="1800" u="sng" strike="noStrike">
                <a:solidFill>
                  <a:schemeClr val="hlink"/>
                </a:solidFill>
                <a:latin typeface="Calibri"/>
                <a:ea typeface="Calibri"/>
                <a:cs typeface="Calibri"/>
                <a:sym typeface="Calibri"/>
                <a:hlinkClick r:id="rId4"/>
              </a:rPr>
              <a:t>RND</a:t>
            </a:r>
            <a:r>
              <a:rPr i="0" lang="en" sz="1800" u="none" strike="noStrike">
                <a:solidFill>
                  <a:srgbClr val="595959"/>
                </a:solidFill>
                <a:latin typeface="Calibri"/>
                <a:ea typeface="Calibri"/>
                <a:cs typeface="Calibri"/>
                <a:sym typeface="Calibri"/>
              </a:rPr>
              <a:t> to boost exploration offline.</a:t>
            </a:r>
            <a:endParaRPr>
              <a:latin typeface="Calibri"/>
              <a:ea typeface="Calibri"/>
              <a:cs typeface="Calibri"/>
              <a:sym typeface="Calibri"/>
            </a:endParaRPr>
          </a:p>
        </p:txBody>
      </p:sp>
      <p:grpSp>
        <p:nvGrpSpPr>
          <p:cNvPr id="680" name="Google Shape;680;p59"/>
          <p:cNvGrpSpPr/>
          <p:nvPr/>
        </p:nvGrpSpPr>
        <p:grpSpPr>
          <a:xfrm>
            <a:off x="611560" y="4767263"/>
            <a:ext cx="7697334" cy="287223"/>
            <a:chOff x="0" y="0"/>
            <a:chExt cx="7697334" cy="287223"/>
          </a:xfrm>
        </p:grpSpPr>
        <p:sp>
          <p:nvSpPr>
            <p:cNvPr id="681" name="Google Shape;681;p59"/>
            <p:cNvSpPr/>
            <p:nvPr/>
          </p:nvSpPr>
          <p:spPr>
            <a:xfrm>
              <a:off x="0" y="0"/>
              <a:ext cx="1165123" cy="287223"/>
            </a:xfrm>
            <a:prstGeom prst="roundRect">
              <a:avLst>
                <a:gd fmla="val 10000" name="adj"/>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59"/>
            <p:cNvSpPr txBox="1"/>
            <p:nvPr/>
          </p:nvSpPr>
          <p:spPr>
            <a:xfrm>
              <a:off x="8412" y="8412"/>
              <a:ext cx="1148299" cy="270399"/>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rgbClr val="FFFFFF"/>
                </a:buClr>
                <a:buSzPts val="1100"/>
                <a:buFont typeface="Helvetica Neue"/>
                <a:buNone/>
              </a:pPr>
              <a:r>
                <a:rPr b="1" i="0" lang="en" sz="1100">
                  <a:solidFill>
                    <a:srgbClr val="FFFFFF"/>
                  </a:solidFill>
                  <a:latin typeface="Helvetica Neue"/>
                  <a:ea typeface="Helvetica Neue"/>
                  <a:cs typeface="Helvetica Neue"/>
                  <a:sym typeface="Helvetica Neue"/>
                </a:rPr>
                <a:t>Literature</a:t>
              </a:r>
              <a:endParaRPr b="1" i="0" sz="1100">
                <a:solidFill>
                  <a:srgbClr val="FFFFFF"/>
                </a:solidFill>
                <a:latin typeface="Helvetica Neue"/>
                <a:ea typeface="Helvetica Neue"/>
                <a:cs typeface="Helvetica Neue"/>
                <a:sym typeface="Helvetica Neue"/>
              </a:endParaRPr>
            </a:p>
          </p:txBody>
        </p:sp>
        <p:sp>
          <p:nvSpPr>
            <p:cNvPr id="683" name="Google Shape;683;p59"/>
            <p:cNvSpPr/>
            <p:nvPr/>
          </p:nvSpPr>
          <p:spPr>
            <a:xfrm>
              <a:off x="1283515" y="0"/>
              <a:ext cx="250992" cy="287223"/>
            </a:xfrm>
            <a:prstGeom prst="rightArrow">
              <a:avLst>
                <a:gd fmla="val 60000" name="adj1"/>
                <a:gd fmla="val 50000" name="adj2"/>
              </a:avLst>
            </a:prstGeom>
            <a:solidFill>
              <a:srgbClr val="CCC0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59"/>
            <p:cNvSpPr txBox="1"/>
            <p:nvPr/>
          </p:nvSpPr>
          <p:spPr>
            <a:xfrm>
              <a:off x="1283515" y="57445"/>
              <a:ext cx="175694" cy="172333"/>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200"/>
                <a:buFont typeface="Calibri"/>
                <a:buNone/>
              </a:pPr>
              <a:r>
                <a:t/>
              </a:r>
              <a:endParaRPr sz="1200">
                <a:solidFill>
                  <a:schemeClr val="lt1"/>
                </a:solidFill>
                <a:latin typeface="Calibri"/>
                <a:ea typeface="Calibri"/>
                <a:cs typeface="Calibri"/>
                <a:sym typeface="Calibri"/>
              </a:endParaRPr>
            </a:p>
          </p:txBody>
        </p:sp>
        <p:sp>
          <p:nvSpPr>
            <p:cNvPr id="685" name="Google Shape;685;p59"/>
            <p:cNvSpPr/>
            <p:nvPr/>
          </p:nvSpPr>
          <p:spPr>
            <a:xfrm>
              <a:off x="1638693" y="0"/>
              <a:ext cx="1165123" cy="287223"/>
            </a:xfrm>
            <a:prstGeom prst="roundRect">
              <a:avLst>
                <a:gd fmla="val 10000" name="adj"/>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59"/>
            <p:cNvSpPr txBox="1"/>
            <p:nvPr/>
          </p:nvSpPr>
          <p:spPr>
            <a:xfrm>
              <a:off x="1647105" y="8412"/>
              <a:ext cx="1148299" cy="270399"/>
            </a:xfrm>
            <a:prstGeom prst="rect">
              <a:avLst/>
            </a:prstGeom>
            <a:noFill/>
            <a:ln>
              <a:noFill/>
            </a:ln>
          </p:spPr>
          <p:txBody>
            <a:bodyPr anchorCtr="0" anchor="ctr" bIns="41900" lIns="41900" spcFirstLastPara="1" rIns="41900" wrap="square" tIns="41900">
              <a:noAutofit/>
            </a:bodyPr>
            <a:lstStyle/>
            <a:p>
              <a:pPr indent="0" lvl="0" marL="0" marR="0" rtl="0" algn="ctr">
                <a:lnSpc>
                  <a:spcPct val="90000"/>
                </a:lnSpc>
                <a:spcBef>
                  <a:spcPts val="0"/>
                </a:spcBef>
                <a:spcAft>
                  <a:spcPts val="0"/>
                </a:spcAft>
                <a:buClr>
                  <a:srgbClr val="FFFFFF"/>
                </a:buClr>
                <a:buSzPts val="1100"/>
                <a:buFont typeface="Helvetica Neue"/>
                <a:buNone/>
              </a:pPr>
              <a:r>
                <a:rPr b="1" i="0" lang="en" sz="1100">
                  <a:solidFill>
                    <a:srgbClr val="FFFFFF"/>
                  </a:solidFill>
                  <a:latin typeface="Helvetica Neue"/>
                  <a:ea typeface="Helvetica Neue"/>
                  <a:cs typeface="Helvetica Neue"/>
                  <a:sym typeface="Helvetica Neue"/>
                </a:rPr>
                <a:t>Our Idea</a:t>
              </a:r>
              <a:endParaRPr b="1" i="0" sz="1100">
                <a:solidFill>
                  <a:srgbClr val="FFFFFF"/>
                </a:solidFill>
                <a:latin typeface="Helvetica Neue"/>
                <a:ea typeface="Helvetica Neue"/>
                <a:cs typeface="Helvetica Neue"/>
                <a:sym typeface="Helvetica Neue"/>
              </a:endParaRPr>
            </a:p>
          </p:txBody>
        </p:sp>
        <p:sp>
          <p:nvSpPr>
            <p:cNvPr id="687" name="Google Shape;687;p59"/>
            <p:cNvSpPr/>
            <p:nvPr/>
          </p:nvSpPr>
          <p:spPr>
            <a:xfrm>
              <a:off x="2920329" y="0"/>
              <a:ext cx="247006" cy="287223"/>
            </a:xfrm>
            <a:prstGeom prst="rightArrow">
              <a:avLst>
                <a:gd fmla="val 60000" name="adj1"/>
                <a:gd fmla="val 50000" name="adj2"/>
              </a:avLst>
            </a:prstGeom>
            <a:solidFill>
              <a:srgbClr val="B1C0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59"/>
            <p:cNvSpPr txBox="1"/>
            <p:nvPr/>
          </p:nvSpPr>
          <p:spPr>
            <a:xfrm>
              <a:off x="2920329" y="57445"/>
              <a:ext cx="172904" cy="172333"/>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200"/>
                <a:buFont typeface="Calibri"/>
                <a:buNone/>
              </a:pPr>
              <a:r>
                <a:t/>
              </a:r>
              <a:endParaRPr sz="1200">
                <a:solidFill>
                  <a:schemeClr val="lt1"/>
                </a:solidFill>
                <a:latin typeface="Calibri"/>
                <a:ea typeface="Calibri"/>
                <a:cs typeface="Calibri"/>
                <a:sym typeface="Calibri"/>
              </a:endParaRPr>
            </a:p>
          </p:txBody>
        </p:sp>
        <p:sp>
          <p:nvSpPr>
            <p:cNvPr id="689" name="Google Shape;689;p59"/>
            <p:cNvSpPr/>
            <p:nvPr/>
          </p:nvSpPr>
          <p:spPr>
            <a:xfrm>
              <a:off x="3269866" y="0"/>
              <a:ext cx="1165123" cy="287223"/>
            </a:xfrm>
            <a:prstGeom prst="roundRect">
              <a:avLst>
                <a:gd fmla="val 10000" name="adj"/>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59"/>
            <p:cNvSpPr txBox="1"/>
            <p:nvPr/>
          </p:nvSpPr>
          <p:spPr>
            <a:xfrm>
              <a:off x="3278278" y="8412"/>
              <a:ext cx="1148299" cy="270399"/>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lt1"/>
                </a:buClr>
                <a:buSzPts val="1100"/>
                <a:buFont typeface="Helvetica Neue"/>
                <a:buNone/>
              </a:pPr>
              <a:r>
                <a:rPr b="1" i="0" lang="en" sz="1100">
                  <a:solidFill>
                    <a:schemeClr val="lt1"/>
                  </a:solidFill>
                  <a:latin typeface="Helvetica Neue"/>
                  <a:ea typeface="Helvetica Neue"/>
                  <a:cs typeface="Helvetica Neue"/>
                  <a:sym typeface="Helvetica Neue"/>
                </a:rPr>
                <a:t>Design</a:t>
              </a:r>
              <a:endParaRPr b="1" i="0" sz="1100">
                <a:solidFill>
                  <a:schemeClr val="lt1"/>
                </a:solidFill>
                <a:latin typeface="Helvetica Neue"/>
                <a:ea typeface="Helvetica Neue"/>
                <a:cs typeface="Helvetica Neue"/>
                <a:sym typeface="Helvetica Neue"/>
              </a:endParaRPr>
            </a:p>
          </p:txBody>
        </p:sp>
        <p:sp>
          <p:nvSpPr>
            <p:cNvPr id="691" name="Google Shape;691;p59"/>
            <p:cNvSpPr/>
            <p:nvPr/>
          </p:nvSpPr>
          <p:spPr>
            <a:xfrm>
              <a:off x="4551502" y="0"/>
              <a:ext cx="247006" cy="287223"/>
            </a:xfrm>
            <a:prstGeom prst="rightArrow">
              <a:avLst>
                <a:gd fmla="val 60000" name="adj1"/>
                <a:gd fmla="val 50000" name="adj2"/>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59"/>
            <p:cNvSpPr txBox="1"/>
            <p:nvPr/>
          </p:nvSpPr>
          <p:spPr>
            <a:xfrm>
              <a:off x="4551502" y="57445"/>
              <a:ext cx="172904" cy="172333"/>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dk1"/>
                </a:buClr>
                <a:buSzPts val="1500"/>
                <a:buFont typeface="Calibri"/>
                <a:buNone/>
              </a:pPr>
              <a:r>
                <a:t/>
              </a:r>
              <a:endParaRPr sz="1500">
                <a:solidFill>
                  <a:srgbClr val="FFFFFF"/>
                </a:solidFill>
                <a:latin typeface="Helvetica Neue"/>
                <a:ea typeface="Helvetica Neue"/>
                <a:cs typeface="Helvetica Neue"/>
                <a:sym typeface="Helvetica Neue"/>
              </a:endParaRPr>
            </a:p>
          </p:txBody>
        </p:sp>
        <p:sp>
          <p:nvSpPr>
            <p:cNvPr id="693" name="Google Shape;693;p59"/>
            <p:cNvSpPr/>
            <p:nvPr/>
          </p:nvSpPr>
          <p:spPr>
            <a:xfrm>
              <a:off x="4901039" y="0"/>
              <a:ext cx="1165123" cy="287223"/>
            </a:xfrm>
            <a:prstGeom prst="roundRect">
              <a:avLst>
                <a:gd fmla="val 10000" name="adj"/>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59"/>
            <p:cNvSpPr txBox="1"/>
            <p:nvPr/>
          </p:nvSpPr>
          <p:spPr>
            <a:xfrm>
              <a:off x="4909451" y="8412"/>
              <a:ext cx="1148299" cy="270399"/>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lt1"/>
                </a:buClr>
                <a:buSzPts val="1200"/>
                <a:buFont typeface="Helvetica Neue"/>
                <a:buNone/>
              </a:pPr>
              <a:r>
                <a:rPr b="1" lang="en" sz="1200">
                  <a:solidFill>
                    <a:schemeClr val="lt1"/>
                  </a:solidFill>
                  <a:latin typeface="Helvetica Neue"/>
                  <a:ea typeface="Helvetica Neue"/>
                  <a:cs typeface="Helvetica Neue"/>
                  <a:sym typeface="Helvetica Neue"/>
                </a:rPr>
                <a:t>Results</a:t>
              </a:r>
              <a:endParaRPr b="1" sz="1200">
                <a:solidFill>
                  <a:schemeClr val="lt1"/>
                </a:solidFill>
                <a:latin typeface="Helvetica Neue"/>
                <a:ea typeface="Helvetica Neue"/>
                <a:cs typeface="Helvetica Neue"/>
                <a:sym typeface="Helvetica Neue"/>
              </a:endParaRPr>
            </a:p>
          </p:txBody>
        </p:sp>
        <p:sp>
          <p:nvSpPr>
            <p:cNvPr id="695" name="Google Shape;695;p59"/>
            <p:cNvSpPr/>
            <p:nvPr/>
          </p:nvSpPr>
          <p:spPr>
            <a:xfrm>
              <a:off x="6182674" y="0"/>
              <a:ext cx="247006" cy="287223"/>
            </a:xfrm>
            <a:prstGeom prst="rightArrow">
              <a:avLst>
                <a:gd fmla="val 60000" name="adj1"/>
                <a:gd fmla="val 50000" name="adj2"/>
              </a:avLst>
            </a:prstGeom>
            <a:solidFill>
              <a:srgbClr val="E5DF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59"/>
            <p:cNvSpPr txBox="1"/>
            <p:nvPr/>
          </p:nvSpPr>
          <p:spPr>
            <a:xfrm>
              <a:off x="6182674" y="57445"/>
              <a:ext cx="172904" cy="172333"/>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200"/>
                <a:buFont typeface="Calibri"/>
                <a:buNone/>
              </a:pPr>
              <a:r>
                <a:t/>
              </a:r>
              <a:endParaRPr sz="1200">
                <a:solidFill>
                  <a:schemeClr val="lt1"/>
                </a:solidFill>
                <a:latin typeface="Calibri"/>
                <a:ea typeface="Calibri"/>
                <a:cs typeface="Calibri"/>
                <a:sym typeface="Calibri"/>
              </a:endParaRPr>
            </a:p>
          </p:txBody>
        </p:sp>
        <p:sp>
          <p:nvSpPr>
            <p:cNvPr id="697" name="Google Shape;697;p59"/>
            <p:cNvSpPr/>
            <p:nvPr/>
          </p:nvSpPr>
          <p:spPr>
            <a:xfrm>
              <a:off x="6532211" y="0"/>
              <a:ext cx="1165123" cy="287223"/>
            </a:xfrm>
            <a:prstGeom prst="roundRect">
              <a:avLst>
                <a:gd fmla="val 10000" name="adj"/>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59"/>
            <p:cNvSpPr txBox="1"/>
            <p:nvPr/>
          </p:nvSpPr>
          <p:spPr>
            <a:xfrm>
              <a:off x="6540623" y="8412"/>
              <a:ext cx="1148299" cy="270399"/>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rgbClr val="7030A0"/>
                </a:buClr>
                <a:buSzPts val="1200"/>
                <a:buFont typeface="Helvetica Neue"/>
                <a:buNone/>
              </a:pPr>
              <a:r>
                <a:rPr b="1" lang="en" sz="1200">
                  <a:solidFill>
                    <a:srgbClr val="7030A0"/>
                  </a:solidFill>
                  <a:latin typeface="Helvetica Neue"/>
                  <a:ea typeface="Helvetica Neue"/>
                  <a:cs typeface="Helvetica Neue"/>
                  <a:sym typeface="Helvetica Neue"/>
                </a:rPr>
                <a:t>Future</a:t>
              </a:r>
              <a:r>
                <a:rPr b="1" lang="en" sz="1200">
                  <a:solidFill>
                    <a:schemeClr val="lt1"/>
                  </a:solidFill>
                  <a:latin typeface="Helvetica Neue"/>
                  <a:ea typeface="Helvetica Neue"/>
                  <a:cs typeface="Helvetica Neue"/>
                  <a:sym typeface="Helvetica Neue"/>
                </a:rPr>
                <a:t> </a:t>
              </a:r>
              <a:r>
                <a:rPr b="1" lang="en" sz="1200">
                  <a:solidFill>
                    <a:srgbClr val="7030A0"/>
                  </a:solidFill>
                  <a:latin typeface="Helvetica Neue"/>
                  <a:ea typeface="Helvetica Neue"/>
                  <a:cs typeface="Helvetica Neue"/>
                  <a:sym typeface="Helvetica Neue"/>
                </a:rPr>
                <a:t>Work</a:t>
              </a:r>
              <a:endParaRPr b="1" sz="1200">
                <a:solidFill>
                  <a:srgbClr val="7030A0"/>
                </a:solidFill>
                <a:latin typeface="Helvetica Neue"/>
                <a:ea typeface="Helvetica Neue"/>
                <a:cs typeface="Helvetica Neue"/>
                <a:sym typeface="Helvetica Neue"/>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6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704" name="Google Shape;704;p60"/>
          <p:cNvSpPr txBox="1"/>
          <p:nvPr/>
        </p:nvSpPr>
        <p:spPr>
          <a:xfrm>
            <a:off x="251520" y="1819789"/>
            <a:ext cx="8075240"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600">
                <a:solidFill>
                  <a:schemeClr val="dk1"/>
                </a:solidFill>
                <a:latin typeface="Calibri"/>
                <a:ea typeface="Calibri"/>
                <a:cs typeface="Calibri"/>
                <a:sym typeface="Calibri"/>
              </a:rPr>
              <a:t>[1] Guanghe Li, Yixiang Shan, Zhengbang Zhu, Ting Long, and Weinan Zhang. Diffstitch: Boosting offline reinforcement learning with diffusion-based trajectory stitching, 2024. </a:t>
            </a:r>
            <a:endParaRPr/>
          </a:p>
          <a:p>
            <a:pPr indent="0" lvl="0" marL="0" marR="0" rtl="0" algn="l">
              <a:spcBef>
                <a:spcPts val="0"/>
              </a:spcBef>
              <a:spcAft>
                <a:spcPts val="0"/>
              </a:spcAft>
              <a:buNone/>
            </a:pPr>
            <a:r>
              <a:rPr lang="en" sz="1600">
                <a:solidFill>
                  <a:schemeClr val="dk1"/>
                </a:solidFill>
                <a:latin typeface="Calibri"/>
                <a:ea typeface="Calibri"/>
                <a:cs typeface="Calibri"/>
                <a:sym typeface="Calibri"/>
              </a:rPr>
              <a:t>[2] Cong Lu, Philip J. Ball, Yee Whye Teh, and Jack Parker-Holder. Synthetic experience replay, 2023. </a:t>
            </a:r>
            <a:endParaRPr/>
          </a:p>
          <a:p>
            <a:pPr indent="0" lvl="0" marL="0" marR="0" rtl="0" algn="l">
              <a:spcBef>
                <a:spcPts val="0"/>
              </a:spcBef>
              <a:spcAft>
                <a:spcPts val="0"/>
              </a:spcAft>
              <a:buNone/>
            </a:pPr>
            <a:r>
              <a:rPr lang="en" sz="1600">
                <a:solidFill>
                  <a:schemeClr val="dk1"/>
                </a:solidFill>
                <a:latin typeface="Calibri"/>
                <a:ea typeface="Calibri"/>
                <a:cs typeface="Calibri"/>
                <a:sym typeface="Calibri"/>
              </a:rPr>
              <a:t>[3] Junjie Zhang, Jiafei Lyu, Xiaoteng Ma, Jiangpeng Yan, Jun Yang, Le Wan, and Xiu Li. Uncertainty-driven trajectory truncation for data augmentation in offline reinforcement learning, 2023.</a:t>
            </a:r>
            <a:endParaRPr/>
          </a:p>
          <a:p>
            <a:pPr indent="0" lvl="0" marL="0" marR="0" rtl="0" algn="l">
              <a:spcBef>
                <a:spcPts val="0"/>
              </a:spcBef>
              <a:spcAft>
                <a:spcPts val="0"/>
              </a:spcAft>
              <a:buNone/>
            </a:pPr>
            <a:r>
              <a:rPr lang="en" sz="1600">
                <a:solidFill>
                  <a:schemeClr val="dk1"/>
                </a:solidFill>
                <a:latin typeface="Calibri"/>
                <a:ea typeface="Calibri"/>
                <a:cs typeface="Calibri"/>
                <a:sym typeface="Calibri"/>
              </a:rPr>
              <a:t>[4] Lee, Jaewoo, et al. "GTA: Generative Trajectory Augmentation with Guidance for Offline Reinforcement Learning." arXiv preprint arXiv:2405.16907 (2024).</a:t>
            </a:r>
            <a:endParaRPr/>
          </a:p>
        </p:txBody>
      </p:sp>
      <p:cxnSp>
        <p:nvCxnSpPr>
          <p:cNvPr id="705" name="Google Shape;705;p60"/>
          <p:cNvCxnSpPr/>
          <p:nvPr/>
        </p:nvCxnSpPr>
        <p:spPr>
          <a:xfrm>
            <a:off x="251520" y="1707654"/>
            <a:ext cx="8435280" cy="0"/>
          </a:xfrm>
          <a:prstGeom prst="straightConnector1">
            <a:avLst/>
          </a:prstGeom>
          <a:noFill/>
          <a:ln cap="flat" cmpd="sng" w="25400">
            <a:solidFill>
              <a:srgbClr val="0070C0"/>
            </a:solidFill>
            <a:prstDash val="solid"/>
            <a:round/>
            <a:headEnd len="sm" w="sm" type="none"/>
            <a:tailEnd len="sm" w="sm" type="none"/>
          </a:ln>
          <a:effectLst>
            <a:outerShdw blurRad="40000" rotWithShape="0" dir="5400000" dist="20000">
              <a:srgbClr val="000000">
                <a:alpha val="37647"/>
              </a:srgbClr>
            </a:outerShdw>
          </a:effectLst>
        </p:spPr>
      </p:cxnSp>
      <p:sp>
        <p:nvSpPr>
          <p:cNvPr id="706" name="Google Shape;706;p60"/>
          <p:cNvSpPr txBox="1"/>
          <p:nvPr/>
        </p:nvSpPr>
        <p:spPr>
          <a:xfrm>
            <a:off x="227918" y="1189922"/>
            <a:ext cx="288032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400">
                <a:solidFill>
                  <a:srgbClr val="7030A0"/>
                </a:solidFill>
                <a:latin typeface="Calibri"/>
                <a:ea typeface="Calibri"/>
                <a:cs typeface="Calibri"/>
                <a:sym typeface="Calibri"/>
              </a:rPr>
              <a:t>References</a:t>
            </a:r>
            <a:endParaRPr sz="2400">
              <a:solidFill>
                <a:srgbClr val="7030A0"/>
              </a:solidFill>
              <a:latin typeface="Calibri"/>
              <a:ea typeface="Calibri"/>
              <a:cs typeface="Calibri"/>
              <a:sym typeface="Calibri"/>
            </a:endParaRPr>
          </a:p>
        </p:txBody>
      </p:sp>
      <p:sp>
        <p:nvSpPr>
          <p:cNvPr id="707" name="Google Shape;707;p60"/>
          <p:cNvSpPr txBox="1"/>
          <p:nvPr/>
        </p:nvSpPr>
        <p:spPr>
          <a:xfrm>
            <a:off x="127059" y="212158"/>
            <a:ext cx="432048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3600">
                <a:solidFill>
                  <a:srgbClr val="0070C0"/>
                </a:solidFill>
                <a:latin typeface="Calibri"/>
                <a:ea typeface="Calibri"/>
                <a:cs typeface="Calibri"/>
                <a:sym typeface="Calibri"/>
              </a:rPr>
              <a:t>Thanks for listening!</a:t>
            </a:r>
            <a:endParaRPr b="1" sz="3600">
              <a:solidFill>
                <a:srgbClr val="0070C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4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grpSp>
        <p:nvGrpSpPr>
          <p:cNvPr id="209" name="Google Shape;209;p42"/>
          <p:cNvGrpSpPr/>
          <p:nvPr/>
        </p:nvGrpSpPr>
        <p:grpSpPr>
          <a:xfrm>
            <a:off x="611560" y="4767263"/>
            <a:ext cx="7697334" cy="287223"/>
            <a:chOff x="0" y="0"/>
            <a:chExt cx="7697334" cy="287223"/>
          </a:xfrm>
        </p:grpSpPr>
        <p:sp>
          <p:nvSpPr>
            <p:cNvPr id="210" name="Google Shape;210;p42"/>
            <p:cNvSpPr/>
            <p:nvPr/>
          </p:nvSpPr>
          <p:spPr>
            <a:xfrm>
              <a:off x="0" y="0"/>
              <a:ext cx="1165123" cy="287223"/>
            </a:xfrm>
            <a:prstGeom prst="roundRect">
              <a:avLst>
                <a:gd fmla="val 10000" name="adj"/>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42"/>
            <p:cNvSpPr txBox="1"/>
            <p:nvPr/>
          </p:nvSpPr>
          <p:spPr>
            <a:xfrm>
              <a:off x="8412" y="8412"/>
              <a:ext cx="1148299" cy="270399"/>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rgbClr val="7030A0"/>
                </a:buClr>
                <a:buSzPts val="1200"/>
                <a:buFont typeface="Helvetica Neue"/>
                <a:buNone/>
              </a:pPr>
              <a:r>
                <a:rPr b="1" lang="en" sz="1200">
                  <a:solidFill>
                    <a:srgbClr val="7030A0"/>
                  </a:solidFill>
                  <a:latin typeface="Helvetica Neue"/>
                  <a:ea typeface="Helvetica Neue"/>
                  <a:cs typeface="Helvetica Neue"/>
                  <a:sym typeface="Helvetica Neue"/>
                </a:rPr>
                <a:t>Literature</a:t>
              </a:r>
              <a:endParaRPr b="1" sz="1200">
                <a:solidFill>
                  <a:srgbClr val="7030A0"/>
                </a:solidFill>
                <a:latin typeface="Helvetica Neue"/>
                <a:ea typeface="Helvetica Neue"/>
                <a:cs typeface="Helvetica Neue"/>
                <a:sym typeface="Helvetica Neue"/>
              </a:endParaRPr>
            </a:p>
          </p:txBody>
        </p:sp>
        <p:sp>
          <p:nvSpPr>
            <p:cNvPr id="212" name="Google Shape;212;p42"/>
            <p:cNvSpPr/>
            <p:nvPr/>
          </p:nvSpPr>
          <p:spPr>
            <a:xfrm>
              <a:off x="1283515" y="0"/>
              <a:ext cx="250992" cy="287223"/>
            </a:xfrm>
            <a:prstGeom prst="rightArrow">
              <a:avLst>
                <a:gd fmla="val 60000" name="adj1"/>
                <a:gd fmla="val 50000" name="adj2"/>
              </a:avLst>
            </a:prstGeom>
            <a:solidFill>
              <a:srgbClr val="CCC0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42"/>
            <p:cNvSpPr txBox="1"/>
            <p:nvPr/>
          </p:nvSpPr>
          <p:spPr>
            <a:xfrm>
              <a:off x="1283515" y="57445"/>
              <a:ext cx="175694" cy="172333"/>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200"/>
                <a:buFont typeface="Calibri"/>
                <a:buNone/>
              </a:pPr>
              <a:r>
                <a:t/>
              </a:r>
              <a:endParaRPr sz="1200">
                <a:solidFill>
                  <a:schemeClr val="lt1"/>
                </a:solidFill>
                <a:latin typeface="Calibri"/>
                <a:ea typeface="Calibri"/>
                <a:cs typeface="Calibri"/>
                <a:sym typeface="Calibri"/>
              </a:endParaRPr>
            </a:p>
          </p:txBody>
        </p:sp>
        <p:sp>
          <p:nvSpPr>
            <p:cNvPr id="214" name="Google Shape;214;p42"/>
            <p:cNvSpPr/>
            <p:nvPr/>
          </p:nvSpPr>
          <p:spPr>
            <a:xfrm>
              <a:off x="1638693" y="0"/>
              <a:ext cx="1165123" cy="287223"/>
            </a:xfrm>
            <a:prstGeom prst="roundRect">
              <a:avLst>
                <a:gd fmla="val 10000" name="adj"/>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42"/>
            <p:cNvSpPr txBox="1"/>
            <p:nvPr/>
          </p:nvSpPr>
          <p:spPr>
            <a:xfrm>
              <a:off x="1647105" y="8412"/>
              <a:ext cx="1148299" cy="270399"/>
            </a:xfrm>
            <a:prstGeom prst="rect">
              <a:avLst/>
            </a:prstGeom>
            <a:noFill/>
            <a:ln>
              <a:noFill/>
            </a:ln>
          </p:spPr>
          <p:txBody>
            <a:bodyPr anchorCtr="0" anchor="ctr" bIns="41900" lIns="41900" spcFirstLastPara="1" rIns="41900" wrap="square" tIns="41900">
              <a:noAutofit/>
            </a:bodyPr>
            <a:lstStyle/>
            <a:p>
              <a:pPr indent="0" lvl="0" marL="0" marR="0" rtl="0" algn="ctr">
                <a:lnSpc>
                  <a:spcPct val="90000"/>
                </a:lnSpc>
                <a:spcBef>
                  <a:spcPts val="0"/>
                </a:spcBef>
                <a:spcAft>
                  <a:spcPts val="0"/>
                </a:spcAft>
                <a:buClr>
                  <a:srgbClr val="FFFFFF"/>
                </a:buClr>
                <a:buSzPts val="1100"/>
                <a:buFont typeface="Helvetica Neue"/>
                <a:buNone/>
              </a:pPr>
              <a:r>
                <a:rPr b="1" i="0" lang="en" sz="1100">
                  <a:solidFill>
                    <a:srgbClr val="FFFFFF"/>
                  </a:solidFill>
                  <a:latin typeface="Helvetica Neue"/>
                  <a:ea typeface="Helvetica Neue"/>
                  <a:cs typeface="Helvetica Neue"/>
                  <a:sym typeface="Helvetica Neue"/>
                </a:rPr>
                <a:t>Our Idea</a:t>
              </a:r>
              <a:endParaRPr b="1" i="0" sz="1100">
                <a:solidFill>
                  <a:srgbClr val="FFFFFF"/>
                </a:solidFill>
                <a:latin typeface="Helvetica Neue"/>
                <a:ea typeface="Helvetica Neue"/>
                <a:cs typeface="Helvetica Neue"/>
                <a:sym typeface="Helvetica Neue"/>
              </a:endParaRPr>
            </a:p>
          </p:txBody>
        </p:sp>
        <p:sp>
          <p:nvSpPr>
            <p:cNvPr id="216" name="Google Shape;216;p42"/>
            <p:cNvSpPr/>
            <p:nvPr/>
          </p:nvSpPr>
          <p:spPr>
            <a:xfrm>
              <a:off x="2920329" y="0"/>
              <a:ext cx="247006" cy="287223"/>
            </a:xfrm>
            <a:prstGeom prst="rightArrow">
              <a:avLst>
                <a:gd fmla="val 60000" name="adj1"/>
                <a:gd fmla="val 50000" name="adj2"/>
              </a:avLst>
            </a:prstGeom>
            <a:solidFill>
              <a:srgbClr val="B1C0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42"/>
            <p:cNvSpPr txBox="1"/>
            <p:nvPr/>
          </p:nvSpPr>
          <p:spPr>
            <a:xfrm>
              <a:off x="2920329" y="57445"/>
              <a:ext cx="172904" cy="172333"/>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200"/>
                <a:buFont typeface="Calibri"/>
                <a:buNone/>
              </a:pPr>
              <a:r>
                <a:t/>
              </a:r>
              <a:endParaRPr sz="1200">
                <a:solidFill>
                  <a:schemeClr val="lt1"/>
                </a:solidFill>
                <a:latin typeface="Calibri"/>
                <a:ea typeface="Calibri"/>
                <a:cs typeface="Calibri"/>
                <a:sym typeface="Calibri"/>
              </a:endParaRPr>
            </a:p>
          </p:txBody>
        </p:sp>
        <p:sp>
          <p:nvSpPr>
            <p:cNvPr id="218" name="Google Shape;218;p42"/>
            <p:cNvSpPr/>
            <p:nvPr/>
          </p:nvSpPr>
          <p:spPr>
            <a:xfrm>
              <a:off x="3269866" y="0"/>
              <a:ext cx="1165123" cy="287223"/>
            </a:xfrm>
            <a:prstGeom prst="roundRect">
              <a:avLst>
                <a:gd fmla="val 10000" name="adj"/>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42"/>
            <p:cNvSpPr txBox="1"/>
            <p:nvPr/>
          </p:nvSpPr>
          <p:spPr>
            <a:xfrm>
              <a:off x="3278278" y="8412"/>
              <a:ext cx="1148299" cy="270399"/>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lt1"/>
                </a:buClr>
                <a:buSzPts val="1100"/>
                <a:buFont typeface="Helvetica Neue"/>
                <a:buNone/>
              </a:pPr>
              <a:r>
                <a:rPr b="1" i="0" lang="en" sz="1100">
                  <a:solidFill>
                    <a:schemeClr val="lt1"/>
                  </a:solidFill>
                  <a:latin typeface="Helvetica Neue"/>
                  <a:ea typeface="Helvetica Neue"/>
                  <a:cs typeface="Helvetica Neue"/>
                  <a:sym typeface="Helvetica Neue"/>
                </a:rPr>
                <a:t>Design</a:t>
              </a:r>
              <a:endParaRPr b="1" i="0" sz="1100">
                <a:solidFill>
                  <a:schemeClr val="lt1"/>
                </a:solidFill>
                <a:latin typeface="Helvetica Neue"/>
                <a:ea typeface="Helvetica Neue"/>
                <a:cs typeface="Helvetica Neue"/>
                <a:sym typeface="Helvetica Neue"/>
              </a:endParaRPr>
            </a:p>
          </p:txBody>
        </p:sp>
        <p:sp>
          <p:nvSpPr>
            <p:cNvPr id="220" name="Google Shape;220;p42"/>
            <p:cNvSpPr/>
            <p:nvPr/>
          </p:nvSpPr>
          <p:spPr>
            <a:xfrm>
              <a:off x="4551502" y="0"/>
              <a:ext cx="247006" cy="287223"/>
            </a:xfrm>
            <a:prstGeom prst="rightArrow">
              <a:avLst>
                <a:gd fmla="val 60000" name="adj1"/>
                <a:gd fmla="val 50000" name="adj2"/>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42"/>
            <p:cNvSpPr txBox="1"/>
            <p:nvPr/>
          </p:nvSpPr>
          <p:spPr>
            <a:xfrm>
              <a:off x="4551502" y="57445"/>
              <a:ext cx="172904" cy="172333"/>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dk1"/>
                </a:buClr>
                <a:buSzPts val="1500"/>
                <a:buFont typeface="Calibri"/>
                <a:buNone/>
              </a:pPr>
              <a:r>
                <a:t/>
              </a:r>
              <a:endParaRPr sz="1500">
                <a:solidFill>
                  <a:srgbClr val="FFFFFF"/>
                </a:solidFill>
                <a:latin typeface="Helvetica Neue"/>
                <a:ea typeface="Helvetica Neue"/>
                <a:cs typeface="Helvetica Neue"/>
                <a:sym typeface="Helvetica Neue"/>
              </a:endParaRPr>
            </a:p>
          </p:txBody>
        </p:sp>
        <p:sp>
          <p:nvSpPr>
            <p:cNvPr id="222" name="Google Shape;222;p42"/>
            <p:cNvSpPr/>
            <p:nvPr/>
          </p:nvSpPr>
          <p:spPr>
            <a:xfrm>
              <a:off x="4901039" y="0"/>
              <a:ext cx="1165123" cy="287223"/>
            </a:xfrm>
            <a:prstGeom prst="roundRect">
              <a:avLst>
                <a:gd fmla="val 10000" name="adj"/>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42"/>
            <p:cNvSpPr txBox="1"/>
            <p:nvPr/>
          </p:nvSpPr>
          <p:spPr>
            <a:xfrm>
              <a:off x="4909451" y="8412"/>
              <a:ext cx="1148299" cy="270399"/>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lt1"/>
                </a:buClr>
                <a:buSzPts val="1200"/>
                <a:buFont typeface="Helvetica Neue"/>
                <a:buNone/>
              </a:pPr>
              <a:r>
                <a:rPr b="1" lang="en" sz="1200">
                  <a:solidFill>
                    <a:schemeClr val="lt1"/>
                  </a:solidFill>
                  <a:latin typeface="Helvetica Neue"/>
                  <a:ea typeface="Helvetica Neue"/>
                  <a:cs typeface="Helvetica Neue"/>
                  <a:sym typeface="Helvetica Neue"/>
                </a:rPr>
                <a:t>Results</a:t>
              </a:r>
              <a:endParaRPr b="1" sz="1200">
                <a:solidFill>
                  <a:schemeClr val="lt1"/>
                </a:solidFill>
                <a:latin typeface="Helvetica Neue"/>
                <a:ea typeface="Helvetica Neue"/>
                <a:cs typeface="Helvetica Neue"/>
                <a:sym typeface="Helvetica Neue"/>
              </a:endParaRPr>
            </a:p>
          </p:txBody>
        </p:sp>
        <p:sp>
          <p:nvSpPr>
            <p:cNvPr id="224" name="Google Shape;224;p42"/>
            <p:cNvSpPr/>
            <p:nvPr/>
          </p:nvSpPr>
          <p:spPr>
            <a:xfrm>
              <a:off x="6182674" y="0"/>
              <a:ext cx="247006" cy="287223"/>
            </a:xfrm>
            <a:prstGeom prst="rightArrow">
              <a:avLst>
                <a:gd fmla="val 60000" name="adj1"/>
                <a:gd fmla="val 50000" name="adj2"/>
              </a:avLst>
            </a:prstGeom>
            <a:solidFill>
              <a:srgbClr val="E5DF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42"/>
            <p:cNvSpPr txBox="1"/>
            <p:nvPr/>
          </p:nvSpPr>
          <p:spPr>
            <a:xfrm>
              <a:off x="6182674" y="57445"/>
              <a:ext cx="172904" cy="172333"/>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200"/>
                <a:buFont typeface="Calibri"/>
                <a:buNone/>
              </a:pPr>
              <a:r>
                <a:t/>
              </a:r>
              <a:endParaRPr sz="1200">
                <a:solidFill>
                  <a:schemeClr val="lt1"/>
                </a:solidFill>
                <a:latin typeface="Calibri"/>
                <a:ea typeface="Calibri"/>
                <a:cs typeface="Calibri"/>
                <a:sym typeface="Calibri"/>
              </a:endParaRPr>
            </a:p>
          </p:txBody>
        </p:sp>
        <p:sp>
          <p:nvSpPr>
            <p:cNvPr id="226" name="Google Shape;226;p42"/>
            <p:cNvSpPr/>
            <p:nvPr/>
          </p:nvSpPr>
          <p:spPr>
            <a:xfrm>
              <a:off x="6532211" y="0"/>
              <a:ext cx="1165123" cy="287223"/>
            </a:xfrm>
            <a:prstGeom prst="roundRect">
              <a:avLst>
                <a:gd fmla="val 10000" name="adj"/>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42"/>
            <p:cNvSpPr txBox="1"/>
            <p:nvPr/>
          </p:nvSpPr>
          <p:spPr>
            <a:xfrm>
              <a:off x="6540623" y="8412"/>
              <a:ext cx="1148299" cy="270399"/>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lt1"/>
                </a:buClr>
                <a:buSzPts val="1200"/>
                <a:buFont typeface="Helvetica Neue"/>
                <a:buNone/>
              </a:pPr>
              <a:r>
                <a:rPr b="1" lang="en" sz="1200">
                  <a:solidFill>
                    <a:schemeClr val="lt1"/>
                  </a:solidFill>
                  <a:latin typeface="Helvetica Neue"/>
                  <a:ea typeface="Helvetica Neue"/>
                  <a:cs typeface="Helvetica Neue"/>
                  <a:sym typeface="Helvetica Neue"/>
                </a:rPr>
                <a:t>Future Work</a:t>
              </a:r>
              <a:endParaRPr b="1" sz="1200">
                <a:solidFill>
                  <a:schemeClr val="lt1"/>
                </a:solidFill>
                <a:latin typeface="Helvetica Neue"/>
                <a:ea typeface="Helvetica Neue"/>
                <a:cs typeface="Helvetica Neue"/>
                <a:sym typeface="Helvetica Neue"/>
              </a:endParaRPr>
            </a:p>
          </p:txBody>
        </p:sp>
      </p:grpSp>
      <p:sp>
        <p:nvSpPr>
          <p:cNvPr id="228" name="Google Shape;228;p42"/>
          <p:cNvSpPr txBox="1"/>
          <p:nvPr/>
        </p:nvSpPr>
        <p:spPr>
          <a:xfrm>
            <a:off x="339661" y="257479"/>
            <a:ext cx="620303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400">
                <a:solidFill>
                  <a:srgbClr val="7030A0"/>
                </a:solidFill>
                <a:latin typeface="Calibri"/>
                <a:ea typeface="Calibri"/>
                <a:cs typeface="Calibri"/>
                <a:sym typeface="Calibri"/>
              </a:rPr>
              <a:t>Literature Review</a:t>
            </a:r>
            <a:endParaRPr b="1" sz="2400">
              <a:solidFill>
                <a:schemeClr val="dk1"/>
              </a:solidFill>
              <a:latin typeface="Calibri"/>
              <a:ea typeface="Calibri"/>
              <a:cs typeface="Calibri"/>
              <a:sym typeface="Calibri"/>
            </a:endParaRPr>
          </a:p>
        </p:txBody>
      </p:sp>
      <p:sp>
        <p:nvSpPr>
          <p:cNvPr id="229" name="Google Shape;229;p42"/>
          <p:cNvSpPr txBox="1"/>
          <p:nvPr/>
        </p:nvSpPr>
        <p:spPr>
          <a:xfrm>
            <a:off x="339660" y="915566"/>
            <a:ext cx="7040700" cy="3078300"/>
          </a:xfrm>
          <a:prstGeom prst="rect">
            <a:avLst/>
          </a:prstGeom>
          <a:noFill/>
          <a:ln>
            <a:noFill/>
          </a:ln>
        </p:spPr>
        <p:txBody>
          <a:bodyPr anchorCtr="0" anchor="t" bIns="45700" lIns="91425" spcFirstLastPara="1" rIns="91425" wrap="square" tIns="45700">
            <a:spAutoFit/>
          </a:bodyPr>
          <a:lstStyle/>
          <a:p>
            <a:pPr indent="-114300" lvl="0" marL="0" marR="0" rtl="0" algn="l">
              <a:spcBef>
                <a:spcPts val="0"/>
              </a:spcBef>
              <a:spcAft>
                <a:spcPts val="0"/>
              </a:spcAft>
              <a:buClr>
                <a:srgbClr val="595959"/>
              </a:buClr>
              <a:buSzPts val="1800"/>
              <a:buFont typeface="Arial"/>
              <a:buChar char="•"/>
            </a:pPr>
            <a:r>
              <a:rPr b="0" i="0" lang="en" sz="1800" u="none" strike="noStrike">
                <a:solidFill>
                  <a:srgbClr val="595959"/>
                </a:solidFill>
                <a:latin typeface="Arial"/>
                <a:ea typeface="Arial"/>
                <a:cs typeface="Arial"/>
                <a:sym typeface="Arial"/>
              </a:rPr>
              <a:t> </a:t>
            </a:r>
            <a:r>
              <a:rPr i="0" lang="en" sz="1800" u="none" strike="noStrike">
                <a:solidFill>
                  <a:srgbClr val="595959"/>
                </a:solidFill>
                <a:latin typeface="Calibri"/>
                <a:ea typeface="Calibri"/>
                <a:cs typeface="Calibri"/>
                <a:sym typeface="Calibri"/>
              </a:rPr>
              <a:t>Offline RL algorithm</a:t>
            </a:r>
            <a:endParaRPr>
              <a:latin typeface="Calibri"/>
              <a:ea typeface="Calibri"/>
              <a:cs typeface="Calibri"/>
              <a:sym typeface="Calibri"/>
            </a:endParaRPr>
          </a:p>
          <a:p>
            <a:pPr indent="-285750" lvl="1" marL="742950" marR="0" rtl="0" algn="l">
              <a:spcBef>
                <a:spcPts val="0"/>
              </a:spcBef>
              <a:spcAft>
                <a:spcPts val="0"/>
              </a:spcAft>
              <a:buClr>
                <a:srgbClr val="595959"/>
              </a:buClr>
              <a:buSzPts val="1400"/>
              <a:buFont typeface="Calibri"/>
              <a:buChar char="•"/>
            </a:pPr>
            <a:r>
              <a:rPr i="0" lang="en" sz="1400" u="none" cap="none" strike="noStrike">
                <a:solidFill>
                  <a:srgbClr val="595959"/>
                </a:solidFill>
                <a:latin typeface="Calibri"/>
                <a:ea typeface="Calibri"/>
                <a:cs typeface="Calibri"/>
                <a:sym typeface="Calibri"/>
              </a:rPr>
              <a:t>BCQ</a:t>
            </a:r>
            <a:endParaRPr>
              <a:latin typeface="Calibri"/>
              <a:ea typeface="Calibri"/>
              <a:cs typeface="Calibri"/>
              <a:sym typeface="Calibri"/>
            </a:endParaRPr>
          </a:p>
          <a:p>
            <a:pPr indent="-285750" lvl="1" marL="742950" marR="0" rtl="0" algn="l">
              <a:spcBef>
                <a:spcPts val="0"/>
              </a:spcBef>
              <a:spcAft>
                <a:spcPts val="0"/>
              </a:spcAft>
              <a:buClr>
                <a:srgbClr val="595959"/>
              </a:buClr>
              <a:buSzPts val="1400"/>
              <a:buFont typeface="Calibri"/>
              <a:buChar char="•"/>
            </a:pPr>
            <a:r>
              <a:rPr i="0" lang="en" sz="1400" u="none" cap="none" strike="noStrike">
                <a:solidFill>
                  <a:srgbClr val="595959"/>
                </a:solidFill>
                <a:latin typeface="Calibri"/>
                <a:ea typeface="Calibri"/>
                <a:cs typeface="Calibri"/>
                <a:sym typeface="Calibri"/>
              </a:rPr>
              <a:t>CQL</a:t>
            </a:r>
            <a:endParaRPr>
              <a:latin typeface="Calibri"/>
              <a:ea typeface="Calibri"/>
              <a:cs typeface="Calibri"/>
              <a:sym typeface="Calibri"/>
            </a:endParaRPr>
          </a:p>
          <a:p>
            <a:pPr indent="-285750" lvl="1" marL="742950" marR="0" rtl="0" algn="l">
              <a:spcBef>
                <a:spcPts val="0"/>
              </a:spcBef>
              <a:spcAft>
                <a:spcPts val="0"/>
              </a:spcAft>
              <a:buClr>
                <a:srgbClr val="595959"/>
              </a:buClr>
              <a:buSzPts val="1400"/>
              <a:buFont typeface="Calibri"/>
              <a:buChar char="•"/>
            </a:pPr>
            <a:r>
              <a:rPr i="0" lang="en" sz="1400" u="none" cap="none" strike="noStrike">
                <a:solidFill>
                  <a:srgbClr val="595959"/>
                </a:solidFill>
                <a:latin typeface="Calibri"/>
                <a:ea typeface="Calibri"/>
                <a:cs typeface="Calibri"/>
                <a:sym typeface="Calibri"/>
              </a:rPr>
              <a:t>IQL</a:t>
            </a:r>
            <a:endParaRPr>
              <a:latin typeface="Calibri"/>
              <a:ea typeface="Calibri"/>
              <a:cs typeface="Calibri"/>
              <a:sym typeface="Calibri"/>
            </a:endParaRPr>
          </a:p>
          <a:p>
            <a:pPr indent="-285750" lvl="1" marL="742950" marR="0" rtl="0" algn="l">
              <a:spcBef>
                <a:spcPts val="0"/>
              </a:spcBef>
              <a:spcAft>
                <a:spcPts val="0"/>
              </a:spcAft>
              <a:buClr>
                <a:srgbClr val="595959"/>
              </a:buClr>
              <a:buSzPts val="1400"/>
              <a:buFont typeface="Calibri"/>
              <a:buChar char="•"/>
            </a:pPr>
            <a:r>
              <a:rPr i="0" lang="en" sz="1400" u="none" cap="none" strike="noStrike">
                <a:solidFill>
                  <a:srgbClr val="595959"/>
                </a:solidFill>
                <a:latin typeface="Calibri"/>
                <a:ea typeface="Calibri"/>
                <a:cs typeface="Calibri"/>
                <a:sym typeface="Calibri"/>
              </a:rPr>
              <a:t>SAC-N</a:t>
            </a:r>
            <a:endParaRPr>
              <a:latin typeface="Calibri"/>
              <a:ea typeface="Calibri"/>
              <a:cs typeface="Calibri"/>
              <a:sym typeface="Calibri"/>
            </a:endParaRPr>
          </a:p>
          <a:p>
            <a:pPr indent="-114300" lvl="0" marL="0" marR="0" rtl="0" algn="l">
              <a:spcBef>
                <a:spcPts val="0"/>
              </a:spcBef>
              <a:spcAft>
                <a:spcPts val="0"/>
              </a:spcAft>
              <a:buClr>
                <a:srgbClr val="595959"/>
              </a:buClr>
              <a:buSzPts val="1800"/>
              <a:buFont typeface="Calibri"/>
              <a:buChar char="•"/>
            </a:pPr>
            <a:r>
              <a:rPr i="0" lang="en" sz="1800" u="none" strike="noStrike">
                <a:solidFill>
                  <a:srgbClr val="595959"/>
                </a:solidFill>
                <a:latin typeface="Calibri"/>
                <a:ea typeface="Calibri"/>
                <a:cs typeface="Calibri"/>
                <a:sym typeface="Calibri"/>
              </a:rPr>
              <a:t> Dataset trimming strategy</a:t>
            </a:r>
            <a:endParaRPr>
              <a:latin typeface="Calibri"/>
              <a:ea typeface="Calibri"/>
              <a:cs typeface="Calibri"/>
              <a:sym typeface="Calibri"/>
            </a:endParaRPr>
          </a:p>
          <a:p>
            <a:pPr indent="-285750" lvl="1" marL="742950" marR="0" rtl="0" algn="l">
              <a:spcBef>
                <a:spcPts val="0"/>
              </a:spcBef>
              <a:spcAft>
                <a:spcPts val="0"/>
              </a:spcAft>
              <a:buClr>
                <a:srgbClr val="0097A7"/>
              </a:buClr>
              <a:buSzPts val="1400"/>
              <a:buFont typeface="Calibri"/>
              <a:buChar char="•"/>
            </a:pPr>
            <a:r>
              <a:rPr i="0" lang="en" sz="1400" u="sng" cap="none" strike="noStrike">
                <a:solidFill>
                  <a:schemeClr val="hlink"/>
                </a:solidFill>
                <a:latin typeface="Calibri"/>
                <a:ea typeface="Calibri"/>
                <a:cs typeface="Calibri"/>
                <a:sym typeface="Calibri"/>
                <a:hlinkClick r:id="rId3"/>
              </a:rPr>
              <a:t>DiffStitch</a:t>
            </a:r>
            <a:endParaRPr i="0" sz="1400" u="none" cap="none" strike="noStrike">
              <a:solidFill>
                <a:srgbClr val="595959"/>
              </a:solidFill>
              <a:latin typeface="Calibri"/>
              <a:ea typeface="Calibri"/>
              <a:cs typeface="Calibri"/>
              <a:sym typeface="Calibri"/>
            </a:endParaRPr>
          </a:p>
          <a:p>
            <a:pPr indent="-285750" lvl="1" marL="742950" marR="0" rtl="0" algn="l">
              <a:spcBef>
                <a:spcPts val="0"/>
              </a:spcBef>
              <a:spcAft>
                <a:spcPts val="0"/>
              </a:spcAft>
              <a:buClr>
                <a:srgbClr val="0097A7"/>
              </a:buClr>
              <a:buSzPts val="1400"/>
              <a:buFont typeface="Calibri"/>
              <a:buChar char="•"/>
            </a:pPr>
            <a:r>
              <a:rPr i="0" lang="en" sz="1400" u="sng" cap="none" strike="noStrike">
                <a:solidFill>
                  <a:schemeClr val="hlink"/>
                </a:solidFill>
                <a:latin typeface="Calibri"/>
                <a:ea typeface="Calibri"/>
                <a:cs typeface="Calibri"/>
                <a:sym typeface="Calibri"/>
                <a:hlinkClick r:id="rId4"/>
              </a:rPr>
              <a:t>Exploration by RND</a:t>
            </a:r>
            <a:endParaRPr i="0" sz="1400" u="none" cap="none" strike="noStrike">
              <a:solidFill>
                <a:srgbClr val="595959"/>
              </a:solidFill>
              <a:latin typeface="Calibri"/>
              <a:ea typeface="Calibri"/>
              <a:cs typeface="Calibri"/>
              <a:sym typeface="Calibri"/>
            </a:endParaRPr>
          </a:p>
          <a:p>
            <a:pPr indent="-285750" lvl="1" marL="742950" marR="0" rtl="0" algn="l">
              <a:spcBef>
                <a:spcPts val="0"/>
              </a:spcBef>
              <a:spcAft>
                <a:spcPts val="0"/>
              </a:spcAft>
              <a:buClr>
                <a:srgbClr val="0097A7"/>
              </a:buClr>
              <a:buSzPts val="1400"/>
              <a:buFont typeface="Calibri"/>
              <a:buChar char="•"/>
            </a:pPr>
            <a:r>
              <a:rPr i="0" lang="en" sz="1400" u="sng" cap="none" strike="noStrike">
                <a:solidFill>
                  <a:schemeClr val="hlink"/>
                </a:solidFill>
                <a:latin typeface="Calibri"/>
                <a:ea typeface="Calibri"/>
                <a:cs typeface="Calibri"/>
                <a:sym typeface="Calibri"/>
                <a:hlinkClick r:id="rId5"/>
              </a:rPr>
              <a:t>Survival Instinct</a:t>
            </a:r>
            <a:endParaRPr i="0" sz="1400" u="none" cap="none" strike="noStrike">
              <a:solidFill>
                <a:srgbClr val="595959"/>
              </a:solidFill>
              <a:latin typeface="Calibri"/>
              <a:ea typeface="Calibri"/>
              <a:cs typeface="Calibri"/>
              <a:sym typeface="Calibri"/>
            </a:endParaRPr>
          </a:p>
          <a:p>
            <a:pPr indent="-114300" lvl="0" marL="0" marR="0" rtl="0" algn="l">
              <a:spcBef>
                <a:spcPts val="0"/>
              </a:spcBef>
              <a:spcAft>
                <a:spcPts val="0"/>
              </a:spcAft>
              <a:buClr>
                <a:srgbClr val="595959"/>
              </a:buClr>
              <a:buSzPts val="1800"/>
              <a:buFont typeface="Calibri"/>
              <a:buChar char="•"/>
            </a:pPr>
            <a:r>
              <a:rPr i="0" lang="en" sz="1800" u="none" strike="noStrike">
                <a:solidFill>
                  <a:srgbClr val="595959"/>
                </a:solidFill>
                <a:latin typeface="Calibri"/>
                <a:ea typeface="Calibri"/>
                <a:cs typeface="Calibri"/>
                <a:sym typeface="Calibri"/>
              </a:rPr>
              <a:t> Synthetic trajectories with Diffusion models</a:t>
            </a:r>
            <a:endParaRPr>
              <a:latin typeface="Calibri"/>
              <a:ea typeface="Calibri"/>
              <a:cs typeface="Calibri"/>
              <a:sym typeface="Calibri"/>
            </a:endParaRPr>
          </a:p>
          <a:p>
            <a:pPr indent="-285750" lvl="1" marL="742950" marR="0" rtl="0" algn="l">
              <a:spcBef>
                <a:spcPts val="0"/>
              </a:spcBef>
              <a:spcAft>
                <a:spcPts val="0"/>
              </a:spcAft>
              <a:buClr>
                <a:srgbClr val="0097A7"/>
              </a:buClr>
              <a:buSzPts val="1400"/>
              <a:buFont typeface="Calibri"/>
              <a:buChar char="•"/>
            </a:pPr>
            <a:r>
              <a:rPr i="0" lang="en" sz="1400" u="sng" cap="none" strike="noStrike">
                <a:solidFill>
                  <a:schemeClr val="hlink"/>
                </a:solidFill>
                <a:latin typeface="Calibri"/>
                <a:ea typeface="Calibri"/>
                <a:cs typeface="Calibri"/>
                <a:sym typeface="Calibri"/>
                <a:hlinkClick r:id="rId6"/>
              </a:rPr>
              <a:t>Synthetic Experience Replay (SER)</a:t>
            </a:r>
            <a:endParaRPr i="0" sz="1400" u="none" cap="none" strike="noStrike">
              <a:solidFill>
                <a:srgbClr val="595959"/>
              </a:solidFill>
              <a:latin typeface="Calibri"/>
              <a:ea typeface="Calibri"/>
              <a:cs typeface="Calibri"/>
              <a:sym typeface="Calibri"/>
            </a:endParaRPr>
          </a:p>
          <a:p>
            <a:pPr indent="-285750" lvl="1" marL="742950" marR="0" rtl="0" algn="l">
              <a:spcBef>
                <a:spcPts val="0"/>
              </a:spcBef>
              <a:spcAft>
                <a:spcPts val="0"/>
              </a:spcAft>
              <a:buClr>
                <a:srgbClr val="0097A7"/>
              </a:buClr>
              <a:buSzPts val="1400"/>
              <a:buFont typeface="Calibri"/>
              <a:buChar char="•"/>
            </a:pPr>
            <a:r>
              <a:rPr i="0" lang="en" sz="1400" u="sng" cap="none" strike="noStrike">
                <a:solidFill>
                  <a:schemeClr val="hlink"/>
                </a:solidFill>
                <a:latin typeface="Calibri"/>
                <a:ea typeface="Calibri"/>
                <a:cs typeface="Calibri"/>
                <a:sym typeface="Calibri"/>
                <a:hlinkClick r:id="rId7"/>
              </a:rPr>
              <a:t>Generative Trajectory Augmentation (GTA)</a:t>
            </a:r>
            <a:endParaRPr i="0" sz="1400" u="none" cap="none" strike="noStrike">
              <a:solidFill>
                <a:srgbClr val="595959"/>
              </a:solidFill>
              <a:latin typeface="Calibri"/>
              <a:ea typeface="Calibri"/>
              <a:cs typeface="Calibri"/>
              <a:sym typeface="Calibri"/>
            </a:endParaRPr>
          </a:p>
          <a:p>
            <a:pPr indent="-285750" lvl="1" marL="742950" marR="0" rtl="0" algn="l">
              <a:spcBef>
                <a:spcPts val="0"/>
              </a:spcBef>
              <a:spcAft>
                <a:spcPts val="0"/>
              </a:spcAft>
              <a:buClr>
                <a:srgbClr val="0097A7"/>
              </a:buClr>
              <a:buSzPts val="1400"/>
              <a:buFont typeface="Calibri"/>
              <a:buChar char="•"/>
            </a:pPr>
            <a:r>
              <a:rPr i="0" lang="en" sz="1400" u="sng" cap="none" strike="noStrike">
                <a:solidFill>
                  <a:schemeClr val="hlink"/>
                </a:solidFill>
                <a:latin typeface="Calibri"/>
                <a:ea typeface="Calibri"/>
                <a:cs typeface="Calibri"/>
                <a:sym typeface="Calibri"/>
                <a:hlinkClick r:id="rId8"/>
              </a:rPr>
              <a:t>Policy-Guided Diffusion (PGD)</a:t>
            </a:r>
            <a:endParaRPr i="0" sz="1400" u="none" cap="none" strike="noStrike">
              <a:solidFill>
                <a:srgbClr val="595959"/>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235" name="Google Shape;235;p43"/>
          <p:cNvSpPr txBox="1"/>
          <p:nvPr/>
        </p:nvSpPr>
        <p:spPr>
          <a:xfrm>
            <a:off x="339661" y="257479"/>
            <a:ext cx="620303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400">
                <a:solidFill>
                  <a:srgbClr val="7030A0"/>
                </a:solidFill>
                <a:latin typeface="Calibri"/>
                <a:ea typeface="Calibri"/>
                <a:cs typeface="Calibri"/>
                <a:sym typeface="Calibri"/>
              </a:rPr>
              <a:t>Literature Review—Diffusion</a:t>
            </a:r>
            <a:endParaRPr/>
          </a:p>
        </p:txBody>
      </p:sp>
      <p:sp>
        <p:nvSpPr>
          <p:cNvPr id="236" name="Google Shape;236;p43"/>
          <p:cNvSpPr txBox="1"/>
          <p:nvPr/>
        </p:nvSpPr>
        <p:spPr>
          <a:xfrm>
            <a:off x="339660" y="912228"/>
            <a:ext cx="8120700" cy="10158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0097A7"/>
              </a:buClr>
              <a:buSzPts val="1800"/>
              <a:buFont typeface="Calibri"/>
              <a:buChar char="•"/>
            </a:pPr>
            <a:r>
              <a:rPr i="0" lang="en" sz="1800" u="sng" strike="noStrike">
                <a:solidFill>
                  <a:schemeClr val="hlink"/>
                </a:solidFill>
                <a:latin typeface="Calibri"/>
                <a:ea typeface="Calibri"/>
                <a:cs typeface="Calibri"/>
                <a:sym typeface="Calibri"/>
                <a:hlinkClick r:id="rId3"/>
              </a:rPr>
              <a:t>SER</a:t>
            </a:r>
            <a:endParaRPr i="0" sz="1800" u="none" strike="noStrike">
              <a:solidFill>
                <a:srgbClr val="595959"/>
              </a:solidFill>
              <a:latin typeface="Calibri"/>
              <a:ea typeface="Calibri"/>
              <a:cs typeface="Calibri"/>
              <a:sym typeface="Calibri"/>
            </a:endParaRPr>
          </a:p>
          <a:p>
            <a:pPr indent="-285750" lvl="1" marL="742950" marR="0" rtl="0" algn="l">
              <a:spcBef>
                <a:spcPts val="0"/>
              </a:spcBef>
              <a:spcAft>
                <a:spcPts val="0"/>
              </a:spcAft>
              <a:buClr>
                <a:srgbClr val="595959"/>
              </a:buClr>
              <a:buSzPts val="1400"/>
              <a:buFont typeface="Arial"/>
              <a:buChar char="•"/>
            </a:pPr>
            <a:r>
              <a:rPr b="1" i="0" lang="en" sz="1400" u="none" cap="none" strike="noStrike">
                <a:solidFill>
                  <a:srgbClr val="595959"/>
                </a:solidFill>
                <a:latin typeface="Calibri"/>
                <a:ea typeface="Calibri"/>
                <a:cs typeface="Calibri"/>
                <a:sym typeface="Calibri"/>
              </a:rPr>
              <a:t>Unconditionally</a:t>
            </a:r>
            <a:r>
              <a:rPr i="0" lang="en" sz="1400" u="none" cap="none" strike="noStrike">
                <a:solidFill>
                  <a:srgbClr val="595959"/>
                </a:solidFill>
                <a:latin typeface="Calibri"/>
                <a:ea typeface="Calibri"/>
                <a:cs typeface="Calibri"/>
                <a:sym typeface="Calibri"/>
              </a:rPr>
              <a:t> generate synthetic experiences and upsample data for training.</a:t>
            </a:r>
            <a:endParaRPr>
              <a:latin typeface="Calibri"/>
              <a:ea typeface="Calibri"/>
              <a:cs typeface="Calibri"/>
              <a:sym typeface="Calibri"/>
            </a:endParaRPr>
          </a:p>
          <a:p>
            <a:pPr indent="-285750" lvl="1" marL="742950" marR="0" rtl="0" algn="l">
              <a:spcBef>
                <a:spcPts val="0"/>
              </a:spcBef>
              <a:spcAft>
                <a:spcPts val="0"/>
              </a:spcAft>
              <a:buClr>
                <a:srgbClr val="595959"/>
              </a:buClr>
              <a:buSzPts val="1400"/>
              <a:buFont typeface="Calibri"/>
              <a:buChar char="•"/>
            </a:pPr>
            <a:r>
              <a:rPr i="0" lang="en" sz="1400" u="none" cap="none" strike="noStrike">
                <a:solidFill>
                  <a:srgbClr val="595959"/>
                </a:solidFill>
                <a:latin typeface="Calibri"/>
                <a:ea typeface="Calibri"/>
                <a:cs typeface="Calibri"/>
                <a:sym typeface="Calibri"/>
              </a:rPr>
              <a:t>Improves the performance on small datasets and enhances the transferability of networks.</a:t>
            </a:r>
            <a:endParaRPr>
              <a:latin typeface="Calibri"/>
              <a:ea typeface="Calibri"/>
              <a:cs typeface="Calibri"/>
              <a:sym typeface="Calibri"/>
            </a:endParaRPr>
          </a:p>
          <a:p>
            <a:pPr indent="0" lvl="0" marL="457200" marR="0" rtl="0" algn="l">
              <a:spcBef>
                <a:spcPts val="0"/>
              </a:spcBef>
              <a:spcAft>
                <a:spcPts val="0"/>
              </a:spcAft>
              <a:buNone/>
            </a:pPr>
            <a:r>
              <a:t/>
            </a:r>
            <a:endParaRPr/>
          </a:p>
        </p:txBody>
      </p:sp>
      <p:grpSp>
        <p:nvGrpSpPr>
          <p:cNvPr id="237" name="Google Shape;237;p43"/>
          <p:cNvGrpSpPr/>
          <p:nvPr/>
        </p:nvGrpSpPr>
        <p:grpSpPr>
          <a:xfrm>
            <a:off x="611560" y="4767263"/>
            <a:ext cx="7697334" cy="287223"/>
            <a:chOff x="0" y="0"/>
            <a:chExt cx="7697334" cy="287223"/>
          </a:xfrm>
        </p:grpSpPr>
        <p:sp>
          <p:nvSpPr>
            <p:cNvPr id="238" name="Google Shape;238;p43"/>
            <p:cNvSpPr/>
            <p:nvPr/>
          </p:nvSpPr>
          <p:spPr>
            <a:xfrm>
              <a:off x="0" y="0"/>
              <a:ext cx="1165123" cy="287223"/>
            </a:xfrm>
            <a:prstGeom prst="roundRect">
              <a:avLst>
                <a:gd fmla="val 10000" name="adj"/>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43"/>
            <p:cNvSpPr txBox="1"/>
            <p:nvPr/>
          </p:nvSpPr>
          <p:spPr>
            <a:xfrm>
              <a:off x="8412" y="8412"/>
              <a:ext cx="1148299" cy="270399"/>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rgbClr val="7030A0"/>
                </a:buClr>
                <a:buSzPts val="1200"/>
                <a:buFont typeface="Helvetica Neue"/>
                <a:buNone/>
              </a:pPr>
              <a:r>
                <a:rPr b="1" lang="en" sz="1200">
                  <a:solidFill>
                    <a:srgbClr val="7030A0"/>
                  </a:solidFill>
                  <a:latin typeface="Helvetica Neue"/>
                  <a:ea typeface="Helvetica Neue"/>
                  <a:cs typeface="Helvetica Neue"/>
                  <a:sym typeface="Helvetica Neue"/>
                </a:rPr>
                <a:t>Literature</a:t>
              </a:r>
              <a:endParaRPr b="1" sz="1200">
                <a:solidFill>
                  <a:srgbClr val="7030A0"/>
                </a:solidFill>
                <a:latin typeface="Helvetica Neue"/>
                <a:ea typeface="Helvetica Neue"/>
                <a:cs typeface="Helvetica Neue"/>
                <a:sym typeface="Helvetica Neue"/>
              </a:endParaRPr>
            </a:p>
          </p:txBody>
        </p:sp>
        <p:sp>
          <p:nvSpPr>
            <p:cNvPr id="240" name="Google Shape;240;p43"/>
            <p:cNvSpPr/>
            <p:nvPr/>
          </p:nvSpPr>
          <p:spPr>
            <a:xfrm>
              <a:off x="1283515" y="0"/>
              <a:ext cx="250992" cy="287223"/>
            </a:xfrm>
            <a:prstGeom prst="rightArrow">
              <a:avLst>
                <a:gd fmla="val 60000" name="adj1"/>
                <a:gd fmla="val 50000" name="adj2"/>
              </a:avLst>
            </a:prstGeom>
            <a:solidFill>
              <a:srgbClr val="CCC0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43"/>
            <p:cNvSpPr txBox="1"/>
            <p:nvPr/>
          </p:nvSpPr>
          <p:spPr>
            <a:xfrm>
              <a:off x="1283515" y="57445"/>
              <a:ext cx="175694" cy="172333"/>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200"/>
                <a:buFont typeface="Calibri"/>
                <a:buNone/>
              </a:pPr>
              <a:r>
                <a:t/>
              </a:r>
              <a:endParaRPr sz="1200">
                <a:solidFill>
                  <a:schemeClr val="lt1"/>
                </a:solidFill>
                <a:latin typeface="Calibri"/>
                <a:ea typeface="Calibri"/>
                <a:cs typeface="Calibri"/>
                <a:sym typeface="Calibri"/>
              </a:endParaRPr>
            </a:p>
          </p:txBody>
        </p:sp>
        <p:sp>
          <p:nvSpPr>
            <p:cNvPr id="242" name="Google Shape;242;p43"/>
            <p:cNvSpPr/>
            <p:nvPr/>
          </p:nvSpPr>
          <p:spPr>
            <a:xfrm>
              <a:off x="1638693" y="0"/>
              <a:ext cx="1165123" cy="287223"/>
            </a:xfrm>
            <a:prstGeom prst="roundRect">
              <a:avLst>
                <a:gd fmla="val 10000" name="adj"/>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43"/>
            <p:cNvSpPr txBox="1"/>
            <p:nvPr/>
          </p:nvSpPr>
          <p:spPr>
            <a:xfrm>
              <a:off x="1647105" y="8412"/>
              <a:ext cx="1148299" cy="270399"/>
            </a:xfrm>
            <a:prstGeom prst="rect">
              <a:avLst/>
            </a:prstGeom>
            <a:noFill/>
            <a:ln>
              <a:noFill/>
            </a:ln>
          </p:spPr>
          <p:txBody>
            <a:bodyPr anchorCtr="0" anchor="ctr" bIns="41900" lIns="41900" spcFirstLastPara="1" rIns="41900" wrap="square" tIns="41900">
              <a:noAutofit/>
            </a:bodyPr>
            <a:lstStyle/>
            <a:p>
              <a:pPr indent="0" lvl="0" marL="0" marR="0" rtl="0" algn="ctr">
                <a:lnSpc>
                  <a:spcPct val="90000"/>
                </a:lnSpc>
                <a:spcBef>
                  <a:spcPts val="0"/>
                </a:spcBef>
                <a:spcAft>
                  <a:spcPts val="0"/>
                </a:spcAft>
                <a:buClr>
                  <a:srgbClr val="FFFFFF"/>
                </a:buClr>
                <a:buSzPts val="1100"/>
                <a:buFont typeface="Helvetica Neue"/>
                <a:buNone/>
              </a:pPr>
              <a:r>
                <a:rPr b="1" i="0" lang="en" sz="1100">
                  <a:solidFill>
                    <a:srgbClr val="FFFFFF"/>
                  </a:solidFill>
                  <a:latin typeface="Helvetica Neue"/>
                  <a:ea typeface="Helvetica Neue"/>
                  <a:cs typeface="Helvetica Neue"/>
                  <a:sym typeface="Helvetica Neue"/>
                </a:rPr>
                <a:t>Our Idea</a:t>
              </a:r>
              <a:endParaRPr b="1" i="0" sz="1100">
                <a:solidFill>
                  <a:srgbClr val="FFFFFF"/>
                </a:solidFill>
                <a:latin typeface="Helvetica Neue"/>
                <a:ea typeface="Helvetica Neue"/>
                <a:cs typeface="Helvetica Neue"/>
                <a:sym typeface="Helvetica Neue"/>
              </a:endParaRPr>
            </a:p>
          </p:txBody>
        </p:sp>
        <p:sp>
          <p:nvSpPr>
            <p:cNvPr id="244" name="Google Shape;244;p43"/>
            <p:cNvSpPr/>
            <p:nvPr/>
          </p:nvSpPr>
          <p:spPr>
            <a:xfrm>
              <a:off x="2920329" y="0"/>
              <a:ext cx="247006" cy="287223"/>
            </a:xfrm>
            <a:prstGeom prst="rightArrow">
              <a:avLst>
                <a:gd fmla="val 60000" name="adj1"/>
                <a:gd fmla="val 50000" name="adj2"/>
              </a:avLst>
            </a:prstGeom>
            <a:solidFill>
              <a:srgbClr val="B1C0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43"/>
            <p:cNvSpPr txBox="1"/>
            <p:nvPr/>
          </p:nvSpPr>
          <p:spPr>
            <a:xfrm>
              <a:off x="2920329" y="57445"/>
              <a:ext cx="172904" cy="172333"/>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200"/>
                <a:buFont typeface="Calibri"/>
                <a:buNone/>
              </a:pPr>
              <a:r>
                <a:t/>
              </a:r>
              <a:endParaRPr sz="1200">
                <a:solidFill>
                  <a:schemeClr val="lt1"/>
                </a:solidFill>
                <a:latin typeface="Calibri"/>
                <a:ea typeface="Calibri"/>
                <a:cs typeface="Calibri"/>
                <a:sym typeface="Calibri"/>
              </a:endParaRPr>
            </a:p>
          </p:txBody>
        </p:sp>
        <p:sp>
          <p:nvSpPr>
            <p:cNvPr id="246" name="Google Shape;246;p43"/>
            <p:cNvSpPr/>
            <p:nvPr/>
          </p:nvSpPr>
          <p:spPr>
            <a:xfrm>
              <a:off x="3269866" y="0"/>
              <a:ext cx="1165123" cy="287223"/>
            </a:xfrm>
            <a:prstGeom prst="roundRect">
              <a:avLst>
                <a:gd fmla="val 10000" name="adj"/>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43"/>
            <p:cNvSpPr txBox="1"/>
            <p:nvPr/>
          </p:nvSpPr>
          <p:spPr>
            <a:xfrm>
              <a:off x="3278278" y="8412"/>
              <a:ext cx="1148299" cy="270399"/>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lt1"/>
                </a:buClr>
                <a:buSzPts val="1100"/>
                <a:buFont typeface="Helvetica Neue"/>
                <a:buNone/>
              </a:pPr>
              <a:r>
                <a:rPr b="1" i="0" lang="en" sz="1100">
                  <a:solidFill>
                    <a:schemeClr val="lt1"/>
                  </a:solidFill>
                  <a:latin typeface="Helvetica Neue"/>
                  <a:ea typeface="Helvetica Neue"/>
                  <a:cs typeface="Helvetica Neue"/>
                  <a:sym typeface="Helvetica Neue"/>
                </a:rPr>
                <a:t>Design</a:t>
              </a:r>
              <a:endParaRPr b="1" i="0" sz="1100">
                <a:solidFill>
                  <a:schemeClr val="lt1"/>
                </a:solidFill>
                <a:latin typeface="Helvetica Neue"/>
                <a:ea typeface="Helvetica Neue"/>
                <a:cs typeface="Helvetica Neue"/>
                <a:sym typeface="Helvetica Neue"/>
              </a:endParaRPr>
            </a:p>
          </p:txBody>
        </p:sp>
        <p:sp>
          <p:nvSpPr>
            <p:cNvPr id="248" name="Google Shape;248;p43"/>
            <p:cNvSpPr/>
            <p:nvPr/>
          </p:nvSpPr>
          <p:spPr>
            <a:xfrm>
              <a:off x="4551502" y="0"/>
              <a:ext cx="247006" cy="287223"/>
            </a:xfrm>
            <a:prstGeom prst="rightArrow">
              <a:avLst>
                <a:gd fmla="val 60000" name="adj1"/>
                <a:gd fmla="val 50000" name="adj2"/>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43"/>
            <p:cNvSpPr txBox="1"/>
            <p:nvPr/>
          </p:nvSpPr>
          <p:spPr>
            <a:xfrm>
              <a:off x="4551502" y="57445"/>
              <a:ext cx="172904" cy="172333"/>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dk1"/>
                </a:buClr>
                <a:buSzPts val="1500"/>
                <a:buFont typeface="Calibri"/>
                <a:buNone/>
              </a:pPr>
              <a:r>
                <a:t/>
              </a:r>
              <a:endParaRPr sz="1500">
                <a:solidFill>
                  <a:srgbClr val="FFFFFF"/>
                </a:solidFill>
                <a:latin typeface="Helvetica Neue"/>
                <a:ea typeface="Helvetica Neue"/>
                <a:cs typeface="Helvetica Neue"/>
                <a:sym typeface="Helvetica Neue"/>
              </a:endParaRPr>
            </a:p>
          </p:txBody>
        </p:sp>
        <p:sp>
          <p:nvSpPr>
            <p:cNvPr id="250" name="Google Shape;250;p43"/>
            <p:cNvSpPr/>
            <p:nvPr/>
          </p:nvSpPr>
          <p:spPr>
            <a:xfrm>
              <a:off x="4901039" y="0"/>
              <a:ext cx="1165123" cy="287223"/>
            </a:xfrm>
            <a:prstGeom prst="roundRect">
              <a:avLst>
                <a:gd fmla="val 10000" name="adj"/>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43"/>
            <p:cNvSpPr txBox="1"/>
            <p:nvPr/>
          </p:nvSpPr>
          <p:spPr>
            <a:xfrm>
              <a:off x="4909451" y="8412"/>
              <a:ext cx="1148299" cy="270399"/>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lt1"/>
                </a:buClr>
                <a:buSzPts val="1200"/>
                <a:buFont typeface="Helvetica Neue"/>
                <a:buNone/>
              </a:pPr>
              <a:r>
                <a:rPr b="1" lang="en" sz="1200">
                  <a:solidFill>
                    <a:schemeClr val="lt1"/>
                  </a:solidFill>
                  <a:latin typeface="Helvetica Neue"/>
                  <a:ea typeface="Helvetica Neue"/>
                  <a:cs typeface="Helvetica Neue"/>
                  <a:sym typeface="Helvetica Neue"/>
                </a:rPr>
                <a:t>Results</a:t>
              </a:r>
              <a:endParaRPr b="1" sz="1200">
                <a:solidFill>
                  <a:schemeClr val="lt1"/>
                </a:solidFill>
                <a:latin typeface="Helvetica Neue"/>
                <a:ea typeface="Helvetica Neue"/>
                <a:cs typeface="Helvetica Neue"/>
                <a:sym typeface="Helvetica Neue"/>
              </a:endParaRPr>
            </a:p>
          </p:txBody>
        </p:sp>
        <p:sp>
          <p:nvSpPr>
            <p:cNvPr id="252" name="Google Shape;252;p43"/>
            <p:cNvSpPr/>
            <p:nvPr/>
          </p:nvSpPr>
          <p:spPr>
            <a:xfrm>
              <a:off x="6182674" y="0"/>
              <a:ext cx="247006" cy="287223"/>
            </a:xfrm>
            <a:prstGeom prst="rightArrow">
              <a:avLst>
                <a:gd fmla="val 60000" name="adj1"/>
                <a:gd fmla="val 50000" name="adj2"/>
              </a:avLst>
            </a:prstGeom>
            <a:solidFill>
              <a:srgbClr val="E5DF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43"/>
            <p:cNvSpPr txBox="1"/>
            <p:nvPr/>
          </p:nvSpPr>
          <p:spPr>
            <a:xfrm>
              <a:off x="6182674" y="57445"/>
              <a:ext cx="172904" cy="172333"/>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200"/>
                <a:buFont typeface="Calibri"/>
                <a:buNone/>
              </a:pPr>
              <a:r>
                <a:t/>
              </a:r>
              <a:endParaRPr sz="1200">
                <a:solidFill>
                  <a:schemeClr val="lt1"/>
                </a:solidFill>
                <a:latin typeface="Calibri"/>
                <a:ea typeface="Calibri"/>
                <a:cs typeface="Calibri"/>
                <a:sym typeface="Calibri"/>
              </a:endParaRPr>
            </a:p>
          </p:txBody>
        </p:sp>
        <p:sp>
          <p:nvSpPr>
            <p:cNvPr id="254" name="Google Shape;254;p43"/>
            <p:cNvSpPr/>
            <p:nvPr/>
          </p:nvSpPr>
          <p:spPr>
            <a:xfrm>
              <a:off x="6532211" y="0"/>
              <a:ext cx="1165123" cy="287223"/>
            </a:xfrm>
            <a:prstGeom prst="roundRect">
              <a:avLst>
                <a:gd fmla="val 10000" name="adj"/>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43"/>
            <p:cNvSpPr txBox="1"/>
            <p:nvPr/>
          </p:nvSpPr>
          <p:spPr>
            <a:xfrm>
              <a:off x="6540623" y="8412"/>
              <a:ext cx="1148299" cy="270399"/>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lt1"/>
                </a:buClr>
                <a:buSzPts val="1200"/>
                <a:buFont typeface="Helvetica Neue"/>
                <a:buNone/>
              </a:pPr>
              <a:r>
                <a:rPr b="1" lang="en" sz="1200">
                  <a:solidFill>
                    <a:schemeClr val="lt1"/>
                  </a:solidFill>
                  <a:latin typeface="Helvetica Neue"/>
                  <a:ea typeface="Helvetica Neue"/>
                  <a:cs typeface="Helvetica Neue"/>
                  <a:sym typeface="Helvetica Neue"/>
                </a:rPr>
                <a:t>Future Work</a:t>
              </a:r>
              <a:endParaRPr b="1" sz="1200">
                <a:solidFill>
                  <a:schemeClr val="lt1"/>
                </a:solidFill>
                <a:latin typeface="Helvetica Neue"/>
                <a:ea typeface="Helvetica Neue"/>
                <a:cs typeface="Helvetica Neue"/>
                <a:sym typeface="Helvetica Neue"/>
              </a:endParaRPr>
            </a:p>
          </p:txBody>
        </p:sp>
      </p:grpSp>
      <p:pic>
        <p:nvPicPr>
          <p:cNvPr id="256" name="Google Shape;256;p43"/>
          <p:cNvPicPr preferRelativeResize="0"/>
          <p:nvPr/>
        </p:nvPicPr>
        <p:blipFill>
          <a:blip r:embed="rId4">
            <a:alphaModFix/>
          </a:blip>
          <a:stretch>
            <a:fillRect/>
          </a:stretch>
        </p:blipFill>
        <p:spPr>
          <a:xfrm>
            <a:off x="304800" y="2080425"/>
            <a:ext cx="4093425" cy="2166350"/>
          </a:xfrm>
          <a:prstGeom prst="rect">
            <a:avLst/>
          </a:prstGeom>
          <a:noFill/>
          <a:ln>
            <a:noFill/>
          </a:ln>
        </p:spPr>
      </p:pic>
      <p:pic>
        <p:nvPicPr>
          <p:cNvPr id="257" name="Google Shape;257;p43"/>
          <p:cNvPicPr preferRelativeResize="0"/>
          <p:nvPr/>
        </p:nvPicPr>
        <p:blipFill>
          <a:blip r:embed="rId5">
            <a:alphaModFix/>
          </a:blip>
          <a:stretch>
            <a:fillRect/>
          </a:stretch>
        </p:blipFill>
        <p:spPr>
          <a:xfrm>
            <a:off x="4398225" y="2080425"/>
            <a:ext cx="3613225" cy="2201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263" name="Google Shape;263;p44"/>
          <p:cNvSpPr txBox="1"/>
          <p:nvPr/>
        </p:nvSpPr>
        <p:spPr>
          <a:xfrm>
            <a:off x="339661" y="257479"/>
            <a:ext cx="62031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400">
                <a:solidFill>
                  <a:srgbClr val="7030A0"/>
                </a:solidFill>
                <a:latin typeface="Calibri"/>
                <a:ea typeface="Calibri"/>
                <a:cs typeface="Calibri"/>
                <a:sym typeface="Calibri"/>
              </a:rPr>
              <a:t>Literature Review—Diffusion</a:t>
            </a:r>
            <a:endParaRPr/>
          </a:p>
        </p:txBody>
      </p:sp>
      <p:sp>
        <p:nvSpPr>
          <p:cNvPr id="264" name="Google Shape;264;p44"/>
          <p:cNvSpPr txBox="1"/>
          <p:nvPr/>
        </p:nvSpPr>
        <p:spPr>
          <a:xfrm>
            <a:off x="339660" y="912228"/>
            <a:ext cx="8120700" cy="14469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0097A7"/>
              </a:buClr>
              <a:buSzPts val="1800"/>
              <a:buFont typeface="Calibri"/>
              <a:buChar char="•"/>
            </a:pPr>
            <a:r>
              <a:rPr i="0" lang="en" sz="1800" u="sng" strike="noStrike">
                <a:solidFill>
                  <a:schemeClr val="hlink"/>
                </a:solidFill>
                <a:latin typeface="Calibri"/>
                <a:ea typeface="Calibri"/>
                <a:cs typeface="Calibri"/>
                <a:sym typeface="Calibri"/>
                <a:hlinkClick r:id="rId3"/>
              </a:rPr>
              <a:t>GTA</a:t>
            </a:r>
            <a:endParaRPr i="0" sz="1800" u="none" strike="noStrike">
              <a:solidFill>
                <a:srgbClr val="595959"/>
              </a:solidFill>
              <a:latin typeface="Calibri"/>
              <a:ea typeface="Calibri"/>
              <a:cs typeface="Calibri"/>
              <a:sym typeface="Calibri"/>
            </a:endParaRPr>
          </a:p>
          <a:p>
            <a:pPr indent="-285750" lvl="1" marL="742950" marR="0" rtl="0" algn="l">
              <a:spcBef>
                <a:spcPts val="0"/>
              </a:spcBef>
              <a:spcAft>
                <a:spcPts val="0"/>
              </a:spcAft>
              <a:buClr>
                <a:srgbClr val="595959"/>
              </a:buClr>
              <a:buSzPts val="1400"/>
              <a:buFont typeface="Arial"/>
              <a:buChar char="•"/>
            </a:pPr>
            <a:r>
              <a:rPr i="0" lang="en" sz="1400" u="none" cap="none" strike="noStrike">
                <a:solidFill>
                  <a:srgbClr val="595959"/>
                </a:solidFill>
                <a:latin typeface="Calibri"/>
                <a:ea typeface="Calibri"/>
                <a:cs typeface="Calibri"/>
                <a:sym typeface="Calibri"/>
              </a:rPr>
              <a:t>Partially noises original trajectories</a:t>
            </a:r>
            <a:r>
              <a:rPr lang="en">
                <a:solidFill>
                  <a:srgbClr val="595959"/>
                </a:solidFill>
                <a:latin typeface="Calibri"/>
                <a:ea typeface="Calibri"/>
                <a:cs typeface="Calibri"/>
                <a:sym typeface="Calibri"/>
              </a:rPr>
              <a:t>. </a:t>
            </a:r>
            <a:endParaRPr>
              <a:solidFill>
                <a:srgbClr val="595959"/>
              </a:solidFill>
              <a:latin typeface="Calibri"/>
              <a:ea typeface="Calibri"/>
              <a:cs typeface="Calibri"/>
              <a:sym typeface="Calibri"/>
            </a:endParaRPr>
          </a:p>
          <a:p>
            <a:pPr indent="-285750" lvl="1" marL="742950" marR="0" rtl="0" algn="l">
              <a:spcBef>
                <a:spcPts val="0"/>
              </a:spcBef>
              <a:spcAft>
                <a:spcPts val="0"/>
              </a:spcAft>
              <a:buClr>
                <a:srgbClr val="595959"/>
              </a:buClr>
              <a:buSzPts val="1400"/>
              <a:buFont typeface="Arial"/>
              <a:buChar char="•"/>
            </a:pPr>
            <a:r>
              <a:rPr lang="en">
                <a:solidFill>
                  <a:srgbClr val="595959"/>
                </a:solidFill>
                <a:latin typeface="Calibri"/>
                <a:ea typeface="Calibri"/>
                <a:cs typeface="Calibri"/>
                <a:sym typeface="Calibri"/>
              </a:rPr>
              <a:t>D</a:t>
            </a:r>
            <a:r>
              <a:rPr i="0" lang="en" sz="1400" u="none" cap="none" strike="noStrike">
                <a:solidFill>
                  <a:srgbClr val="595959"/>
                </a:solidFill>
                <a:latin typeface="Calibri"/>
                <a:ea typeface="Calibri"/>
                <a:cs typeface="Calibri"/>
                <a:sym typeface="Calibri"/>
              </a:rPr>
              <a:t>enois</a:t>
            </a:r>
            <a:r>
              <a:rPr lang="en">
                <a:solidFill>
                  <a:srgbClr val="595959"/>
                </a:solidFill>
                <a:latin typeface="Calibri"/>
                <a:ea typeface="Calibri"/>
                <a:cs typeface="Calibri"/>
                <a:sym typeface="Calibri"/>
              </a:rPr>
              <a:t>ing: </a:t>
            </a:r>
            <a:r>
              <a:rPr b="1" i="0" lang="en" sz="1400" u="none" cap="none" strike="noStrike">
                <a:solidFill>
                  <a:srgbClr val="595959"/>
                </a:solidFill>
                <a:latin typeface="Calibri"/>
                <a:ea typeface="Calibri"/>
                <a:cs typeface="Calibri"/>
                <a:sym typeface="Calibri"/>
              </a:rPr>
              <a:t> classifier-free </a:t>
            </a:r>
            <a:r>
              <a:rPr i="0" lang="en" sz="1400" u="none" cap="none" strike="noStrike">
                <a:solidFill>
                  <a:srgbClr val="595959"/>
                </a:solidFill>
                <a:latin typeface="Calibri"/>
                <a:ea typeface="Calibri"/>
                <a:cs typeface="Calibri"/>
                <a:sym typeface="Calibri"/>
              </a:rPr>
              <a:t>guidance via </a:t>
            </a:r>
            <a:r>
              <a:rPr b="1" i="0" lang="en" sz="1400" u="none" cap="none" strike="noStrike">
                <a:solidFill>
                  <a:srgbClr val="595959"/>
                </a:solidFill>
                <a:latin typeface="Calibri"/>
                <a:ea typeface="Calibri"/>
                <a:cs typeface="Calibri"/>
                <a:sym typeface="Calibri"/>
              </a:rPr>
              <a:t>conditioning</a:t>
            </a:r>
            <a:r>
              <a:rPr i="0" lang="en" sz="1400" u="none" cap="none" strike="noStrike">
                <a:solidFill>
                  <a:srgbClr val="595959"/>
                </a:solidFill>
                <a:latin typeface="Calibri"/>
                <a:ea typeface="Calibri"/>
                <a:cs typeface="Calibri"/>
                <a:sym typeface="Calibri"/>
              </a:rPr>
              <a:t> on </a:t>
            </a:r>
            <a:r>
              <a:rPr b="1" i="0" lang="en" sz="1400" u="none" cap="none" strike="noStrike">
                <a:solidFill>
                  <a:srgbClr val="595959"/>
                </a:solidFill>
                <a:latin typeface="Calibri"/>
                <a:ea typeface="Calibri"/>
                <a:cs typeface="Calibri"/>
                <a:sym typeface="Calibri"/>
              </a:rPr>
              <a:t>amplified return</a:t>
            </a:r>
            <a:r>
              <a:rPr i="0" lang="en" sz="1400" u="none" cap="none" strike="noStrike">
                <a:solidFill>
                  <a:srgbClr val="595959"/>
                </a:solidFill>
                <a:latin typeface="Calibri"/>
                <a:ea typeface="Calibri"/>
                <a:cs typeface="Calibri"/>
                <a:sym typeface="Calibri"/>
              </a:rPr>
              <a:t> value with diffusion.</a:t>
            </a:r>
            <a:endParaRPr>
              <a:latin typeface="Calibri"/>
              <a:ea typeface="Calibri"/>
              <a:cs typeface="Calibri"/>
              <a:sym typeface="Calibri"/>
            </a:endParaRPr>
          </a:p>
          <a:p>
            <a:pPr indent="-285750" lvl="1" marL="742950" marR="0" rtl="0" algn="l">
              <a:spcBef>
                <a:spcPts val="0"/>
              </a:spcBef>
              <a:spcAft>
                <a:spcPts val="0"/>
              </a:spcAft>
              <a:buClr>
                <a:srgbClr val="595959"/>
              </a:buClr>
              <a:buSzPts val="1400"/>
              <a:buFont typeface="Calibri"/>
              <a:buChar char="•"/>
            </a:pPr>
            <a:r>
              <a:rPr i="0" lang="en" sz="1400" u="none" cap="none" strike="noStrike">
                <a:solidFill>
                  <a:srgbClr val="595959"/>
                </a:solidFill>
                <a:latin typeface="Calibri"/>
                <a:ea typeface="Calibri"/>
                <a:cs typeface="Calibri"/>
                <a:sym typeface="Calibri"/>
              </a:rPr>
              <a:t>Enhances the performance of widely used offline RL algorithms in both dense and sparse reward settings, and improves the quality of the data.</a:t>
            </a:r>
            <a:endParaRPr>
              <a:latin typeface="Calibri"/>
              <a:ea typeface="Calibri"/>
              <a:cs typeface="Calibri"/>
              <a:sym typeface="Calibri"/>
            </a:endParaRPr>
          </a:p>
          <a:p>
            <a:pPr indent="0" lvl="0" marL="457200" marR="0" rtl="0" algn="l">
              <a:spcBef>
                <a:spcPts val="0"/>
              </a:spcBef>
              <a:spcAft>
                <a:spcPts val="0"/>
              </a:spcAft>
              <a:buNone/>
            </a:pPr>
            <a:r>
              <a:t/>
            </a:r>
            <a:endParaRPr/>
          </a:p>
        </p:txBody>
      </p:sp>
      <p:grpSp>
        <p:nvGrpSpPr>
          <p:cNvPr id="265" name="Google Shape;265;p44"/>
          <p:cNvGrpSpPr/>
          <p:nvPr/>
        </p:nvGrpSpPr>
        <p:grpSpPr>
          <a:xfrm>
            <a:off x="611560" y="4767263"/>
            <a:ext cx="7697411" cy="287100"/>
            <a:chOff x="0" y="0"/>
            <a:chExt cx="7697411" cy="287100"/>
          </a:xfrm>
        </p:grpSpPr>
        <p:sp>
          <p:nvSpPr>
            <p:cNvPr id="266" name="Google Shape;266;p44"/>
            <p:cNvSpPr/>
            <p:nvPr/>
          </p:nvSpPr>
          <p:spPr>
            <a:xfrm>
              <a:off x="0" y="0"/>
              <a:ext cx="1165200" cy="287100"/>
            </a:xfrm>
            <a:prstGeom prst="roundRect">
              <a:avLst>
                <a:gd fmla="val 10000" name="adj"/>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44"/>
            <p:cNvSpPr txBox="1"/>
            <p:nvPr/>
          </p:nvSpPr>
          <p:spPr>
            <a:xfrm>
              <a:off x="8412" y="8412"/>
              <a:ext cx="1148400" cy="270300"/>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rgbClr val="7030A0"/>
                </a:buClr>
                <a:buSzPts val="1200"/>
                <a:buFont typeface="Helvetica Neue"/>
                <a:buNone/>
              </a:pPr>
              <a:r>
                <a:rPr b="1" lang="en" sz="1200">
                  <a:solidFill>
                    <a:srgbClr val="7030A0"/>
                  </a:solidFill>
                  <a:latin typeface="Helvetica Neue"/>
                  <a:ea typeface="Helvetica Neue"/>
                  <a:cs typeface="Helvetica Neue"/>
                  <a:sym typeface="Helvetica Neue"/>
                </a:rPr>
                <a:t>Literature</a:t>
              </a:r>
              <a:endParaRPr b="1" sz="1200">
                <a:solidFill>
                  <a:srgbClr val="7030A0"/>
                </a:solidFill>
                <a:latin typeface="Helvetica Neue"/>
                <a:ea typeface="Helvetica Neue"/>
                <a:cs typeface="Helvetica Neue"/>
                <a:sym typeface="Helvetica Neue"/>
              </a:endParaRPr>
            </a:p>
          </p:txBody>
        </p:sp>
        <p:sp>
          <p:nvSpPr>
            <p:cNvPr id="268" name="Google Shape;268;p44"/>
            <p:cNvSpPr/>
            <p:nvPr/>
          </p:nvSpPr>
          <p:spPr>
            <a:xfrm>
              <a:off x="1283515" y="0"/>
              <a:ext cx="251100" cy="287100"/>
            </a:xfrm>
            <a:prstGeom prst="rightArrow">
              <a:avLst>
                <a:gd fmla="val 60000" name="adj1"/>
                <a:gd fmla="val 50000" name="adj2"/>
              </a:avLst>
            </a:prstGeom>
            <a:solidFill>
              <a:srgbClr val="CCC0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44"/>
            <p:cNvSpPr txBox="1"/>
            <p:nvPr/>
          </p:nvSpPr>
          <p:spPr>
            <a:xfrm>
              <a:off x="1283515" y="57445"/>
              <a:ext cx="175800" cy="1722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200"/>
                <a:buFont typeface="Calibri"/>
                <a:buNone/>
              </a:pPr>
              <a:r>
                <a:t/>
              </a:r>
              <a:endParaRPr sz="1200">
                <a:solidFill>
                  <a:schemeClr val="lt1"/>
                </a:solidFill>
                <a:latin typeface="Calibri"/>
                <a:ea typeface="Calibri"/>
                <a:cs typeface="Calibri"/>
                <a:sym typeface="Calibri"/>
              </a:endParaRPr>
            </a:p>
          </p:txBody>
        </p:sp>
        <p:sp>
          <p:nvSpPr>
            <p:cNvPr id="270" name="Google Shape;270;p44"/>
            <p:cNvSpPr/>
            <p:nvPr/>
          </p:nvSpPr>
          <p:spPr>
            <a:xfrm>
              <a:off x="1638693" y="0"/>
              <a:ext cx="1165200" cy="287100"/>
            </a:xfrm>
            <a:prstGeom prst="roundRect">
              <a:avLst>
                <a:gd fmla="val 10000" name="adj"/>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44"/>
            <p:cNvSpPr txBox="1"/>
            <p:nvPr/>
          </p:nvSpPr>
          <p:spPr>
            <a:xfrm>
              <a:off x="1647105" y="8412"/>
              <a:ext cx="1148400" cy="270300"/>
            </a:xfrm>
            <a:prstGeom prst="rect">
              <a:avLst/>
            </a:prstGeom>
            <a:noFill/>
            <a:ln>
              <a:noFill/>
            </a:ln>
          </p:spPr>
          <p:txBody>
            <a:bodyPr anchorCtr="0" anchor="ctr" bIns="41900" lIns="41900" spcFirstLastPara="1" rIns="41900" wrap="square" tIns="41900">
              <a:noAutofit/>
            </a:bodyPr>
            <a:lstStyle/>
            <a:p>
              <a:pPr indent="0" lvl="0" marL="0" marR="0" rtl="0" algn="ctr">
                <a:lnSpc>
                  <a:spcPct val="90000"/>
                </a:lnSpc>
                <a:spcBef>
                  <a:spcPts val="0"/>
                </a:spcBef>
                <a:spcAft>
                  <a:spcPts val="0"/>
                </a:spcAft>
                <a:buClr>
                  <a:srgbClr val="FFFFFF"/>
                </a:buClr>
                <a:buSzPts val="1100"/>
                <a:buFont typeface="Helvetica Neue"/>
                <a:buNone/>
              </a:pPr>
              <a:r>
                <a:rPr b="1" i="0" lang="en" sz="1100">
                  <a:solidFill>
                    <a:srgbClr val="FFFFFF"/>
                  </a:solidFill>
                  <a:latin typeface="Helvetica Neue"/>
                  <a:ea typeface="Helvetica Neue"/>
                  <a:cs typeface="Helvetica Neue"/>
                  <a:sym typeface="Helvetica Neue"/>
                </a:rPr>
                <a:t>Our Idea</a:t>
              </a:r>
              <a:endParaRPr b="1" i="0" sz="1100">
                <a:solidFill>
                  <a:srgbClr val="FFFFFF"/>
                </a:solidFill>
                <a:latin typeface="Helvetica Neue"/>
                <a:ea typeface="Helvetica Neue"/>
                <a:cs typeface="Helvetica Neue"/>
                <a:sym typeface="Helvetica Neue"/>
              </a:endParaRPr>
            </a:p>
          </p:txBody>
        </p:sp>
        <p:sp>
          <p:nvSpPr>
            <p:cNvPr id="272" name="Google Shape;272;p44"/>
            <p:cNvSpPr/>
            <p:nvPr/>
          </p:nvSpPr>
          <p:spPr>
            <a:xfrm>
              <a:off x="2920329" y="0"/>
              <a:ext cx="246900" cy="287100"/>
            </a:xfrm>
            <a:prstGeom prst="rightArrow">
              <a:avLst>
                <a:gd fmla="val 60000" name="adj1"/>
                <a:gd fmla="val 50000" name="adj2"/>
              </a:avLst>
            </a:prstGeom>
            <a:solidFill>
              <a:srgbClr val="B1C0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44"/>
            <p:cNvSpPr txBox="1"/>
            <p:nvPr/>
          </p:nvSpPr>
          <p:spPr>
            <a:xfrm>
              <a:off x="2920329" y="57445"/>
              <a:ext cx="172800" cy="1722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200"/>
                <a:buFont typeface="Calibri"/>
                <a:buNone/>
              </a:pPr>
              <a:r>
                <a:t/>
              </a:r>
              <a:endParaRPr sz="1200">
                <a:solidFill>
                  <a:schemeClr val="lt1"/>
                </a:solidFill>
                <a:latin typeface="Calibri"/>
                <a:ea typeface="Calibri"/>
                <a:cs typeface="Calibri"/>
                <a:sym typeface="Calibri"/>
              </a:endParaRPr>
            </a:p>
          </p:txBody>
        </p:sp>
        <p:sp>
          <p:nvSpPr>
            <p:cNvPr id="274" name="Google Shape;274;p44"/>
            <p:cNvSpPr/>
            <p:nvPr/>
          </p:nvSpPr>
          <p:spPr>
            <a:xfrm>
              <a:off x="3269866" y="0"/>
              <a:ext cx="1165200" cy="287100"/>
            </a:xfrm>
            <a:prstGeom prst="roundRect">
              <a:avLst>
                <a:gd fmla="val 10000" name="adj"/>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44"/>
            <p:cNvSpPr txBox="1"/>
            <p:nvPr/>
          </p:nvSpPr>
          <p:spPr>
            <a:xfrm>
              <a:off x="3278278" y="8412"/>
              <a:ext cx="1148400" cy="270300"/>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lt1"/>
                </a:buClr>
                <a:buSzPts val="1100"/>
                <a:buFont typeface="Helvetica Neue"/>
                <a:buNone/>
              </a:pPr>
              <a:r>
                <a:rPr b="1" i="0" lang="en" sz="1100">
                  <a:solidFill>
                    <a:schemeClr val="lt1"/>
                  </a:solidFill>
                  <a:latin typeface="Helvetica Neue"/>
                  <a:ea typeface="Helvetica Neue"/>
                  <a:cs typeface="Helvetica Neue"/>
                  <a:sym typeface="Helvetica Neue"/>
                </a:rPr>
                <a:t>Design</a:t>
              </a:r>
              <a:endParaRPr b="1" i="0" sz="1100">
                <a:solidFill>
                  <a:schemeClr val="lt1"/>
                </a:solidFill>
                <a:latin typeface="Helvetica Neue"/>
                <a:ea typeface="Helvetica Neue"/>
                <a:cs typeface="Helvetica Neue"/>
                <a:sym typeface="Helvetica Neue"/>
              </a:endParaRPr>
            </a:p>
          </p:txBody>
        </p:sp>
        <p:sp>
          <p:nvSpPr>
            <p:cNvPr id="276" name="Google Shape;276;p44"/>
            <p:cNvSpPr/>
            <p:nvPr/>
          </p:nvSpPr>
          <p:spPr>
            <a:xfrm>
              <a:off x="4551502" y="0"/>
              <a:ext cx="246900" cy="287100"/>
            </a:xfrm>
            <a:prstGeom prst="rightArrow">
              <a:avLst>
                <a:gd fmla="val 60000" name="adj1"/>
                <a:gd fmla="val 50000" name="adj2"/>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44"/>
            <p:cNvSpPr txBox="1"/>
            <p:nvPr/>
          </p:nvSpPr>
          <p:spPr>
            <a:xfrm>
              <a:off x="4551502" y="57445"/>
              <a:ext cx="172800" cy="172200"/>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dk1"/>
                </a:buClr>
                <a:buSzPts val="1500"/>
                <a:buFont typeface="Calibri"/>
                <a:buNone/>
              </a:pPr>
              <a:r>
                <a:t/>
              </a:r>
              <a:endParaRPr sz="1500">
                <a:solidFill>
                  <a:srgbClr val="FFFFFF"/>
                </a:solidFill>
                <a:latin typeface="Helvetica Neue"/>
                <a:ea typeface="Helvetica Neue"/>
                <a:cs typeface="Helvetica Neue"/>
                <a:sym typeface="Helvetica Neue"/>
              </a:endParaRPr>
            </a:p>
          </p:txBody>
        </p:sp>
        <p:sp>
          <p:nvSpPr>
            <p:cNvPr id="278" name="Google Shape;278;p44"/>
            <p:cNvSpPr/>
            <p:nvPr/>
          </p:nvSpPr>
          <p:spPr>
            <a:xfrm>
              <a:off x="4901039" y="0"/>
              <a:ext cx="1165200" cy="287100"/>
            </a:xfrm>
            <a:prstGeom prst="roundRect">
              <a:avLst>
                <a:gd fmla="val 10000" name="adj"/>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44"/>
            <p:cNvSpPr txBox="1"/>
            <p:nvPr/>
          </p:nvSpPr>
          <p:spPr>
            <a:xfrm>
              <a:off x="4909451" y="8412"/>
              <a:ext cx="1148400" cy="270300"/>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lt1"/>
                </a:buClr>
                <a:buSzPts val="1200"/>
                <a:buFont typeface="Helvetica Neue"/>
                <a:buNone/>
              </a:pPr>
              <a:r>
                <a:rPr b="1" lang="en" sz="1200">
                  <a:solidFill>
                    <a:schemeClr val="lt1"/>
                  </a:solidFill>
                  <a:latin typeface="Helvetica Neue"/>
                  <a:ea typeface="Helvetica Neue"/>
                  <a:cs typeface="Helvetica Neue"/>
                  <a:sym typeface="Helvetica Neue"/>
                </a:rPr>
                <a:t>Results</a:t>
              </a:r>
              <a:endParaRPr b="1" sz="1200">
                <a:solidFill>
                  <a:schemeClr val="lt1"/>
                </a:solidFill>
                <a:latin typeface="Helvetica Neue"/>
                <a:ea typeface="Helvetica Neue"/>
                <a:cs typeface="Helvetica Neue"/>
                <a:sym typeface="Helvetica Neue"/>
              </a:endParaRPr>
            </a:p>
          </p:txBody>
        </p:sp>
        <p:sp>
          <p:nvSpPr>
            <p:cNvPr id="280" name="Google Shape;280;p44"/>
            <p:cNvSpPr/>
            <p:nvPr/>
          </p:nvSpPr>
          <p:spPr>
            <a:xfrm>
              <a:off x="6182674" y="0"/>
              <a:ext cx="246900" cy="287100"/>
            </a:xfrm>
            <a:prstGeom prst="rightArrow">
              <a:avLst>
                <a:gd fmla="val 60000" name="adj1"/>
                <a:gd fmla="val 50000" name="adj2"/>
              </a:avLst>
            </a:prstGeom>
            <a:solidFill>
              <a:srgbClr val="E5DF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44"/>
            <p:cNvSpPr txBox="1"/>
            <p:nvPr/>
          </p:nvSpPr>
          <p:spPr>
            <a:xfrm>
              <a:off x="6182674" y="57445"/>
              <a:ext cx="172800" cy="1722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200"/>
                <a:buFont typeface="Calibri"/>
                <a:buNone/>
              </a:pPr>
              <a:r>
                <a:t/>
              </a:r>
              <a:endParaRPr sz="1200">
                <a:solidFill>
                  <a:schemeClr val="lt1"/>
                </a:solidFill>
                <a:latin typeface="Calibri"/>
                <a:ea typeface="Calibri"/>
                <a:cs typeface="Calibri"/>
                <a:sym typeface="Calibri"/>
              </a:endParaRPr>
            </a:p>
          </p:txBody>
        </p:sp>
        <p:sp>
          <p:nvSpPr>
            <p:cNvPr id="282" name="Google Shape;282;p44"/>
            <p:cNvSpPr/>
            <p:nvPr/>
          </p:nvSpPr>
          <p:spPr>
            <a:xfrm>
              <a:off x="6532211" y="0"/>
              <a:ext cx="1165200" cy="287100"/>
            </a:xfrm>
            <a:prstGeom prst="roundRect">
              <a:avLst>
                <a:gd fmla="val 10000" name="adj"/>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44"/>
            <p:cNvSpPr txBox="1"/>
            <p:nvPr/>
          </p:nvSpPr>
          <p:spPr>
            <a:xfrm>
              <a:off x="6540623" y="8412"/>
              <a:ext cx="1148400" cy="270300"/>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lt1"/>
                </a:buClr>
                <a:buSzPts val="1200"/>
                <a:buFont typeface="Helvetica Neue"/>
                <a:buNone/>
              </a:pPr>
              <a:r>
                <a:rPr b="1" lang="en" sz="1200">
                  <a:solidFill>
                    <a:schemeClr val="lt1"/>
                  </a:solidFill>
                  <a:latin typeface="Helvetica Neue"/>
                  <a:ea typeface="Helvetica Neue"/>
                  <a:cs typeface="Helvetica Neue"/>
                  <a:sym typeface="Helvetica Neue"/>
                </a:rPr>
                <a:t>Future Work</a:t>
              </a:r>
              <a:endParaRPr b="1" sz="1200">
                <a:solidFill>
                  <a:schemeClr val="lt1"/>
                </a:solidFill>
                <a:latin typeface="Helvetica Neue"/>
                <a:ea typeface="Helvetica Neue"/>
                <a:cs typeface="Helvetica Neue"/>
                <a:sym typeface="Helvetica Neue"/>
              </a:endParaRPr>
            </a:p>
          </p:txBody>
        </p:sp>
      </p:grpSp>
      <p:pic>
        <p:nvPicPr>
          <p:cNvPr id="284" name="Google Shape;284;p44"/>
          <p:cNvPicPr preferRelativeResize="0"/>
          <p:nvPr/>
        </p:nvPicPr>
        <p:blipFill>
          <a:blip r:embed="rId4">
            <a:alphaModFix/>
          </a:blip>
          <a:stretch>
            <a:fillRect/>
          </a:stretch>
        </p:blipFill>
        <p:spPr>
          <a:xfrm>
            <a:off x="484650" y="2208550"/>
            <a:ext cx="4173109" cy="2558725"/>
          </a:xfrm>
          <a:prstGeom prst="rect">
            <a:avLst/>
          </a:prstGeom>
          <a:noFill/>
          <a:ln>
            <a:noFill/>
          </a:ln>
        </p:spPr>
      </p:pic>
      <p:pic>
        <p:nvPicPr>
          <p:cNvPr id="285" name="Google Shape;285;p44"/>
          <p:cNvPicPr preferRelativeResize="0"/>
          <p:nvPr/>
        </p:nvPicPr>
        <p:blipFill rotWithShape="1">
          <a:blip r:embed="rId5">
            <a:alphaModFix/>
          </a:blip>
          <a:srcRect b="0" l="0" r="0" t="14617"/>
          <a:stretch/>
        </p:blipFill>
        <p:spPr>
          <a:xfrm>
            <a:off x="4575250" y="2296275"/>
            <a:ext cx="4180104" cy="461700"/>
          </a:xfrm>
          <a:prstGeom prst="rect">
            <a:avLst/>
          </a:prstGeom>
          <a:noFill/>
          <a:ln>
            <a:noFill/>
          </a:ln>
        </p:spPr>
      </p:pic>
      <p:pic>
        <p:nvPicPr>
          <p:cNvPr id="286" name="Google Shape;286;p44"/>
          <p:cNvPicPr preferRelativeResize="0"/>
          <p:nvPr/>
        </p:nvPicPr>
        <p:blipFill>
          <a:blip r:embed="rId6">
            <a:alphaModFix/>
          </a:blip>
          <a:stretch>
            <a:fillRect/>
          </a:stretch>
        </p:blipFill>
        <p:spPr>
          <a:xfrm>
            <a:off x="6715152" y="2834175"/>
            <a:ext cx="1972800" cy="364200"/>
          </a:xfrm>
          <a:prstGeom prst="rect">
            <a:avLst/>
          </a:prstGeom>
          <a:noFill/>
          <a:ln>
            <a:noFill/>
          </a:ln>
        </p:spPr>
      </p:pic>
      <p:pic>
        <p:nvPicPr>
          <p:cNvPr id="287" name="Google Shape;287;p44"/>
          <p:cNvPicPr preferRelativeResize="0"/>
          <p:nvPr/>
        </p:nvPicPr>
        <p:blipFill>
          <a:blip r:embed="rId7">
            <a:alphaModFix/>
          </a:blip>
          <a:stretch>
            <a:fillRect/>
          </a:stretch>
        </p:blipFill>
        <p:spPr>
          <a:xfrm>
            <a:off x="4657750" y="3198375"/>
            <a:ext cx="2580502" cy="1509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293" name="Google Shape;293;p45"/>
          <p:cNvSpPr txBox="1"/>
          <p:nvPr/>
        </p:nvSpPr>
        <p:spPr>
          <a:xfrm>
            <a:off x="339661" y="257479"/>
            <a:ext cx="62031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400">
                <a:solidFill>
                  <a:srgbClr val="7030A0"/>
                </a:solidFill>
                <a:latin typeface="Calibri"/>
                <a:ea typeface="Calibri"/>
                <a:cs typeface="Calibri"/>
                <a:sym typeface="Calibri"/>
              </a:rPr>
              <a:t>Literature Review—Diffusion</a:t>
            </a:r>
            <a:endParaRPr/>
          </a:p>
        </p:txBody>
      </p:sp>
      <p:sp>
        <p:nvSpPr>
          <p:cNvPr id="294" name="Google Shape;294;p45"/>
          <p:cNvSpPr txBox="1"/>
          <p:nvPr/>
        </p:nvSpPr>
        <p:spPr>
          <a:xfrm>
            <a:off x="339660" y="912228"/>
            <a:ext cx="8120700" cy="18777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0097A7"/>
              </a:buClr>
              <a:buSzPts val="1800"/>
              <a:buFont typeface="Calibri"/>
              <a:buChar char="•"/>
            </a:pPr>
            <a:r>
              <a:rPr i="0" lang="en" sz="1800" u="sng" strike="noStrike">
                <a:solidFill>
                  <a:schemeClr val="hlink"/>
                </a:solidFill>
                <a:latin typeface="Calibri"/>
                <a:ea typeface="Calibri"/>
                <a:cs typeface="Calibri"/>
                <a:sym typeface="Calibri"/>
                <a:hlinkClick r:id="rId3"/>
              </a:rPr>
              <a:t>PGD</a:t>
            </a:r>
            <a:endParaRPr i="0" sz="1800" u="none" strike="noStrike">
              <a:solidFill>
                <a:srgbClr val="595959"/>
              </a:solidFill>
              <a:latin typeface="Calibri"/>
              <a:ea typeface="Calibri"/>
              <a:cs typeface="Calibri"/>
              <a:sym typeface="Calibri"/>
            </a:endParaRPr>
          </a:p>
          <a:p>
            <a:pPr indent="-285750" lvl="1" marL="742950" marR="0" rtl="0" algn="l">
              <a:spcBef>
                <a:spcPts val="0"/>
              </a:spcBef>
              <a:spcAft>
                <a:spcPts val="0"/>
              </a:spcAft>
              <a:buClr>
                <a:srgbClr val="595959"/>
              </a:buClr>
              <a:buSzPts val="1400"/>
              <a:buFont typeface="Arial"/>
              <a:buChar char="•"/>
            </a:pPr>
            <a:r>
              <a:rPr i="0" lang="en" sz="1400" u="none" cap="none" strike="noStrike">
                <a:solidFill>
                  <a:srgbClr val="595959"/>
                </a:solidFill>
                <a:latin typeface="Calibri"/>
                <a:ea typeface="Calibri"/>
                <a:cs typeface="Calibri"/>
                <a:sym typeface="Calibri"/>
              </a:rPr>
              <a:t>Inspired by </a:t>
            </a:r>
            <a:r>
              <a:rPr b="1" i="0" lang="en" sz="1400" u="none" cap="none" strike="noStrike">
                <a:solidFill>
                  <a:srgbClr val="595959"/>
                </a:solidFill>
                <a:latin typeface="Calibri"/>
                <a:ea typeface="Calibri"/>
                <a:cs typeface="Calibri"/>
                <a:sym typeface="Calibri"/>
              </a:rPr>
              <a:t>classifier-guided</a:t>
            </a:r>
            <a:r>
              <a:rPr i="0" lang="en" sz="1400" u="none" cap="none" strike="noStrike">
                <a:solidFill>
                  <a:srgbClr val="595959"/>
                </a:solidFill>
                <a:latin typeface="Calibri"/>
                <a:ea typeface="Calibri"/>
                <a:cs typeface="Calibri"/>
                <a:sym typeface="Calibri"/>
              </a:rPr>
              <a:t> diffusion, applies </a:t>
            </a:r>
            <a:r>
              <a:rPr b="1" i="0" lang="en" sz="1400" u="none" cap="none" strike="noStrike">
                <a:solidFill>
                  <a:srgbClr val="595959"/>
                </a:solidFill>
                <a:latin typeface="Calibri"/>
                <a:ea typeface="Calibri"/>
                <a:cs typeface="Calibri"/>
                <a:sym typeface="Calibri"/>
              </a:rPr>
              <a:t>guidance</a:t>
            </a:r>
            <a:r>
              <a:rPr i="0" lang="en" sz="1400" u="none" cap="none" strike="noStrike">
                <a:solidFill>
                  <a:srgbClr val="595959"/>
                </a:solidFill>
                <a:latin typeface="Calibri"/>
                <a:ea typeface="Calibri"/>
                <a:cs typeface="Calibri"/>
                <a:sym typeface="Calibri"/>
              </a:rPr>
              <a:t> </a:t>
            </a:r>
            <a:r>
              <a:rPr b="1" i="0" lang="en" sz="1400" u="none" cap="none" strike="noStrike">
                <a:solidFill>
                  <a:srgbClr val="595959"/>
                </a:solidFill>
                <a:latin typeface="Calibri"/>
                <a:ea typeface="Calibri"/>
                <a:cs typeface="Calibri"/>
                <a:sym typeface="Calibri"/>
              </a:rPr>
              <a:t>from the target policy</a:t>
            </a:r>
            <a:r>
              <a:rPr i="0" lang="en" sz="1400" u="none" cap="none" strike="noStrike">
                <a:solidFill>
                  <a:srgbClr val="595959"/>
                </a:solidFill>
                <a:latin typeface="Calibri"/>
                <a:ea typeface="Calibri"/>
                <a:cs typeface="Calibri"/>
                <a:sym typeface="Calibri"/>
              </a:rPr>
              <a:t> to generate synthetic trajectories that are </a:t>
            </a:r>
            <a:r>
              <a:rPr lang="en">
                <a:solidFill>
                  <a:srgbClr val="595959"/>
                </a:solidFill>
                <a:latin typeface="Calibri"/>
                <a:ea typeface="Calibri"/>
                <a:cs typeface="Calibri"/>
                <a:sym typeface="Calibri"/>
              </a:rPr>
              <a:t>       </a:t>
            </a:r>
            <a:endParaRPr>
              <a:solidFill>
                <a:srgbClr val="595959"/>
              </a:solidFill>
              <a:latin typeface="Calibri"/>
              <a:ea typeface="Calibri"/>
              <a:cs typeface="Calibri"/>
              <a:sym typeface="Calibri"/>
            </a:endParaRPr>
          </a:p>
          <a:p>
            <a:pPr indent="0" lvl="0" marL="914400" marR="0" rtl="0" algn="l">
              <a:spcBef>
                <a:spcPts val="0"/>
              </a:spcBef>
              <a:spcAft>
                <a:spcPts val="0"/>
              </a:spcAft>
              <a:buNone/>
            </a:pPr>
            <a:r>
              <a:rPr lang="en">
                <a:solidFill>
                  <a:srgbClr val="595959"/>
                </a:solidFill>
                <a:latin typeface="Calibri"/>
                <a:ea typeface="Calibri"/>
                <a:cs typeface="Calibri"/>
                <a:sym typeface="Calibri"/>
              </a:rPr>
              <a:t>(a.) more </a:t>
            </a:r>
            <a:r>
              <a:rPr i="0" lang="en" sz="1400" u="none" cap="none" strike="noStrike">
                <a:solidFill>
                  <a:srgbClr val="595959"/>
                </a:solidFill>
                <a:latin typeface="Calibri"/>
                <a:ea typeface="Calibri"/>
                <a:cs typeface="Calibri"/>
                <a:sym typeface="Calibri"/>
              </a:rPr>
              <a:t>representative of the </a:t>
            </a:r>
            <a:r>
              <a:rPr b="1" i="0" lang="en" sz="1400" u="none" cap="none" strike="noStrike">
                <a:solidFill>
                  <a:srgbClr val="595959"/>
                </a:solidFill>
                <a:latin typeface="Calibri"/>
                <a:ea typeface="Calibri"/>
                <a:cs typeface="Calibri"/>
                <a:sym typeface="Calibri"/>
              </a:rPr>
              <a:t>target</a:t>
            </a:r>
            <a:r>
              <a:rPr i="0" lang="en" sz="1400" u="none" cap="none" strike="noStrike">
                <a:solidFill>
                  <a:srgbClr val="595959"/>
                </a:solidFill>
                <a:latin typeface="Calibri"/>
                <a:ea typeface="Calibri"/>
                <a:cs typeface="Calibri"/>
                <a:sym typeface="Calibri"/>
              </a:rPr>
              <a:t> policy, while </a:t>
            </a:r>
            <a:endParaRPr>
              <a:solidFill>
                <a:srgbClr val="595959"/>
              </a:solidFill>
              <a:latin typeface="Calibri"/>
              <a:ea typeface="Calibri"/>
              <a:cs typeface="Calibri"/>
              <a:sym typeface="Calibri"/>
            </a:endParaRPr>
          </a:p>
          <a:p>
            <a:pPr indent="457200" lvl="0" marL="457200" marR="0" rtl="0" algn="l">
              <a:spcBef>
                <a:spcPts val="0"/>
              </a:spcBef>
              <a:spcAft>
                <a:spcPts val="0"/>
              </a:spcAft>
              <a:buNone/>
            </a:pPr>
            <a:r>
              <a:rPr i="0" lang="en" sz="1400" u="none" cap="none" strike="noStrike">
                <a:solidFill>
                  <a:srgbClr val="595959"/>
                </a:solidFill>
                <a:latin typeface="Calibri"/>
                <a:ea typeface="Calibri"/>
                <a:cs typeface="Calibri"/>
                <a:sym typeface="Calibri"/>
              </a:rPr>
              <a:t>(b.) do not diverge too far from the </a:t>
            </a:r>
            <a:r>
              <a:rPr b="1" i="0" lang="en" sz="1400" u="none" cap="none" strike="noStrike">
                <a:solidFill>
                  <a:srgbClr val="595959"/>
                </a:solidFill>
                <a:latin typeface="Calibri"/>
                <a:ea typeface="Calibri"/>
                <a:cs typeface="Calibri"/>
                <a:sym typeface="Calibri"/>
              </a:rPr>
              <a:t>behavior</a:t>
            </a:r>
            <a:r>
              <a:rPr i="0" lang="en" sz="1400" u="none" cap="none" strike="noStrike">
                <a:solidFill>
                  <a:srgbClr val="595959"/>
                </a:solidFill>
                <a:latin typeface="Calibri"/>
                <a:ea typeface="Calibri"/>
                <a:cs typeface="Calibri"/>
                <a:sym typeface="Calibri"/>
              </a:rPr>
              <a:t> policy.</a:t>
            </a:r>
            <a:endParaRPr>
              <a:latin typeface="Calibri"/>
              <a:ea typeface="Calibri"/>
              <a:cs typeface="Calibri"/>
              <a:sym typeface="Calibri"/>
            </a:endParaRPr>
          </a:p>
          <a:p>
            <a:pPr indent="-285750" lvl="1" marL="742950" marR="0" rtl="0" algn="l">
              <a:spcBef>
                <a:spcPts val="0"/>
              </a:spcBef>
              <a:spcAft>
                <a:spcPts val="0"/>
              </a:spcAft>
              <a:buClr>
                <a:srgbClr val="595959"/>
              </a:buClr>
              <a:buSzPts val="1400"/>
              <a:buFont typeface="Calibri"/>
              <a:buChar char="•"/>
            </a:pPr>
            <a:r>
              <a:rPr i="0" lang="en" sz="1400" u="none" cap="none" strike="noStrike">
                <a:solidFill>
                  <a:srgbClr val="595959"/>
                </a:solidFill>
                <a:latin typeface="Calibri"/>
                <a:ea typeface="Calibri"/>
                <a:cs typeface="Calibri"/>
                <a:sym typeface="Calibri"/>
              </a:rPr>
              <a:t>Addresses the issue of </a:t>
            </a:r>
            <a:r>
              <a:rPr b="1" i="0" lang="en" sz="1400" u="none" cap="none" strike="noStrike">
                <a:solidFill>
                  <a:srgbClr val="595959"/>
                </a:solidFill>
                <a:latin typeface="Calibri"/>
                <a:ea typeface="Calibri"/>
                <a:cs typeface="Calibri"/>
                <a:sym typeface="Calibri"/>
              </a:rPr>
              <a:t>distribution shift</a:t>
            </a:r>
            <a:r>
              <a:rPr i="0" lang="en" sz="1400" u="none" cap="none" strike="noStrike">
                <a:solidFill>
                  <a:srgbClr val="595959"/>
                </a:solidFill>
                <a:latin typeface="Calibri"/>
                <a:ea typeface="Calibri"/>
                <a:cs typeface="Calibri"/>
                <a:sym typeface="Calibri"/>
              </a:rPr>
              <a:t> between the target and behavior policies</a:t>
            </a:r>
            <a:endParaRPr>
              <a:solidFill>
                <a:srgbClr val="595959"/>
              </a:solidFill>
              <a:latin typeface="Calibri"/>
              <a:ea typeface="Calibri"/>
              <a:cs typeface="Calibri"/>
              <a:sym typeface="Calibri"/>
            </a:endParaRPr>
          </a:p>
          <a:p>
            <a:pPr indent="-285750" lvl="1" marL="742950" marR="0" rtl="0" algn="l">
              <a:spcBef>
                <a:spcPts val="0"/>
              </a:spcBef>
              <a:spcAft>
                <a:spcPts val="0"/>
              </a:spcAft>
              <a:buClr>
                <a:srgbClr val="595959"/>
              </a:buClr>
              <a:buSzPts val="1400"/>
              <a:buFont typeface="Calibri"/>
              <a:buChar char="•"/>
            </a:pPr>
            <a:r>
              <a:rPr lang="en">
                <a:solidFill>
                  <a:srgbClr val="595959"/>
                </a:solidFill>
                <a:latin typeface="Calibri"/>
                <a:ea typeface="Calibri"/>
                <a:cs typeface="Calibri"/>
                <a:sym typeface="Calibri"/>
              </a:rPr>
              <a:t>M</a:t>
            </a:r>
            <a:r>
              <a:rPr i="0" lang="en" sz="1400" u="none" cap="none" strike="noStrike">
                <a:solidFill>
                  <a:srgbClr val="595959"/>
                </a:solidFill>
                <a:latin typeface="Calibri"/>
                <a:ea typeface="Calibri"/>
                <a:cs typeface="Calibri"/>
                <a:sym typeface="Calibri"/>
              </a:rPr>
              <a:t>ore controllable generation</a:t>
            </a:r>
            <a:r>
              <a:rPr lang="en">
                <a:solidFill>
                  <a:srgbClr val="595959"/>
                </a:solidFill>
                <a:latin typeface="Calibri"/>
                <a:ea typeface="Calibri"/>
                <a:cs typeface="Calibri"/>
                <a:sym typeface="Calibri"/>
              </a:rPr>
              <a:t>; </a:t>
            </a:r>
            <a:endParaRPr>
              <a:solidFill>
                <a:srgbClr val="595959"/>
              </a:solidFill>
              <a:latin typeface="Calibri"/>
              <a:ea typeface="Calibri"/>
              <a:cs typeface="Calibri"/>
              <a:sym typeface="Calibri"/>
            </a:endParaRPr>
          </a:p>
          <a:p>
            <a:pPr indent="-285750" lvl="1" marL="742950" marR="0" rtl="0" algn="l">
              <a:spcBef>
                <a:spcPts val="0"/>
              </a:spcBef>
              <a:spcAft>
                <a:spcPts val="0"/>
              </a:spcAft>
              <a:buClr>
                <a:srgbClr val="595959"/>
              </a:buClr>
              <a:buSzPts val="1400"/>
              <a:buFont typeface="Calibri"/>
              <a:buChar char="•"/>
            </a:pPr>
            <a:r>
              <a:rPr lang="en">
                <a:solidFill>
                  <a:srgbClr val="595959"/>
                </a:solidFill>
                <a:latin typeface="Calibri"/>
                <a:ea typeface="Calibri"/>
                <a:cs typeface="Calibri"/>
                <a:sym typeface="Calibri"/>
              </a:rPr>
              <a:t>E</a:t>
            </a:r>
            <a:r>
              <a:rPr i="0" lang="en" sz="1400" u="none" cap="none" strike="noStrike">
                <a:solidFill>
                  <a:srgbClr val="595959"/>
                </a:solidFill>
                <a:latin typeface="Calibri"/>
                <a:ea typeface="Calibri"/>
                <a:cs typeface="Calibri"/>
                <a:sym typeface="Calibri"/>
              </a:rPr>
              <a:t>nables the development of less conservative algorithms for offline RL.</a:t>
            </a:r>
            <a:endParaRPr>
              <a:latin typeface="Calibri"/>
              <a:ea typeface="Calibri"/>
              <a:cs typeface="Calibri"/>
              <a:sym typeface="Calibri"/>
            </a:endParaRPr>
          </a:p>
        </p:txBody>
      </p:sp>
      <p:grpSp>
        <p:nvGrpSpPr>
          <p:cNvPr id="295" name="Google Shape;295;p45"/>
          <p:cNvGrpSpPr/>
          <p:nvPr/>
        </p:nvGrpSpPr>
        <p:grpSpPr>
          <a:xfrm>
            <a:off x="611560" y="4767263"/>
            <a:ext cx="7697411" cy="287100"/>
            <a:chOff x="0" y="0"/>
            <a:chExt cx="7697411" cy="287100"/>
          </a:xfrm>
        </p:grpSpPr>
        <p:sp>
          <p:nvSpPr>
            <p:cNvPr id="296" name="Google Shape;296;p45"/>
            <p:cNvSpPr/>
            <p:nvPr/>
          </p:nvSpPr>
          <p:spPr>
            <a:xfrm>
              <a:off x="0" y="0"/>
              <a:ext cx="1165200" cy="287100"/>
            </a:xfrm>
            <a:prstGeom prst="roundRect">
              <a:avLst>
                <a:gd fmla="val 10000" name="adj"/>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45"/>
            <p:cNvSpPr txBox="1"/>
            <p:nvPr/>
          </p:nvSpPr>
          <p:spPr>
            <a:xfrm>
              <a:off x="8412" y="8412"/>
              <a:ext cx="1148400" cy="270300"/>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rgbClr val="7030A0"/>
                </a:buClr>
                <a:buSzPts val="1200"/>
                <a:buFont typeface="Helvetica Neue"/>
                <a:buNone/>
              </a:pPr>
              <a:r>
                <a:rPr b="1" lang="en" sz="1200">
                  <a:solidFill>
                    <a:srgbClr val="7030A0"/>
                  </a:solidFill>
                  <a:latin typeface="Helvetica Neue"/>
                  <a:ea typeface="Helvetica Neue"/>
                  <a:cs typeface="Helvetica Neue"/>
                  <a:sym typeface="Helvetica Neue"/>
                </a:rPr>
                <a:t>Literature</a:t>
              </a:r>
              <a:endParaRPr b="1" sz="1200">
                <a:solidFill>
                  <a:srgbClr val="7030A0"/>
                </a:solidFill>
                <a:latin typeface="Helvetica Neue"/>
                <a:ea typeface="Helvetica Neue"/>
                <a:cs typeface="Helvetica Neue"/>
                <a:sym typeface="Helvetica Neue"/>
              </a:endParaRPr>
            </a:p>
          </p:txBody>
        </p:sp>
        <p:sp>
          <p:nvSpPr>
            <p:cNvPr id="298" name="Google Shape;298;p45"/>
            <p:cNvSpPr/>
            <p:nvPr/>
          </p:nvSpPr>
          <p:spPr>
            <a:xfrm>
              <a:off x="1283515" y="0"/>
              <a:ext cx="251100" cy="287100"/>
            </a:xfrm>
            <a:prstGeom prst="rightArrow">
              <a:avLst>
                <a:gd fmla="val 60000" name="adj1"/>
                <a:gd fmla="val 50000" name="adj2"/>
              </a:avLst>
            </a:prstGeom>
            <a:solidFill>
              <a:srgbClr val="CCC0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45"/>
            <p:cNvSpPr txBox="1"/>
            <p:nvPr/>
          </p:nvSpPr>
          <p:spPr>
            <a:xfrm>
              <a:off x="1283515" y="57445"/>
              <a:ext cx="175800" cy="1722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200"/>
                <a:buFont typeface="Calibri"/>
                <a:buNone/>
              </a:pPr>
              <a:r>
                <a:t/>
              </a:r>
              <a:endParaRPr sz="1200">
                <a:solidFill>
                  <a:schemeClr val="lt1"/>
                </a:solidFill>
                <a:latin typeface="Calibri"/>
                <a:ea typeface="Calibri"/>
                <a:cs typeface="Calibri"/>
                <a:sym typeface="Calibri"/>
              </a:endParaRPr>
            </a:p>
          </p:txBody>
        </p:sp>
        <p:sp>
          <p:nvSpPr>
            <p:cNvPr id="300" name="Google Shape;300;p45"/>
            <p:cNvSpPr/>
            <p:nvPr/>
          </p:nvSpPr>
          <p:spPr>
            <a:xfrm>
              <a:off x="1638693" y="0"/>
              <a:ext cx="1165200" cy="287100"/>
            </a:xfrm>
            <a:prstGeom prst="roundRect">
              <a:avLst>
                <a:gd fmla="val 10000" name="adj"/>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45"/>
            <p:cNvSpPr txBox="1"/>
            <p:nvPr/>
          </p:nvSpPr>
          <p:spPr>
            <a:xfrm>
              <a:off x="1647105" y="8412"/>
              <a:ext cx="1148400" cy="270300"/>
            </a:xfrm>
            <a:prstGeom prst="rect">
              <a:avLst/>
            </a:prstGeom>
            <a:noFill/>
            <a:ln>
              <a:noFill/>
            </a:ln>
          </p:spPr>
          <p:txBody>
            <a:bodyPr anchorCtr="0" anchor="ctr" bIns="41900" lIns="41900" spcFirstLastPara="1" rIns="41900" wrap="square" tIns="41900">
              <a:noAutofit/>
            </a:bodyPr>
            <a:lstStyle/>
            <a:p>
              <a:pPr indent="0" lvl="0" marL="0" marR="0" rtl="0" algn="ctr">
                <a:lnSpc>
                  <a:spcPct val="90000"/>
                </a:lnSpc>
                <a:spcBef>
                  <a:spcPts val="0"/>
                </a:spcBef>
                <a:spcAft>
                  <a:spcPts val="0"/>
                </a:spcAft>
                <a:buClr>
                  <a:srgbClr val="FFFFFF"/>
                </a:buClr>
                <a:buSzPts val="1100"/>
                <a:buFont typeface="Helvetica Neue"/>
                <a:buNone/>
              </a:pPr>
              <a:r>
                <a:rPr b="1" i="0" lang="en" sz="1100">
                  <a:solidFill>
                    <a:srgbClr val="FFFFFF"/>
                  </a:solidFill>
                  <a:latin typeface="Helvetica Neue"/>
                  <a:ea typeface="Helvetica Neue"/>
                  <a:cs typeface="Helvetica Neue"/>
                  <a:sym typeface="Helvetica Neue"/>
                </a:rPr>
                <a:t>Our Idea</a:t>
              </a:r>
              <a:endParaRPr b="1" i="0" sz="1100">
                <a:solidFill>
                  <a:srgbClr val="FFFFFF"/>
                </a:solidFill>
                <a:latin typeface="Helvetica Neue"/>
                <a:ea typeface="Helvetica Neue"/>
                <a:cs typeface="Helvetica Neue"/>
                <a:sym typeface="Helvetica Neue"/>
              </a:endParaRPr>
            </a:p>
          </p:txBody>
        </p:sp>
        <p:sp>
          <p:nvSpPr>
            <p:cNvPr id="302" name="Google Shape;302;p45"/>
            <p:cNvSpPr/>
            <p:nvPr/>
          </p:nvSpPr>
          <p:spPr>
            <a:xfrm>
              <a:off x="2920329" y="0"/>
              <a:ext cx="246900" cy="287100"/>
            </a:xfrm>
            <a:prstGeom prst="rightArrow">
              <a:avLst>
                <a:gd fmla="val 60000" name="adj1"/>
                <a:gd fmla="val 50000" name="adj2"/>
              </a:avLst>
            </a:prstGeom>
            <a:solidFill>
              <a:srgbClr val="B1C0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45"/>
            <p:cNvSpPr txBox="1"/>
            <p:nvPr/>
          </p:nvSpPr>
          <p:spPr>
            <a:xfrm>
              <a:off x="2920329" y="57445"/>
              <a:ext cx="172800" cy="1722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200"/>
                <a:buFont typeface="Calibri"/>
                <a:buNone/>
              </a:pPr>
              <a:r>
                <a:t/>
              </a:r>
              <a:endParaRPr sz="1200">
                <a:solidFill>
                  <a:schemeClr val="lt1"/>
                </a:solidFill>
                <a:latin typeface="Calibri"/>
                <a:ea typeface="Calibri"/>
                <a:cs typeface="Calibri"/>
                <a:sym typeface="Calibri"/>
              </a:endParaRPr>
            </a:p>
          </p:txBody>
        </p:sp>
        <p:sp>
          <p:nvSpPr>
            <p:cNvPr id="304" name="Google Shape;304;p45"/>
            <p:cNvSpPr/>
            <p:nvPr/>
          </p:nvSpPr>
          <p:spPr>
            <a:xfrm>
              <a:off x="3269866" y="0"/>
              <a:ext cx="1165200" cy="287100"/>
            </a:xfrm>
            <a:prstGeom prst="roundRect">
              <a:avLst>
                <a:gd fmla="val 10000" name="adj"/>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5"/>
            <p:cNvSpPr txBox="1"/>
            <p:nvPr/>
          </p:nvSpPr>
          <p:spPr>
            <a:xfrm>
              <a:off x="3278278" y="8412"/>
              <a:ext cx="1148400" cy="270300"/>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lt1"/>
                </a:buClr>
                <a:buSzPts val="1100"/>
                <a:buFont typeface="Helvetica Neue"/>
                <a:buNone/>
              </a:pPr>
              <a:r>
                <a:rPr b="1" i="0" lang="en" sz="1100">
                  <a:solidFill>
                    <a:schemeClr val="lt1"/>
                  </a:solidFill>
                  <a:latin typeface="Helvetica Neue"/>
                  <a:ea typeface="Helvetica Neue"/>
                  <a:cs typeface="Helvetica Neue"/>
                  <a:sym typeface="Helvetica Neue"/>
                </a:rPr>
                <a:t>Design</a:t>
              </a:r>
              <a:endParaRPr b="1" i="0" sz="1100">
                <a:solidFill>
                  <a:schemeClr val="lt1"/>
                </a:solidFill>
                <a:latin typeface="Helvetica Neue"/>
                <a:ea typeface="Helvetica Neue"/>
                <a:cs typeface="Helvetica Neue"/>
                <a:sym typeface="Helvetica Neue"/>
              </a:endParaRPr>
            </a:p>
          </p:txBody>
        </p:sp>
        <p:sp>
          <p:nvSpPr>
            <p:cNvPr id="306" name="Google Shape;306;p45"/>
            <p:cNvSpPr/>
            <p:nvPr/>
          </p:nvSpPr>
          <p:spPr>
            <a:xfrm>
              <a:off x="4551502" y="0"/>
              <a:ext cx="246900" cy="287100"/>
            </a:xfrm>
            <a:prstGeom prst="rightArrow">
              <a:avLst>
                <a:gd fmla="val 60000" name="adj1"/>
                <a:gd fmla="val 50000" name="adj2"/>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5"/>
            <p:cNvSpPr txBox="1"/>
            <p:nvPr/>
          </p:nvSpPr>
          <p:spPr>
            <a:xfrm>
              <a:off x="4551502" y="57445"/>
              <a:ext cx="172800" cy="172200"/>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dk1"/>
                </a:buClr>
                <a:buSzPts val="1500"/>
                <a:buFont typeface="Calibri"/>
                <a:buNone/>
              </a:pPr>
              <a:r>
                <a:t/>
              </a:r>
              <a:endParaRPr sz="1500">
                <a:solidFill>
                  <a:srgbClr val="FFFFFF"/>
                </a:solidFill>
                <a:latin typeface="Helvetica Neue"/>
                <a:ea typeface="Helvetica Neue"/>
                <a:cs typeface="Helvetica Neue"/>
                <a:sym typeface="Helvetica Neue"/>
              </a:endParaRPr>
            </a:p>
          </p:txBody>
        </p:sp>
        <p:sp>
          <p:nvSpPr>
            <p:cNvPr id="308" name="Google Shape;308;p45"/>
            <p:cNvSpPr/>
            <p:nvPr/>
          </p:nvSpPr>
          <p:spPr>
            <a:xfrm>
              <a:off x="4901039" y="0"/>
              <a:ext cx="1165200" cy="287100"/>
            </a:xfrm>
            <a:prstGeom prst="roundRect">
              <a:avLst>
                <a:gd fmla="val 10000" name="adj"/>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45"/>
            <p:cNvSpPr txBox="1"/>
            <p:nvPr/>
          </p:nvSpPr>
          <p:spPr>
            <a:xfrm>
              <a:off x="4909451" y="8412"/>
              <a:ext cx="1148400" cy="270300"/>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lt1"/>
                </a:buClr>
                <a:buSzPts val="1200"/>
                <a:buFont typeface="Helvetica Neue"/>
                <a:buNone/>
              </a:pPr>
              <a:r>
                <a:rPr b="1" lang="en" sz="1200">
                  <a:solidFill>
                    <a:schemeClr val="lt1"/>
                  </a:solidFill>
                  <a:latin typeface="Helvetica Neue"/>
                  <a:ea typeface="Helvetica Neue"/>
                  <a:cs typeface="Helvetica Neue"/>
                  <a:sym typeface="Helvetica Neue"/>
                </a:rPr>
                <a:t>Results</a:t>
              </a:r>
              <a:endParaRPr b="1" sz="1200">
                <a:solidFill>
                  <a:schemeClr val="lt1"/>
                </a:solidFill>
                <a:latin typeface="Helvetica Neue"/>
                <a:ea typeface="Helvetica Neue"/>
                <a:cs typeface="Helvetica Neue"/>
                <a:sym typeface="Helvetica Neue"/>
              </a:endParaRPr>
            </a:p>
          </p:txBody>
        </p:sp>
        <p:sp>
          <p:nvSpPr>
            <p:cNvPr id="310" name="Google Shape;310;p45"/>
            <p:cNvSpPr/>
            <p:nvPr/>
          </p:nvSpPr>
          <p:spPr>
            <a:xfrm>
              <a:off x="6182674" y="0"/>
              <a:ext cx="246900" cy="287100"/>
            </a:xfrm>
            <a:prstGeom prst="rightArrow">
              <a:avLst>
                <a:gd fmla="val 60000" name="adj1"/>
                <a:gd fmla="val 50000" name="adj2"/>
              </a:avLst>
            </a:prstGeom>
            <a:solidFill>
              <a:srgbClr val="E5DF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45"/>
            <p:cNvSpPr txBox="1"/>
            <p:nvPr/>
          </p:nvSpPr>
          <p:spPr>
            <a:xfrm>
              <a:off x="6182674" y="57445"/>
              <a:ext cx="172800" cy="1722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200"/>
                <a:buFont typeface="Calibri"/>
                <a:buNone/>
              </a:pPr>
              <a:r>
                <a:t/>
              </a:r>
              <a:endParaRPr sz="1200">
                <a:solidFill>
                  <a:schemeClr val="lt1"/>
                </a:solidFill>
                <a:latin typeface="Calibri"/>
                <a:ea typeface="Calibri"/>
                <a:cs typeface="Calibri"/>
                <a:sym typeface="Calibri"/>
              </a:endParaRPr>
            </a:p>
          </p:txBody>
        </p:sp>
        <p:sp>
          <p:nvSpPr>
            <p:cNvPr id="312" name="Google Shape;312;p45"/>
            <p:cNvSpPr/>
            <p:nvPr/>
          </p:nvSpPr>
          <p:spPr>
            <a:xfrm>
              <a:off x="6532211" y="0"/>
              <a:ext cx="1165200" cy="287100"/>
            </a:xfrm>
            <a:prstGeom prst="roundRect">
              <a:avLst>
                <a:gd fmla="val 10000" name="adj"/>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45"/>
            <p:cNvSpPr txBox="1"/>
            <p:nvPr/>
          </p:nvSpPr>
          <p:spPr>
            <a:xfrm>
              <a:off x="6540623" y="8412"/>
              <a:ext cx="1148400" cy="270300"/>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lt1"/>
                </a:buClr>
                <a:buSzPts val="1200"/>
                <a:buFont typeface="Helvetica Neue"/>
                <a:buNone/>
              </a:pPr>
              <a:r>
                <a:rPr b="1" lang="en" sz="1200">
                  <a:solidFill>
                    <a:schemeClr val="lt1"/>
                  </a:solidFill>
                  <a:latin typeface="Helvetica Neue"/>
                  <a:ea typeface="Helvetica Neue"/>
                  <a:cs typeface="Helvetica Neue"/>
                  <a:sym typeface="Helvetica Neue"/>
                </a:rPr>
                <a:t>Future Work</a:t>
              </a:r>
              <a:endParaRPr b="1" sz="1200">
                <a:solidFill>
                  <a:schemeClr val="lt1"/>
                </a:solidFill>
                <a:latin typeface="Helvetica Neue"/>
                <a:ea typeface="Helvetica Neue"/>
                <a:cs typeface="Helvetica Neue"/>
                <a:sym typeface="Helvetica Neue"/>
              </a:endParaRPr>
            </a:p>
          </p:txBody>
        </p:sp>
      </p:grpSp>
      <p:pic>
        <p:nvPicPr>
          <p:cNvPr id="314" name="Google Shape;314;p45"/>
          <p:cNvPicPr preferRelativeResize="0"/>
          <p:nvPr/>
        </p:nvPicPr>
        <p:blipFill>
          <a:blip r:embed="rId4">
            <a:alphaModFix/>
          </a:blip>
          <a:stretch>
            <a:fillRect/>
          </a:stretch>
        </p:blipFill>
        <p:spPr>
          <a:xfrm>
            <a:off x="457200" y="2942328"/>
            <a:ext cx="8125622" cy="167253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320" name="Google Shape;320;p46"/>
          <p:cNvSpPr txBox="1"/>
          <p:nvPr/>
        </p:nvSpPr>
        <p:spPr>
          <a:xfrm>
            <a:off x="339661" y="257479"/>
            <a:ext cx="620303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400">
                <a:solidFill>
                  <a:srgbClr val="7030A0"/>
                </a:solidFill>
                <a:latin typeface="Calibri"/>
                <a:ea typeface="Calibri"/>
                <a:cs typeface="Calibri"/>
                <a:sym typeface="Calibri"/>
              </a:rPr>
              <a:t>Our Idea</a:t>
            </a:r>
            <a:endParaRPr b="1" sz="2400">
              <a:solidFill>
                <a:schemeClr val="dk1"/>
              </a:solidFill>
              <a:latin typeface="Calibri"/>
              <a:ea typeface="Calibri"/>
              <a:cs typeface="Calibri"/>
              <a:sym typeface="Calibri"/>
            </a:endParaRPr>
          </a:p>
        </p:txBody>
      </p:sp>
      <p:sp>
        <p:nvSpPr>
          <p:cNvPr id="321" name="Google Shape;321;p46"/>
          <p:cNvSpPr txBox="1"/>
          <p:nvPr/>
        </p:nvSpPr>
        <p:spPr>
          <a:xfrm>
            <a:off x="339660" y="915566"/>
            <a:ext cx="8408700" cy="28629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0097A7"/>
              </a:buClr>
              <a:buSzPts val="1800"/>
              <a:buFont typeface="Calibri"/>
              <a:buChar char="•"/>
            </a:pPr>
            <a:r>
              <a:rPr i="0" lang="en" sz="1800" u="sng" strike="noStrike">
                <a:solidFill>
                  <a:schemeClr val="hlink"/>
                </a:solidFill>
                <a:latin typeface="Calibri"/>
                <a:ea typeface="Calibri"/>
                <a:cs typeface="Calibri"/>
                <a:sym typeface="Calibri"/>
                <a:hlinkClick r:id="rId3"/>
              </a:rPr>
              <a:t>Survival Instinct</a:t>
            </a:r>
            <a:r>
              <a:rPr i="0" lang="en" sz="1800" u="none" strike="noStrike">
                <a:solidFill>
                  <a:srgbClr val="595959"/>
                </a:solidFill>
                <a:latin typeface="Calibri"/>
                <a:ea typeface="Calibri"/>
                <a:cs typeface="Calibri"/>
                <a:sym typeface="Calibri"/>
              </a:rPr>
              <a:t> tells us </a:t>
            </a:r>
            <a:r>
              <a:rPr b="1" i="0" lang="en" sz="1800" u="none" strike="noStrike">
                <a:solidFill>
                  <a:srgbClr val="595959"/>
                </a:solidFill>
                <a:latin typeface="Calibri"/>
                <a:ea typeface="Calibri"/>
                <a:cs typeface="Calibri"/>
                <a:sym typeface="Calibri"/>
              </a:rPr>
              <a:t>offline RL is not sensitive</a:t>
            </a:r>
            <a:r>
              <a:rPr i="0" lang="en" sz="1800" u="none" strike="noStrike">
                <a:solidFill>
                  <a:srgbClr val="595959"/>
                </a:solidFill>
                <a:latin typeface="Calibri"/>
                <a:ea typeface="Calibri"/>
                <a:cs typeface="Calibri"/>
                <a:sym typeface="Calibri"/>
              </a:rPr>
              <a:t> to the </a:t>
            </a:r>
            <a:r>
              <a:rPr b="1" i="0" lang="en" sz="1800" u="none" strike="noStrike">
                <a:solidFill>
                  <a:srgbClr val="595959"/>
                </a:solidFill>
                <a:latin typeface="Calibri"/>
                <a:ea typeface="Calibri"/>
                <a:cs typeface="Calibri"/>
                <a:sym typeface="Calibri"/>
              </a:rPr>
              <a:t>manipulation of reward</a:t>
            </a:r>
            <a:r>
              <a:rPr i="0" lang="en" sz="1800" u="none" strike="noStrike">
                <a:solidFill>
                  <a:srgbClr val="595959"/>
                </a:solidFill>
                <a:latin typeface="Calibri"/>
                <a:ea typeface="Calibri"/>
                <a:cs typeface="Calibri"/>
                <a:sym typeface="Calibri"/>
              </a:rPr>
              <a:t> signal. </a:t>
            </a:r>
            <a:endParaRPr i="0" sz="1800" u="none" strike="noStrike">
              <a:solidFill>
                <a:srgbClr val="595959"/>
              </a:solidFill>
              <a:latin typeface="Calibri"/>
              <a:ea typeface="Calibri"/>
              <a:cs typeface="Calibri"/>
              <a:sym typeface="Calibri"/>
            </a:endParaRPr>
          </a:p>
          <a:p>
            <a:pPr indent="0" lvl="0" marL="0" marR="0" rtl="0" algn="l">
              <a:spcBef>
                <a:spcPts val="0"/>
              </a:spcBef>
              <a:spcAft>
                <a:spcPts val="0"/>
              </a:spcAft>
              <a:buNone/>
            </a:pPr>
            <a:r>
              <a:t/>
            </a:r>
            <a:endParaRPr sz="1800">
              <a:solidFill>
                <a:srgbClr val="595959"/>
              </a:solidFill>
              <a:latin typeface="Calibri"/>
              <a:ea typeface="Calibri"/>
              <a:cs typeface="Calibri"/>
              <a:sym typeface="Calibri"/>
            </a:endParaRPr>
          </a:p>
          <a:p>
            <a:pPr indent="0" lvl="0" marL="0" marR="0" rtl="0" algn="l">
              <a:spcBef>
                <a:spcPts val="0"/>
              </a:spcBef>
              <a:spcAft>
                <a:spcPts val="0"/>
              </a:spcAft>
              <a:buNone/>
            </a:pPr>
            <a:r>
              <a:t/>
            </a:r>
            <a:endParaRPr sz="1800">
              <a:solidFill>
                <a:srgbClr val="595959"/>
              </a:solidFill>
              <a:latin typeface="Calibri"/>
              <a:ea typeface="Calibri"/>
              <a:cs typeface="Calibri"/>
              <a:sym typeface="Calibri"/>
            </a:endParaRPr>
          </a:p>
          <a:p>
            <a:pPr indent="-285750" lvl="0" marL="285750" marR="0" rtl="0" algn="l">
              <a:spcBef>
                <a:spcPts val="0"/>
              </a:spcBef>
              <a:spcAft>
                <a:spcPts val="0"/>
              </a:spcAft>
              <a:buClr>
                <a:srgbClr val="595959"/>
              </a:buClr>
              <a:buSzPts val="1800"/>
              <a:buFont typeface="Calibri"/>
              <a:buChar char="•"/>
            </a:pPr>
            <a:r>
              <a:rPr b="1" i="0" lang="en" sz="1800" u="none" strike="noStrike">
                <a:solidFill>
                  <a:srgbClr val="595959"/>
                </a:solidFill>
                <a:latin typeface="Calibri"/>
                <a:ea typeface="Calibri"/>
                <a:cs typeface="Calibri"/>
                <a:sym typeface="Calibri"/>
              </a:rPr>
              <a:t>Diffusion model</a:t>
            </a:r>
            <a:r>
              <a:rPr i="0" lang="en" sz="1800" u="none" strike="noStrike">
                <a:solidFill>
                  <a:srgbClr val="595959"/>
                </a:solidFill>
                <a:latin typeface="Calibri"/>
                <a:ea typeface="Calibri"/>
                <a:cs typeface="Calibri"/>
                <a:sym typeface="Calibri"/>
              </a:rPr>
              <a:t> can be used to generate </a:t>
            </a:r>
            <a:r>
              <a:rPr b="1" i="0" lang="en" sz="1800" u="none" strike="noStrike">
                <a:solidFill>
                  <a:srgbClr val="595959"/>
                </a:solidFill>
                <a:latin typeface="Calibri"/>
                <a:ea typeface="Calibri"/>
                <a:cs typeface="Calibri"/>
                <a:sym typeface="Calibri"/>
              </a:rPr>
              <a:t>high-quality trajectories</a:t>
            </a:r>
            <a:r>
              <a:rPr i="0" lang="en" sz="1800" u="none" strike="noStrike">
                <a:solidFill>
                  <a:srgbClr val="595959"/>
                </a:solidFill>
                <a:latin typeface="Calibri"/>
                <a:ea typeface="Calibri"/>
                <a:cs typeface="Calibri"/>
                <a:sym typeface="Calibri"/>
              </a:rPr>
              <a:t>.(</a:t>
            </a:r>
            <a:r>
              <a:rPr i="0" lang="en" sz="1800" u="sng" strike="noStrike">
                <a:solidFill>
                  <a:schemeClr val="hlink"/>
                </a:solidFill>
                <a:latin typeface="Calibri"/>
                <a:ea typeface="Calibri"/>
                <a:cs typeface="Calibri"/>
                <a:sym typeface="Calibri"/>
                <a:hlinkClick r:id="rId4"/>
              </a:rPr>
              <a:t>DiffStitch</a:t>
            </a:r>
            <a:r>
              <a:rPr i="0" lang="en" sz="1800" u="none" strike="noStrike">
                <a:solidFill>
                  <a:srgbClr val="595959"/>
                </a:solidFill>
                <a:latin typeface="Calibri"/>
                <a:ea typeface="Calibri"/>
                <a:cs typeface="Calibri"/>
                <a:sym typeface="Calibri"/>
              </a:rPr>
              <a:t>)</a:t>
            </a:r>
            <a:endParaRPr i="0" sz="1800" u="none" strike="noStrike">
              <a:solidFill>
                <a:srgbClr val="595959"/>
              </a:solidFill>
              <a:latin typeface="Calibri"/>
              <a:ea typeface="Calibri"/>
              <a:cs typeface="Calibri"/>
              <a:sym typeface="Calibri"/>
            </a:endParaRPr>
          </a:p>
          <a:p>
            <a:pPr indent="0" lvl="0" marL="0" marR="0" rtl="0" algn="l">
              <a:spcBef>
                <a:spcPts val="0"/>
              </a:spcBef>
              <a:spcAft>
                <a:spcPts val="0"/>
              </a:spcAft>
              <a:buNone/>
            </a:pPr>
            <a:r>
              <a:t/>
            </a:r>
            <a:endParaRPr sz="1800">
              <a:solidFill>
                <a:srgbClr val="595959"/>
              </a:solidFill>
              <a:latin typeface="Calibri"/>
              <a:ea typeface="Calibri"/>
              <a:cs typeface="Calibri"/>
              <a:sym typeface="Calibri"/>
            </a:endParaRPr>
          </a:p>
          <a:p>
            <a:pPr indent="0" lvl="0" marL="0" marR="0" rtl="0" algn="l">
              <a:spcBef>
                <a:spcPts val="0"/>
              </a:spcBef>
              <a:spcAft>
                <a:spcPts val="0"/>
              </a:spcAft>
              <a:buNone/>
            </a:pPr>
            <a:r>
              <a:t/>
            </a:r>
            <a:endParaRPr sz="1800">
              <a:solidFill>
                <a:srgbClr val="595959"/>
              </a:solidFill>
              <a:latin typeface="Calibri"/>
              <a:ea typeface="Calibri"/>
              <a:cs typeface="Calibri"/>
              <a:sym typeface="Calibri"/>
            </a:endParaRPr>
          </a:p>
          <a:p>
            <a:pPr indent="-285750" lvl="0" marL="285750" marR="0" rtl="0" algn="l">
              <a:spcBef>
                <a:spcPts val="0"/>
              </a:spcBef>
              <a:spcAft>
                <a:spcPts val="0"/>
              </a:spcAft>
              <a:buClr>
                <a:srgbClr val="595959"/>
              </a:buClr>
              <a:buSzPts val="1800"/>
              <a:buFont typeface="Calibri"/>
              <a:buChar char="•"/>
            </a:pPr>
            <a:r>
              <a:rPr b="1" i="0" lang="en" sz="1800" u="none" strike="noStrike">
                <a:solidFill>
                  <a:srgbClr val="595959"/>
                </a:solidFill>
                <a:latin typeface="Calibri"/>
                <a:ea typeface="Calibri"/>
                <a:cs typeface="Calibri"/>
                <a:sym typeface="Calibri"/>
              </a:rPr>
              <a:t>Diversity</a:t>
            </a:r>
            <a:r>
              <a:rPr i="0" lang="en" sz="1800" u="none" strike="noStrike">
                <a:solidFill>
                  <a:srgbClr val="595959"/>
                </a:solidFill>
                <a:latin typeface="Calibri"/>
                <a:ea typeface="Calibri"/>
                <a:cs typeface="Calibri"/>
                <a:sym typeface="Calibri"/>
              </a:rPr>
              <a:t> of diffusion models can enhance the </a:t>
            </a:r>
            <a:r>
              <a:rPr b="1" i="0" lang="en" sz="1800" u="none" strike="noStrike">
                <a:solidFill>
                  <a:srgbClr val="595959"/>
                </a:solidFill>
                <a:latin typeface="Calibri"/>
                <a:ea typeface="Calibri"/>
                <a:cs typeface="Calibri"/>
                <a:sym typeface="Calibri"/>
              </a:rPr>
              <a:t>generalization</a:t>
            </a:r>
            <a:r>
              <a:rPr i="0" lang="en" sz="1800" u="none" strike="noStrike">
                <a:solidFill>
                  <a:srgbClr val="595959"/>
                </a:solidFill>
                <a:latin typeface="Calibri"/>
                <a:ea typeface="Calibri"/>
                <a:cs typeface="Calibri"/>
                <a:sym typeface="Calibri"/>
              </a:rPr>
              <a:t> of offline RL.(</a:t>
            </a:r>
            <a:r>
              <a:rPr i="0" lang="en" sz="1800" u="sng" strike="noStrike">
                <a:solidFill>
                  <a:schemeClr val="hlink"/>
                </a:solidFill>
                <a:latin typeface="Calibri"/>
                <a:ea typeface="Calibri"/>
                <a:cs typeface="Calibri"/>
                <a:sym typeface="Calibri"/>
                <a:hlinkClick r:id="rId5"/>
              </a:rPr>
              <a:t>SER</a:t>
            </a:r>
            <a:r>
              <a:rPr i="0" lang="en" sz="1800" u="none" strike="noStrike">
                <a:solidFill>
                  <a:srgbClr val="595959"/>
                </a:solidFill>
                <a:latin typeface="Calibri"/>
                <a:ea typeface="Calibri"/>
                <a:cs typeface="Calibri"/>
                <a:sym typeface="Calibri"/>
              </a:rPr>
              <a:t>)</a:t>
            </a:r>
            <a:endParaRPr i="0" sz="1800" u="none" strike="noStrike">
              <a:solidFill>
                <a:srgbClr val="595959"/>
              </a:solidFill>
              <a:latin typeface="Calibri"/>
              <a:ea typeface="Calibri"/>
              <a:cs typeface="Calibri"/>
              <a:sym typeface="Calibri"/>
            </a:endParaRPr>
          </a:p>
          <a:p>
            <a:pPr indent="0" lvl="0" marL="0" marR="0" rtl="0" algn="l">
              <a:spcBef>
                <a:spcPts val="0"/>
              </a:spcBef>
              <a:spcAft>
                <a:spcPts val="0"/>
              </a:spcAft>
              <a:buNone/>
            </a:pPr>
            <a:r>
              <a:rPr lang="en" sz="1800">
                <a:solidFill>
                  <a:srgbClr val="595959"/>
                </a:solidFill>
                <a:latin typeface="Calibri"/>
                <a:ea typeface="Calibri"/>
                <a:cs typeface="Calibri"/>
                <a:sym typeface="Calibri"/>
              </a:rPr>
              <a:t>      (function approximation error)</a:t>
            </a:r>
            <a:endParaRPr sz="1800">
              <a:solidFill>
                <a:srgbClr val="595959"/>
              </a:solidFill>
              <a:latin typeface="Calibri"/>
              <a:ea typeface="Calibri"/>
              <a:cs typeface="Calibri"/>
              <a:sym typeface="Calibri"/>
            </a:endParaRPr>
          </a:p>
          <a:p>
            <a:pPr indent="0" lvl="0" marL="457200" marR="0" rtl="0" algn="l">
              <a:spcBef>
                <a:spcPts val="0"/>
              </a:spcBef>
              <a:spcAft>
                <a:spcPts val="0"/>
              </a:spcAft>
              <a:buNone/>
            </a:pPr>
            <a:r>
              <a:t/>
            </a:r>
            <a:endParaRPr sz="1800">
              <a:latin typeface="Calibri"/>
              <a:ea typeface="Calibri"/>
              <a:cs typeface="Calibri"/>
              <a:sym typeface="Calibri"/>
            </a:endParaRPr>
          </a:p>
        </p:txBody>
      </p:sp>
      <p:grpSp>
        <p:nvGrpSpPr>
          <p:cNvPr id="322" name="Google Shape;322;p46"/>
          <p:cNvGrpSpPr/>
          <p:nvPr/>
        </p:nvGrpSpPr>
        <p:grpSpPr>
          <a:xfrm>
            <a:off x="611560" y="4767263"/>
            <a:ext cx="7697334" cy="287223"/>
            <a:chOff x="0" y="0"/>
            <a:chExt cx="7697334" cy="287223"/>
          </a:xfrm>
        </p:grpSpPr>
        <p:sp>
          <p:nvSpPr>
            <p:cNvPr id="323" name="Google Shape;323;p46"/>
            <p:cNvSpPr/>
            <p:nvPr/>
          </p:nvSpPr>
          <p:spPr>
            <a:xfrm>
              <a:off x="0" y="0"/>
              <a:ext cx="1165123" cy="287223"/>
            </a:xfrm>
            <a:prstGeom prst="roundRect">
              <a:avLst>
                <a:gd fmla="val 10000" name="adj"/>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46"/>
            <p:cNvSpPr txBox="1"/>
            <p:nvPr/>
          </p:nvSpPr>
          <p:spPr>
            <a:xfrm>
              <a:off x="8412" y="8412"/>
              <a:ext cx="1148299" cy="270399"/>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rgbClr val="FFFFFF"/>
                </a:buClr>
                <a:buSzPts val="1100"/>
                <a:buFont typeface="Helvetica Neue"/>
                <a:buNone/>
              </a:pPr>
              <a:r>
                <a:rPr b="1" i="0" lang="en" sz="1100">
                  <a:solidFill>
                    <a:srgbClr val="FFFFFF"/>
                  </a:solidFill>
                  <a:latin typeface="Helvetica Neue"/>
                  <a:ea typeface="Helvetica Neue"/>
                  <a:cs typeface="Helvetica Neue"/>
                  <a:sym typeface="Helvetica Neue"/>
                </a:rPr>
                <a:t>Literature</a:t>
              </a:r>
              <a:endParaRPr b="1" i="0" sz="1100">
                <a:solidFill>
                  <a:srgbClr val="FFFFFF"/>
                </a:solidFill>
                <a:latin typeface="Helvetica Neue"/>
                <a:ea typeface="Helvetica Neue"/>
                <a:cs typeface="Helvetica Neue"/>
                <a:sym typeface="Helvetica Neue"/>
              </a:endParaRPr>
            </a:p>
          </p:txBody>
        </p:sp>
        <p:sp>
          <p:nvSpPr>
            <p:cNvPr id="325" name="Google Shape;325;p46"/>
            <p:cNvSpPr/>
            <p:nvPr/>
          </p:nvSpPr>
          <p:spPr>
            <a:xfrm>
              <a:off x="1283515" y="0"/>
              <a:ext cx="250992" cy="287223"/>
            </a:xfrm>
            <a:prstGeom prst="rightArrow">
              <a:avLst>
                <a:gd fmla="val 60000" name="adj1"/>
                <a:gd fmla="val 50000" name="adj2"/>
              </a:avLst>
            </a:prstGeom>
            <a:solidFill>
              <a:srgbClr val="CCC0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46"/>
            <p:cNvSpPr txBox="1"/>
            <p:nvPr/>
          </p:nvSpPr>
          <p:spPr>
            <a:xfrm>
              <a:off x="1283515" y="57445"/>
              <a:ext cx="175694" cy="172333"/>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200"/>
                <a:buFont typeface="Calibri"/>
                <a:buNone/>
              </a:pPr>
              <a:r>
                <a:t/>
              </a:r>
              <a:endParaRPr sz="1200">
                <a:solidFill>
                  <a:schemeClr val="lt1"/>
                </a:solidFill>
                <a:latin typeface="Calibri"/>
                <a:ea typeface="Calibri"/>
                <a:cs typeface="Calibri"/>
                <a:sym typeface="Calibri"/>
              </a:endParaRPr>
            </a:p>
          </p:txBody>
        </p:sp>
        <p:sp>
          <p:nvSpPr>
            <p:cNvPr id="327" name="Google Shape;327;p46"/>
            <p:cNvSpPr/>
            <p:nvPr/>
          </p:nvSpPr>
          <p:spPr>
            <a:xfrm>
              <a:off x="1638693" y="0"/>
              <a:ext cx="1165123" cy="287223"/>
            </a:xfrm>
            <a:prstGeom prst="roundRect">
              <a:avLst>
                <a:gd fmla="val 10000" name="adj"/>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6"/>
            <p:cNvSpPr txBox="1"/>
            <p:nvPr/>
          </p:nvSpPr>
          <p:spPr>
            <a:xfrm>
              <a:off x="1647105" y="8412"/>
              <a:ext cx="1148299" cy="270399"/>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rgbClr val="7030A0"/>
                </a:buClr>
                <a:buSzPts val="1200"/>
                <a:buFont typeface="Helvetica Neue"/>
                <a:buNone/>
              </a:pPr>
              <a:r>
                <a:rPr b="1" lang="en" sz="1200">
                  <a:solidFill>
                    <a:srgbClr val="7030A0"/>
                  </a:solidFill>
                  <a:latin typeface="Helvetica Neue"/>
                  <a:ea typeface="Helvetica Neue"/>
                  <a:cs typeface="Helvetica Neue"/>
                  <a:sym typeface="Helvetica Neue"/>
                </a:rPr>
                <a:t>Our</a:t>
              </a:r>
              <a:r>
                <a:rPr b="1" i="0" lang="en" sz="1100">
                  <a:solidFill>
                    <a:srgbClr val="FFFFFF"/>
                  </a:solidFill>
                  <a:latin typeface="Helvetica Neue"/>
                  <a:ea typeface="Helvetica Neue"/>
                  <a:cs typeface="Helvetica Neue"/>
                  <a:sym typeface="Helvetica Neue"/>
                </a:rPr>
                <a:t> </a:t>
              </a:r>
              <a:r>
                <a:rPr b="1" lang="en" sz="1200">
                  <a:solidFill>
                    <a:srgbClr val="7030A0"/>
                  </a:solidFill>
                  <a:latin typeface="Helvetica Neue"/>
                  <a:ea typeface="Helvetica Neue"/>
                  <a:cs typeface="Helvetica Neue"/>
                  <a:sym typeface="Helvetica Neue"/>
                </a:rPr>
                <a:t>Idea</a:t>
              </a:r>
              <a:endParaRPr b="1" sz="1200">
                <a:solidFill>
                  <a:srgbClr val="7030A0"/>
                </a:solidFill>
                <a:latin typeface="Helvetica Neue"/>
                <a:ea typeface="Helvetica Neue"/>
                <a:cs typeface="Helvetica Neue"/>
                <a:sym typeface="Helvetica Neue"/>
              </a:endParaRPr>
            </a:p>
          </p:txBody>
        </p:sp>
        <p:sp>
          <p:nvSpPr>
            <p:cNvPr id="329" name="Google Shape;329;p46"/>
            <p:cNvSpPr/>
            <p:nvPr/>
          </p:nvSpPr>
          <p:spPr>
            <a:xfrm>
              <a:off x="2920329" y="0"/>
              <a:ext cx="247006" cy="287223"/>
            </a:xfrm>
            <a:prstGeom prst="rightArrow">
              <a:avLst>
                <a:gd fmla="val 60000" name="adj1"/>
                <a:gd fmla="val 50000" name="adj2"/>
              </a:avLst>
            </a:prstGeom>
            <a:solidFill>
              <a:srgbClr val="B1C0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46"/>
            <p:cNvSpPr txBox="1"/>
            <p:nvPr/>
          </p:nvSpPr>
          <p:spPr>
            <a:xfrm>
              <a:off x="2920329" y="57445"/>
              <a:ext cx="172904" cy="172333"/>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200"/>
                <a:buFont typeface="Calibri"/>
                <a:buNone/>
              </a:pPr>
              <a:r>
                <a:t/>
              </a:r>
              <a:endParaRPr sz="1200">
                <a:solidFill>
                  <a:schemeClr val="lt1"/>
                </a:solidFill>
                <a:latin typeface="Calibri"/>
                <a:ea typeface="Calibri"/>
                <a:cs typeface="Calibri"/>
                <a:sym typeface="Calibri"/>
              </a:endParaRPr>
            </a:p>
          </p:txBody>
        </p:sp>
        <p:sp>
          <p:nvSpPr>
            <p:cNvPr id="331" name="Google Shape;331;p46"/>
            <p:cNvSpPr/>
            <p:nvPr/>
          </p:nvSpPr>
          <p:spPr>
            <a:xfrm>
              <a:off x="3269866" y="0"/>
              <a:ext cx="1165123" cy="287223"/>
            </a:xfrm>
            <a:prstGeom prst="roundRect">
              <a:avLst>
                <a:gd fmla="val 10000" name="adj"/>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46"/>
            <p:cNvSpPr txBox="1"/>
            <p:nvPr/>
          </p:nvSpPr>
          <p:spPr>
            <a:xfrm>
              <a:off x="3278278" y="8412"/>
              <a:ext cx="1148299" cy="270399"/>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lt1"/>
                </a:buClr>
                <a:buSzPts val="1100"/>
                <a:buFont typeface="Helvetica Neue"/>
                <a:buNone/>
              </a:pPr>
              <a:r>
                <a:rPr b="1" i="0" lang="en" sz="1100">
                  <a:solidFill>
                    <a:schemeClr val="lt1"/>
                  </a:solidFill>
                  <a:latin typeface="Helvetica Neue"/>
                  <a:ea typeface="Helvetica Neue"/>
                  <a:cs typeface="Helvetica Neue"/>
                  <a:sym typeface="Helvetica Neue"/>
                </a:rPr>
                <a:t>Design</a:t>
              </a:r>
              <a:endParaRPr b="1" i="0" sz="1100">
                <a:solidFill>
                  <a:schemeClr val="lt1"/>
                </a:solidFill>
                <a:latin typeface="Helvetica Neue"/>
                <a:ea typeface="Helvetica Neue"/>
                <a:cs typeface="Helvetica Neue"/>
                <a:sym typeface="Helvetica Neue"/>
              </a:endParaRPr>
            </a:p>
          </p:txBody>
        </p:sp>
        <p:sp>
          <p:nvSpPr>
            <p:cNvPr id="333" name="Google Shape;333;p46"/>
            <p:cNvSpPr/>
            <p:nvPr/>
          </p:nvSpPr>
          <p:spPr>
            <a:xfrm>
              <a:off x="4551502" y="0"/>
              <a:ext cx="247006" cy="287223"/>
            </a:xfrm>
            <a:prstGeom prst="rightArrow">
              <a:avLst>
                <a:gd fmla="val 60000" name="adj1"/>
                <a:gd fmla="val 50000" name="adj2"/>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46"/>
            <p:cNvSpPr txBox="1"/>
            <p:nvPr/>
          </p:nvSpPr>
          <p:spPr>
            <a:xfrm>
              <a:off x="4551502" y="57445"/>
              <a:ext cx="172904" cy="172333"/>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dk1"/>
                </a:buClr>
                <a:buSzPts val="1500"/>
                <a:buFont typeface="Calibri"/>
                <a:buNone/>
              </a:pPr>
              <a:r>
                <a:t/>
              </a:r>
              <a:endParaRPr sz="1500">
                <a:solidFill>
                  <a:srgbClr val="FFFFFF"/>
                </a:solidFill>
                <a:latin typeface="Helvetica Neue"/>
                <a:ea typeface="Helvetica Neue"/>
                <a:cs typeface="Helvetica Neue"/>
                <a:sym typeface="Helvetica Neue"/>
              </a:endParaRPr>
            </a:p>
          </p:txBody>
        </p:sp>
        <p:sp>
          <p:nvSpPr>
            <p:cNvPr id="335" name="Google Shape;335;p46"/>
            <p:cNvSpPr/>
            <p:nvPr/>
          </p:nvSpPr>
          <p:spPr>
            <a:xfrm>
              <a:off x="4901039" y="0"/>
              <a:ext cx="1165123" cy="287223"/>
            </a:xfrm>
            <a:prstGeom prst="roundRect">
              <a:avLst>
                <a:gd fmla="val 10000" name="adj"/>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46"/>
            <p:cNvSpPr txBox="1"/>
            <p:nvPr/>
          </p:nvSpPr>
          <p:spPr>
            <a:xfrm>
              <a:off x="4909451" y="8412"/>
              <a:ext cx="1148299" cy="270399"/>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lt1"/>
                </a:buClr>
                <a:buSzPts val="1200"/>
                <a:buFont typeface="Helvetica Neue"/>
                <a:buNone/>
              </a:pPr>
              <a:r>
                <a:rPr b="1" lang="en" sz="1200">
                  <a:solidFill>
                    <a:schemeClr val="lt1"/>
                  </a:solidFill>
                  <a:latin typeface="Helvetica Neue"/>
                  <a:ea typeface="Helvetica Neue"/>
                  <a:cs typeface="Helvetica Neue"/>
                  <a:sym typeface="Helvetica Neue"/>
                </a:rPr>
                <a:t>Results</a:t>
              </a:r>
              <a:endParaRPr b="1" sz="1200">
                <a:solidFill>
                  <a:schemeClr val="lt1"/>
                </a:solidFill>
                <a:latin typeface="Helvetica Neue"/>
                <a:ea typeface="Helvetica Neue"/>
                <a:cs typeface="Helvetica Neue"/>
                <a:sym typeface="Helvetica Neue"/>
              </a:endParaRPr>
            </a:p>
          </p:txBody>
        </p:sp>
        <p:sp>
          <p:nvSpPr>
            <p:cNvPr id="337" name="Google Shape;337;p46"/>
            <p:cNvSpPr/>
            <p:nvPr/>
          </p:nvSpPr>
          <p:spPr>
            <a:xfrm>
              <a:off x="6182674" y="0"/>
              <a:ext cx="247006" cy="287223"/>
            </a:xfrm>
            <a:prstGeom prst="rightArrow">
              <a:avLst>
                <a:gd fmla="val 60000" name="adj1"/>
                <a:gd fmla="val 50000" name="adj2"/>
              </a:avLst>
            </a:prstGeom>
            <a:solidFill>
              <a:srgbClr val="E5DF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46"/>
            <p:cNvSpPr txBox="1"/>
            <p:nvPr/>
          </p:nvSpPr>
          <p:spPr>
            <a:xfrm>
              <a:off x="6182674" y="57445"/>
              <a:ext cx="172904" cy="172333"/>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200"/>
                <a:buFont typeface="Calibri"/>
                <a:buNone/>
              </a:pPr>
              <a:r>
                <a:t/>
              </a:r>
              <a:endParaRPr sz="1200">
                <a:solidFill>
                  <a:schemeClr val="lt1"/>
                </a:solidFill>
                <a:latin typeface="Calibri"/>
                <a:ea typeface="Calibri"/>
                <a:cs typeface="Calibri"/>
                <a:sym typeface="Calibri"/>
              </a:endParaRPr>
            </a:p>
          </p:txBody>
        </p:sp>
        <p:sp>
          <p:nvSpPr>
            <p:cNvPr id="339" name="Google Shape;339;p46"/>
            <p:cNvSpPr/>
            <p:nvPr/>
          </p:nvSpPr>
          <p:spPr>
            <a:xfrm>
              <a:off x="6532211" y="0"/>
              <a:ext cx="1165123" cy="287223"/>
            </a:xfrm>
            <a:prstGeom prst="roundRect">
              <a:avLst>
                <a:gd fmla="val 10000" name="adj"/>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6"/>
            <p:cNvSpPr txBox="1"/>
            <p:nvPr/>
          </p:nvSpPr>
          <p:spPr>
            <a:xfrm>
              <a:off x="6540623" y="8412"/>
              <a:ext cx="1148299" cy="270399"/>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lt1"/>
                </a:buClr>
                <a:buSzPts val="1200"/>
                <a:buFont typeface="Helvetica Neue"/>
                <a:buNone/>
              </a:pPr>
              <a:r>
                <a:rPr b="1" lang="en" sz="1200">
                  <a:solidFill>
                    <a:schemeClr val="lt1"/>
                  </a:solidFill>
                  <a:latin typeface="Helvetica Neue"/>
                  <a:ea typeface="Helvetica Neue"/>
                  <a:cs typeface="Helvetica Neue"/>
                  <a:sym typeface="Helvetica Neue"/>
                </a:rPr>
                <a:t>Future Work</a:t>
              </a:r>
              <a:endParaRPr b="1" sz="1200">
                <a:solidFill>
                  <a:schemeClr val="lt1"/>
                </a:solidFill>
                <a:latin typeface="Helvetica Neue"/>
                <a:ea typeface="Helvetica Neue"/>
                <a:cs typeface="Helvetica Neue"/>
                <a:sym typeface="Helvetica Neue"/>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7"/>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346" name="Google Shape;346;p47"/>
          <p:cNvSpPr txBox="1"/>
          <p:nvPr/>
        </p:nvSpPr>
        <p:spPr>
          <a:xfrm>
            <a:off x="339661" y="257479"/>
            <a:ext cx="62031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400">
                <a:solidFill>
                  <a:srgbClr val="7030A0"/>
                </a:solidFill>
                <a:latin typeface="Calibri"/>
                <a:ea typeface="Calibri"/>
                <a:cs typeface="Calibri"/>
                <a:sym typeface="Calibri"/>
              </a:rPr>
              <a:t>Our Idea</a:t>
            </a:r>
            <a:endParaRPr b="1" sz="2400">
              <a:solidFill>
                <a:schemeClr val="dk1"/>
              </a:solidFill>
              <a:latin typeface="Calibri"/>
              <a:ea typeface="Calibri"/>
              <a:cs typeface="Calibri"/>
              <a:sym typeface="Calibri"/>
            </a:endParaRPr>
          </a:p>
        </p:txBody>
      </p:sp>
      <p:sp>
        <p:nvSpPr>
          <p:cNvPr id="347" name="Google Shape;347;p47"/>
          <p:cNvSpPr txBox="1"/>
          <p:nvPr/>
        </p:nvSpPr>
        <p:spPr>
          <a:xfrm>
            <a:off x="339650" y="915575"/>
            <a:ext cx="8408700" cy="3971100"/>
          </a:xfrm>
          <a:prstGeom prst="rect">
            <a:avLst/>
          </a:prstGeom>
          <a:noFill/>
          <a:ln>
            <a:noFill/>
          </a:ln>
        </p:spPr>
        <p:txBody>
          <a:bodyPr anchorCtr="0" anchor="t" bIns="45700" lIns="91425" spcFirstLastPara="1" rIns="91425" wrap="square" tIns="45700">
            <a:spAutoFit/>
          </a:bodyPr>
          <a:lstStyle/>
          <a:p>
            <a:pPr indent="-285750" lvl="0" marL="285750" rtl="0" algn="l">
              <a:spcBef>
                <a:spcPts val="0"/>
              </a:spcBef>
              <a:spcAft>
                <a:spcPts val="0"/>
              </a:spcAft>
              <a:buClr>
                <a:srgbClr val="595959"/>
              </a:buClr>
              <a:buSzPts val="1800"/>
              <a:buFont typeface="Calibri"/>
              <a:buChar char="•"/>
            </a:pPr>
            <a:r>
              <a:rPr lang="en" sz="1800">
                <a:solidFill>
                  <a:srgbClr val="595959"/>
                </a:solidFill>
                <a:latin typeface="Calibri"/>
                <a:ea typeface="Calibri"/>
                <a:cs typeface="Calibri"/>
                <a:sym typeface="Calibri"/>
              </a:rPr>
              <a:t>We build upon </a:t>
            </a:r>
            <a:r>
              <a:rPr lang="en" sz="1800" u="sng">
                <a:solidFill>
                  <a:schemeClr val="hlink"/>
                </a:solidFill>
                <a:latin typeface="Calibri"/>
                <a:ea typeface="Calibri"/>
                <a:cs typeface="Calibri"/>
                <a:sym typeface="Calibri"/>
                <a:hlinkClick r:id="rId3"/>
              </a:rPr>
              <a:t>GTA</a:t>
            </a:r>
            <a:r>
              <a:rPr lang="en" sz="1800">
                <a:solidFill>
                  <a:srgbClr val="595959"/>
                </a:solidFill>
                <a:latin typeface="Calibri"/>
                <a:ea typeface="Calibri"/>
                <a:cs typeface="Calibri"/>
                <a:sym typeface="Calibri"/>
              </a:rPr>
              <a:t>(Generative Trajectory Augmentation) to  </a:t>
            </a:r>
            <a:endParaRPr sz="1800">
              <a:solidFill>
                <a:srgbClr val="595959"/>
              </a:solidFill>
              <a:latin typeface="Calibri"/>
              <a:ea typeface="Calibri"/>
              <a:cs typeface="Calibri"/>
              <a:sym typeface="Calibri"/>
            </a:endParaRPr>
          </a:p>
          <a:p>
            <a:pPr indent="0" lvl="0" marL="0" rtl="0" algn="l">
              <a:spcBef>
                <a:spcPts val="0"/>
              </a:spcBef>
              <a:spcAft>
                <a:spcPts val="0"/>
              </a:spcAft>
              <a:buNone/>
            </a:pPr>
            <a:r>
              <a:rPr lang="en" sz="1800">
                <a:solidFill>
                  <a:srgbClr val="595959"/>
                </a:solidFill>
                <a:latin typeface="Calibri"/>
                <a:ea typeface="Calibri"/>
                <a:cs typeface="Calibri"/>
                <a:sym typeface="Calibri"/>
              </a:rPr>
              <a:t>      </a:t>
            </a:r>
            <a:r>
              <a:rPr b="1" lang="en" sz="1800">
                <a:solidFill>
                  <a:srgbClr val="595959"/>
                </a:solidFill>
                <a:latin typeface="Calibri"/>
                <a:ea typeface="Calibri"/>
                <a:cs typeface="Calibri"/>
                <a:sym typeface="Calibri"/>
              </a:rPr>
              <a:t>augment the dataset</a:t>
            </a:r>
            <a:r>
              <a:rPr lang="en" sz="1800">
                <a:solidFill>
                  <a:srgbClr val="595959"/>
                </a:solidFill>
                <a:latin typeface="Calibri"/>
                <a:ea typeface="Calibri"/>
                <a:cs typeface="Calibri"/>
                <a:sym typeface="Calibri"/>
              </a:rPr>
              <a:t> with </a:t>
            </a:r>
            <a:r>
              <a:rPr b="1" lang="en" sz="1800">
                <a:solidFill>
                  <a:srgbClr val="595959"/>
                </a:solidFill>
                <a:latin typeface="Calibri"/>
                <a:ea typeface="Calibri"/>
                <a:cs typeface="Calibri"/>
                <a:sym typeface="Calibri"/>
              </a:rPr>
              <a:t>high return trajectories</a:t>
            </a:r>
            <a:r>
              <a:rPr lang="en" sz="1800">
                <a:solidFill>
                  <a:srgbClr val="595959"/>
                </a:solidFill>
                <a:latin typeface="Calibri"/>
                <a:ea typeface="Calibri"/>
                <a:cs typeface="Calibri"/>
                <a:sym typeface="Calibri"/>
              </a:rPr>
              <a:t>.</a:t>
            </a:r>
            <a:endParaRPr sz="1800">
              <a:solidFill>
                <a:srgbClr val="595959"/>
              </a:solidFill>
              <a:latin typeface="Calibri"/>
              <a:ea typeface="Calibri"/>
              <a:cs typeface="Calibri"/>
              <a:sym typeface="Calibri"/>
            </a:endParaRPr>
          </a:p>
          <a:p>
            <a:pPr indent="0" lvl="0" marL="457200" rtl="0" algn="l">
              <a:spcBef>
                <a:spcPts val="0"/>
              </a:spcBef>
              <a:spcAft>
                <a:spcPts val="0"/>
              </a:spcAft>
              <a:buNone/>
            </a:pPr>
            <a:r>
              <a:t/>
            </a:r>
            <a:endParaRPr sz="1800">
              <a:solidFill>
                <a:srgbClr val="595959"/>
              </a:solidFill>
              <a:latin typeface="Calibri"/>
              <a:ea typeface="Calibri"/>
              <a:cs typeface="Calibri"/>
              <a:sym typeface="Calibri"/>
            </a:endParaRPr>
          </a:p>
          <a:p>
            <a:pPr indent="-285750" lvl="0" marL="285750" rtl="0" algn="l">
              <a:spcBef>
                <a:spcPts val="0"/>
              </a:spcBef>
              <a:spcAft>
                <a:spcPts val="0"/>
              </a:spcAft>
              <a:buClr>
                <a:srgbClr val="595959"/>
              </a:buClr>
              <a:buSzPts val="1800"/>
              <a:buFont typeface="Calibri"/>
              <a:buChar char="•"/>
            </a:pPr>
            <a:r>
              <a:rPr lang="en" sz="1800">
                <a:solidFill>
                  <a:srgbClr val="595959"/>
                </a:solidFill>
                <a:latin typeface="Calibri"/>
                <a:ea typeface="Calibri"/>
                <a:cs typeface="Calibri"/>
                <a:sym typeface="Calibri"/>
              </a:rPr>
              <a:t>However, using synthetic data </a:t>
            </a:r>
            <a:r>
              <a:rPr b="1" lang="en" sz="1800">
                <a:solidFill>
                  <a:srgbClr val="595959"/>
                </a:solidFill>
                <a:latin typeface="Calibri"/>
                <a:ea typeface="Calibri"/>
                <a:cs typeface="Calibri"/>
                <a:sym typeface="Calibri"/>
              </a:rPr>
              <a:t>harms </a:t>
            </a:r>
            <a:r>
              <a:rPr b="1" lang="en" sz="1800">
                <a:solidFill>
                  <a:srgbClr val="595959"/>
                </a:solidFill>
                <a:latin typeface="Calibri"/>
                <a:ea typeface="Calibri"/>
                <a:cs typeface="Calibri"/>
                <a:sym typeface="Calibri"/>
              </a:rPr>
              <a:t>fidelity</a:t>
            </a:r>
            <a:r>
              <a:rPr lang="en" sz="1800">
                <a:solidFill>
                  <a:srgbClr val="595959"/>
                </a:solidFill>
                <a:latin typeface="Calibri"/>
                <a:ea typeface="Calibri"/>
                <a:cs typeface="Calibri"/>
                <a:sym typeface="Calibri"/>
              </a:rPr>
              <a:t>, compared with solely relying on original data.</a:t>
            </a:r>
            <a:endParaRPr sz="1800">
              <a:solidFill>
                <a:srgbClr val="595959"/>
              </a:solidFill>
              <a:latin typeface="Calibri"/>
              <a:ea typeface="Calibri"/>
              <a:cs typeface="Calibri"/>
              <a:sym typeface="Calibri"/>
            </a:endParaRPr>
          </a:p>
          <a:p>
            <a:pPr indent="0" lvl="0" marL="457200" rtl="0" algn="l">
              <a:spcBef>
                <a:spcPts val="0"/>
              </a:spcBef>
              <a:spcAft>
                <a:spcPts val="0"/>
              </a:spcAft>
              <a:buNone/>
            </a:pPr>
            <a:r>
              <a:t/>
            </a:r>
            <a:endParaRPr sz="1800">
              <a:solidFill>
                <a:srgbClr val="595959"/>
              </a:solidFill>
              <a:latin typeface="Calibri"/>
              <a:ea typeface="Calibri"/>
              <a:cs typeface="Calibri"/>
              <a:sym typeface="Calibri"/>
            </a:endParaRPr>
          </a:p>
          <a:p>
            <a:pPr indent="-285750" lvl="0" marL="285750" rtl="0" algn="l">
              <a:spcBef>
                <a:spcPts val="0"/>
              </a:spcBef>
              <a:spcAft>
                <a:spcPts val="0"/>
              </a:spcAft>
              <a:buClr>
                <a:srgbClr val="595959"/>
              </a:buClr>
              <a:buSzPts val="1800"/>
              <a:buFont typeface="Calibri"/>
              <a:buChar char="•"/>
            </a:pPr>
            <a:r>
              <a:rPr b="1" lang="en" sz="1800">
                <a:solidFill>
                  <a:srgbClr val="595959"/>
                </a:solidFill>
                <a:latin typeface="Calibri"/>
                <a:ea typeface="Calibri"/>
                <a:cs typeface="Calibri"/>
                <a:sym typeface="Calibri"/>
              </a:rPr>
              <a:t>Our approach</a:t>
            </a:r>
            <a:r>
              <a:rPr lang="en" sz="1800">
                <a:solidFill>
                  <a:srgbClr val="595959"/>
                </a:solidFill>
                <a:latin typeface="Calibri"/>
                <a:ea typeface="Calibri"/>
                <a:cs typeface="Calibri"/>
                <a:sym typeface="Calibri"/>
              </a:rPr>
              <a:t>: use the </a:t>
            </a:r>
            <a:r>
              <a:rPr b="1" lang="en" sz="1800">
                <a:solidFill>
                  <a:srgbClr val="595959"/>
                </a:solidFill>
                <a:latin typeface="Calibri"/>
                <a:ea typeface="Calibri"/>
                <a:cs typeface="Calibri"/>
                <a:sym typeface="Calibri"/>
              </a:rPr>
              <a:t>mixture of synthetic and original dataset</a:t>
            </a:r>
            <a:endParaRPr sz="1800">
              <a:solidFill>
                <a:srgbClr val="595959"/>
              </a:solidFill>
              <a:latin typeface="Calibri"/>
              <a:ea typeface="Calibri"/>
              <a:cs typeface="Calibri"/>
              <a:sym typeface="Calibri"/>
            </a:endParaRPr>
          </a:p>
          <a:p>
            <a:pPr indent="0" lvl="0" marL="0" rtl="0" algn="l">
              <a:spcBef>
                <a:spcPts val="0"/>
              </a:spcBef>
              <a:spcAft>
                <a:spcPts val="0"/>
              </a:spcAft>
              <a:buNone/>
            </a:pPr>
            <a:r>
              <a:rPr lang="en" sz="1800">
                <a:solidFill>
                  <a:srgbClr val="595959"/>
                </a:solidFill>
                <a:latin typeface="Calibri"/>
                <a:ea typeface="Calibri"/>
                <a:cs typeface="Calibri"/>
                <a:sym typeface="Calibri"/>
              </a:rPr>
              <a:t>      Different from </a:t>
            </a:r>
            <a:r>
              <a:rPr lang="en" sz="1800" u="sng">
                <a:solidFill>
                  <a:schemeClr val="hlink"/>
                </a:solidFill>
                <a:latin typeface="Calibri"/>
                <a:ea typeface="Calibri"/>
                <a:cs typeface="Calibri"/>
                <a:sym typeface="Calibri"/>
                <a:hlinkClick r:id="rId4"/>
              </a:rPr>
              <a:t>GTA</a:t>
            </a:r>
            <a:r>
              <a:rPr lang="en" sz="1800">
                <a:solidFill>
                  <a:srgbClr val="595959"/>
                </a:solidFill>
                <a:latin typeface="Calibri"/>
                <a:ea typeface="Calibri"/>
                <a:cs typeface="Calibri"/>
                <a:sym typeface="Calibri"/>
              </a:rPr>
              <a:t>.</a:t>
            </a:r>
            <a:endParaRPr sz="1800">
              <a:solidFill>
                <a:srgbClr val="595959"/>
              </a:solidFill>
              <a:latin typeface="Calibri"/>
              <a:ea typeface="Calibri"/>
              <a:cs typeface="Calibri"/>
              <a:sym typeface="Calibri"/>
            </a:endParaRPr>
          </a:p>
          <a:p>
            <a:pPr indent="0" lvl="0" marL="0" rtl="0" algn="l">
              <a:spcBef>
                <a:spcPts val="0"/>
              </a:spcBef>
              <a:spcAft>
                <a:spcPts val="0"/>
              </a:spcAft>
              <a:buNone/>
            </a:pPr>
            <a:r>
              <a:t/>
            </a:r>
            <a:endParaRPr sz="1800">
              <a:solidFill>
                <a:srgbClr val="595959"/>
              </a:solidFill>
              <a:latin typeface="Calibri"/>
              <a:ea typeface="Calibri"/>
              <a:cs typeface="Calibri"/>
              <a:sym typeface="Calibri"/>
            </a:endParaRPr>
          </a:p>
          <a:p>
            <a:pPr indent="-285750" lvl="0" marL="285750" rtl="0" algn="l">
              <a:spcBef>
                <a:spcPts val="0"/>
              </a:spcBef>
              <a:spcAft>
                <a:spcPts val="0"/>
              </a:spcAft>
              <a:buClr>
                <a:srgbClr val="595959"/>
              </a:buClr>
              <a:buSzPts val="1800"/>
              <a:buFont typeface="Calibri"/>
              <a:buChar char="•"/>
            </a:pPr>
            <a:r>
              <a:rPr lang="en" sz="1800">
                <a:solidFill>
                  <a:srgbClr val="595959"/>
                </a:solidFill>
                <a:latin typeface="Calibri"/>
                <a:ea typeface="Calibri"/>
                <a:cs typeface="Calibri"/>
                <a:sym typeface="Calibri"/>
              </a:rPr>
              <a:t>To </a:t>
            </a:r>
            <a:r>
              <a:rPr b="1" lang="en" sz="1800">
                <a:solidFill>
                  <a:srgbClr val="595959"/>
                </a:solidFill>
                <a:latin typeface="Calibri"/>
                <a:ea typeface="Calibri"/>
                <a:cs typeface="Calibri"/>
                <a:sym typeface="Calibri"/>
              </a:rPr>
              <a:t>further </a:t>
            </a:r>
            <a:r>
              <a:rPr b="1" lang="en" sz="1800">
                <a:solidFill>
                  <a:srgbClr val="595959"/>
                </a:solidFill>
                <a:latin typeface="Calibri"/>
                <a:ea typeface="Calibri"/>
                <a:cs typeface="Calibri"/>
                <a:sym typeface="Calibri"/>
              </a:rPr>
              <a:t>enhance</a:t>
            </a:r>
            <a:r>
              <a:rPr b="1" lang="en" sz="1800">
                <a:solidFill>
                  <a:srgbClr val="595959"/>
                </a:solidFill>
                <a:latin typeface="Calibri"/>
                <a:ea typeface="Calibri"/>
                <a:cs typeface="Calibri"/>
                <a:sym typeface="Calibri"/>
              </a:rPr>
              <a:t> the fidelity of the synthetic data</a:t>
            </a:r>
            <a:r>
              <a:rPr lang="en" sz="1800">
                <a:solidFill>
                  <a:srgbClr val="595959"/>
                </a:solidFill>
                <a:latin typeface="Calibri"/>
                <a:ea typeface="Calibri"/>
                <a:cs typeface="Calibri"/>
                <a:sym typeface="Calibri"/>
              </a:rPr>
              <a:t>, we suggest to do the following</a:t>
            </a:r>
            <a:endParaRPr sz="1800">
              <a:solidFill>
                <a:schemeClr val="dk1"/>
              </a:solidFill>
              <a:latin typeface="Calibri"/>
              <a:ea typeface="Calibri"/>
              <a:cs typeface="Calibri"/>
              <a:sym typeface="Calibri"/>
            </a:endParaRPr>
          </a:p>
          <a:p>
            <a:pPr indent="-298450" lvl="1" marL="742950" rtl="0" algn="l">
              <a:spcBef>
                <a:spcPts val="0"/>
              </a:spcBef>
              <a:spcAft>
                <a:spcPts val="0"/>
              </a:spcAft>
              <a:buClr>
                <a:srgbClr val="595959"/>
              </a:buClr>
              <a:buSzPts val="1800"/>
              <a:buFont typeface="Calibri"/>
              <a:buChar char="•"/>
            </a:pPr>
            <a:r>
              <a:rPr lang="en" sz="1800">
                <a:solidFill>
                  <a:srgbClr val="595959"/>
                </a:solidFill>
                <a:latin typeface="Calibri"/>
                <a:ea typeface="Calibri"/>
                <a:cs typeface="Calibri"/>
                <a:sym typeface="Calibri"/>
              </a:rPr>
              <a:t>train a </a:t>
            </a:r>
            <a:r>
              <a:rPr b="1" lang="en" sz="1800">
                <a:solidFill>
                  <a:srgbClr val="595959"/>
                </a:solidFill>
                <a:latin typeface="Calibri"/>
                <a:ea typeface="Calibri"/>
                <a:cs typeface="Calibri"/>
                <a:sym typeface="Calibri"/>
              </a:rPr>
              <a:t>forward dynamics model</a:t>
            </a:r>
            <a:r>
              <a:rPr lang="en" sz="1800">
                <a:solidFill>
                  <a:srgbClr val="595959"/>
                </a:solidFill>
                <a:latin typeface="Calibri"/>
                <a:ea typeface="Calibri"/>
                <a:cs typeface="Calibri"/>
                <a:sym typeface="Calibri"/>
              </a:rPr>
              <a:t> to filter and trim the generated dataset.</a:t>
            </a:r>
            <a:endParaRPr sz="1800">
              <a:solidFill>
                <a:schemeClr val="dk1"/>
              </a:solidFill>
              <a:latin typeface="Calibri"/>
              <a:ea typeface="Calibri"/>
              <a:cs typeface="Calibri"/>
              <a:sym typeface="Calibri"/>
            </a:endParaRPr>
          </a:p>
          <a:p>
            <a:pPr indent="-298450" lvl="1" marL="742950" rtl="0" algn="l">
              <a:spcBef>
                <a:spcPts val="0"/>
              </a:spcBef>
              <a:spcAft>
                <a:spcPts val="0"/>
              </a:spcAft>
              <a:buClr>
                <a:srgbClr val="595959"/>
              </a:buClr>
              <a:buSzPts val="1800"/>
              <a:buFont typeface="Calibri"/>
              <a:buChar char="•"/>
            </a:pPr>
            <a:r>
              <a:rPr lang="en" sz="1800">
                <a:solidFill>
                  <a:srgbClr val="595959"/>
                </a:solidFill>
                <a:latin typeface="Calibri"/>
                <a:ea typeface="Calibri"/>
                <a:cs typeface="Calibri"/>
                <a:sym typeface="Calibri"/>
              </a:rPr>
              <a:t>Train an </a:t>
            </a:r>
            <a:r>
              <a:rPr b="1" lang="en" sz="1800">
                <a:solidFill>
                  <a:srgbClr val="595959"/>
                </a:solidFill>
                <a:latin typeface="Calibri"/>
                <a:ea typeface="Calibri"/>
                <a:cs typeface="Calibri"/>
                <a:sym typeface="Calibri"/>
              </a:rPr>
              <a:t>ensemble diffusion models</a:t>
            </a:r>
            <a:r>
              <a:rPr lang="en" sz="1800">
                <a:solidFill>
                  <a:srgbClr val="595959"/>
                </a:solidFill>
                <a:latin typeface="Calibri"/>
                <a:ea typeface="Calibri"/>
                <a:cs typeface="Calibri"/>
                <a:sym typeface="Calibri"/>
              </a:rPr>
              <a:t> to get more accurate trajectories, and use the model uncertainty to perform importance sampling.</a:t>
            </a:r>
            <a:endParaRPr/>
          </a:p>
          <a:p>
            <a:pPr indent="0" lvl="0" marL="457200" marR="0" rtl="0" algn="l">
              <a:spcBef>
                <a:spcPts val="0"/>
              </a:spcBef>
              <a:spcAft>
                <a:spcPts val="0"/>
              </a:spcAft>
              <a:buNone/>
            </a:pPr>
            <a:r>
              <a:t/>
            </a:r>
            <a:endParaRPr sz="1800">
              <a:latin typeface="Calibri"/>
              <a:ea typeface="Calibri"/>
              <a:cs typeface="Calibri"/>
              <a:sym typeface="Calibri"/>
            </a:endParaRPr>
          </a:p>
        </p:txBody>
      </p:sp>
      <p:grpSp>
        <p:nvGrpSpPr>
          <p:cNvPr id="348" name="Google Shape;348;p47"/>
          <p:cNvGrpSpPr/>
          <p:nvPr/>
        </p:nvGrpSpPr>
        <p:grpSpPr>
          <a:xfrm>
            <a:off x="611560" y="4767263"/>
            <a:ext cx="7697411" cy="287100"/>
            <a:chOff x="0" y="0"/>
            <a:chExt cx="7697411" cy="287100"/>
          </a:xfrm>
        </p:grpSpPr>
        <p:sp>
          <p:nvSpPr>
            <p:cNvPr id="349" name="Google Shape;349;p47"/>
            <p:cNvSpPr/>
            <p:nvPr/>
          </p:nvSpPr>
          <p:spPr>
            <a:xfrm>
              <a:off x="0" y="0"/>
              <a:ext cx="1165200" cy="287100"/>
            </a:xfrm>
            <a:prstGeom prst="roundRect">
              <a:avLst>
                <a:gd fmla="val 10000" name="adj"/>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47"/>
            <p:cNvSpPr txBox="1"/>
            <p:nvPr/>
          </p:nvSpPr>
          <p:spPr>
            <a:xfrm>
              <a:off x="8412" y="8412"/>
              <a:ext cx="1148400" cy="270300"/>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rgbClr val="FFFFFF"/>
                </a:buClr>
                <a:buSzPts val="1100"/>
                <a:buFont typeface="Helvetica Neue"/>
                <a:buNone/>
              </a:pPr>
              <a:r>
                <a:rPr b="1" i="0" lang="en" sz="1100">
                  <a:solidFill>
                    <a:srgbClr val="FFFFFF"/>
                  </a:solidFill>
                  <a:latin typeface="Helvetica Neue"/>
                  <a:ea typeface="Helvetica Neue"/>
                  <a:cs typeface="Helvetica Neue"/>
                  <a:sym typeface="Helvetica Neue"/>
                </a:rPr>
                <a:t>Literature</a:t>
              </a:r>
              <a:endParaRPr b="1" i="0" sz="1100">
                <a:solidFill>
                  <a:srgbClr val="FFFFFF"/>
                </a:solidFill>
                <a:latin typeface="Helvetica Neue"/>
                <a:ea typeface="Helvetica Neue"/>
                <a:cs typeface="Helvetica Neue"/>
                <a:sym typeface="Helvetica Neue"/>
              </a:endParaRPr>
            </a:p>
          </p:txBody>
        </p:sp>
        <p:sp>
          <p:nvSpPr>
            <p:cNvPr id="351" name="Google Shape;351;p47"/>
            <p:cNvSpPr/>
            <p:nvPr/>
          </p:nvSpPr>
          <p:spPr>
            <a:xfrm>
              <a:off x="1283515" y="0"/>
              <a:ext cx="251100" cy="287100"/>
            </a:xfrm>
            <a:prstGeom prst="rightArrow">
              <a:avLst>
                <a:gd fmla="val 60000" name="adj1"/>
                <a:gd fmla="val 50000" name="adj2"/>
              </a:avLst>
            </a:prstGeom>
            <a:solidFill>
              <a:srgbClr val="CCC0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7"/>
            <p:cNvSpPr txBox="1"/>
            <p:nvPr/>
          </p:nvSpPr>
          <p:spPr>
            <a:xfrm>
              <a:off x="1283515" y="57445"/>
              <a:ext cx="175800" cy="1722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200"/>
                <a:buFont typeface="Calibri"/>
                <a:buNone/>
              </a:pPr>
              <a:r>
                <a:t/>
              </a:r>
              <a:endParaRPr sz="1200">
                <a:solidFill>
                  <a:schemeClr val="lt1"/>
                </a:solidFill>
                <a:latin typeface="Calibri"/>
                <a:ea typeface="Calibri"/>
                <a:cs typeface="Calibri"/>
                <a:sym typeface="Calibri"/>
              </a:endParaRPr>
            </a:p>
          </p:txBody>
        </p:sp>
        <p:sp>
          <p:nvSpPr>
            <p:cNvPr id="353" name="Google Shape;353;p47"/>
            <p:cNvSpPr/>
            <p:nvPr/>
          </p:nvSpPr>
          <p:spPr>
            <a:xfrm>
              <a:off x="1638693" y="0"/>
              <a:ext cx="1165200" cy="287100"/>
            </a:xfrm>
            <a:prstGeom prst="roundRect">
              <a:avLst>
                <a:gd fmla="val 10000" name="adj"/>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7"/>
            <p:cNvSpPr txBox="1"/>
            <p:nvPr/>
          </p:nvSpPr>
          <p:spPr>
            <a:xfrm>
              <a:off x="1647105" y="8412"/>
              <a:ext cx="1148400" cy="270300"/>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rgbClr val="7030A0"/>
                </a:buClr>
                <a:buSzPts val="1200"/>
                <a:buFont typeface="Helvetica Neue"/>
                <a:buNone/>
              </a:pPr>
              <a:r>
                <a:rPr b="1" lang="en" sz="1200">
                  <a:solidFill>
                    <a:srgbClr val="7030A0"/>
                  </a:solidFill>
                  <a:latin typeface="Helvetica Neue"/>
                  <a:ea typeface="Helvetica Neue"/>
                  <a:cs typeface="Helvetica Neue"/>
                  <a:sym typeface="Helvetica Neue"/>
                </a:rPr>
                <a:t>Our</a:t>
              </a:r>
              <a:r>
                <a:rPr b="1" i="0" lang="en" sz="1100">
                  <a:solidFill>
                    <a:srgbClr val="FFFFFF"/>
                  </a:solidFill>
                  <a:latin typeface="Helvetica Neue"/>
                  <a:ea typeface="Helvetica Neue"/>
                  <a:cs typeface="Helvetica Neue"/>
                  <a:sym typeface="Helvetica Neue"/>
                </a:rPr>
                <a:t> </a:t>
              </a:r>
              <a:r>
                <a:rPr b="1" lang="en" sz="1200">
                  <a:solidFill>
                    <a:srgbClr val="7030A0"/>
                  </a:solidFill>
                  <a:latin typeface="Helvetica Neue"/>
                  <a:ea typeface="Helvetica Neue"/>
                  <a:cs typeface="Helvetica Neue"/>
                  <a:sym typeface="Helvetica Neue"/>
                </a:rPr>
                <a:t>Idea</a:t>
              </a:r>
              <a:endParaRPr b="1" sz="1200">
                <a:solidFill>
                  <a:srgbClr val="7030A0"/>
                </a:solidFill>
                <a:latin typeface="Helvetica Neue"/>
                <a:ea typeface="Helvetica Neue"/>
                <a:cs typeface="Helvetica Neue"/>
                <a:sym typeface="Helvetica Neue"/>
              </a:endParaRPr>
            </a:p>
          </p:txBody>
        </p:sp>
        <p:sp>
          <p:nvSpPr>
            <p:cNvPr id="355" name="Google Shape;355;p47"/>
            <p:cNvSpPr/>
            <p:nvPr/>
          </p:nvSpPr>
          <p:spPr>
            <a:xfrm>
              <a:off x="2920329" y="0"/>
              <a:ext cx="246900" cy="287100"/>
            </a:xfrm>
            <a:prstGeom prst="rightArrow">
              <a:avLst>
                <a:gd fmla="val 60000" name="adj1"/>
                <a:gd fmla="val 50000" name="adj2"/>
              </a:avLst>
            </a:prstGeom>
            <a:solidFill>
              <a:srgbClr val="B1C0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47"/>
            <p:cNvSpPr txBox="1"/>
            <p:nvPr/>
          </p:nvSpPr>
          <p:spPr>
            <a:xfrm>
              <a:off x="2920329" y="57445"/>
              <a:ext cx="172800" cy="1722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200"/>
                <a:buFont typeface="Calibri"/>
                <a:buNone/>
              </a:pPr>
              <a:r>
                <a:t/>
              </a:r>
              <a:endParaRPr sz="1200">
                <a:solidFill>
                  <a:schemeClr val="lt1"/>
                </a:solidFill>
                <a:latin typeface="Calibri"/>
                <a:ea typeface="Calibri"/>
                <a:cs typeface="Calibri"/>
                <a:sym typeface="Calibri"/>
              </a:endParaRPr>
            </a:p>
          </p:txBody>
        </p:sp>
        <p:sp>
          <p:nvSpPr>
            <p:cNvPr id="357" name="Google Shape;357;p47"/>
            <p:cNvSpPr/>
            <p:nvPr/>
          </p:nvSpPr>
          <p:spPr>
            <a:xfrm>
              <a:off x="3269866" y="0"/>
              <a:ext cx="1165200" cy="287100"/>
            </a:xfrm>
            <a:prstGeom prst="roundRect">
              <a:avLst>
                <a:gd fmla="val 10000" name="adj"/>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7"/>
            <p:cNvSpPr txBox="1"/>
            <p:nvPr/>
          </p:nvSpPr>
          <p:spPr>
            <a:xfrm>
              <a:off x="3278278" y="8412"/>
              <a:ext cx="1148400" cy="270300"/>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lt1"/>
                </a:buClr>
                <a:buSzPts val="1100"/>
                <a:buFont typeface="Helvetica Neue"/>
                <a:buNone/>
              </a:pPr>
              <a:r>
                <a:rPr b="1" i="0" lang="en" sz="1100">
                  <a:solidFill>
                    <a:schemeClr val="lt1"/>
                  </a:solidFill>
                  <a:latin typeface="Helvetica Neue"/>
                  <a:ea typeface="Helvetica Neue"/>
                  <a:cs typeface="Helvetica Neue"/>
                  <a:sym typeface="Helvetica Neue"/>
                </a:rPr>
                <a:t>Design</a:t>
              </a:r>
              <a:endParaRPr b="1" i="0" sz="1100">
                <a:solidFill>
                  <a:schemeClr val="lt1"/>
                </a:solidFill>
                <a:latin typeface="Helvetica Neue"/>
                <a:ea typeface="Helvetica Neue"/>
                <a:cs typeface="Helvetica Neue"/>
                <a:sym typeface="Helvetica Neue"/>
              </a:endParaRPr>
            </a:p>
          </p:txBody>
        </p:sp>
        <p:sp>
          <p:nvSpPr>
            <p:cNvPr id="359" name="Google Shape;359;p47"/>
            <p:cNvSpPr/>
            <p:nvPr/>
          </p:nvSpPr>
          <p:spPr>
            <a:xfrm>
              <a:off x="4551502" y="0"/>
              <a:ext cx="246900" cy="287100"/>
            </a:xfrm>
            <a:prstGeom prst="rightArrow">
              <a:avLst>
                <a:gd fmla="val 60000" name="adj1"/>
                <a:gd fmla="val 50000" name="adj2"/>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47"/>
            <p:cNvSpPr txBox="1"/>
            <p:nvPr/>
          </p:nvSpPr>
          <p:spPr>
            <a:xfrm>
              <a:off x="4551502" y="57445"/>
              <a:ext cx="172800" cy="172200"/>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dk1"/>
                </a:buClr>
                <a:buSzPts val="1500"/>
                <a:buFont typeface="Calibri"/>
                <a:buNone/>
              </a:pPr>
              <a:r>
                <a:t/>
              </a:r>
              <a:endParaRPr sz="1500">
                <a:solidFill>
                  <a:srgbClr val="FFFFFF"/>
                </a:solidFill>
                <a:latin typeface="Helvetica Neue"/>
                <a:ea typeface="Helvetica Neue"/>
                <a:cs typeface="Helvetica Neue"/>
                <a:sym typeface="Helvetica Neue"/>
              </a:endParaRPr>
            </a:p>
          </p:txBody>
        </p:sp>
        <p:sp>
          <p:nvSpPr>
            <p:cNvPr id="361" name="Google Shape;361;p47"/>
            <p:cNvSpPr/>
            <p:nvPr/>
          </p:nvSpPr>
          <p:spPr>
            <a:xfrm>
              <a:off x="4901039" y="0"/>
              <a:ext cx="1165200" cy="287100"/>
            </a:xfrm>
            <a:prstGeom prst="roundRect">
              <a:avLst>
                <a:gd fmla="val 10000" name="adj"/>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7"/>
            <p:cNvSpPr txBox="1"/>
            <p:nvPr/>
          </p:nvSpPr>
          <p:spPr>
            <a:xfrm>
              <a:off x="4909451" y="8412"/>
              <a:ext cx="1148400" cy="270300"/>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lt1"/>
                </a:buClr>
                <a:buSzPts val="1200"/>
                <a:buFont typeface="Helvetica Neue"/>
                <a:buNone/>
              </a:pPr>
              <a:r>
                <a:rPr b="1" lang="en" sz="1200">
                  <a:solidFill>
                    <a:schemeClr val="lt1"/>
                  </a:solidFill>
                  <a:latin typeface="Helvetica Neue"/>
                  <a:ea typeface="Helvetica Neue"/>
                  <a:cs typeface="Helvetica Neue"/>
                  <a:sym typeface="Helvetica Neue"/>
                </a:rPr>
                <a:t>Results</a:t>
              </a:r>
              <a:endParaRPr b="1" sz="1200">
                <a:solidFill>
                  <a:schemeClr val="lt1"/>
                </a:solidFill>
                <a:latin typeface="Helvetica Neue"/>
                <a:ea typeface="Helvetica Neue"/>
                <a:cs typeface="Helvetica Neue"/>
                <a:sym typeface="Helvetica Neue"/>
              </a:endParaRPr>
            </a:p>
          </p:txBody>
        </p:sp>
        <p:sp>
          <p:nvSpPr>
            <p:cNvPr id="363" name="Google Shape;363;p47"/>
            <p:cNvSpPr/>
            <p:nvPr/>
          </p:nvSpPr>
          <p:spPr>
            <a:xfrm>
              <a:off x="6182674" y="0"/>
              <a:ext cx="246900" cy="287100"/>
            </a:xfrm>
            <a:prstGeom prst="rightArrow">
              <a:avLst>
                <a:gd fmla="val 60000" name="adj1"/>
                <a:gd fmla="val 50000" name="adj2"/>
              </a:avLst>
            </a:prstGeom>
            <a:solidFill>
              <a:srgbClr val="E5DF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7"/>
            <p:cNvSpPr txBox="1"/>
            <p:nvPr/>
          </p:nvSpPr>
          <p:spPr>
            <a:xfrm>
              <a:off x="6182674" y="57445"/>
              <a:ext cx="172800" cy="1722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200"/>
                <a:buFont typeface="Calibri"/>
                <a:buNone/>
              </a:pPr>
              <a:r>
                <a:t/>
              </a:r>
              <a:endParaRPr sz="1200">
                <a:solidFill>
                  <a:schemeClr val="lt1"/>
                </a:solidFill>
                <a:latin typeface="Calibri"/>
                <a:ea typeface="Calibri"/>
                <a:cs typeface="Calibri"/>
                <a:sym typeface="Calibri"/>
              </a:endParaRPr>
            </a:p>
          </p:txBody>
        </p:sp>
        <p:sp>
          <p:nvSpPr>
            <p:cNvPr id="365" name="Google Shape;365;p47"/>
            <p:cNvSpPr/>
            <p:nvPr/>
          </p:nvSpPr>
          <p:spPr>
            <a:xfrm>
              <a:off x="6532211" y="0"/>
              <a:ext cx="1165200" cy="287100"/>
            </a:xfrm>
            <a:prstGeom prst="roundRect">
              <a:avLst>
                <a:gd fmla="val 10000" name="adj"/>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47"/>
            <p:cNvSpPr txBox="1"/>
            <p:nvPr/>
          </p:nvSpPr>
          <p:spPr>
            <a:xfrm>
              <a:off x="6540623" y="8412"/>
              <a:ext cx="1148400" cy="270300"/>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lt1"/>
                </a:buClr>
                <a:buSzPts val="1200"/>
                <a:buFont typeface="Helvetica Neue"/>
                <a:buNone/>
              </a:pPr>
              <a:r>
                <a:rPr b="1" lang="en" sz="1200">
                  <a:solidFill>
                    <a:schemeClr val="lt1"/>
                  </a:solidFill>
                  <a:latin typeface="Helvetica Neue"/>
                  <a:ea typeface="Helvetica Neue"/>
                  <a:cs typeface="Helvetica Neue"/>
                  <a:sym typeface="Helvetica Neue"/>
                </a:rPr>
                <a:t>Future Work</a:t>
              </a:r>
              <a:endParaRPr b="1" sz="1200">
                <a:solidFill>
                  <a:schemeClr val="lt1"/>
                </a:solidFill>
                <a:latin typeface="Helvetica Neue"/>
                <a:ea typeface="Helvetica Neue"/>
                <a:cs typeface="Helvetica Neue"/>
                <a:sym typeface="Helvetica Neue"/>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372" name="Google Shape;372;p48"/>
          <p:cNvSpPr txBox="1"/>
          <p:nvPr/>
        </p:nvSpPr>
        <p:spPr>
          <a:xfrm>
            <a:off x="339661" y="257479"/>
            <a:ext cx="620303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400">
                <a:solidFill>
                  <a:srgbClr val="7030A0"/>
                </a:solidFill>
                <a:latin typeface="Calibri"/>
                <a:ea typeface="Calibri"/>
                <a:cs typeface="Calibri"/>
                <a:sym typeface="Calibri"/>
              </a:rPr>
              <a:t>Design</a:t>
            </a:r>
            <a:endParaRPr b="1" sz="2400">
              <a:solidFill>
                <a:schemeClr val="dk1"/>
              </a:solidFill>
              <a:latin typeface="Calibri"/>
              <a:ea typeface="Calibri"/>
              <a:cs typeface="Calibri"/>
              <a:sym typeface="Calibri"/>
            </a:endParaRPr>
          </a:p>
        </p:txBody>
      </p:sp>
      <p:sp>
        <p:nvSpPr>
          <p:cNvPr id="373" name="Google Shape;373;p48"/>
          <p:cNvSpPr txBox="1"/>
          <p:nvPr/>
        </p:nvSpPr>
        <p:spPr>
          <a:xfrm>
            <a:off x="339660" y="915566"/>
            <a:ext cx="8408700" cy="31401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595959"/>
              </a:buClr>
              <a:buSzPts val="1800"/>
              <a:buFont typeface="Calibri"/>
              <a:buChar char="•"/>
            </a:pPr>
            <a:r>
              <a:rPr i="0" lang="en" sz="1800" u="none" strike="noStrike">
                <a:solidFill>
                  <a:srgbClr val="595959"/>
                </a:solidFill>
                <a:latin typeface="Calibri"/>
                <a:ea typeface="Calibri"/>
                <a:cs typeface="Calibri"/>
                <a:sym typeface="Calibri"/>
              </a:rPr>
              <a:t>Baseline</a:t>
            </a:r>
            <a:endParaRPr>
              <a:latin typeface="Calibri"/>
              <a:ea typeface="Calibri"/>
              <a:cs typeface="Calibri"/>
              <a:sym typeface="Calibri"/>
            </a:endParaRPr>
          </a:p>
          <a:p>
            <a:pPr indent="0" lvl="0" marL="0" marR="0" rtl="0" algn="l">
              <a:spcBef>
                <a:spcPts val="0"/>
              </a:spcBef>
              <a:spcAft>
                <a:spcPts val="0"/>
              </a:spcAft>
              <a:buClr>
                <a:schemeClr val="dk1"/>
              </a:buClr>
              <a:buSzPts val="1800"/>
              <a:buFont typeface="Arial"/>
              <a:buNone/>
            </a:pPr>
            <a:r>
              <a:t/>
            </a:r>
            <a:endParaRPr i="0" sz="1800" u="none" strike="noStrike">
              <a:solidFill>
                <a:srgbClr val="595959"/>
              </a:solidFill>
              <a:latin typeface="Calibri"/>
              <a:ea typeface="Calibri"/>
              <a:cs typeface="Calibri"/>
              <a:sym typeface="Calibri"/>
            </a:endParaRPr>
          </a:p>
          <a:p>
            <a:pPr indent="-285750" lvl="1" marL="742950" marR="0" rtl="0" algn="l">
              <a:spcBef>
                <a:spcPts val="0"/>
              </a:spcBef>
              <a:spcAft>
                <a:spcPts val="0"/>
              </a:spcAft>
              <a:buClr>
                <a:srgbClr val="595959"/>
              </a:buClr>
              <a:buSzPts val="1400"/>
              <a:buFont typeface="Calibri"/>
              <a:buChar char="•"/>
            </a:pPr>
            <a:r>
              <a:rPr i="0" lang="en" sz="1400" u="none" cap="none" strike="noStrike">
                <a:solidFill>
                  <a:srgbClr val="595959"/>
                </a:solidFill>
                <a:latin typeface="Calibri"/>
                <a:ea typeface="Calibri"/>
                <a:cs typeface="Calibri"/>
                <a:sym typeface="Calibri"/>
              </a:rPr>
              <a:t>Run CQL, BCQ, IQL with 0%, 10%, 20%, 30%, 40% and 50% trim respectively.</a:t>
            </a:r>
            <a:endParaRPr>
              <a:latin typeface="Calibri"/>
              <a:ea typeface="Calibri"/>
              <a:cs typeface="Calibri"/>
              <a:sym typeface="Calibri"/>
            </a:endParaRPr>
          </a:p>
          <a:p>
            <a:pPr indent="-196850" lvl="1" marL="742950" marR="0" rtl="0" algn="l">
              <a:spcBef>
                <a:spcPts val="0"/>
              </a:spcBef>
              <a:spcAft>
                <a:spcPts val="0"/>
              </a:spcAft>
              <a:buClr>
                <a:schemeClr val="dk1"/>
              </a:buClr>
              <a:buSzPts val="1400"/>
              <a:buFont typeface="Arial"/>
              <a:buNone/>
            </a:pPr>
            <a:r>
              <a:t/>
            </a:r>
            <a:endParaRPr i="0" sz="1400" u="none" cap="none" strike="noStrike">
              <a:solidFill>
                <a:srgbClr val="595959"/>
              </a:solidFill>
              <a:latin typeface="Calibri"/>
              <a:ea typeface="Calibri"/>
              <a:cs typeface="Calibri"/>
              <a:sym typeface="Calibri"/>
            </a:endParaRPr>
          </a:p>
          <a:p>
            <a:pPr indent="-285750" lvl="1" marL="742950" marR="0" rtl="0" algn="l">
              <a:spcBef>
                <a:spcPts val="0"/>
              </a:spcBef>
              <a:spcAft>
                <a:spcPts val="0"/>
              </a:spcAft>
              <a:buClr>
                <a:srgbClr val="595959"/>
              </a:buClr>
              <a:buSzPts val="1400"/>
              <a:buFont typeface="Calibri"/>
              <a:buChar char="•"/>
            </a:pPr>
            <a:r>
              <a:rPr i="0" lang="en" sz="1400" u="none" cap="none" strike="noStrike">
                <a:solidFill>
                  <a:srgbClr val="595959"/>
                </a:solidFill>
                <a:latin typeface="Calibri"/>
                <a:ea typeface="Calibri"/>
                <a:cs typeface="Calibri"/>
                <a:sym typeface="Calibri"/>
              </a:rPr>
              <a:t>Run EDAC with no trim.</a:t>
            </a:r>
            <a:endParaRPr>
              <a:latin typeface="Calibri"/>
              <a:ea typeface="Calibri"/>
              <a:cs typeface="Calibri"/>
              <a:sym typeface="Calibri"/>
            </a:endParaRPr>
          </a:p>
          <a:p>
            <a:pPr indent="0" lvl="1" marL="457200" marR="0" rtl="0" algn="l">
              <a:spcBef>
                <a:spcPts val="0"/>
              </a:spcBef>
              <a:spcAft>
                <a:spcPts val="0"/>
              </a:spcAft>
              <a:buNone/>
            </a:pPr>
            <a:r>
              <a:t/>
            </a:r>
            <a:endParaRPr i="0" sz="1400" u="none" cap="none" strike="noStrike">
              <a:solidFill>
                <a:srgbClr val="595959"/>
              </a:solidFill>
              <a:latin typeface="Calibri"/>
              <a:ea typeface="Calibri"/>
              <a:cs typeface="Calibri"/>
              <a:sym typeface="Calibri"/>
            </a:endParaRPr>
          </a:p>
          <a:p>
            <a:pPr indent="-285750" lvl="0" marL="285750" marR="0" rtl="0" algn="l">
              <a:spcBef>
                <a:spcPts val="0"/>
              </a:spcBef>
              <a:spcAft>
                <a:spcPts val="0"/>
              </a:spcAft>
              <a:buClr>
                <a:srgbClr val="595959"/>
              </a:buClr>
              <a:buSzPts val="1800"/>
              <a:buFont typeface="Calibri"/>
              <a:buChar char="•"/>
            </a:pPr>
            <a:r>
              <a:rPr i="0" lang="en" sz="1800" u="none" strike="noStrike">
                <a:solidFill>
                  <a:srgbClr val="595959"/>
                </a:solidFill>
                <a:latin typeface="Calibri"/>
                <a:ea typeface="Calibri"/>
                <a:cs typeface="Calibri"/>
                <a:sym typeface="Calibri"/>
              </a:rPr>
              <a:t>Advanced</a:t>
            </a:r>
            <a:endParaRPr>
              <a:latin typeface="Calibri"/>
              <a:ea typeface="Calibri"/>
              <a:cs typeface="Calibri"/>
              <a:sym typeface="Calibri"/>
            </a:endParaRPr>
          </a:p>
          <a:p>
            <a:pPr indent="0" lvl="0" marL="0" marR="0" rtl="0" algn="l">
              <a:spcBef>
                <a:spcPts val="0"/>
              </a:spcBef>
              <a:spcAft>
                <a:spcPts val="0"/>
              </a:spcAft>
              <a:buClr>
                <a:schemeClr val="dk1"/>
              </a:buClr>
              <a:buSzPts val="1800"/>
              <a:buFont typeface="Arial"/>
              <a:buNone/>
            </a:pPr>
            <a:r>
              <a:t/>
            </a:r>
            <a:endParaRPr i="0" sz="1800" u="none" strike="noStrike">
              <a:solidFill>
                <a:srgbClr val="595959"/>
              </a:solidFill>
              <a:latin typeface="Calibri"/>
              <a:ea typeface="Calibri"/>
              <a:cs typeface="Calibri"/>
              <a:sym typeface="Calibri"/>
            </a:endParaRPr>
          </a:p>
          <a:p>
            <a:pPr indent="-285750" lvl="1" marL="742950" marR="0" rtl="0" algn="l">
              <a:spcBef>
                <a:spcPts val="0"/>
              </a:spcBef>
              <a:spcAft>
                <a:spcPts val="0"/>
              </a:spcAft>
              <a:buClr>
                <a:srgbClr val="595959"/>
              </a:buClr>
              <a:buSzPts val="1400"/>
              <a:buFont typeface="Calibri"/>
              <a:buChar char="•"/>
            </a:pPr>
            <a:r>
              <a:rPr i="0" lang="en" sz="1400" u="none" cap="none" strike="noStrike">
                <a:solidFill>
                  <a:srgbClr val="595959"/>
                </a:solidFill>
                <a:latin typeface="Calibri"/>
                <a:ea typeface="Calibri"/>
                <a:cs typeface="Calibri"/>
                <a:sym typeface="Calibri"/>
              </a:rPr>
              <a:t>Generate high-return pseudo trajectories with </a:t>
            </a:r>
            <a:r>
              <a:rPr b="1" i="0" lang="en" sz="1400" u="none" cap="none" strike="noStrike">
                <a:solidFill>
                  <a:srgbClr val="595959"/>
                </a:solidFill>
                <a:latin typeface="Calibri"/>
                <a:ea typeface="Calibri"/>
                <a:cs typeface="Calibri"/>
                <a:sym typeface="Calibri"/>
              </a:rPr>
              <a:t>conditional diffusion</a:t>
            </a:r>
            <a:r>
              <a:rPr i="0" lang="en" sz="1400" u="none" cap="none" strike="noStrike">
                <a:solidFill>
                  <a:srgbClr val="595959"/>
                </a:solidFill>
                <a:latin typeface="Calibri"/>
                <a:ea typeface="Calibri"/>
                <a:cs typeface="Calibri"/>
                <a:sym typeface="Calibri"/>
              </a:rPr>
              <a:t> model, and rerun baseline with the generated dataset with no trim. (Following </a:t>
            </a:r>
            <a:r>
              <a:rPr i="0" lang="en" sz="1400" u="sng" cap="none" strike="noStrike">
                <a:solidFill>
                  <a:schemeClr val="hlink"/>
                </a:solidFill>
                <a:latin typeface="Calibri"/>
                <a:ea typeface="Calibri"/>
                <a:cs typeface="Calibri"/>
                <a:sym typeface="Calibri"/>
                <a:hlinkClick r:id="rId3"/>
              </a:rPr>
              <a:t>GTA</a:t>
            </a:r>
            <a:r>
              <a:rPr i="0" lang="en" sz="1400" u="none" cap="none" strike="noStrike">
                <a:solidFill>
                  <a:srgbClr val="595959"/>
                </a:solidFill>
                <a:latin typeface="Calibri"/>
                <a:ea typeface="Calibri"/>
                <a:cs typeface="Calibri"/>
                <a:sym typeface="Calibri"/>
              </a:rPr>
              <a:t>)</a:t>
            </a:r>
            <a:endParaRPr>
              <a:latin typeface="Calibri"/>
              <a:ea typeface="Calibri"/>
              <a:cs typeface="Calibri"/>
              <a:sym typeface="Calibri"/>
            </a:endParaRPr>
          </a:p>
          <a:p>
            <a:pPr indent="-196850" lvl="1" marL="742950" marR="0" rtl="0" algn="l">
              <a:spcBef>
                <a:spcPts val="0"/>
              </a:spcBef>
              <a:spcAft>
                <a:spcPts val="0"/>
              </a:spcAft>
              <a:buClr>
                <a:schemeClr val="dk1"/>
              </a:buClr>
              <a:buSzPts val="1400"/>
              <a:buFont typeface="Arial"/>
              <a:buNone/>
            </a:pPr>
            <a:r>
              <a:t/>
            </a:r>
            <a:endParaRPr i="0" sz="1400" u="none" cap="none" strike="noStrike">
              <a:solidFill>
                <a:srgbClr val="595959"/>
              </a:solidFill>
              <a:latin typeface="Calibri"/>
              <a:ea typeface="Calibri"/>
              <a:cs typeface="Calibri"/>
              <a:sym typeface="Calibri"/>
            </a:endParaRPr>
          </a:p>
          <a:p>
            <a:pPr indent="-285750" lvl="1" marL="742950" marR="0" rtl="0" algn="l">
              <a:spcBef>
                <a:spcPts val="0"/>
              </a:spcBef>
              <a:spcAft>
                <a:spcPts val="0"/>
              </a:spcAft>
              <a:buClr>
                <a:srgbClr val="595959"/>
              </a:buClr>
              <a:buSzPts val="1400"/>
              <a:buFont typeface="Calibri"/>
              <a:buChar char="•"/>
            </a:pPr>
            <a:r>
              <a:rPr i="0" lang="en" sz="1400" u="none" cap="none" strike="noStrike">
                <a:solidFill>
                  <a:srgbClr val="595959"/>
                </a:solidFill>
                <a:latin typeface="Calibri"/>
                <a:ea typeface="Calibri"/>
                <a:cs typeface="Calibri"/>
                <a:sym typeface="Calibri"/>
              </a:rPr>
              <a:t>Learn the policy with the </a:t>
            </a:r>
            <a:r>
              <a:rPr b="1" i="0" lang="en" sz="1400" u="none" cap="none" strike="noStrike">
                <a:solidFill>
                  <a:srgbClr val="595959"/>
                </a:solidFill>
                <a:latin typeface="Calibri"/>
                <a:ea typeface="Calibri"/>
                <a:cs typeface="Calibri"/>
                <a:sym typeface="Calibri"/>
              </a:rPr>
              <a:t>mixture of the generated dataset and the original dataset</a:t>
            </a:r>
            <a:r>
              <a:rPr i="0" lang="en" sz="1400" u="none" cap="none" strike="noStrike">
                <a:solidFill>
                  <a:srgbClr val="595959"/>
                </a:solidFill>
                <a:latin typeface="Calibri"/>
                <a:ea typeface="Calibri"/>
                <a:cs typeface="Calibri"/>
                <a:sym typeface="Calibri"/>
              </a:rPr>
              <a:t>. (Running currently)</a:t>
            </a:r>
            <a:endParaRPr>
              <a:latin typeface="Calibri"/>
              <a:ea typeface="Calibri"/>
              <a:cs typeface="Calibri"/>
              <a:sym typeface="Calibri"/>
            </a:endParaRPr>
          </a:p>
        </p:txBody>
      </p:sp>
      <p:grpSp>
        <p:nvGrpSpPr>
          <p:cNvPr id="374" name="Google Shape;374;p48"/>
          <p:cNvGrpSpPr/>
          <p:nvPr/>
        </p:nvGrpSpPr>
        <p:grpSpPr>
          <a:xfrm>
            <a:off x="611560" y="4767263"/>
            <a:ext cx="7697334" cy="287223"/>
            <a:chOff x="0" y="0"/>
            <a:chExt cx="7697334" cy="287223"/>
          </a:xfrm>
        </p:grpSpPr>
        <p:sp>
          <p:nvSpPr>
            <p:cNvPr id="375" name="Google Shape;375;p48"/>
            <p:cNvSpPr/>
            <p:nvPr/>
          </p:nvSpPr>
          <p:spPr>
            <a:xfrm>
              <a:off x="0" y="0"/>
              <a:ext cx="1165123" cy="287223"/>
            </a:xfrm>
            <a:prstGeom prst="roundRect">
              <a:avLst>
                <a:gd fmla="val 10000" name="adj"/>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48"/>
            <p:cNvSpPr txBox="1"/>
            <p:nvPr/>
          </p:nvSpPr>
          <p:spPr>
            <a:xfrm>
              <a:off x="8412" y="8412"/>
              <a:ext cx="1148299" cy="270399"/>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rgbClr val="FFFFFF"/>
                </a:buClr>
                <a:buSzPts val="1100"/>
                <a:buFont typeface="Helvetica Neue"/>
                <a:buNone/>
              </a:pPr>
              <a:r>
                <a:rPr b="1" i="0" lang="en" sz="1100">
                  <a:solidFill>
                    <a:srgbClr val="FFFFFF"/>
                  </a:solidFill>
                  <a:latin typeface="Helvetica Neue"/>
                  <a:ea typeface="Helvetica Neue"/>
                  <a:cs typeface="Helvetica Neue"/>
                  <a:sym typeface="Helvetica Neue"/>
                </a:rPr>
                <a:t>Literature</a:t>
              </a:r>
              <a:endParaRPr b="1" i="0" sz="1100">
                <a:solidFill>
                  <a:srgbClr val="FFFFFF"/>
                </a:solidFill>
                <a:latin typeface="Helvetica Neue"/>
                <a:ea typeface="Helvetica Neue"/>
                <a:cs typeface="Helvetica Neue"/>
                <a:sym typeface="Helvetica Neue"/>
              </a:endParaRPr>
            </a:p>
          </p:txBody>
        </p:sp>
        <p:sp>
          <p:nvSpPr>
            <p:cNvPr id="377" name="Google Shape;377;p48"/>
            <p:cNvSpPr/>
            <p:nvPr/>
          </p:nvSpPr>
          <p:spPr>
            <a:xfrm>
              <a:off x="1283515" y="0"/>
              <a:ext cx="250992" cy="287223"/>
            </a:xfrm>
            <a:prstGeom prst="rightArrow">
              <a:avLst>
                <a:gd fmla="val 60000" name="adj1"/>
                <a:gd fmla="val 50000" name="adj2"/>
              </a:avLst>
            </a:prstGeom>
            <a:solidFill>
              <a:srgbClr val="CCC0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48"/>
            <p:cNvSpPr txBox="1"/>
            <p:nvPr/>
          </p:nvSpPr>
          <p:spPr>
            <a:xfrm>
              <a:off x="1283515" y="57445"/>
              <a:ext cx="175694" cy="172333"/>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200"/>
                <a:buFont typeface="Calibri"/>
                <a:buNone/>
              </a:pPr>
              <a:r>
                <a:t/>
              </a:r>
              <a:endParaRPr sz="1200">
                <a:solidFill>
                  <a:schemeClr val="lt1"/>
                </a:solidFill>
                <a:latin typeface="Calibri"/>
                <a:ea typeface="Calibri"/>
                <a:cs typeface="Calibri"/>
                <a:sym typeface="Calibri"/>
              </a:endParaRPr>
            </a:p>
          </p:txBody>
        </p:sp>
        <p:sp>
          <p:nvSpPr>
            <p:cNvPr id="379" name="Google Shape;379;p48"/>
            <p:cNvSpPr/>
            <p:nvPr/>
          </p:nvSpPr>
          <p:spPr>
            <a:xfrm>
              <a:off x="1638693" y="0"/>
              <a:ext cx="1165123" cy="287223"/>
            </a:xfrm>
            <a:prstGeom prst="roundRect">
              <a:avLst>
                <a:gd fmla="val 10000" name="adj"/>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48"/>
            <p:cNvSpPr txBox="1"/>
            <p:nvPr/>
          </p:nvSpPr>
          <p:spPr>
            <a:xfrm>
              <a:off x="1647105" y="8412"/>
              <a:ext cx="1148299" cy="270399"/>
            </a:xfrm>
            <a:prstGeom prst="rect">
              <a:avLst/>
            </a:prstGeom>
            <a:noFill/>
            <a:ln>
              <a:noFill/>
            </a:ln>
          </p:spPr>
          <p:txBody>
            <a:bodyPr anchorCtr="0" anchor="ctr" bIns="41900" lIns="41900" spcFirstLastPara="1" rIns="41900" wrap="square" tIns="41900">
              <a:noAutofit/>
            </a:bodyPr>
            <a:lstStyle/>
            <a:p>
              <a:pPr indent="0" lvl="0" marL="0" marR="0" rtl="0" algn="ctr">
                <a:lnSpc>
                  <a:spcPct val="90000"/>
                </a:lnSpc>
                <a:spcBef>
                  <a:spcPts val="0"/>
                </a:spcBef>
                <a:spcAft>
                  <a:spcPts val="0"/>
                </a:spcAft>
                <a:buClr>
                  <a:srgbClr val="FFFFFF"/>
                </a:buClr>
                <a:buSzPts val="1100"/>
                <a:buFont typeface="Helvetica Neue"/>
                <a:buNone/>
              </a:pPr>
              <a:r>
                <a:rPr b="1" i="0" lang="en" sz="1100">
                  <a:solidFill>
                    <a:srgbClr val="FFFFFF"/>
                  </a:solidFill>
                  <a:latin typeface="Helvetica Neue"/>
                  <a:ea typeface="Helvetica Neue"/>
                  <a:cs typeface="Helvetica Neue"/>
                  <a:sym typeface="Helvetica Neue"/>
                </a:rPr>
                <a:t>Our Idea</a:t>
              </a:r>
              <a:endParaRPr b="1" i="0" sz="1100">
                <a:solidFill>
                  <a:srgbClr val="FFFFFF"/>
                </a:solidFill>
                <a:latin typeface="Helvetica Neue"/>
                <a:ea typeface="Helvetica Neue"/>
                <a:cs typeface="Helvetica Neue"/>
                <a:sym typeface="Helvetica Neue"/>
              </a:endParaRPr>
            </a:p>
          </p:txBody>
        </p:sp>
        <p:sp>
          <p:nvSpPr>
            <p:cNvPr id="381" name="Google Shape;381;p48"/>
            <p:cNvSpPr/>
            <p:nvPr/>
          </p:nvSpPr>
          <p:spPr>
            <a:xfrm>
              <a:off x="2920329" y="0"/>
              <a:ext cx="247006" cy="287223"/>
            </a:xfrm>
            <a:prstGeom prst="rightArrow">
              <a:avLst>
                <a:gd fmla="val 60000" name="adj1"/>
                <a:gd fmla="val 50000" name="adj2"/>
              </a:avLst>
            </a:prstGeom>
            <a:solidFill>
              <a:srgbClr val="B1C0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8"/>
            <p:cNvSpPr txBox="1"/>
            <p:nvPr/>
          </p:nvSpPr>
          <p:spPr>
            <a:xfrm>
              <a:off x="2920329" y="57445"/>
              <a:ext cx="172904" cy="172333"/>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200"/>
                <a:buFont typeface="Calibri"/>
                <a:buNone/>
              </a:pPr>
              <a:r>
                <a:t/>
              </a:r>
              <a:endParaRPr sz="1200">
                <a:solidFill>
                  <a:schemeClr val="lt1"/>
                </a:solidFill>
                <a:latin typeface="Calibri"/>
                <a:ea typeface="Calibri"/>
                <a:cs typeface="Calibri"/>
                <a:sym typeface="Calibri"/>
              </a:endParaRPr>
            </a:p>
          </p:txBody>
        </p:sp>
        <p:sp>
          <p:nvSpPr>
            <p:cNvPr id="383" name="Google Shape;383;p48"/>
            <p:cNvSpPr/>
            <p:nvPr/>
          </p:nvSpPr>
          <p:spPr>
            <a:xfrm>
              <a:off x="3269866" y="0"/>
              <a:ext cx="1165123" cy="287223"/>
            </a:xfrm>
            <a:prstGeom prst="roundRect">
              <a:avLst>
                <a:gd fmla="val 10000" name="adj"/>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48"/>
            <p:cNvSpPr txBox="1"/>
            <p:nvPr/>
          </p:nvSpPr>
          <p:spPr>
            <a:xfrm>
              <a:off x="3278278" y="8412"/>
              <a:ext cx="1148299" cy="270399"/>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rgbClr val="7030A0"/>
                </a:buClr>
                <a:buSzPts val="1200"/>
                <a:buFont typeface="Helvetica Neue"/>
                <a:buNone/>
              </a:pPr>
              <a:r>
                <a:rPr b="1" lang="en" sz="1200">
                  <a:solidFill>
                    <a:srgbClr val="7030A0"/>
                  </a:solidFill>
                  <a:latin typeface="Helvetica Neue"/>
                  <a:ea typeface="Helvetica Neue"/>
                  <a:cs typeface="Helvetica Neue"/>
                  <a:sym typeface="Helvetica Neue"/>
                </a:rPr>
                <a:t>Design</a:t>
              </a:r>
              <a:endParaRPr b="1" sz="1200">
                <a:solidFill>
                  <a:srgbClr val="7030A0"/>
                </a:solidFill>
                <a:latin typeface="Helvetica Neue"/>
                <a:ea typeface="Helvetica Neue"/>
                <a:cs typeface="Helvetica Neue"/>
                <a:sym typeface="Helvetica Neue"/>
              </a:endParaRPr>
            </a:p>
          </p:txBody>
        </p:sp>
        <p:sp>
          <p:nvSpPr>
            <p:cNvPr id="385" name="Google Shape;385;p48"/>
            <p:cNvSpPr/>
            <p:nvPr/>
          </p:nvSpPr>
          <p:spPr>
            <a:xfrm>
              <a:off x="4551502" y="0"/>
              <a:ext cx="247006" cy="287223"/>
            </a:xfrm>
            <a:prstGeom prst="rightArrow">
              <a:avLst>
                <a:gd fmla="val 60000" name="adj1"/>
                <a:gd fmla="val 50000" name="adj2"/>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48"/>
            <p:cNvSpPr txBox="1"/>
            <p:nvPr/>
          </p:nvSpPr>
          <p:spPr>
            <a:xfrm>
              <a:off x="4551502" y="57445"/>
              <a:ext cx="172904" cy="172333"/>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dk1"/>
                </a:buClr>
                <a:buSzPts val="1500"/>
                <a:buFont typeface="Calibri"/>
                <a:buNone/>
              </a:pPr>
              <a:r>
                <a:t/>
              </a:r>
              <a:endParaRPr sz="1500">
                <a:solidFill>
                  <a:srgbClr val="FFFFFF"/>
                </a:solidFill>
                <a:latin typeface="Helvetica Neue"/>
                <a:ea typeface="Helvetica Neue"/>
                <a:cs typeface="Helvetica Neue"/>
                <a:sym typeface="Helvetica Neue"/>
              </a:endParaRPr>
            </a:p>
          </p:txBody>
        </p:sp>
        <p:sp>
          <p:nvSpPr>
            <p:cNvPr id="387" name="Google Shape;387;p48"/>
            <p:cNvSpPr/>
            <p:nvPr/>
          </p:nvSpPr>
          <p:spPr>
            <a:xfrm>
              <a:off x="4901039" y="0"/>
              <a:ext cx="1165123" cy="287223"/>
            </a:xfrm>
            <a:prstGeom prst="roundRect">
              <a:avLst>
                <a:gd fmla="val 10000" name="adj"/>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48"/>
            <p:cNvSpPr txBox="1"/>
            <p:nvPr/>
          </p:nvSpPr>
          <p:spPr>
            <a:xfrm>
              <a:off x="4909451" y="8412"/>
              <a:ext cx="1148299" cy="270399"/>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lt1"/>
                </a:buClr>
                <a:buSzPts val="1200"/>
                <a:buFont typeface="Helvetica Neue"/>
                <a:buNone/>
              </a:pPr>
              <a:r>
                <a:rPr b="1" lang="en" sz="1200">
                  <a:solidFill>
                    <a:schemeClr val="lt1"/>
                  </a:solidFill>
                  <a:latin typeface="Helvetica Neue"/>
                  <a:ea typeface="Helvetica Neue"/>
                  <a:cs typeface="Helvetica Neue"/>
                  <a:sym typeface="Helvetica Neue"/>
                </a:rPr>
                <a:t>Results</a:t>
              </a:r>
              <a:endParaRPr b="1" sz="1200">
                <a:solidFill>
                  <a:schemeClr val="lt1"/>
                </a:solidFill>
                <a:latin typeface="Helvetica Neue"/>
                <a:ea typeface="Helvetica Neue"/>
                <a:cs typeface="Helvetica Neue"/>
                <a:sym typeface="Helvetica Neue"/>
              </a:endParaRPr>
            </a:p>
          </p:txBody>
        </p:sp>
        <p:sp>
          <p:nvSpPr>
            <p:cNvPr id="389" name="Google Shape;389;p48"/>
            <p:cNvSpPr/>
            <p:nvPr/>
          </p:nvSpPr>
          <p:spPr>
            <a:xfrm>
              <a:off x="6182674" y="0"/>
              <a:ext cx="247006" cy="287223"/>
            </a:xfrm>
            <a:prstGeom prst="rightArrow">
              <a:avLst>
                <a:gd fmla="val 60000" name="adj1"/>
                <a:gd fmla="val 50000" name="adj2"/>
              </a:avLst>
            </a:prstGeom>
            <a:solidFill>
              <a:srgbClr val="E5DF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48"/>
            <p:cNvSpPr txBox="1"/>
            <p:nvPr/>
          </p:nvSpPr>
          <p:spPr>
            <a:xfrm>
              <a:off x="6182674" y="57445"/>
              <a:ext cx="172904" cy="172333"/>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200"/>
                <a:buFont typeface="Calibri"/>
                <a:buNone/>
              </a:pPr>
              <a:r>
                <a:t/>
              </a:r>
              <a:endParaRPr sz="1200">
                <a:solidFill>
                  <a:schemeClr val="lt1"/>
                </a:solidFill>
                <a:latin typeface="Calibri"/>
                <a:ea typeface="Calibri"/>
                <a:cs typeface="Calibri"/>
                <a:sym typeface="Calibri"/>
              </a:endParaRPr>
            </a:p>
          </p:txBody>
        </p:sp>
        <p:sp>
          <p:nvSpPr>
            <p:cNvPr id="391" name="Google Shape;391;p48"/>
            <p:cNvSpPr/>
            <p:nvPr/>
          </p:nvSpPr>
          <p:spPr>
            <a:xfrm>
              <a:off x="6532211" y="0"/>
              <a:ext cx="1165123" cy="287223"/>
            </a:xfrm>
            <a:prstGeom prst="roundRect">
              <a:avLst>
                <a:gd fmla="val 10000" name="adj"/>
              </a:avLst>
            </a:prstGeom>
            <a:solidFill>
              <a:srgbClr val="E5DFE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48"/>
            <p:cNvSpPr txBox="1"/>
            <p:nvPr/>
          </p:nvSpPr>
          <p:spPr>
            <a:xfrm>
              <a:off x="6540623" y="8412"/>
              <a:ext cx="1148299" cy="270399"/>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lt1"/>
                </a:buClr>
                <a:buSzPts val="1200"/>
                <a:buFont typeface="Helvetica Neue"/>
                <a:buNone/>
              </a:pPr>
              <a:r>
                <a:rPr b="1" lang="en" sz="1200">
                  <a:solidFill>
                    <a:schemeClr val="lt1"/>
                  </a:solidFill>
                  <a:latin typeface="Helvetica Neue"/>
                  <a:ea typeface="Helvetica Neue"/>
                  <a:cs typeface="Helvetica Neue"/>
                  <a:sym typeface="Helvetica Neue"/>
                </a:rPr>
                <a:t>Future Work</a:t>
              </a:r>
              <a:endParaRPr b="1" sz="1200">
                <a:solidFill>
                  <a:schemeClr val="lt1"/>
                </a:solidFill>
                <a:latin typeface="Helvetica Neue"/>
                <a:ea typeface="Helvetica Neue"/>
                <a:cs typeface="Helvetica Neue"/>
                <a:sym typeface="Helvetica Neue"/>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Office 主题">
  <a:themeElements>
    <a:clrScheme name="办公室">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