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75" r:id="rId2"/>
  </p:sldMasterIdLst>
  <p:notesMasterIdLst>
    <p:notesMasterId r:id="rId6"/>
  </p:notesMasterIdLst>
  <p:handoutMasterIdLst>
    <p:handoutMasterId r:id="rId7"/>
  </p:handoutMasterIdLst>
  <p:sldIdLst>
    <p:sldId id="276" r:id="rId3"/>
    <p:sldId id="290" r:id="rId4"/>
    <p:sldId id="285" r:id="rId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543">
          <p15:clr>
            <a:srgbClr val="A4A3A4"/>
          </p15:clr>
        </p15:guide>
        <p15:guide id="3" pos="1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he zhang" initials="tz" lastIdx="1" clrIdx="0">
    <p:extLst>
      <p:ext uri="{19B8F6BF-5375-455C-9EA6-DF929625EA0E}">
        <p15:presenceInfo xmlns:p15="http://schemas.microsoft.com/office/powerpoint/2012/main" userId="516aa9334d8dc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0FF"/>
    <a:srgbClr val="0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74" autoAdjust="0"/>
  </p:normalViewPr>
  <p:slideViewPr>
    <p:cSldViewPr snapToObjects="1" showGuides="1">
      <p:cViewPr>
        <p:scale>
          <a:sx n="75" d="100"/>
          <a:sy n="75" d="100"/>
        </p:scale>
        <p:origin x="400" y="164"/>
      </p:cViewPr>
      <p:guideLst>
        <p:guide orient="horz"/>
        <p:guide orient="horz" pos="1543"/>
        <p:guide pos="1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4A540-B4E2-4D89-B17A-42B27B98C7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C8CD1F-91C7-4BE1-A25D-D4A69C14A5D8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 dirty="0">
              <a:solidFill>
                <a:schemeClr val="bg1"/>
              </a:solidFill>
              <a:latin typeface="HelveticaExt-Normal"/>
              <a:ea typeface="OPPOSans B"/>
              <a:cs typeface="+mn-cs"/>
            </a:rPr>
            <a:t>Prelim. Exp. </a:t>
          </a:r>
          <a:endParaRPr lang="zh-CN" altLang="en-US" sz="1500" b="1" i="0" kern="1200" dirty="0">
            <a:solidFill>
              <a:schemeClr val="bg1"/>
            </a:solidFill>
            <a:latin typeface="HelveticaExt-Normal"/>
            <a:ea typeface="OPPOSans B"/>
            <a:cs typeface="+mn-cs"/>
          </a:endParaRPr>
        </a:p>
      </dgm:t>
    </dgm:pt>
    <dgm:pt modelId="{81B627DB-B457-4470-A0EE-A372637F635A}" type="parTrans" cxnId="{A70D85FB-E8E2-43FA-A2EF-22B33FD924A7}">
      <dgm:prSet/>
      <dgm:spPr/>
      <dgm:t>
        <a:bodyPr/>
        <a:lstStyle/>
        <a:p>
          <a:endParaRPr lang="zh-CN" altLang="en-US"/>
        </a:p>
      </dgm:t>
    </dgm:pt>
    <dgm:pt modelId="{3C3C1D71-79A4-458B-8BA1-5A39BD244D14}" type="sibTrans" cxnId="{A70D85FB-E8E2-43FA-A2EF-22B33FD924A7}">
      <dgm:prSet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HelveticaExt-Normal"/>
            <a:ea typeface="OPPOSans B"/>
            <a:cs typeface="+mn-cs"/>
          </a:endParaRPr>
        </a:p>
      </dgm:t>
    </dgm:pt>
    <dgm:pt modelId="{80A619AF-5DC5-4FBA-B251-9807963E8D59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bg1"/>
              </a:solidFill>
              <a:latin typeface="HelveticaExt-Normal"/>
              <a:ea typeface="OPPOSans B"/>
              <a:cs typeface="+mn-cs"/>
            </a:rPr>
            <a:t>Improvement</a:t>
          </a:r>
          <a:endParaRPr lang="zh-CN" altLang="en-US" sz="1500" b="1" kern="1200" dirty="0">
            <a:solidFill>
              <a:schemeClr val="bg1"/>
            </a:solidFill>
            <a:latin typeface="HelveticaExt-Normal"/>
            <a:ea typeface="OPPOSans B"/>
            <a:cs typeface="+mn-cs"/>
          </a:endParaRPr>
        </a:p>
      </dgm:t>
    </dgm:pt>
    <dgm:pt modelId="{F969CFCE-BE32-4931-9B34-6468977FA913}" type="parTrans" cxnId="{AE2928C8-4992-4E44-B589-7A7E3F2E2B77}">
      <dgm:prSet/>
      <dgm:spPr/>
      <dgm:t>
        <a:bodyPr/>
        <a:lstStyle/>
        <a:p>
          <a:endParaRPr lang="zh-CN" altLang="en-US"/>
        </a:p>
      </dgm:t>
    </dgm:pt>
    <dgm:pt modelId="{60D25DCE-410F-4C03-A343-525C6AF6139D}" type="sibTrans" cxnId="{AE2928C8-4992-4E44-B589-7A7E3F2E2B77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8199DE9F-2044-4D27-877F-F446BE9062B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bg1"/>
              </a:solidFill>
              <a:latin typeface="HelveticaExt-Normal"/>
              <a:ea typeface="OPPOSans B"/>
              <a:cs typeface="+mn-cs"/>
            </a:rPr>
            <a:t>Future Work</a:t>
          </a:r>
          <a:endParaRPr lang="zh-CN" altLang="en-US" sz="1500" b="1" kern="1200" dirty="0">
            <a:solidFill>
              <a:schemeClr val="bg1"/>
            </a:solidFill>
            <a:latin typeface="HelveticaExt-Normal"/>
            <a:ea typeface="OPPOSans B"/>
            <a:cs typeface="+mn-cs"/>
          </a:endParaRPr>
        </a:p>
      </dgm:t>
    </dgm:pt>
    <dgm:pt modelId="{8FDFE8AC-FF4C-45CC-8350-72400207DBFB}" type="parTrans" cxnId="{31B4397A-239D-4262-A788-1ECE369E8479}">
      <dgm:prSet/>
      <dgm:spPr/>
      <dgm:t>
        <a:bodyPr/>
        <a:lstStyle/>
        <a:p>
          <a:endParaRPr lang="zh-CN" altLang="en-US"/>
        </a:p>
      </dgm:t>
    </dgm:pt>
    <dgm:pt modelId="{7FAFE30F-31E5-4F35-BC47-5B56E21607C0}" type="sibTrans" cxnId="{31B4397A-239D-4262-A788-1ECE369E8479}">
      <dgm:prSet/>
      <dgm:spPr/>
      <dgm:t>
        <a:bodyPr/>
        <a:lstStyle/>
        <a:p>
          <a:endParaRPr lang="zh-CN" altLang="en-US"/>
        </a:p>
      </dgm:t>
    </dgm:pt>
    <dgm:pt modelId="{705E9310-5CB1-4BC1-999D-5005AB4A8B6E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rgbClr val="7030A0"/>
              </a:solidFill>
              <a:latin typeface="HelveticaExt-Normal"/>
              <a:ea typeface="OPPOSans B"/>
              <a:cs typeface="+mn-cs"/>
            </a:rPr>
            <a:t>Challenges</a:t>
          </a:r>
          <a:endParaRPr lang="zh-CN" altLang="en-US" sz="1500" b="1" kern="1200" dirty="0">
            <a:solidFill>
              <a:srgbClr val="7030A0"/>
            </a:solidFill>
            <a:latin typeface="HelveticaExt-Normal"/>
            <a:ea typeface="OPPOSans B"/>
            <a:cs typeface="+mn-cs"/>
          </a:endParaRPr>
        </a:p>
      </dgm:t>
    </dgm:pt>
    <dgm:pt modelId="{7F84B47D-A4DF-4643-AC5C-3CC470DE77CB}" type="sibTrans" cxnId="{E4343879-4F77-4992-B211-7C21CEFBF84D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zh-CN" altLang="en-US" dirty="0"/>
        </a:p>
      </dgm:t>
    </dgm:pt>
    <dgm:pt modelId="{35B119E1-62BF-4AD4-BF63-4145A190BC16}" type="parTrans" cxnId="{E4343879-4F77-4992-B211-7C21CEFBF84D}">
      <dgm:prSet/>
      <dgm:spPr/>
      <dgm:t>
        <a:bodyPr/>
        <a:lstStyle/>
        <a:p>
          <a:endParaRPr lang="zh-CN" altLang="en-US"/>
        </a:p>
      </dgm:t>
    </dgm:pt>
    <dgm:pt modelId="{E36FA8B9-DE94-46D0-960C-7B920D36F42F}" type="pres">
      <dgm:prSet presAssocID="{D5F4A540-B4E2-4D89-B17A-42B27B98C78B}" presName="Name0" presStyleCnt="0">
        <dgm:presLayoutVars>
          <dgm:dir/>
          <dgm:resizeHandles val="exact"/>
        </dgm:presLayoutVars>
      </dgm:prSet>
      <dgm:spPr/>
    </dgm:pt>
    <dgm:pt modelId="{386DAFF3-0971-4CDC-AE3B-3BFEC1B599DA}" type="pres">
      <dgm:prSet presAssocID="{705E9310-5CB1-4BC1-999D-5005AB4A8B6E}" presName="node" presStyleLbl="node1" presStyleIdx="0" presStyleCnt="4" custLinFactNeighborX="-8188" custLinFactNeighborY="-6053">
        <dgm:presLayoutVars>
          <dgm:bulletEnabled val="1"/>
        </dgm:presLayoutVars>
      </dgm:prSet>
      <dgm:spPr/>
    </dgm:pt>
    <dgm:pt modelId="{D1DD6359-43F3-4B23-B6DF-665F18273F2F}" type="pres">
      <dgm:prSet presAssocID="{7F84B47D-A4DF-4643-AC5C-3CC470DE77CB}" presName="sibTrans" presStyleLbl="sibTrans2D1" presStyleIdx="0" presStyleCnt="3"/>
      <dgm:spPr/>
    </dgm:pt>
    <dgm:pt modelId="{548B7936-3440-43CC-AAA9-FC63EC1EDA4E}" type="pres">
      <dgm:prSet presAssocID="{7F84B47D-A4DF-4643-AC5C-3CC470DE77CB}" presName="connectorText" presStyleLbl="sibTrans2D1" presStyleIdx="0" presStyleCnt="3"/>
      <dgm:spPr/>
    </dgm:pt>
    <dgm:pt modelId="{3C354E8B-AF87-4A41-8F14-6AA93C7813F9}" type="pres">
      <dgm:prSet presAssocID="{CFC8CD1F-91C7-4BE1-A25D-D4A69C14A5D8}" presName="node" presStyleLbl="node1" presStyleIdx="1" presStyleCnt="4">
        <dgm:presLayoutVars>
          <dgm:bulletEnabled val="1"/>
        </dgm:presLayoutVars>
      </dgm:prSet>
      <dgm:spPr>
        <a:xfrm>
          <a:off x="6362839" y="0"/>
          <a:ext cx="1513799" cy="450985"/>
        </a:xfrm>
        <a:prstGeom prst="roundRect">
          <a:avLst>
            <a:gd name="adj" fmla="val 10000"/>
          </a:avLst>
        </a:prstGeom>
      </dgm:spPr>
    </dgm:pt>
    <dgm:pt modelId="{DB65CA1C-A5E3-4088-B01A-CDF9AFFE63E0}" type="pres">
      <dgm:prSet presAssocID="{3C3C1D71-79A4-458B-8BA1-5A39BD244D14}" presName="sibTrans" presStyleLbl="sibTrans2D1" presStyleIdx="1" presStyleCnt="3"/>
      <dgm:spPr/>
    </dgm:pt>
    <dgm:pt modelId="{7F2E0A27-A415-44E2-88AB-8503CADC9930}" type="pres">
      <dgm:prSet presAssocID="{3C3C1D71-79A4-458B-8BA1-5A39BD244D14}" presName="connectorText" presStyleLbl="sibTrans2D1" presStyleIdx="1" presStyleCnt="3"/>
      <dgm:spPr/>
    </dgm:pt>
    <dgm:pt modelId="{A33EFA70-8F22-403E-B08C-5ECD72E9C4B3}" type="pres">
      <dgm:prSet presAssocID="{80A619AF-5DC5-4FBA-B251-9807963E8D59}" presName="node" presStyleLbl="node1" presStyleIdx="2" presStyleCnt="4">
        <dgm:presLayoutVars>
          <dgm:bulletEnabled val="1"/>
        </dgm:presLayoutVars>
      </dgm:prSet>
      <dgm:spPr/>
    </dgm:pt>
    <dgm:pt modelId="{842DF940-3CAE-4479-A13B-DAA3FE7D6E8A}" type="pres">
      <dgm:prSet presAssocID="{60D25DCE-410F-4C03-A343-525C6AF6139D}" presName="sibTrans" presStyleLbl="sibTrans2D1" presStyleIdx="2" presStyleCnt="3"/>
      <dgm:spPr/>
    </dgm:pt>
    <dgm:pt modelId="{AB5EC530-5C91-4468-AA79-4725213C3D1E}" type="pres">
      <dgm:prSet presAssocID="{60D25DCE-410F-4C03-A343-525C6AF6139D}" presName="connectorText" presStyleLbl="sibTrans2D1" presStyleIdx="2" presStyleCnt="3"/>
      <dgm:spPr/>
    </dgm:pt>
    <dgm:pt modelId="{FA43DE70-EAFC-416C-B917-C8D6D493010D}" type="pres">
      <dgm:prSet presAssocID="{8199DE9F-2044-4D27-877F-F446BE9062B3}" presName="node" presStyleLbl="node1" presStyleIdx="3" presStyleCnt="4">
        <dgm:presLayoutVars>
          <dgm:bulletEnabled val="1"/>
        </dgm:presLayoutVars>
      </dgm:prSet>
      <dgm:spPr/>
    </dgm:pt>
  </dgm:ptLst>
  <dgm:cxnLst>
    <dgm:cxn modelId="{C6E01B0E-CA77-4332-ACEF-6370F339CB6B}" type="presOf" srcId="{D5F4A540-B4E2-4D89-B17A-42B27B98C78B}" destId="{E36FA8B9-DE94-46D0-960C-7B920D36F42F}" srcOrd="0" destOrd="0" presId="urn:microsoft.com/office/officeart/2005/8/layout/process1"/>
    <dgm:cxn modelId="{838BBA3F-7B7A-4E8E-AE81-CB49DD767A3A}" type="presOf" srcId="{705E9310-5CB1-4BC1-999D-5005AB4A8B6E}" destId="{386DAFF3-0971-4CDC-AE3B-3BFEC1B599DA}" srcOrd="0" destOrd="0" presId="urn:microsoft.com/office/officeart/2005/8/layout/process1"/>
    <dgm:cxn modelId="{C132085D-FFD7-4BE8-81CB-0B879084A070}" type="presOf" srcId="{8199DE9F-2044-4D27-877F-F446BE9062B3}" destId="{FA43DE70-EAFC-416C-B917-C8D6D493010D}" srcOrd="0" destOrd="0" presId="urn:microsoft.com/office/officeart/2005/8/layout/process1"/>
    <dgm:cxn modelId="{A1752073-E4B1-4AAF-8CA6-736B390F0406}" type="presOf" srcId="{60D25DCE-410F-4C03-A343-525C6AF6139D}" destId="{AB5EC530-5C91-4468-AA79-4725213C3D1E}" srcOrd="1" destOrd="0" presId="urn:microsoft.com/office/officeart/2005/8/layout/process1"/>
    <dgm:cxn modelId="{89844474-083E-44FA-9870-3183525A6ACB}" type="presOf" srcId="{3C3C1D71-79A4-458B-8BA1-5A39BD244D14}" destId="{7F2E0A27-A415-44E2-88AB-8503CADC9930}" srcOrd="1" destOrd="0" presId="urn:microsoft.com/office/officeart/2005/8/layout/process1"/>
    <dgm:cxn modelId="{E4343879-4F77-4992-B211-7C21CEFBF84D}" srcId="{D5F4A540-B4E2-4D89-B17A-42B27B98C78B}" destId="{705E9310-5CB1-4BC1-999D-5005AB4A8B6E}" srcOrd="0" destOrd="0" parTransId="{35B119E1-62BF-4AD4-BF63-4145A190BC16}" sibTransId="{7F84B47D-A4DF-4643-AC5C-3CC470DE77CB}"/>
    <dgm:cxn modelId="{31B4397A-239D-4262-A788-1ECE369E8479}" srcId="{D5F4A540-B4E2-4D89-B17A-42B27B98C78B}" destId="{8199DE9F-2044-4D27-877F-F446BE9062B3}" srcOrd="3" destOrd="0" parTransId="{8FDFE8AC-FF4C-45CC-8350-72400207DBFB}" sibTransId="{7FAFE30F-31E5-4F35-BC47-5B56E21607C0}"/>
    <dgm:cxn modelId="{60E0B9AA-5549-4A7D-B680-B4AC1D44FBD4}" type="presOf" srcId="{7F84B47D-A4DF-4643-AC5C-3CC470DE77CB}" destId="{D1DD6359-43F3-4B23-B6DF-665F18273F2F}" srcOrd="0" destOrd="0" presId="urn:microsoft.com/office/officeart/2005/8/layout/process1"/>
    <dgm:cxn modelId="{741517BF-F1FF-4EA6-BA96-8AD190B25292}" type="presOf" srcId="{80A619AF-5DC5-4FBA-B251-9807963E8D59}" destId="{A33EFA70-8F22-403E-B08C-5ECD72E9C4B3}" srcOrd="0" destOrd="0" presId="urn:microsoft.com/office/officeart/2005/8/layout/process1"/>
    <dgm:cxn modelId="{AE2928C8-4992-4E44-B589-7A7E3F2E2B77}" srcId="{D5F4A540-B4E2-4D89-B17A-42B27B98C78B}" destId="{80A619AF-5DC5-4FBA-B251-9807963E8D59}" srcOrd="2" destOrd="0" parTransId="{F969CFCE-BE32-4931-9B34-6468977FA913}" sibTransId="{60D25DCE-410F-4C03-A343-525C6AF6139D}"/>
    <dgm:cxn modelId="{66925ACC-3501-4A94-A78E-D2061A4C940E}" type="presOf" srcId="{CFC8CD1F-91C7-4BE1-A25D-D4A69C14A5D8}" destId="{3C354E8B-AF87-4A41-8F14-6AA93C7813F9}" srcOrd="0" destOrd="0" presId="urn:microsoft.com/office/officeart/2005/8/layout/process1"/>
    <dgm:cxn modelId="{005957D5-DF50-4174-A846-3E2C82DFE957}" type="presOf" srcId="{60D25DCE-410F-4C03-A343-525C6AF6139D}" destId="{842DF940-3CAE-4479-A13B-DAA3FE7D6E8A}" srcOrd="0" destOrd="0" presId="urn:microsoft.com/office/officeart/2005/8/layout/process1"/>
    <dgm:cxn modelId="{9B5E3FDA-F931-4692-B68E-45BBA1C8375B}" type="presOf" srcId="{7F84B47D-A4DF-4643-AC5C-3CC470DE77CB}" destId="{548B7936-3440-43CC-AAA9-FC63EC1EDA4E}" srcOrd="1" destOrd="0" presId="urn:microsoft.com/office/officeart/2005/8/layout/process1"/>
    <dgm:cxn modelId="{222086E1-7D7E-48A8-B835-F2C306638C04}" type="presOf" srcId="{3C3C1D71-79A4-458B-8BA1-5A39BD244D14}" destId="{DB65CA1C-A5E3-4088-B01A-CDF9AFFE63E0}" srcOrd="0" destOrd="0" presId="urn:microsoft.com/office/officeart/2005/8/layout/process1"/>
    <dgm:cxn modelId="{A70D85FB-E8E2-43FA-A2EF-22B33FD924A7}" srcId="{D5F4A540-B4E2-4D89-B17A-42B27B98C78B}" destId="{CFC8CD1F-91C7-4BE1-A25D-D4A69C14A5D8}" srcOrd="1" destOrd="0" parTransId="{81B627DB-B457-4470-A0EE-A372637F635A}" sibTransId="{3C3C1D71-79A4-458B-8BA1-5A39BD244D14}"/>
    <dgm:cxn modelId="{DD830CED-3AFF-4965-A2A9-11F318A76452}" type="presParOf" srcId="{E36FA8B9-DE94-46D0-960C-7B920D36F42F}" destId="{386DAFF3-0971-4CDC-AE3B-3BFEC1B599DA}" srcOrd="0" destOrd="0" presId="urn:microsoft.com/office/officeart/2005/8/layout/process1"/>
    <dgm:cxn modelId="{97C630D7-254C-4E21-8393-1FA5D2435E8F}" type="presParOf" srcId="{E36FA8B9-DE94-46D0-960C-7B920D36F42F}" destId="{D1DD6359-43F3-4B23-B6DF-665F18273F2F}" srcOrd="1" destOrd="0" presId="urn:microsoft.com/office/officeart/2005/8/layout/process1"/>
    <dgm:cxn modelId="{1B4032A5-9C44-4F7A-983A-5BE4B6A43803}" type="presParOf" srcId="{D1DD6359-43F3-4B23-B6DF-665F18273F2F}" destId="{548B7936-3440-43CC-AAA9-FC63EC1EDA4E}" srcOrd="0" destOrd="0" presId="urn:microsoft.com/office/officeart/2005/8/layout/process1"/>
    <dgm:cxn modelId="{BC5DCEF2-3DD8-49A3-BD0B-BD8FB323696A}" type="presParOf" srcId="{E36FA8B9-DE94-46D0-960C-7B920D36F42F}" destId="{3C354E8B-AF87-4A41-8F14-6AA93C7813F9}" srcOrd="2" destOrd="0" presId="urn:microsoft.com/office/officeart/2005/8/layout/process1"/>
    <dgm:cxn modelId="{0450AD70-EB3A-4D4C-9A90-BEA55EF855F6}" type="presParOf" srcId="{E36FA8B9-DE94-46D0-960C-7B920D36F42F}" destId="{DB65CA1C-A5E3-4088-B01A-CDF9AFFE63E0}" srcOrd="3" destOrd="0" presId="urn:microsoft.com/office/officeart/2005/8/layout/process1"/>
    <dgm:cxn modelId="{357EF2EA-5EAC-457B-9605-EEA801DE8884}" type="presParOf" srcId="{DB65CA1C-A5E3-4088-B01A-CDF9AFFE63E0}" destId="{7F2E0A27-A415-44E2-88AB-8503CADC9930}" srcOrd="0" destOrd="0" presId="urn:microsoft.com/office/officeart/2005/8/layout/process1"/>
    <dgm:cxn modelId="{46375524-CB5D-40D5-B0CF-7AEFAECB9D12}" type="presParOf" srcId="{E36FA8B9-DE94-46D0-960C-7B920D36F42F}" destId="{A33EFA70-8F22-403E-B08C-5ECD72E9C4B3}" srcOrd="4" destOrd="0" presId="urn:microsoft.com/office/officeart/2005/8/layout/process1"/>
    <dgm:cxn modelId="{F5B9E15C-DA37-424E-9928-3E2587EE8312}" type="presParOf" srcId="{E36FA8B9-DE94-46D0-960C-7B920D36F42F}" destId="{842DF940-3CAE-4479-A13B-DAA3FE7D6E8A}" srcOrd="5" destOrd="0" presId="urn:microsoft.com/office/officeart/2005/8/layout/process1"/>
    <dgm:cxn modelId="{8CCBABD6-1A53-4F61-BE0B-C1F465A828E1}" type="presParOf" srcId="{842DF940-3CAE-4479-A13B-DAA3FE7D6E8A}" destId="{AB5EC530-5C91-4468-AA79-4725213C3D1E}" srcOrd="0" destOrd="0" presId="urn:microsoft.com/office/officeart/2005/8/layout/process1"/>
    <dgm:cxn modelId="{A57D8011-0ACD-4099-8756-D43944C03CB2}" type="presParOf" srcId="{E36FA8B9-DE94-46D0-960C-7B920D36F42F}" destId="{FA43DE70-EAFC-416C-B917-C8D6D49301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DAFF3-0971-4CDC-AE3B-3BFEC1B599DA}">
      <dsp:nvSpPr>
        <dsp:cNvPr id="0" name=""/>
        <dsp:cNvSpPr/>
      </dsp:nvSpPr>
      <dsp:spPr>
        <a:xfrm>
          <a:off x="0" y="0"/>
          <a:ext cx="1478955" cy="28722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rgbClr val="7030A0"/>
              </a:solidFill>
              <a:latin typeface="HelveticaExt-Normal"/>
              <a:ea typeface="OPPOSans B"/>
              <a:cs typeface="+mn-cs"/>
            </a:rPr>
            <a:t>Challenges</a:t>
          </a:r>
          <a:endParaRPr lang="zh-CN" altLang="en-US" sz="1500" b="1" kern="1200" dirty="0">
            <a:solidFill>
              <a:srgbClr val="7030A0"/>
            </a:solidFill>
            <a:latin typeface="HelveticaExt-Normal"/>
            <a:ea typeface="OPPOSans B"/>
            <a:cs typeface="+mn-cs"/>
          </a:endParaRPr>
        </a:p>
      </dsp:txBody>
      <dsp:txXfrm>
        <a:off x="8412" y="8412"/>
        <a:ext cx="1462131" cy="270399"/>
      </dsp:txXfrm>
    </dsp:sp>
    <dsp:sp modelId="{D1DD6359-43F3-4B23-B6DF-665F18273F2F}">
      <dsp:nvSpPr>
        <dsp:cNvPr id="0" name=""/>
        <dsp:cNvSpPr/>
      </dsp:nvSpPr>
      <dsp:spPr>
        <a:xfrm>
          <a:off x="1628636" y="0"/>
          <a:ext cx="317325" cy="287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/>
        </a:p>
      </dsp:txBody>
      <dsp:txXfrm>
        <a:off x="1628636" y="57445"/>
        <a:ext cx="231158" cy="172333"/>
      </dsp:txXfrm>
    </dsp:sp>
    <dsp:sp modelId="{3C354E8B-AF87-4A41-8F14-6AA93C7813F9}">
      <dsp:nvSpPr>
        <dsp:cNvPr id="0" name=""/>
        <dsp:cNvSpPr/>
      </dsp:nvSpPr>
      <dsp:spPr>
        <a:xfrm>
          <a:off x="2077681" y="0"/>
          <a:ext cx="1478955" cy="28722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 dirty="0">
              <a:solidFill>
                <a:schemeClr val="bg1"/>
              </a:solidFill>
              <a:latin typeface="HelveticaExt-Normal"/>
              <a:ea typeface="OPPOSans B"/>
              <a:cs typeface="+mn-cs"/>
            </a:rPr>
            <a:t>Prelim. Exp. </a:t>
          </a:r>
          <a:endParaRPr lang="zh-CN" altLang="en-US" sz="1500" b="1" i="0" kern="1200" dirty="0">
            <a:solidFill>
              <a:schemeClr val="bg1"/>
            </a:solidFill>
            <a:latin typeface="HelveticaExt-Normal"/>
            <a:ea typeface="OPPOSans B"/>
            <a:cs typeface="+mn-cs"/>
          </a:endParaRPr>
        </a:p>
      </dsp:txBody>
      <dsp:txXfrm>
        <a:off x="2086093" y="8412"/>
        <a:ext cx="1462131" cy="270399"/>
      </dsp:txXfrm>
    </dsp:sp>
    <dsp:sp modelId="{DB65CA1C-A5E3-4088-B01A-CDF9AFFE63E0}">
      <dsp:nvSpPr>
        <dsp:cNvPr id="0" name=""/>
        <dsp:cNvSpPr/>
      </dsp:nvSpPr>
      <dsp:spPr>
        <a:xfrm>
          <a:off x="3704532" y="0"/>
          <a:ext cx="313538" cy="287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HelveticaExt-Normal"/>
            <a:ea typeface="OPPOSans B"/>
            <a:cs typeface="+mn-cs"/>
          </a:endParaRPr>
        </a:p>
      </dsp:txBody>
      <dsp:txXfrm>
        <a:off x="3704532" y="57445"/>
        <a:ext cx="227371" cy="172333"/>
      </dsp:txXfrm>
    </dsp:sp>
    <dsp:sp modelId="{A33EFA70-8F22-403E-B08C-5ECD72E9C4B3}">
      <dsp:nvSpPr>
        <dsp:cNvPr id="0" name=""/>
        <dsp:cNvSpPr/>
      </dsp:nvSpPr>
      <dsp:spPr>
        <a:xfrm>
          <a:off x="4148219" y="0"/>
          <a:ext cx="1478955" cy="28722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bg1"/>
              </a:solidFill>
              <a:latin typeface="HelveticaExt-Normal"/>
              <a:ea typeface="OPPOSans B"/>
              <a:cs typeface="+mn-cs"/>
            </a:rPr>
            <a:t>Improvement</a:t>
          </a:r>
          <a:endParaRPr lang="zh-CN" altLang="en-US" sz="1500" b="1" kern="1200" dirty="0">
            <a:solidFill>
              <a:schemeClr val="bg1"/>
            </a:solidFill>
            <a:latin typeface="HelveticaExt-Normal"/>
            <a:ea typeface="OPPOSans B"/>
            <a:cs typeface="+mn-cs"/>
          </a:endParaRPr>
        </a:p>
      </dsp:txBody>
      <dsp:txXfrm>
        <a:off x="4156631" y="8412"/>
        <a:ext cx="1462131" cy="270399"/>
      </dsp:txXfrm>
    </dsp:sp>
    <dsp:sp modelId="{842DF940-3CAE-4479-A13B-DAA3FE7D6E8A}">
      <dsp:nvSpPr>
        <dsp:cNvPr id="0" name=""/>
        <dsp:cNvSpPr/>
      </dsp:nvSpPr>
      <dsp:spPr>
        <a:xfrm>
          <a:off x="5775069" y="0"/>
          <a:ext cx="313538" cy="287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775069" y="57445"/>
        <a:ext cx="227371" cy="172333"/>
      </dsp:txXfrm>
    </dsp:sp>
    <dsp:sp modelId="{FA43DE70-EAFC-416C-B917-C8D6D493010D}">
      <dsp:nvSpPr>
        <dsp:cNvPr id="0" name=""/>
        <dsp:cNvSpPr/>
      </dsp:nvSpPr>
      <dsp:spPr>
        <a:xfrm>
          <a:off x="6218756" y="0"/>
          <a:ext cx="1478955" cy="28722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chemeClr val="bg1"/>
              </a:solidFill>
              <a:latin typeface="HelveticaExt-Normal"/>
              <a:ea typeface="OPPOSans B"/>
              <a:cs typeface="+mn-cs"/>
            </a:rPr>
            <a:t>Future Work</a:t>
          </a:r>
          <a:endParaRPr lang="zh-CN" altLang="en-US" sz="1500" b="1" kern="1200" dirty="0">
            <a:solidFill>
              <a:schemeClr val="bg1"/>
            </a:solidFill>
            <a:latin typeface="HelveticaExt-Normal"/>
            <a:ea typeface="OPPOSans B"/>
            <a:cs typeface="+mn-cs"/>
          </a:endParaRPr>
        </a:p>
      </dsp:txBody>
      <dsp:txXfrm>
        <a:off x="6227168" y="8412"/>
        <a:ext cx="1462131" cy="27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EA463-4263-314D-AAFB-BCFCA0D0C697}" type="datetimeFigureOut">
              <a:rPr kumimoji="1" lang="zh-CN" altLang="en-US" smtClean="0"/>
              <a:t>2024/6/5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A6886-E090-8745-9C15-5C513B3AC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80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6038D-CAD5-8642-8389-D91E6B17B86B}" type="datetimeFigureOut">
              <a:rPr kumimoji="1" lang="zh-CN" altLang="en-US" smtClean="0"/>
              <a:t>2024/6/5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9C77A-E5B4-C34A-B2D1-C11DEEC84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707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5" cy="51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1923678"/>
            <a:ext cx="7772400" cy="663392"/>
          </a:xfrm>
        </p:spPr>
        <p:txBody>
          <a:bodyPr lIns="0" tIns="0" rIns="0" bIns="0" anchor="t">
            <a:noAutofit/>
          </a:bodyPr>
          <a:lstStyle>
            <a:lvl1pPr algn="l">
              <a:defRPr sz="4200" b="0" cap="all">
                <a:solidFill>
                  <a:schemeClr val="bg1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DB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0000" y="2715766"/>
            <a:ext cx="7772400" cy="648072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700" baseline="0">
                <a:solidFill>
                  <a:srgbClr val="1190FF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R-GBK" panose="02000000000000000000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2820737" cy="4106346"/>
          </a:xfrm>
        </p:spPr>
        <p:txBody>
          <a:bodyPr lIns="0" tIns="0" rIns="0" bIns="0" anchor="t" anchorCtr="0">
            <a:noAutofit/>
          </a:bodyPr>
          <a:lstStyle>
            <a:lvl1pPr algn="l">
              <a:defRPr sz="2000" b="0" i="0" baseline="0">
                <a:latin typeface="FZLanTingHei-R-GBK" panose="02000000000000000000" pitchFamily="2" charset="-122"/>
                <a:ea typeface="FZLanTingHei-R-GBK" panose="02000000000000000000" pitchFamily="2" charset="-122"/>
                <a:cs typeface="FZLanTingHei-R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175000" y="180000"/>
            <a:ext cx="2793427" cy="4106862"/>
          </a:xfrm>
        </p:spPr>
        <p:txBody>
          <a:bodyPr lIns="0" tIns="0" rIns="0" bIns="0"/>
          <a:lstStyle>
            <a:lvl1pPr>
              <a:defRPr sz="20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172960" y="180000"/>
            <a:ext cx="2793240" cy="4106863"/>
          </a:xfrm>
        </p:spPr>
        <p:txBody>
          <a:bodyPr lIns="0" tIns="0" rIns="0" bIns="0"/>
          <a:lstStyle>
            <a:lvl1pPr>
              <a:defRPr sz="20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0" name="幻灯片编号占位符 4"/>
          <p:cNvSpPr txBox="1"/>
          <p:nvPr userDrawn="1"/>
        </p:nvSpPr>
        <p:spPr>
          <a:xfrm>
            <a:off x="171924" y="4746178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l" defTabSz="457200" rtl="0" eaLnBrk="1" latinLnBrk="0" hangingPunct="1">
              <a:defRPr sz="1000" kern="1200" baseline="0">
                <a:solidFill>
                  <a:schemeClr val="bg1"/>
                </a:solidFill>
                <a:latin typeface="Arial" panose="020B0604020202020204"/>
                <a:ea typeface="方正兰亭黑Pro_GB18030 SemiBold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800" b="0" dirty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Page.</a:t>
            </a:r>
            <a:fld id="{E4284A8E-C955-1241-9771-F374C2C0C855}" type="slidenum">
              <a:rPr kumimoji="1" lang="zh-CN" altLang="en-US" sz="800" b="0" dirty="0" smtClean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‹#›</a:t>
            </a:fld>
            <a:endParaRPr kumimoji="1" lang="zh-CN" altLang="en-US" sz="800" dirty="0">
              <a:solidFill>
                <a:schemeClr val="tx1"/>
              </a:solidFill>
              <a:latin typeface="FZLanTingHei-R-GBK" panose="02000000000000000000" pitchFamily="2" charset="-122"/>
              <a:ea typeface="FZLanTingHei-R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1125" y="299345"/>
            <a:ext cx="2409675" cy="11907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3"/>
          </p:nvPr>
        </p:nvSpPr>
        <p:spPr>
          <a:xfrm>
            <a:off x="3124200" y="299345"/>
            <a:ext cx="5096933" cy="19527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181125" y="2890145"/>
            <a:ext cx="2409675" cy="11907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5"/>
          </p:nvPr>
        </p:nvSpPr>
        <p:spPr>
          <a:xfrm>
            <a:off x="3124200" y="2884690"/>
            <a:ext cx="5096933" cy="119624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9" name="幻灯片编号占位符 4"/>
          <p:cNvSpPr txBox="1"/>
          <p:nvPr userDrawn="1"/>
        </p:nvSpPr>
        <p:spPr>
          <a:xfrm>
            <a:off x="171924" y="4746178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l" defTabSz="457200" rtl="0" eaLnBrk="1" latinLnBrk="0" hangingPunct="1">
              <a:defRPr sz="1000" kern="1200" baseline="0">
                <a:solidFill>
                  <a:schemeClr val="bg1"/>
                </a:solidFill>
                <a:latin typeface="Arial" panose="020B0604020202020204"/>
                <a:ea typeface="方正兰亭黑Pro_GB18030 SemiBold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800" b="0" dirty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Page.</a:t>
            </a:r>
            <a:fld id="{E4284A8E-C955-1241-9771-F374C2C0C855}" type="slidenum">
              <a:rPr kumimoji="1" lang="zh-CN" altLang="en-US" sz="800" b="0" dirty="0" smtClean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‹#›</a:t>
            </a:fld>
            <a:endParaRPr kumimoji="1" lang="zh-CN" altLang="en-US" sz="800" dirty="0">
              <a:solidFill>
                <a:schemeClr val="tx1"/>
              </a:solidFill>
              <a:latin typeface="FZLanTingHei-R-GBK" panose="02000000000000000000" pitchFamily="2" charset="-122"/>
              <a:ea typeface="FZLanTingHei-R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69" cy="5143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757" y="1114606"/>
            <a:ext cx="7772400" cy="447368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方正兰亭黑Pro_GB18030"/>
                <a:ea typeface="方正兰亭黑Pro_GB18030"/>
                <a:cs typeface="方正兰亭黑Pro_GB1803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757" y="1726156"/>
            <a:ext cx="7772400" cy="3917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方正兰亭黑Pro_GB18030"/>
                <a:ea typeface="方正兰亭黑Pro_GB18030"/>
                <a:cs typeface="方正兰亭黑Pro_GB1803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1924" y="4746178"/>
            <a:ext cx="2133600" cy="273844"/>
          </a:xfr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/>
                <a:ea typeface="方正兰亭黑Pro_GB18030 SemiBold"/>
                <a:cs typeface="Arial" panose="020B0604020202020204"/>
              </a:defRPr>
            </a:lvl1pPr>
          </a:lstStyle>
          <a:p>
            <a:r>
              <a:rPr kumimoji="1" lang="en-US" altLang="zh-CN" sz="900" b="1" dirty="0"/>
              <a:t>Page</a:t>
            </a:r>
            <a:r>
              <a:rPr kumimoji="1" lang="en-US" altLang="zh-CN" b="1" dirty="0"/>
              <a:t>.</a:t>
            </a:r>
            <a:fld id="{E4284A8E-C955-1241-9771-F374C2C0C855}" type="slidenum">
              <a:rPr kumimoji="1" lang="zh-CN" altLang="en-US" b="1" dirty="0" smtClean="0"/>
              <a:t>‹#›</a:t>
            </a:fld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188757" y="2335080"/>
            <a:ext cx="8763962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7888"/>
            <a:ext cx="9155986" cy="51513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1125" y="299345"/>
            <a:ext cx="2409675" cy="11907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3"/>
          </p:nvPr>
        </p:nvSpPr>
        <p:spPr>
          <a:xfrm>
            <a:off x="3124200" y="299345"/>
            <a:ext cx="5096933" cy="19527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181125" y="2890145"/>
            <a:ext cx="2409675" cy="11907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5"/>
          </p:nvPr>
        </p:nvSpPr>
        <p:spPr>
          <a:xfrm>
            <a:off x="3124200" y="2884690"/>
            <a:ext cx="5096933" cy="119624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9" name="幻灯片编号占位符 4"/>
          <p:cNvSpPr txBox="1"/>
          <p:nvPr userDrawn="1"/>
        </p:nvSpPr>
        <p:spPr>
          <a:xfrm>
            <a:off x="171924" y="4746178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l" defTabSz="457200" rtl="0" eaLnBrk="1" latinLnBrk="0" hangingPunct="1">
              <a:defRPr sz="1000" kern="1200" baseline="0">
                <a:solidFill>
                  <a:schemeClr val="bg1"/>
                </a:solidFill>
                <a:latin typeface="Arial" panose="020B0604020202020204"/>
                <a:ea typeface="方正兰亭黑Pro_GB18030 SemiBold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900" b="1" dirty="0">
                <a:solidFill>
                  <a:schemeClr val="tx1"/>
                </a:solidFill>
              </a:rPr>
              <a:t>Page</a:t>
            </a:r>
            <a:r>
              <a:rPr kumimoji="1" lang="en-US" altLang="zh-CN" b="1" dirty="0">
                <a:solidFill>
                  <a:schemeClr val="tx1"/>
                </a:solidFill>
              </a:rPr>
              <a:t>.</a:t>
            </a:r>
            <a:fld id="{E4284A8E-C955-1241-9771-F374C2C0C855}" type="slidenum">
              <a:rPr kumimoji="1" lang="zh-CN" altLang="en-US" b="1" dirty="0" smtClean="0">
                <a:solidFill>
                  <a:schemeClr val="tx1"/>
                </a:solidFill>
              </a:rPr>
              <a:t>‹#›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188757" y="2326207"/>
            <a:ext cx="876396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91" r="41097" b="5679"/>
          <a:stretch>
            <a:fillRect/>
          </a:stretch>
        </p:blipFill>
        <p:spPr>
          <a:xfrm>
            <a:off x="339" y="4610101"/>
            <a:ext cx="5384461" cy="495300"/>
          </a:xfrm>
          <a:prstGeom prst="rect">
            <a:avLst/>
          </a:prstGeom>
        </p:spPr>
      </p:pic>
      <p:sp>
        <p:nvSpPr>
          <p:cNvPr id="6" name="标题 1"/>
          <p:cNvSpPr txBox="1"/>
          <p:nvPr userDrawn="1"/>
        </p:nvSpPr>
        <p:spPr>
          <a:xfrm>
            <a:off x="188757" y="1931339"/>
            <a:ext cx="7772400" cy="44736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rgbClr val="0000A8"/>
                </a:solidFill>
                <a:latin typeface="方正兰亭黑Pro_GB18030 DemiBold"/>
                <a:ea typeface="方正兰亭黑Pro_GB18030 DemiBold"/>
                <a:cs typeface="方正兰亭黑Pro_GB18030 DemiBold"/>
              </a:defRPr>
            </a:lvl1pPr>
          </a:lstStyle>
          <a:p>
            <a:r>
              <a:rPr kumimoji="1" lang="zh-CN" altLang="en-US" sz="2400" dirty="0"/>
              <a:t>感谢观看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7" t="84715"/>
          <a:stretch>
            <a:fillRect/>
          </a:stretch>
        </p:blipFill>
        <p:spPr>
          <a:xfrm>
            <a:off x="6019800" y="4356100"/>
            <a:ext cx="3136188" cy="787397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188757" y="2571750"/>
            <a:ext cx="8763962" cy="0"/>
          </a:xfrm>
          <a:prstGeom prst="line">
            <a:avLst/>
          </a:prstGeom>
          <a:ln w="6350">
            <a:solidFill>
              <a:srgbClr val="0000A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子系ppt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085" cy="51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1923678"/>
            <a:ext cx="7772400" cy="663392"/>
          </a:xfrm>
        </p:spPr>
        <p:txBody>
          <a:bodyPr lIns="0" tIns="0" rIns="0" bIns="0" anchor="t">
            <a:noAutofit/>
          </a:bodyPr>
          <a:lstStyle>
            <a:lvl1pPr algn="l">
              <a:defRPr sz="4200" b="0" cap="all">
                <a:solidFill>
                  <a:schemeClr val="bg1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DB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0000" y="2715766"/>
            <a:ext cx="7772400" cy="648072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700" baseline="0">
                <a:solidFill>
                  <a:srgbClr val="1190FF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R-GBK" panose="02000000000000000000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201"/>
            <a:ext cx="9155988" cy="5148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779662"/>
            <a:ext cx="7772400" cy="881080"/>
          </a:xfrm>
        </p:spPr>
        <p:txBody>
          <a:bodyPr lIns="0" tIns="0" rIns="0" bIns="0" anchor="t">
            <a:normAutofit/>
          </a:bodyPr>
          <a:lstStyle>
            <a:lvl1pPr algn="r">
              <a:defRPr sz="3400" b="0" cap="all">
                <a:solidFill>
                  <a:schemeClr val="bg1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DB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757" y="2396059"/>
            <a:ext cx="3447139" cy="3917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1" baseline="0">
                <a:solidFill>
                  <a:srgbClr val="1190FF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R-GBK" panose="02000000000000000000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200"/>
            <a:ext cx="9155987" cy="51480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779662"/>
            <a:ext cx="7772400" cy="881080"/>
          </a:xfrm>
        </p:spPr>
        <p:txBody>
          <a:bodyPr lIns="0" tIns="0" rIns="0" bIns="0" anchor="t">
            <a:normAutofit/>
          </a:bodyPr>
          <a:lstStyle>
            <a:lvl1pPr algn="r">
              <a:defRPr sz="3400" b="0" cap="all">
                <a:solidFill>
                  <a:schemeClr val="bg1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DB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757" y="2396059"/>
            <a:ext cx="3447139" cy="3917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000" b="1" baseline="0">
                <a:solidFill>
                  <a:srgbClr val="1190FF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R-GBK" panose="02000000000000000000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"/>
            <a:ext cx="9144000" cy="51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4498480" cy="569326"/>
          </a:xfrm>
        </p:spPr>
        <p:txBody>
          <a:bodyPr lIns="0" tIns="0" rIns="0" bIns="0" anchor="t" anchorCtr="0">
            <a:normAutofit/>
          </a:bodyPr>
          <a:lstStyle>
            <a:lvl1pPr algn="l">
              <a:defRPr sz="2600">
                <a:solidFill>
                  <a:srgbClr val="0000A8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R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8568952" cy="3672408"/>
          </a:xfrm>
        </p:spPr>
        <p:txBody>
          <a:bodyPr lIns="0" tIns="0" rIns="0" bIns="0">
            <a:normAutofit/>
          </a:bodyPr>
          <a:lstStyle>
            <a:lvl1pPr>
              <a:lnSpc>
                <a:spcPct val="120000"/>
              </a:lnSpc>
              <a:defRPr sz="1200">
                <a:latin typeface="方正兰亭圆简体_准" panose="02000000000000000000" charset="-122"/>
                <a:ea typeface="方正兰亭圆简体_准" panose="02000000000000000000" charset="-122"/>
              </a:defRPr>
            </a:lvl1pPr>
          </a:lstStyle>
          <a:p>
            <a:pPr lvl="0"/>
            <a:r>
              <a:rPr kumimoji="1" lang="zh-CN" altLang="x-none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"/>
            <a:ext cx="9155968" cy="51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"/>
            <a:ext cx="9155969" cy="51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2832186" cy="2285458"/>
          </a:xfrm>
        </p:spPr>
        <p:txBody>
          <a:bodyPr lIns="0" tIns="0" rIns="0" bIns="0" anchor="t" anchorCtr="0">
            <a:noAutofit/>
          </a:bodyPr>
          <a:lstStyle>
            <a:lvl1pPr algn="l">
              <a:defRPr sz="2000" b="0" i="0" baseline="0">
                <a:latin typeface="FZLanTingHei-R-GBK" panose="02000000000000000000" pitchFamily="2" charset="-122"/>
                <a:ea typeface="FZLanTingHei-R-GBK" panose="02000000000000000000" pitchFamily="2" charset="-122"/>
                <a:cs typeface="FZLanTingHei-R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94581" y="180000"/>
            <a:ext cx="5773913" cy="415739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10" name="幻灯片编号占位符 4"/>
          <p:cNvSpPr txBox="1"/>
          <p:nvPr userDrawn="1"/>
        </p:nvSpPr>
        <p:spPr>
          <a:xfrm>
            <a:off x="171924" y="4746178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l" defTabSz="457200" rtl="0" eaLnBrk="1" latinLnBrk="0" hangingPunct="1">
              <a:defRPr sz="1000" kern="1200" baseline="0">
                <a:solidFill>
                  <a:schemeClr val="bg1"/>
                </a:solidFill>
                <a:latin typeface="Arial" panose="020B0604020202020204"/>
                <a:ea typeface="方正兰亭黑Pro_GB18030 SemiBold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800" b="0" dirty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Page.</a:t>
            </a:r>
            <a:fld id="{E4284A8E-C955-1241-9771-F374C2C0C855}" type="slidenum">
              <a:rPr kumimoji="1" lang="zh-CN" altLang="en-US" sz="800" b="0" dirty="0" smtClean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‹#›</a:t>
            </a:fld>
            <a:endParaRPr kumimoji="1" lang="zh-CN" altLang="en-US" sz="800" dirty="0">
              <a:solidFill>
                <a:schemeClr val="tx1"/>
              </a:solidFill>
              <a:latin typeface="FZLanTingHei-R-GBK" panose="02000000000000000000" pitchFamily="2" charset="-122"/>
              <a:ea typeface="FZLanTingHei-R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2832186" cy="2285458"/>
          </a:xfrm>
        </p:spPr>
        <p:txBody>
          <a:bodyPr lIns="0" tIns="0" rIns="0" bIns="0" anchor="t" anchorCtr="0">
            <a:noAutofit/>
          </a:bodyPr>
          <a:lstStyle>
            <a:lvl1pPr algn="l">
              <a:defRPr sz="2000" b="0" i="0" baseline="0">
                <a:latin typeface="FZLanTingHei-R-GBK" panose="02000000000000000000" pitchFamily="2" charset="-122"/>
                <a:ea typeface="FZLanTingHei-R-GBK" panose="02000000000000000000" pitchFamily="2" charset="-122"/>
                <a:cs typeface="FZLanTingHei-R-GBK" panose="020000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94581" y="180000"/>
            <a:ext cx="5773913" cy="198797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14" name="图片占位符 2"/>
          <p:cNvSpPr>
            <a:spLocks noGrp="1"/>
          </p:cNvSpPr>
          <p:nvPr>
            <p:ph type="pic" idx="13"/>
          </p:nvPr>
        </p:nvSpPr>
        <p:spPr>
          <a:xfrm>
            <a:off x="6172960" y="2327197"/>
            <a:ext cx="2795534" cy="200375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15" name="图片占位符 2"/>
          <p:cNvSpPr>
            <a:spLocks noGrp="1"/>
          </p:cNvSpPr>
          <p:nvPr>
            <p:ph type="pic" idx="14"/>
          </p:nvPr>
        </p:nvSpPr>
        <p:spPr>
          <a:xfrm>
            <a:off x="3194581" y="2327197"/>
            <a:ext cx="2795534" cy="200375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16" name="幻灯片编号占位符 4"/>
          <p:cNvSpPr txBox="1"/>
          <p:nvPr userDrawn="1"/>
        </p:nvSpPr>
        <p:spPr>
          <a:xfrm>
            <a:off x="171924" y="4746178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l" defTabSz="457200" rtl="0" eaLnBrk="1" latinLnBrk="0" hangingPunct="1">
              <a:defRPr sz="1000" kern="1200" baseline="0">
                <a:solidFill>
                  <a:schemeClr val="bg1"/>
                </a:solidFill>
                <a:latin typeface="Arial" panose="020B0604020202020204"/>
                <a:ea typeface="方正兰亭黑Pro_GB18030 SemiBold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800" b="0" dirty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Page.</a:t>
            </a:r>
            <a:fld id="{E4284A8E-C955-1241-9771-F374C2C0C855}" type="slidenum">
              <a:rPr kumimoji="1" lang="zh-CN" altLang="en-US" sz="800" b="0" dirty="0" smtClean="0">
                <a:solidFill>
                  <a:schemeClr val="tx1"/>
                </a:solidFill>
                <a:latin typeface="FZLanTingHei-R-GBK" panose="02000000000000000000" pitchFamily="2" charset="-122"/>
                <a:ea typeface="FZLanTingHei-R-GBK" panose="02000000000000000000" pitchFamily="2" charset="-122"/>
              </a:rPr>
              <a:t>‹#›</a:t>
            </a:fld>
            <a:endParaRPr kumimoji="1" lang="zh-CN" altLang="en-US" sz="800" dirty="0">
              <a:solidFill>
                <a:schemeClr val="tx1"/>
              </a:solidFill>
              <a:latin typeface="FZLanTingHei-R-GBK" panose="02000000000000000000" pitchFamily="2" charset="-122"/>
              <a:ea typeface="FZLanTingHei-R-GBK" panose="02000000000000000000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4A8E-C955-1241-9771-F374C2C0C8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方正兰亭圆简体_准" panose="02000000000000000000" charset="-122"/>
          <a:ea typeface="方正兰亭圆简体_准" panose="02000000000000000000" charset="-122"/>
          <a:cs typeface="FZLanTingHei-R-GBK" panose="02000000000000000000" pitchFamily="2" charset="-122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b="0" i="0" kern="1200">
          <a:solidFill>
            <a:schemeClr val="tx1"/>
          </a:solidFill>
          <a:latin typeface="方正兰亭圆简体_准" panose="02000000000000000000" charset="-122"/>
          <a:ea typeface="方正兰亭圆简体_准" panose="02000000000000000000" charset="-122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 panose="020B0604020202020204"/>
        <a:buNone/>
        <a:defRPr sz="2800" b="0" i="0" kern="1200">
          <a:solidFill>
            <a:schemeClr val="tx1"/>
          </a:solidFill>
          <a:latin typeface="方正兰亭圆简体_准" panose="02000000000000000000" charset="-122"/>
          <a:ea typeface="方正兰亭圆简体_准" panose="02000000000000000000" charset="-122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 panose="020B0604020202020204"/>
        <a:buNone/>
        <a:defRPr sz="2400" b="0" i="0" kern="1200">
          <a:solidFill>
            <a:schemeClr val="tx1"/>
          </a:solidFill>
          <a:latin typeface="方正兰亭圆简体_准" panose="02000000000000000000" charset="-122"/>
          <a:ea typeface="方正兰亭圆简体_准" panose="02000000000000000000" charset="-122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 panose="020B0604020202020204"/>
        <a:buNone/>
        <a:defRPr sz="2000" b="0" i="0" kern="1200">
          <a:solidFill>
            <a:schemeClr val="tx1"/>
          </a:solidFill>
          <a:latin typeface="方正兰亭圆简体_准" panose="02000000000000000000" charset="-122"/>
          <a:ea typeface="方正兰亭圆简体_准" panose="02000000000000000000" charset="-122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 panose="020B0604020202020204"/>
        <a:buNone/>
        <a:defRPr sz="2000" b="0" i="0" kern="1200">
          <a:solidFill>
            <a:schemeClr val="tx1"/>
          </a:solidFill>
          <a:latin typeface="方正兰亭圆简体_准" panose="02000000000000000000" charset="-122"/>
          <a:ea typeface="方正兰亭圆简体_准" panose="02000000000000000000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8DC4-18BC-0D4D-A11F-7E4BCE236F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53C402-7F23-9C9F-5C3E-1016F9D6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0</a:t>
            </a:fld>
            <a:endParaRPr kumimoji="1"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126F5A5-1811-91FE-A409-ADD35E6E5C23}"/>
              </a:ext>
            </a:extLst>
          </p:cNvPr>
          <p:cNvSpPr txBox="1">
            <a:spLocks/>
          </p:cNvSpPr>
          <p:nvPr/>
        </p:nvSpPr>
        <p:spPr>
          <a:xfrm>
            <a:off x="1043607" y="993666"/>
            <a:ext cx="6917309" cy="14114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方正兰亭圆简体_准" panose="02000000000000000000" charset="-122"/>
                <a:ea typeface="方正兰亭圆简体_准" panose="02000000000000000000" charset="-122"/>
                <a:cs typeface="FZLanTingHei-R-GBK" panose="02000000000000000000" pitchFamily="2" charset="-122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800080"/>
                </a:solidFill>
                <a:latin typeface="+mj-lt"/>
                <a:ea typeface="+mj-ea"/>
                <a:cs typeface="+mj-cs"/>
              </a:rPr>
              <a:t>Enhancing Data and Algorithm</a:t>
            </a:r>
          </a:p>
          <a:p>
            <a:pPr fontAlgn="base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800080"/>
                </a:solidFill>
                <a:latin typeface="+mj-lt"/>
                <a:ea typeface="+mj-ea"/>
                <a:cs typeface="+mj-cs"/>
              </a:rPr>
              <a:t>in Offline Reinforcement Learning</a:t>
            </a:r>
          </a:p>
          <a:p>
            <a:pPr fontAlgn="base">
              <a:spcAft>
                <a:spcPct val="0"/>
              </a:spcAft>
            </a:pPr>
            <a:endParaRPr kumimoji="1" lang="en-US" altLang="zh-CN" sz="3200" b="1" dirty="0">
              <a:solidFill>
                <a:srgbClr val="800080"/>
              </a:solidFill>
              <a:latin typeface="+mj-lt"/>
              <a:ea typeface="+mj-ea"/>
              <a:cs typeface="+mj-cs"/>
            </a:endParaRPr>
          </a:p>
          <a:p>
            <a:pPr fontAlgn="base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800080"/>
                </a:solidFill>
                <a:latin typeface="+mj-lt"/>
                <a:ea typeface="+mj-ea"/>
                <a:cs typeface="+mj-cs"/>
              </a:rPr>
              <a:t>Project Report of the course ‘Deep Reinforcement Learning’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5C4323-3E99-839D-2811-38AF05F66BAD}"/>
              </a:ext>
            </a:extLst>
          </p:cNvPr>
          <p:cNvSpPr txBox="1"/>
          <p:nvPr/>
        </p:nvSpPr>
        <p:spPr>
          <a:xfrm>
            <a:off x="2466849" y="3387861"/>
            <a:ext cx="409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Tonghe Zhang, Yucheng Pan, Yulong Xia, Wei Zhang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A3F839-5F46-328A-DE5D-65447CB4A704}"/>
              </a:ext>
            </a:extLst>
          </p:cNvPr>
          <p:cNvCxnSpPr/>
          <p:nvPr/>
        </p:nvCxnSpPr>
        <p:spPr>
          <a:xfrm>
            <a:off x="251520" y="2931790"/>
            <a:ext cx="8435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34655B-1662-271B-8480-56A63B0D9DCA}"/>
              </a:ext>
            </a:extLst>
          </p:cNvPr>
          <p:cNvSpPr txBox="1"/>
          <p:nvPr/>
        </p:nvSpPr>
        <p:spPr>
          <a:xfrm>
            <a:off x="2843808" y="442220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</a:rPr>
              <a:t>Department of Electronic Engineering, 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Department of Computer Science and Technology, 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Department of Physics, Tsinghua University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F5331F-C4DD-4BE4-A4F5-CF39D1A7DA9E}"/>
              </a:ext>
            </a:extLst>
          </p:cNvPr>
          <p:cNvSpPr txBox="1"/>
          <p:nvPr/>
        </p:nvSpPr>
        <p:spPr>
          <a:xfrm>
            <a:off x="3749080" y="38446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June 5, 2024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53C402-7F23-9C9F-5C3E-1016F9D6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1</a:t>
            </a:fld>
            <a:endParaRPr kumimoji="1"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0652B12-D62F-352E-8D34-9C258F2C6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041488"/>
              </p:ext>
            </p:extLst>
          </p:nvPr>
        </p:nvGraphicFramePr>
        <p:xfrm>
          <a:off x="611560" y="4767263"/>
          <a:ext cx="7704856" cy="28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B4F6336-55B9-FF79-714E-1CE4CAB8A4B5}"/>
              </a:ext>
            </a:extLst>
          </p:cNvPr>
          <p:cNvSpPr txBox="1"/>
          <p:nvPr/>
        </p:nvSpPr>
        <p:spPr>
          <a:xfrm>
            <a:off x="339661" y="257479"/>
            <a:ext cx="6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Contents</a:t>
            </a:r>
            <a:r>
              <a:rPr lang="en-US" altLang="zh-C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53C402-7F23-9C9F-5C3E-1016F9D6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4A8E-C955-1241-9771-F374C2C0C855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E5CCB1-09D0-9475-39EB-34DE87DDEA12}"/>
              </a:ext>
            </a:extLst>
          </p:cNvPr>
          <p:cNvSpPr txBox="1"/>
          <p:nvPr/>
        </p:nvSpPr>
        <p:spPr>
          <a:xfrm>
            <a:off x="251520" y="1819789"/>
            <a:ext cx="807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48D643-71A6-3755-E670-79AF8F31403B}"/>
              </a:ext>
            </a:extLst>
          </p:cNvPr>
          <p:cNvCxnSpPr/>
          <p:nvPr/>
        </p:nvCxnSpPr>
        <p:spPr>
          <a:xfrm>
            <a:off x="251520" y="1707654"/>
            <a:ext cx="8435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F3B4C51-51ED-16A3-DCAF-CB1ADD554F4A}"/>
              </a:ext>
            </a:extLst>
          </p:cNvPr>
          <p:cNvSpPr txBox="1"/>
          <p:nvPr/>
        </p:nvSpPr>
        <p:spPr>
          <a:xfrm>
            <a:off x="179512" y="107376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</a:rPr>
              <a:t>References</a:t>
            </a:r>
            <a:endParaRPr lang="en-US" altLang="zh-CN" sz="3200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99F5A-A994-22C3-C14A-7A9E5ECD91E1}"/>
              </a:ext>
            </a:extLst>
          </p:cNvPr>
          <p:cNvSpPr txBox="1"/>
          <p:nvPr/>
        </p:nvSpPr>
        <p:spPr>
          <a:xfrm>
            <a:off x="179512" y="4606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Thanks for listening!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71</Words>
  <Application>Microsoft Office PowerPoint</Application>
  <PresentationFormat>全屏显示(16:9)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FZLanTingHei-R-GBK</vt:lpstr>
      <vt:lpstr>HelveticaExt-Normal</vt:lpstr>
      <vt:lpstr>方正兰亭圆简体_准</vt:lpstr>
      <vt:lpstr>方正兰亭黑Pro_GB18030</vt:lpstr>
      <vt:lpstr>Arial</vt:lpstr>
      <vt:lpstr>Calibri</vt:lpstr>
      <vt:lpstr>Office 主题</vt:lpstr>
      <vt:lpstr>自定义设计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tonghe zhang</cp:lastModifiedBy>
  <cp:revision>1499</cp:revision>
  <dcterms:created xsi:type="dcterms:W3CDTF">2021-03-02T03:13:00Z</dcterms:created>
  <dcterms:modified xsi:type="dcterms:W3CDTF">2024-06-05T12:15:43Z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