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00882922299781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6820" y="3082290"/>
            <a:ext cx="3310890" cy="3310890"/>
          </a:xfrm>
          <a:prstGeom prst="rect">
            <a:avLst/>
          </a:prstGeom>
        </p:spPr>
      </p:pic>
      <p:pic>
        <p:nvPicPr>
          <p:cNvPr id="5" name="图片 4" descr="C language.sh-600x6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652780"/>
            <a:ext cx="2881630" cy="2881630"/>
          </a:xfrm>
          <a:prstGeom prst="rect">
            <a:avLst/>
          </a:prstGeom>
        </p:spPr>
      </p:pic>
      <p:pic>
        <p:nvPicPr>
          <p:cNvPr id="6" name="图片 5" descr="categorielogo-5713d627ccab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230" y="921385"/>
            <a:ext cx="2078990" cy="2078990"/>
          </a:xfrm>
          <a:prstGeom prst="rect">
            <a:avLst/>
          </a:prstGeom>
        </p:spPr>
      </p:pic>
      <p:pic>
        <p:nvPicPr>
          <p:cNvPr id="7" name="图片 6" descr="CPlusPlu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890" y="643890"/>
            <a:ext cx="2292350" cy="2409190"/>
          </a:xfrm>
          <a:prstGeom prst="rect">
            <a:avLst/>
          </a:prstGeom>
        </p:spPr>
      </p:pic>
      <p:pic>
        <p:nvPicPr>
          <p:cNvPr id="8" name="图片 7" descr="python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5765" y="3748405"/>
            <a:ext cx="3557905" cy="24022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22029" t="17774" r="23443" b="18408"/>
          <a:stretch>
            <a:fillRect/>
          </a:stretch>
        </p:blipFill>
        <p:spPr>
          <a:xfrm>
            <a:off x="1646555" y="320040"/>
            <a:ext cx="9031605" cy="59461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hp01</dc:creator>
  <cp:lastModifiedBy>hp01</cp:lastModifiedBy>
  <cp:revision>1</cp:revision>
  <dcterms:created xsi:type="dcterms:W3CDTF">2016-05-19T07:09:08Z</dcterms:created>
  <dcterms:modified xsi:type="dcterms:W3CDTF">2016-05-19T07:13:52Z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