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7" r:id="rId5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A Collaborative Multi-Role LLM Agent Platform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Tao Tong (tt3010)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Kuangyu Chen (kc3827)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Jiacheng Gu (jg4874)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Agent Role 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b="1"/>
              <a:t>Planning Agent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Retrieval Agent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Execution Agents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Validation Agent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Integration Agent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test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060" y="6985"/>
            <a:ext cx="11497945" cy="6851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文字</Application>
  <PresentationFormat>宽屏</PresentationFormat>
  <Paragraphs>19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OLDTONG</cp:lastModifiedBy>
  <cp:revision>10</cp:revision>
  <dcterms:created xsi:type="dcterms:W3CDTF">2025-04-24T05:27:50Z</dcterms:created>
  <dcterms:modified xsi:type="dcterms:W3CDTF">2025-04-24T05:27:50Z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FC9B5BC79B9CFAFFF2CA0968532BBCA4_41</vt:lpwstr>
  </property>
</Properties>
</file>