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ACDAE-41A2-42D0-BA3D-8EBF313E27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64CF20-608A-429B-8DAB-9764CA46048A}">
      <dgm:prSet/>
      <dgm:spPr/>
      <dgm:t>
        <a:bodyPr/>
        <a:lstStyle/>
        <a:p>
          <a:r>
            <a:rPr lang="en-US"/>
            <a:t>- Code should be easy to read and understand.</a:t>
          </a:r>
        </a:p>
      </dgm:t>
    </dgm:pt>
    <dgm:pt modelId="{31D123F2-5627-4A7B-A41E-3AD1FAB0B388}" type="parTrans" cxnId="{B91E87DA-CAC8-44B1-BEF8-7E3C43D9F0F3}">
      <dgm:prSet/>
      <dgm:spPr/>
      <dgm:t>
        <a:bodyPr/>
        <a:lstStyle/>
        <a:p>
          <a:endParaRPr lang="en-US"/>
        </a:p>
      </dgm:t>
    </dgm:pt>
    <dgm:pt modelId="{C3C56489-1827-4F4B-899C-549460C2454C}" type="sibTrans" cxnId="{B91E87DA-CAC8-44B1-BEF8-7E3C43D9F0F3}">
      <dgm:prSet/>
      <dgm:spPr/>
      <dgm:t>
        <a:bodyPr/>
        <a:lstStyle/>
        <a:p>
          <a:endParaRPr lang="en-US"/>
        </a:p>
      </dgm:t>
    </dgm:pt>
    <dgm:pt modelId="{8E5AB8B8-E7B1-4EB1-81F2-25FA4377B022}">
      <dgm:prSet/>
      <dgm:spPr/>
      <dgm:t>
        <a:bodyPr/>
        <a:lstStyle/>
        <a:p>
          <a:r>
            <a:rPr lang="en-US"/>
            <a:t>- Use meaningful variable and function names.</a:t>
          </a:r>
        </a:p>
      </dgm:t>
    </dgm:pt>
    <dgm:pt modelId="{08F5C71F-8EFF-4CB2-B161-1243DCACF881}" type="parTrans" cxnId="{CABBE1B9-0D46-49C6-A29B-9755AE8E08BB}">
      <dgm:prSet/>
      <dgm:spPr/>
      <dgm:t>
        <a:bodyPr/>
        <a:lstStyle/>
        <a:p>
          <a:endParaRPr lang="en-US"/>
        </a:p>
      </dgm:t>
    </dgm:pt>
    <dgm:pt modelId="{E530FE3D-A907-4FCB-A818-B65FFEF37EDA}" type="sibTrans" cxnId="{CABBE1B9-0D46-49C6-A29B-9755AE8E08BB}">
      <dgm:prSet/>
      <dgm:spPr/>
      <dgm:t>
        <a:bodyPr/>
        <a:lstStyle/>
        <a:p>
          <a:endParaRPr lang="en-US"/>
        </a:p>
      </dgm:t>
    </dgm:pt>
    <dgm:pt modelId="{EC8F0415-56CC-4F4E-B810-BE1B0C308D96}">
      <dgm:prSet/>
      <dgm:spPr/>
      <dgm:t>
        <a:bodyPr/>
        <a:lstStyle/>
        <a:p>
          <a:r>
            <a:rPr lang="en-US"/>
            <a:t>- Follow consistent indentation and spacing.</a:t>
          </a:r>
        </a:p>
      </dgm:t>
    </dgm:pt>
    <dgm:pt modelId="{4858D17B-591C-4754-B7A0-915E0BD7EEA3}" type="parTrans" cxnId="{25091F51-B1F6-44BF-8D4E-8994775B8C11}">
      <dgm:prSet/>
      <dgm:spPr/>
      <dgm:t>
        <a:bodyPr/>
        <a:lstStyle/>
        <a:p>
          <a:endParaRPr lang="en-US"/>
        </a:p>
      </dgm:t>
    </dgm:pt>
    <dgm:pt modelId="{D919E888-98A5-401B-9C3F-AB18BF611D9B}" type="sibTrans" cxnId="{25091F51-B1F6-44BF-8D4E-8994775B8C11}">
      <dgm:prSet/>
      <dgm:spPr/>
      <dgm:t>
        <a:bodyPr/>
        <a:lstStyle/>
        <a:p>
          <a:endParaRPr lang="en-US"/>
        </a:p>
      </dgm:t>
    </dgm:pt>
    <dgm:pt modelId="{1EB98D0F-8944-4242-9282-6EC7F214D85F}">
      <dgm:prSet/>
      <dgm:spPr/>
      <dgm:t>
        <a:bodyPr/>
        <a:lstStyle/>
        <a:p>
          <a:r>
            <a:rPr lang="en-US"/>
            <a:t>- Use comments to explain complex logic.</a:t>
          </a:r>
        </a:p>
      </dgm:t>
    </dgm:pt>
    <dgm:pt modelId="{77E61099-2846-4162-A320-A786CDD4EE94}" type="parTrans" cxnId="{E0C51521-A1A3-48D8-9670-C99C4D57C8B6}">
      <dgm:prSet/>
      <dgm:spPr/>
      <dgm:t>
        <a:bodyPr/>
        <a:lstStyle/>
        <a:p>
          <a:endParaRPr lang="en-US"/>
        </a:p>
      </dgm:t>
    </dgm:pt>
    <dgm:pt modelId="{2F7B25DA-3222-4DC0-ABFD-E3A3577ECE21}" type="sibTrans" cxnId="{E0C51521-A1A3-48D8-9670-C99C4D57C8B6}">
      <dgm:prSet/>
      <dgm:spPr/>
      <dgm:t>
        <a:bodyPr/>
        <a:lstStyle/>
        <a:p>
          <a:endParaRPr lang="en-US"/>
        </a:p>
      </dgm:t>
    </dgm:pt>
    <dgm:pt modelId="{66820F62-6DE4-4F23-80AC-4D82FD4E217F}">
      <dgm:prSet/>
      <dgm:spPr/>
      <dgm:t>
        <a:bodyPr/>
        <a:lstStyle/>
        <a:p>
          <a:r>
            <a:rPr lang="en-US"/>
            <a:t>- Keep functions and methods short and focused.</a:t>
          </a:r>
        </a:p>
      </dgm:t>
    </dgm:pt>
    <dgm:pt modelId="{9449DC63-46DD-4199-B73D-1346B0D8A753}" type="parTrans" cxnId="{214B9F4B-3A4F-4196-96D3-3FCA82932DAE}">
      <dgm:prSet/>
      <dgm:spPr/>
      <dgm:t>
        <a:bodyPr/>
        <a:lstStyle/>
        <a:p>
          <a:endParaRPr lang="en-US"/>
        </a:p>
      </dgm:t>
    </dgm:pt>
    <dgm:pt modelId="{6D2DC499-262F-45BC-9F9F-A09D1EC8EB48}" type="sibTrans" cxnId="{214B9F4B-3A4F-4196-96D3-3FCA82932DAE}">
      <dgm:prSet/>
      <dgm:spPr/>
      <dgm:t>
        <a:bodyPr/>
        <a:lstStyle/>
        <a:p>
          <a:endParaRPr lang="en-US"/>
        </a:p>
      </dgm:t>
    </dgm:pt>
    <dgm:pt modelId="{083B8B22-4223-477E-97A3-C7059A456AEC}" type="pres">
      <dgm:prSet presAssocID="{6BFACDAE-41A2-42D0-BA3D-8EBF313E27AC}" presName="root" presStyleCnt="0">
        <dgm:presLayoutVars>
          <dgm:dir/>
          <dgm:resizeHandles val="exact"/>
        </dgm:presLayoutVars>
      </dgm:prSet>
      <dgm:spPr/>
    </dgm:pt>
    <dgm:pt modelId="{394AB0B9-1E2C-427B-A837-F49BE4002963}" type="pres">
      <dgm:prSet presAssocID="{1F64CF20-608A-429B-8DAB-9764CA46048A}" presName="compNode" presStyleCnt="0"/>
      <dgm:spPr/>
    </dgm:pt>
    <dgm:pt modelId="{F582C450-E63B-4DB7-B250-CD92883BB3ED}" type="pres">
      <dgm:prSet presAssocID="{1F64CF20-608A-429B-8DAB-9764CA46048A}" presName="bgRect" presStyleLbl="bgShp" presStyleIdx="0" presStyleCnt="5"/>
      <dgm:spPr/>
    </dgm:pt>
    <dgm:pt modelId="{73870AE2-5DD1-4D9C-991B-5E440E582B35}" type="pres">
      <dgm:prSet presAssocID="{1F64CF20-608A-429B-8DAB-9764CA4604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424F70E-26D2-447F-8B1D-B08AC4FFDFC6}" type="pres">
      <dgm:prSet presAssocID="{1F64CF20-608A-429B-8DAB-9764CA46048A}" presName="spaceRect" presStyleCnt="0"/>
      <dgm:spPr/>
    </dgm:pt>
    <dgm:pt modelId="{86931412-2F16-4DC9-B73D-98C1D19D6811}" type="pres">
      <dgm:prSet presAssocID="{1F64CF20-608A-429B-8DAB-9764CA46048A}" presName="parTx" presStyleLbl="revTx" presStyleIdx="0" presStyleCnt="5">
        <dgm:presLayoutVars>
          <dgm:chMax val="0"/>
          <dgm:chPref val="0"/>
        </dgm:presLayoutVars>
      </dgm:prSet>
      <dgm:spPr/>
    </dgm:pt>
    <dgm:pt modelId="{72303DD2-C793-44AD-8FC0-BCD58F71DF6C}" type="pres">
      <dgm:prSet presAssocID="{C3C56489-1827-4F4B-899C-549460C2454C}" presName="sibTrans" presStyleCnt="0"/>
      <dgm:spPr/>
    </dgm:pt>
    <dgm:pt modelId="{A12224B3-0DAE-41B9-8257-0C2DFE46CD9A}" type="pres">
      <dgm:prSet presAssocID="{8E5AB8B8-E7B1-4EB1-81F2-25FA4377B022}" presName="compNode" presStyleCnt="0"/>
      <dgm:spPr/>
    </dgm:pt>
    <dgm:pt modelId="{4D1EA6F9-A727-4D16-9D41-9C7182D10718}" type="pres">
      <dgm:prSet presAssocID="{8E5AB8B8-E7B1-4EB1-81F2-25FA4377B022}" presName="bgRect" presStyleLbl="bgShp" presStyleIdx="1" presStyleCnt="5"/>
      <dgm:spPr/>
    </dgm:pt>
    <dgm:pt modelId="{861BA292-F0D3-4D83-A697-3AF393A90E4D}" type="pres">
      <dgm:prSet presAssocID="{8E5AB8B8-E7B1-4EB1-81F2-25FA4377B0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83F8235B-FB6D-4CEA-8C84-11182791845B}" type="pres">
      <dgm:prSet presAssocID="{8E5AB8B8-E7B1-4EB1-81F2-25FA4377B022}" presName="spaceRect" presStyleCnt="0"/>
      <dgm:spPr/>
    </dgm:pt>
    <dgm:pt modelId="{1A062032-5761-43DF-8641-02804BF6CDFB}" type="pres">
      <dgm:prSet presAssocID="{8E5AB8B8-E7B1-4EB1-81F2-25FA4377B022}" presName="parTx" presStyleLbl="revTx" presStyleIdx="1" presStyleCnt="5">
        <dgm:presLayoutVars>
          <dgm:chMax val="0"/>
          <dgm:chPref val="0"/>
        </dgm:presLayoutVars>
      </dgm:prSet>
      <dgm:spPr/>
    </dgm:pt>
    <dgm:pt modelId="{6D76DCEA-67F1-4E1B-BDE9-E94033D6F94E}" type="pres">
      <dgm:prSet presAssocID="{E530FE3D-A907-4FCB-A818-B65FFEF37EDA}" presName="sibTrans" presStyleCnt="0"/>
      <dgm:spPr/>
    </dgm:pt>
    <dgm:pt modelId="{9416DF86-5F4E-47CF-B6AE-C745A606C0FE}" type="pres">
      <dgm:prSet presAssocID="{EC8F0415-56CC-4F4E-B810-BE1B0C308D96}" presName="compNode" presStyleCnt="0"/>
      <dgm:spPr/>
    </dgm:pt>
    <dgm:pt modelId="{F6174CC0-F996-4488-AF04-180E2DDE19E7}" type="pres">
      <dgm:prSet presAssocID="{EC8F0415-56CC-4F4E-B810-BE1B0C308D96}" presName="bgRect" presStyleLbl="bgShp" presStyleIdx="2" presStyleCnt="5"/>
      <dgm:spPr/>
    </dgm:pt>
    <dgm:pt modelId="{15DCE8B0-5CA8-4118-9461-FAC8DC620CC2}" type="pres">
      <dgm:prSet presAssocID="{EC8F0415-56CC-4F4E-B810-BE1B0C308D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box"/>
        </a:ext>
      </dgm:extLst>
    </dgm:pt>
    <dgm:pt modelId="{D13678E0-ADB4-4752-A753-D679C3E59813}" type="pres">
      <dgm:prSet presAssocID="{EC8F0415-56CC-4F4E-B810-BE1B0C308D96}" presName="spaceRect" presStyleCnt="0"/>
      <dgm:spPr/>
    </dgm:pt>
    <dgm:pt modelId="{57D5D023-886A-4CB2-AD84-56BE9EA26FEF}" type="pres">
      <dgm:prSet presAssocID="{EC8F0415-56CC-4F4E-B810-BE1B0C308D96}" presName="parTx" presStyleLbl="revTx" presStyleIdx="2" presStyleCnt="5">
        <dgm:presLayoutVars>
          <dgm:chMax val="0"/>
          <dgm:chPref val="0"/>
        </dgm:presLayoutVars>
      </dgm:prSet>
      <dgm:spPr/>
    </dgm:pt>
    <dgm:pt modelId="{DED8C9DC-D9B9-4E32-B8D7-CBBFD81E1695}" type="pres">
      <dgm:prSet presAssocID="{D919E888-98A5-401B-9C3F-AB18BF611D9B}" presName="sibTrans" presStyleCnt="0"/>
      <dgm:spPr/>
    </dgm:pt>
    <dgm:pt modelId="{675A3801-F3EC-4BF4-BD0F-3F0DEDA9A50B}" type="pres">
      <dgm:prSet presAssocID="{1EB98D0F-8944-4242-9282-6EC7F214D85F}" presName="compNode" presStyleCnt="0"/>
      <dgm:spPr/>
    </dgm:pt>
    <dgm:pt modelId="{BE457E6B-BB8A-4135-A326-BA75B6FD3C4D}" type="pres">
      <dgm:prSet presAssocID="{1EB98D0F-8944-4242-9282-6EC7F214D85F}" presName="bgRect" presStyleLbl="bgShp" presStyleIdx="3" presStyleCnt="5"/>
      <dgm:spPr/>
    </dgm:pt>
    <dgm:pt modelId="{A94ACDC3-BAD0-4DC1-AE12-76CA51E3B261}" type="pres">
      <dgm:prSet presAssocID="{1EB98D0F-8944-4242-9282-6EC7F214D8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D52BD36D-551A-440B-8778-091B845E82AD}" type="pres">
      <dgm:prSet presAssocID="{1EB98D0F-8944-4242-9282-6EC7F214D85F}" presName="spaceRect" presStyleCnt="0"/>
      <dgm:spPr/>
    </dgm:pt>
    <dgm:pt modelId="{C0BBB98B-4593-4C65-A31A-A7A9BF07E576}" type="pres">
      <dgm:prSet presAssocID="{1EB98D0F-8944-4242-9282-6EC7F214D85F}" presName="parTx" presStyleLbl="revTx" presStyleIdx="3" presStyleCnt="5">
        <dgm:presLayoutVars>
          <dgm:chMax val="0"/>
          <dgm:chPref val="0"/>
        </dgm:presLayoutVars>
      </dgm:prSet>
      <dgm:spPr/>
    </dgm:pt>
    <dgm:pt modelId="{4019914F-2AFD-473D-A813-BA8EAE27302E}" type="pres">
      <dgm:prSet presAssocID="{2F7B25DA-3222-4DC0-ABFD-E3A3577ECE21}" presName="sibTrans" presStyleCnt="0"/>
      <dgm:spPr/>
    </dgm:pt>
    <dgm:pt modelId="{19FDA8B1-6F09-4C29-826A-7449E1D33A39}" type="pres">
      <dgm:prSet presAssocID="{66820F62-6DE4-4F23-80AC-4D82FD4E217F}" presName="compNode" presStyleCnt="0"/>
      <dgm:spPr/>
    </dgm:pt>
    <dgm:pt modelId="{67CF8117-633F-4EAC-B077-DC3E881D11AD}" type="pres">
      <dgm:prSet presAssocID="{66820F62-6DE4-4F23-80AC-4D82FD4E217F}" presName="bgRect" presStyleLbl="bgShp" presStyleIdx="4" presStyleCnt="5"/>
      <dgm:spPr/>
    </dgm:pt>
    <dgm:pt modelId="{48B665A2-48D5-4C8A-A4D1-8DCCDB19BC4A}" type="pres">
      <dgm:prSet presAssocID="{66820F62-6DE4-4F23-80AC-4D82FD4E21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18C398C-57C9-4234-A2D4-16074CE5FC90}" type="pres">
      <dgm:prSet presAssocID="{66820F62-6DE4-4F23-80AC-4D82FD4E217F}" presName="spaceRect" presStyleCnt="0"/>
      <dgm:spPr/>
    </dgm:pt>
    <dgm:pt modelId="{7B88F231-74EB-4905-8F95-F81BF9AB8982}" type="pres">
      <dgm:prSet presAssocID="{66820F62-6DE4-4F23-80AC-4D82FD4E217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0C51521-A1A3-48D8-9670-C99C4D57C8B6}" srcId="{6BFACDAE-41A2-42D0-BA3D-8EBF313E27AC}" destId="{1EB98D0F-8944-4242-9282-6EC7F214D85F}" srcOrd="3" destOrd="0" parTransId="{77E61099-2846-4162-A320-A786CDD4EE94}" sibTransId="{2F7B25DA-3222-4DC0-ABFD-E3A3577ECE21}"/>
    <dgm:cxn modelId="{0CA25E26-02FF-4AA0-9688-D2B77708186C}" type="presOf" srcId="{EC8F0415-56CC-4F4E-B810-BE1B0C308D96}" destId="{57D5D023-886A-4CB2-AD84-56BE9EA26FEF}" srcOrd="0" destOrd="0" presId="urn:microsoft.com/office/officeart/2018/2/layout/IconVerticalSolidList"/>
    <dgm:cxn modelId="{F98D6949-07E7-4625-BCBA-5C8358032E4E}" type="presOf" srcId="{1EB98D0F-8944-4242-9282-6EC7F214D85F}" destId="{C0BBB98B-4593-4C65-A31A-A7A9BF07E576}" srcOrd="0" destOrd="0" presId="urn:microsoft.com/office/officeart/2018/2/layout/IconVerticalSolidList"/>
    <dgm:cxn modelId="{214B9F4B-3A4F-4196-96D3-3FCA82932DAE}" srcId="{6BFACDAE-41A2-42D0-BA3D-8EBF313E27AC}" destId="{66820F62-6DE4-4F23-80AC-4D82FD4E217F}" srcOrd="4" destOrd="0" parTransId="{9449DC63-46DD-4199-B73D-1346B0D8A753}" sibTransId="{6D2DC499-262F-45BC-9F9F-A09D1EC8EB48}"/>
    <dgm:cxn modelId="{25091F51-B1F6-44BF-8D4E-8994775B8C11}" srcId="{6BFACDAE-41A2-42D0-BA3D-8EBF313E27AC}" destId="{EC8F0415-56CC-4F4E-B810-BE1B0C308D96}" srcOrd="2" destOrd="0" parTransId="{4858D17B-591C-4754-B7A0-915E0BD7EEA3}" sibTransId="{D919E888-98A5-401B-9C3F-AB18BF611D9B}"/>
    <dgm:cxn modelId="{4591A959-F7F2-4063-9954-C02190A59638}" type="presOf" srcId="{1F64CF20-608A-429B-8DAB-9764CA46048A}" destId="{86931412-2F16-4DC9-B73D-98C1D19D6811}" srcOrd="0" destOrd="0" presId="urn:microsoft.com/office/officeart/2018/2/layout/IconVerticalSolidList"/>
    <dgm:cxn modelId="{7C25628F-2BC7-4E2C-ACFB-301E009B5FCF}" type="presOf" srcId="{8E5AB8B8-E7B1-4EB1-81F2-25FA4377B022}" destId="{1A062032-5761-43DF-8641-02804BF6CDFB}" srcOrd="0" destOrd="0" presId="urn:microsoft.com/office/officeart/2018/2/layout/IconVerticalSolidList"/>
    <dgm:cxn modelId="{95605191-7E39-4F4B-9850-B125E1F2F5BD}" type="presOf" srcId="{66820F62-6DE4-4F23-80AC-4D82FD4E217F}" destId="{7B88F231-74EB-4905-8F95-F81BF9AB8982}" srcOrd="0" destOrd="0" presId="urn:microsoft.com/office/officeart/2018/2/layout/IconVerticalSolidList"/>
    <dgm:cxn modelId="{CABBE1B9-0D46-49C6-A29B-9755AE8E08BB}" srcId="{6BFACDAE-41A2-42D0-BA3D-8EBF313E27AC}" destId="{8E5AB8B8-E7B1-4EB1-81F2-25FA4377B022}" srcOrd="1" destOrd="0" parTransId="{08F5C71F-8EFF-4CB2-B161-1243DCACF881}" sibTransId="{E530FE3D-A907-4FCB-A818-B65FFEF37EDA}"/>
    <dgm:cxn modelId="{B91E87DA-CAC8-44B1-BEF8-7E3C43D9F0F3}" srcId="{6BFACDAE-41A2-42D0-BA3D-8EBF313E27AC}" destId="{1F64CF20-608A-429B-8DAB-9764CA46048A}" srcOrd="0" destOrd="0" parTransId="{31D123F2-5627-4A7B-A41E-3AD1FAB0B388}" sibTransId="{C3C56489-1827-4F4B-899C-549460C2454C}"/>
    <dgm:cxn modelId="{2042F4FE-CFE3-4EFE-AB4E-2B864C25E092}" type="presOf" srcId="{6BFACDAE-41A2-42D0-BA3D-8EBF313E27AC}" destId="{083B8B22-4223-477E-97A3-C7059A456AEC}" srcOrd="0" destOrd="0" presId="urn:microsoft.com/office/officeart/2018/2/layout/IconVerticalSolidList"/>
    <dgm:cxn modelId="{32B35671-34CE-4B1D-B580-9C4C9B5F26FB}" type="presParOf" srcId="{083B8B22-4223-477E-97A3-C7059A456AEC}" destId="{394AB0B9-1E2C-427B-A837-F49BE4002963}" srcOrd="0" destOrd="0" presId="urn:microsoft.com/office/officeart/2018/2/layout/IconVerticalSolidList"/>
    <dgm:cxn modelId="{4FF96AF7-0BDD-49BC-A302-70CC9D77442C}" type="presParOf" srcId="{394AB0B9-1E2C-427B-A837-F49BE4002963}" destId="{F582C450-E63B-4DB7-B250-CD92883BB3ED}" srcOrd="0" destOrd="0" presId="urn:microsoft.com/office/officeart/2018/2/layout/IconVerticalSolidList"/>
    <dgm:cxn modelId="{D98EBE01-BED1-4B9B-AAED-30C89409E8C1}" type="presParOf" srcId="{394AB0B9-1E2C-427B-A837-F49BE4002963}" destId="{73870AE2-5DD1-4D9C-991B-5E440E582B35}" srcOrd="1" destOrd="0" presId="urn:microsoft.com/office/officeart/2018/2/layout/IconVerticalSolidList"/>
    <dgm:cxn modelId="{3AEA8C6E-13A2-4C23-9C95-27A57AABED0E}" type="presParOf" srcId="{394AB0B9-1E2C-427B-A837-F49BE4002963}" destId="{0424F70E-26D2-447F-8B1D-B08AC4FFDFC6}" srcOrd="2" destOrd="0" presId="urn:microsoft.com/office/officeart/2018/2/layout/IconVerticalSolidList"/>
    <dgm:cxn modelId="{C0CAF688-BE28-4ABE-9044-26EDB8A92064}" type="presParOf" srcId="{394AB0B9-1E2C-427B-A837-F49BE4002963}" destId="{86931412-2F16-4DC9-B73D-98C1D19D6811}" srcOrd="3" destOrd="0" presId="urn:microsoft.com/office/officeart/2018/2/layout/IconVerticalSolidList"/>
    <dgm:cxn modelId="{7CA7AA05-F8B9-48F0-A85D-445161114744}" type="presParOf" srcId="{083B8B22-4223-477E-97A3-C7059A456AEC}" destId="{72303DD2-C793-44AD-8FC0-BCD58F71DF6C}" srcOrd="1" destOrd="0" presId="urn:microsoft.com/office/officeart/2018/2/layout/IconVerticalSolidList"/>
    <dgm:cxn modelId="{ABEC564C-7CFB-43B8-8984-09B44B6B2F9B}" type="presParOf" srcId="{083B8B22-4223-477E-97A3-C7059A456AEC}" destId="{A12224B3-0DAE-41B9-8257-0C2DFE46CD9A}" srcOrd="2" destOrd="0" presId="urn:microsoft.com/office/officeart/2018/2/layout/IconVerticalSolidList"/>
    <dgm:cxn modelId="{D1488898-5E62-4EBA-AA79-B7E097A86B9E}" type="presParOf" srcId="{A12224B3-0DAE-41B9-8257-0C2DFE46CD9A}" destId="{4D1EA6F9-A727-4D16-9D41-9C7182D10718}" srcOrd="0" destOrd="0" presId="urn:microsoft.com/office/officeart/2018/2/layout/IconVerticalSolidList"/>
    <dgm:cxn modelId="{9299510E-1A4B-4742-9E73-78A9B2BCC889}" type="presParOf" srcId="{A12224B3-0DAE-41B9-8257-0C2DFE46CD9A}" destId="{861BA292-F0D3-4D83-A697-3AF393A90E4D}" srcOrd="1" destOrd="0" presId="urn:microsoft.com/office/officeart/2018/2/layout/IconVerticalSolidList"/>
    <dgm:cxn modelId="{802A52E2-171E-4CBE-8AA4-D42338A8A334}" type="presParOf" srcId="{A12224B3-0DAE-41B9-8257-0C2DFE46CD9A}" destId="{83F8235B-FB6D-4CEA-8C84-11182791845B}" srcOrd="2" destOrd="0" presId="urn:microsoft.com/office/officeart/2018/2/layout/IconVerticalSolidList"/>
    <dgm:cxn modelId="{C11B5FC6-680E-4098-99FF-51A99E6F8FBF}" type="presParOf" srcId="{A12224B3-0DAE-41B9-8257-0C2DFE46CD9A}" destId="{1A062032-5761-43DF-8641-02804BF6CDFB}" srcOrd="3" destOrd="0" presId="urn:microsoft.com/office/officeart/2018/2/layout/IconVerticalSolidList"/>
    <dgm:cxn modelId="{413312AB-D813-47D4-8359-D457CE8817AF}" type="presParOf" srcId="{083B8B22-4223-477E-97A3-C7059A456AEC}" destId="{6D76DCEA-67F1-4E1B-BDE9-E94033D6F94E}" srcOrd="3" destOrd="0" presId="urn:microsoft.com/office/officeart/2018/2/layout/IconVerticalSolidList"/>
    <dgm:cxn modelId="{5DF226A2-FBC4-47AB-9E57-DB358383D42A}" type="presParOf" srcId="{083B8B22-4223-477E-97A3-C7059A456AEC}" destId="{9416DF86-5F4E-47CF-B6AE-C745A606C0FE}" srcOrd="4" destOrd="0" presId="urn:microsoft.com/office/officeart/2018/2/layout/IconVerticalSolidList"/>
    <dgm:cxn modelId="{41E718D6-D711-4628-A069-B355557BC271}" type="presParOf" srcId="{9416DF86-5F4E-47CF-B6AE-C745A606C0FE}" destId="{F6174CC0-F996-4488-AF04-180E2DDE19E7}" srcOrd="0" destOrd="0" presId="urn:microsoft.com/office/officeart/2018/2/layout/IconVerticalSolidList"/>
    <dgm:cxn modelId="{1737F1F3-1390-4236-B59C-C236B8144E1E}" type="presParOf" srcId="{9416DF86-5F4E-47CF-B6AE-C745A606C0FE}" destId="{15DCE8B0-5CA8-4118-9461-FAC8DC620CC2}" srcOrd="1" destOrd="0" presId="urn:microsoft.com/office/officeart/2018/2/layout/IconVerticalSolidList"/>
    <dgm:cxn modelId="{6043BE5C-586D-44D0-BD0F-C06984E0DE5B}" type="presParOf" srcId="{9416DF86-5F4E-47CF-B6AE-C745A606C0FE}" destId="{D13678E0-ADB4-4752-A753-D679C3E59813}" srcOrd="2" destOrd="0" presId="urn:microsoft.com/office/officeart/2018/2/layout/IconVerticalSolidList"/>
    <dgm:cxn modelId="{E5A74022-94AA-411D-8F23-A1A088517FF8}" type="presParOf" srcId="{9416DF86-5F4E-47CF-B6AE-C745A606C0FE}" destId="{57D5D023-886A-4CB2-AD84-56BE9EA26FEF}" srcOrd="3" destOrd="0" presId="urn:microsoft.com/office/officeart/2018/2/layout/IconVerticalSolidList"/>
    <dgm:cxn modelId="{7FA920B4-4C63-43AA-9B25-21F9120C3B72}" type="presParOf" srcId="{083B8B22-4223-477E-97A3-C7059A456AEC}" destId="{DED8C9DC-D9B9-4E32-B8D7-CBBFD81E1695}" srcOrd="5" destOrd="0" presId="urn:microsoft.com/office/officeart/2018/2/layout/IconVerticalSolidList"/>
    <dgm:cxn modelId="{06A77FBC-7FDD-4DB6-B84F-4358ABE8823E}" type="presParOf" srcId="{083B8B22-4223-477E-97A3-C7059A456AEC}" destId="{675A3801-F3EC-4BF4-BD0F-3F0DEDA9A50B}" srcOrd="6" destOrd="0" presId="urn:microsoft.com/office/officeart/2018/2/layout/IconVerticalSolidList"/>
    <dgm:cxn modelId="{838871CC-4636-4CE0-905F-168CB80F9B1B}" type="presParOf" srcId="{675A3801-F3EC-4BF4-BD0F-3F0DEDA9A50B}" destId="{BE457E6B-BB8A-4135-A326-BA75B6FD3C4D}" srcOrd="0" destOrd="0" presId="urn:microsoft.com/office/officeart/2018/2/layout/IconVerticalSolidList"/>
    <dgm:cxn modelId="{A980F3F9-5511-4C04-9C39-F5EEAC2E59E6}" type="presParOf" srcId="{675A3801-F3EC-4BF4-BD0F-3F0DEDA9A50B}" destId="{A94ACDC3-BAD0-4DC1-AE12-76CA51E3B261}" srcOrd="1" destOrd="0" presId="urn:microsoft.com/office/officeart/2018/2/layout/IconVerticalSolidList"/>
    <dgm:cxn modelId="{6DE3AD78-B101-4231-85F2-1216A6928886}" type="presParOf" srcId="{675A3801-F3EC-4BF4-BD0F-3F0DEDA9A50B}" destId="{D52BD36D-551A-440B-8778-091B845E82AD}" srcOrd="2" destOrd="0" presId="urn:microsoft.com/office/officeart/2018/2/layout/IconVerticalSolidList"/>
    <dgm:cxn modelId="{9362CF1E-BACD-4755-B0E3-C24FEF8695F0}" type="presParOf" srcId="{675A3801-F3EC-4BF4-BD0F-3F0DEDA9A50B}" destId="{C0BBB98B-4593-4C65-A31A-A7A9BF07E576}" srcOrd="3" destOrd="0" presId="urn:microsoft.com/office/officeart/2018/2/layout/IconVerticalSolidList"/>
    <dgm:cxn modelId="{79E152A2-0626-4A83-A722-007CA6C03F03}" type="presParOf" srcId="{083B8B22-4223-477E-97A3-C7059A456AEC}" destId="{4019914F-2AFD-473D-A813-BA8EAE27302E}" srcOrd="7" destOrd="0" presId="urn:microsoft.com/office/officeart/2018/2/layout/IconVerticalSolidList"/>
    <dgm:cxn modelId="{F0CFECF4-1B31-4968-BD78-EB66AA50ECB5}" type="presParOf" srcId="{083B8B22-4223-477E-97A3-C7059A456AEC}" destId="{19FDA8B1-6F09-4C29-826A-7449E1D33A39}" srcOrd="8" destOrd="0" presId="urn:microsoft.com/office/officeart/2018/2/layout/IconVerticalSolidList"/>
    <dgm:cxn modelId="{5D7B9085-0F8E-459B-83D6-99CE759C92BF}" type="presParOf" srcId="{19FDA8B1-6F09-4C29-826A-7449E1D33A39}" destId="{67CF8117-633F-4EAC-B077-DC3E881D11AD}" srcOrd="0" destOrd="0" presId="urn:microsoft.com/office/officeart/2018/2/layout/IconVerticalSolidList"/>
    <dgm:cxn modelId="{3B6C532D-ED55-4C7B-8FC7-C9ACA7C48200}" type="presParOf" srcId="{19FDA8B1-6F09-4C29-826A-7449E1D33A39}" destId="{48B665A2-48D5-4C8A-A4D1-8DCCDB19BC4A}" srcOrd="1" destOrd="0" presId="urn:microsoft.com/office/officeart/2018/2/layout/IconVerticalSolidList"/>
    <dgm:cxn modelId="{360916AA-54CC-43A9-AB44-779C290ADA5D}" type="presParOf" srcId="{19FDA8B1-6F09-4C29-826A-7449E1D33A39}" destId="{018C398C-57C9-4234-A2D4-16074CE5FC90}" srcOrd="2" destOrd="0" presId="urn:microsoft.com/office/officeart/2018/2/layout/IconVerticalSolidList"/>
    <dgm:cxn modelId="{FE248658-E0AA-47D6-991E-A8728E437E43}" type="presParOf" srcId="{19FDA8B1-6F09-4C29-826A-7449E1D33A39}" destId="{7B88F231-74EB-4905-8F95-F81BF9AB89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F4C01C-5B6E-4A44-91C1-ACFF83E04E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D0F7E6-58F5-4645-AE1C-DB5D51591760}">
      <dgm:prSet custT="1"/>
      <dgm:spPr/>
      <dgm:t>
        <a:bodyPr/>
        <a:lstStyle/>
        <a:p>
          <a:pPr>
            <a:defRPr cap="all"/>
          </a:pPr>
          <a:r>
            <a:rPr lang="en-US" sz="1600"/>
            <a:t>- Write modular and reusable code.</a:t>
          </a:r>
        </a:p>
      </dgm:t>
    </dgm:pt>
    <dgm:pt modelId="{2F4C1628-35B6-471F-92DE-629865A39CCC}" type="parTrans" cxnId="{525D2B95-AA87-4510-A0CA-1DFD097FBB67}">
      <dgm:prSet/>
      <dgm:spPr/>
      <dgm:t>
        <a:bodyPr/>
        <a:lstStyle/>
        <a:p>
          <a:endParaRPr lang="en-US"/>
        </a:p>
      </dgm:t>
    </dgm:pt>
    <dgm:pt modelId="{358E1132-FE1B-4ABF-9706-43FF74050BC3}" type="sibTrans" cxnId="{525D2B95-AA87-4510-A0CA-1DFD097FBB67}">
      <dgm:prSet/>
      <dgm:spPr/>
      <dgm:t>
        <a:bodyPr/>
        <a:lstStyle/>
        <a:p>
          <a:endParaRPr lang="en-US"/>
        </a:p>
      </dgm:t>
    </dgm:pt>
    <dgm:pt modelId="{C7CA22EC-DD62-4522-864C-41AAB0BB7B4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- Use proper documentation for functions and classes.</a:t>
          </a:r>
        </a:p>
      </dgm:t>
    </dgm:pt>
    <dgm:pt modelId="{1909DB8F-4855-4F07-A02E-4D5C2B27F857}" type="parTrans" cxnId="{C8ABB3D1-80E4-4DF8-94D2-4B6DB31CAF1F}">
      <dgm:prSet/>
      <dgm:spPr/>
      <dgm:t>
        <a:bodyPr/>
        <a:lstStyle/>
        <a:p>
          <a:endParaRPr lang="en-US"/>
        </a:p>
      </dgm:t>
    </dgm:pt>
    <dgm:pt modelId="{10FA65E0-C277-4A0C-B041-472458DA204F}" type="sibTrans" cxnId="{C8ABB3D1-80E4-4DF8-94D2-4B6DB31CAF1F}">
      <dgm:prSet/>
      <dgm:spPr/>
      <dgm:t>
        <a:bodyPr/>
        <a:lstStyle/>
        <a:p>
          <a:endParaRPr lang="en-US"/>
        </a:p>
      </dgm:t>
    </dgm:pt>
    <dgm:pt modelId="{591C3502-9AD5-4FBE-B47F-B53CA0D63B97}">
      <dgm:prSet custT="1"/>
      <dgm:spPr/>
      <dgm:t>
        <a:bodyPr/>
        <a:lstStyle/>
        <a:p>
          <a:pPr>
            <a:defRPr cap="all"/>
          </a:pPr>
          <a:r>
            <a:rPr lang="en-US" sz="1600"/>
            <a:t>- Avoid deep nesting and complex logic.</a:t>
          </a:r>
        </a:p>
      </dgm:t>
    </dgm:pt>
    <dgm:pt modelId="{65C278F0-0A2E-431E-AE61-E24827505EC1}" type="parTrans" cxnId="{2A76E804-28F0-4C2A-84BB-BFD5E81C1C55}">
      <dgm:prSet/>
      <dgm:spPr/>
      <dgm:t>
        <a:bodyPr/>
        <a:lstStyle/>
        <a:p>
          <a:endParaRPr lang="en-US"/>
        </a:p>
      </dgm:t>
    </dgm:pt>
    <dgm:pt modelId="{72D655F8-420B-4DDE-87D7-5FC5B29B8313}" type="sibTrans" cxnId="{2A76E804-28F0-4C2A-84BB-BFD5E81C1C55}">
      <dgm:prSet/>
      <dgm:spPr/>
      <dgm:t>
        <a:bodyPr/>
        <a:lstStyle/>
        <a:p>
          <a:endParaRPr lang="en-US"/>
        </a:p>
      </dgm:t>
    </dgm:pt>
    <dgm:pt modelId="{59CE1C18-A707-4C13-B866-651520291201}">
      <dgm:prSet custT="1"/>
      <dgm:spPr/>
      <dgm:t>
        <a:bodyPr/>
        <a:lstStyle/>
        <a:p>
          <a:pPr>
            <a:defRPr cap="all"/>
          </a:pPr>
          <a:r>
            <a:rPr lang="en-US" sz="1600"/>
            <a:t>- Keep dependencies minimal and well-organized.</a:t>
          </a:r>
        </a:p>
      </dgm:t>
    </dgm:pt>
    <dgm:pt modelId="{94C4EF7C-8B64-4339-8ECB-E37045CEF28F}" type="parTrans" cxnId="{F372EB8F-8671-4853-8491-9A01F44BBCB4}">
      <dgm:prSet/>
      <dgm:spPr/>
      <dgm:t>
        <a:bodyPr/>
        <a:lstStyle/>
        <a:p>
          <a:endParaRPr lang="en-US"/>
        </a:p>
      </dgm:t>
    </dgm:pt>
    <dgm:pt modelId="{338E23D5-5A07-41C2-A558-52F14799A57F}" type="sibTrans" cxnId="{F372EB8F-8671-4853-8491-9A01F44BBCB4}">
      <dgm:prSet/>
      <dgm:spPr/>
      <dgm:t>
        <a:bodyPr/>
        <a:lstStyle/>
        <a:p>
          <a:endParaRPr lang="en-US"/>
        </a:p>
      </dgm:t>
    </dgm:pt>
    <dgm:pt modelId="{BFD548BC-90DE-4671-AB4C-D13A35A01496}">
      <dgm:prSet custT="1"/>
      <dgm:spPr/>
      <dgm:t>
        <a:bodyPr/>
        <a:lstStyle/>
        <a:p>
          <a:pPr>
            <a:defRPr cap="all"/>
          </a:pPr>
          <a:r>
            <a:rPr lang="en-US" sz="1600"/>
            <a:t>- Follow coding standards and best practices.</a:t>
          </a:r>
        </a:p>
      </dgm:t>
    </dgm:pt>
    <dgm:pt modelId="{D623E921-E024-4A18-89BD-BCA56BF52F49}" type="parTrans" cxnId="{F8AF0E0A-2A91-4592-B5FC-EC424EB5DAC5}">
      <dgm:prSet/>
      <dgm:spPr/>
      <dgm:t>
        <a:bodyPr/>
        <a:lstStyle/>
        <a:p>
          <a:endParaRPr lang="en-US"/>
        </a:p>
      </dgm:t>
    </dgm:pt>
    <dgm:pt modelId="{5D30027C-98DF-42D2-9AC6-AF55796A1015}" type="sibTrans" cxnId="{F8AF0E0A-2A91-4592-B5FC-EC424EB5DAC5}">
      <dgm:prSet/>
      <dgm:spPr/>
      <dgm:t>
        <a:bodyPr/>
        <a:lstStyle/>
        <a:p>
          <a:endParaRPr lang="en-US"/>
        </a:p>
      </dgm:t>
    </dgm:pt>
    <dgm:pt modelId="{44F44EB3-6847-4CEA-85B8-A1FD57B3B544}" type="pres">
      <dgm:prSet presAssocID="{E1F4C01C-5B6E-4A44-91C1-ACFF83E04EB9}" presName="root" presStyleCnt="0">
        <dgm:presLayoutVars>
          <dgm:dir/>
          <dgm:resizeHandles val="exact"/>
        </dgm:presLayoutVars>
      </dgm:prSet>
      <dgm:spPr/>
    </dgm:pt>
    <dgm:pt modelId="{4146AC85-50CB-49E3-9C40-6F5613DBC63E}" type="pres">
      <dgm:prSet presAssocID="{DDD0F7E6-58F5-4645-AE1C-DB5D51591760}" presName="compNode" presStyleCnt="0"/>
      <dgm:spPr/>
    </dgm:pt>
    <dgm:pt modelId="{D5C2AF5B-DECA-4272-8365-87D89B859E8F}" type="pres">
      <dgm:prSet presAssocID="{DDD0F7E6-58F5-4645-AE1C-DB5D5159176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F9408D-23E9-4FA9-B308-E5C8EB2EB69B}" type="pres">
      <dgm:prSet presAssocID="{DDD0F7E6-58F5-4645-AE1C-DB5D5159176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B39C38DD-B13F-4276-913B-620CE2A1CB81}" type="pres">
      <dgm:prSet presAssocID="{DDD0F7E6-58F5-4645-AE1C-DB5D51591760}" presName="spaceRect" presStyleCnt="0"/>
      <dgm:spPr/>
    </dgm:pt>
    <dgm:pt modelId="{9DF84DFC-B5BD-40A9-A75D-BAE03176621A}" type="pres">
      <dgm:prSet presAssocID="{DDD0F7E6-58F5-4645-AE1C-DB5D51591760}" presName="textRect" presStyleLbl="revTx" presStyleIdx="0" presStyleCnt="5">
        <dgm:presLayoutVars>
          <dgm:chMax val="1"/>
          <dgm:chPref val="1"/>
        </dgm:presLayoutVars>
      </dgm:prSet>
      <dgm:spPr/>
    </dgm:pt>
    <dgm:pt modelId="{93BD0B9E-B8C6-45F0-93C6-502DE2D31532}" type="pres">
      <dgm:prSet presAssocID="{358E1132-FE1B-4ABF-9706-43FF74050BC3}" presName="sibTrans" presStyleCnt="0"/>
      <dgm:spPr/>
    </dgm:pt>
    <dgm:pt modelId="{1701E254-1E7C-4E49-BF28-11409571E2D7}" type="pres">
      <dgm:prSet presAssocID="{C7CA22EC-DD62-4522-864C-41AAB0BB7B41}" presName="compNode" presStyleCnt="0"/>
      <dgm:spPr/>
    </dgm:pt>
    <dgm:pt modelId="{96EC9256-0689-4A02-8737-9C3C573E6F96}" type="pres">
      <dgm:prSet presAssocID="{C7CA22EC-DD62-4522-864C-41AAB0BB7B4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61C13C9-9759-41C0-A69A-009946951BB7}" type="pres">
      <dgm:prSet presAssocID="{C7CA22EC-DD62-4522-864C-41AAB0BB7B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A262054-0EB1-4788-BA00-A32F1F7EF99E}" type="pres">
      <dgm:prSet presAssocID="{C7CA22EC-DD62-4522-864C-41AAB0BB7B41}" presName="spaceRect" presStyleCnt="0"/>
      <dgm:spPr/>
    </dgm:pt>
    <dgm:pt modelId="{A2D52F5F-B427-4358-993A-FFE3AB18DBB7}" type="pres">
      <dgm:prSet presAssocID="{C7CA22EC-DD62-4522-864C-41AAB0BB7B41}" presName="textRect" presStyleLbl="revTx" presStyleIdx="1" presStyleCnt="5">
        <dgm:presLayoutVars>
          <dgm:chMax val="1"/>
          <dgm:chPref val="1"/>
        </dgm:presLayoutVars>
      </dgm:prSet>
      <dgm:spPr/>
    </dgm:pt>
    <dgm:pt modelId="{D1ED2E6F-E21E-4C78-B334-689D974CBA5D}" type="pres">
      <dgm:prSet presAssocID="{10FA65E0-C277-4A0C-B041-472458DA204F}" presName="sibTrans" presStyleCnt="0"/>
      <dgm:spPr/>
    </dgm:pt>
    <dgm:pt modelId="{3890E920-2056-4F36-A46B-0423EE5A3E17}" type="pres">
      <dgm:prSet presAssocID="{591C3502-9AD5-4FBE-B47F-B53CA0D63B97}" presName="compNode" presStyleCnt="0"/>
      <dgm:spPr/>
    </dgm:pt>
    <dgm:pt modelId="{1B5FD080-40AC-41F7-BDEB-17709CE935E3}" type="pres">
      <dgm:prSet presAssocID="{591C3502-9AD5-4FBE-B47F-B53CA0D63B9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23B9316-9F11-4A4F-ABD6-1E56E655DFD7}" type="pres">
      <dgm:prSet presAssocID="{591C3502-9AD5-4FBE-B47F-B53CA0D63B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4945F81F-40B0-449A-9E55-676421ED209A}" type="pres">
      <dgm:prSet presAssocID="{591C3502-9AD5-4FBE-B47F-B53CA0D63B97}" presName="spaceRect" presStyleCnt="0"/>
      <dgm:spPr/>
    </dgm:pt>
    <dgm:pt modelId="{06E9E248-DFF1-4C94-99F0-CF6E6566E9AD}" type="pres">
      <dgm:prSet presAssocID="{591C3502-9AD5-4FBE-B47F-B53CA0D63B97}" presName="textRect" presStyleLbl="revTx" presStyleIdx="2" presStyleCnt="5">
        <dgm:presLayoutVars>
          <dgm:chMax val="1"/>
          <dgm:chPref val="1"/>
        </dgm:presLayoutVars>
      </dgm:prSet>
      <dgm:spPr/>
    </dgm:pt>
    <dgm:pt modelId="{EE06BA33-3A49-4D03-A677-35B13BB0E321}" type="pres">
      <dgm:prSet presAssocID="{72D655F8-420B-4DDE-87D7-5FC5B29B8313}" presName="sibTrans" presStyleCnt="0"/>
      <dgm:spPr/>
    </dgm:pt>
    <dgm:pt modelId="{69384C76-8102-4430-8654-F1ECEBD22033}" type="pres">
      <dgm:prSet presAssocID="{59CE1C18-A707-4C13-B866-651520291201}" presName="compNode" presStyleCnt="0"/>
      <dgm:spPr/>
    </dgm:pt>
    <dgm:pt modelId="{C47E93DA-C502-43D2-970A-D7F8B0D31FD5}" type="pres">
      <dgm:prSet presAssocID="{59CE1C18-A707-4C13-B866-65152029120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E516B7A-AF06-4D3F-ADF5-7BF844088AAD}" type="pres">
      <dgm:prSet presAssocID="{59CE1C18-A707-4C13-B866-65152029120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A4D91F7-838D-49C1-BAF1-0A05B94620ED}" type="pres">
      <dgm:prSet presAssocID="{59CE1C18-A707-4C13-B866-651520291201}" presName="spaceRect" presStyleCnt="0"/>
      <dgm:spPr/>
    </dgm:pt>
    <dgm:pt modelId="{9B0FDB2E-9261-44F9-AC1D-952E94EC735F}" type="pres">
      <dgm:prSet presAssocID="{59CE1C18-A707-4C13-B866-651520291201}" presName="textRect" presStyleLbl="revTx" presStyleIdx="3" presStyleCnt="5">
        <dgm:presLayoutVars>
          <dgm:chMax val="1"/>
          <dgm:chPref val="1"/>
        </dgm:presLayoutVars>
      </dgm:prSet>
      <dgm:spPr/>
    </dgm:pt>
    <dgm:pt modelId="{3F0A6B01-605D-48AC-8C04-1B5727C2F01E}" type="pres">
      <dgm:prSet presAssocID="{338E23D5-5A07-41C2-A558-52F14799A57F}" presName="sibTrans" presStyleCnt="0"/>
      <dgm:spPr/>
    </dgm:pt>
    <dgm:pt modelId="{E273E70E-2216-430B-8AFA-59E7F5B96B02}" type="pres">
      <dgm:prSet presAssocID="{BFD548BC-90DE-4671-AB4C-D13A35A01496}" presName="compNode" presStyleCnt="0"/>
      <dgm:spPr/>
    </dgm:pt>
    <dgm:pt modelId="{F9077301-E074-4348-99E3-74AA290E6111}" type="pres">
      <dgm:prSet presAssocID="{BFD548BC-90DE-4671-AB4C-D13A35A0149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7BF587C-BF74-46A4-8905-83C22F69F014}" type="pres">
      <dgm:prSet presAssocID="{BFD548BC-90DE-4671-AB4C-D13A35A0149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EF9DEFA9-06D5-4B41-A3EE-97D3A3D30682}" type="pres">
      <dgm:prSet presAssocID="{BFD548BC-90DE-4671-AB4C-D13A35A01496}" presName="spaceRect" presStyleCnt="0"/>
      <dgm:spPr/>
    </dgm:pt>
    <dgm:pt modelId="{BABEA7FF-9D31-4BAB-B6C2-9C1B602067A4}" type="pres">
      <dgm:prSet presAssocID="{BFD548BC-90DE-4671-AB4C-D13A35A0149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76E804-28F0-4C2A-84BB-BFD5E81C1C55}" srcId="{E1F4C01C-5B6E-4A44-91C1-ACFF83E04EB9}" destId="{591C3502-9AD5-4FBE-B47F-B53CA0D63B97}" srcOrd="2" destOrd="0" parTransId="{65C278F0-0A2E-431E-AE61-E24827505EC1}" sibTransId="{72D655F8-420B-4DDE-87D7-5FC5B29B8313}"/>
    <dgm:cxn modelId="{F8AF0E0A-2A91-4592-B5FC-EC424EB5DAC5}" srcId="{E1F4C01C-5B6E-4A44-91C1-ACFF83E04EB9}" destId="{BFD548BC-90DE-4671-AB4C-D13A35A01496}" srcOrd="4" destOrd="0" parTransId="{D623E921-E024-4A18-89BD-BCA56BF52F49}" sibTransId="{5D30027C-98DF-42D2-9AC6-AF55796A1015}"/>
    <dgm:cxn modelId="{10BB3D4E-C675-4EA8-BBC8-6B9A3BBED57E}" type="presOf" srcId="{59CE1C18-A707-4C13-B866-651520291201}" destId="{9B0FDB2E-9261-44F9-AC1D-952E94EC735F}" srcOrd="0" destOrd="0" presId="urn:microsoft.com/office/officeart/2018/5/layout/IconLeafLabelList"/>
    <dgm:cxn modelId="{DCED1C84-797C-4F21-89FE-B1FF825852E1}" type="presOf" srcId="{BFD548BC-90DE-4671-AB4C-D13A35A01496}" destId="{BABEA7FF-9D31-4BAB-B6C2-9C1B602067A4}" srcOrd="0" destOrd="0" presId="urn:microsoft.com/office/officeart/2018/5/layout/IconLeafLabelList"/>
    <dgm:cxn modelId="{F372EB8F-8671-4853-8491-9A01F44BBCB4}" srcId="{E1F4C01C-5B6E-4A44-91C1-ACFF83E04EB9}" destId="{59CE1C18-A707-4C13-B866-651520291201}" srcOrd="3" destOrd="0" parTransId="{94C4EF7C-8B64-4339-8ECB-E37045CEF28F}" sibTransId="{338E23D5-5A07-41C2-A558-52F14799A57F}"/>
    <dgm:cxn modelId="{9B8CDE92-D06E-42A9-9F00-D4656DB35D14}" type="presOf" srcId="{E1F4C01C-5B6E-4A44-91C1-ACFF83E04EB9}" destId="{44F44EB3-6847-4CEA-85B8-A1FD57B3B544}" srcOrd="0" destOrd="0" presId="urn:microsoft.com/office/officeart/2018/5/layout/IconLeafLabelList"/>
    <dgm:cxn modelId="{525D2B95-AA87-4510-A0CA-1DFD097FBB67}" srcId="{E1F4C01C-5B6E-4A44-91C1-ACFF83E04EB9}" destId="{DDD0F7E6-58F5-4645-AE1C-DB5D51591760}" srcOrd="0" destOrd="0" parTransId="{2F4C1628-35B6-471F-92DE-629865A39CCC}" sibTransId="{358E1132-FE1B-4ABF-9706-43FF74050BC3}"/>
    <dgm:cxn modelId="{4DA01D9B-533B-4EF6-A8C4-40BF79AB521B}" type="presOf" srcId="{DDD0F7E6-58F5-4645-AE1C-DB5D51591760}" destId="{9DF84DFC-B5BD-40A9-A75D-BAE03176621A}" srcOrd="0" destOrd="0" presId="urn:microsoft.com/office/officeart/2018/5/layout/IconLeafLabelList"/>
    <dgm:cxn modelId="{C8ABB3D1-80E4-4DF8-94D2-4B6DB31CAF1F}" srcId="{E1F4C01C-5B6E-4A44-91C1-ACFF83E04EB9}" destId="{C7CA22EC-DD62-4522-864C-41AAB0BB7B41}" srcOrd="1" destOrd="0" parTransId="{1909DB8F-4855-4F07-A02E-4D5C2B27F857}" sibTransId="{10FA65E0-C277-4A0C-B041-472458DA204F}"/>
    <dgm:cxn modelId="{897409E3-6C59-41F3-8BB8-B322E65F673C}" type="presOf" srcId="{591C3502-9AD5-4FBE-B47F-B53CA0D63B97}" destId="{06E9E248-DFF1-4C94-99F0-CF6E6566E9AD}" srcOrd="0" destOrd="0" presId="urn:microsoft.com/office/officeart/2018/5/layout/IconLeafLabelList"/>
    <dgm:cxn modelId="{BF6F56EA-1DF3-4CF1-8FBB-2240E3962DD2}" type="presOf" srcId="{C7CA22EC-DD62-4522-864C-41AAB0BB7B41}" destId="{A2D52F5F-B427-4358-993A-FFE3AB18DBB7}" srcOrd="0" destOrd="0" presId="urn:microsoft.com/office/officeart/2018/5/layout/IconLeafLabelList"/>
    <dgm:cxn modelId="{FCD32C91-DFC6-44A9-A33A-E43210E4AD42}" type="presParOf" srcId="{44F44EB3-6847-4CEA-85B8-A1FD57B3B544}" destId="{4146AC85-50CB-49E3-9C40-6F5613DBC63E}" srcOrd="0" destOrd="0" presId="urn:microsoft.com/office/officeart/2018/5/layout/IconLeafLabelList"/>
    <dgm:cxn modelId="{CE6D74B4-A4D6-4941-A117-CD2CE6F375FB}" type="presParOf" srcId="{4146AC85-50CB-49E3-9C40-6F5613DBC63E}" destId="{D5C2AF5B-DECA-4272-8365-87D89B859E8F}" srcOrd="0" destOrd="0" presId="urn:microsoft.com/office/officeart/2018/5/layout/IconLeafLabelList"/>
    <dgm:cxn modelId="{871E79FE-E6C7-4792-8176-4BF56C0EA663}" type="presParOf" srcId="{4146AC85-50CB-49E3-9C40-6F5613DBC63E}" destId="{BDF9408D-23E9-4FA9-B308-E5C8EB2EB69B}" srcOrd="1" destOrd="0" presId="urn:microsoft.com/office/officeart/2018/5/layout/IconLeafLabelList"/>
    <dgm:cxn modelId="{53038893-4BE8-43D6-B077-EA009886E4BF}" type="presParOf" srcId="{4146AC85-50CB-49E3-9C40-6F5613DBC63E}" destId="{B39C38DD-B13F-4276-913B-620CE2A1CB81}" srcOrd="2" destOrd="0" presId="urn:microsoft.com/office/officeart/2018/5/layout/IconLeafLabelList"/>
    <dgm:cxn modelId="{68EE51FA-8F37-4EC8-8AD1-D2C82F1C7AE1}" type="presParOf" srcId="{4146AC85-50CB-49E3-9C40-6F5613DBC63E}" destId="{9DF84DFC-B5BD-40A9-A75D-BAE03176621A}" srcOrd="3" destOrd="0" presId="urn:microsoft.com/office/officeart/2018/5/layout/IconLeafLabelList"/>
    <dgm:cxn modelId="{394AE15C-E303-4EA3-8905-3A91BEEC6CCE}" type="presParOf" srcId="{44F44EB3-6847-4CEA-85B8-A1FD57B3B544}" destId="{93BD0B9E-B8C6-45F0-93C6-502DE2D31532}" srcOrd="1" destOrd="0" presId="urn:microsoft.com/office/officeart/2018/5/layout/IconLeafLabelList"/>
    <dgm:cxn modelId="{FC503D51-F42A-4F10-B2B4-620119AFC61E}" type="presParOf" srcId="{44F44EB3-6847-4CEA-85B8-A1FD57B3B544}" destId="{1701E254-1E7C-4E49-BF28-11409571E2D7}" srcOrd="2" destOrd="0" presId="urn:microsoft.com/office/officeart/2018/5/layout/IconLeafLabelList"/>
    <dgm:cxn modelId="{0D71836D-5C49-465C-9230-21FD947DA75E}" type="presParOf" srcId="{1701E254-1E7C-4E49-BF28-11409571E2D7}" destId="{96EC9256-0689-4A02-8737-9C3C573E6F96}" srcOrd="0" destOrd="0" presId="urn:microsoft.com/office/officeart/2018/5/layout/IconLeafLabelList"/>
    <dgm:cxn modelId="{A4BAFE41-8BA5-4384-8D41-3F5044E8B23B}" type="presParOf" srcId="{1701E254-1E7C-4E49-BF28-11409571E2D7}" destId="{961C13C9-9759-41C0-A69A-009946951BB7}" srcOrd="1" destOrd="0" presId="urn:microsoft.com/office/officeart/2018/5/layout/IconLeafLabelList"/>
    <dgm:cxn modelId="{6FC5D1D2-5970-43FB-B8D5-5BAF6162DD71}" type="presParOf" srcId="{1701E254-1E7C-4E49-BF28-11409571E2D7}" destId="{3A262054-0EB1-4788-BA00-A32F1F7EF99E}" srcOrd="2" destOrd="0" presId="urn:microsoft.com/office/officeart/2018/5/layout/IconLeafLabelList"/>
    <dgm:cxn modelId="{BDBB5CAB-4025-4CFD-9C7C-7929FD260316}" type="presParOf" srcId="{1701E254-1E7C-4E49-BF28-11409571E2D7}" destId="{A2D52F5F-B427-4358-993A-FFE3AB18DBB7}" srcOrd="3" destOrd="0" presId="urn:microsoft.com/office/officeart/2018/5/layout/IconLeafLabelList"/>
    <dgm:cxn modelId="{A8840464-0A88-4094-B060-2B7EABCE4B0E}" type="presParOf" srcId="{44F44EB3-6847-4CEA-85B8-A1FD57B3B544}" destId="{D1ED2E6F-E21E-4C78-B334-689D974CBA5D}" srcOrd="3" destOrd="0" presId="urn:microsoft.com/office/officeart/2018/5/layout/IconLeafLabelList"/>
    <dgm:cxn modelId="{BA715DE7-883B-42FD-B0FD-B3589F29BEC6}" type="presParOf" srcId="{44F44EB3-6847-4CEA-85B8-A1FD57B3B544}" destId="{3890E920-2056-4F36-A46B-0423EE5A3E17}" srcOrd="4" destOrd="0" presId="urn:microsoft.com/office/officeart/2018/5/layout/IconLeafLabelList"/>
    <dgm:cxn modelId="{B184D04F-B7D9-4AA0-AB36-793463B3A911}" type="presParOf" srcId="{3890E920-2056-4F36-A46B-0423EE5A3E17}" destId="{1B5FD080-40AC-41F7-BDEB-17709CE935E3}" srcOrd="0" destOrd="0" presId="urn:microsoft.com/office/officeart/2018/5/layout/IconLeafLabelList"/>
    <dgm:cxn modelId="{D888CD4E-AEC4-4119-B1CF-DF487D5DA480}" type="presParOf" srcId="{3890E920-2056-4F36-A46B-0423EE5A3E17}" destId="{523B9316-9F11-4A4F-ABD6-1E56E655DFD7}" srcOrd="1" destOrd="0" presId="urn:microsoft.com/office/officeart/2018/5/layout/IconLeafLabelList"/>
    <dgm:cxn modelId="{259BDEA0-9B7B-45DE-8200-99DBBCD218DE}" type="presParOf" srcId="{3890E920-2056-4F36-A46B-0423EE5A3E17}" destId="{4945F81F-40B0-449A-9E55-676421ED209A}" srcOrd="2" destOrd="0" presId="urn:microsoft.com/office/officeart/2018/5/layout/IconLeafLabelList"/>
    <dgm:cxn modelId="{C4D1E490-96A3-4DFB-877B-F2391E01ADC5}" type="presParOf" srcId="{3890E920-2056-4F36-A46B-0423EE5A3E17}" destId="{06E9E248-DFF1-4C94-99F0-CF6E6566E9AD}" srcOrd="3" destOrd="0" presId="urn:microsoft.com/office/officeart/2018/5/layout/IconLeafLabelList"/>
    <dgm:cxn modelId="{6DA01CDF-EFFD-4559-8CC4-DE47E733BF08}" type="presParOf" srcId="{44F44EB3-6847-4CEA-85B8-A1FD57B3B544}" destId="{EE06BA33-3A49-4D03-A677-35B13BB0E321}" srcOrd="5" destOrd="0" presId="urn:microsoft.com/office/officeart/2018/5/layout/IconLeafLabelList"/>
    <dgm:cxn modelId="{BF981E2D-F800-4149-8419-C1EF09F8ACDC}" type="presParOf" srcId="{44F44EB3-6847-4CEA-85B8-A1FD57B3B544}" destId="{69384C76-8102-4430-8654-F1ECEBD22033}" srcOrd="6" destOrd="0" presId="urn:microsoft.com/office/officeart/2018/5/layout/IconLeafLabelList"/>
    <dgm:cxn modelId="{D436ADBA-5124-4B39-B12F-ED64C5951CDC}" type="presParOf" srcId="{69384C76-8102-4430-8654-F1ECEBD22033}" destId="{C47E93DA-C502-43D2-970A-D7F8B0D31FD5}" srcOrd="0" destOrd="0" presId="urn:microsoft.com/office/officeart/2018/5/layout/IconLeafLabelList"/>
    <dgm:cxn modelId="{6EFD3508-0E26-4760-AFB1-7518BA4CD750}" type="presParOf" srcId="{69384C76-8102-4430-8654-F1ECEBD22033}" destId="{7E516B7A-AF06-4D3F-ADF5-7BF844088AAD}" srcOrd="1" destOrd="0" presId="urn:microsoft.com/office/officeart/2018/5/layout/IconLeafLabelList"/>
    <dgm:cxn modelId="{2FE458A4-C62D-4E08-A3FD-3ECED48E0A66}" type="presParOf" srcId="{69384C76-8102-4430-8654-F1ECEBD22033}" destId="{8A4D91F7-838D-49C1-BAF1-0A05B94620ED}" srcOrd="2" destOrd="0" presId="urn:microsoft.com/office/officeart/2018/5/layout/IconLeafLabelList"/>
    <dgm:cxn modelId="{4AF3B415-5EAB-4401-BB80-BD266A6D1E6F}" type="presParOf" srcId="{69384C76-8102-4430-8654-F1ECEBD22033}" destId="{9B0FDB2E-9261-44F9-AC1D-952E94EC735F}" srcOrd="3" destOrd="0" presId="urn:microsoft.com/office/officeart/2018/5/layout/IconLeafLabelList"/>
    <dgm:cxn modelId="{07FD9461-0D54-492B-9511-375EE22E0E40}" type="presParOf" srcId="{44F44EB3-6847-4CEA-85B8-A1FD57B3B544}" destId="{3F0A6B01-605D-48AC-8C04-1B5727C2F01E}" srcOrd="7" destOrd="0" presId="urn:microsoft.com/office/officeart/2018/5/layout/IconLeafLabelList"/>
    <dgm:cxn modelId="{1A4AB9F1-050A-4E84-BFED-574AA3F503F3}" type="presParOf" srcId="{44F44EB3-6847-4CEA-85B8-A1FD57B3B544}" destId="{E273E70E-2216-430B-8AFA-59E7F5B96B02}" srcOrd="8" destOrd="0" presId="urn:microsoft.com/office/officeart/2018/5/layout/IconLeafLabelList"/>
    <dgm:cxn modelId="{DC76CEB0-7FF5-4EAD-B095-73F74F8605D2}" type="presParOf" srcId="{E273E70E-2216-430B-8AFA-59E7F5B96B02}" destId="{F9077301-E074-4348-99E3-74AA290E6111}" srcOrd="0" destOrd="0" presId="urn:microsoft.com/office/officeart/2018/5/layout/IconLeafLabelList"/>
    <dgm:cxn modelId="{2DC9179D-4E17-4AC6-9D21-1FBC25319565}" type="presParOf" srcId="{E273E70E-2216-430B-8AFA-59E7F5B96B02}" destId="{67BF587C-BF74-46A4-8905-83C22F69F014}" srcOrd="1" destOrd="0" presId="urn:microsoft.com/office/officeart/2018/5/layout/IconLeafLabelList"/>
    <dgm:cxn modelId="{A5965FF4-8619-41F1-8B9B-03689576EC4E}" type="presParOf" srcId="{E273E70E-2216-430B-8AFA-59E7F5B96B02}" destId="{EF9DEFA9-06D5-4B41-A3EE-97D3A3D30682}" srcOrd="2" destOrd="0" presId="urn:microsoft.com/office/officeart/2018/5/layout/IconLeafLabelList"/>
    <dgm:cxn modelId="{15FD6B08-5608-46FE-8FE0-D158FFB7BFEB}" type="presParOf" srcId="{E273E70E-2216-430B-8AFA-59E7F5B96B02}" destId="{BABEA7FF-9D31-4BAB-B6C2-9C1B602067A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5C00D8-B919-4AD4-B16A-B8C379D2206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C91B708-619F-45A4-8F7C-169EE8DD1B05}">
      <dgm:prSet/>
      <dgm:spPr/>
      <dgm:t>
        <a:bodyPr/>
        <a:lstStyle/>
        <a:p>
          <a:r>
            <a:rPr lang="en-US"/>
            <a:t>- Break down large problems into smaller, manageable functions.</a:t>
          </a:r>
        </a:p>
      </dgm:t>
    </dgm:pt>
    <dgm:pt modelId="{CFC34848-D27A-418D-9755-8B0A7098A8A3}" type="parTrans" cxnId="{342F65E9-3673-4BCB-94E5-C16C23654222}">
      <dgm:prSet/>
      <dgm:spPr/>
      <dgm:t>
        <a:bodyPr/>
        <a:lstStyle/>
        <a:p>
          <a:endParaRPr lang="en-US"/>
        </a:p>
      </dgm:t>
    </dgm:pt>
    <dgm:pt modelId="{D4A029B3-5EF8-421B-ABB6-850C5AD63220}" type="sibTrans" cxnId="{342F65E9-3673-4BCB-94E5-C16C23654222}">
      <dgm:prSet/>
      <dgm:spPr/>
      <dgm:t>
        <a:bodyPr/>
        <a:lstStyle/>
        <a:p>
          <a:endParaRPr lang="en-US"/>
        </a:p>
      </dgm:t>
    </dgm:pt>
    <dgm:pt modelId="{1D0F457E-5A0B-43CB-83AC-D20C31B4DE05}">
      <dgm:prSet/>
      <dgm:spPr/>
      <dgm:t>
        <a:bodyPr/>
        <a:lstStyle/>
        <a:p>
          <a:r>
            <a:rPr lang="en-US"/>
            <a:t>- Each function should have a single responsibility.</a:t>
          </a:r>
        </a:p>
      </dgm:t>
    </dgm:pt>
    <dgm:pt modelId="{1DD1CE3B-10CF-4CDB-9472-3E4784F8FA63}" type="parTrans" cxnId="{5EB2FF50-7D43-4A54-89AC-558C72098FC6}">
      <dgm:prSet/>
      <dgm:spPr/>
      <dgm:t>
        <a:bodyPr/>
        <a:lstStyle/>
        <a:p>
          <a:endParaRPr lang="en-US"/>
        </a:p>
      </dgm:t>
    </dgm:pt>
    <dgm:pt modelId="{606E3DC5-0C4A-459A-92CF-2A928E2AEF4A}" type="sibTrans" cxnId="{5EB2FF50-7D43-4A54-89AC-558C72098FC6}">
      <dgm:prSet/>
      <dgm:spPr/>
      <dgm:t>
        <a:bodyPr/>
        <a:lstStyle/>
        <a:p>
          <a:endParaRPr lang="en-US"/>
        </a:p>
      </dgm:t>
    </dgm:pt>
    <dgm:pt modelId="{0FCC8E86-8E1C-490C-84AA-8153886D686C}">
      <dgm:prSet/>
      <dgm:spPr/>
      <dgm:t>
        <a:bodyPr/>
        <a:lstStyle/>
        <a:p>
          <a:r>
            <a:rPr lang="en-US"/>
            <a:t>- Helps improve code reusability and readability.</a:t>
          </a:r>
        </a:p>
      </dgm:t>
    </dgm:pt>
    <dgm:pt modelId="{1B19E442-B58D-4C3B-B245-E21D984E0B30}" type="parTrans" cxnId="{46AC76B3-7197-4B53-9821-5BC090323A9A}">
      <dgm:prSet/>
      <dgm:spPr/>
      <dgm:t>
        <a:bodyPr/>
        <a:lstStyle/>
        <a:p>
          <a:endParaRPr lang="en-US"/>
        </a:p>
      </dgm:t>
    </dgm:pt>
    <dgm:pt modelId="{5D1BD6FD-29AC-4DA2-BDFB-59A2E0FEF56F}" type="sibTrans" cxnId="{46AC76B3-7197-4B53-9821-5BC090323A9A}">
      <dgm:prSet/>
      <dgm:spPr/>
      <dgm:t>
        <a:bodyPr/>
        <a:lstStyle/>
        <a:p>
          <a:endParaRPr lang="en-US"/>
        </a:p>
      </dgm:t>
    </dgm:pt>
    <dgm:pt modelId="{4FCFA510-9243-4033-B349-F1146B876F83}">
      <dgm:prSet/>
      <dgm:spPr/>
      <dgm:t>
        <a:bodyPr/>
        <a:lstStyle/>
        <a:p>
          <a:r>
            <a:rPr lang="en-US"/>
            <a:t>- Use meaningful function names that describe their purpose.</a:t>
          </a:r>
        </a:p>
      </dgm:t>
    </dgm:pt>
    <dgm:pt modelId="{06965B06-B1A8-49DA-A93E-846DB3237775}" type="parTrans" cxnId="{980BC2C7-FB45-4990-B1D2-65D1C3C69C0D}">
      <dgm:prSet/>
      <dgm:spPr/>
      <dgm:t>
        <a:bodyPr/>
        <a:lstStyle/>
        <a:p>
          <a:endParaRPr lang="en-US"/>
        </a:p>
      </dgm:t>
    </dgm:pt>
    <dgm:pt modelId="{76DEE846-1513-4A23-AFD4-740037DDC868}" type="sibTrans" cxnId="{980BC2C7-FB45-4990-B1D2-65D1C3C69C0D}">
      <dgm:prSet/>
      <dgm:spPr/>
      <dgm:t>
        <a:bodyPr/>
        <a:lstStyle/>
        <a:p>
          <a:endParaRPr lang="en-US"/>
        </a:p>
      </dgm:t>
    </dgm:pt>
    <dgm:pt modelId="{62E40B5E-57BA-40D3-9C02-429F5707FB8A}" type="pres">
      <dgm:prSet presAssocID="{845C00D8-B919-4AD4-B16A-B8C379D22067}" presName="root" presStyleCnt="0">
        <dgm:presLayoutVars>
          <dgm:dir/>
          <dgm:resizeHandles val="exact"/>
        </dgm:presLayoutVars>
      </dgm:prSet>
      <dgm:spPr/>
    </dgm:pt>
    <dgm:pt modelId="{84A4CE24-3C07-43CC-AD8D-14C4F129DBBF}" type="pres">
      <dgm:prSet presAssocID="{845C00D8-B919-4AD4-B16A-B8C379D22067}" presName="container" presStyleCnt="0">
        <dgm:presLayoutVars>
          <dgm:dir/>
          <dgm:resizeHandles val="exact"/>
        </dgm:presLayoutVars>
      </dgm:prSet>
      <dgm:spPr/>
    </dgm:pt>
    <dgm:pt modelId="{70B069CC-3A19-46DF-A4AA-23FDC688F054}" type="pres">
      <dgm:prSet presAssocID="{AC91B708-619F-45A4-8F7C-169EE8DD1B05}" presName="compNode" presStyleCnt="0"/>
      <dgm:spPr/>
    </dgm:pt>
    <dgm:pt modelId="{921F1A4A-A6DA-4433-9503-F56084166C61}" type="pres">
      <dgm:prSet presAssocID="{AC91B708-619F-45A4-8F7C-169EE8DD1B05}" presName="iconBgRect" presStyleLbl="bgShp" presStyleIdx="0" presStyleCnt="4"/>
      <dgm:spPr/>
    </dgm:pt>
    <dgm:pt modelId="{421FF211-C784-4A82-9B31-63AFA8E98C0D}" type="pres">
      <dgm:prSet presAssocID="{AC91B708-619F-45A4-8F7C-169EE8DD1B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D092D61-3CB1-4501-BC08-0251A32E7C8A}" type="pres">
      <dgm:prSet presAssocID="{AC91B708-619F-45A4-8F7C-169EE8DD1B05}" presName="spaceRect" presStyleCnt="0"/>
      <dgm:spPr/>
    </dgm:pt>
    <dgm:pt modelId="{3311398C-1EE7-46F3-8C2B-762512E87C08}" type="pres">
      <dgm:prSet presAssocID="{AC91B708-619F-45A4-8F7C-169EE8DD1B05}" presName="textRect" presStyleLbl="revTx" presStyleIdx="0" presStyleCnt="4">
        <dgm:presLayoutVars>
          <dgm:chMax val="1"/>
          <dgm:chPref val="1"/>
        </dgm:presLayoutVars>
      </dgm:prSet>
      <dgm:spPr/>
    </dgm:pt>
    <dgm:pt modelId="{F1F284EC-1991-4A67-8412-07325825AB84}" type="pres">
      <dgm:prSet presAssocID="{D4A029B3-5EF8-421B-ABB6-850C5AD63220}" presName="sibTrans" presStyleLbl="sibTrans2D1" presStyleIdx="0" presStyleCnt="0"/>
      <dgm:spPr/>
    </dgm:pt>
    <dgm:pt modelId="{802D80A3-6DD7-43A9-BE79-181304B7B7CF}" type="pres">
      <dgm:prSet presAssocID="{1D0F457E-5A0B-43CB-83AC-D20C31B4DE05}" presName="compNode" presStyleCnt="0"/>
      <dgm:spPr/>
    </dgm:pt>
    <dgm:pt modelId="{34FC932E-CDA0-4FAB-9758-CB48D45C54DE}" type="pres">
      <dgm:prSet presAssocID="{1D0F457E-5A0B-43CB-83AC-D20C31B4DE05}" presName="iconBgRect" presStyleLbl="bgShp" presStyleIdx="1" presStyleCnt="4"/>
      <dgm:spPr/>
    </dgm:pt>
    <dgm:pt modelId="{01ABA327-3282-42B1-86DE-A2DFBE06EC6C}" type="pres">
      <dgm:prSet presAssocID="{1D0F457E-5A0B-43CB-83AC-D20C31B4DE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F593C0F-5859-4EFF-88BD-0A0D680A3C50}" type="pres">
      <dgm:prSet presAssocID="{1D0F457E-5A0B-43CB-83AC-D20C31B4DE05}" presName="spaceRect" presStyleCnt="0"/>
      <dgm:spPr/>
    </dgm:pt>
    <dgm:pt modelId="{C0E62EB3-5916-425C-A8EC-ED162EB93FE7}" type="pres">
      <dgm:prSet presAssocID="{1D0F457E-5A0B-43CB-83AC-D20C31B4DE05}" presName="textRect" presStyleLbl="revTx" presStyleIdx="1" presStyleCnt="4">
        <dgm:presLayoutVars>
          <dgm:chMax val="1"/>
          <dgm:chPref val="1"/>
        </dgm:presLayoutVars>
      </dgm:prSet>
      <dgm:spPr/>
    </dgm:pt>
    <dgm:pt modelId="{59691337-F444-49D7-9BDE-ED4A89B10269}" type="pres">
      <dgm:prSet presAssocID="{606E3DC5-0C4A-459A-92CF-2A928E2AEF4A}" presName="sibTrans" presStyleLbl="sibTrans2D1" presStyleIdx="0" presStyleCnt="0"/>
      <dgm:spPr/>
    </dgm:pt>
    <dgm:pt modelId="{FE2899C4-8F3F-4BC3-A074-824E07F9CCF6}" type="pres">
      <dgm:prSet presAssocID="{0FCC8E86-8E1C-490C-84AA-8153886D686C}" presName="compNode" presStyleCnt="0"/>
      <dgm:spPr/>
    </dgm:pt>
    <dgm:pt modelId="{4CD61EDD-119C-49BD-A408-E38EB730D23E}" type="pres">
      <dgm:prSet presAssocID="{0FCC8E86-8E1C-490C-84AA-8153886D686C}" presName="iconBgRect" presStyleLbl="bgShp" presStyleIdx="2" presStyleCnt="4"/>
      <dgm:spPr/>
    </dgm:pt>
    <dgm:pt modelId="{3020EB94-8AB9-4634-B487-C9F98DFE3B00}" type="pres">
      <dgm:prSet presAssocID="{0FCC8E86-8E1C-490C-84AA-8153886D68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D53706-4386-43ED-9198-452325902DAE}" type="pres">
      <dgm:prSet presAssocID="{0FCC8E86-8E1C-490C-84AA-8153886D686C}" presName="spaceRect" presStyleCnt="0"/>
      <dgm:spPr/>
    </dgm:pt>
    <dgm:pt modelId="{C19AA93D-1F82-47AE-A9A6-EFA939047B46}" type="pres">
      <dgm:prSet presAssocID="{0FCC8E86-8E1C-490C-84AA-8153886D686C}" presName="textRect" presStyleLbl="revTx" presStyleIdx="2" presStyleCnt="4">
        <dgm:presLayoutVars>
          <dgm:chMax val="1"/>
          <dgm:chPref val="1"/>
        </dgm:presLayoutVars>
      </dgm:prSet>
      <dgm:spPr/>
    </dgm:pt>
    <dgm:pt modelId="{E7BCA5EC-69A3-48F2-93C1-35ABBE088C01}" type="pres">
      <dgm:prSet presAssocID="{5D1BD6FD-29AC-4DA2-BDFB-59A2E0FEF56F}" presName="sibTrans" presStyleLbl="sibTrans2D1" presStyleIdx="0" presStyleCnt="0"/>
      <dgm:spPr/>
    </dgm:pt>
    <dgm:pt modelId="{62D33F6B-B47C-47F6-B428-C0F883913304}" type="pres">
      <dgm:prSet presAssocID="{4FCFA510-9243-4033-B349-F1146B876F83}" presName="compNode" presStyleCnt="0"/>
      <dgm:spPr/>
    </dgm:pt>
    <dgm:pt modelId="{C9CB8FF6-277C-4E12-AFAB-15968CC05EA6}" type="pres">
      <dgm:prSet presAssocID="{4FCFA510-9243-4033-B349-F1146B876F83}" presName="iconBgRect" presStyleLbl="bgShp" presStyleIdx="3" presStyleCnt="4"/>
      <dgm:spPr/>
    </dgm:pt>
    <dgm:pt modelId="{E0E317EC-74CB-4709-AFB1-A46AE74BDFD1}" type="pres">
      <dgm:prSet presAssocID="{4FCFA510-9243-4033-B349-F1146B876F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490BA88-F134-4EE1-B283-766C7132EA47}" type="pres">
      <dgm:prSet presAssocID="{4FCFA510-9243-4033-B349-F1146B876F83}" presName="spaceRect" presStyleCnt="0"/>
      <dgm:spPr/>
    </dgm:pt>
    <dgm:pt modelId="{2BACB0CA-0935-4D99-A84C-8F8764108B7D}" type="pres">
      <dgm:prSet presAssocID="{4FCFA510-9243-4033-B349-F1146B876F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764B13-E894-4BE8-90D1-3D8F85644418}" type="presOf" srcId="{0FCC8E86-8E1C-490C-84AA-8153886D686C}" destId="{C19AA93D-1F82-47AE-A9A6-EFA939047B46}" srcOrd="0" destOrd="0" presId="urn:microsoft.com/office/officeart/2018/2/layout/IconCircleList"/>
    <dgm:cxn modelId="{80258A3B-3209-449C-A89E-A1796D2C2EBA}" type="presOf" srcId="{606E3DC5-0C4A-459A-92CF-2A928E2AEF4A}" destId="{59691337-F444-49D7-9BDE-ED4A89B10269}" srcOrd="0" destOrd="0" presId="urn:microsoft.com/office/officeart/2018/2/layout/IconCircleList"/>
    <dgm:cxn modelId="{8033183C-D301-46F0-9175-F3C02775216A}" type="presOf" srcId="{845C00D8-B919-4AD4-B16A-B8C379D22067}" destId="{62E40B5E-57BA-40D3-9C02-429F5707FB8A}" srcOrd="0" destOrd="0" presId="urn:microsoft.com/office/officeart/2018/2/layout/IconCircleList"/>
    <dgm:cxn modelId="{FAD73A5E-70CF-4EFA-81C5-105A407B781B}" type="presOf" srcId="{5D1BD6FD-29AC-4DA2-BDFB-59A2E0FEF56F}" destId="{E7BCA5EC-69A3-48F2-93C1-35ABBE088C01}" srcOrd="0" destOrd="0" presId="urn:microsoft.com/office/officeart/2018/2/layout/IconCircleList"/>
    <dgm:cxn modelId="{7DB34969-0429-46A1-BB05-C81099C7F5F5}" type="presOf" srcId="{1D0F457E-5A0B-43CB-83AC-D20C31B4DE05}" destId="{C0E62EB3-5916-425C-A8EC-ED162EB93FE7}" srcOrd="0" destOrd="0" presId="urn:microsoft.com/office/officeart/2018/2/layout/IconCircleList"/>
    <dgm:cxn modelId="{5EB2FF50-7D43-4A54-89AC-558C72098FC6}" srcId="{845C00D8-B919-4AD4-B16A-B8C379D22067}" destId="{1D0F457E-5A0B-43CB-83AC-D20C31B4DE05}" srcOrd="1" destOrd="0" parTransId="{1DD1CE3B-10CF-4CDB-9472-3E4784F8FA63}" sibTransId="{606E3DC5-0C4A-459A-92CF-2A928E2AEF4A}"/>
    <dgm:cxn modelId="{76C4BE9C-1138-4A4D-8AA6-BB35D8D7B225}" type="presOf" srcId="{D4A029B3-5EF8-421B-ABB6-850C5AD63220}" destId="{F1F284EC-1991-4A67-8412-07325825AB84}" srcOrd="0" destOrd="0" presId="urn:microsoft.com/office/officeart/2018/2/layout/IconCircleList"/>
    <dgm:cxn modelId="{2CC454B0-C961-4436-92E2-12BD631869AF}" type="presOf" srcId="{4FCFA510-9243-4033-B349-F1146B876F83}" destId="{2BACB0CA-0935-4D99-A84C-8F8764108B7D}" srcOrd="0" destOrd="0" presId="urn:microsoft.com/office/officeart/2018/2/layout/IconCircleList"/>
    <dgm:cxn modelId="{46AC76B3-7197-4B53-9821-5BC090323A9A}" srcId="{845C00D8-B919-4AD4-B16A-B8C379D22067}" destId="{0FCC8E86-8E1C-490C-84AA-8153886D686C}" srcOrd="2" destOrd="0" parTransId="{1B19E442-B58D-4C3B-B245-E21D984E0B30}" sibTransId="{5D1BD6FD-29AC-4DA2-BDFB-59A2E0FEF56F}"/>
    <dgm:cxn modelId="{980BC2C7-FB45-4990-B1D2-65D1C3C69C0D}" srcId="{845C00D8-B919-4AD4-B16A-B8C379D22067}" destId="{4FCFA510-9243-4033-B349-F1146B876F83}" srcOrd="3" destOrd="0" parTransId="{06965B06-B1A8-49DA-A93E-846DB3237775}" sibTransId="{76DEE846-1513-4A23-AFD4-740037DDC868}"/>
    <dgm:cxn modelId="{342F65E9-3673-4BCB-94E5-C16C23654222}" srcId="{845C00D8-B919-4AD4-B16A-B8C379D22067}" destId="{AC91B708-619F-45A4-8F7C-169EE8DD1B05}" srcOrd="0" destOrd="0" parTransId="{CFC34848-D27A-418D-9755-8B0A7098A8A3}" sibTransId="{D4A029B3-5EF8-421B-ABB6-850C5AD63220}"/>
    <dgm:cxn modelId="{22B3DBEA-8B6E-4D6C-B018-2A8E9745BE67}" type="presOf" srcId="{AC91B708-619F-45A4-8F7C-169EE8DD1B05}" destId="{3311398C-1EE7-46F3-8C2B-762512E87C08}" srcOrd="0" destOrd="0" presId="urn:microsoft.com/office/officeart/2018/2/layout/IconCircleList"/>
    <dgm:cxn modelId="{942EA1E4-A942-4110-B271-1DD94A026977}" type="presParOf" srcId="{62E40B5E-57BA-40D3-9C02-429F5707FB8A}" destId="{84A4CE24-3C07-43CC-AD8D-14C4F129DBBF}" srcOrd="0" destOrd="0" presId="urn:microsoft.com/office/officeart/2018/2/layout/IconCircleList"/>
    <dgm:cxn modelId="{22840571-163A-4D26-B802-591FFA908186}" type="presParOf" srcId="{84A4CE24-3C07-43CC-AD8D-14C4F129DBBF}" destId="{70B069CC-3A19-46DF-A4AA-23FDC688F054}" srcOrd="0" destOrd="0" presId="urn:microsoft.com/office/officeart/2018/2/layout/IconCircleList"/>
    <dgm:cxn modelId="{819B3C6A-B7F1-421A-87B1-C4C2F2ECAE4D}" type="presParOf" srcId="{70B069CC-3A19-46DF-A4AA-23FDC688F054}" destId="{921F1A4A-A6DA-4433-9503-F56084166C61}" srcOrd="0" destOrd="0" presId="urn:microsoft.com/office/officeart/2018/2/layout/IconCircleList"/>
    <dgm:cxn modelId="{E046A3E5-6B5D-4FF9-A377-28AB9B85FF3C}" type="presParOf" srcId="{70B069CC-3A19-46DF-A4AA-23FDC688F054}" destId="{421FF211-C784-4A82-9B31-63AFA8E98C0D}" srcOrd="1" destOrd="0" presId="urn:microsoft.com/office/officeart/2018/2/layout/IconCircleList"/>
    <dgm:cxn modelId="{9319A9CF-2699-4A6F-8029-E168EE21506D}" type="presParOf" srcId="{70B069CC-3A19-46DF-A4AA-23FDC688F054}" destId="{AD092D61-3CB1-4501-BC08-0251A32E7C8A}" srcOrd="2" destOrd="0" presId="urn:microsoft.com/office/officeart/2018/2/layout/IconCircleList"/>
    <dgm:cxn modelId="{26F3CA70-98FC-4E96-8D62-E5A20AD3FB6C}" type="presParOf" srcId="{70B069CC-3A19-46DF-A4AA-23FDC688F054}" destId="{3311398C-1EE7-46F3-8C2B-762512E87C08}" srcOrd="3" destOrd="0" presId="urn:microsoft.com/office/officeart/2018/2/layout/IconCircleList"/>
    <dgm:cxn modelId="{F1E4E24D-29BE-4C16-95A1-015DD05A20D9}" type="presParOf" srcId="{84A4CE24-3C07-43CC-AD8D-14C4F129DBBF}" destId="{F1F284EC-1991-4A67-8412-07325825AB84}" srcOrd="1" destOrd="0" presId="urn:microsoft.com/office/officeart/2018/2/layout/IconCircleList"/>
    <dgm:cxn modelId="{094315BF-EC93-45F0-96B5-B25E93166016}" type="presParOf" srcId="{84A4CE24-3C07-43CC-AD8D-14C4F129DBBF}" destId="{802D80A3-6DD7-43A9-BE79-181304B7B7CF}" srcOrd="2" destOrd="0" presId="urn:microsoft.com/office/officeart/2018/2/layout/IconCircleList"/>
    <dgm:cxn modelId="{DD2262E1-26D7-488B-89BD-26C7DC1C83C2}" type="presParOf" srcId="{802D80A3-6DD7-43A9-BE79-181304B7B7CF}" destId="{34FC932E-CDA0-4FAB-9758-CB48D45C54DE}" srcOrd="0" destOrd="0" presId="urn:microsoft.com/office/officeart/2018/2/layout/IconCircleList"/>
    <dgm:cxn modelId="{730D12A5-707B-40A3-93C1-ACE7AC1B97CB}" type="presParOf" srcId="{802D80A3-6DD7-43A9-BE79-181304B7B7CF}" destId="{01ABA327-3282-42B1-86DE-A2DFBE06EC6C}" srcOrd="1" destOrd="0" presId="urn:microsoft.com/office/officeart/2018/2/layout/IconCircleList"/>
    <dgm:cxn modelId="{0AE7D21A-3E87-41C1-9B6F-58D88BD6DAC1}" type="presParOf" srcId="{802D80A3-6DD7-43A9-BE79-181304B7B7CF}" destId="{3F593C0F-5859-4EFF-88BD-0A0D680A3C50}" srcOrd="2" destOrd="0" presId="urn:microsoft.com/office/officeart/2018/2/layout/IconCircleList"/>
    <dgm:cxn modelId="{CE127440-A2DF-417E-92E9-4B1B31F7972D}" type="presParOf" srcId="{802D80A3-6DD7-43A9-BE79-181304B7B7CF}" destId="{C0E62EB3-5916-425C-A8EC-ED162EB93FE7}" srcOrd="3" destOrd="0" presId="urn:microsoft.com/office/officeart/2018/2/layout/IconCircleList"/>
    <dgm:cxn modelId="{E2A56B4C-830A-43BA-B8AC-E96D1FCD4EF9}" type="presParOf" srcId="{84A4CE24-3C07-43CC-AD8D-14C4F129DBBF}" destId="{59691337-F444-49D7-9BDE-ED4A89B10269}" srcOrd="3" destOrd="0" presId="urn:microsoft.com/office/officeart/2018/2/layout/IconCircleList"/>
    <dgm:cxn modelId="{9927CFD3-B84C-4A5F-A2EF-D4BDE39411D0}" type="presParOf" srcId="{84A4CE24-3C07-43CC-AD8D-14C4F129DBBF}" destId="{FE2899C4-8F3F-4BC3-A074-824E07F9CCF6}" srcOrd="4" destOrd="0" presId="urn:microsoft.com/office/officeart/2018/2/layout/IconCircleList"/>
    <dgm:cxn modelId="{98148B38-EDCD-43BE-B015-A76F8E5F6B5E}" type="presParOf" srcId="{FE2899C4-8F3F-4BC3-A074-824E07F9CCF6}" destId="{4CD61EDD-119C-49BD-A408-E38EB730D23E}" srcOrd="0" destOrd="0" presId="urn:microsoft.com/office/officeart/2018/2/layout/IconCircleList"/>
    <dgm:cxn modelId="{C2F1EB7E-669E-4B29-B149-A36354DEF3A9}" type="presParOf" srcId="{FE2899C4-8F3F-4BC3-A074-824E07F9CCF6}" destId="{3020EB94-8AB9-4634-B487-C9F98DFE3B00}" srcOrd="1" destOrd="0" presId="urn:microsoft.com/office/officeart/2018/2/layout/IconCircleList"/>
    <dgm:cxn modelId="{FA99437E-314D-4D72-8CDE-B89EAB7B03BD}" type="presParOf" srcId="{FE2899C4-8F3F-4BC3-A074-824E07F9CCF6}" destId="{55D53706-4386-43ED-9198-452325902DAE}" srcOrd="2" destOrd="0" presId="urn:microsoft.com/office/officeart/2018/2/layout/IconCircleList"/>
    <dgm:cxn modelId="{E0D5690A-0E2C-4B7D-954A-935D0B770CD7}" type="presParOf" srcId="{FE2899C4-8F3F-4BC3-A074-824E07F9CCF6}" destId="{C19AA93D-1F82-47AE-A9A6-EFA939047B46}" srcOrd="3" destOrd="0" presId="urn:microsoft.com/office/officeart/2018/2/layout/IconCircleList"/>
    <dgm:cxn modelId="{2F523F33-37A0-4282-B3A5-EB5AE34DB3E3}" type="presParOf" srcId="{84A4CE24-3C07-43CC-AD8D-14C4F129DBBF}" destId="{E7BCA5EC-69A3-48F2-93C1-35ABBE088C01}" srcOrd="5" destOrd="0" presId="urn:microsoft.com/office/officeart/2018/2/layout/IconCircleList"/>
    <dgm:cxn modelId="{5933CDF4-372A-499A-937B-F67D45259A3D}" type="presParOf" srcId="{84A4CE24-3C07-43CC-AD8D-14C4F129DBBF}" destId="{62D33F6B-B47C-47F6-B428-C0F883913304}" srcOrd="6" destOrd="0" presId="urn:microsoft.com/office/officeart/2018/2/layout/IconCircleList"/>
    <dgm:cxn modelId="{5910410D-3836-469D-B252-824C9BE90803}" type="presParOf" srcId="{62D33F6B-B47C-47F6-B428-C0F883913304}" destId="{C9CB8FF6-277C-4E12-AFAB-15968CC05EA6}" srcOrd="0" destOrd="0" presId="urn:microsoft.com/office/officeart/2018/2/layout/IconCircleList"/>
    <dgm:cxn modelId="{1BBFD963-CCFD-4C53-A71F-659E28C0A9A7}" type="presParOf" srcId="{62D33F6B-B47C-47F6-B428-C0F883913304}" destId="{E0E317EC-74CB-4709-AFB1-A46AE74BDFD1}" srcOrd="1" destOrd="0" presId="urn:microsoft.com/office/officeart/2018/2/layout/IconCircleList"/>
    <dgm:cxn modelId="{BDE24E68-3218-4CFB-9AA0-AEF927E4C7F8}" type="presParOf" srcId="{62D33F6B-B47C-47F6-B428-C0F883913304}" destId="{D490BA88-F134-4EE1-B283-766C7132EA47}" srcOrd="2" destOrd="0" presId="urn:microsoft.com/office/officeart/2018/2/layout/IconCircleList"/>
    <dgm:cxn modelId="{1C1CF193-8E9E-4AAE-BA2B-CA8121A8F497}" type="presParOf" srcId="{62D33F6B-B47C-47F6-B428-C0F883913304}" destId="{2BACB0CA-0935-4D99-A84C-8F8764108B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8657B8-5AE8-4FA2-ADBB-FD679997017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DF542A-D536-473C-A3E3-944E4C1E100C}">
      <dgm:prSet/>
      <dgm:spPr/>
      <dgm:t>
        <a:bodyPr/>
        <a:lstStyle/>
        <a:p>
          <a:r>
            <a:rPr lang="en-US"/>
            <a:t>Start with a high-level overview of the problem.</a:t>
          </a:r>
        </a:p>
      </dgm:t>
    </dgm:pt>
    <dgm:pt modelId="{EE1C7BF5-B943-4843-AE82-A46B010091C8}" type="parTrans" cxnId="{8258B811-0C4D-4FF1-A2B1-621A5A5D654C}">
      <dgm:prSet/>
      <dgm:spPr/>
      <dgm:t>
        <a:bodyPr/>
        <a:lstStyle/>
        <a:p>
          <a:endParaRPr lang="en-US"/>
        </a:p>
      </dgm:t>
    </dgm:pt>
    <dgm:pt modelId="{D55B379C-A3E6-4AD3-AEBB-DF9CA9A3FED3}" type="sibTrans" cxnId="{8258B811-0C4D-4FF1-A2B1-621A5A5D654C}">
      <dgm:prSet/>
      <dgm:spPr/>
      <dgm:t>
        <a:bodyPr/>
        <a:lstStyle/>
        <a:p>
          <a:endParaRPr lang="en-US"/>
        </a:p>
      </dgm:t>
    </dgm:pt>
    <dgm:pt modelId="{09038314-5BD5-4570-B886-0859024405DA}">
      <dgm:prSet/>
      <dgm:spPr/>
      <dgm:t>
        <a:bodyPr/>
        <a:lstStyle/>
        <a:p>
          <a:r>
            <a:rPr lang="en-US"/>
            <a:t>Define major functions first, then implement details.</a:t>
          </a:r>
        </a:p>
      </dgm:t>
    </dgm:pt>
    <dgm:pt modelId="{5E622418-8F7C-49F6-9135-7B02A89E6ECD}" type="parTrans" cxnId="{410E2178-26A7-40C3-AE32-09AC2770EF13}">
      <dgm:prSet/>
      <dgm:spPr/>
      <dgm:t>
        <a:bodyPr/>
        <a:lstStyle/>
        <a:p>
          <a:endParaRPr lang="en-US"/>
        </a:p>
      </dgm:t>
    </dgm:pt>
    <dgm:pt modelId="{34EAB2C0-F4C9-461B-A7D1-4393BBE2BA84}" type="sibTrans" cxnId="{410E2178-26A7-40C3-AE32-09AC2770EF13}">
      <dgm:prSet/>
      <dgm:spPr/>
      <dgm:t>
        <a:bodyPr/>
        <a:lstStyle/>
        <a:p>
          <a:endParaRPr lang="en-US"/>
        </a:p>
      </dgm:t>
    </dgm:pt>
    <dgm:pt modelId="{0A72E8BC-593D-4E7E-9850-B6ABC0EB947C}">
      <dgm:prSet/>
      <dgm:spPr/>
      <dgm:t>
        <a:bodyPr/>
        <a:lstStyle/>
        <a:p>
          <a:r>
            <a:rPr lang="en-US"/>
            <a:t>Allows for easier debugging and scalability.</a:t>
          </a:r>
        </a:p>
      </dgm:t>
    </dgm:pt>
    <dgm:pt modelId="{4834A609-1646-44A0-850D-D4F17613284F}" type="parTrans" cxnId="{C6EBC0A8-588C-49F9-8458-9DBF0379B643}">
      <dgm:prSet/>
      <dgm:spPr/>
      <dgm:t>
        <a:bodyPr/>
        <a:lstStyle/>
        <a:p>
          <a:endParaRPr lang="en-US"/>
        </a:p>
      </dgm:t>
    </dgm:pt>
    <dgm:pt modelId="{7B797BA6-47FA-4643-8938-410DCC552B2A}" type="sibTrans" cxnId="{C6EBC0A8-588C-49F9-8458-9DBF0379B643}">
      <dgm:prSet/>
      <dgm:spPr/>
      <dgm:t>
        <a:bodyPr/>
        <a:lstStyle/>
        <a:p>
          <a:endParaRPr lang="en-US"/>
        </a:p>
      </dgm:t>
    </dgm:pt>
    <dgm:pt modelId="{332EA4B1-FE2A-4829-BB21-E8E2390BA4E3}">
      <dgm:prSet/>
      <dgm:spPr/>
      <dgm:t>
        <a:bodyPr/>
        <a:lstStyle/>
        <a:p>
          <a:r>
            <a:rPr lang="en-US"/>
            <a:t>Encourages logical program structure.</a:t>
          </a:r>
        </a:p>
      </dgm:t>
    </dgm:pt>
    <dgm:pt modelId="{B3822ECF-7B62-4028-8616-9538F2A3860B}" type="parTrans" cxnId="{87724F4F-7FEA-4EA9-B0B3-D93D96F6AAFC}">
      <dgm:prSet/>
      <dgm:spPr/>
      <dgm:t>
        <a:bodyPr/>
        <a:lstStyle/>
        <a:p>
          <a:endParaRPr lang="en-US"/>
        </a:p>
      </dgm:t>
    </dgm:pt>
    <dgm:pt modelId="{BD40AEC1-2807-43DD-AB93-F9A2AF25EA64}" type="sibTrans" cxnId="{87724F4F-7FEA-4EA9-B0B3-D93D96F6AAFC}">
      <dgm:prSet/>
      <dgm:spPr/>
      <dgm:t>
        <a:bodyPr/>
        <a:lstStyle/>
        <a:p>
          <a:endParaRPr lang="en-US"/>
        </a:p>
      </dgm:t>
    </dgm:pt>
    <dgm:pt modelId="{F7AED27D-1DFC-4176-851B-9EA66A27D5C1}" type="pres">
      <dgm:prSet presAssocID="{3A8657B8-5AE8-4FA2-ADBB-FD679997017F}" presName="root" presStyleCnt="0">
        <dgm:presLayoutVars>
          <dgm:dir/>
          <dgm:resizeHandles val="exact"/>
        </dgm:presLayoutVars>
      </dgm:prSet>
      <dgm:spPr/>
    </dgm:pt>
    <dgm:pt modelId="{9C14DD6C-8AFB-42A0-AFCC-0D69E4E06C31}" type="pres">
      <dgm:prSet presAssocID="{3A8657B8-5AE8-4FA2-ADBB-FD679997017F}" presName="container" presStyleCnt="0">
        <dgm:presLayoutVars>
          <dgm:dir/>
          <dgm:resizeHandles val="exact"/>
        </dgm:presLayoutVars>
      </dgm:prSet>
      <dgm:spPr/>
    </dgm:pt>
    <dgm:pt modelId="{79DE2DB3-ABCF-404F-B635-B6E94C36F129}" type="pres">
      <dgm:prSet presAssocID="{5DDF542A-D536-473C-A3E3-944E4C1E100C}" presName="compNode" presStyleCnt="0"/>
      <dgm:spPr/>
    </dgm:pt>
    <dgm:pt modelId="{14AE6E52-B973-4020-B998-21818A07FF22}" type="pres">
      <dgm:prSet presAssocID="{5DDF542A-D536-473C-A3E3-944E4C1E100C}" presName="iconBgRect" presStyleLbl="bgShp" presStyleIdx="0" presStyleCnt="4"/>
      <dgm:spPr/>
    </dgm:pt>
    <dgm:pt modelId="{A4405F51-E2AA-4A36-AC22-C100B5535C8C}" type="pres">
      <dgm:prSet presAssocID="{5DDF542A-D536-473C-A3E3-944E4C1E100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C4338DA0-67F7-481F-8C37-C1A25EBB4BC1}" type="pres">
      <dgm:prSet presAssocID="{5DDF542A-D536-473C-A3E3-944E4C1E100C}" presName="spaceRect" presStyleCnt="0"/>
      <dgm:spPr/>
    </dgm:pt>
    <dgm:pt modelId="{01CAEB02-556C-45BE-91CF-703E831ABB9C}" type="pres">
      <dgm:prSet presAssocID="{5DDF542A-D536-473C-A3E3-944E4C1E100C}" presName="textRect" presStyleLbl="revTx" presStyleIdx="0" presStyleCnt="4">
        <dgm:presLayoutVars>
          <dgm:chMax val="1"/>
          <dgm:chPref val="1"/>
        </dgm:presLayoutVars>
      </dgm:prSet>
      <dgm:spPr/>
    </dgm:pt>
    <dgm:pt modelId="{29D5F8BF-8FAC-4A5A-AD74-785D3A9D4B6C}" type="pres">
      <dgm:prSet presAssocID="{D55B379C-A3E6-4AD3-AEBB-DF9CA9A3FED3}" presName="sibTrans" presStyleLbl="sibTrans2D1" presStyleIdx="0" presStyleCnt="0"/>
      <dgm:spPr/>
    </dgm:pt>
    <dgm:pt modelId="{052E1CE4-A411-477A-B22E-AA88E23FFA71}" type="pres">
      <dgm:prSet presAssocID="{09038314-5BD5-4570-B886-0859024405DA}" presName="compNode" presStyleCnt="0"/>
      <dgm:spPr/>
    </dgm:pt>
    <dgm:pt modelId="{30D368F4-D7B1-498F-AD93-EFE6B09FCC7A}" type="pres">
      <dgm:prSet presAssocID="{09038314-5BD5-4570-B886-0859024405DA}" presName="iconBgRect" presStyleLbl="bgShp" presStyleIdx="1" presStyleCnt="4"/>
      <dgm:spPr/>
    </dgm:pt>
    <dgm:pt modelId="{5598735C-FC93-41CF-A483-2CFAE85D49C1}" type="pres">
      <dgm:prSet presAssocID="{09038314-5BD5-4570-B886-0859024405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15098A2-8DF5-4B8E-A02F-2A19D73A849E}" type="pres">
      <dgm:prSet presAssocID="{09038314-5BD5-4570-B886-0859024405DA}" presName="spaceRect" presStyleCnt="0"/>
      <dgm:spPr/>
    </dgm:pt>
    <dgm:pt modelId="{7D89C19F-8C54-4592-8AE3-2EC8856F1D58}" type="pres">
      <dgm:prSet presAssocID="{09038314-5BD5-4570-B886-0859024405DA}" presName="textRect" presStyleLbl="revTx" presStyleIdx="1" presStyleCnt="4">
        <dgm:presLayoutVars>
          <dgm:chMax val="1"/>
          <dgm:chPref val="1"/>
        </dgm:presLayoutVars>
      </dgm:prSet>
      <dgm:spPr/>
    </dgm:pt>
    <dgm:pt modelId="{448D949A-CDC7-4096-AE70-056A7BC90FA3}" type="pres">
      <dgm:prSet presAssocID="{34EAB2C0-F4C9-461B-A7D1-4393BBE2BA84}" presName="sibTrans" presStyleLbl="sibTrans2D1" presStyleIdx="0" presStyleCnt="0"/>
      <dgm:spPr/>
    </dgm:pt>
    <dgm:pt modelId="{981F44A1-6C1F-40E0-9290-B2BEA9DC1145}" type="pres">
      <dgm:prSet presAssocID="{0A72E8BC-593D-4E7E-9850-B6ABC0EB947C}" presName="compNode" presStyleCnt="0"/>
      <dgm:spPr/>
    </dgm:pt>
    <dgm:pt modelId="{CEB1833A-0F8D-4A28-81C1-A52BBDBED962}" type="pres">
      <dgm:prSet presAssocID="{0A72E8BC-593D-4E7E-9850-B6ABC0EB947C}" presName="iconBgRect" presStyleLbl="bgShp" presStyleIdx="2" presStyleCnt="4"/>
      <dgm:spPr/>
    </dgm:pt>
    <dgm:pt modelId="{83692485-2B84-423F-BEC6-494161921D24}" type="pres">
      <dgm:prSet presAssocID="{0A72E8BC-593D-4E7E-9850-B6ABC0EB947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BB28C3-E1CE-4793-97F4-C295463E62FF}" type="pres">
      <dgm:prSet presAssocID="{0A72E8BC-593D-4E7E-9850-B6ABC0EB947C}" presName="spaceRect" presStyleCnt="0"/>
      <dgm:spPr/>
    </dgm:pt>
    <dgm:pt modelId="{CD07BE1E-A3DB-439F-B155-0C5F9D47590E}" type="pres">
      <dgm:prSet presAssocID="{0A72E8BC-593D-4E7E-9850-B6ABC0EB947C}" presName="textRect" presStyleLbl="revTx" presStyleIdx="2" presStyleCnt="4">
        <dgm:presLayoutVars>
          <dgm:chMax val="1"/>
          <dgm:chPref val="1"/>
        </dgm:presLayoutVars>
      </dgm:prSet>
      <dgm:spPr/>
    </dgm:pt>
    <dgm:pt modelId="{FD2423D9-D16D-4685-B789-C638C2552474}" type="pres">
      <dgm:prSet presAssocID="{7B797BA6-47FA-4643-8938-410DCC552B2A}" presName="sibTrans" presStyleLbl="sibTrans2D1" presStyleIdx="0" presStyleCnt="0"/>
      <dgm:spPr/>
    </dgm:pt>
    <dgm:pt modelId="{19A85DC8-D087-4A73-9A0C-824BEFE15117}" type="pres">
      <dgm:prSet presAssocID="{332EA4B1-FE2A-4829-BB21-E8E2390BA4E3}" presName="compNode" presStyleCnt="0"/>
      <dgm:spPr/>
    </dgm:pt>
    <dgm:pt modelId="{28CCC5F0-4E34-435C-A957-6212A19A7B1C}" type="pres">
      <dgm:prSet presAssocID="{332EA4B1-FE2A-4829-BB21-E8E2390BA4E3}" presName="iconBgRect" presStyleLbl="bgShp" presStyleIdx="3" presStyleCnt="4"/>
      <dgm:spPr/>
    </dgm:pt>
    <dgm:pt modelId="{B34F1627-78CA-4A70-BCA0-A7014377BF11}" type="pres">
      <dgm:prSet presAssocID="{332EA4B1-FE2A-4829-BB21-E8E2390BA4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210EC44-94F6-4C6F-8E0B-394A96D97C7D}" type="pres">
      <dgm:prSet presAssocID="{332EA4B1-FE2A-4829-BB21-E8E2390BA4E3}" presName="spaceRect" presStyleCnt="0"/>
      <dgm:spPr/>
    </dgm:pt>
    <dgm:pt modelId="{92C6E26D-C225-4FB0-A6BA-E4A7CBA31631}" type="pres">
      <dgm:prSet presAssocID="{332EA4B1-FE2A-4829-BB21-E8E2390BA4E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5BF705-7E50-4243-8780-5028DE812E45}" type="presOf" srcId="{7B797BA6-47FA-4643-8938-410DCC552B2A}" destId="{FD2423D9-D16D-4685-B789-C638C2552474}" srcOrd="0" destOrd="0" presId="urn:microsoft.com/office/officeart/2018/2/layout/IconCircleList"/>
    <dgm:cxn modelId="{B3ED910A-D2F9-403A-86DA-78F264CB448B}" type="presOf" srcId="{0A72E8BC-593D-4E7E-9850-B6ABC0EB947C}" destId="{CD07BE1E-A3DB-439F-B155-0C5F9D47590E}" srcOrd="0" destOrd="0" presId="urn:microsoft.com/office/officeart/2018/2/layout/IconCircleList"/>
    <dgm:cxn modelId="{8258B811-0C4D-4FF1-A2B1-621A5A5D654C}" srcId="{3A8657B8-5AE8-4FA2-ADBB-FD679997017F}" destId="{5DDF542A-D536-473C-A3E3-944E4C1E100C}" srcOrd="0" destOrd="0" parTransId="{EE1C7BF5-B943-4843-AE82-A46B010091C8}" sibTransId="{D55B379C-A3E6-4AD3-AEBB-DF9CA9A3FED3}"/>
    <dgm:cxn modelId="{F4E0A73D-35BC-4A7A-BF76-904D12C28AD9}" type="presOf" srcId="{3A8657B8-5AE8-4FA2-ADBB-FD679997017F}" destId="{F7AED27D-1DFC-4176-851B-9EA66A27D5C1}" srcOrd="0" destOrd="0" presId="urn:microsoft.com/office/officeart/2018/2/layout/IconCircleList"/>
    <dgm:cxn modelId="{93FC5460-26A3-4776-B86D-F78ADB988746}" type="presOf" srcId="{332EA4B1-FE2A-4829-BB21-E8E2390BA4E3}" destId="{92C6E26D-C225-4FB0-A6BA-E4A7CBA31631}" srcOrd="0" destOrd="0" presId="urn:microsoft.com/office/officeart/2018/2/layout/IconCircleList"/>
    <dgm:cxn modelId="{6065F66A-23C2-4335-8662-5FD5785ACD2B}" type="presOf" srcId="{34EAB2C0-F4C9-461B-A7D1-4393BBE2BA84}" destId="{448D949A-CDC7-4096-AE70-056A7BC90FA3}" srcOrd="0" destOrd="0" presId="urn:microsoft.com/office/officeart/2018/2/layout/IconCircleList"/>
    <dgm:cxn modelId="{87724F4F-7FEA-4EA9-B0B3-D93D96F6AAFC}" srcId="{3A8657B8-5AE8-4FA2-ADBB-FD679997017F}" destId="{332EA4B1-FE2A-4829-BB21-E8E2390BA4E3}" srcOrd="3" destOrd="0" parTransId="{B3822ECF-7B62-4028-8616-9538F2A3860B}" sibTransId="{BD40AEC1-2807-43DD-AB93-F9A2AF25EA64}"/>
    <dgm:cxn modelId="{410E2178-26A7-40C3-AE32-09AC2770EF13}" srcId="{3A8657B8-5AE8-4FA2-ADBB-FD679997017F}" destId="{09038314-5BD5-4570-B886-0859024405DA}" srcOrd="1" destOrd="0" parTransId="{5E622418-8F7C-49F6-9135-7B02A89E6ECD}" sibTransId="{34EAB2C0-F4C9-461B-A7D1-4393BBE2BA84}"/>
    <dgm:cxn modelId="{C6EBC0A8-588C-49F9-8458-9DBF0379B643}" srcId="{3A8657B8-5AE8-4FA2-ADBB-FD679997017F}" destId="{0A72E8BC-593D-4E7E-9850-B6ABC0EB947C}" srcOrd="2" destOrd="0" parTransId="{4834A609-1646-44A0-850D-D4F17613284F}" sibTransId="{7B797BA6-47FA-4643-8938-410DCC552B2A}"/>
    <dgm:cxn modelId="{193A58D7-3DB8-4EE3-8FA6-FF7FF6CF193B}" type="presOf" srcId="{09038314-5BD5-4570-B886-0859024405DA}" destId="{7D89C19F-8C54-4592-8AE3-2EC8856F1D58}" srcOrd="0" destOrd="0" presId="urn:microsoft.com/office/officeart/2018/2/layout/IconCircleList"/>
    <dgm:cxn modelId="{C87F30DC-19C7-4D5D-A2DC-71EBC3D7B85F}" type="presOf" srcId="{D55B379C-A3E6-4AD3-AEBB-DF9CA9A3FED3}" destId="{29D5F8BF-8FAC-4A5A-AD74-785D3A9D4B6C}" srcOrd="0" destOrd="0" presId="urn:microsoft.com/office/officeart/2018/2/layout/IconCircleList"/>
    <dgm:cxn modelId="{0D5C01ED-1197-40F8-8581-BB9387F3BA92}" type="presOf" srcId="{5DDF542A-D536-473C-A3E3-944E4C1E100C}" destId="{01CAEB02-556C-45BE-91CF-703E831ABB9C}" srcOrd="0" destOrd="0" presId="urn:microsoft.com/office/officeart/2018/2/layout/IconCircleList"/>
    <dgm:cxn modelId="{2F512290-ABD7-4476-9171-143068138D4C}" type="presParOf" srcId="{F7AED27D-1DFC-4176-851B-9EA66A27D5C1}" destId="{9C14DD6C-8AFB-42A0-AFCC-0D69E4E06C31}" srcOrd="0" destOrd="0" presId="urn:microsoft.com/office/officeart/2018/2/layout/IconCircleList"/>
    <dgm:cxn modelId="{4B34E39A-8DC5-4EC4-9F3F-5A3A5BA03AD9}" type="presParOf" srcId="{9C14DD6C-8AFB-42A0-AFCC-0D69E4E06C31}" destId="{79DE2DB3-ABCF-404F-B635-B6E94C36F129}" srcOrd="0" destOrd="0" presId="urn:microsoft.com/office/officeart/2018/2/layout/IconCircleList"/>
    <dgm:cxn modelId="{91D68CF2-0004-4AA8-8F8E-C4AE3C567FFE}" type="presParOf" srcId="{79DE2DB3-ABCF-404F-B635-B6E94C36F129}" destId="{14AE6E52-B973-4020-B998-21818A07FF22}" srcOrd="0" destOrd="0" presId="urn:microsoft.com/office/officeart/2018/2/layout/IconCircleList"/>
    <dgm:cxn modelId="{40183D9D-E364-4AB3-8744-B730A9AC9B4D}" type="presParOf" srcId="{79DE2DB3-ABCF-404F-B635-B6E94C36F129}" destId="{A4405F51-E2AA-4A36-AC22-C100B5535C8C}" srcOrd="1" destOrd="0" presId="urn:microsoft.com/office/officeart/2018/2/layout/IconCircleList"/>
    <dgm:cxn modelId="{D2EA53BD-6CF5-4380-8EA4-53DA3DB548FC}" type="presParOf" srcId="{79DE2DB3-ABCF-404F-B635-B6E94C36F129}" destId="{C4338DA0-67F7-481F-8C37-C1A25EBB4BC1}" srcOrd="2" destOrd="0" presId="urn:microsoft.com/office/officeart/2018/2/layout/IconCircleList"/>
    <dgm:cxn modelId="{A77D6DF0-69BC-40A3-AE59-0515648FFDE4}" type="presParOf" srcId="{79DE2DB3-ABCF-404F-B635-B6E94C36F129}" destId="{01CAEB02-556C-45BE-91CF-703E831ABB9C}" srcOrd="3" destOrd="0" presId="urn:microsoft.com/office/officeart/2018/2/layout/IconCircleList"/>
    <dgm:cxn modelId="{A428CEB8-4ECB-4949-87C5-0300615D4068}" type="presParOf" srcId="{9C14DD6C-8AFB-42A0-AFCC-0D69E4E06C31}" destId="{29D5F8BF-8FAC-4A5A-AD74-785D3A9D4B6C}" srcOrd="1" destOrd="0" presId="urn:microsoft.com/office/officeart/2018/2/layout/IconCircleList"/>
    <dgm:cxn modelId="{EB8D80AA-FA4C-4FFD-8051-883F1EDBD67F}" type="presParOf" srcId="{9C14DD6C-8AFB-42A0-AFCC-0D69E4E06C31}" destId="{052E1CE4-A411-477A-B22E-AA88E23FFA71}" srcOrd="2" destOrd="0" presId="urn:microsoft.com/office/officeart/2018/2/layout/IconCircleList"/>
    <dgm:cxn modelId="{D8A73F80-3141-4040-853B-F2465C3A356E}" type="presParOf" srcId="{052E1CE4-A411-477A-B22E-AA88E23FFA71}" destId="{30D368F4-D7B1-498F-AD93-EFE6B09FCC7A}" srcOrd="0" destOrd="0" presId="urn:microsoft.com/office/officeart/2018/2/layout/IconCircleList"/>
    <dgm:cxn modelId="{F370F8B9-66E8-44E9-994C-0FE94EFD2889}" type="presParOf" srcId="{052E1CE4-A411-477A-B22E-AA88E23FFA71}" destId="{5598735C-FC93-41CF-A483-2CFAE85D49C1}" srcOrd="1" destOrd="0" presId="urn:microsoft.com/office/officeart/2018/2/layout/IconCircleList"/>
    <dgm:cxn modelId="{484BF55D-C2A7-4DC4-A16B-9543139DFAC6}" type="presParOf" srcId="{052E1CE4-A411-477A-B22E-AA88E23FFA71}" destId="{F15098A2-8DF5-4B8E-A02F-2A19D73A849E}" srcOrd="2" destOrd="0" presId="urn:microsoft.com/office/officeart/2018/2/layout/IconCircleList"/>
    <dgm:cxn modelId="{588AC0D1-74D4-4917-9670-242A639299DB}" type="presParOf" srcId="{052E1CE4-A411-477A-B22E-AA88E23FFA71}" destId="{7D89C19F-8C54-4592-8AE3-2EC8856F1D58}" srcOrd="3" destOrd="0" presId="urn:microsoft.com/office/officeart/2018/2/layout/IconCircleList"/>
    <dgm:cxn modelId="{C60736EF-1488-4DC0-8F20-0978727576A6}" type="presParOf" srcId="{9C14DD6C-8AFB-42A0-AFCC-0D69E4E06C31}" destId="{448D949A-CDC7-4096-AE70-056A7BC90FA3}" srcOrd="3" destOrd="0" presId="urn:microsoft.com/office/officeart/2018/2/layout/IconCircleList"/>
    <dgm:cxn modelId="{D9336CD7-5378-436D-B9A9-EE16D11DC060}" type="presParOf" srcId="{9C14DD6C-8AFB-42A0-AFCC-0D69E4E06C31}" destId="{981F44A1-6C1F-40E0-9290-B2BEA9DC1145}" srcOrd="4" destOrd="0" presId="urn:microsoft.com/office/officeart/2018/2/layout/IconCircleList"/>
    <dgm:cxn modelId="{92C4B8EF-562D-4F76-A194-290B462D4844}" type="presParOf" srcId="{981F44A1-6C1F-40E0-9290-B2BEA9DC1145}" destId="{CEB1833A-0F8D-4A28-81C1-A52BBDBED962}" srcOrd="0" destOrd="0" presId="urn:microsoft.com/office/officeart/2018/2/layout/IconCircleList"/>
    <dgm:cxn modelId="{0D1A8789-59F3-4617-9507-AF63C7F9060A}" type="presParOf" srcId="{981F44A1-6C1F-40E0-9290-B2BEA9DC1145}" destId="{83692485-2B84-423F-BEC6-494161921D24}" srcOrd="1" destOrd="0" presId="urn:microsoft.com/office/officeart/2018/2/layout/IconCircleList"/>
    <dgm:cxn modelId="{2475F1BD-6A60-4426-BD02-512D9E99829C}" type="presParOf" srcId="{981F44A1-6C1F-40E0-9290-B2BEA9DC1145}" destId="{F7BB28C3-E1CE-4793-97F4-C295463E62FF}" srcOrd="2" destOrd="0" presId="urn:microsoft.com/office/officeart/2018/2/layout/IconCircleList"/>
    <dgm:cxn modelId="{69F00CF2-A50B-4629-93D6-EFF2DA280334}" type="presParOf" srcId="{981F44A1-6C1F-40E0-9290-B2BEA9DC1145}" destId="{CD07BE1E-A3DB-439F-B155-0C5F9D47590E}" srcOrd="3" destOrd="0" presId="urn:microsoft.com/office/officeart/2018/2/layout/IconCircleList"/>
    <dgm:cxn modelId="{40B97C07-20D8-4663-880B-2E7B524D77EC}" type="presParOf" srcId="{9C14DD6C-8AFB-42A0-AFCC-0D69E4E06C31}" destId="{FD2423D9-D16D-4685-B789-C638C2552474}" srcOrd="5" destOrd="0" presId="urn:microsoft.com/office/officeart/2018/2/layout/IconCircleList"/>
    <dgm:cxn modelId="{D573B5FB-7E48-4391-9C58-0DB2C17D17A4}" type="presParOf" srcId="{9C14DD6C-8AFB-42A0-AFCC-0D69E4E06C31}" destId="{19A85DC8-D087-4A73-9A0C-824BEFE15117}" srcOrd="6" destOrd="0" presId="urn:microsoft.com/office/officeart/2018/2/layout/IconCircleList"/>
    <dgm:cxn modelId="{67EC7DCF-8C33-48C8-9D61-8272F423EAE6}" type="presParOf" srcId="{19A85DC8-D087-4A73-9A0C-824BEFE15117}" destId="{28CCC5F0-4E34-435C-A957-6212A19A7B1C}" srcOrd="0" destOrd="0" presId="urn:microsoft.com/office/officeart/2018/2/layout/IconCircleList"/>
    <dgm:cxn modelId="{DA7D73E4-C03C-4BE8-864C-4FFC419D677B}" type="presParOf" srcId="{19A85DC8-D087-4A73-9A0C-824BEFE15117}" destId="{B34F1627-78CA-4A70-BCA0-A7014377BF11}" srcOrd="1" destOrd="0" presId="urn:microsoft.com/office/officeart/2018/2/layout/IconCircleList"/>
    <dgm:cxn modelId="{43DB94BF-F8ED-4BE4-A160-B9D1D0D8AA28}" type="presParOf" srcId="{19A85DC8-D087-4A73-9A0C-824BEFE15117}" destId="{C210EC44-94F6-4C6F-8E0B-394A96D97C7D}" srcOrd="2" destOrd="0" presId="urn:microsoft.com/office/officeart/2018/2/layout/IconCircleList"/>
    <dgm:cxn modelId="{2D615B42-28F2-4B53-BB9D-00F4E00CD184}" type="presParOf" srcId="{19A85DC8-D087-4A73-9A0C-824BEFE15117}" destId="{92C6E26D-C225-4FB0-A6BA-E4A7CBA3163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AA9B35-E6B8-4650-9DE9-E8B961ECD8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7F0B1ED-5DF5-4FE1-A986-037F9EE2C75B}">
      <dgm:prSet/>
      <dgm:spPr/>
      <dgm:t>
        <a:bodyPr/>
        <a:lstStyle/>
        <a:p>
          <a:r>
            <a:rPr lang="en-US"/>
            <a:t>- A tool for checking Python code quality.</a:t>
          </a:r>
        </a:p>
      </dgm:t>
    </dgm:pt>
    <dgm:pt modelId="{F340A1BB-FA1E-4713-98EC-D31D2A64C85C}" type="parTrans" cxnId="{BB413820-3D8B-4B8A-98AB-2C95189B4A64}">
      <dgm:prSet/>
      <dgm:spPr/>
      <dgm:t>
        <a:bodyPr/>
        <a:lstStyle/>
        <a:p>
          <a:endParaRPr lang="en-US"/>
        </a:p>
      </dgm:t>
    </dgm:pt>
    <dgm:pt modelId="{44CC89B3-9192-44C4-B662-A0B3B1EC5359}" type="sibTrans" cxnId="{BB413820-3D8B-4B8A-98AB-2C95189B4A64}">
      <dgm:prSet/>
      <dgm:spPr/>
      <dgm:t>
        <a:bodyPr/>
        <a:lstStyle/>
        <a:p>
          <a:endParaRPr lang="en-US"/>
        </a:p>
      </dgm:t>
    </dgm:pt>
    <dgm:pt modelId="{3746918C-CE3C-46FD-9A42-F703B230DBAA}">
      <dgm:prSet/>
      <dgm:spPr/>
      <dgm:t>
        <a:bodyPr/>
        <a:lstStyle/>
        <a:p>
          <a:r>
            <a:rPr lang="en-US"/>
            <a:t>- Enforces coding standards and detects errors.</a:t>
          </a:r>
        </a:p>
      </dgm:t>
    </dgm:pt>
    <dgm:pt modelId="{B5402816-7CD1-4C61-98B2-32B0C55A18E3}" type="parTrans" cxnId="{4E7C9A32-FC0B-4FEB-87F8-7AD3B150814C}">
      <dgm:prSet/>
      <dgm:spPr/>
      <dgm:t>
        <a:bodyPr/>
        <a:lstStyle/>
        <a:p>
          <a:endParaRPr lang="en-US"/>
        </a:p>
      </dgm:t>
    </dgm:pt>
    <dgm:pt modelId="{6F51FCFD-6E47-47C7-97F0-339302F8EF8A}" type="sibTrans" cxnId="{4E7C9A32-FC0B-4FEB-87F8-7AD3B150814C}">
      <dgm:prSet/>
      <dgm:spPr/>
      <dgm:t>
        <a:bodyPr/>
        <a:lstStyle/>
        <a:p>
          <a:endParaRPr lang="en-US"/>
        </a:p>
      </dgm:t>
    </dgm:pt>
    <dgm:pt modelId="{31B8C701-DF48-4927-9DBF-73E1FF2CE1E6}">
      <dgm:prSet/>
      <dgm:spPr/>
      <dgm:t>
        <a:bodyPr/>
        <a:lstStyle/>
        <a:p>
          <a:r>
            <a:rPr lang="en-US"/>
            <a:t>- Provides warnings for unused variables and poor practices.</a:t>
          </a:r>
        </a:p>
      </dgm:t>
    </dgm:pt>
    <dgm:pt modelId="{519D11E6-A8FD-4439-AE17-36E887CB0003}" type="parTrans" cxnId="{02D9A831-217F-4EA3-BF07-E4657ADE33F8}">
      <dgm:prSet/>
      <dgm:spPr/>
      <dgm:t>
        <a:bodyPr/>
        <a:lstStyle/>
        <a:p>
          <a:endParaRPr lang="en-US"/>
        </a:p>
      </dgm:t>
    </dgm:pt>
    <dgm:pt modelId="{FE32CEE9-47CA-445D-ABF4-AFA1CA827F7F}" type="sibTrans" cxnId="{02D9A831-217F-4EA3-BF07-E4657ADE33F8}">
      <dgm:prSet/>
      <dgm:spPr/>
      <dgm:t>
        <a:bodyPr/>
        <a:lstStyle/>
        <a:p>
          <a:endParaRPr lang="en-US"/>
        </a:p>
      </dgm:t>
    </dgm:pt>
    <dgm:pt modelId="{B77C5359-D701-4E3F-A2A7-845125A05987}">
      <dgm:prSet/>
      <dgm:spPr/>
      <dgm:t>
        <a:bodyPr/>
        <a:lstStyle/>
        <a:p>
          <a:r>
            <a:rPr lang="en-US"/>
            <a:t>- Helps maintain consistent style across a project.</a:t>
          </a:r>
        </a:p>
      </dgm:t>
    </dgm:pt>
    <dgm:pt modelId="{866433E2-E49F-4126-839E-B6A503A37A0B}" type="parTrans" cxnId="{4F94E32D-18CA-4CF0-86D4-BE14738CE118}">
      <dgm:prSet/>
      <dgm:spPr/>
      <dgm:t>
        <a:bodyPr/>
        <a:lstStyle/>
        <a:p>
          <a:endParaRPr lang="en-US"/>
        </a:p>
      </dgm:t>
    </dgm:pt>
    <dgm:pt modelId="{90701EC6-FE8B-4C4A-B696-7875002DE22D}" type="sibTrans" cxnId="{4F94E32D-18CA-4CF0-86D4-BE14738CE118}">
      <dgm:prSet/>
      <dgm:spPr/>
      <dgm:t>
        <a:bodyPr/>
        <a:lstStyle/>
        <a:p>
          <a:endParaRPr lang="en-US"/>
        </a:p>
      </dgm:t>
    </dgm:pt>
    <dgm:pt modelId="{52147D7D-DBFE-4766-97FE-2AE724D23A3C}" type="pres">
      <dgm:prSet presAssocID="{B9AA9B35-E6B8-4650-9DE9-E8B961ECD807}" presName="root" presStyleCnt="0">
        <dgm:presLayoutVars>
          <dgm:dir/>
          <dgm:resizeHandles val="exact"/>
        </dgm:presLayoutVars>
      </dgm:prSet>
      <dgm:spPr/>
    </dgm:pt>
    <dgm:pt modelId="{B382BF64-8966-45CF-9C8F-4963C5621AD2}" type="pres">
      <dgm:prSet presAssocID="{77F0B1ED-5DF5-4FE1-A986-037F9EE2C75B}" presName="compNode" presStyleCnt="0"/>
      <dgm:spPr/>
    </dgm:pt>
    <dgm:pt modelId="{5F7BAB0E-B9EE-4249-939C-8978AC3245FE}" type="pres">
      <dgm:prSet presAssocID="{77F0B1ED-5DF5-4FE1-A986-037F9EE2C7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1F1776D-814F-4E43-90B2-980CD0B12431}" type="pres">
      <dgm:prSet presAssocID="{77F0B1ED-5DF5-4FE1-A986-037F9EE2C75B}" presName="spaceRect" presStyleCnt="0"/>
      <dgm:spPr/>
    </dgm:pt>
    <dgm:pt modelId="{8006816F-E475-409B-A508-EC9A4BFFBCB6}" type="pres">
      <dgm:prSet presAssocID="{77F0B1ED-5DF5-4FE1-A986-037F9EE2C75B}" presName="textRect" presStyleLbl="revTx" presStyleIdx="0" presStyleCnt="4">
        <dgm:presLayoutVars>
          <dgm:chMax val="1"/>
          <dgm:chPref val="1"/>
        </dgm:presLayoutVars>
      </dgm:prSet>
      <dgm:spPr/>
    </dgm:pt>
    <dgm:pt modelId="{C7C39246-153C-409C-A5B3-BF28A7F90142}" type="pres">
      <dgm:prSet presAssocID="{44CC89B3-9192-44C4-B662-A0B3B1EC5359}" presName="sibTrans" presStyleCnt="0"/>
      <dgm:spPr/>
    </dgm:pt>
    <dgm:pt modelId="{6544E0C7-DA64-4BF6-9751-CDB01A720112}" type="pres">
      <dgm:prSet presAssocID="{3746918C-CE3C-46FD-9A42-F703B230DBAA}" presName="compNode" presStyleCnt="0"/>
      <dgm:spPr/>
    </dgm:pt>
    <dgm:pt modelId="{45AC8418-115D-42E2-917E-D05D6C46F586}" type="pres">
      <dgm:prSet presAssocID="{3746918C-CE3C-46FD-9A42-F703B230DB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D3B1F79A-88DD-459E-A023-B8F303D87C6D}" type="pres">
      <dgm:prSet presAssocID="{3746918C-CE3C-46FD-9A42-F703B230DBAA}" presName="spaceRect" presStyleCnt="0"/>
      <dgm:spPr/>
    </dgm:pt>
    <dgm:pt modelId="{B6D8B8F7-4EAE-4427-B415-83F12FE3DE1B}" type="pres">
      <dgm:prSet presAssocID="{3746918C-CE3C-46FD-9A42-F703B230DBAA}" presName="textRect" presStyleLbl="revTx" presStyleIdx="1" presStyleCnt="4">
        <dgm:presLayoutVars>
          <dgm:chMax val="1"/>
          <dgm:chPref val="1"/>
        </dgm:presLayoutVars>
      </dgm:prSet>
      <dgm:spPr/>
    </dgm:pt>
    <dgm:pt modelId="{34A2A22C-0EDC-456F-BB7B-5A4357D80272}" type="pres">
      <dgm:prSet presAssocID="{6F51FCFD-6E47-47C7-97F0-339302F8EF8A}" presName="sibTrans" presStyleCnt="0"/>
      <dgm:spPr/>
    </dgm:pt>
    <dgm:pt modelId="{8396681D-7078-478F-87E8-E198712E0249}" type="pres">
      <dgm:prSet presAssocID="{31B8C701-DF48-4927-9DBF-73E1FF2CE1E6}" presName="compNode" presStyleCnt="0"/>
      <dgm:spPr/>
    </dgm:pt>
    <dgm:pt modelId="{718FE59B-8323-4832-A013-4F29668CCBAA}" type="pres">
      <dgm:prSet presAssocID="{31B8C701-DF48-4927-9DBF-73E1FF2CE1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77FD67-2B70-42B0-AA88-B8C2F292C3A8}" type="pres">
      <dgm:prSet presAssocID="{31B8C701-DF48-4927-9DBF-73E1FF2CE1E6}" presName="spaceRect" presStyleCnt="0"/>
      <dgm:spPr/>
    </dgm:pt>
    <dgm:pt modelId="{838A9EC3-6EEB-41DA-80F9-8C66D8C9C453}" type="pres">
      <dgm:prSet presAssocID="{31B8C701-DF48-4927-9DBF-73E1FF2CE1E6}" presName="textRect" presStyleLbl="revTx" presStyleIdx="2" presStyleCnt="4">
        <dgm:presLayoutVars>
          <dgm:chMax val="1"/>
          <dgm:chPref val="1"/>
        </dgm:presLayoutVars>
      </dgm:prSet>
      <dgm:spPr/>
    </dgm:pt>
    <dgm:pt modelId="{91D1890D-919B-4BA0-986D-8C44488F49CC}" type="pres">
      <dgm:prSet presAssocID="{FE32CEE9-47CA-445D-ABF4-AFA1CA827F7F}" presName="sibTrans" presStyleCnt="0"/>
      <dgm:spPr/>
    </dgm:pt>
    <dgm:pt modelId="{961E90EC-BC05-4B1F-BA59-2423C5C1B234}" type="pres">
      <dgm:prSet presAssocID="{B77C5359-D701-4E3F-A2A7-845125A05987}" presName="compNode" presStyleCnt="0"/>
      <dgm:spPr/>
    </dgm:pt>
    <dgm:pt modelId="{9B58133C-6CBE-41AC-915E-53C4D1EB84DD}" type="pres">
      <dgm:prSet presAssocID="{B77C5359-D701-4E3F-A2A7-845125A059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6D80F4E-8632-48E8-AB94-EF53682BAB97}" type="pres">
      <dgm:prSet presAssocID="{B77C5359-D701-4E3F-A2A7-845125A05987}" presName="spaceRect" presStyleCnt="0"/>
      <dgm:spPr/>
    </dgm:pt>
    <dgm:pt modelId="{E81F02CA-CC3D-47BB-A88A-A12FD8BBB1BA}" type="pres">
      <dgm:prSet presAssocID="{B77C5359-D701-4E3F-A2A7-845125A059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B8EA0E-21AC-4FED-94DA-9FCF48E78675}" type="presOf" srcId="{B9AA9B35-E6B8-4650-9DE9-E8B961ECD807}" destId="{52147D7D-DBFE-4766-97FE-2AE724D23A3C}" srcOrd="0" destOrd="0" presId="urn:microsoft.com/office/officeart/2018/2/layout/IconLabelList"/>
    <dgm:cxn modelId="{BB413820-3D8B-4B8A-98AB-2C95189B4A64}" srcId="{B9AA9B35-E6B8-4650-9DE9-E8B961ECD807}" destId="{77F0B1ED-5DF5-4FE1-A986-037F9EE2C75B}" srcOrd="0" destOrd="0" parTransId="{F340A1BB-FA1E-4713-98EC-D31D2A64C85C}" sibTransId="{44CC89B3-9192-44C4-B662-A0B3B1EC5359}"/>
    <dgm:cxn modelId="{4F94E32D-18CA-4CF0-86D4-BE14738CE118}" srcId="{B9AA9B35-E6B8-4650-9DE9-E8B961ECD807}" destId="{B77C5359-D701-4E3F-A2A7-845125A05987}" srcOrd="3" destOrd="0" parTransId="{866433E2-E49F-4126-839E-B6A503A37A0B}" sibTransId="{90701EC6-FE8B-4C4A-B696-7875002DE22D}"/>
    <dgm:cxn modelId="{02D9A831-217F-4EA3-BF07-E4657ADE33F8}" srcId="{B9AA9B35-E6B8-4650-9DE9-E8B961ECD807}" destId="{31B8C701-DF48-4927-9DBF-73E1FF2CE1E6}" srcOrd="2" destOrd="0" parTransId="{519D11E6-A8FD-4439-AE17-36E887CB0003}" sibTransId="{FE32CEE9-47CA-445D-ABF4-AFA1CA827F7F}"/>
    <dgm:cxn modelId="{4E7C9A32-FC0B-4FEB-87F8-7AD3B150814C}" srcId="{B9AA9B35-E6B8-4650-9DE9-E8B961ECD807}" destId="{3746918C-CE3C-46FD-9A42-F703B230DBAA}" srcOrd="1" destOrd="0" parTransId="{B5402816-7CD1-4C61-98B2-32B0C55A18E3}" sibTransId="{6F51FCFD-6E47-47C7-97F0-339302F8EF8A}"/>
    <dgm:cxn modelId="{D0D3546E-5180-4AC9-B57F-9100818B6959}" type="presOf" srcId="{77F0B1ED-5DF5-4FE1-A986-037F9EE2C75B}" destId="{8006816F-E475-409B-A508-EC9A4BFFBCB6}" srcOrd="0" destOrd="0" presId="urn:microsoft.com/office/officeart/2018/2/layout/IconLabelList"/>
    <dgm:cxn modelId="{4AF08687-896F-4329-A8C5-7F992E754C8B}" type="presOf" srcId="{3746918C-CE3C-46FD-9A42-F703B230DBAA}" destId="{B6D8B8F7-4EAE-4427-B415-83F12FE3DE1B}" srcOrd="0" destOrd="0" presId="urn:microsoft.com/office/officeart/2018/2/layout/IconLabelList"/>
    <dgm:cxn modelId="{6D487D8B-E0AD-4791-A38E-D7E92514F6AD}" type="presOf" srcId="{31B8C701-DF48-4927-9DBF-73E1FF2CE1E6}" destId="{838A9EC3-6EEB-41DA-80F9-8C66D8C9C453}" srcOrd="0" destOrd="0" presId="urn:microsoft.com/office/officeart/2018/2/layout/IconLabelList"/>
    <dgm:cxn modelId="{3D9505CA-428C-4040-9650-D71E5D8620E4}" type="presOf" srcId="{B77C5359-D701-4E3F-A2A7-845125A05987}" destId="{E81F02CA-CC3D-47BB-A88A-A12FD8BBB1BA}" srcOrd="0" destOrd="0" presId="urn:microsoft.com/office/officeart/2018/2/layout/IconLabelList"/>
    <dgm:cxn modelId="{6B796F98-36AF-4E8D-AFBB-9CCC9CBCE071}" type="presParOf" srcId="{52147D7D-DBFE-4766-97FE-2AE724D23A3C}" destId="{B382BF64-8966-45CF-9C8F-4963C5621AD2}" srcOrd="0" destOrd="0" presId="urn:microsoft.com/office/officeart/2018/2/layout/IconLabelList"/>
    <dgm:cxn modelId="{E2803C2B-EE3B-4138-BDEC-F332CB07C1C0}" type="presParOf" srcId="{B382BF64-8966-45CF-9C8F-4963C5621AD2}" destId="{5F7BAB0E-B9EE-4249-939C-8978AC3245FE}" srcOrd="0" destOrd="0" presId="urn:microsoft.com/office/officeart/2018/2/layout/IconLabelList"/>
    <dgm:cxn modelId="{5BC7626C-D58D-4B34-8450-494392A4C16F}" type="presParOf" srcId="{B382BF64-8966-45CF-9C8F-4963C5621AD2}" destId="{21F1776D-814F-4E43-90B2-980CD0B12431}" srcOrd="1" destOrd="0" presId="urn:microsoft.com/office/officeart/2018/2/layout/IconLabelList"/>
    <dgm:cxn modelId="{B5EA4B99-BA6E-4BE3-BC6C-0D6FF54B5F4B}" type="presParOf" srcId="{B382BF64-8966-45CF-9C8F-4963C5621AD2}" destId="{8006816F-E475-409B-A508-EC9A4BFFBCB6}" srcOrd="2" destOrd="0" presId="urn:microsoft.com/office/officeart/2018/2/layout/IconLabelList"/>
    <dgm:cxn modelId="{5792B752-D63C-47CA-A434-9DB7BFC826D5}" type="presParOf" srcId="{52147D7D-DBFE-4766-97FE-2AE724D23A3C}" destId="{C7C39246-153C-409C-A5B3-BF28A7F90142}" srcOrd="1" destOrd="0" presId="urn:microsoft.com/office/officeart/2018/2/layout/IconLabelList"/>
    <dgm:cxn modelId="{33D5C209-5AC2-48C3-9D5E-77CEDF8CD95C}" type="presParOf" srcId="{52147D7D-DBFE-4766-97FE-2AE724D23A3C}" destId="{6544E0C7-DA64-4BF6-9751-CDB01A720112}" srcOrd="2" destOrd="0" presId="urn:microsoft.com/office/officeart/2018/2/layout/IconLabelList"/>
    <dgm:cxn modelId="{17E7F5DE-2535-4515-AEC6-D4BD25E0D158}" type="presParOf" srcId="{6544E0C7-DA64-4BF6-9751-CDB01A720112}" destId="{45AC8418-115D-42E2-917E-D05D6C46F586}" srcOrd="0" destOrd="0" presId="urn:microsoft.com/office/officeart/2018/2/layout/IconLabelList"/>
    <dgm:cxn modelId="{434A8D39-BF5A-46D2-A635-5C7FAAF0769F}" type="presParOf" srcId="{6544E0C7-DA64-4BF6-9751-CDB01A720112}" destId="{D3B1F79A-88DD-459E-A023-B8F303D87C6D}" srcOrd="1" destOrd="0" presId="urn:microsoft.com/office/officeart/2018/2/layout/IconLabelList"/>
    <dgm:cxn modelId="{940063AA-D079-40E1-B232-F787F3C18F60}" type="presParOf" srcId="{6544E0C7-DA64-4BF6-9751-CDB01A720112}" destId="{B6D8B8F7-4EAE-4427-B415-83F12FE3DE1B}" srcOrd="2" destOrd="0" presId="urn:microsoft.com/office/officeart/2018/2/layout/IconLabelList"/>
    <dgm:cxn modelId="{2BD5EB84-6DF7-4080-95CF-33C1A1EEF39A}" type="presParOf" srcId="{52147D7D-DBFE-4766-97FE-2AE724D23A3C}" destId="{34A2A22C-0EDC-456F-BB7B-5A4357D80272}" srcOrd="3" destOrd="0" presId="urn:microsoft.com/office/officeart/2018/2/layout/IconLabelList"/>
    <dgm:cxn modelId="{47FEA71F-C951-417A-9E01-487C22FEE469}" type="presParOf" srcId="{52147D7D-DBFE-4766-97FE-2AE724D23A3C}" destId="{8396681D-7078-478F-87E8-E198712E0249}" srcOrd="4" destOrd="0" presId="urn:microsoft.com/office/officeart/2018/2/layout/IconLabelList"/>
    <dgm:cxn modelId="{C94D6C95-D401-477A-9F6F-D9C81EC91567}" type="presParOf" srcId="{8396681D-7078-478F-87E8-E198712E0249}" destId="{718FE59B-8323-4832-A013-4F29668CCBAA}" srcOrd="0" destOrd="0" presId="urn:microsoft.com/office/officeart/2018/2/layout/IconLabelList"/>
    <dgm:cxn modelId="{52738B88-81CE-4D77-9417-8E86A7AB27BC}" type="presParOf" srcId="{8396681D-7078-478F-87E8-E198712E0249}" destId="{3277FD67-2B70-42B0-AA88-B8C2F292C3A8}" srcOrd="1" destOrd="0" presId="urn:microsoft.com/office/officeart/2018/2/layout/IconLabelList"/>
    <dgm:cxn modelId="{674F41D6-B74D-483D-A1D8-63B330243B70}" type="presParOf" srcId="{8396681D-7078-478F-87E8-E198712E0249}" destId="{838A9EC3-6EEB-41DA-80F9-8C66D8C9C453}" srcOrd="2" destOrd="0" presId="urn:microsoft.com/office/officeart/2018/2/layout/IconLabelList"/>
    <dgm:cxn modelId="{2EB040FA-689B-4A83-8D7D-E13DE60D8B46}" type="presParOf" srcId="{52147D7D-DBFE-4766-97FE-2AE724D23A3C}" destId="{91D1890D-919B-4BA0-986D-8C44488F49CC}" srcOrd="5" destOrd="0" presId="urn:microsoft.com/office/officeart/2018/2/layout/IconLabelList"/>
    <dgm:cxn modelId="{528F8BA2-B2A3-4649-AB32-3A8FAA02E1F8}" type="presParOf" srcId="{52147D7D-DBFE-4766-97FE-2AE724D23A3C}" destId="{961E90EC-BC05-4B1F-BA59-2423C5C1B234}" srcOrd="6" destOrd="0" presId="urn:microsoft.com/office/officeart/2018/2/layout/IconLabelList"/>
    <dgm:cxn modelId="{B4CBDD3F-AA14-4ABF-B736-C5AE845C43FF}" type="presParOf" srcId="{961E90EC-BC05-4B1F-BA59-2423C5C1B234}" destId="{9B58133C-6CBE-41AC-915E-53C4D1EB84DD}" srcOrd="0" destOrd="0" presId="urn:microsoft.com/office/officeart/2018/2/layout/IconLabelList"/>
    <dgm:cxn modelId="{193CB6B7-5991-46F1-A66F-ED741B6B1276}" type="presParOf" srcId="{961E90EC-BC05-4B1F-BA59-2423C5C1B234}" destId="{66D80F4E-8632-48E8-AB94-EF53682BAB97}" srcOrd="1" destOrd="0" presId="urn:microsoft.com/office/officeart/2018/2/layout/IconLabelList"/>
    <dgm:cxn modelId="{456ECAB2-031C-415C-B096-7890874A749C}" type="presParOf" srcId="{961E90EC-BC05-4B1F-BA59-2423C5C1B234}" destId="{E81F02CA-CC3D-47BB-A88A-A12FD8BBB1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6B7130-FD5C-42BE-B5F4-9A145ECE3E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67480E-CAED-4E03-A38C-1651AA16D210}">
      <dgm:prSet/>
      <dgm:spPr/>
      <dgm:t>
        <a:bodyPr/>
        <a:lstStyle/>
        <a:p>
          <a:r>
            <a:rPr lang="en-US"/>
            <a:t>- Follow PEP 8 for Python coding standards.</a:t>
          </a:r>
        </a:p>
      </dgm:t>
    </dgm:pt>
    <dgm:pt modelId="{F5C8CA2F-8376-4087-986F-F855B6E1E3AE}" type="parTrans" cxnId="{90AD50EA-6A81-4577-8CAF-BE1ADA81285E}">
      <dgm:prSet/>
      <dgm:spPr/>
      <dgm:t>
        <a:bodyPr/>
        <a:lstStyle/>
        <a:p>
          <a:endParaRPr lang="en-US"/>
        </a:p>
      </dgm:t>
    </dgm:pt>
    <dgm:pt modelId="{58A930D4-670A-4BC9-A0C7-CE21FF2C5D50}" type="sibTrans" cxnId="{90AD50EA-6A81-4577-8CAF-BE1ADA81285E}">
      <dgm:prSet/>
      <dgm:spPr/>
      <dgm:t>
        <a:bodyPr/>
        <a:lstStyle/>
        <a:p>
          <a:endParaRPr lang="en-US"/>
        </a:p>
      </dgm:t>
    </dgm:pt>
    <dgm:pt modelId="{C52D62D3-FEF1-4B4A-AD8B-E4C6140A888A}">
      <dgm:prSet/>
      <dgm:spPr/>
      <dgm:t>
        <a:bodyPr/>
        <a:lstStyle/>
        <a:p>
          <a:r>
            <a:rPr lang="en-US"/>
            <a:t>- Maintain consistent naming conventions.</a:t>
          </a:r>
        </a:p>
      </dgm:t>
    </dgm:pt>
    <dgm:pt modelId="{23B5B440-3634-4CA4-86A4-75F959202328}" type="parTrans" cxnId="{D1C36062-6060-451D-8ABB-CD93A364C766}">
      <dgm:prSet/>
      <dgm:spPr/>
      <dgm:t>
        <a:bodyPr/>
        <a:lstStyle/>
        <a:p>
          <a:endParaRPr lang="en-US"/>
        </a:p>
      </dgm:t>
    </dgm:pt>
    <dgm:pt modelId="{D2DD547B-199D-4DA6-A01A-2EB4FF36A2D7}" type="sibTrans" cxnId="{D1C36062-6060-451D-8ABB-CD93A364C766}">
      <dgm:prSet/>
      <dgm:spPr/>
      <dgm:t>
        <a:bodyPr/>
        <a:lstStyle/>
        <a:p>
          <a:endParaRPr lang="en-US"/>
        </a:p>
      </dgm:t>
    </dgm:pt>
    <dgm:pt modelId="{72CB4EAD-B77D-4913-9852-419C0F852D7B}">
      <dgm:prSet/>
      <dgm:spPr/>
      <dgm:t>
        <a:bodyPr/>
        <a:lstStyle/>
        <a:p>
          <a:r>
            <a:rPr lang="en-US"/>
            <a:t>- Use docstrings for functions and modules.</a:t>
          </a:r>
        </a:p>
      </dgm:t>
    </dgm:pt>
    <dgm:pt modelId="{B1C284ED-DB52-4AFF-9BCD-8848D7A8A217}" type="parTrans" cxnId="{6AC6B365-38FA-4301-83A6-AD0872A12DB4}">
      <dgm:prSet/>
      <dgm:spPr/>
      <dgm:t>
        <a:bodyPr/>
        <a:lstStyle/>
        <a:p>
          <a:endParaRPr lang="en-US"/>
        </a:p>
      </dgm:t>
    </dgm:pt>
    <dgm:pt modelId="{4A410925-CC9B-481B-916C-AF2EED0E5EB1}" type="sibTrans" cxnId="{6AC6B365-38FA-4301-83A6-AD0872A12DB4}">
      <dgm:prSet/>
      <dgm:spPr/>
      <dgm:t>
        <a:bodyPr/>
        <a:lstStyle/>
        <a:p>
          <a:endParaRPr lang="en-US"/>
        </a:p>
      </dgm:t>
    </dgm:pt>
    <dgm:pt modelId="{8323BB00-3095-4EE2-A9A2-6C5C7FD5E1A1}">
      <dgm:prSet/>
      <dgm:spPr/>
      <dgm:t>
        <a:bodyPr/>
        <a:lstStyle/>
        <a:p>
          <a:r>
            <a:rPr lang="en-US"/>
            <a:t>- Limit line length to improve readability.</a:t>
          </a:r>
        </a:p>
      </dgm:t>
    </dgm:pt>
    <dgm:pt modelId="{D5B3022B-B54A-4B0B-9CF7-0292327ED1D1}" type="parTrans" cxnId="{9F0BD9BF-3197-4737-A7BA-4D8721E3EB1E}">
      <dgm:prSet/>
      <dgm:spPr/>
      <dgm:t>
        <a:bodyPr/>
        <a:lstStyle/>
        <a:p>
          <a:endParaRPr lang="en-US"/>
        </a:p>
      </dgm:t>
    </dgm:pt>
    <dgm:pt modelId="{684F58FC-0610-4CAE-A4EA-4D192C01775F}" type="sibTrans" cxnId="{9F0BD9BF-3197-4737-A7BA-4D8721E3EB1E}">
      <dgm:prSet/>
      <dgm:spPr/>
      <dgm:t>
        <a:bodyPr/>
        <a:lstStyle/>
        <a:p>
          <a:endParaRPr lang="en-US"/>
        </a:p>
      </dgm:t>
    </dgm:pt>
    <dgm:pt modelId="{D467568C-B34A-4FD8-8CAD-C7709F3392FC}">
      <dgm:prSet/>
      <dgm:spPr/>
      <dgm:t>
        <a:bodyPr/>
        <a:lstStyle/>
        <a:p>
          <a:r>
            <a:rPr lang="en-US"/>
            <a:t>- Avoid using unnecessary complexity in code.</a:t>
          </a:r>
        </a:p>
      </dgm:t>
    </dgm:pt>
    <dgm:pt modelId="{063A0B71-DC83-435F-8BA9-477875E0A04B}" type="parTrans" cxnId="{C3DDC8E5-377E-4624-BFB2-BA22A77A5FD8}">
      <dgm:prSet/>
      <dgm:spPr/>
      <dgm:t>
        <a:bodyPr/>
        <a:lstStyle/>
        <a:p>
          <a:endParaRPr lang="en-US"/>
        </a:p>
      </dgm:t>
    </dgm:pt>
    <dgm:pt modelId="{353D8CB8-F718-4A92-B9D6-A770F20FF03B}" type="sibTrans" cxnId="{C3DDC8E5-377E-4624-BFB2-BA22A77A5FD8}">
      <dgm:prSet/>
      <dgm:spPr/>
      <dgm:t>
        <a:bodyPr/>
        <a:lstStyle/>
        <a:p>
          <a:endParaRPr lang="en-US"/>
        </a:p>
      </dgm:t>
    </dgm:pt>
    <dgm:pt modelId="{553DCFC3-7F83-4D0C-83FB-03E480833DB7}" type="pres">
      <dgm:prSet presAssocID="{5B6B7130-FD5C-42BE-B5F4-9A145ECE3E27}" presName="root" presStyleCnt="0">
        <dgm:presLayoutVars>
          <dgm:dir/>
          <dgm:resizeHandles val="exact"/>
        </dgm:presLayoutVars>
      </dgm:prSet>
      <dgm:spPr/>
    </dgm:pt>
    <dgm:pt modelId="{4D8C3FB0-12EB-4517-AFC9-AE5ECB904714}" type="pres">
      <dgm:prSet presAssocID="{F067480E-CAED-4E03-A38C-1651AA16D210}" presName="compNode" presStyleCnt="0"/>
      <dgm:spPr/>
    </dgm:pt>
    <dgm:pt modelId="{3187470E-20F7-4328-83C6-C34F3FBFC619}" type="pres">
      <dgm:prSet presAssocID="{F067480E-CAED-4E03-A38C-1651AA16D210}" presName="bgRect" presStyleLbl="bgShp" presStyleIdx="0" presStyleCnt="5"/>
      <dgm:spPr/>
    </dgm:pt>
    <dgm:pt modelId="{5793687D-4436-47E3-BCE9-BB9B92162C58}" type="pres">
      <dgm:prSet presAssocID="{F067480E-CAED-4E03-A38C-1651AA16D21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02D352E-3DCA-471E-AE6D-8F3D5506069C}" type="pres">
      <dgm:prSet presAssocID="{F067480E-CAED-4E03-A38C-1651AA16D210}" presName="spaceRect" presStyleCnt="0"/>
      <dgm:spPr/>
    </dgm:pt>
    <dgm:pt modelId="{4F494B10-2C4C-4915-A198-10B7657D6574}" type="pres">
      <dgm:prSet presAssocID="{F067480E-CAED-4E03-A38C-1651AA16D210}" presName="parTx" presStyleLbl="revTx" presStyleIdx="0" presStyleCnt="5">
        <dgm:presLayoutVars>
          <dgm:chMax val="0"/>
          <dgm:chPref val="0"/>
        </dgm:presLayoutVars>
      </dgm:prSet>
      <dgm:spPr/>
    </dgm:pt>
    <dgm:pt modelId="{5D09A1CE-1F3A-4A37-97C9-96BE1AB76297}" type="pres">
      <dgm:prSet presAssocID="{58A930D4-670A-4BC9-A0C7-CE21FF2C5D50}" presName="sibTrans" presStyleCnt="0"/>
      <dgm:spPr/>
    </dgm:pt>
    <dgm:pt modelId="{4277B536-57B5-4778-ACF2-18022140FDA6}" type="pres">
      <dgm:prSet presAssocID="{C52D62D3-FEF1-4B4A-AD8B-E4C6140A888A}" presName="compNode" presStyleCnt="0"/>
      <dgm:spPr/>
    </dgm:pt>
    <dgm:pt modelId="{0436C59A-DDD5-4C4C-BD51-AFABDA46F1A5}" type="pres">
      <dgm:prSet presAssocID="{C52D62D3-FEF1-4B4A-AD8B-E4C6140A888A}" presName="bgRect" presStyleLbl="bgShp" presStyleIdx="1" presStyleCnt="5"/>
      <dgm:spPr/>
    </dgm:pt>
    <dgm:pt modelId="{73D70481-BBA8-4148-B0F2-C29A8216FFDE}" type="pres">
      <dgm:prSet presAssocID="{C52D62D3-FEF1-4B4A-AD8B-E4C6140A888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421974B-7574-4FA1-9AAF-89FAB6DE61D3}" type="pres">
      <dgm:prSet presAssocID="{C52D62D3-FEF1-4B4A-AD8B-E4C6140A888A}" presName="spaceRect" presStyleCnt="0"/>
      <dgm:spPr/>
    </dgm:pt>
    <dgm:pt modelId="{E4422E23-3325-4C0E-AB34-233E5F5C3752}" type="pres">
      <dgm:prSet presAssocID="{C52D62D3-FEF1-4B4A-AD8B-E4C6140A888A}" presName="parTx" presStyleLbl="revTx" presStyleIdx="1" presStyleCnt="5">
        <dgm:presLayoutVars>
          <dgm:chMax val="0"/>
          <dgm:chPref val="0"/>
        </dgm:presLayoutVars>
      </dgm:prSet>
      <dgm:spPr/>
    </dgm:pt>
    <dgm:pt modelId="{ECB240C4-05AF-487F-B341-BF6825693C7A}" type="pres">
      <dgm:prSet presAssocID="{D2DD547B-199D-4DA6-A01A-2EB4FF36A2D7}" presName="sibTrans" presStyleCnt="0"/>
      <dgm:spPr/>
    </dgm:pt>
    <dgm:pt modelId="{BF1462E3-56BD-4899-B2E7-D5C7E13080CF}" type="pres">
      <dgm:prSet presAssocID="{72CB4EAD-B77D-4913-9852-419C0F852D7B}" presName="compNode" presStyleCnt="0"/>
      <dgm:spPr/>
    </dgm:pt>
    <dgm:pt modelId="{499A151F-2E32-486A-A088-434429C40B00}" type="pres">
      <dgm:prSet presAssocID="{72CB4EAD-B77D-4913-9852-419C0F852D7B}" presName="bgRect" presStyleLbl="bgShp" presStyleIdx="2" presStyleCnt="5"/>
      <dgm:spPr/>
    </dgm:pt>
    <dgm:pt modelId="{23E49A29-F37C-44FB-B34D-E13F537FD96C}" type="pres">
      <dgm:prSet presAssocID="{72CB4EAD-B77D-4913-9852-419C0F852D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A20EC20-497D-46F3-AAAC-8D014E5C08F6}" type="pres">
      <dgm:prSet presAssocID="{72CB4EAD-B77D-4913-9852-419C0F852D7B}" presName="spaceRect" presStyleCnt="0"/>
      <dgm:spPr/>
    </dgm:pt>
    <dgm:pt modelId="{6DF8755B-90BD-45E5-AC62-E54351489A60}" type="pres">
      <dgm:prSet presAssocID="{72CB4EAD-B77D-4913-9852-419C0F852D7B}" presName="parTx" presStyleLbl="revTx" presStyleIdx="2" presStyleCnt="5">
        <dgm:presLayoutVars>
          <dgm:chMax val="0"/>
          <dgm:chPref val="0"/>
        </dgm:presLayoutVars>
      </dgm:prSet>
      <dgm:spPr/>
    </dgm:pt>
    <dgm:pt modelId="{1B6036D7-9942-43B4-96F9-3452EA433742}" type="pres">
      <dgm:prSet presAssocID="{4A410925-CC9B-481B-916C-AF2EED0E5EB1}" presName="sibTrans" presStyleCnt="0"/>
      <dgm:spPr/>
    </dgm:pt>
    <dgm:pt modelId="{8957022B-4E72-4186-B3C0-434921EF9ECB}" type="pres">
      <dgm:prSet presAssocID="{8323BB00-3095-4EE2-A9A2-6C5C7FD5E1A1}" presName="compNode" presStyleCnt="0"/>
      <dgm:spPr/>
    </dgm:pt>
    <dgm:pt modelId="{3F36A71E-19B4-4348-B62D-BC9C2D708320}" type="pres">
      <dgm:prSet presAssocID="{8323BB00-3095-4EE2-A9A2-6C5C7FD5E1A1}" presName="bgRect" presStyleLbl="bgShp" presStyleIdx="3" presStyleCnt="5"/>
      <dgm:spPr/>
    </dgm:pt>
    <dgm:pt modelId="{B5B7C5EC-64F0-459F-8158-BF84ACC642C4}" type="pres">
      <dgm:prSet presAssocID="{8323BB00-3095-4EE2-A9A2-6C5C7FD5E1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E913FE3-83A6-45DE-91CF-83C09B0CF985}" type="pres">
      <dgm:prSet presAssocID="{8323BB00-3095-4EE2-A9A2-6C5C7FD5E1A1}" presName="spaceRect" presStyleCnt="0"/>
      <dgm:spPr/>
    </dgm:pt>
    <dgm:pt modelId="{9AEBB190-C664-4584-99F5-F35BB71573C8}" type="pres">
      <dgm:prSet presAssocID="{8323BB00-3095-4EE2-A9A2-6C5C7FD5E1A1}" presName="parTx" presStyleLbl="revTx" presStyleIdx="3" presStyleCnt="5">
        <dgm:presLayoutVars>
          <dgm:chMax val="0"/>
          <dgm:chPref val="0"/>
        </dgm:presLayoutVars>
      </dgm:prSet>
      <dgm:spPr/>
    </dgm:pt>
    <dgm:pt modelId="{0AB4C8E4-0BB5-45E2-83A5-6836BD060A7F}" type="pres">
      <dgm:prSet presAssocID="{684F58FC-0610-4CAE-A4EA-4D192C01775F}" presName="sibTrans" presStyleCnt="0"/>
      <dgm:spPr/>
    </dgm:pt>
    <dgm:pt modelId="{3414435E-89C1-4823-B07E-42A8D9A8D964}" type="pres">
      <dgm:prSet presAssocID="{D467568C-B34A-4FD8-8CAD-C7709F3392FC}" presName="compNode" presStyleCnt="0"/>
      <dgm:spPr/>
    </dgm:pt>
    <dgm:pt modelId="{F987AE65-1D08-4AD0-96F8-02DD6079F939}" type="pres">
      <dgm:prSet presAssocID="{D467568C-B34A-4FD8-8CAD-C7709F3392FC}" presName="bgRect" presStyleLbl="bgShp" presStyleIdx="4" presStyleCnt="5"/>
      <dgm:spPr/>
    </dgm:pt>
    <dgm:pt modelId="{CE8D53F5-931A-4927-96D7-8C6309BB5634}" type="pres">
      <dgm:prSet presAssocID="{D467568C-B34A-4FD8-8CAD-C7709F3392F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AC274264-E402-4181-9233-0CE20F944CAD}" type="pres">
      <dgm:prSet presAssocID="{D467568C-B34A-4FD8-8CAD-C7709F3392FC}" presName="spaceRect" presStyleCnt="0"/>
      <dgm:spPr/>
    </dgm:pt>
    <dgm:pt modelId="{BC8FFD09-66EC-4588-A8DB-CD0D2642B9F3}" type="pres">
      <dgm:prSet presAssocID="{D467568C-B34A-4FD8-8CAD-C7709F3392F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14C2932-5EDD-4E73-AF5A-35DD279F4B13}" type="presOf" srcId="{72CB4EAD-B77D-4913-9852-419C0F852D7B}" destId="{6DF8755B-90BD-45E5-AC62-E54351489A60}" srcOrd="0" destOrd="0" presId="urn:microsoft.com/office/officeart/2018/2/layout/IconVerticalSolidList"/>
    <dgm:cxn modelId="{FBF8A633-BFFB-45ED-8C53-51B8A1486C2D}" type="presOf" srcId="{5B6B7130-FD5C-42BE-B5F4-9A145ECE3E27}" destId="{553DCFC3-7F83-4D0C-83FB-03E480833DB7}" srcOrd="0" destOrd="0" presId="urn:microsoft.com/office/officeart/2018/2/layout/IconVerticalSolidList"/>
    <dgm:cxn modelId="{D1C36062-6060-451D-8ABB-CD93A364C766}" srcId="{5B6B7130-FD5C-42BE-B5F4-9A145ECE3E27}" destId="{C52D62D3-FEF1-4B4A-AD8B-E4C6140A888A}" srcOrd="1" destOrd="0" parTransId="{23B5B440-3634-4CA4-86A4-75F959202328}" sibTransId="{D2DD547B-199D-4DA6-A01A-2EB4FF36A2D7}"/>
    <dgm:cxn modelId="{6AC6B365-38FA-4301-83A6-AD0872A12DB4}" srcId="{5B6B7130-FD5C-42BE-B5F4-9A145ECE3E27}" destId="{72CB4EAD-B77D-4913-9852-419C0F852D7B}" srcOrd="2" destOrd="0" parTransId="{B1C284ED-DB52-4AFF-9BCD-8848D7A8A217}" sibTransId="{4A410925-CC9B-481B-916C-AF2EED0E5EB1}"/>
    <dgm:cxn modelId="{EEE3A249-0809-4451-870B-D296B177F7F7}" type="presOf" srcId="{8323BB00-3095-4EE2-A9A2-6C5C7FD5E1A1}" destId="{9AEBB190-C664-4584-99F5-F35BB71573C8}" srcOrd="0" destOrd="0" presId="urn:microsoft.com/office/officeart/2018/2/layout/IconVerticalSolidList"/>
    <dgm:cxn modelId="{61772958-620A-493D-9B6A-CC62EED74DA6}" type="presOf" srcId="{F067480E-CAED-4E03-A38C-1651AA16D210}" destId="{4F494B10-2C4C-4915-A198-10B7657D6574}" srcOrd="0" destOrd="0" presId="urn:microsoft.com/office/officeart/2018/2/layout/IconVerticalSolidList"/>
    <dgm:cxn modelId="{DC2C6490-CADF-4CE6-B090-910D6A90888C}" type="presOf" srcId="{D467568C-B34A-4FD8-8CAD-C7709F3392FC}" destId="{BC8FFD09-66EC-4588-A8DB-CD0D2642B9F3}" srcOrd="0" destOrd="0" presId="urn:microsoft.com/office/officeart/2018/2/layout/IconVerticalSolidList"/>
    <dgm:cxn modelId="{A8117EBC-CC48-46EC-94DD-917AD2E9CA57}" type="presOf" srcId="{C52D62D3-FEF1-4B4A-AD8B-E4C6140A888A}" destId="{E4422E23-3325-4C0E-AB34-233E5F5C3752}" srcOrd="0" destOrd="0" presId="urn:microsoft.com/office/officeart/2018/2/layout/IconVerticalSolidList"/>
    <dgm:cxn modelId="{9F0BD9BF-3197-4737-A7BA-4D8721E3EB1E}" srcId="{5B6B7130-FD5C-42BE-B5F4-9A145ECE3E27}" destId="{8323BB00-3095-4EE2-A9A2-6C5C7FD5E1A1}" srcOrd="3" destOrd="0" parTransId="{D5B3022B-B54A-4B0B-9CF7-0292327ED1D1}" sibTransId="{684F58FC-0610-4CAE-A4EA-4D192C01775F}"/>
    <dgm:cxn modelId="{C3DDC8E5-377E-4624-BFB2-BA22A77A5FD8}" srcId="{5B6B7130-FD5C-42BE-B5F4-9A145ECE3E27}" destId="{D467568C-B34A-4FD8-8CAD-C7709F3392FC}" srcOrd="4" destOrd="0" parTransId="{063A0B71-DC83-435F-8BA9-477875E0A04B}" sibTransId="{353D8CB8-F718-4A92-B9D6-A770F20FF03B}"/>
    <dgm:cxn modelId="{90AD50EA-6A81-4577-8CAF-BE1ADA81285E}" srcId="{5B6B7130-FD5C-42BE-B5F4-9A145ECE3E27}" destId="{F067480E-CAED-4E03-A38C-1651AA16D210}" srcOrd="0" destOrd="0" parTransId="{F5C8CA2F-8376-4087-986F-F855B6E1E3AE}" sibTransId="{58A930D4-670A-4BC9-A0C7-CE21FF2C5D50}"/>
    <dgm:cxn modelId="{DE6563F2-D5FB-4C0E-8777-4CEB24863BD9}" type="presParOf" srcId="{553DCFC3-7F83-4D0C-83FB-03E480833DB7}" destId="{4D8C3FB0-12EB-4517-AFC9-AE5ECB904714}" srcOrd="0" destOrd="0" presId="urn:microsoft.com/office/officeart/2018/2/layout/IconVerticalSolidList"/>
    <dgm:cxn modelId="{8DCB5B9A-56DE-475C-BB64-FF829A3DD6AF}" type="presParOf" srcId="{4D8C3FB0-12EB-4517-AFC9-AE5ECB904714}" destId="{3187470E-20F7-4328-83C6-C34F3FBFC619}" srcOrd="0" destOrd="0" presId="urn:microsoft.com/office/officeart/2018/2/layout/IconVerticalSolidList"/>
    <dgm:cxn modelId="{C98DDA35-D486-48BA-8C9C-EE30FB6084B9}" type="presParOf" srcId="{4D8C3FB0-12EB-4517-AFC9-AE5ECB904714}" destId="{5793687D-4436-47E3-BCE9-BB9B92162C58}" srcOrd="1" destOrd="0" presId="urn:microsoft.com/office/officeart/2018/2/layout/IconVerticalSolidList"/>
    <dgm:cxn modelId="{D328D121-3983-4A8A-9EA0-A29D0C50DBA0}" type="presParOf" srcId="{4D8C3FB0-12EB-4517-AFC9-AE5ECB904714}" destId="{702D352E-3DCA-471E-AE6D-8F3D5506069C}" srcOrd="2" destOrd="0" presId="urn:microsoft.com/office/officeart/2018/2/layout/IconVerticalSolidList"/>
    <dgm:cxn modelId="{74F546A2-7415-46C0-96BA-79B8984FA160}" type="presParOf" srcId="{4D8C3FB0-12EB-4517-AFC9-AE5ECB904714}" destId="{4F494B10-2C4C-4915-A198-10B7657D6574}" srcOrd="3" destOrd="0" presId="urn:microsoft.com/office/officeart/2018/2/layout/IconVerticalSolidList"/>
    <dgm:cxn modelId="{F64F35AD-AFEB-4505-BA22-1026CA088928}" type="presParOf" srcId="{553DCFC3-7F83-4D0C-83FB-03E480833DB7}" destId="{5D09A1CE-1F3A-4A37-97C9-96BE1AB76297}" srcOrd="1" destOrd="0" presId="urn:microsoft.com/office/officeart/2018/2/layout/IconVerticalSolidList"/>
    <dgm:cxn modelId="{88F2A5BA-9799-4B1A-A3F5-5CAA53EDA225}" type="presParOf" srcId="{553DCFC3-7F83-4D0C-83FB-03E480833DB7}" destId="{4277B536-57B5-4778-ACF2-18022140FDA6}" srcOrd="2" destOrd="0" presId="urn:microsoft.com/office/officeart/2018/2/layout/IconVerticalSolidList"/>
    <dgm:cxn modelId="{C1477AE6-D995-4C1F-ADFF-EECCBBFF4F2D}" type="presParOf" srcId="{4277B536-57B5-4778-ACF2-18022140FDA6}" destId="{0436C59A-DDD5-4C4C-BD51-AFABDA46F1A5}" srcOrd="0" destOrd="0" presId="urn:microsoft.com/office/officeart/2018/2/layout/IconVerticalSolidList"/>
    <dgm:cxn modelId="{9F573EC0-B125-4E7E-9A3C-3C0D6ED0E457}" type="presParOf" srcId="{4277B536-57B5-4778-ACF2-18022140FDA6}" destId="{73D70481-BBA8-4148-B0F2-C29A8216FFDE}" srcOrd="1" destOrd="0" presId="urn:microsoft.com/office/officeart/2018/2/layout/IconVerticalSolidList"/>
    <dgm:cxn modelId="{BB71B502-F0F5-4672-95CF-43A8CADC14E4}" type="presParOf" srcId="{4277B536-57B5-4778-ACF2-18022140FDA6}" destId="{5421974B-7574-4FA1-9AAF-89FAB6DE61D3}" srcOrd="2" destOrd="0" presId="urn:microsoft.com/office/officeart/2018/2/layout/IconVerticalSolidList"/>
    <dgm:cxn modelId="{92CD7003-483B-442C-8ADA-0C366614F08D}" type="presParOf" srcId="{4277B536-57B5-4778-ACF2-18022140FDA6}" destId="{E4422E23-3325-4C0E-AB34-233E5F5C3752}" srcOrd="3" destOrd="0" presId="urn:microsoft.com/office/officeart/2018/2/layout/IconVerticalSolidList"/>
    <dgm:cxn modelId="{52FD765D-85FF-4A74-BDED-81F44C73B001}" type="presParOf" srcId="{553DCFC3-7F83-4D0C-83FB-03E480833DB7}" destId="{ECB240C4-05AF-487F-B341-BF6825693C7A}" srcOrd="3" destOrd="0" presId="urn:microsoft.com/office/officeart/2018/2/layout/IconVerticalSolidList"/>
    <dgm:cxn modelId="{826B2AE6-1769-48FA-98CB-FEF9A44EDA47}" type="presParOf" srcId="{553DCFC3-7F83-4D0C-83FB-03E480833DB7}" destId="{BF1462E3-56BD-4899-B2E7-D5C7E13080CF}" srcOrd="4" destOrd="0" presId="urn:microsoft.com/office/officeart/2018/2/layout/IconVerticalSolidList"/>
    <dgm:cxn modelId="{F7C715DC-F5B8-499D-91B5-4C1D17D2870C}" type="presParOf" srcId="{BF1462E3-56BD-4899-B2E7-D5C7E13080CF}" destId="{499A151F-2E32-486A-A088-434429C40B00}" srcOrd="0" destOrd="0" presId="urn:microsoft.com/office/officeart/2018/2/layout/IconVerticalSolidList"/>
    <dgm:cxn modelId="{95ACEEB9-E1B4-4DB3-AA03-0DDC552E51D0}" type="presParOf" srcId="{BF1462E3-56BD-4899-B2E7-D5C7E13080CF}" destId="{23E49A29-F37C-44FB-B34D-E13F537FD96C}" srcOrd="1" destOrd="0" presId="urn:microsoft.com/office/officeart/2018/2/layout/IconVerticalSolidList"/>
    <dgm:cxn modelId="{CB7CEB5F-5135-461B-A2D6-608AB2038F6D}" type="presParOf" srcId="{BF1462E3-56BD-4899-B2E7-D5C7E13080CF}" destId="{1A20EC20-497D-46F3-AAAC-8D014E5C08F6}" srcOrd="2" destOrd="0" presId="urn:microsoft.com/office/officeart/2018/2/layout/IconVerticalSolidList"/>
    <dgm:cxn modelId="{8475846E-C83C-443D-827A-E1470160166A}" type="presParOf" srcId="{BF1462E3-56BD-4899-B2E7-D5C7E13080CF}" destId="{6DF8755B-90BD-45E5-AC62-E54351489A60}" srcOrd="3" destOrd="0" presId="urn:microsoft.com/office/officeart/2018/2/layout/IconVerticalSolidList"/>
    <dgm:cxn modelId="{29FB9A29-001A-472F-9FB8-F302573504CC}" type="presParOf" srcId="{553DCFC3-7F83-4D0C-83FB-03E480833DB7}" destId="{1B6036D7-9942-43B4-96F9-3452EA433742}" srcOrd="5" destOrd="0" presId="urn:microsoft.com/office/officeart/2018/2/layout/IconVerticalSolidList"/>
    <dgm:cxn modelId="{B50C9010-7B12-4102-BEC2-A80AB54F3E8F}" type="presParOf" srcId="{553DCFC3-7F83-4D0C-83FB-03E480833DB7}" destId="{8957022B-4E72-4186-B3C0-434921EF9ECB}" srcOrd="6" destOrd="0" presId="urn:microsoft.com/office/officeart/2018/2/layout/IconVerticalSolidList"/>
    <dgm:cxn modelId="{B1324ADA-E763-49CF-BA6E-D6C23D31CCB6}" type="presParOf" srcId="{8957022B-4E72-4186-B3C0-434921EF9ECB}" destId="{3F36A71E-19B4-4348-B62D-BC9C2D708320}" srcOrd="0" destOrd="0" presId="urn:microsoft.com/office/officeart/2018/2/layout/IconVerticalSolidList"/>
    <dgm:cxn modelId="{79E69A31-632F-4CCA-AF72-CA551E2064E8}" type="presParOf" srcId="{8957022B-4E72-4186-B3C0-434921EF9ECB}" destId="{B5B7C5EC-64F0-459F-8158-BF84ACC642C4}" srcOrd="1" destOrd="0" presId="urn:microsoft.com/office/officeart/2018/2/layout/IconVerticalSolidList"/>
    <dgm:cxn modelId="{59F5FEC7-01F3-40E8-9B33-1C455BC0F536}" type="presParOf" srcId="{8957022B-4E72-4186-B3C0-434921EF9ECB}" destId="{8E913FE3-83A6-45DE-91CF-83C09B0CF985}" srcOrd="2" destOrd="0" presId="urn:microsoft.com/office/officeart/2018/2/layout/IconVerticalSolidList"/>
    <dgm:cxn modelId="{EE582FF9-FF0E-4259-AC52-9057ACFEE9F7}" type="presParOf" srcId="{8957022B-4E72-4186-B3C0-434921EF9ECB}" destId="{9AEBB190-C664-4584-99F5-F35BB71573C8}" srcOrd="3" destOrd="0" presId="urn:microsoft.com/office/officeart/2018/2/layout/IconVerticalSolidList"/>
    <dgm:cxn modelId="{AF95E721-CA41-4DF2-A448-E22CA07635D3}" type="presParOf" srcId="{553DCFC3-7F83-4D0C-83FB-03E480833DB7}" destId="{0AB4C8E4-0BB5-45E2-83A5-6836BD060A7F}" srcOrd="7" destOrd="0" presId="urn:microsoft.com/office/officeart/2018/2/layout/IconVerticalSolidList"/>
    <dgm:cxn modelId="{CB445F83-2ADB-4B49-9EEE-444242B1DE75}" type="presParOf" srcId="{553DCFC3-7F83-4D0C-83FB-03E480833DB7}" destId="{3414435E-89C1-4823-B07E-42A8D9A8D964}" srcOrd="8" destOrd="0" presId="urn:microsoft.com/office/officeart/2018/2/layout/IconVerticalSolidList"/>
    <dgm:cxn modelId="{D4D73B8B-4527-48F7-A343-147516A20DC1}" type="presParOf" srcId="{3414435E-89C1-4823-B07E-42A8D9A8D964}" destId="{F987AE65-1D08-4AD0-96F8-02DD6079F939}" srcOrd="0" destOrd="0" presId="urn:microsoft.com/office/officeart/2018/2/layout/IconVerticalSolidList"/>
    <dgm:cxn modelId="{848D6731-EE24-41F0-A984-7C2D93126BAD}" type="presParOf" srcId="{3414435E-89C1-4823-B07E-42A8D9A8D964}" destId="{CE8D53F5-931A-4927-96D7-8C6309BB5634}" srcOrd="1" destOrd="0" presId="urn:microsoft.com/office/officeart/2018/2/layout/IconVerticalSolidList"/>
    <dgm:cxn modelId="{B6E5816F-30CD-4728-A503-D953CA58D664}" type="presParOf" srcId="{3414435E-89C1-4823-B07E-42A8D9A8D964}" destId="{AC274264-E402-4181-9233-0CE20F944CAD}" srcOrd="2" destOrd="0" presId="urn:microsoft.com/office/officeart/2018/2/layout/IconVerticalSolidList"/>
    <dgm:cxn modelId="{EF95F1AA-9503-4935-A16D-1D9CF2E1688C}" type="presParOf" srcId="{3414435E-89C1-4823-B07E-42A8D9A8D964}" destId="{BC8FFD09-66EC-4588-A8DB-CD0D2642B9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2C450-E63B-4DB7-B250-CD92883BB3ED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70AE2-5DD1-4D9C-991B-5E440E582B35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31412-2F16-4DC9-B73D-98C1D19D6811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Code should be easy to read and understand.</a:t>
          </a:r>
        </a:p>
      </dsp:txBody>
      <dsp:txXfrm>
        <a:off x="1059754" y="4307"/>
        <a:ext cx="3713413" cy="917536"/>
      </dsp:txXfrm>
    </dsp:sp>
    <dsp:sp modelId="{4D1EA6F9-A727-4D16-9D41-9C7182D10718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BA292-F0D3-4D83-A697-3AF393A90E4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62032-5761-43DF-8641-02804BF6CDFB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 meaningful variable and function names.</a:t>
          </a:r>
        </a:p>
      </dsp:txBody>
      <dsp:txXfrm>
        <a:off x="1059754" y="1151227"/>
        <a:ext cx="3713413" cy="917536"/>
      </dsp:txXfrm>
    </dsp:sp>
    <dsp:sp modelId="{F6174CC0-F996-4488-AF04-180E2DDE19E7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CE8B0-5CA8-4118-9461-FAC8DC620CC2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5D023-886A-4CB2-AD84-56BE9EA26FEF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Follow consistent indentation and spacing.</a:t>
          </a:r>
        </a:p>
      </dsp:txBody>
      <dsp:txXfrm>
        <a:off x="1059754" y="2298147"/>
        <a:ext cx="3713413" cy="917536"/>
      </dsp:txXfrm>
    </dsp:sp>
    <dsp:sp modelId="{BE457E6B-BB8A-4135-A326-BA75B6FD3C4D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ACDC3-BAD0-4DC1-AE12-76CA51E3B261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BB98B-4593-4C65-A31A-A7A9BF07E576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 comments to explain complex logic.</a:t>
          </a:r>
        </a:p>
      </dsp:txBody>
      <dsp:txXfrm>
        <a:off x="1059754" y="3445068"/>
        <a:ext cx="3713413" cy="917536"/>
      </dsp:txXfrm>
    </dsp:sp>
    <dsp:sp modelId="{67CF8117-633F-4EAC-B077-DC3E881D11AD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B665A2-48D5-4C8A-A4D1-8DCCDB19BC4A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8F231-74EB-4905-8F95-F81BF9AB8982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Keep functions and methods short and focused.</a:t>
          </a:r>
        </a:p>
      </dsp:txBody>
      <dsp:txXfrm>
        <a:off x="1059754" y="4591988"/>
        <a:ext cx="3713413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2AF5B-DECA-4272-8365-87D89B859E8F}">
      <dsp:nvSpPr>
        <dsp:cNvPr id="0" name=""/>
        <dsp:cNvSpPr/>
      </dsp:nvSpPr>
      <dsp:spPr>
        <a:xfrm>
          <a:off x="614557" y="505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9408D-23E9-4FA9-B308-E5C8EB2EB69B}">
      <dsp:nvSpPr>
        <dsp:cNvPr id="0" name=""/>
        <dsp:cNvSpPr/>
      </dsp:nvSpPr>
      <dsp:spPr>
        <a:xfrm>
          <a:off x="823649" y="209597"/>
          <a:ext cx="562939" cy="5629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84DFC-B5BD-40A9-A75D-BAE03176621A}">
      <dsp:nvSpPr>
        <dsp:cNvPr id="0" name=""/>
        <dsp:cNvSpPr/>
      </dsp:nvSpPr>
      <dsp:spPr>
        <a:xfrm>
          <a:off x="300919" y="1287223"/>
          <a:ext cx="1608398" cy="80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Write modular and reusable code.</a:t>
          </a:r>
        </a:p>
      </dsp:txBody>
      <dsp:txXfrm>
        <a:off x="300919" y="1287223"/>
        <a:ext cx="1608398" cy="804199"/>
      </dsp:txXfrm>
    </dsp:sp>
    <dsp:sp modelId="{96EC9256-0689-4A02-8737-9C3C573E6F96}">
      <dsp:nvSpPr>
        <dsp:cNvPr id="0" name=""/>
        <dsp:cNvSpPr/>
      </dsp:nvSpPr>
      <dsp:spPr>
        <a:xfrm>
          <a:off x="2504425" y="505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C13C9-9759-41C0-A69A-009946951BB7}">
      <dsp:nvSpPr>
        <dsp:cNvPr id="0" name=""/>
        <dsp:cNvSpPr/>
      </dsp:nvSpPr>
      <dsp:spPr>
        <a:xfrm>
          <a:off x="2713517" y="209597"/>
          <a:ext cx="562939" cy="5629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52F5F-B427-4358-993A-FFE3AB18DBB7}">
      <dsp:nvSpPr>
        <dsp:cNvPr id="0" name=""/>
        <dsp:cNvSpPr/>
      </dsp:nvSpPr>
      <dsp:spPr>
        <a:xfrm>
          <a:off x="2190787" y="1287223"/>
          <a:ext cx="1608398" cy="80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- Use proper documentation for functions and classes.</a:t>
          </a:r>
        </a:p>
      </dsp:txBody>
      <dsp:txXfrm>
        <a:off x="2190787" y="1287223"/>
        <a:ext cx="1608398" cy="804199"/>
      </dsp:txXfrm>
    </dsp:sp>
    <dsp:sp modelId="{1B5FD080-40AC-41F7-BDEB-17709CE935E3}">
      <dsp:nvSpPr>
        <dsp:cNvPr id="0" name=""/>
        <dsp:cNvSpPr/>
      </dsp:nvSpPr>
      <dsp:spPr>
        <a:xfrm>
          <a:off x="4394293" y="505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3B9316-9F11-4A4F-ABD6-1E56E655DFD7}">
      <dsp:nvSpPr>
        <dsp:cNvPr id="0" name=""/>
        <dsp:cNvSpPr/>
      </dsp:nvSpPr>
      <dsp:spPr>
        <a:xfrm>
          <a:off x="4603385" y="209597"/>
          <a:ext cx="562939" cy="5629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9E248-DFF1-4C94-99F0-CF6E6566E9AD}">
      <dsp:nvSpPr>
        <dsp:cNvPr id="0" name=""/>
        <dsp:cNvSpPr/>
      </dsp:nvSpPr>
      <dsp:spPr>
        <a:xfrm>
          <a:off x="4080655" y="1287223"/>
          <a:ext cx="1608398" cy="80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Avoid deep nesting and complex logic.</a:t>
          </a:r>
        </a:p>
      </dsp:txBody>
      <dsp:txXfrm>
        <a:off x="4080655" y="1287223"/>
        <a:ext cx="1608398" cy="804199"/>
      </dsp:txXfrm>
    </dsp:sp>
    <dsp:sp modelId="{C47E93DA-C502-43D2-970A-D7F8B0D31FD5}">
      <dsp:nvSpPr>
        <dsp:cNvPr id="0" name=""/>
        <dsp:cNvSpPr/>
      </dsp:nvSpPr>
      <dsp:spPr>
        <a:xfrm>
          <a:off x="6284161" y="505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16B7A-AF06-4D3F-ADF5-7BF844088AAD}">
      <dsp:nvSpPr>
        <dsp:cNvPr id="0" name=""/>
        <dsp:cNvSpPr/>
      </dsp:nvSpPr>
      <dsp:spPr>
        <a:xfrm>
          <a:off x="6493253" y="209597"/>
          <a:ext cx="562939" cy="5629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FDB2E-9261-44F9-AC1D-952E94EC735F}">
      <dsp:nvSpPr>
        <dsp:cNvPr id="0" name=""/>
        <dsp:cNvSpPr/>
      </dsp:nvSpPr>
      <dsp:spPr>
        <a:xfrm>
          <a:off x="5970524" y="1287223"/>
          <a:ext cx="1608398" cy="80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Keep dependencies minimal and well-organized.</a:t>
          </a:r>
        </a:p>
      </dsp:txBody>
      <dsp:txXfrm>
        <a:off x="5970524" y="1287223"/>
        <a:ext cx="1608398" cy="804199"/>
      </dsp:txXfrm>
    </dsp:sp>
    <dsp:sp modelId="{F9077301-E074-4348-99E3-74AA290E6111}">
      <dsp:nvSpPr>
        <dsp:cNvPr id="0" name=""/>
        <dsp:cNvSpPr/>
      </dsp:nvSpPr>
      <dsp:spPr>
        <a:xfrm>
          <a:off x="3449359" y="2493522"/>
          <a:ext cx="981123" cy="98112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F587C-BF74-46A4-8905-83C22F69F014}">
      <dsp:nvSpPr>
        <dsp:cNvPr id="0" name=""/>
        <dsp:cNvSpPr/>
      </dsp:nvSpPr>
      <dsp:spPr>
        <a:xfrm>
          <a:off x="3658451" y="2702614"/>
          <a:ext cx="562939" cy="5629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EA7FF-9D31-4BAB-B6C2-9C1B602067A4}">
      <dsp:nvSpPr>
        <dsp:cNvPr id="0" name=""/>
        <dsp:cNvSpPr/>
      </dsp:nvSpPr>
      <dsp:spPr>
        <a:xfrm>
          <a:off x="3135721" y="3780241"/>
          <a:ext cx="1608398" cy="804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Follow coding standards and best practices.</a:t>
          </a:r>
        </a:p>
      </dsp:txBody>
      <dsp:txXfrm>
        <a:off x="3135721" y="3780241"/>
        <a:ext cx="1608398" cy="804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F1A4A-A6DA-4433-9503-F56084166C61}">
      <dsp:nvSpPr>
        <dsp:cNvPr id="0" name=""/>
        <dsp:cNvSpPr/>
      </dsp:nvSpPr>
      <dsp:spPr>
        <a:xfrm>
          <a:off x="95060" y="807929"/>
          <a:ext cx="990787" cy="990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FF211-C784-4A82-9B31-63AFA8E98C0D}">
      <dsp:nvSpPr>
        <dsp:cNvPr id="0" name=""/>
        <dsp:cNvSpPr/>
      </dsp:nvSpPr>
      <dsp:spPr>
        <a:xfrm>
          <a:off x="303125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1398C-1EE7-46F3-8C2B-762512E87C08}">
      <dsp:nvSpPr>
        <dsp:cNvPr id="0" name=""/>
        <dsp:cNvSpPr/>
      </dsp:nvSpPr>
      <dsp:spPr>
        <a:xfrm>
          <a:off x="1298158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Break down large problems into smaller, manageable functions.</a:t>
          </a:r>
        </a:p>
      </dsp:txBody>
      <dsp:txXfrm>
        <a:off x="1298158" y="807929"/>
        <a:ext cx="2335426" cy="990787"/>
      </dsp:txXfrm>
    </dsp:sp>
    <dsp:sp modelId="{34FC932E-CDA0-4FAB-9758-CB48D45C54DE}">
      <dsp:nvSpPr>
        <dsp:cNvPr id="0" name=""/>
        <dsp:cNvSpPr/>
      </dsp:nvSpPr>
      <dsp:spPr>
        <a:xfrm>
          <a:off x="4040516" y="807929"/>
          <a:ext cx="990787" cy="9907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BA327-3282-42B1-86DE-A2DFBE06EC6C}">
      <dsp:nvSpPr>
        <dsp:cNvPr id="0" name=""/>
        <dsp:cNvSpPr/>
      </dsp:nvSpPr>
      <dsp:spPr>
        <a:xfrm>
          <a:off x="4248581" y="1015994"/>
          <a:ext cx="574656" cy="574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62EB3-5916-425C-A8EC-ED162EB93FE7}">
      <dsp:nvSpPr>
        <dsp:cNvPr id="0" name=""/>
        <dsp:cNvSpPr/>
      </dsp:nvSpPr>
      <dsp:spPr>
        <a:xfrm>
          <a:off x="5243614" y="80792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Each function should have a single responsibility.</a:t>
          </a:r>
        </a:p>
      </dsp:txBody>
      <dsp:txXfrm>
        <a:off x="5243614" y="807929"/>
        <a:ext cx="2335426" cy="990787"/>
      </dsp:txXfrm>
    </dsp:sp>
    <dsp:sp modelId="{4CD61EDD-119C-49BD-A408-E38EB730D23E}">
      <dsp:nvSpPr>
        <dsp:cNvPr id="0" name=""/>
        <dsp:cNvSpPr/>
      </dsp:nvSpPr>
      <dsp:spPr>
        <a:xfrm>
          <a:off x="95060" y="2535539"/>
          <a:ext cx="990787" cy="9907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0EB94-8AB9-4634-B487-C9F98DFE3B00}">
      <dsp:nvSpPr>
        <dsp:cNvPr id="0" name=""/>
        <dsp:cNvSpPr/>
      </dsp:nvSpPr>
      <dsp:spPr>
        <a:xfrm>
          <a:off x="303125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A93D-1F82-47AE-A9A6-EFA939047B46}">
      <dsp:nvSpPr>
        <dsp:cNvPr id="0" name=""/>
        <dsp:cNvSpPr/>
      </dsp:nvSpPr>
      <dsp:spPr>
        <a:xfrm>
          <a:off x="1298158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Helps improve code reusability and readability.</a:t>
          </a:r>
        </a:p>
      </dsp:txBody>
      <dsp:txXfrm>
        <a:off x="1298158" y="2535539"/>
        <a:ext cx="2335426" cy="990787"/>
      </dsp:txXfrm>
    </dsp:sp>
    <dsp:sp modelId="{C9CB8FF6-277C-4E12-AFAB-15968CC05EA6}">
      <dsp:nvSpPr>
        <dsp:cNvPr id="0" name=""/>
        <dsp:cNvSpPr/>
      </dsp:nvSpPr>
      <dsp:spPr>
        <a:xfrm>
          <a:off x="4040516" y="2535539"/>
          <a:ext cx="990787" cy="99078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E317EC-74CB-4709-AFB1-A46AE74BDFD1}">
      <dsp:nvSpPr>
        <dsp:cNvPr id="0" name=""/>
        <dsp:cNvSpPr/>
      </dsp:nvSpPr>
      <dsp:spPr>
        <a:xfrm>
          <a:off x="4248581" y="2743605"/>
          <a:ext cx="574656" cy="5746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B0CA-0935-4D99-A84C-8F8764108B7D}">
      <dsp:nvSpPr>
        <dsp:cNvPr id="0" name=""/>
        <dsp:cNvSpPr/>
      </dsp:nvSpPr>
      <dsp:spPr>
        <a:xfrm>
          <a:off x="5243614" y="2535539"/>
          <a:ext cx="2335426" cy="99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 meaningful function names that describe their purpose.</a:t>
          </a:r>
        </a:p>
      </dsp:txBody>
      <dsp:txXfrm>
        <a:off x="5243614" y="2535539"/>
        <a:ext cx="2335426" cy="99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AE6E52-B973-4020-B998-21818A07FF22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05F51-E2AA-4A36-AC22-C100B5535C8C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CAEB02-556C-45BE-91CF-703E831ABB9C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Start with a high-level overview of the problem.</a:t>
          </a:r>
        </a:p>
      </dsp:txBody>
      <dsp:txXfrm>
        <a:off x="1366323" y="800136"/>
        <a:ext cx="2370505" cy="1005669"/>
      </dsp:txXfrm>
    </dsp:sp>
    <dsp:sp modelId="{30D368F4-D7B1-498F-AD93-EFE6B09FCC7A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8735C-FC93-41CF-A483-2CFAE85D49C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9C19F-8C54-4592-8AE3-2EC8856F1D58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Define major functions first, then implement details.</a:t>
          </a:r>
        </a:p>
      </dsp:txBody>
      <dsp:txXfrm>
        <a:off x="5371040" y="800136"/>
        <a:ext cx="2370505" cy="1005669"/>
      </dsp:txXfrm>
    </dsp:sp>
    <dsp:sp modelId="{CEB1833A-0F8D-4A28-81C1-A52BBDBED962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92485-2B84-423F-BEC6-494161921D24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7BE1E-A3DB-439F-B155-0C5F9D47590E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Allows for easier debugging and scalability.</a:t>
          </a:r>
        </a:p>
      </dsp:txBody>
      <dsp:txXfrm>
        <a:off x="1366323" y="2545532"/>
        <a:ext cx="2370505" cy="1005669"/>
      </dsp:txXfrm>
    </dsp:sp>
    <dsp:sp modelId="{28CCC5F0-4E34-435C-A957-6212A19A7B1C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F1627-78CA-4A70-BCA0-A7014377BF11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6E26D-C225-4FB0-A6BA-E4A7CBA31631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Encourages logical program structure.</a:t>
          </a:r>
        </a:p>
      </dsp:txBody>
      <dsp:txXfrm>
        <a:off x="5371040" y="2545532"/>
        <a:ext cx="2370505" cy="10056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BAB0E-B9EE-4249-939C-8978AC3245FE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6816F-E475-409B-A508-EC9A4BFFBCB6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A tool for checking Python code quality.</a:t>
          </a:r>
        </a:p>
      </dsp:txBody>
      <dsp:txXfrm>
        <a:off x="2092" y="2349886"/>
        <a:ext cx="1741992" cy="696796"/>
      </dsp:txXfrm>
    </dsp:sp>
    <dsp:sp modelId="{45AC8418-115D-42E2-917E-D05D6C46F586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8B8F7-4EAE-4427-B415-83F12FE3DE1B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Enforces coding standards and detects errors.</a:t>
          </a:r>
        </a:p>
      </dsp:txBody>
      <dsp:txXfrm>
        <a:off x="2048933" y="2349886"/>
        <a:ext cx="1741992" cy="696796"/>
      </dsp:txXfrm>
    </dsp:sp>
    <dsp:sp modelId="{718FE59B-8323-4832-A013-4F29668CCBAA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A9EC3-6EEB-41DA-80F9-8C66D8C9C453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Provides warnings for unused variables and poor practices.</a:t>
          </a:r>
        </a:p>
      </dsp:txBody>
      <dsp:txXfrm>
        <a:off x="4095774" y="2349886"/>
        <a:ext cx="1741992" cy="696796"/>
      </dsp:txXfrm>
    </dsp:sp>
    <dsp:sp modelId="{9B58133C-6CBE-41AC-915E-53C4D1EB84DD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F02CA-CC3D-47BB-A88A-A12FD8BBB1BA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Helps maintain consistent style across a project.</a:t>
          </a:r>
        </a:p>
      </dsp:txBody>
      <dsp:txXfrm>
        <a:off x="6142615" y="2349886"/>
        <a:ext cx="1741992" cy="6967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7470E-20F7-4328-83C6-C34F3FBFC619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3687D-4436-47E3-BCE9-BB9B92162C58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94B10-2C4C-4915-A198-10B7657D6574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Follow PEP 8 for Python coding standards.</a:t>
          </a:r>
        </a:p>
      </dsp:txBody>
      <dsp:txXfrm>
        <a:off x="1059754" y="4307"/>
        <a:ext cx="3713413" cy="917536"/>
      </dsp:txXfrm>
    </dsp:sp>
    <dsp:sp modelId="{0436C59A-DDD5-4C4C-BD51-AFABDA46F1A5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70481-BBA8-4148-B0F2-C29A8216FFDE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2E23-3325-4C0E-AB34-233E5F5C3752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Maintain consistent naming conventions.</a:t>
          </a:r>
        </a:p>
      </dsp:txBody>
      <dsp:txXfrm>
        <a:off x="1059754" y="1151227"/>
        <a:ext cx="3713413" cy="917536"/>
      </dsp:txXfrm>
    </dsp:sp>
    <dsp:sp modelId="{499A151F-2E32-486A-A088-434429C40B00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49A29-F37C-44FB-B34D-E13F537FD96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8755B-90BD-45E5-AC62-E54351489A60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 docstrings for functions and modules.</a:t>
          </a:r>
        </a:p>
      </dsp:txBody>
      <dsp:txXfrm>
        <a:off x="1059754" y="2298147"/>
        <a:ext cx="3713413" cy="917536"/>
      </dsp:txXfrm>
    </dsp:sp>
    <dsp:sp modelId="{3F36A71E-19B4-4348-B62D-BC9C2D708320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C5EC-64F0-459F-8158-BF84ACC642C4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BB190-C664-4584-99F5-F35BB71573C8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Limit line length to improve readability.</a:t>
          </a:r>
        </a:p>
      </dsp:txBody>
      <dsp:txXfrm>
        <a:off x="1059754" y="3445068"/>
        <a:ext cx="3713413" cy="917536"/>
      </dsp:txXfrm>
    </dsp:sp>
    <dsp:sp modelId="{F987AE65-1D08-4AD0-96F8-02DD6079F939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8D53F5-931A-4927-96D7-8C6309BB5634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8FFD09-66EC-4588-A8DB-CD0D2642B9F3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Avoid using unnecessary complexity in code.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Program Style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7554522" cy="65191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Readability, Maintainability, Functional Decomposition, Top-Down Design, </a:t>
            </a:r>
            <a:r>
              <a:rPr lang="en-US" sz="1400" b="1" dirty="0" err="1"/>
              <a:t>Pylint</a:t>
            </a:r>
            <a:r>
              <a:rPr lang="en-US" sz="1400" b="1" dirty="0"/>
              <a:t>, Style Guidelines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Yoobee colleges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Readability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0A66C5-713D-6394-D2CA-CD6EE42C7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98650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t>Maintainability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F66DA-B2ED-65D8-06BE-CDEFDAE23F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199479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Functional Decomposition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AEC95B-521B-644A-0E3C-7D2BFB301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540746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Top-Down Design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8BDE6E-65BC-1E52-6295-42547CA24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971091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Pylint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29481D-72C3-8DBA-CCBA-0468A448F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40866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Style Guidelines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1CF47-F50E-1047-B325-8643DB6E2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976830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BCCE745-308D-921C-6464-05F1A38E6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30" r="1" b="1"/>
          <a:stretch/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366AA-6795-9A0A-DC42-707E535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1" y="4121944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A38F-B87E-D6A7-F3D5-E2590FC2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71" y="5737867"/>
            <a:ext cx="5956785" cy="6184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Q/A?</a:t>
            </a:r>
          </a:p>
        </p:txBody>
      </p:sp>
    </p:spTree>
    <p:extLst>
      <p:ext uri="{BB962C8B-B14F-4D97-AF65-F5344CB8AC3E}">
        <p14:creationId xmlns:p14="http://schemas.microsoft.com/office/powerpoint/2010/main" val="2181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258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Program Style and Design</vt:lpstr>
      <vt:lpstr>Readability</vt:lpstr>
      <vt:lpstr>Maintainability</vt:lpstr>
      <vt:lpstr>Functional Decomposition</vt:lpstr>
      <vt:lpstr>Top-Down Design</vt:lpstr>
      <vt:lpstr>Pylint</vt:lpstr>
      <vt:lpstr>Style Guidelines</vt:lpstr>
      <vt:lpstr>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Norouzifard</dc:creator>
  <cp:keywords/>
  <dc:description>generated using python-pptx</dc:description>
  <cp:lastModifiedBy>Mohammad Norouzifard</cp:lastModifiedBy>
  <cp:revision>5</cp:revision>
  <dcterms:created xsi:type="dcterms:W3CDTF">2013-01-27T09:14:16Z</dcterms:created>
  <dcterms:modified xsi:type="dcterms:W3CDTF">2025-02-11T23:42:18Z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96ed6d7-747c-41fd-b042-ff14484edc24_Enabled">
    <vt:lpwstr>true</vt:lpwstr>
  </property>
  <property fmtid="{D5CDD505-2E9C-101B-9397-08002B2CF9AE}" pid="3" name="MSIP_Label_c96ed6d7-747c-41fd-b042-ff14484edc24_SetDate">
    <vt:lpwstr>2025-02-10T21:30:30Z</vt:lpwstr>
  </property>
  <property fmtid="{D5CDD505-2E9C-101B-9397-08002B2CF9AE}" pid="4" name="MSIP_Label_c96ed6d7-747c-41fd-b042-ff14484edc24_Method">
    <vt:lpwstr>Standard</vt:lpwstr>
  </property>
  <property fmtid="{D5CDD505-2E9C-101B-9397-08002B2CF9AE}" pid="5" name="MSIP_Label_c96ed6d7-747c-41fd-b042-ff14484edc24_Name">
    <vt:lpwstr>defa4170-0d19-0005-0004-bc88714345d2</vt:lpwstr>
  </property>
  <property fmtid="{D5CDD505-2E9C-101B-9397-08002B2CF9AE}" pid="6" name="MSIP_Label_c96ed6d7-747c-41fd-b042-ff14484edc24_SiteId">
    <vt:lpwstr>6a425d0d-58f2-4e36-8689-10002b2ec567</vt:lpwstr>
  </property>
  <property fmtid="{D5CDD505-2E9C-101B-9397-08002B2CF9AE}" pid="7" name="MSIP_Label_c96ed6d7-747c-41fd-b042-ff14484edc24_ActionId">
    <vt:lpwstr>3c347f13-b218-40cf-bc1e-8e5ebf9aad04</vt:lpwstr>
  </property>
  <property fmtid="{D5CDD505-2E9C-101B-9397-08002B2CF9AE}" pid="8" name="MSIP_Label_c96ed6d7-747c-41fd-b042-ff14484edc24_ContentBits">
    <vt:lpwstr>0</vt:lpwstr>
  </property>
</Properties>
</file>