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410" r:id="rId4"/>
    <p:sldId id="411" r:id="rId5"/>
    <p:sldId id="412" r:id="rId6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55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3" r:id="rId58"/>
    <p:sldId id="464" r:id="rId59"/>
    <p:sldId id="465" r:id="rId60"/>
    <p:sldId id="466" r:id="rId61"/>
    <p:sldId id="467" r:id="rId62"/>
    <p:sldId id="468" r:id="rId63"/>
    <p:sldId id="469" r:id="rId64"/>
    <p:sldId id="470" r:id="rId65"/>
    <p:sldId id="471" r:id="rId66"/>
    <p:sldId id="472" r:id="rId67"/>
    <p:sldId id="473" r:id="rId68"/>
    <p:sldId id="474" r:id="rId69"/>
    <p:sldId id="475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6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image" Target="../media/image3.png"/><Relationship Id="rId4" Type="http://schemas.openxmlformats.org/officeDocument/2006/relationships/tags" Target="../tags/tag70.xm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../media/image2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3.png"/><Relationship Id="rId5" Type="http://schemas.openxmlformats.org/officeDocument/2006/relationships/tags" Target="../tags/tag111.xm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image" Target="../media/image3.png"/><Relationship Id="rId5" Type="http://schemas.openxmlformats.org/officeDocument/2006/relationships/tags" Target="../tags/tag122.xm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ab743d5857cf2eded711fbcb381d907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55055" y="685800"/>
            <a:ext cx="5426710" cy="5486400"/>
          </a:xfrm>
          <a:prstGeom prst="rect">
            <a:avLst/>
          </a:prstGeom>
        </p:spPr>
      </p:pic>
      <p:pic>
        <p:nvPicPr>
          <p:cNvPr id="6" name="图片 5" descr="0_pic_quater_lef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762343" y="2324024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7" name="图片 6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half_t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4805680"/>
            <a:ext cx="4064000" cy="2051685"/>
          </a:xfrm>
          <a:prstGeom prst="rect">
            <a:avLst/>
          </a:prstGeom>
        </p:spPr>
      </p:pic>
      <p:pic>
        <p:nvPicPr>
          <p:cNvPr id="2" name="图片 1" descr="pic_half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0"/>
            <a:ext cx="4064000" cy="205168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2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2584164" y="2285991"/>
            <a:ext cx="7023749" cy="2286013"/>
          </a:xfr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1" i="0" u="none" strike="noStrike" kern="1200" cap="none" spc="8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8" name="图片 7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10" name="图片 9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b743d5857cf2eded711fbcb381d907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5" y="1234440"/>
            <a:ext cx="4340860" cy="4388485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8" name="图片 7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7" name="图片 6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_pic_quater_left_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b743d5857cf2eded711fbcb381d907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55055" y="685800"/>
            <a:ext cx="5426710" cy="5486400"/>
          </a:xfrm>
          <a:prstGeom prst="rect">
            <a:avLst/>
          </a:prstGeom>
        </p:spPr>
      </p:pic>
      <p:pic>
        <p:nvPicPr>
          <p:cNvPr id="6" name="图片 5" descr="0_pic_quater_left_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4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762641" y="2463328"/>
            <a:ext cx="4825403" cy="69754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5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762006" y="3313272"/>
            <a:ext cx="4826038" cy="108140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3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0"/>
            <a:ext cx="720090" cy="693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63945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275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0_pic_quater_right_dow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71480" y="0"/>
            <a:ext cx="1619885" cy="1560830"/>
          </a:xfrm>
          <a:prstGeom prst="rect">
            <a:avLst/>
          </a:prstGeom>
        </p:spPr>
      </p:pic>
      <p:pic>
        <p:nvPicPr>
          <p:cNvPr id="6" name="图片 5" descr="1_pic_quater_left_dow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5237480"/>
            <a:ext cx="1619885" cy="161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0.xml.rels><?xml version='1.0' encoding='UTF-8' standalone='yes'?>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image" Target="../media/image3.png"/><Relationship Id="rId3" Type="http://schemas.openxmlformats.org/officeDocument/2006/relationships/tags" Target="../tags/tag305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19.xml"/><Relationship Id="rId17" Type="http://schemas.openxmlformats.org/officeDocument/2006/relationships/tags" Target="../tags/tag318.xml"/><Relationship Id="rId16" Type="http://schemas.openxmlformats.org/officeDocument/2006/relationships/tags" Target="../tags/tag317.xml"/><Relationship Id="rId15" Type="http://schemas.openxmlformats.org/officeDocument/2006/relationships/tags" Target="../tags/tag316.xml"/><Relationship Id="rId14" Type="http://schemas.openxmlformats.org/officeDocument/2006/relationships/tags" Target="../tags/tag315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4.xml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12.xml.rels><?xml version='1.0' encoding='UTF-8' standalone='yes'?>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image" Target="../media/image3.png"/><Relationship Id="rId4" Type="http://schemas.openxmlformats.org/officeDocument/2006/relationships/tags" Target="../tags/tag324.xml"/><Relationship Id="rId3" Type="http://schemas.openxmlformats.org/officeDocument/2006/relationships/image" Target="../media/image2.png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342.xml"/><Relationship Id="rId22" Type="http://schemas.openxmlformats.org/officeDocument/2006/relationships/tags" Target="../tags/tag341.xml"/><Relationship Id="rId21" Type="http://schemas.openxmlformats.org/officeDocument/2006/relationships/tags" Target="../tags/tag340.xml"/><Relationship Id="rId20" Type="http://schemas.openxmlformats.org/officeDocument/2006/relationships/tags" Target="../tags/tag339.xml"/><Relationship Id="rId2" Type="http://schemas.openxmlformats.org/officeDocument/2006/relationships/tags" Target="../tags/tag323.xml"/><Relationship Id="rId19" Type="http://schemas.openxmlformats.org/officeDocument/2006/relationships/tags" Target="../tags/tag338.xml"/><Relationship Id="rId18" Type="http://schemas.openxmlformats.org/officeDocument/2006/relationships/tags" Target="../tags/tag337.xml"/><Relationship Id="rId17" Type="http://schemas.openxmlformats.org/officeDocument/2006/relationships/tags" Target="../tags/tag336.xml"/><Relationship Id="rId16" Type="http://schemas.openxmlformats.org/officeDocument/2006/relationships/tags" Target="../tags/tag335.xml"/><Relationship Id="rId15" Type="http://schemas.openxmlformats.org/officeDocument/2006/relationships/tags" Target="../tags/tag33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tags" Target="../tags/tag322.xml"/></Relationships>
</file>

<file path=ppt/slides/_rels/slide13.xml.rels><?xml version='1.0' encoding='UTF-8' standalone='yes'?>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image" Target="../media/image3.png"/><Relationship Id="rId4" Type="http://schemas.openxmlformats.org/officeDocument/2006/relationships/tags" Target="../tags/tag345.xml"/><Relationship Id="rId3" Type="http://schemas.openxmlformats.org/officeDocument/2006/relationships/image" Target="../media/image2.png"/><Relationship Id="rId2" Type="http://schemas.openxmlformats.org/officeDocument/2006/relationships/tags" Target="../tags/tag344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354.xml"/><Relationship Id="rId13" Type="http://schemas.openxmlformats.org/officeDocument/2006/relationships/tags" Target="../tags/tag353.xml"/><Relationship Id="rId12" Type="http://schemas.openxmlformats.org/officeDocument/2006/relationships/tags" Target="../tags/tag352.xml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tags" Target="../tags/tag343.xml"/></Relationships>
</file>

<file path=ppt/slides/_rels/slide14.xml.rels><?xml version='1.0' encoding='UTF-8' standalone='yes'?>
<Relationships xmlns="http://schemas.openxmlformats.org/package/2006/relationships"><Relationship Id="rId9" Type="http://schemas.openxmlformats.org/officeDocument/2006/relationships/tags" Target="../tags/tag361.xml"/><Relationship Id="rId8" Type="http://schemas.openxmlformats.org/officeDocument/2006/relationships/tags" Target="../tags/tag360.xml"/><Relationship Id="rId7" Type="http://schemas.openxmlformats.org/officeDocument/2006/relationships/tags" Target="../tags/tag359.xml"/><Relationship Id="rId6" Type="http://schemas.openxmlformats.org/officeDocument/2006/relationships/tags" Target="../tags/tag358.xml"/><Relationship Id="rId5" Type="http://schemas.openxmlformats.org/officeDocument/2006/relationships/image" Target="../media/image3.png"/><Relationship Id="rId4" Type="http://schemas.openxmlformats.org/officeDocument/2006/relationships/tags" Target="../tags/tag357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356.xml"/><Relationship Id="rId19" Type="http://schemas.openxmlformats.org/officeDocument/2006/relationships/tags" Target="../tags/tag371.xml"/><Relationship Id="rId18" Type="http://schemas.openxmlformats.org/officeDocument/2006/relationships/tags" Target="../tags/tag370.xml"/><Relationship Id="rId17" Type="http://schemas.openxmlformats.org/officeDocument/2006/relationships/tags" Target="../tags/tag369.xml"/><Relationship Id="rId16" Type="http://schemas.openxmlformats.org/officeDocument/2006/relationships/tags" Target="../tags/tag368.xml"/><Relationship Id="rId15" Type="http://schemas.openxmlformats.org/officeDocument/2006/relationships/tags" Target="../tags/tag367.xml"/><Relationship Id="rId14" Type="http://schemas.openxmlformats.org/officeDocument/2006/relationships/tags" Target="../tags/tag366.xml"/><Relationship Id="rId13" Type="http://schemas.openxmlformats.org/officeDocument/2006/relationships/tags" Target="../tags/tag365.xml"/><Relationship Id="rId12" Type="http://schemas.openxmlformats.org/officeDocument/2006/relationships/tags" Target="../tags/tag364.xml"/><Relationship Id="rId11" Type="http://schemas.openxmlformats.org/officeDocument/2006/relationships/tags" Target="../tags/tag363.xml"/><Relationship Id="rId10" Type="http://schemas.openxmlformats.org/officeDocument/2006/relationships/tags" Target="../tags/tag362.xml"/><Relationship Id="rId1" Type="http://schemas.openxmlformats.org/officeDocument/2006/relationships/tags" Target="../tags/tag355.xml"/></Relationships>
</file>

<file path=ppt/slides/_rels/slide15.xml.rels><?xml version='1.0' encoding='UTF-8' standalone='yes'?>
<Relationships xmlns="http://schemas.openxmlformats.org/package/2006/relationships"><Relationship Id="rId9" Type="http://schemas.openxmlformats.org/officeDocument/2006/relationships/tags" Target="../tags/tag378.xml"/><Relationship Id="rId8" Type="http://schemas.openxmlformats.org/officeDocument/2006/relationships/tags" Target="../tags/tag377.xml"/><Relationship Id="rId7" Type="http://schemas.openxmlformats.org/officeDocument/2006/relationships/tags" Target="../tags/tag376.xml"/><Relationship Id="rId6" Type="http://schemas.openxmlformats.org/officeDocument/2006/relationships/tags" Target="../tags/tag375.xml"/><Relationship Id="rId5" Type="http://schemas.openxmlformats.org/officeDocument/2006/relationships/image" Target="../media/image3.png"/><Relationship Id="rId4" Type="http://schemas.openxmlformats.org/officeDocument/2006/relationships/tags" Target="../tags/tag374.xml"/><Relationship Id="rId3" Type="http://schemas.openxmlformats.org/officeDocument/2006/relationships/image" Target="../media/image2.png"/><Relationship Id="rId2" Type="http://schemas.openxmlformats.org/officeDocument/2006/relationships/tags" Target="../tags/tag373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87.xml"/><Relationship Id="rId17" Type="http://schemas.openxmlformats.org/officeDocument/2006/relationships/tags" Target="../tags/tag386.xml"/><Relationship Id="rId16" Type="http://schemas.openxmlformats.org/officeDocument/2006/relationships/tags" Target="../tags/tag385.xml"/><Relationship Id="rId15" Type="http://schemas.openxmlformats.org/officeDocument/2006/relationships/tags" Target="../tags/tag384.xml"/><Relationship Id="rId14" Type="http://schemas.openxmlformats.org/officeDocument/2006/relationships/tags" Target="../tags/tag383.xml"/><Relationship Id="rId13" Type="http://schemas.openxmlformats.org/officeDocument/2006/relationships/tags" Target="../tags/tag382.xml"/><Relationship Id="rId12" Type="http://schemas.openxmlformats.org/officeDocument/2006/relationships/tags" Target="../tags/tag381.xml"/><Relationship Id="rId11" Type="http://schemas.openxmlformats.org/officeDocument/2006/relationships/tags" Target="../tags/tag380.xml"/><Relationship Id="rId10" Type="http://schemas.openxmlformats.org/officeDocument/2006/relationships/tags" Target="../tags/tag379.xml"/><Relationship Id="rId1" Type="http://schemas.openxmlformats.org/officeDocument/2006/relationships/tags" Target="../tags/tag372.xml"/></Relationships>
</file>

<file path=ppt/slides/_rels/slide16.xml.rels><?xml version='1.0' encoding='UTF-8' standalone='yes'?>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tags" Target="../tags/tag393.xml"/><Relationship Id="rId6" Type="http://schemas.openxmlformats.org/officeDocument/2006/relationships/tags" Target="../tags/tag392.xml"/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" Type="http://schemas.openxmlformats.org/officeDocument/2006/relationships/image" Target="../media/image2.png"/><Relationship Id="rId24" Type="http://schemas.openxmlformats.org/officeDocument/2006/relationships/notesSlide" Target="../notesSlides/notesSlide2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408.xml"/><Relationship Id="rId21" Type="http://schemas.openxmlformats.org/officeDocument/2006/relationships/tags" Target="../tags/tag407.xml"/><Relationship Id="rId20" Type="http://schemas.openxmlformats.org/officeDocument/2006/relationships/tags" Target="../tags/tag406.xml"/><Relationship Id="rId2" Type="http://schemas.openxmlformats.org/officeDocument/2006/relationships/tags" Target="../tags/tag389.xml"/><Relationship Id="rId19" Type="http://schemas.openxmlformats.org/officeDocument/2006/relationships/tags" Target="../tags/tag405.xml"/><Relationship Id="rId18" Type="http://schemas.openxmlformats.org/officeDocument/2006/relationships/tags" Target="../tags/tag404.xml"/><Relationship Id="rId17" Type="http://schemas.openxmlformats.org/officeDocument/2006/relationships/tags" Target="../tags/tag403.xml"/><Relationship Id="rId16" Type="http://schemas.openxmlformats.org/officeDocument/2006/relationships/tags" Target="../tags/tag402.xml"/><Relationship Id="rId15" Type="http://schemas.openxmlformats.org/officeDocument/2006/relationships/tags" Target="../tags/tag401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" Type="http://schemas.openxmlformats.org/officeDocument/2006/relationships/tags" Target="../tags/tag398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tags" Target="../tags/tag388.xml"/></Relationships>
</file>

<file path=ppt/slides/_rels/slide17.xml.rels><?xml version='1.0' encoding='UTF-8' standalone='yes'?>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tags" Target="../tags/tag413.xml"/><Relationship Id="rId6" Type="http://schemas.openxmlformats.org/officeDocument/2006/relationships/tags" Target="../tags/tag412.xml"/><Relationship Id="rId5" Type="http://schemas.openxmlformats.org/officeDocument/2006/relationships/image" Target="../media/image3.png"/><Relationship Id="rId4" Type="http://schemas.openxmlformats.org/officeDocument/2006/relationships/tags" Target="../tags/tag411.xml"/><Relationship Id="rId38" Type="http://schemas.openxmlformats.org/officeDocument/2006/relationships/slideLayout" Target="../slideLayouts/slideLayout18.xml"/><Relationship Id="rId37" Type="http://schemas.openxmlformats.org/officeDocument/2006/relationships/tags" Target="../tags/tag443.xml"/><Relationship Id="rId36" Type="http://schemas.openxmlformats.org/officeDocument/2006/relationships/tags" Target="../tags/tag442.xml"/><Relationship Id="rId35" Type="http://schemas.openxmlformats.org/officeDocument/2006/relationships/tags" Target="../tags/tag441.xml"/><Relationship Id="rId34" Type="http://schemas.openxmlformats.org/officeDocument/2006/relationships/tags" Target="../tags/tag440.xml"/><Relationship Id="rId33" Type="http://schemas.openxmlformats.org/officeDocument/2006/relationships/tags" Target="../tags/tag439.xml"/><Relationship Id="rId32" Type="http://schemas.openxmlformats.org/officeDocument/2006/relationships/tags" Target="../tags/tag438.xml"/><Relationship Id="rId31" Type="http://schemas.openxmlformats.org/officeDocument/2006/relationships/tags" Target="../tags/tag437.xml"/><Relationship Id="rId30" Type="http://schemas.openxmlformats.org/officeDocument/2006/relationships/tags" Target="../tags/tag436.xml"/><Relationship Id="rId3" Type="http://schemas.openxmlformats.org/officeDocument/2006/relationships/image" Target="../media/image2.png"/><Relationship Id="rId29" Type="http://schemas.openxmlformats.org/officeDocument/2006/relationships/tags" Target="../tags/tag435.xml"/><Relationship Id="rId28" Type="http://schemas.openxmlformats.org/officeDocument/2006/relationships/tags" Target="../tags/tag434.xml"/><Relationship Id="rId27" Type="http://schemas.openxmlformats.org/officeDocument/2006/relationships/tags" Target="../tags/tag433.xml"/><Relationship Id="rId26" Type="http://schemas.openxmlformats.org/officeDocument/2006/relationships/tags" Target="../tags/tag432.xml"/><Relationship Id="rId25" Type="http://schemas.openxmlformats.org/officeDocument/2006/relationships/tags" Target="../tags/tag431.xml"/><Relationship Id="rId24" Type="http://schemas.openxmlformats.org/officeDocument/2006/relationships/tags" Target="../tags/tag430.xml"/><Relationship Id="rId23" Type="http://schemas.openxmlformats.org/officeDocument/2006/relationships/tags" Target="../tags/tag429.xml"/><Relationship Id="rId22" Type="http://schemas.openxmlformats.org/officeDocument/2006/relationships/tags" Target="../tags/tag428.xml"/><Relationship Id="rId21" Type="http://schemas.openxmlformats.org/officeDocument/2006/relationships/tags" Target="../tags/tag427.xml"/><Relationship Id="rId20" Type="http://schemas.openxmlformats.org/officeDocument/2006/relationships/tags" Target="../tags/tag426.xml"/><Relationship Id="rId2" Type="http://schemas.openxmlformats.org/officeDocument/2006/relationships/tags" Target="../tags/tag410.xml"/><Relationship Id="rId19" Type="http://schemas.openxmlformats.org/officeDocument/2006/relationships/tags" Target="../tags/tag425.xml"/><Relationship Id="rId18" Type="http://schemas.openxmlformats.org/officeDocument/2006/relationships/tags" Target="../tags/tag424.xml"/><Relationship Id="rId17" Type="http://schemas.openxmlformats.org/officeDocument/2006/relationships/tags" Target="../tags/tag423.xml"/><Relationship Id="rId16" Type="http://schemas.openxmlformats.org/officeDocument/2006/relationships/tags" Target="../tags/tag422.xml"/><Relationship Id="rId15" Type="http://schemas.openxmlformats.org/officeDocument/2006/relationships/tags" Target="../tags/tag421.xml"/><Relationship Id="rId14" Type="http://schemas.openxmlformats.org/officeDocument/2006/relationships/tags" Target="../tags/tag420.xml"/><Relationship Id="rId13" Type="http://schemas.openxmlformats.org/officeDocument/2006/relationships/tags" Target="../tags/tag419.xml"/><Relationship Id="rId12" Type="http://schemas.openxmlformats.org/officeDocument/2006/relationships/tags" Target="../tags/tag418.xml"/><Relationship Id="rId11" Type="http://schemas.openxmlformats.org/officeDocument/2006/relationships/tags" Target="../tags/tag417.xml"/><Relationship Id="rId10" Type="http://schemas.openxmlformats.org/officeDocument/2006/relationships/tags" Target="../tags/tag416.xml"/><Relationship Id="rId1" Type="http://schemas.openxmlformats.org/officeDocument/2006/relationships/tags" Target="../tags/tag409.xml"/></Relationships>
</file>

<file path=ppt/slides/_rels/slide18.xml.rels><?xml version='1.0' encoding='UTF-8' standalone='yes'?>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image" Target="../media/image3.png"/><Relationship Id="rId4" Type="http://schemas.openxmlformats.org/officeDocument/2006/relationships/tags" Target="../tags/tag446.xml"/><Relationship Id="rId3" Type="http://schemas.openxmlformats.org/officeDocument/2006/relationships/image" Target="../media/image2.png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467.xml"/><Relationship Id="rId25" Type="http://schemas.openxmlformats.org/officeDocument/2006/relationships/tags" Target="../tags/tag466.xml"/><Relationship Id="rId24" Type="http://schemas.openxmlformats.org/officeDocument/2006/relationships/tags" Target="../tags/tag465.xml"/><Relationship Id="rId23" Type="http://schemas.openxmlformats.org/officeDocument/2006/relationships/tags" Target="../tags/tag464.xml"/><Relationship Id="rId22" Type="http://schemas.openxmlformats.org/officeDocument/2006/relationships/tags" Target="../tags/tag463.xml"/><Relationship Id="rId21" Type="http://schemas.openxmlformats.org/officeDocument/2006/relationships/tags" Target="../tags/tag462.xml"/><Relationship Id="rId20" Type="http://schemas.openxmlformats.org/officeDocument/2006/relationships/tags" Target="../tags/tag461.xml"/><Relationship Id="rId2" Type="http://schemas.openxmlformats.org/officeDocument/2006/relationships/tags" Target="../tags/tag445.xml"/><Relationship Id="rId19" Type="http://schemas.openxmlformats.org/officeDocument/2006/relationships/tags" Target="../tags/tag460.xml"/><Relationship Id="rId18" Type="http://schemas.openxmlformats.org/officeDocument/2006/relationships/tags" Target="../tags/tag459.xml"/><Relationship Id="rId17" Type="http://schemas.openxmlformats.org/officeDocument/2006/relationships/tags" Target="../tags/tag458.xml"/><Relationship Id="rId16" Type="http://schemas.openxmlformats.org/officeDocument/2006/relationships/tags" Target="../tags/tag457.xml"/><Relationship Id="rId15" Type="http://schemas.openxmlformats.org/officeDocument/2006/relationships/tags" Target="../tags/tag456.xml"/><Relationship Id="rId14" Type="http://schemas.openxmlformats.org/officeDocument/2006/relationships/tags" Target="../tags/tag455.xml"/><Relationship Id="rId13" Type="http://schemas.openxmlformats.org/officeDocument/2006/relationships/tags" Target="../tags/tag454.xml"/><Relationship Id="rId12" Type="http://schemas.openxmlformats.org/officeDocument/2006/relationships/tags" Target="../tags/tag453.xml"/><Relationship Id="rId11" Type="http://schemas.openxmlformats.org/officeDocument/2006/relationships/tags" Target="../tags/tag452.xml"/><Relationship Id="rId10" Type="http://schemas.openxmlformats.org/officeDocument/2006/relationships/tags" Target="../tags/tag451.xml"/><Relationship Id="rId1" Type="http://schemas.openxmlformats.org/officeDocument/2006/relationships/tags" Target="../tags/tag444.xml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69.xml"/><Relationship Id="rId1" Type="http://schemas.openxmlformats.org/officeDocument/2006/relationships/tags" Target="../tags/tag468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0.xml.rels><?xml version='1.0' encoding='UTF-8' standalone='yes'?>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image" Target="../media/image3.png"/><Relationship Id="rId4" Type="http://schemas.openxmlformats.org/officeDocument/2006/relationships/tags" Target="../tags/tag472.xml"/><Relationship Id="rId3" Type="http://schemas.openxmlformats.org/officeDocument/2006/relationships/image" Target="../media/image2.png"/><Relationship Id="rId2" Type="http://schemas.openxmlformats.org/officeDocument/2006/relationships/tags" Target="../tags/tag471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482.xml"/><Relationship Id="rId14" Type="http://schemas.openxmlformats.org/officeDocument/2006/relationships/tags" Target="../tags/tag481.xml"/><Relationship Id="rId13" Type="http://schemas.openxmlformats.org/officeDocument/2006/relationships/tags" Target="../tags/tag480.xml"/><Relationship Id="rId12" Type="http://schemas.openxmlformats.org/officeDocument/2006/relationships/tags" Target="../tags/tag479.xml"/><Relationship Id="rId11" Type="http://schemas.openxmlformats.org/officeDocument/2006/relationships/tags" Target="../tags/tag478.xml"/><Relationship Id="rId10" Type="http://schemas.openxmlformats.org/officeDocument/2006/relationships/tags" Target="../tags/tag477.xml"/><Relationship Id="rId1" Type="http://schemas.openxmlformats.org/officeDocument/2006/relationships/tags" Target="../tags/tag470.xml"/></Relationships>
</file>

<file path=ppt/slides/_rels/slide21.xml.rels><?xml version='1.0' encoding='UTF-8' standalone='yes'?>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image" Target="../media/image3.png"/><Relationship Id="rId4" Type="http://schemas.openxmlformats.org/officeDocument/2006/relationships/tags" Target="../tags/tag485.xml"/><Relationship Id="rId3" Type="http://schemas.openxmlformats.org/officeDocument/2006/relationships/image" Target="../media/image2.png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503.xml"/><Relationship Id="rId22" Type="http://schemas.openxmlformats.org/officeDocument/2006/relationships/tags" Target="../tags/tag502.xml"/><Relationship Id="rId21" Type="http://schemas.openxmlformats.org/officeDocument/2006/relationships/tags" Target="../tags/tag501.xml"/><Relationship Id="rId20" Type="http://schemas.openxmlformats.org/officeDocument/2006/relationships/tags" Target="../tags/tag500.xml"/><Relationship Id="rId2" Type="http://schemas.openxmlformats.org/officeDocument/2006/relationships/tags" Target="../tags/tag484.xml"/><Relationship Id="rId19" Type="http://schemas.openxmlformats.org/officeDocument/2006/relationships/tags" Target="../tags/tag499.xml"/><Relationship Id="rId18" Type="http://schemas.openxmlformats.org/officeDocument/2006/relationships/tags" Target="../tags/tag498.xml"/><Relationship Id="rId17" Type="http://schemas.openxmlformats.org/officeDocument/2006/relationships/tags" Target="../tags/tag497.xml"/><Relationship Id="rId16" Type="http://schemas.openxmlformats.org/officeDocument/2006/relationships/tags" Target="../tags/tag496.xml"/><Relationship Id="rId15" Type="http://schemas.openxmlformats.org/officeDocument/2006/relationships/tags" Target="../tags/tag495.xml"/><Relationship Id="rId14" Type="http://schemas.openxmlformats.org/officeDocument/2006/relationships/tags" Target="../tags/tag494.xml"/><Relationship Id="rId13" Type="http://schemas.openxmlformats.org/officeDocument/2006/relationships/tags" Target="../tags/tag493.xml"/><Relationship Id="rId12" Type="http://schemas.openxmlformats.org/officeDocument/2006/relationships/tags" Target="../tags/tag492.xml"/><Relationship Id="rId11" Type="http://schemas.openxmlformats.org/officeDocument/2006/relationships/tags" Target="../tags/tag491.xml"/><Relationship Id="rId10" Type="http://schemas.openxmlformats.org/officeDocument/2006/relationships/tags" Target="../tags/tag490.xml"/><Relationship Id="rId1" Type="http://schemas.openxmlformats.org/officeDocument/2006/relationships/tags" Target="../tags/tag483.xml"/></Relationships>
</file>

<file path=ppt/slides/_rels/slide22.xml.rels><?xml version='1.0' encoding='UTF-8' standalone='yes'?>
<Relationships xmlns="http://schemas.openxmlformats.org/package/2006/relationships"><Relationship Id="rId9" Type="http://schemas.openxmlformats.org/officeDocument/2006/relationships/tags" Target="../tags/tag511.xml"/><Relationship Id="rId8" Type="http://schemas.openxmlformats.org/officeDocument/2006/relationships/tags" Target="../tags/tag510.xml"/><Relationship Id="rId7" Type="http://schemas.openxmlformats.org/officeDocument/2006/relationships/tags" Target="../tags/tag509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3" Type="http://schemas.openxmlformats.org/officeDocument/2006/relationships/image" Target="../media/image2.png"/><Relationship Id="rId26" Type="http://schemas.openxmlformats.org/officeDocument/2006/relationships/slideLayout" Target="../slideLayouts/slideLayout18.xml"/><Relationship Id="rId25" Type="http://schemas.openxmlformats.org/officeDocument/2006/relationships/tags" Target="../tags/tag527.xml"/><Relationship Id="rId24" Type="http://schemas.openxmlformats.org/officeDocument/2006/relationships/tags" Target="../tags/tag526.xml"/><Relationship Id="rId23" Type="http://schemas.openxmlformats.org/officeDocument/2006/relationships/tags" Target="../tags/tag525.xml"/><Relationship Id="rId22" Type="http://schemas.openxmlformats.org/officeDocument/2006/relationships/tags" Target="../tags/tag524.xml"/><Relationship Id="rId21" Type="http://schemas.openxmlformats.org/officeDocument/2006/relationships/tags" Target="../tags/tag523.xml"/><Relationship Id="rId20" Type="http://schemas.openxmlformats.org/officeDocument/2006/relationships/tags" Target="../tags/tag522.xml"/><Relationship Id="rId2" Type="http://schemas.openxmlformats.org/officeDocument/2006/relationships/tags" Target="../tags/tag505.xml"/><Relationship Id="rId19" Type="http://schemas.openxmlformats.org/officeDocument/2006/relationships/tags" Target="../tags/tag521.xml"/><Relationship Id="rId18" Type="http://schemas.openxmlformats.org/officeDocument/2006/relationships/tags" Target="../tags/tag520.xml"/><Relationship Id="rId17" Type="http://schemas.openxmlformats.org/officeDocument/2006/relationships/tags" Target="../tags/tag519.xml"/><Relationship Id="rId16" Type="http://schemas.openxmlformats.org/officeDocument/2006/relationships/tags" Target="../tags/tag518.xml"/><Relationship Id="rId15" Type="http://schemas.openxmlformats.org/officeDocument/2006/relationships/tags" Target="../tags/tag517.xml"/><Relationship Id="rId14" Type="http://schemas.openxmlformats.org/officeDocument/2006/relationships/tags" Target="../tags/tag516.xml"/><Relationship Id="rId13" Type="http://schemas.openxmlformats.org/officeDocument/2006/relationships/tags" Target="../tags/tag515.xml"/><Relationship Id="rId12" Type="http://schemas.openxmlformats.org/officeDocument/2006/relationships/tags" Target="../tags/tag514.xml"/><Relationship Id="rId11" Type="http://schemas.openxmlformats.org/officeDocument/2006/relationships/tags" Target="../tags/tag513.xml"/><Relationship Id="rId10" Type="http://schemas.openxmlformats.org/officeDocument/2006/relationships/tags" Target="../tags/tag512.xml"/><Relationship Id="rId1" Type="http://schemas.openxmlformats.org/officeDocument/2006/relationships/tags" Target="../tags/tag504.xml"/><Relationship Id="rId27" Type="http://schemas.openxmlformats.org/officeDocument/2006/relationships/hyperlink" Target="https://m.94275.cn/" TargetMode="External"/></Relationships>
</file>

<file path=ppt/slides/_rels/slide23.xml.rels><?xml version='1.0' encoding='UTF-8' standalone='yes'?>
<Relationships xmlns="http://schemas.openxmlformats.org/package/2006/relationships"><Relationship Id="rId9" Type="http://schemas.openxmlformats.org/officeDocument/2006/relationships/tags" Target="../tags/tag534.xml"/><Relationship Id="rId8" Type="http://schemas.openxmlformats.org/officeDocument/2006/relationships/tags" Target="../tags/tag533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image" Target="../media/image3.png"/><Relationship Id="rId4" Type="http://schemas.openxmlformats.org/officeDocument/2006/relationships/tags" Target="../tags/tag530.xml"/><Relationship Id="rId3" Type="http://schemas.openxmlformats.org/officeDocument/2006/relationships/image" Target="../media/image2.png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548.xml"/><Relationship Id="rId22" Type="http://schemas.openxmlformats.org/officeDocument/2006/relationships/tags" Target="../tags/tag547.xml"/><Relationship Id="rId21" Type="http://schemas.openxmlformats.org/officeDocument/2006/relationships/tags" Target="../tags/tag546.xml"/><Relationship Id="rId20" Type="http://schemas.openxmlformats.org/officeDocument/2006/relationships/tags" Target="../tags/tag545.xml"/><Relationship Id="rId2" Type="http://schemas.openxmlformats.org/officeDocument/2006/relationships/tags" Target="../tags/tag529.xml"/><Relationship Id="rId19" Type="http://schemas.openxmlformats.org/officeDocument/2006/relationships/tags" Target="../tags/tag544.xml"/><Relationship Id="rId18" Type="http://schemas.openxmlformats.org/officeDocument/2006/relationships/tags" Target="../tags/tag543.xml"/><Relationship Id="rId17" Type="http://schemas.openxmlformats.org/officeDocument/2006/relationships/tags" Target="../tags/tag542.xml"/><Relationship Id="rId16" Type="http://schemas.openxmlformats.org/officeDocument/2006/relationships/tags" Target="../tags/tag541.xml"/><Relationship Id="rId15" Type="http://schemas.openxmlformats.org/officeDocument/2006/relationships/tags" Target="../tags/tag540.xml"/><Relationship Id="rId14" Type="http://schemas.openxmlformats.org/officeDocument/2006/relationships/tags" Target="../tags/tag539.xml"/><Relationship Id="rId13" Type="http://schemas.openxmlformats.org/officeDocument/2006/relationships/tags" Target="../tags/tag538.xml"/><Relationship Id="rId12" Type="http://schemas.openxmlformats.org/officeDocument/2006/relationships/tags" Target="../tags/tag537.xml"/><Relationship Id="rId11" Type="http://schemas.openxmlformats.org/officeDocument/2006/relationships/tags" Target="../tags/tag536.xml"/><Relationship Id="rId10" Type="http://schemas.openxmlformats.org/officeDocument/2006/relationships/tags" Target="../tags/tag535.xml"/><Relationship Id="rId1" Type="http://schemas.openxmlformats.org/officeDocument/2006/relationships/tags" Target="../tags/tag528.xml"/></Relationships>
</file>

<file path=ppt/slides/_rels/slide24.xml.rels><?xml version='1.0' encoding='UTF-8' standalone='yes'?>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tags" Target="../tags/tag552.xml"/><Relationship Id="rId5" Type="http://schemas.openxmlformats.org/officeDocument/2006/relationships/image" Target="../media/image3.png"/><Relationship Id="rId4" Type="http://schemas.openxmlformats.org/officeDocument/2006/relationships/tags" Target="../tags/tag551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550.xml"/><Relationship Id="rId19" Type="http://schemas.openxmlformats.org/officeDocument/2006/relationships/tags" Target="../tags/tag565.xml"/><Relationship Id="rId18" Type="http://schemas.openxmlformats.org/officeDocument/2006/relationships/tags" Target="../tags/tag564.xml"/><Relationship Id="rId17" Type="http://schemas.openxmlformats.org/officeDocument/2006/relationships/tags" Target="../tags/tag563.xml"/><Relationship Id="rId16" Type="http://schemas.openxmlformats.org/officeDocument/2006/relationships/tags" Target="../tags/tag562.xml"/><Relationship Id="rId15" Type="http://schemas.openxmlformats.org/officeDocument/2006/relationships/tags" Target="../tags/tag561.xml"/><Relationship Id="rId14" Type="http://schemas.openxmlformats.org/officeDocument/2006/relationships/tags" Target="../tags/tag560.xml"/><Relationship Id="rId13" Type="http://schemas.openxmlformats.org/officeDocument/2006/relationships/tags" Target="../tags/tag559.xml"/><Relationship Id="rId12" Type="http://schemas.openxmlformats.org/officeDocument/2006/relationships/tags" Target="../tags/tag558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tags" Target="../tags/tag549.xml"/></Relationships>
</file>

<file path=ppt/slides/_rels/slide25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67.xml"/><Relationship Id="rId1" Type="http://schemas.openxmlformats.org/officeDocument/2006/relationships/tags" Target="../tags/tag566.xml"/></Relationships>
</file>

<file path=ppt/slides/_rels/slide26.xml.rels><?xml version='1.0' encoding='UTF-8' standalone='yes'?>
<Relationships xmlns="http://schemas.openxmlformats.org/package/2006/relationships"><Relationship Id="rId9" Type="http://schemas.openxmlformats.org/officeDocument/2006/relationships/tags" Target="../tags/tag574.xml"/><Relationship Id="rId8" Type="http://schemas.openxmlformats.org/officeDocument/2006/relationships/tags" Target="../tags/tag573.xml"/><Relationship Id="rId7" Type="http://schemas.openxmlformats.org/officeDocument/2006/relationships/tags" Target="../tags/tag572.xml"/><Relationship Id="rId6" Type="http://schemas.openxmlformats.org/officeDocument/2006/relationships/tags" Target="../tags/tag571.xml"/><Relationship Id="rId5" Type="http://schemas.openxmlformats.org/officeDocument/2006/relationships/image" Target="../media/image3.png"/><Relationship Id="rId4" Type="http://schemas.openxmlformats.org/officeDocument/2006/relationships/tags" Target="../tags/tag570.xml"/><Relationship Id="rId3" Type="http://schemas.openxmlformats.org/officeDocument/2006/relationships/image" Target="../media/image2.png"/><Relationship Id="rId2" Type="http://schemas.openxmlformats.org/officeDocument/2006/relationships/tags" Target="../tags/tag569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580.xml"/><Relationship Id="rId14" Type="http://schemas.openxmlformats.org/officeDocument/2006/relationships/tags" Target="../tags/tag579.xml"/><Relationship Id="rId13" Type="http://schemas.openxmlformats.org/officeDocument/2006/relationships/tags" Target="../tags/tag578.xml"/><Relationship Id="rId12" Type="http://schemas.openxmlformats.org/officeDocument/2006/relationships/tags" Target="../tags/tag577.xml"/><Relationship Id="rId11" Type="http://schemas.openxmlformats.org/officeDocument/2006/relationships/tags" Target="../tags/tag576.xml"/><Relationship Id="rId10" Type="http://schemas.openxmlformats.org/officeDocument/2006/relationships/tags" Target="../tags/tag575.xml"/><Relationship Id="rId1" Type="http://schemas.openxmlformats.org/officeDocument/2006/relationships/tags" Target="../tags/tag568.xml"/></Relationships>
</file>

<file path=ppt/slides/_rels/slide27.xml.rels><?xml version='1.0' encoding='UTF-8' standalone='yes'?>
<Relationships xmlns="http://schemas.openxmlformats.org/package/2006/relationships"><Relationship Id="rId9" Type="http://schemas.openxmlformats.org/officeDocument/2006/relationships/tags" Target="../tags/tag587.xml"/><Relationship Id="rId8" Type="http://schemas.openxmlformats.org/officeDocument/2006/relationships/tags" Target="../tags/tag586.xml"/><Relationship Id="rId7" Type="http://schemas.openxmlformats.org/officeDocument/2006/relationships/tags" Target="../tags/tag585.xml"/><Relationship Id="rId6" Type="http://schemas.openxmlformats.org/officeDocument/2006/relationships/tags" Target="../tags/tag584.xml"/><Relationship Id="rId5" Type="http://schemas.openxmlformats.org/officeDocument/2006/relationships/image" Target="../media/image3.png"/><Relationship Id="rId4" Type="http://schemas.openxmlformats.org/officeDocument/2006/relationships/tags" Target="../tags/tag583.xml"/><Relationship Id="rId3" Type="http://schemas.openxmlformats.org/officeDocument/2006/relationships/image" Target="../media/image2.png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604.xml"/><Relationship Id="rId25" Type="http://schemas.openxmlformats.org/officeDocument/2006/relationships/tags" Target="../tags/tag603.xml"/><Relationship Id="rId24" Type="http://schemas.openxmlformats.org/officeDocument/2006/relationships/tags" Target="../tags/tag602.xml"/><Relationship Id="rId23" Type="http://schemas.openxmlformats.org/officeDocument/2006/relationships/tags" Target="../tags/tag601.xml"/><Relationship Id="rId22" Type="http://schemas.openxmlformats.org/officeDocument/2006/relationships/tags" Target="../tags/tag600.xml"/><Relationship Id="rId21" Type="http://schemas.openxmlformats.org/officeDocument/2006/relationships/tags" Target="../tags/tag599.xml"/><Relationship Id="rId20" Type="http://schemas.openxmlformats.org/officeDocument/2006/relationships/tags" Target="../tags/tag598.xml"/><Relationship Id="rId2" Type="http://schemas.openxmlformats.org/officeDocument/2006/relationships/tags" Target="../tags/tag582.xml"/><Relationship Id="rId19" Type="http://schemas.openxmlformats.org/officeDocument/2006/relationships/tags" Target="../tags/tag597.xml"/><Relationship Id="rId18" Type="http://schemas.openxmlformats.org/officeDocument/2006/relationships/tags" Target="../tags/tag596.xml"/><Relationship Id="rId17" Type="http://schemas.openxmlformats.org/officeDocument/2006/relationships/tags" Target="../tags/tag595.xml"/><Relationship Id="rId16" Type="http://schemas.openxmlformats.org/officeDocument/2006/relationships/tags" Target="../tags/tag594.xml"/><Relationship Id="rId15" Type="http://schemas.openxmlformats.org/officeDocument/2006/relationships/tags" Target="../tags/tag593.xml"/><Relationship Id="rId14" Type="http://schemas.openxmlformats.org/officeDocument/2006/relationships/tags" Target="../tags/tag592.xml"/><Relationship Id="rId13" Type="http://schemas.openxmlformats.org/officeDocument/2006/relationships/tags" Target="../tags/tag591.xml"/><Relationship Id="rId12" Type="http://schemas.openxmlformats.org/officeDocument/2006/relationships/tags" Target="../tags/tag590.xml"/><Relationship Id="rId11" Type="http://schemas.openxmlformats.org/officeDocument/2006/relationships/tags" Target="../tags/tag589.xml"/><Relationship Id="rId10" Type="http://schemas.openxmlformats.org/officeDocument/2006/relationships/tags" Target="../tags/tag588.xml"/><Relationship Id="rId1" Type="http://schemas.openxmlformats.org/officeDocument/2006/relationships/tags" Target="../tags/tag581.xml"/></Relationships>
</file>

<file path=ppt/slides/_rels/slide28.xml.rels><?xml version='1.0' encoding='UTF-8' standalone='yes'?>
<Relationships xmlns="http://schemas.openxmlformats.org/package/2006/relationships"><Relationship Id="rId9" Type="http://schemas.openxmlformats.org/officeDocument/2006/relationships/tags" Target="../tags/tag611.xml"/><Relationship Id="rId8" Type="http://schemas.openxmlformats.org/officeDocument/2006/relationships/tags" Target="../tags/tag610.xml"/><Relationship Id="rId7" Type="http://schemas.openxmlformats.org/officeDocument/2006/relationships/tags" Target="../tags/tag609.xml"/><Relationship Id="rId6" Type="http://schemas.openxmlformats.org/officeDocument/2006/relationships/tags" Target="../tags/tag608.xml"/><Relationship Id="rId5" Type="http://schemas.openxmlformats.org/officeDocument/2006/relationships/image" Target="../media/image3.png"/><Relationship Id="rId40" Type="http://schemas.openxmlformats.org/officeDocument/2006/relationships/slideLayout" Target="../slideLayouts/slideLayout18.xml"/><Relationship Id="rId4" Type="http://schemas.openxmlformats.org/officeDocument/2006/relationships/tags" Target="../tags/tag607.xml"/><Relationship Id="rId39" Type="http://schemas.openxmlformats.org/officeDocument/2006/relationships/tags" Target="../tags/tag641.xml"/><Relationship Id="rId38" Type="http://schemas.openxmlformats.org/officeDocument/2006/relationships/tags" Target="../tags/tag640.xml"/><Relationship Id="rId37" Type="http://schemas.openxmlformats.org/officeDocument/2006/relationships/tags" Target="../tags/tag639.xml"/><Relationship Id="rId36" Type="http://schemas.openxmlformats.org/officeDocument/2006/relationships/tags" Target="../tags/tag638.xml"/><Relationship Id="rId35" Type="http://schemas.openxmlformats.org/officeDocument/2006/relationships/tags" Target="../tags/tag637.xml"/><Relationship Id="rId34" Type="http://schemas.openxmlformats.org/officeDocument/2006/relationships/tags" Target="../tags/tag636.xml"/><Relationship Id="rId33" Type="http://schemas.openxmlformats.org/officeDocument/2006/relationships/tags" Target="../tags/tag635.xml"/><Relationship Id="rId32" Type="http://schemas.openxmlformats.org/officeDocument/2006/relationships/tags" Target="../tags/tag634.xml"/><Relationship Id="rId31" Type="http://schemas.openxmlformats.org/officeDocument/2006/relationships/tags" Target="../tags/tag633.xml"/><Relationship Id="rId30" Type="http://schemas.openxmlformats.org/officeDocument/2006/relationships/tags" Target="../tags/tag632.xml"/><Relationship Id="rId3" Type="http://schemas.openxmlformats.org/officeDocument/2006/relationships/image" Target="../media/image2.png"/><Relationship Id="rId29" Type="http://schemas.openxmlformats.org/officeDocument/2006/relationships/tags" Target="../tags/tag631.xml"/><Relationship Id="rId28" Type="http://schemas.openxmlformats.org/officeDocument/2006/relationships/tags" Target="../tags/tag630.xml"/><Relationship Id="rId27" Type="http://schemas.openxmlformats.org/officeDocument/2006/relationships/tags" Target="../tags/tag629.xml"/><Relationship Id="rId26" Type="http://schemas.openxmlformats.org/officeDocument/2006/relationships/tags" Target="../tags/tag628.xml"/><Relationship Id="rId25" Type="http://schemas.openxmlformats.org/officeDocument/2006/relationships/tags" Target="../tags/tag627.xml"/><Relationship Id="rId24" Type="http://schemas.openxmlformats.org/officeDocument/2006/relationships/tags" Target="../tags/tag626.xml"/><Relationship Id="rId23" Type="http://schemas.openxmlformats.org/officeDocument/2006/relationships/tags" Target="../tags/tag625.xml"/><Relationship Id="rId22" Type="http://schemas.openxmlformats.org/officeDocument/2006/relationships/tags" Target="../tags/tag624.xml"/><Relationship Id="rId21" Type="http://schemas.openxmlformats.org/officeDocument/2006/relationships/tags" Target="../tags/tag623.xml"/><Relationship Id="rId20" Type="http://schemas.openxmlformats.org/officeDocument/2006/relationships/tags" Target="../tags/tag622.xml"/><Relationship Id="rId2" Type="http://schemas.openxmlformats.org/officeDocument/2006/relationships/tags" Target="../tags/tag606.xml"/><Relationship Id="rId19" Type="http://schemas.openxmlformats.org/officeDocument/2006/relationships/tags" Target="../tags/tag621.xml"/><Relationship Id="rId18" Type="http://schemas.openxmlformats.org/officeDocument/2006/relationships/tags" Target="../tags/tag620.xml"/><Relationship Id="rId17" Type="http://schemas.openxmlformats.org/officeDocument/2006/relationships/tags" Target="../tags/tag619.xml"/><Relationship Id="rId16" Type="http://schemas.openxmlformats.org/officeDocument/2006/relationships/tags" Target="../tags/tag618.xml"/><Relationship Id="rId15" Type="http://schemas.openxmlformats.org/officeDocument/2006/relationships/tags" Target="../tags/tag617.xml"/><Relationship Id="rId14" Type="http://schemas.openxmlformats.org/officeDocument/2006/relationships/tags" Target="../tags/tag616.xml"/><Relationship Id="rId13" Type="http://schemas.openxmlformats.org/officeDocument/2006/relationships/tags" Target="../tags/tag615.xml"/><Relationship Id="rId12" Type="http://schemas.openxmlformats.org/officeDocument/2006/relationships/tags" Target="../tags/tag614.xml"/><Relationship Id="rId11" Type="http://schemas.openxmlformats.org/officeDocument/2006/relationships/tags" Target="../tags/tag613.xml"/><Relationship Id="rId10" Type="http://schemas.openxmlformats.org/officeDocument/2006/relationships/tags" Target="../tags/tag612.xml"/><Relationship Id="rId1" Type="http://schemas.openxmlformats.org/officeDocument/2006/relationships/tags" Target="../tags/tag605.xml"/></Relationships>
</file>

<file path=ppt/slides/_rels/slide29.xml.rels><?xml version='1.0' encoding='UTF-8' standalone='yes'?>
<Relationships xmlns="http://schemas.openxmlformats.org/package/2006/relationships"><Relationship Id="rId9" Type="http://schemas.openxmlformats.org/officeDocument/2006/relationships/tags" Target="../tags/tag648.xml"/><Relationship Id="rId8" Type="http://schemas.openxmlformats.org/officeDocument/2006/relationships/tags" Target="../tags/tag647.xml"/><Relationship Id="rId7" Type="http://schemas.openxmlformats.org/officeDocument/2006/relationships/tags" Target="../tags/tag646.xml"/><Relationship Id="rId6" Type="http://schemas.openxmlformats.org/officeDocument/2006/relationships/tags" Target="../tags/tag645.xml"/><Relationship Id="rId5" Type="http://schemas.openxmlformats.org/officeDocument/2006/relationships/image" Target="../media/image3.png"/><Relationship Id="rId4" Type="http://schemas.openxmlformats.org/officeDocument/2006/relationships/tags" Target="../tags/tag644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643.xml"/><Relationship Id="rId19" Type="http://schemas.openxmlformats.org/officeDocument/2006/relationships/tags" Target="../tags/tag658.xml"/><Relationship Id="rId18" Type="http://schemas.openxmlformats.org/officeDocument/2006/relationships/tags" Target="../tags/tag657.xml"/><Relationship Id="rId17" Type="http://schemas.openxmlformats.org/officeDocument/2006/relationships/tags" Target="../tags/tag656.xml"/><Relationship Id="rId16" Type="http://schemas.openxmlformats.org/officeDocument/2006/relationships/tags" Target="../tags/tag655.xml"/><Relationship Id="rId15" Type="http://schemas.openxmlformats.org/officeDocument/2006/relationships/tags" Target="../tags/tag654.xml"/><Relationship Id="rId14" Type="http://schemas.openxmlformats.org/officeDocument/2006/relationships/tags" Target="../tags/tag653.xml"/><Relationship Id="rId13" Type="http://schemas.openxmlformats.org/officeDocument/2006/relationships/tags" Target="../tags/tag652.xml"/><Relationship Id="rId12" Type="http://schemas.openxmlformats.org/officeDocument/2006/relationships/tags" Target="../tags/tag651.xml"/><Relationship Id="rId11" Type="http://schemas.openxmlformats.org/officeDocument/2006/relationships/tags" Target="../tags/tag650.xml"/><Relationship Id="rId10" Type="http://schemas.openxmlformats.org/officeDocument/2006/relationships/tags" Target="../tags/tag649.xml"/><Relationship Id="rId1" Type="http://schemas.openxmlformats.org/officeDocument/2006/relationships/tags" Target="../tags/tag642.xml"/></Relationships>
</file>

<file path=ppt/slides/_rels/slide3.xml.rels><?xml version='1.0' encoding='UTF-8' standalone='yes'?>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image" Target="../media/image3.png"/><Relationship Id="rId4" Type="http://schemas.openxmlformats.org/officeDocument/2006/relationships/tags" Target="../tags/tag138.xml"/><Relationship Id="rId3" Type="http://schemas.openxmlformats.org/officeDocument/2006/relationships/image" Target="../media/image2.png"/><Relationship Id="rId2" Type="http://schemas.openxmlformats.org/officeDocument/2006/relationships/tags" Target="../tags/tag137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43.xml"/><Relationship Id="rId10" Type="http://schemas.openxmlformats.org/officeDocument/2006/relationships/image" Target="../media/image7.jpeg"/><Relationship Id="rId1" Type="http://schemas.openxmlformats.org/officeDocument/2006/relationships/tags" Target="../tags/tag136.xml"/></Relationships>
</file>

<file path=ppt/slides/_rels/slide30.xml.rels><?xml version='1.0' encoding='UTF-8' standalone='yes'?>
<Relationships xmlns="http://schemas.openxmlformats.org/package/2006/relationships"><Relationship Id="rId9" Type="http://schemas.openxmlformats.org/officeDocument/2006/relationships/tags" Target="../tags/tag665.xml"/><Relationship Id="rId8" Type="http://schemas.openxmlformats.org/officeDocument/2006/relationships/tags" Target="../tags/tag664.xml"/><Relationship Id="rId7" Type="http://schemas.openxmlformats.org/officeDocument/2006/relationships/tags" Target="../tags/tag663.xml"/><Relationship Id="rId6" Type="http://schemas.openxmlformats.org/officeDocument/2006/relationships/tags" Target="../tags/tag662.xml"/><Relationship Id="rId5" Type="http://schemas.openxmlformats.org/officeDocument/2006/relationships/image" Target="../media/image3.png"/><Relationship Id="rId4" Type="http://schemas.openxmlformats.org/officeDocument/2006/relationships/tags" Target="../tags/tag661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660.xml"/><Relationship Id="rId19" Type="http://schemas.openxmlformats.org/officeDocument/2006/relationships/tags" Target="../tags/tag675.xml"/><Relationship Id="rId18" Type="http://schemas.openxmlformats.org/officeDocument/2006/relationships/tags" Target="../tags/tag674.xml"/><Relationship Id="rId17" Type="http://schemas.openxmlformats.org/officeDocument/2006/relationships/tags" Target="../tags/tag673.xml"/><Relationship Id="rId16" Type="http://schemas.openxmlformats.org/officeDocument/2006/relationships/tags" Target="../tags/tag672.xml"/><Relationship Id="rId15" Type="http://schemas.openxmlformats.org/officeDocument/2006/relationships/tags" Target="../tags/tag671.xml"/><Relationship Id="rId14" Type="http://schemas.openxmlformats.org/officeDocument/2006/relationships/tags" Target="../tags/tag670.xml"/><Relationship Id="rId13" Type="http://schemas.openxmlformats.org/officeDocument/2006/relationships/tags" Target="../tags/tag669.xml"/><Relationship Id="rId12" Type="http://schemas.openxmlformats.org/officeDocument/2006/relationships/tags" Target="../tags/tag668.xml"/><Relationship Id="rId11" Type="http://schemas.openxmlformats.org/officeDocument/2006/relationships/tags" Target="../tags/tag667.xml"/><Relationship Id="rId10" Type="http://schemas.openxmlformats.org/officeDocument/2006/relationships/tags" Target="../tags/tag666.xml"/><Relationship Id="rId1" Type="http://schemas.openxmlformats.org/officeDocument/2006/relationships/tags" Target="../tags/tag659.xml"/></Relationships>
</file>

<file path=ppt/slides/_rels/slide3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77.xml"/><Relationship Id="rId1" Type="http://schemas.openxmlformats.org/officeDocument/2006/relationships/tags" Target="../tags/tag676.xml"/></Relationships>
</file>

<file path=ppt/slides/_rels/slide32.xml.rels><?xml version='1.0' encoding='UTF-8' standalone='yes'?>
<Relationships xmlns="http://schemas.openxmlformats.org/package/2006/relationships"><Relationship Id="rId9" Type="http://schemas.openxmlformats.org/officeDocument/2006/relationships/tags" Target="../tags/tag684.xml"/><Relationship Id="rId8" Type="http://schemas.openxmlformats.org/officeDocument/2006/relationships/tags" Target="../tags/tag683.xml"/><Relationship Id="rId7" Type="http://schemas.openxmlformats.org/officeDocument/2006/relationships/tags" Target="../tags/tag682.xml"/><Relationship Id="rId60" Type="http://schemas.openxmlformats.org/officeDocument/2006/relationships/slideLayout" Target="../slideLayouts/slideLayout18.xml"/><Relationship Id="rId6" Type="http://schemas.openxmlformats.org/officeDocument/2006/relationships/tags" Target="../tags/tag681.xml"/><Relationship Id="rId59" Type="http://schemas.openxmlformats.org/officeDocument/2006/relationships/tags" Target="../tags/tag734.xml"/><Relationship Id="rId58" Type="http://schemas.openxmlformats.org/officeDocument/2006/relationships/tags" Target="../tags/tag733.xml"/><Relationship Id="rId57" Type="http://schemas.openxmlformats.org/officeDocument/2006/relationships/tags" Target="../tags/tag732.xml"/><Relationship Id="rId56" Type="http://schemas.openxmlformats.org/officeDocument/2006/relationships/tags" Target="../tags/tag731.xml"/><Relationship Id="rId55" Type="http://schemas.openxmlformats.org/officeDocument/2006/relationships/tags" Target="../tags/tag730.xml"/><Relationship Id="rId54" Type="http://schemas.openxmlformats.org/officeDocument/2006/relationships/tags" Target="../tags/tag729.xml"/><Relationship Id="rId53" Type="http://schemas.openxmlformats.org/officeDocument/2006/relationships/tags" Target="../tags/tag728.xml"/><Relationship Id="rId52" Type="http://schemas.openxmlformats.org/officeDocument/2006/relationships/tags" Target="../tags/tag727.xml"/><Relationship Id="rId51" Type="http://schemas.openxmlformats.org/officeDocument/2006/relationships/tags" Target="../tags/tag726.xml"/><Relationship Id="rId50" Type="http://schemas.openxmlformats.org/officeDocument/2006/relationships/tags" Target="../tags/tag725.xml"/><Relationship Id="rId5" Type="http://schemas.openxmlformats.org/officeDocument/2006/relationships/image" Target="../media/image3.png"/><Relationship Id="rId49" Type="http://schemas.openxmlformats.org/officeDocument/2006/relationships/tags" Target="../tags/tag724.xml"/><Relationship Id="rId48" Type="http://schemas.openxmlformats.org/officeDocument/2006/relationships/tags" Target="../tags/tag723.xml"/><Relationship Id="rId47" Type="http://schemas.openxmlformats.org/officeDocument/2006/relationships/tags" Target="../tags/tag722.xml"/><Relationship Id="rId46" Type="http://schemas.openxmlformats.org/officeDocument/2006/relationships/tags" Target="../tags/tag721.xml"/><Relationship Id="rId45" Type="http://schemas.openxmlformats.org/officeDocument/2006/relationships/tags" Target="../tags/tag720.xml"/><Relationship Id="rId44" Type="http://schemas.openxmlformats.org/officeDocument/2006/relationships/tags" Target="../tags/tag719.xml"/><Relationship Id="rId43" Type="http://schemas.openxmlformats.org/officeDocument/2006/relationships/tags" Target="../tags/tag718.xml"/><Relationship Id="rId42" Type="http://schemas.openxmlformats.org/officeDocument/2006/relationships/tags" Target="../tags/tag717.xml"/><Relationship Id="rId41" Type="http://schemas.openxmlformats.org/officeDocument/2006/relationships/tags" Target="../tags/tag716.xml"/><Relationship Id="rId40" Type="http://schemas.openxmlformats.org/officeDocument/2006/relationships/tags" Target="../tags/tag715.xml"/><Relationship Id="rId4" Type="http://schemas.openxmlformats.org/officeDocument/2006/relationships/tags" Target="../tags/tag680.xml"/><Relationship Id="rId39" Type="http://schemas.openxmlformats.org/officeDocument/2006/relationships/tags" Target="../tags/tag714.xml"/><Relationship Id="rId38" Type="http://schemas.openxmlformats.org/officeDocument/2006/relationships/tags" Target="../tags/tag713.xml"/><Relationship Id="rId37" Type="http://schemas.openxmlformats.org/officeDocument/2006/relationships/tags" Target="../tags/tag712.xml"/><Relationship Id="rId36" Type="http://schemas.openxmlformats.org/officeDocument/2006/relationships/tags" Target="../tags/tag711.xml"/><Relationship Id="rId35" Type="http://schemas.openxmlformats.org/officeDocument/2006/relationships/tags" Target="../tags/tag710.xml"/><Relationship Id="rId34" Type="http://schemas.openxmlformats.org/officeDocument/2006/relationships/tags" Target="../tags/tag709.xml"/><Relationship Id="rId33" Type="http://schemas.openxmlformats.org/officeDocument/2006/relationships/tags" Target="../tags/tag708.xml"/><Relationship Id="rId32" Type="http://schemas.openxmlformats.org/officeDocument/2006/relationships/tags" Target="../tags/tag707.xml"/><Relationship Id="rId31" Type="http://schemas.openxmlformats.org/officeDocument/2006/relationships/tags" Target="../tags/tag706.xml"/><Relationship Id="rId30" Type="http://schemas.openxmlformats.org/officeDocument/2006/relationships/tags" Target="../tags/tag705.xml"/><Relationship Id="rId3" Type="http://schemas.openxmlformats.org/officeDocument/2006/relationships/image" Target="../media/image2.png"/><Relationship Id="rId29" Type="http://schemas.openxmlformats.org/officeDocument/2006/relationships/tags" Target="../tags/tag704.xml"/><Relationship Id="rId28" Type="http://schemas.openxmlformats.org/officeDocument/2006/relationships/tags" Target="../tags/tag703.xml"/><Relationship Id="rId27" Type="http://schemas.openxmlformats.org/officeDocument/2006/relationships/tags" Target="../tags/tag702.xml"/><Relationship Id="rId26" Type="http://schemas.openxmlformats.org/officeDocument/2006/relationships/tags" Target="../tags/tag701.xml"/><Relationship Id="rId25" Type="http://schemas.openxmlformats.org/officeDocument/2006/relationships/tags" Target="../tags/tag700.xml"/><Relationship Id="rId24" Type="http://schemas.openxmlformats.org/officeDocument/2006/relationships/tags" Target="../tags/tag699.xml"/><Relationship Id="rId23" Type="http://schemas.openxmlformats.org/officeDocument/2006/relationships/tags" Target="../tags/tag698.xml"/><Relationship Id="rId22" Type="http://schemas.openxmlformats.org/officeDocument/2006/relationships/tags" Target="../tags/tag697.xml"/><Relationship Id="rId21" Type="http://schemas.openxmlformats.org/officeDocument/2006/relationships/tags" Target="../tags/tag696.xml"/><Relationship Id="rId20" Type="http://schemas.openxmlformats.org/officeDocument/2006/relationships/tags" Target="../tags/tag695.xml"/><Relationship Id="rId2" Type="http://schemas.openxmlformats.org/officeDocument/2006/relationships/tags" Target="../tags/tag679.xml"/><Relationship Id="rId19" Type="http://schemas.openxmlformats.org/officeDocument/2006/relationships/tags" Target="../tags/tag694.xml"/><Relationship Id="rId18" Type="http://schemas.openxmlformats.org/officeDocument/2006/relationships/tags" Target="../tags/tag693.xml"/><Relationship Id="rId17" Type="http://schemas.openxmlformats.org/officeDocument/2006/relationships/tags" Target="../tags/tag692.xml"/><Relationship Id="rId16" Type="http://schemas.openxmlformats.org/officeDocument/2006/relationships/tags" Target="../tags/tag691.xml"/><Relationship Id="rId15" Type="http://schemas.openxmlformats.org/officeDocument/2006/relationships/tags" Target="../tags/tag690.xml"/><Relationship Id="rId14" Type="http://schemas.openxmlformats.org/officeDocument/2006/relationships/tags" Target="../tags/tag689.xml"/><Relationship Id="rId13" Type="http://schemas.openxmlformats.org/officeDocument/2006/relationships/tags" Target="../tags/tag688.xml"/><Relationship Id="rId12" Type="http://schemas.openxmlformats.org/officeDocument/2006/relationships/tags" Target="../tags/tag687.xml"/><Relationship Id="rId11" Type="http://schemas.openxmlformats.org/officeDocument/2006/relationships/tags" Target="../tags/tag686.xml"/><Relationship Id="rId10" Type="http://schemas.openxmlformats.org/officeDocument/2006/relationships/tags" Target="../tags/tag685.xml"/><Relationship Id="rId1" Type="http://schemas.openxmlformats.org/officeDocument/2006/relationships/tags" Target="../tags/tag678.xml"/></Relationships>
</file>

<file path=ppt/slides/_rels/slide33.xml.rels><?xml version='1.0' encoding='UTF-8' standalone='yes'?>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tags" Target="../tags/tag740.xml"/><Relationship Id="rId7" Type="http://schemas.openxmlformats.org/officeDocument/2006/relationships/tags" Target="../tags/tag739.xml"/><Relationship Id="rId6" Type="http://schemas.openxmlformats.org/officeDocument/2006/relationships/tags" Target="../tags/tag738.xml"/><Relationship Id="rId5" Type="http://schemas.openxmlformats.org/officeDocument/2006/relationships/image" Target="../media/image3.png"/><Relationship Id="rId4" Type="http://schemas.openxmlformats.org/officeDocument/2006/relationships/tags" Target="../tags/tag737.xml"/><Relationship Id="rId3" Type="http://schemas.openxmlformats.org/officeDocument/2006/relationships/image" Target="../media/image2.png"/><Relationship Id="rId2" Type="http://schemas.openxmlformats.org/officeDocument/2006/relationships/tags" Target="../tags/tag736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750.xml"/><Relationship Id="rId17" Type="http://schemas.openxmlformats.org/officeDocument/2006/relationships/tags" Target="../tags/tag749.xml"/><Relationship Id="rId16" Type="http://schemas.openxmlformats.org/officeDocument/2006/relationships/tags" Target="../tags/tag748.xml"/><Relationship Id="rId15" Type="http://schemas.openxmlformats.org/officeDocument/2006/relationships/tags" Target="../tags/tag747.xml"/><Relationship Id="rId14" Type="http://schemas.openxmlformats.org/officeDocument/2006/relationships/tags" Target="../tags/tag746.xml"/><Relationship Id="rId13" Type="http://schemas.openxmlformats.org/officeDocument/2006/relationships/tags" Target="../tags/tag745.xml"/><Relationship Id="rId12" Type="http://schemas.openxmlformats.org/officeDocument/2006/relationships/tags" Target="../tags/tag744.xml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tags" Target="../tags/tag735.xml"/></Relationships>
</file>

<file path=ppt/slides/_rels/slide34.xml.rels><?xml version='1.0' encoding='UTF-8' standalone='yes'?>
<Relationships xmlns="http://schemas.openxmlformats.org/package/2006/relationships"><Relationship Id="rId9" Type="http://schemas.openxmlformats.org/officeDocument/2006/relationships/tags" Target="../tags/tag757.xml"/><Relationship Id="rId8" Type="http://schemas.openxmlformats.org/officeDocument/2006/relationships/tags" Target="../tags/tag756.xml"/><Relationship Id="rId7" Type="http://schemas.openxmlformats.org/officeDocument/2006/relationships/tags" Target="../tags/tag755.xml"/><Relationship Id="rId6" Type="http://schemas.openxmlformats.org/officeDocument/2006/relationships/tags" Target="../tags/tag754.xml"/><Relationship Id="rId5" Type="http://schemas.openxmlformats.org/officeDocument/2006/relationships/image" Target="../media/image3.png"/><Relationship Id="rId4" Type="http://schemas.openxmlformats.org/officeDocument/2006/relationships/tags" Target="../tags/tag753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752.xml"/><Relationship Id="rId19" Type="http://schemas.openxmlformats.org/officeDocument/2006/relationships/tags" Target="../tags/tag767.xml"/><Relationship Id="rId18" Type="http://schemas.openxmlformats.org/officeDocument/2006/relationships/tags" Target="../tags/tag766.xml"/><Relationship Id="rId17" Type="http://schemas.openxmlformats.org/officeDocument/2006/relationships/tags" Target="../tags/tag765.xml"/><Relationship Id="rId16" Type="http://schemas.openxmlformats.org/officeDocument/2006/relationships/tags" Target="../tags/tag764.xml"/><Relationship Id="rId15" Type="http://schemas.openxmlformats.org/officeDocument/2006/relationships/tags" Target="../tags/tag763.xml"/><Relationship Id="rId14" Type="http://schemas.openxmlformats.org/officeDocument/2006/relationships/tags" Target="../tags/tag762.xml"/><Relationship Id="rId13" Type="http://schemas.openxmlformats.org/officeDocument/2006/relationships/tags" Target="../tags/tag761.xml"/><Relationship Id="rId12" Type="http://schemas.openxmlformats.org/officeDocument/2006/relationships/tags" Target="../tags/tag760.xml"/><Relationship Id="rId11" Type="http://schemas.openxmlformats.org/officeDocument/2006/relationships/tags" Target="../tags/tag759.xml"/><Relationship Id="rId10" Type="http://schemas.openxmlformats.org/officeDocument/2006/relationships/tags" Target="../tags/tag758.xml"/><Relationship Id="rId1" Type="http://schemas.openxmlformats.org/officeDocument/2006/relationships/tags" Target="../tags/tag751.xml"/></Relationships>
</file>

<file path=ppt/slides/_rels/slide35.xml.rels><?xml version='1.0' encoding='UTF-8' standalone='yes'?>
<Relationships xmlns="http://schemas.openxmlformats.org/package/2006/relationships"><Relationship Id="rId9" Type="http://schemas.openxmlformats.org/officeDocument/2006/relationships/tags" Target="../tags/tag774.xml"/><Relationship Id="rId8" Type="http://schemas.openxmlformats.org/officeDocument/2006/relationships/tags" Target="../tags/tag773.xml"/><Relationship Id="rId7" Type="http://schemas.openxmlformats.org/officeDocument/2006/relationships/tags" Target="../tags/tag772.xml"/><Relationship Id="rId6" Type="http://schemas.openxmlformats.org/officeDocument/2006/relationships/tags" Target="../tags/tag771.xml"/><Relationship Id="rId5" Type="http://schemas.openxmlformats.org/officeDocument/2006/relationships/image" Target="../media/image3.png"/><Relationship Id="rId4" Type="http://schemas.openxmlformats.org/officeDocument/2006/relationships/tags" Target="../tags/tag770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769.xml"/><Relationship Id="rId19" Type="http://schemas.openxmlformats.org/officeDocument/2006/relationships/tags" Target="../tags/tag784.xml"/><Relationship Id="rId18" Type="http://schemas.openxmlformats.org/officeDocument/2006/relationships/tags" Target="../tags/tag783.xml"/><Relationship Id="rId17" Type="http://schemas.openxmlformats.org/officeDocument/2006/relationships/tags" Target="../tags/tag782.xml"/><Relationship Id="rId16" Type="http://schemas.openxmlformats.org/officeDocument/2006/relationships/tags" Target="../tags/tag781.xml"/><Relationship Id="rId15" Type="http://schemas.openxmlformats.org/officeDocument/2006/relationships/tags" Target="../tags/tag780.xml"/><Relationship Id="rId14" Type="http://schemas.openxmlformats.org/officeDocument/2006/relationships/tags" Target="../tags/tag779.xml"/><Relationship Id="rId13" Type="http://schemas.openxmlformats.org/officeDocument/2006/relationships/tags" Target="../tags/tag778.xml"/><Relationship Id="rId12" Type="http://schemas.openxmlformats.org/officeDocument/2006/relationships/tags" Target="../tags/tag777.xml"/><Relationship Id="rId11" Type="http://schemas.openxmlformats.org/officeDocument/2006/relationships/tags" Target="../tags/tag776.xml"/><Relationship Id="rId10" Type="http://schemas.openxmlformats.org/officeDocument/2006/relationships/tags" Target="../tags/tag775.xml"/><Relationship Id="rId1" Type="http://schemas.openxmlformats.org/officeDocument/2006/relationships/tags" Target="../tags/tag768.xml"/></Relationships>
</file>

<file path=ppt/slides/_rels/slide36.xml.rels><?xml version='1.0' encoding='UTF-8' standalone='yes'?>
<Relationships xmlns="http://schemas.openxmlformats.org/package/2006/relationships"><Relationship Id="rId9" Type="http://schemas.openxmlformats.org/officeDocument/2006/relationships/tags" Target="../tags/tag791.xml"/><Relationship Id="rId8" Type="http://schemas.openxmlformats.org/officeDocument/2006/relationships/tags" Target="../tags/tag790.xml"/><Relationship Id="rId7" Type="http://schemas.openxmlformats.org/officeDocument/2006/relationships/tags" Target="../tags/tag789.xml"/><Relationship Id="rId6" Type="http://schemas.openxmlformats.org/officeDocument/2006/relationships/tags" Target="../tags/tag788.xml"/><Relationship Id="rId5" Type="http://schemas.openxmlformats.org/officeDocument/2006/relationships/image" Target="../media/image3.png"/><Relationship Id="rId4" Type="http://schemas.openxmlformats.org/officeDocument/2006/relationships/tags" Target="../tags/tag787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786.xml"/><Relationship Id="rId19" Type="http://schemas.openxmlformats.org/officeDocument/2006/relationships/tags" Target="../tags/tag801.xml"/><Relationship Id="rId18" Type="http://schemas.openxmlformats.org/officeDocument/2006/relationships/tags" Target="../tags/tag800.xml"/><Relationship Id="rId17" Type="http://schemas.openxmlformats.org/officeDocument/2006/relationships/tags" Target="../tags/tag799.xml"/><Relationship Id="rId16" Type="http://schemas.openxmlformats.org/officeDocument/2006/relationships/tags" Target="../tags/tag798.xml"/><Relationship Id="rId15" Type="http://schemas.openxmlformats.org/officeDocument/2006/relationships/tags" Target="../tags/tag797.xml"/><Relationship Id="rId14" Type="http://schemas.openxmlformats.org/officeDocument/2006/relationships/tags" Target="../tags/tag796.xml"/><Relationship Id="rId13" Type="http://schemas.openxmlformats.org/officeDocument/2006/relationships/tags" Target="../tags/tag795.xml"/><Relationship Id="rId12" Type="http://schemas.openxmlformats.org/officeDocument/2006/relationships/tags" Target="../tags/tag794.xml"/><Relationship Id="rId11" Type="http://schemas.openxmlformats.org/officeDocument/2006/relationships/tags" Target="../tags/tag793.xml"/><Relationship Id="rId10" Type="http://schemas.openxmlformats.org/officeDocument/2006/relationships/tags" Target="../tags/tag792.xml"/><Relationship Id="rId1" Type="http://schemas.openxmlformats.org/officeDocument/2006/relationships/tags" Target="../tags/tag785.xml"/></Relationships>
</file>

<file path=ppt/slides/_rels/slide37.xml.rels><?xml version='1.0' encoding='UTF-8' standalone='yes'?>
<Relationships xmlns="http://schemas.openxmlformats.org/package/2006/relationships"><Relationship Id="rId9" Type="http://schemas.openxmlformats.org/officeDocument/2006/relationships/tags" Target="../tags/tag808.xml"/><Relationship Id="rId8" Type="http://schemas.openxmlformats.org/officeDocument/2006/relationships/tags" Target="../tags/tag807.xml"/><Relationship Id="rId7" Type="http://schemas.openxmlformats.org/officeDocument/2006/relationships/tags" Target="../tags/tag806.xml"/><Relationship Id="rId63" Type="http://schemas.openxmlformats.org/officeDocument/2006/relationships/slideLayout" Target="../slideLayouts/slideLayout18.xml"/><Relationship Id="rId62" Type="http://schemas.openxmlformats.org/officeDocument/2006/relationships/tags" Target="../tags/tag861.xml"/><Relationship Id="rId61" Type="http://schemas.openxmlformats.org/officeDocument/2006/relationships/tags" Target="../tags/tag860.xml"/><Relationship Id="rId60" Type="http://schemas.openxmlformats.org/officeDocument/2006/relationships/tags" Target="../tags/tag859.xml"/><Relationship Id="rId6" Type="http://schemas.openxmlformats.org/officeDocument/2006/relationships/tags" Target="../tags/tag805.xml"/><Relationship Id="rId59" Type="http://schemas.openxmlformats.org/officeDocument/2006/relationships/tags" Target="../tags/tag858.xml"/><Relationship Id="rId58" Type="http://schemas.openxmlformats.org/officeDocument/2006/relationships/tags" Target="../tags/tag857.xml"/><Relationship Id="rId57" Type="http://schemas.openxmlformats.org/officeDocument/2006/relationships/tags" Target="../tags/tag856.xml"/><Relationship Id="rId56" Type="http://schemas.openxmlformats.org/officeDocument/2006/relationships/tags" Target="../tags/tag855.xml"/><Relationship Id="rId55" Type="http://schemas.openxmlformats.org/officeDocument/2006/relationships/tags" Target="../tags/tag854.xml"/><Relationship Id="rId54" Type="http://schemas.openxmlformats.org/officeDocument/2006/relationships/tags" Target="../tags/tag853.xml"/><Relationship Id="rId53" Type="http://schemas.openxmlformats.org/officeDocument/2006/relationships/tags" Target="../tags/tag852.xml"/><Relationship Id="rId52" Type="http://schemas.openxmlformats.org/officeDocument/2006/relationships/tags" Target="../tags/tag851.xml"/><Relationship Id="rId51" Type="http://schemas.openxmlformats.org/officeDocument/2006/relationships/tags" Target="../tags/tag850.xml"/><Relationship Id="rId50" Type="http://schemas.openxmlformats.org/officeDocument/2006/relationships/tags" Target="../tags/tag849.xml"/><Relationship Id="rId5" Type="http://schemas.openxmlformats.org/officeDocument/2006/relationships/image" Target="../media/image3.png"/><Relationship Id="rId49" Type="http://schemas.openxmlformats.org/officeDocument/2006/relationships/tags" Target="../tags/tag848.xml"/><Relationship Id="rId48" Type="http://schemas.openxmlformats.org/officeDocument/2006/relationships/tags" Target="../tags/tag847.xml"/><Relationship Id="rId47" Type="http://schemas.openxmlformats.org/officeDocument/2006/relationships/tags" Target="../tags/tag846.xml"/><Relationship Id="rId46" Type="http://schemas.openxmlformats.org/officeDocument/2006/relationships/tags" Target="../tags/tag845.xml"/><Relationship Id="rId45" Type="http://schemas.openxmlformats.org/officeDocument/2006/relationships/tags" Target="../tags/tag844.xml"/><Relationship Id="rId44" Type="http://schemas.openxmlformats.org/officeDocument/2006/relationships/tags" Target="../tags/tag843.xml"/><Relationship Id="rId43" Type="http://schemas.openxmlformats.org/officeDocument/2006/relationships/tags" Target="../tags/tag842.xml"/><Relationship Id="rId42" Type="http://schemas.openxmlformats.org/officeDocument/2006/relationships/tags" Target="../tags/tag841.xml"/><Relationship Id="rId41" Type="http://schemas.openxmlformats.org/officeDocument/2006/relationships/tags" Target="../tags/tag840.xml"/><Relationship Id="rId40" Type="http://schemas.openxmlformats.org/officeDocument/2006/relationships/tags" Target="../tags/tag839.xml"/><Relationship Id="rId4" Type="http://schemas.openxmlformats.org/officeDocument/2006/relationships/tags" Target="../tags/tag804.xml"/><Relationship Id="rId39" Type="http://schemas.openxmlformats.org/officeDocument/2006/relationships/tags" Target="../tags/tag838.xml"/><Relationship Id="rId38" Type="http://schemas.openxmlformats.org/officeDocument/2006/relationships/tags" Target="../tags/tag837.xml"/><Relationship Id="rId37" Type="http://schemas.openxmlformats.org/officeDocument/2006/relationships/tags" Target="../tags/tag836.xml"/><Relationship Id="rId36" Type="http://schemas.openxmlformats.org/officeDocument/2006/relationships/tags" Target="../tags/tag835.xml"/><Relationship Id="rId35" Type="http://schemas.openxmlformats.org/officeDocument/2006/relationships/tags" Target="../tags/tag834.xml"/><Relationship Id="rId34" Type="http://schemas.openxmlformats.org/officeDocument/2006/relationships/tags" Target="../tags/tag833.xml"/><Relationship Id="rId33" Type="http://schemas.openxmlformats.org/officeDocument/2006/relationships/tags" Target="../tags/tag832.xml"/><Relationship Id="rId32" Type="http://schemas.openxmlformats.org/officeDocument/2006/relationships/tags" Target="../tags/tag831.xml"/><Relationship Id="rId31" Type="http://schemas.openxmlformats.org/officeDocument/2006/relationships/tags" Target="../tags/tag830.xml"/><Relationship Id="rId30" Type="http://schemas.openxmlformats.org/officeDocument/2006/relationships/tags" Target="../tags/tag829.xml"/><Relationship Id="rId3" Type="http://schemas.openxmlformats.org/officeDocument/2006/relationships/image" Target="../media/image2.png"/><Relationship Id="rId29" Type="http://schemas.openxmlformats.org/officeDocument/2006/relationships/tags" Target="../tags/tag828.xml"/><Relationship Id="rId28" Type="http://schemas.openxmlformats.org/officeDocument/2006/relationships/tags" Target="../tags/tag827.xml"/><Relationship Id="rId27" Type="http://schemas.openxmlformats.org/officeDocument/2006/relationships/tags" Target="../tags/tag826.xml"/><Relationship Id="rId26" Type="http://schemas.openxmlformats.org/officeDocument/2006/relationships/tags" Target="../tags/tag825.xml"/><Relationship Id="rId25" Type="http://schemas.openxmlformats.org/officeDocument/2006/relationships/tags" Target="../tags/tag824.xml"/><Relationship Id="rId24" Type="http://schemas.openxmlformats.org/officeDocument/2006/relationships/tags" Target="../tags/tag823.xml"/><Relationship Id="rId23" Type="http://schemas.openxmlformats.org/officeDocument/2006/relationships/tags" Target="../tags/tag822.xml"/><Relationship Id="rId22" Type="http://schemas.openxmlformats.org/officeDocument/2006/relationships/tags" Target="../tags/tag821.xml"/><Relationship Id="rId21" Type="http://schemas.openxmlformats.org/officeDocument/2006/relationships/tags" Target="../tags/tag820.xml"/><Relationship Id="rId20" Type="http://schemas.openxmlformats.org/officeDocument/2006/relationships/tags" Target="../tags/tag819.xml"/><Relationship Id="rId2" Type="http://schemas.openxmlformats.org/officeDocument/2006/relationships/tags" Target="../tags/tag803.xml"/><Relationship Id="rId19" Type="http://schemas.openxmlformats.org/officeDocument/2006/relationships/tags" Target="../tags/tag818.xml"/><Relationship Id="rId18" Type="http://schemas.openxmlformats.org/officeDocument/2006/relationships/tags" Target="../tags/tag817.xml"/><Relationship Id="rId17" Type="http://schemas.openxmlformats.org/officeDocument/2006/relationships/tags" Target="../tags/tag816.xml"/><Relationship Id="rId16" Type="http://schemas.openxmlformats.org/officeDocument/2006/relationships/tags" Target="../tags/tag815.xml"/><Relationship Id="rId15" Type="http://schemas.openxmlformats.org/officeDocument/2006/relationships/tags" Target="../tags/tag814.xml"/><Relationship Id="rId14" Type="http://schemas.openxmlformats.org/officeDocument/2006/relationships/tags" Target="../tags/tag813.xml"/><Relationship Id="rId13" Type="http://schemas.openxmlformats.org/officeDocument/2006/relationships/tags" Target="../tags/tag812.xml"/><Relationship Id="rId12" Type="http://schemas.openxmlformats.org/officeDocument/2006/relationships/tags" Target="../tags/tag811.xml"/><Relationship Id="rId11" Type="http://schemas.openxmlformats.org/officeDocument/2006/relationships/tags" Target="../tags/tag810.xml"/><Relationship Id="rId10" Type="http://schemas.openxmlformats.org/officeDocument/2006/relationships/tags" Target="../tags/tag809.xml"/><Relationship Id="rId1" Type="http://schemas.openxmlformats.org/officeDocument/2006/relationships/tags" Target="../tags/tag802.xml"/></Relationships>
</file>

<file path=ppt/slides/_rels/slide38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863.xml"/><Relationship Id="rId1" Type="http://schemas.openxmlformats.org/officeDocument/2006/relationships/tags" Target="../tags/tag862.xml"/></Relationships>
</file>

<file path=ppt/slides/_rels/slide39.xml.rels><?xml version='1.0' encoding='UTF-8' standalone='yes'?>
<Relationships xmlns="http://schemas.openxmlformats.org/package/2006/relationships"><Relationship Id="rId9" Type="http://schemas.openxmlformats.org/officeDocument/2006/relationships/tags" Target="../tags/tag870.xml"/><Relationship Id="rId8" Type="http://schemas.openxmlformats.org/officeDocument/2006/relationships/tags" Target="../tags/tag869.xml"/><Relationship Id="rId7" Type="http://schemas.openxmlformats.org/officeDocument/2006/relationships/tags" Target="../tags/tag868.xml"/><Relationship Id="rId6" Type="http://schemas.openxmlformats.org/officeDocument/2006/relationships/tags" Target="../tags/tag867.xml"/><Relationship Id="rId5" Type="http://schemas.openxmlformats.org/officeDocument/2006/relationships/image" Target="../media/image3.png"/><Relationship Id="rId4" Type="http://schemas.openxmlformats.org/officeDocument/2006/relationships/tags" Target="../tags/tag866.xml"/><Relationship Id="rId3" Type="http://schemas.openxmlformats.org/officeDocument/2006/relationships/image" Target="../media/image2.png"/><Relationship Id="rId25" Type="http://schemas.openxmlformats.org/officeDocument/2006/relationships/slideLayout" Target="../slideLayouts/slideLayout18.xml"/><Relationship Id="rId24" Type="http://schemas.openxmlformats.org/officeDocument/2006/relationships/tags" Target="../tags/tag885.xml"/><Relationship Id="rId23" Type="http://schemas.openxmlformats.org/officeDocument/2006/relationships/tags" Target="../tags/tag884.xml"/><Relationship Id="rId22" Type="http://schemas.openxmlformats.org/officeDocument/2006/relationships/tags" Target="../tags/tag883.xml"/><Relationship Id="rId21" Type="http://schemas.openxmlformats.org/officeDocument/2006/relationships/tags" Target="../tags/tag882.xml"/><Relationship Id="rId20" Type="http://schemas.openxmlformats.org/officeDocument/2006/relationships/tags" Target="../tags/tag881.xml"/><Relationship Id="rId2" Type="http://schemas.openxmlformats.org/officeDocument/2006/relationships/tags" Target="../tags/tag865.xml"/><Relationship Id="rId19" Type="http://schemas.openxmlformats.org/officeDocument/2006/relationships/tags" Target="../tags/tag880.xml"/><Relationship Id="rId18" Type="http://schemas.openxmlformats.org/officeDocument/2006/relationships/tags" Target="../tags/tag879.xml"/><Relationship Id="rId17" Type="http://schemas.openxmlformats.org/officeDocument/2006/relationships/tags" Target="../tags/tag878.xml"/><Relationship Id="rId16" Type="http://schemas.openxmlformats.org/officeDocument/2006/relationships/tags" Target="../tags/tag877.xml"/><Relationship Id="rId15" Type="http://schemas.openxmlformats.org/officeDocument/2006/relationships/tags" Target="../tags/tag876.xml"/><Relationship Id="rId14" Type="http://schemas.openxmlformats.org/officeDocument/2006/relationships/tags" Target="../tags/tag875.xml"/><Relationship Id="rId13" Type="http://schemas.openxmlformats.org/officeDocument/2006/relationships/tags" Target="../tags/tag874.xml"/><Relationship Id="rId12" Type="http://schemas.openxmlformats.org/officeDocument/2006/relationships/tags" Target="../tags/tag873.xml"/><Relationship Id="rId11" Type="http://schemas.openxmlformats.org/officeDocument/2006/relationships/tags" Target="../tags/tag872.xml"/><Relationship Id="rId10" Type="http://schemas.openxmlformats.org/officeDocument/2006/relationships/tags" Target="../tags/tag871.xml"/><Relationship Id="rId1" Type="http://schemas.openxmlformats.org/officeDocument/2006/relationships/tags" Target="../tags/tag864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40.xml.rels><?xml version='1.0' encoding='UTF-8' standalone='yes'?>
<Relationships xmlns="http://schemas.openxmlformats.org/package/2006/relationships"><Relationship Id="rId9" Type="http://schemas.openxmlformats.org/officeDocument/2006/relationships/tags" Target="../tags/tag893.xml"/><Relationship Id="rId8" Type="http://schemas.openxmlformats.org/officeDocument/2006/relationships/tags" Target="../tags/tag892.xml"/><Relationship Id="rId7" Type="http://schemas.openxmlformats.org/officeDocument/2006/relationships/tags" Target="../tags/tag891.xml"/><Relationship Id="rId6" Type="http://schemas.openxmlformats.org/officeDocument/2006/relationships/tags" Target="../tags/tag890.xml"/><Relationship Id="rId5" Type="http://schemas.openxmlformats.org/officeDocument/2006/relationships/tags" Target="../tags/tag889.xml"/><Relationship Id="rId4" Type="http://schemas.openxmlformats.org/officeDocument/2006/relationships/tags" Target="../tags/tag888.xml"/><Relationship Id="rId3" Type="http://schemas.openxmlformats.org/officeDocument/2006/relationships/image" Target="../media/image2.png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907.xml"/><Relationship Id="rId22" Type="http://schemas.openxmlformats.org/officeDocument/2006/relationships/tags" Target="../tags/tag906.xml"/><Relationship Id="rId21" Type="http://schemas.openxmlformats.org/officeDocument/2006/relationships/tags" Target="../tags/tag905.xml"/><Relationship Id="rId20" Type="http://schemas.openxmlformats.org/officeDocument/2006/relationships/tags" Target="../tags/tag904.xml"/><Relationship Id="rId2" Type="http://schemas.openxmlformats.org/officeDocument/2006/relationships/tags" Target="../tags/tag887.xml"/><Relationship Id="rId19" Type="http://schemas.openxmlformats.org/officeDocument/2006/relationships/tags" Target="../tags/tag903.xml"/><Relationship Id="rId18" Type="http://schemas.openxmlformats.org/officeDocument/2006/relationships/tags" Target="../tags/tag902.xml"/><Relationship Id="rId17" Type="http://schemas.openxmlformats.org/officeDocument/2006/relationships/tags" Target="../tags/tag901.xml"/><Relationship Id="rId16" Type="http://schemas.openxmlformats.org/officeDocument/2006/relationships/tags" Target="../tags/tag900.xml"/><Relationship Id="rId15" Type="http://schemas.openxmlformats.org/officeDocument/2006/relationships/tags" Target="../tags/tag899.xml"/><Relationship Id="rId14" Type="http://schemas.openxmlformats.org/officeDocument/2006/relationships/tags" Target="../tags/tag898.xml"/><Relationship Id="rId13" Type="http://schemas.openxmlformats.org/officeDocument/2006/relationships/tags" Target="../tags/tag897.xml"/><Relationship Id="rId12" Type="http://schemas.openxmlformats.org/officeDocument/2006/relationships/tags" Target="../tags/tag896.xml"/><Relationship Id="rId11" Type="http://schemas.openxmlformats.org/officeDocument/2006/relationships/tags" Target="../tags/tag895.xml"/><Relationship Id="rId10" Type="http://schemas.openxmlformats.org/officeDocument/2006/relationships/tags" Target="../tags/tag894.xml"/><Relationship Id="rId1" Type="http://schemas.openxmlformats.org/officeDocument/2006/relationships/tags" Target="../tags/tag886.xml"/><Relationship Id="rId25" Type="http://schemas.openxmlformats.org/officeDocument/2006/relationships/hyperlink" Target="https://m.94275.cn/" TargetMode="External"/></Relationships>
</file>

<file path=ppt/slides/_rels/slide41.xml.rels><?xml version='1.0' encoding='UTF-8' standalone='yes'?>
<Relationships xmlns="http://schemas.openxmlformats.org/package/2006/relationships"><Relationship Id="rId9" Type="http://schemas.openxmlformats.org/officeDocument/2006/relationships/tags" Target="../tags/tag914.xml"/><Relationship Id="rId8" Type="http://schemas.openxmlformats.org/officeDocument/2006/relationships/tags" Target="../tags/tag913.xml"/><Relationship Id="rId7" Type="http://schemas.openxmlformats.org/officeDocument/2006/relationships/tags" Target="../tags/tag912.xml"/><Relationship Id="rId6" Type="http://schemas.openxmlformats.org/officeDocument/2006/relationships/tags" Target="../tags/tag911.xml"/><Relationship Id="rId5" Type="http://schemas.openxmlformats.org/officeDocument/2006/relationships/tags" Target="../tags/tag910.xml"/><Relationship Id="rId4" Type="http://schemas.openxmlformats.org/officeDocument/2006/relationships/image" Target="../media/image3.png"/><Relationship Id="rId3" Type="http://schemas.openxmlformats.org/officeDocument/2006/relationships/tags" Target="../tags/tag909.xml"/><Relationship Id="rId20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9" Type="http://schemas.openxmlformats.org/officeDocument/2006/relationships/tags" Target="../tags/tag924.xml"/><Relationship Id="rId18" Type="http://schemas.openxmlformats.org/officeDocument/2006/relationships/tags" Target="../tags/tag923.xml"/><Relationship Id="rId17" Type="http://schemas.openxmlformats.org/officeDocument/2006/relationships/tags" Target="../tags/tag922.xml"/><Relationship Id="rId16" Type="http://schemas.openxmlformats.org/officeDocument/2006/relationships/tags" Target="../tags/tag921.xml"/><Relationship Id="rId15" Type="http://schemas.openxmlformats.org/officeDocument/2006/relationships/tags" Target="../tags/tag920.xml"/><Relationship Id="rId14" Type="http://schemas.openxmlformats.org/officeDocument/2006/relationships/tags" Target="../tags/tag919.xml"/><Relationship Id="rId13" Type="http://schemas.openxmlformats.org/officeDocument/2006/relationships/tags" Target="../tags/tag918.xml"/><Relationship Id="rId12" Type="http://schemas.openxmlformats.org/officeDocument/2006/relationships/tags" Target="../tags/tag917.xml"/><Relationship Id="rId11" Type="http://schemas.openxmlformats.org/officeDocument/2006/relationships/tags" Target="../tags/tag916.xml"/><Relationship Id="rId10" Type="http://schemas.openxmlformats.org/officeDocument/2006/relationships/tags" Target="../tags/tag915.xml"/><Relationship Id="rId1" Type="http://schemas.openxmlformats.org/officeDocument/2006/relationships/tags" Target="../tags/tag908.xml"/></Relationships>
</file>

<file path=ppt/slides/_rels/slide42.xml.rels><?xml version='1.0' encoding='UTF-8' standalone='yes'?>
<Relationships xmlns="http://schemas.openxmlformats.org/package/2006/relationships"><Relationship Id="rId9" Type="http://schemas.openxmlformats.org/officeDocument/2006/relationships/tags" Target="../tags/tag931.xml"/><Relationship Id="rId8" Type="http://schemas.openxmlformats.org/officeDocument/2006/relationships/tags" Target="../tags/tag930.xml"/><Relationship Id="rId7" Type="http://schemas.openxmlformats.org/officeDocument/2006/relationships/tags" Target="../tags/tag929.xml"/><Relationship Id="rId6" Type="http://schemas.openxmlformats.org/officeDocument/2006/relationships/tags" Target="../tags/tag928.xml"/><Relationship Id="rId5" Type="http://schemas.openxmlformats.org/officeDocument/2006/relationships/image" Target="../media/image3.png"/><Relationship Id="rId4" Type="http://schemas.openxmlformats.org/officeDocument/2006/relationships/tags" Target="../tags/tag927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926.xml"/><Relationship Id="rId19" Type="http://schemas.openxmlformats.org/officeDocument/2006/relationships/tags" Target="../tags/tag941.xml"/><Relationship Id="rId18" Type="http://schemas.openxmlformats.org/officeDocument/2006/relationships/tags" Target="../tags/tag940.xml"/><Relationship Id="rId17" Type="http://schemas.openxmlformats.org/officeDocument/2006/relationships/tags" Target="../tags/tag939.xml"/><Relationship Id="rId16" Type="http://schemas.openxmlformats.org/officeDocument/2006/relationships/tags" Target="../tags/tag938.xml"/><Relationship Id="rId15" Type="http://schemas.openxmlformats.org/officeDocument/2006/relationships/tags" Target="../tags/tag937.xml"/><Relationship Id="rId14" Type="http://schemas.openxmlformats.org/officeDocument/2006/relationships/tags" Target="../tags/tag936.xml"/><Relationship Id="rId13" Type="http://schemas.openxmlformats.org/officeDocument/2006/relationships/tags" Target="../tags/tag935.xml"/><Relationship Id="rId12" Type="http://schemas.openxmlformats.org/officeDocument/2006/relationships/tags" Target="../tags/tag934.xml"/><Relationship Id="rId11" Type="http://schemas.openxmlformats.org/officeDocument/2006/relationships/tags" Target="../tags/tag933.xml"/><Relationship Id="rId10" Type="http://schemas.openxmlformats.org/officeDocument/2006/relationships/tags" Target="../tags/tag932.xml"/><Relationship Id="rId1" Type="http://schemas.openxmlformats.org/officeDocument/2006/relationships/tags" Target="../tags/tag925.xml"/></Relationships>
</file>

<file path=ppt/slides/_rels/slide43.xml.rels><?xml version='1.0' encoding='UTF-8' standalone='yes'?>
<Relationships xmlns="http://schemas.openxmlformats.org/package/2006/relationships"><Relationship Id="rId9" Type="http://schemas.openxmlformats.org/officeDocument/2006/relationships/tags" Target="../tags/tag948.xml"/><Relationship Id="rId8" Type="http://schemas.openxmlformats.org/officeDocument/2006/relationships/tags" Target="../tags/tag947.xml"/><Relationship Id="rId7" Type="http://schemas.openxmlformats.org/officeDocument/2006/relationships/tags" Target="../tags/tag946.xml"/><Relationship Id="rId6" Type="http://schemas.openxmlformats.org/officeDocument/2006/relationships/tags" Target="../tags/tag945.xml"/><Relationship Id="rId5" Type="http://schemas.openxmlformats.org/officeDocument/2006/relationships/tags" Target="../tags/tag944.xml"/><Relationship Id="rId4" Type="http://schemas.openxmlformats.org/officeDocument/2006/relationships/image" Target="../media/image3.png"/><Relationship Id="rId3" Type="http://schemas.openxmlformats.org/officeDocument/2006/relationships/tags" Target="../tags/tag943.xml"/><Relationship Id="rId20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9" Type="http://schemas.openxmlformats.org/officeDocument/2006/relationships/tags" Target="../tags/tag958.xml"/><Relationship Id="rId18" Type="http://schemas.openxmlformats.org/officeDocument/2006/relationships/tags" Target="../tags/tag957.xml"/><Relationship Id="rId17" Type="http://schemas.openxmlformats.org/officeDocument/2006/relationships/tags" Target="../tags/tag956.xml"/><Relationship Id="rId16" Type="http://schemas.openxmlformats.org/officeDocument/2006/relationships/tags" Target="../tags/tag955.xml"/><Relationship Id="rId15" Type="http://schemas.openxmlformats.org/officeDocument/2006/relationships/tags" Target="../tags/tag954.xml"/><Relationship Id="rId14" Type="http://schemas.openxmlformats.org/officeDocument/2006/relationships/tags" Target="../tags/tag953.xml"/><Relationship Id="rId13" Type="http://schemas.openxmlformats.org/officeDocument/2006/relationships/tags" Target="../tags/tag952.xml"/><Relationship Id="rId12" Type="http://schemas.openxmlformats.org/officeDocument/2006/relationships/tags" Target="../tags/tag951.xml"/><Relationship Id="rId11" Type="http://schemas.openxmlformats.org/officeDocument/2006/relationships/tags" Target="../tags/tag950.xml"/><Relationship Id="rId10" Type="http://schemas.openxmlformats.org/officeDocument/2006/relationships/tags" Target="../tags/tag949.xml"/><Relationship Id="rId1" Type="http://schemas.openxmlformats.org/officeDocument/2006/relationships/tags" Target="../tags/tag942.xml"/></Relationships>
</file>

<file path=ppt/slides/_rels/slide44.xml.rels><?xml version='1.0' encoding='UTF-8' standalone='yes'?>
<Relationships xmlns="http://schemas.openxmlformats.org/package/2006/relationships"><Relationship Id="rId9" Type="http://schemas.openxmlformats.org/officeDocument/2006/relationships/tags" Target="../tags/tag965.xml"/><Relationship Id="rId8" Type="http://schemas.openxmlformats.org/officeDocument/2006/relationships/tags" Target="../tags/tag964.xml"/><Relationship Id="rId7" Type="http://schemas.openxmlformats.org/officeDocument/2006/relationships/tags" Target="../tags/tag963.xml"/><Relationship Id="rId6" Type="http://schemas.openxmlformats.org/officeDocument/2006/relationships/tags" Target="../tags/tag962.xml"/><Relationship Id="rId5" Type="http://schemas.openxmlformats.org/officeDocument/2006/relationships/tags" Target="../tags/tag961.xml"/><Relationship Id="rId4" Type="http://schemas.openxmlformats.org/officeDocument/2006/relationships/image" Target="../media/image3.png"/><Relationship Id="rId3" Type="http://schemas.openxmlformats.org/officeDocument/2006/relationships/tags" Target="../tags/tag960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974.xml"/><Relationship Id="rId17" Type="http://schemas.openxmlformats.org/officeDocument/2006/relationships/tags" Target="../tags/tag973.xml"/><Relationship Id="rId16" Type="http://schemas.openxmlformats.org/officeDocument/2006/relationships/tags" Target="../tags/tag972.xml"/><Relationship Id="rId15" Type="http://schemas.openxmlformats.org/officeDocument/2006/relationships/tags" Target="../tags/tag971.xml"/><Relationship Id="rId14" Type="http://schemas.openxmlformats.org/officeDocument/2006/relationships/tags" Target="../tags/tag970.xml"/><Relationship Id="rId13" Type="http://schemas.openxmlformats.org/officeDocument/2006/relationships/tags" Target="../tags/tag969.xml"/><Relationship Id="rId12" Type="http://schemas.openxmlformats.org/officeDocument/2006/relationships/tags" Target="../tags/tag968.xml"/><Relationship Id="rId11" Type="http://schemas.openxmlformats.org/officeDocument/2006/relationships/tags" Target="../tags/tag967.xml"/><Relationship Id="rId10" Type="http://schemas.openxmlformats.org/officeDocument/2006/relationships/tags" Target="../tags/tag966.xml"/><Relationship Id="rId1" Type="http://schemas.openxmlformats.org/officeDocument/2006/relationships/tags" Target="../tags/tag959.xml"/></Relationships>
</file>

<file path=ppt/slides/_rels/slide45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976.xml"/><Relationship Id="rId1" Type="http://schemas.openxmlformats.org/officeDocument/2006/relationships/tags" Target="../tags/tag975.xml"/></Relationships>
</file>

<file path=ppt/slides/_rels/slide46.xml.rels><?xml version='1.0' encoding='UTF-8' standalone='yes'?>
<Relationships xmlns="http://schemas.openxmlformats.org/package/2006/relationships"><Relationship Id="rId9" Type="http://schemas.openxmlformats.org/officeDocument/2006/relationships/tags" Target="../tags/tag983.xml"/><Relationship Id="rId8" Type="http://schemas.openxmlformats.org/officeDocument/2006/relationships/tags" Target="../tags/tag982.xml"/><Relationship Id="rId7" Type="http://schemas.openxmlformats.org/officeDocument/2006/relationships/tags" Target="../tags/tag981.xml"/><Relationship Id="rId6" Type="http://schemas.openxmlformats.org/officeDocument/2006/relationships/tags" Target="../tags/tag980.xml"/><Relationship Id="rId5" Type="http://schemas.openxmlformats.org/officeDocument/2006/relationships/image" Target="../media/image3.png"/><Relationship Id="rId4" Type="http://schemas.openxmlformats.org/officeDocument/2006/relationships/tags" Target="../tags/tag979.xml"/><Relationship Id="rId33" Type="http://schemas.openxmlformats.org/officeDocument/2006/relationships/slideLayout" Target="../slideLayouts/slideLayout18.xml"/><Relationship Id="rId32" Type="http://schemas.openxmlformats.org/officeDocument/2006/relationships/tags" Target="../tags/tag1006.xml"/><Relationship Id="rId31" Type="http://schemas.openxmlformats.org/officeDocument/2006/relationships/tags" Target="../tags/tag1005.xml"/><Relationship Id="rId30" Type="http://schemas.openxmlformats.org/officeDocument/2006/relationships/tags" Target="../tags/tag1004.xml"/><Relationship Id="rId3" Type="http://schemas.openxmlformats.org/officeDocument/2006/relationships/image" Target="../media/image2.png"/><Relationship Id="rId29" Type="http://schemas.openxmlformats.org/officeDocument/2006/relationships/tags" Target="../tags/tag1003.xml"/><Relationship Id="rId28" Type="http://schemas.openxmlformats.org/officeDocument/2006/relationships/tags" Target="../tags/tag1002.xml"/><Relationship Id="rId27" Type="http://schemas.openxmlformats.org/officeDocument/2006/relationships/tags" Target="../tags/tag1001.xml"/><Relationship Id="rId26" Type="http://schemas.openxmlformats.org/officeDocument/2006/relationships/tags" Target="../tags/tag1000.xml"/><Relationship Id="rId25" Type="http://schemas.openxmlformats.org/officeDocument/2006/relationships/tags" Target="../tags/tag999.xml"/><Relationship Id="rId24" Type="http://schemas.openxmlformats.org/officeDocument/2006/relationships/tags" Target="../tags/tag998.xml"/><Relationship Id="rId23" Type="http://schemas.openxmlformats.org/officeDocument/2006/relationships/tags" Target="../tags/tag997.xml"/><Relationship Id="rId22" Type="http://schemas.openxmlformats.org/officeDocument/2006/relationships/tags" Target="../tags/tag996.xml"/><Relationship Id="rId21" Type="http://schemas.openxmlformats.org/officeDocument/2006/relationships/tags" Target="../tags/tag995.xml"/><Relationship Id="rId20" Type="http://schemas.openxmlformats.org/officeDocument/2006/relationships/tags" Target="../tags/tag994.xml"/><Relationship Id="rId2" Type="http://schemas.openxmlformats.org/officeDocument/2006/relationships/tags" Target="../tags/tag978.xml"/><Relationship Id="rId19" Type="http://schemas.openxmlformats.org/officeDocument/2006/relationships/tags" Target="../tags/tag993.xml"/><Relationship Id="rId18" Type="http://schemas.openxmlformats.org/officeDocument/2006/relationships/tags" Target="../tags/tag992.xml"/><Relationship Id="rId17" Type="http://schemas.openxmlformats.org/officeDocument/2006/relationships/tags" Target="../tags/tag991.xml"/><Relationship Id="rId16" Type="http://schemas.openxmlformats.org/officeDocument/2006/relationships/tags" Target="../tags/tag990.xml"/><Relationship Id="rId15" Type="http://schemas.openxmlformats.org/officeDocument/2006/relationships/tags" Target="../tags/tag989.xml"/><Relationship Id="rId14" Type="http://schemas.openxmlformats.org/officeDocument/2006/relationships/tags" Target="../tags/tag988.xml"/><Relationship Id="rId13" Type="http://schemas.openxmlformats.org/officeDocument/2006/relationships/tags" Target="../tags/tag987.xml"/><Relationship Id="rId12" Type="http://schemas.openxmlformats.org/officeDocument/2006/relationships/tags" Target="../tags/tag986.xml"/><Relationship Id="rId11" Type="http://schemas.openxmlformats.org/officeDocument/2006/relationships/tags" Target="../tags/tag985.xml"/><Relationship Id="rId10" Type="http://schemas.openxmlformats.org/officeDocument/2006/relationships/tags" Target="../tags/tag984.xml"/><Relationship Id="rId1" Type="http://schemas.openxmlformats.org/officeDocument/2006/relationships/tags" Target="../tags/tag977.xml"/></Relationships>
</file>

<file path=ppt/slides/_rels/slide47.xml.rels><?xml version='1.0' encoding='UTF-8' standalone='yes'?>
<Relationships xmlns="http://schemas.openxmlformats.org/package/2006/relationships"><Relationship Id="rId9" Type="http://schemas.openxmlformats.org/officeDocument/2006/relationships/tags" Target="../tags/tag1013.xml"/><Relationship Id="rId8" Type="http://schemas.openxmlformats.org/officeDocument/2006/relationships/tags" Target="../tags/tag1012.xml"/><Relationship Id="rId7" Type="http://schemas.openxmlformats.org/officeDocument/2006/relationships/tags" Target="../tags/tag1011.xml"/><Relationship Id="rId6" Type="http://schemas.openxmlformats.org/officeDocument/2006/relationships/tags" Target="../tags/tag1010.xml"/><Relationship Id="rId5" Type="http://schemas.openxmlformats.org/officeDocument/2006/relationships/image" Target="../media/image3.png"/><Relationship Id="rId4" Type="http://schemas.openxmlformats.org/officeDocument/2006/relationships/tags" Target="../tags/tag1009.xml"/><Relationship Id="rId32" Type="http://schemas.openxmlformats.org/officeDocument/2006/relationships/slideLayout" Target="../slideLayouts/slideLayout18.xml"/><Relationship Id="rId31" Type="http://schemas.openxmlformats.org/officeDocument/2006/relationships/tags" Target="../tags/tag1035.xml"/><Relationship Id="rId30" Type="http://schemas.openxmlformats.org/officeDocument/2006/relationships/tags" Target="../tags/tag1034.xml"/><Relationship Id="rId3" Type="http://schemas.openxmlformats.org/officeDocument/2006/relationships/image" Target="../media/image2.png"/><Relationship Id="rId29" Type="http://schemas.openxmlformats.org/officeDocument/2006/relationships/tags" Target="../tags/tag1033.xml"/><Relationship Id="rId28" Type="http://schemas.openxmlformats.org/officeDocument/2006/relationships/tags" Target="../tags/tag1032.xml"/><Relationship Id="rId27" Type="http://schemas.openxmlformats.org/officeDocument/2006/relationships/tags" Target="../tags/tag1031.xml"/><Relationship Id="rId26" Type="http://schemas.openxmlformats.org/officeDocument/2006/relationships/tags" Target="../tags/tag1030.xml"/><Relationship Id="rId25" Type="http://schemas.openxmlformats.org/officeDocument/2006/relationships/tags" Target="../tags/tag1029.xml"/><Relationship Id="rId24" Type="http://schemas.openxmlformats.org/officeDocument/2006/relationships/tags" Target="../tags/tag1028.xml"/><Relationship Id="rId23" Type="http://schemas.openxmlformats.org/officeDocument/2006/relationships/tags" Target="../tags/tag1027.xml"/><Relationship Id="rId22" Type="http://schemas.openxmlformats.org/officeDocument/2006/relationships/tags" Target="../tags/tag1026.xml"/><Relationship Id="rId21" Type="http://schemas.openxmlformats.org/officeDocument/2006/relationships/tags" Target="../tags/tag1025.xml"/><Relationship Id="rId20" Type="http://schemas.openxmlformats.org/officeDocument/2006/relationships/tags" Target="../tags/tag1024.xml"/><Relationship Id="rId2" Type="http://schemas.openxmlformats.org/officeDocument/2006/relationships/tags" Target="../tags/tag1008.xml"/><Relationship Id="rId19" Type="http://schemas.openxmlformats.org/officeDocument/2006/relationships/tags" Target="../tags/tag1023.xml"/><Relationship Id="rId18" Type="http://schemas.openxmlformats.org/officeDocument/2006/relationships/tags" Target="../tags/tag1022.xml"/><Relationship Id="rId17" Type="http://schemas.openxmlformats.org/officeDocument/2006/relationships/tags" Target="../tags/tag1021.xml"/><Relationship Id="rId16" Type="http://schemas.openxmlformats.org/officeDocument/2006/relationships/tags" Target="../tags/tag1020.xml"/><Relationship Id="rId15" Type="http://schemas.openxmlformats.org/officeDocument/2006/relationships/tags" Target="../tags/tag1019.xml"/><Relationship Id="rId14" Type="http://schemas.openxmlformats.org/officeDocument/2006/relationships/tags" Target="../tags/tag1018.xml"/><Relationship Id="rId13" Type="http://schemas.openxmlformats.org/officeDocument/2006/relationships/tags" Target="../tags/tag1017.xml"/><Relationship Id="rId12" Type="http://schemas.openxmlformats.org/officeDocument/2006/relationships/tags" Target="../tags/tag1016.xml"/><Relationship Id="rId11" Type="http://schemas.openxmlformats.org/officeDocument/2006/relationships/tags" Target="../tags/tag1015.xml"/><Relationship Id="rId10" Type="http://schemas.openxmlformats.org/officeDocument/2006/relationships/tags" Target="../tags/tag1014.xml"/><Relationship Id="rId1" Type="http://schemas.openxmlformats.org/officeDocument/2006/relationships/tags" Target="../tags/tag1007.xml"/></Relationships>
</file>

<file path=ppt/slides/_rels/slide48.xml.rels><?xml version='1.0' encoding='UTF-8' standalone='yes'?>
<Relationships xmlns="http://schemas.openxmlformats.org/package/2006/relationships"><Relationship Id="rId9" Type="http://schemas.openxmlformats.org/officeDocument/2006/relationships/tags" Target="../tags/tag1042.xml"/><Relationship Id="rId8" Type="http://schemas.openxmlformats.org/officeDocument/2006/relationships/tags" Target="../tags/tag1041.xml"/><Relationship Id="rId7" Type="http://schemas.openxmlformats.org/officeDocument/2006/relationships/tags" Target="../tags/tag1040.xml"/><Relationship Id="rId6" Type="http://schemas.openxmlformats.org/officeDocument/2006/relationships/tags" Target="../tags/tag1039.xml"/><Relationship Id="rId5" Type="http://schemas.openxmlformats.org/officeDocument/2006/relationships/image" Target="../media/image3.png"/><Relationship Id="rId4" Type="http://schemas.openxmlformats.org/officeDocument/2006/relationships/tags" Target="../tags/tag1038.xml"/><Relationship Id="rId30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9" Type="http://schemas.openxmlformats.org/officeDocument/2006/relationships/tags" Target="../tags/tag1062.xml"/><Relationship Id="rId28" Type="http://schemas.openxmlformats.org/officeDocument/2006/relationships/tags" Target="../tags/tag1061.xml"/><Relationship Id="rId27" Type="http://schemas.openxmlformats.org/officeDocument/2006/relationships/tags" Target="../tags/tag1060.xml"/><Relationship Id="rId26" Type="http://schemas.openxmlformats.org/officeDocument/2006/relationships/tags" Target="../tags/tag1059.xml"/><Relationship Id="rId25" Type="http://schemas.openxmlformats.org/officeDocument/2006/relationships/tags" Target="../tags/tag1058.xml"/><Relationship Id="rId24" Type="http://schemas.openxmlformats.org/officeDocument/2006/relationships/tags" Target="../tags/tag1057.xml"/><Relationship Id="rId23" Type="http://schemas.openxmlformats.org/officeDocument/2006/relationships/tags" Target="../tags/tag1056.xml"/><Relationship Id="rId22" Type="http://schemas.openxmlformats.org/officeDocument/2006/relationships/tags" Target="../tags/tag1055.xml"/><Relationship Id="rId21" Type="http://schemas.openxmlformats.org/officeDocument/2006/relationships/tags" Target="../tags/tag1054.xml"/><Relationship Id="rId20" Type="http://schemas.openxmlformats.org/officeDocument/2006/relationships/tags" Target="../tags/tag1053.xml"/><Relationship Id="rId2" Type="http://schemas.openxmlformats.org/officeDocument/2006/relationships/tags" Target="../tags/tag1037.xml"/><Relationship Id="rId19" Type="http://schemas.openxmlformats.org/officeDocument/2006/relationships/tags" Target="../tags/tag1052.xml"/><Relationship Id="rId18" Type="http://schemas.openxmlformats.org/officeDocument/2006/relationships/tags" Target="../tags/tag1051.xml"/><Relationship Id="rId17" Type="http://schemas.openxmlformats.org/officeDocument/2006/relationships/tags" Target="../tags/tag1050.xml"/><Relationship Id="rId16" Type="http://schemas.openxmlformats.org/officeDocument/2006/relationships/tags" Target="../tags/tag1049.xml"/><Relationship Id="rId15" Type="http://schemas.openxmlformats.org/officeDocument/2006/relationships/tags" Target="../tags/tag1048.xml"/><Relationship Id="rId14" Type="http://schemas.openxmlformats.org/officeDocument/2006/relationships/tags" Target="../tags/tag1047.xml"/><Relationship Id="rId13" Type="http://schemas.openxmlformats.org/officeDocument/2006/relationships/tags" Target="../tags/tag1046.xml"/><Relationship Id="rId12" Type="http://schemas.openxmlformats.org/officeDocument/2006/relationships/tags" Target="../tags/tag1045.xml"/><Relationship Id="rId11" Type="http://schemas.openxmlformats.org/officeDocument/2006/relationships/tags" Target="../tags/tag1044.xml"/><Relationship Id="rId10" Type="http://schemas.openxmlformats.org/officeDocument/2006/relationships/tags" Target="../tags/tag1043.xml"/><Relationship Id="rId1" Type="http://schemas.openxmlformats.org/officeDocument/2006/relationships/tags" Target="../tags/tag1036.xml"/></Relationships>
</file>

<file path=ppt/slides/_rels/slide49.xml.rels><?xml version='1.0' encoding='UTF-8' standalone='yes'?>
<Relationships xmlns="http://schemas.openxmlformats.org/package/2006/relationships"><Relationship Id="rId9" Type="http://schemas.openxmlformats.org/officeDocument/2006/relationships/tags" Target="../tags/tag1069.xml"/><Relationship Id="rId8" Type="http://schemas.openxmlformats.org/officeDocument/2006/relationships/tags" Target="../tags/tag1068.xml"/><Relationship Id="rId7" Type="http://schemas.openxmlformats.org/officeDocument/2006/relationships/tags" Target="../tags/tag1067.xml"/><Relationship Id="rId6" Type="http://schemas.openxmlformats.org/officeDocument/2006/relationships/tags" Target="../tags/tag1066.xml"/><Relationship Id="rId5" Type="http://schemas.openxmlformats.org/officeDocument/2006/relationships/image" Target="../media/image3.png"/><Relationship Id="rId4" Type="http://schemas.openxmlformats.org/officeDocument/2006/relationships/tags" Target="../tags/tag1065.xml"/><Relationship Id="rId3" Type="http://schemas.openxmlformats.org/officeDocument/2006/relationships/image" Target="../media/image2.png"/><Relationship Id="rId2" Type="http://schemas.openxmlformats.org/officeDocument/2006/relationships/tags" Target="../tags/tag1064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077.xml"/><Relationship Id="rId16" Type="http://schemas.openxmlformats.org/officeDocument/2006/relationships/tags" Target="../tags/tag1076.xml"/><Relationship Id="rId15" Type="http://schemas.openxmlformats.org/officeDocument/2006/relationships/tags" Target="../tags/tag1075.xml"/><Relationship Id="rId14" Type="http://schemas.openxmlformats.org/officeDocument/2006/relationships/tags" Target="../tags/tag1074.xml"/><Relationship Id="rId13" Type="http://schemas.openxmlformats.org/officeDocument/2006/relationships/tags" Target="../tags/tag1073.xml"/><Relationship Id="rId12" Type="http://schemas.openxmlformats.org/officeDocument/2006/relationships/tags" Target="../tags/tag1072.xml"/><Relationship Id="rId11" Type="http://schemas.openxmlformats.org/officeDocument/2006/relationships/tags" Target="../tags/tag1071.xml"/><Relationship Id="rId10" Type="http://schemas.openxmlformats.org/officeDocument/2006/relationships/tags" Target="../tags/tag1070.xml"/><Relationship Id="rId1" Type="http://schemas.openxmlformats.org/officeDocument/2006/relationships/tags" Target="../tags/tag1063.xml"/></Relationships>
</file>

<file path=ppt/slides/_rels/slide5.xml.rels><?xml version='1.0' encoding='UTF-8' standalone='yes'?>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image" Target="../media/image3.png"/><Relationship Id="rId4" Type="http://schemas.openxmlformats.org/officeDocument/2006/relationships/tags" Target="../tags/tag148.xml"/><Relationship Id="rId3" Type="http://schemas.openxmlformats.org/officeDocument/2006/relationships/image" Target="../media/image2.png"/><Relationship Id="rId2" Type="http://schemas.openxmlformats.org/officeDocument/2006/relationships/tags" Target="../tags/tag147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6.xml"/></Relationships>
</file>

<file path=ppt/slides/_rels/slide50.xml.rels><?xml version='1.0' encoding='UTF-8' standalone='yes'?>
<Relationships xmlns="http://schemas.openxmlformats.org/package/2006/relationships"><Relationship Id="rId9" Type="http://schemas.openxmlformats.org/officeDocument/2006/relationships/tags" Target="../tags/tag1084.xml"/><Relationship Id="rId8" Type="http://schemas.openxmlformats.org/officeDocument/2006/relationships/tags" Target="../tags/tag1083.xml"/><Relationship Id="rId7" Type="http://schemas.openxmlformats.org/officeDocument/2006/relationships/tags" Target="../tags/tag1082.xml"/><Relationship Id="rId6" Type="http://schemas.openxmlformats.org/officeDocument/2006/relationships/tags" Target="../tags/tag1081.xml"/><Relationship Id="rId5" Type="http://schemas.openxmlformats.org/officeDocument/2006/relationships/image" Target="../media/image3.png"/><Relationship Id="rId4" Type="http://schemas.openxmlformats.org/officeDocument/2006/relationships/tags" Target="../tags/tag1080.xml"/><Relationship Id="rId3" Type="http://schemas.openxmlformats.org/officeDocument/2006/relationships/image" Target="../media/image2.png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1098.xml"/><Relationship Id="rId22" Type="http://schemas.openxmlformats.org/officeDocument/2006/relationships/tags" Target="../tags/tag1097.xml"/><Relationship Id="rId21" Type="http://schemas.openxmlformats.org/officeDocument/2006/relationships/tags" Target="../tags/tag1096.xml"/><Relationship Id="rId20" Type="http://schemas.openxmlformats.org/officeDocument/2006/relationships/tags" Target="../tags/tag1095.xml"/><Relationship Id="rId2" Type="http://schemas.openxmlformats.org/officeDocument/2006/relationships/tags" Target="../tags/tag1079.xml"/><Relationship Id="rId19" Type="http://schemas.openxmlformats.org/officeDocument/2006/relationships/tags" Target="../tags/tag1094.xml"/><Relationship Id="rId18" Type="http://schemas.openxmlformats.org/officeDocument/2006/relationships/tags" Target="../tags/tag1093.xml"/><Relationship Id="rId17" Type="http://schemas.openxmlformats.org/officeDocument/2006/relationships/tags" Target="../tags/tag1092.xml"/><Relationship Id="rId16" Type="http://schemas.openxmlformats.org/officeDocument/2006/relationships/tags" Target="../tags/tag1091.xml"/><Relationship Id="rId15" Type="http://schemas.openxmlformats.org/officeDocument/2006/relationships/tags" Target="../tags/tag1090.xml"/><Relationship Id="rId14" Type="http://schemas.openxmlformats.org/officeDocument/2006/relationships/tags" Target="../tags/tag1089.xml"/><Relationship Id="rId13" Type="http://schemas.openxmlformats.org/officeDocument/2006/relationships/tags" Target="../tags/tag1088.xml"/><Relationship Id="rId12" Type="http://schemas.openxmlformats.org/officeDocument/2006/relationships/tags" Target="../tags/tag1087.xml"/><Relationship Id="rId11" Type="http://schemas.openxmlformats.org/officeDocument/2006/relationships/tags" Target="../tags/tag1086.xml"/><Relationship Id="rId10" Type="http://schemas.openxmlformats.org/officeDocument/2006/relationships/tags" Target="../tags/tag1085.xml"/><Relationship Id="rId1" Type="http://schemas.openxmlformats.org/officeDocument/2006/relationships/tags" Target="../tags/tag1078.xml"/></Relationships>
</file>

<file path=ppt/slides/_rels/slide5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00.xml"/><Relationship Id="rId1" Type="http://schemas.openxmlformats.org/officeDocument/2006/relationships/tags" Target="../tags/tag1099.xml"/></Relationships>
</file>

<file path=ppt/slides/_rels/slide52.xml.rels><?xml version='1.0' encoding='UTF-8' standalone='yes'?>
<Relationships xmlns="http://schemas.openxmlformats.org/package/2006/relationships"><Relationship Id="rId9" Type="http://schemas.openxmlformats.org/officeDocument/2006/relationships/tags" Target="../tags/tag1107.xml"/><Relationship Id="rId8" Type="http://schemas.openxmlformats.org/officeDocument/2006/relationships/tags" Target="../tags/tag1106.xml"/><Relationship Id="rId7" Type="http://schemas.openxmlformats.org/officeDocument/2006/relationships/tags" Target="../tags/tag1105.xml"/><Relationship Id="rId6" Type="http://schemas.openxmlformats.org/officeDocument/2006/relationships/tags" Target="../tags/tag1104.xml"/><Relationship Id="rId5" Type="http://schemas.openxmlformats.org/officeDocument/2006/relationships/image" Target="../media/image3.png"/><Relationship Id="rId4" Type="http://schemas.openxmlformats.org/officeDocument/2006/relationships/tags" Target="../tags/tag1103.xml"/><Relationship Id="rId3" Type="http://schemas.openxmlformats.org/officeDocument/2006/relationships/image" Target="../media/image2.png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1118.xml"/><Relationship Id="rId2" Type="http://schemas.openxmlformats.org/officeDocument/2006/relationships/tags" Target="../tags/tag1102.xml"/><Relationship Id="rId19" Type="http://schemas.openxmlformats.org/officeDocument/2006/relationships/tags" Target="../tags/tag1117.xml"/><Relationship Id="rId18" Type="http://schemas.openxmlformats.org/officeDocument/2006/relationships/tags" Target="../tags/tag1116.xml"/><Relationship Id="rId17" Type="http://schemas.openxmlformats.org/officeDocument/2006/relationships/tags" Target="../tags/tag1115.xml"/><Relationship Id="rId16" Type="http://schemas.openxmlformats.org/officeDocument/2006/relationships/tags" Target="../tags/tag1114.xml"/><Relationship Id="rId15" Type="http://schemas.openxmlformats.org/officeDocument/2006/relationships/tags" Target="../tags/tag1113.xml"/><Relationship Id="rId14" Type="http://schemas.openxmlformats.org/officeDocument/2006/relationships/tags" Target="../tags/tag1112.xml"/><Relationship Id="rId13" Type="http://schemas.openxmlformats.org/officeDocument/2006/relationships/tags" Target="../tags/tag1111.xml"/><Relationship Id="rId12" Type="http://schemas.openxmlformats.org/officeDocument/2006/relationships/tags" Target="../tags/tag1110.xml"/><Relationship Id="rId11" Type="http://schemas.openxmlformats.org/officeDocument/2006/relationships/tags" Target="../tags/tag1109.xml"/><Relationship Id="rId10" Type="http://schemas.openxmlformats.org/officeDocument/2006/relationships/tags" Target="../tags/tag1108.xml"/><Relationship Id="rId1" Type="http://schemas.openxmlformats.org/officeDocument/2006/relationships/tags" Target="../tags/tag1101.xml"/></Relationships>
</file>

<file path=ppt/slides/_rels/slide53.xml.rels><?xml version='1.0' encoding='UTF-8' standalone='yes'?>
<Relationships xmlns="http://schemas.openxmlformats.org/package/2006/relationships"><Relationship Id="rId9" Type="http://schemas.openxmlformats.org/officeDocument/2006/relationships/tags" Target="../tags/tag1125.xml"/><Relationship Id="rId8" Type="http://schemas.openxmlformats.org/officeDocument/2006/relationships/tags" Target="../tags/tag1124.xml"/><Relationship Id="rId7" Type="http://schemas.openxmlformats.org/officeDocument/2006/relationships/tags" Target="../tags/tag1123.xml"/><Relationship Id="rId6" Type="http://schemas.openxmlformats.org/officeDocument/2006/relationships/tags" Target="../tags/tag1122.xml"/><Relationship Id="rId5" Type="http://schemas.openxmlformats.org/officeDocument/2006/relationships/image" Target="../media/image3.png"/><Relationship Id="rId4" Type="http://schemas.openxmlformats.org/officeDocument/2006/relationships/tags" Target="../tags/tag1121.xml"/><Relationship Id="rId38" Type="http://schemas.openxmlformats.org/officeDocument/2006/relationships/slideLayout" Target="../slideLayouts/slideLayout18.xml"/><Relationship Id="rId37" Type="http://schemas.openxmlformats.org/officeDocument/2006/relationships/tags" Target="../tags/tag1153.xml"/><Relationship Id="rId36" Type="http://schemas.openxmlformats.org/officeDocument/2006/relationships/tags" Target="../tags/tag1152.xml"/><Relationship Id="rId35" Type="http://schemas.openxmlformats.org/officeDocument/2006/relationships/tags" Target="../tags/tag1151.xml"/><Relationship Id="rId34" Type="http://schemas.openxmlformats.org/officeDocument/2006/relationships/tags" Target="../tags/tag1150.xml"/><Relationship Id="rId33" Type="http://schemas.openxmlformats.org/officeDocument/2006/relationships/tags" Target="../tags/tag1149.xml"/><Relationship Id="rId32" Type="http://schemas.openxmlformats.org/officeDocument/2006/relationships/tags" Target="../tags/tag1148.xml"/><Relationship Id="rId31" Type="http://schemas.openxmlformats.org/officeDocument/2006/relationships/tags" Target="../tags/tag1147.xml"/><Relationship Id="rId30" Type="http://schemas.openxmlformats.org/officeDocument/2006/relationships/tags" Target="../tags/tag1146.xml"/><Relationship Id="rId3" Type="http://schemas.openxmlformats.org/officeDocument/2006/relationships/image" Target="../media/image2.png"/><Relationship Id="rId29" Type="http://schemas.openxmlformats.org/officeDocument/2006/relationships/tags" Target="../tags/tag1145.xml"/><Relationship Id="rId28" Type="http://schemas.openxmlformats.org/officeDocument/2006/relationships/tags" Target="../tags/tag1144.xml"/><Relationship Id="rId27" Type="http://schemas.openxmlformats.org/officeDocument/2006/relationships/tags" Target="../tags/tag1143.xml"/><Relationship Id="rId26" Type="http://schemas.openxmlformats.org/officeDocument/2006/relationships/tags" Target="../tags/tag1142.xml"/><Relationship Id="rId25" Type="http://schemas.openxmlformats.org/officeDocument/2006/relationships/tags" Target="../tags/tag1141.xml"/><Relationship Id="rId24" Type="http://schemas.openxmlformats.org/officeDocument/2006/relationships/tags" Target="../tags/tag1140.xml"/><Relationship Id="rId23" Type="http://schemas.openxmlformats.org/officeDocument/2006/relationships/tags" Target="../tags/tag1139.xml"/><Relationship Id="rId22" Type="http://schemas.openxmlformats.org/officeDocument/2006/relationships/tags" Target="../tags/tag1138.xml"/><Relationship Id="rId21" Type="http://schemas.openxmlformats.org/officeDocument/2006/relationships/tags" Target="../tags/tag1137.xml"/><Relationship Id="rId20" Type="http://schemas.openxmlformats.org/officeDocument/2006/relationships/tags" Target="../tags/tag1136.xml"/><Relationship Id="rId2" Type="http://schemas.openxmlformats.org/officeDocument/2006/relationships/tags" Target="../tags/tag1120.xml"/><Relationship Id="rId19" Type="http://schemas.openxmlformats.org/officeDocument/2006/relationships/tags" Target="../tags/tag1135.xml"/><Relationship Id="rId18" Type="http://schemas.openxmlformats.org/officeDocument/2006/relationships/tags" Target="../tags/tag1134.xml"/><Relationship Id="rId17" Type="http://schemas.openxmlformats.org/officeDocument/2006/relationships/tags" Target="../tags/tag1133.xml"/><Relationship Id="rId16" Type="http://schemas.openxmlformats.org/officeDocument/2006/relationships/tags" Target="../tags/tag1132.xml"/><Relationship Id="rId15" Type="http://schemas.openxmlformats.org/officeDocument/2006/relationships/tags" Target="../tags/tag1131.xml"/><Relationship Id="rId14" Type="http://schemas.openxmlformats.org/officeDocument/2006/relationships/tags" Target="../tags/tag1130.xml"/><Relationship Id="rId13" Type="http://schemas.openxmlformats.org/officeDocument/2006/relationships/tags" Target="../tags/tag1129.xml"/><Relationship Id="rId12" Type="http://schemas.openxmlformats.org/officeDocument/2006/relationships/tags" Target="../tags/tag1128.xml"/><Relationship Id="rId11" Type="http://schemas.openxmlformats.org/officeDocument/2006/relationships/tags" Target="../tags/tag1127.xml"/><Relationship Id="rId10" Type="http://schemas.openxmlformats.org/officeDocument/2006/relationships/tags" Target="../tags/tag1126.xml"/><Relationship Id="rId1" Type="http://schemas.openxmlformats.org/officeDocument/2006/relationships/tags" Target="../tags/tag1119.xml"/></Relationships>
</file>

<file path=ppt/slides/_rels/slide54.xml.rels><?xml version='1.0' encoding='UTF-8' standalone='yes'?>
<Relationships xmlns="http://schemas.openxmlformats.org/package/2006/relationships"><Relationship Id="rId9" Type="http://schemas.openxmlformats.org/officeDocument/2006/relationships/tags" Target="../tags/tag1160.xml"/><Relationship Id="rId8" Type="http://schemas.openxmlformats.org/officeDocument/2006/relationships/tags" Target="../tags/tag1159.xml"/><Relationship Id="rId7" Type="http://schemas.openxmlformats.org/officeDocument/2006/relationships/tags" Target="../tags/tag1158.xml"/><Relationship Id="rId6" Type="http://schemas.openxmlformats.org/officeDocument/2006/relationships/tags" Target="../tags/tag1157.xml"/><Relationship Id="rId5" Type="http://schemas.openxmlformats.org/officeDocument/2006/relationships/tags" Target="../tags/tag1156.xml"/><Relationship Id="rId4" Type="http://schemas.openxmlformats.org/officeDocument/2006/relationships/image" Target="../media/image3.png"/><Relationship Id="rId3" Type="http://schemas.openxmlformats.org/officeDocument/2006/relationships/tags" Target="../tags/tag1155.xml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1167.xml"/><Relationship Id="rId15" Type="http://schemas.openxmlformats.org/officeDocument/2006/relationships/tags" Target="../tags/tag1166.xml"/><Relationship Id="rId14" Type="http://schemas.openxmlformats.org/officeDocument/2006/relationships/tags" Target="../tags/tag1165.xml"/><Relationship Id="rId13" Type="http://schemas.openxmlformats.org/officeDocument/2006/relationships/tags" Target="../tags/tag1164.xml"/><Relationship Id="rId12" Type="http://schemas.openxmlformats.org/officeDocument/2006/relationships/tags" Target="../tags/tag1163.xml"/><Relationship Id="rId11" Type="http://schemas.openxmlformats.org/officeDocument/2006/relationships/tags" Target="../tags/tag1162.xml"/><Relationship Id="rId10" Type="http://schemas.openxmlformats.org/officeDocument/2006/relationships/tags" Target="../tags/tag1161.xml"/><Relationship Id="rId1" Type="http://schemas.openxmlformats.org/officeDocument/2006/relationships/tags" Target="../tags/tag1154.xml"/></Relationships>
</file>

<file path=ppt/slides/_rels/slide55.xml.rels><?xml version='1.0' encoding='UTF-8' standalone='yes'?>
<Relationships xmlns="http://schemas.openxmlformats.org/package/2006/relationships"><Relationship Id="rId9" Type="http://schemas.openxmlformats.org/officeDocument/2006/relationships/tags" Target="../tags/tag1174.xml"/><Relationship Id="rId8" Type="http://schemas.openxmlformats.org/officeDocument/2006/relationships/tags" Target="../tags/tag1173.xml"/><Relationship Id="rId7" Type="http://schemas.openxmlformats.org/officeDocument/2006/relationships/tags" Target="../tags/tag1172.xml"/><Relationship Id="rId6" Type="http://schemas.openxmlformats.org/officeDocument/2006/relationships/tags" Target="../tags/tag1171.xml"/><Relationship Id="rId5" Type="http://schemas.openxmlformats.org/officeDocument/2006/relationships/tags" Target="../tags/tag1170.xml"/><Relationship Id="rId4" Type="http://schemas.openxmlformats.org/officeDocument/2006/relationships/image" Target="../media/image3.png"/><Relationship Id="rId3" Type="http://schemas.openxmlformats.org/officeDocument/2006/relationships/tags" Target="../tags/tag1169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1183.xml"/><Relationship Id="rId17" Type="http://schemas.openxmlformats.org/officeDocument/2006/relationships/tags" Target="../tags/tag1182.xml"/><Relationship Id="rId16" Type="http://schemas.openxmlformats.org/officeDocument/2006/relationships/tags" Target="../tags/tag1181.xml"/><Relationship Id="rId15" Type="http://schemas.openxmlformats.org/officeDocument/2006/relationships/tags" Target="../tags/tag1180.xml"/><Relationship Id="rId14" Type="http://schemas.openxmlformats.org/officeDocument/2006/relationships/tags" Target="../tags/tag1179.xml"/><Relationship Id="rId13" Type="http://schemas.openxmlformats.org/officeDocument/2006/relationships/tags" Target="../tags/tag1178.xml"/><Relationship Id="rId12" Type="http://schemas.openxmlformats.org/officeDocument/2006/relationships/tags" Target="../tags/tag1177.xml"/><Relationship Id="rId11" Type="http://schemas.openxmlformats.org/officeDocument/2006/relationships/tags" Target="../tags/tag1176.xml"/><Relationship Id="rId10" Type="http://schemas.openxmlformats.org/officeDocument/2006/relationships/tags" Target="../tags/tag1175.xml"/><Relationship Id="rId1" Type="http://schemas.openxmlformats.org/officeDocument/2006/relationships/tags" Target="../tags/tag1168.xml"/></Relationships>
</file>

<file path=ppt/slides/_rels/slide56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85.xml"/><Relationship Id="rId1" Type="http://schemas.openxmlformats.org/officeDocument/2006/relationships/tags" Target="../tags/tag1184.xml"/></Relationships>
</file>

<file path=ppt/slides/_rels/slide57.xml.rels><?xml version='1.0' encoding='UTF-8' standalone='yes'?>
<Relationships xmlns="http://schemas.openxmlformats.org/package/2006/relationships"><Relationship Id="rId9" Type="http://schemas.openxmlformats.org/officeDocument/2006/relationships/tags" Target="../tags/tag1192.xml"/><Relationship Id="rId8" Type="http://schemas.openxmlformats.org/officeDocument/2006/relationships/tags" Target="../tags/tag1191.xml"/><Relationship Id="rId7" Type="http://schemas.openxmlformats.org/officeDocument/2006/relationships/tags" Target="../tags/tag1190.xml"/><Relationship Id="rId6" Type="http://schemas.openxmlformats.org/officeDocument/2006/relationships/tags" Target="../tags/tag1189.xml"/><Relationship Id="rId5" Type="http://schemas.openxmlformats.org/officeDocument/2006/relationships/image" Target="../media/image3.png"/><Relationship Id="rId43" Type="http://schemas.openxmlformats.org/officeDocument/2006/relationships/slideLayout" Target="../slideLayouts/slideLayout18.xml"/><Relationship Id="rId42" Type="http://schemas.openxmlformats.org/officeDocument/2006/relationships/tags" Target="../tags/tag1225.xml"/><Relationship Id="rId41" Type="http://schemas.openxmlformats.org/officeDocument/2006/relationships/tags" Target="../tags/tag1224.xml"/><Relationship Id="rId40" Type="http://schemas.openxmlformats.org/officeDocument/2006/relationships/tags" Target="../tags/tag1223.xml"/><Relationship Id="rId4" Type="http://schemas.openxmlformats.org/officeDocument/2006/relationships/tags" Target="../tags/tag1188.xml"/><Relationship Id="rId39" Type="http://schemas.openxmlformats.org/officeDocument/2006/relationships/tags" Target="../tags/tag1222.xml"/><Relationship Id="rId38" Type="http://schemas.openxmlformats.org/officeDocument/2006/relationships/tags" Target="../tags/tag1221.xml"/><Relationship Id="rId37" Type="http://schemas.openxmlformats.org/officeDocument/2006/relationships/tags" Target="../tags/tag1220.xml"/><Relationship Id="rId36" Type="http://schemas.openxmlformats.org/officeDocument/2006/relationships/tags" Target="../tags/tag1219.xml"/><Relationship Id="rId35" Type="http://schemas.openxmlformats.org/officeDocument/2006/relationships/tags" Target="../tags/tag1218.xml"/><Relationship Id="rId34" Type="http://schemas.openxmlformats.org/officeDocument/2006/relationships/tags" Target="../tags/tag1217.xml"/><Relationship Id="rId33" Type="http://schemas.openxmlformats.org/officeDocument/2006/relationships/tags" Target="../tags/tag1216.xml"/><Relationship Id="rId32" Type="http://schemas.openxmlformats.org/officeDocument/2006/relationships/tags" Target="../tags/tag1215.xml"/><Relationship Id="rId31" Type="http://schemas.openxmlformats.org/officeDocument/2006/relationships/tags" Target="../tags/tag1214.xml"/><Relationship Id="rId30" Type="http://schemas.openxmlformats.org/officeDocument/2006/relationships/tags" Target="../tags/tag1213.xml"/><Relationship Id="rId3" Type="http://schemas.openxmlformats.org/officeDocument/2006/relationships/image" Target="../media/image2.png"/><Relationship Id="rId29" Type="http://schemas.openxmlformats.org/officeDocument/2006/relationships/tags" Target="../tags/tag1212.xml"/><Relationship Id="rId28" Type="http://schemas.openxmlformats.org/officeDocument/2006/relationships/tags" Target="../tags/tag1211.xml"/><Relationship Id="rId27" Type="http://schemas.openxmlformats.org/officeDocument/2006/relationships/tags" Target="../tags/tag1210.xml"/><Relationship Id="rId26" Type="http://schemas.openxmlformats.org/officeDocument/2006/relationships/tags" Target="../tags/tag1209.xml"/><Relationship Id="rId25" Type="http://schemas.openxmlformats.org/officeDocument/2006/relationships/tags" Target="../tags/tag1208.xml"/><Relationship Id="rId24" Type="http://schemas.openxmlformats.org/officeDocument/2006/relationships/tags" Target="../tags/tag1207.xml"/><Relationship Id="rId23" Type="http://schemas.openxmlformats.org/officeDocument/2006/relationships/tags" Target="../tags/tag1206.xml"/><Relationship Id="rId22" Type="http://schemas.openxmlformats.org/officeDocument/2006/relationships/tags" Target="../tags/tag1205.xml"/><Relationship Id="rId21" Type="http://schemas.openxmlformats.org/officeDocument/2006/relationships/tags" Target="../tags/tag1204.xml"/><Relationship Id="rId20" Type="http://schemas.openxmlformats.org/officeDocument/2006/relationships/tags" Target="../tags/tag1203.xml"/><Relationship Id="rId2" Type="http://schemas.openxmlformats.org/officeDocument/2006/relationships/tags" Target="../tags/tag1187.xml"/><Relationship Id="rId19" Type="http://schemas.openxmlformats.org/officeDocument/2006/relationships/tags" Target="../tags/tag1202.xml"/><Relationship Id="rId18" Type="http://schemas.openxmlformats.org/officeDocument/2006/relationships/tags" Target="../tags/tag1201.xml"/><Relationship Id="rId17" Type="http://schemas.openxmlformats.org/officeDocument/2006/relationships/tags" Target="../tags/tag1200.xml"/><Relationship Id="rId16" Type="http://schemas.openxmlformats.org/officeDocument/2006/relationships/tags" Target="../tags/tag1199.xml"/><Relationship Id="rId15" Type="http://schemas.openxmlformats.org/officeDocument/2006/relationships/tags" Target="../tags/tag1198.xml"/><Relationship Id="rId14" Type="http://schemas.openxmlformats.org/officeDocument/2006/relationships/tags" Target="../tags/tag1197.xml"/><Relationship Id="rId13" Type="http://schemas.openxmlformats.org/officeDocument/2006/relationships/tags" Target="../tags/tag1196.xml"/><Relationship Id="rId12" Type="http://schemas.openxmlformats.org/officeDocument/2006/relationships/tags" Target="../tags/tag1195.xml"/><Relationship Id="rId11" Type="http://schemas.openxmlformats.org/officeDocument/2006/relationships/tags" Target="../tags/tag1194.xml"/><Relationship Id="rId10" Type="http://schemas.openxmlformats.org/officeDocument/2006/relationships/tags" Target="../tags/tag1193.xml"/><Relationship Id="rId1" Type="http://schemas.openxmlformats.org/officeDocument/2006/relationships/tags" Target="../tags/tag1186.xml"/></Relationships>
</file>

<file path=ppt/slides/_rels/slide58.xml.rels><?xml version='1.0' encoding='UTF-8' standalone='yes'?>
<Relationships xmlns="http://schemas.openxmlformats.org/package/2006/relationships"><Relationship Id="rId9" Type="http://schemas.openxmlformats.org/officeDocument/2006/relationships/tags" Target="../tags/tag1232.xml"/><Relationship Id="rId8" Type="http://schemas.openxmlformats.org/officeDocument/2006/relationships/tags" Target="../tags/tag1231.xml"/><Relationship Id="rId7" Type="http://schemas.openxmlformats.org/officeDocument/2006/relationships/tags" Target="../tags/tag1230.xml"/><Relationship Id="rId6" Type="http://schemas.openxmlformats.org/officeDocument/2006/relationships/tags" Target="../tags/tag1229.xml"/><Relationship Id="rId5" Type="http://schemas.openxmlformats.org/officeDocument/2006/relationships/image" Target="../media/image3.png"/><Relationship Id="rId4" Type="http://schemas.openxmlformats.org/officeDocument/2006/relationships/tags" Target="../tags/tag1228.xml"/><Relationship Id="rId3" Type="http://schemas.openxmlformats.org/officeDocument/2006/relationships/image" Target="../media/image2.png"/><Relationship Id="rId2" Type="http://schemas.openxmlformats.org/officeDocument/2006/relationships/tags" Target="../tags/tag1227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240.xml"/><Relationship Id="rId16" Type="http://schemas.openxmlformats.org/officeDocument/2006/relationships/tags" Target="../tags/tag1239.xml"/><Relationship Id="rId15" Type="http://schemas.openxmlformats.org/officeDocument/2006/relationships/tags" Target="../tags/tag1238.xml"/><Relationship Id="rId14" Type="http://schemas.openxmlformats.org/officeDocument/2006/relationships/tags" Target="../tags/tag1237.xml"/><Relationship Id="rId13" Type="http://schemas.openxmlformats.org/officeDocument/2006/relationships/tags" Target="../tags/tag1236.xml"/><Relationship Id="rId12" Type="http://schemas.openxmlformats.org/officeDocument/2006/relationships/tags" Target="../tags/tag1235.xml"/><Relationship Id="rId11" Type="http://schemas.openxmlformats.org/officeDocument/2006/relationships/tags" Target="../tags/tag1234.xml"/><Relationship Id="rId10" Type="http://schemas.openxmlformats.org/officeDocument/2006/relationships/tags" Target="../tags/tag1233.xml"/><Relationship Id="rId1" Type="http://schemas.openxmlformats.org/officeDocument/2006/relationships/tags" Target="../tags/tag1226.xml"/></Relationships>
</file>

<file path=ppt/slides/_rels/slide59.xml.rels><?xml version='1.0' encoding='UTF-8' standalone='yes'?>
<Relationships xmlns="http://schemas.openxmlformats.org/package/2006/relationships"><Relationship Id="rId9" Type="http://schemas.openxmlformats.org/officeDocument/2006/relationships/tags" Target="../tags/tag1247.xml"/><Relationship Id="rId8" Type="http://schemas.openxmlformats.org/officeDocument/2006/relationships/tags" Target="../tags/tag1246.xml"/><Relationship Id="rId7" Type="http://schemas.openxmlformats.org/officeDocument/2006/relationships/tags" Target="../tags/tag1245.xml"/><Relationship Id="rId6" Type="http://schemas.openxmlformats.org/officeDocument/2006/relationships/tags" Target="../tags/tag1244.xml"/><Relationship Id="rId5" Type="http://schemas.openxmlformats.org/officeDocument/2006/relationships/image" Target="../media/image3.png"/><Relationship Id="rId4" Type="http://schemas.openxmlformats.org/officeDocument/2006/relationships/tags" Target="../tags/tag1243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1242.xml"/><Relationship Id="rId19" Type="http://schemas.openxmlformats.org/officeDocument/2006/relationships/tags" Target="../tags/tag1257.xml"/><Relationship Id="rId18" Type="http://schemas.openxmlformats.org/officeDocument/2006/relationships/tags" Target="../tags/tag1256.xml"/><Relationship Id="rId17" Type="http://schemas.openxmlformats.org/officeDocument/2006/relationships/tags" Target="../tags/tag1255.xml"/><Relationship Id="rId16" Type="http://schemas.openxmlformats.org/officeDocument/2006/relationships/tags" Target="../tags/tag1254.xml"/><Relationship Id="rId15" Type="http://schemas.openxmlformats.org/officeDocument/2006/relationships/tags" Target="../tags/tag1253.xml"/><Relationship Id="rId14" Type="http://schemas.openxmlformats.org/officeDocument/2006/relationships/tags" Target="../tags/tag1252.xml"/><Relationship Id="rId13" Type="http://schemas.openxmlformats.org/officeDocument/2006/relationships/tags" Target="../tags/tag1251.xml"/><Relationship Id="rId12" Type="http://schemas.openxmlformats.org/officeDocument/2006/relationships/tags" Target="../tags/tag1250.xml"/><Relationship Id="rId11" Type="http://schemas.openxmlformats.org/officeDocument/2006/relationships/tags" Target="../tags/tag1249.xml"/><Relationship Id="rId10" Type="http://schemas.openxmlformats.org/officeDocument/2006/relationships/tags" Target="../tags/tag1248.xml"/><Relationship Id="rId1" Type="http://schemas.openxmlformats.org/officeDocument/2006/relationships/tags" Target="../tags/tag1241.xml"/></Relationships>
</file>

<file path=ppt/slides/_rels/slide6.xml.rels><?xml version='1.0' encoding='UTF-8' standalone='yes'?>
<Relationships xmlns="http://schemas.openxmlformats.org/package/2006/relationships"><Relationship Id="rId9" Type="http://schemas.openxmlformats.org/officeDocument/2006/relationships/tags" Target="../tags/tag168.xml"/><Relationship Id="rId87" Type="http://schemas.openxmlformats.org/officeDocument/2006/relationships/slideLayout" Target="../slideLayouts/slideLayout18.xml"/><Relationship Id="rId86" Type="http://schemas.openxmlformats.org/officeDocument/2006/relationships/tags" Target="../tags/tag245.xml"/><Relationship Id="rId85" Type="http://schemas.openxmlformats.org/officeDocument/2006/relationships/tags" Target="../tags/tag244.xml"/><Relationship Id="rId84" Type="http://schemas.openxmlformats.org/officeDocument/2006/relationships/tags" Target="../tags/tag243.xml"/><Relationship Id="rId83" Type="http://schemas.openxmlformats.org/officeDocument/2006/relationships/tags" Target="../tags/tag242.xml"/><Relationship Id="rId82" Type="http://schemas.openxmlformats.org/officeDocument/2006/relationships/tags" Target="../tags/tag241.xml"/><Relationship Id="rId81" Type="http://schemas.openxmlformats.org/officeDocument/2006/relationships/tags" Target="../tags/tag240.xml"/><Relationship Id="rId80" Type="http://schemas.openxmlformats.org/officeDocument/2006/relationships/tags" Target="../tags/tag239.xml"/><Relationship Id="rId8" Type="http://schemas.openxmlformats.org/officeDocument/2006/relationships/tags" Target="../tags/tag167.xml"/><Relationship Id="rId79" Type="http://schemas.openxmlformats.org/officeDocument/2006/relationships/tags" Target="../tags/tag238.xml"/><Relationship Id="rId78" Type="http://schemas.openxmlformats.org/officeDocument/2006/relationships/tags" Target="../tags/tag237.xml"/><Relationship Id="rId77" Type="http://schemas.openxmlformats.org/officeDocument/2006/relationships/tags" Target="../tags/tag236.xml"/><Relationship Id="rId76" Type="http://schemas.openxmlformats.org/officeDocument/2006/relationships/tags" Target="../tags/tag235.xml"/><Relationship Id="rId75" Type="http://schemas.openxmlformats.org/officeDocument/2006/relationships/tags" Target="../tags/tag234.xml"/><Relationship Id="rId74" Type="http://schemas.openxmlformats.org/officeDocument/2006/relationships/tags" Target="../tags/tag233.xml"/><Relationship Id="rId73" Type="http://schemas.openxmlformats.org/officeDocument/2006/relationships/tags" Target="../tags/tag232.xml"/><Relationship Id="rId72" Type="http://schemas.openxmlformats.org/officeDocument/2006/relationships/tags" Target="../tags/tag231.xml"/><Relationship Id="rId71" Type="http://schemas.openxmlformats.org/officeDocument/2006/relationships/tags" Target="../tags/tag230.xml"/><Relationship Id="rId70" Type="http://schemas.openxmlformats.org/officeDocument/2006/relationships/tags" Target="../tags/tag229.xml"/><Relationship Id="rId7" Type="http://schemas.openxmlformats.org/officeDocument/2006/relationships/tags" Target="../tags/tag166.xml"/><Relationship Id="rId69" Type="http://schemas.openxmlformats.org/officeDocument/2006/relationships/tags" Target="../tags/tag228.xml"/><Relationship Id="rId68" Type="http://schemas.openxmlformats.org/officeDocument/2006/relationships/tags" Target="../tags/tag227.xml"/><Relationship Id="rId67" Type="http://schemas.openxmlformats.org/officeDocument/2006/relationships/tags" Target="../tags/tag226.xml"/><Relationship Id="rId66" Type="http://schemas.openxmlformats.org/officeDocument/2006/relationships/tags" Target="../tags/tag225.xml"/><Relationship Id="rId65" Type="http://schemas.openxmlformats.org/officeDocument/2006/relationships/tags" Target="../tags/tag224.xml"/><Relationship Id="rId64" Type="http://schemas.openxmlformats.org/officeDocument/2006/relationships/tags" Target="../tags/tag223.xml"/><Relationship Id="rId63" Type="http://schemas.openxmlformats.org/officeDocument/2006/relationships/tags" Target="../tags/tag222.xml"/><Relationship Id="rId62" Type="http://schemas.openxmlformats.org/officeDocument/2006/relationships/tags" Target="../tags/tag221.xml"/><Relationship Id="rId61" Type="http://schemas.openxmlformats.org/officeDocument/2006/relationships/tags" Target="../tags/tag220.xml"/><Relationship Id="rId60" Type="http://schemas.openxmlformats.org/officeDocument/2006/relationships/tags" Target="../tags/tag219.xml"/><Relationship Id="rId6" Type="http://schemas.openxmlformats.org/officeDocument/2006/relationships/tags" Target="../tags/tag165.xml"/><Relationship Id="rId59" Type="http://schemas.openxmlformats.org/officeDocument/2006/relationships/tags" Target="../tags/tag218.xml"/><Relationship Id="rId58" Type="http://schemas.openxmlformats.org/officeDocument/2006/relationships/tags" Target="../tags/tag217.xml"/><Relationship Id="rId57" Type="http://schemas.openxmlformats.org/officeDocument/2006/relationships/tags" Target="../tags/tag216.xml"/><Relationship Id="rId56" Type="http://schemas.openxmlformats.org/officeDocument/2006/relationships/tags" Target="../tags/tag215.xml"/><Relationship Id="rId55" Type="http://schemas.openxmlformats.org/officeDocument/2006/relationships/tags" Target="../tags/tag214.xml"/><Relationship Id="rId54" Type="http://schemas.openxmlformats.org/officeDocument/2006/relationships/tags" Target="../tags/tag213.xml"/><Relationship Id="rId53" Type="http://schemas.openxmlformats.org/officeDocument/2006/relationships/tags" Target="../tags/tag212.xml"/><Relationship Id="rId52" Type="http://schemas.openxmlformats.org/officeDocument/2006/relationships/tags" Target="../tags/tag211.xml"/><Relationship Id="rId51" Type="http://schemas.openxmlformats.org/officeDocument/2006/relationships/tags" Target="../tags/tag210.xml"/><Relationship Id="rId50" Type="http://schemas.openxmlformats.org/officeDocument/2006/relationships/tags" Target="../tags/tag209.xml"/><Relationship Id="rId5" Type="http://schemas.openxmlformats.org/officeDocument/2006/relationships/tags" Target="../tags/tag164.xml"/><Relationship Id="rId49" Type="http://schemas.openxmlformats.org/officeDocument/2006/relationships/tags" Target="../tags/tag208.xml"/><Relationship Id="rId48" Type="http://schemas.openxmlformats.org/officeDocument/2006/relationships/tags" Target="../tags/tag207.xml"/><Relationship Id="rId47" Type="http://schemas.openxmlformats.org/officeDocument/2006/relationships/tags" Target="../tags/tag206.xml"/><Relationship Id="rId46" Type="http://schemas.openxmlformats.org/officeDocument/2006/relationships/tags" Target="../tags/tag205.xml"/><Relationship Id="rId45" Type="http://schemas.openxmlformats.org/officeDocument/2006/relationships/tags" Target="../tags/tag204.xml"/><Relationship Id="rId44" Type="http://schemas.openxmlformats.org/officeDocument/2006/relationships/tags" Target="../tags/tag203.xml"/><Relationship Id="rId43" Type="http://schemas.openxmlformats.org/officeDocument/2006/relationships/tags" Target="../tags/tag202.xml"/><Relationship Id="rId42" Type="http://schemas.openxmlformats.org/officeDocument/2006/relationships/tags" Target="../tags/tag201.xml"/><Relationship Id="rId41" Type="http://schemas.openxmlformats.org/officeDocument/2006/relationships/tags" Target="../tags/tag200.xml"/><Relationship Id="rId40" Type="http://schemas.openxmlformats.org/officeDocument/2006/relationships/tags" Target="../tags/tag199.xml"/><Relationship Id="rId4" Type="http://schemas.openxmlformats.org/officeDocument/2006/relationships/tags" Target="../tags/tag163.xml"/><Relationship Id="rId39" Type="http://schemas.openxmlformats.org/officeDocument/2006/relationships/tags" Target="../tags/tag198.xml"/><Relationship Id="rId38" Type="http://schemas.openxmlformats.org/officeDocument/2006/relationships/tags" Target="../tags/tag197.xml"/><Relationship Id="rId37" Type="http://schemas.openxmlformats.org/officeDocument/2006/relationships/tags" Target="../tags/tag196.xml"/><Relationship Id="rId36" Type="http://schemas.openxmlformats.org/officeDocument/2006/relationships/tags" Target="../tags/tag195.xml"/><Relationship Id="rId35" Type="http://schemas.openxmlformats.org/officeDocument/2006/relationships/tags" Target="../tags/tag194.xml"/><Relationship Id="rId34" Type="http://schemas.openxmlformats.org/officeDocument/2006/relationships/tags" Target="../tags/tag193.xml"/><Relationship Id="rId33" Type="http://schemas.openxmlformats.org/officeDocument/2006/relationships/tags" Target="../tags/tag192.xml"/><Relationship Id="rId32" Type="http://schemas.openxmlformats.org/officeDocument/2006/relationships/tags" Target="../tags/tag191.xml"/><Relationship Id="rId31" Type="http://schemas.openxmlformats.org/officeDocument/2006/relationships/tags" Target="../tags/tag190.xml"/><Relationship Id="rId30" Type="http://schemas.openxmlformats.org/officeDocument/2006/relationships/tags" Target="../tags/tag189.xml"/><Relationship Id="rId3" Type="http://schemas.openxmlformats.org/officeDocument/2006/relationships/image" Target="../media/image2.png"/><Relationship Id="rId29" Type="http://schemas.openxmlformats.org/officeDocument/2006/relationships/tags" Target="../tags/tag188.xml"/><Relationship Id="rId28" Type="http://schemas.openxmlformats.org/officeDocument/2006/relationships/tags" Target="../tags/tag187.xml"/><Relationship Id="rId27" Type="http://schemas.openxmlformats.org/officeDocument/2006/relationships/tags" Target="../tags/tag186.xml"/><Relationship Id="rId26" Type="http://schemas.openxmlformats.org/officeDocument/2006/relationships/tags" Target="../tags/tag185.xml"/><Relationship Id="rId25" Type="http://schemas.openxmlformats.org/officeDocument/2006/relationships/tags" Target="../tags/tag184.xml"/><Relationship Id="rId24" Type="http://schemas.openxmlformats.org/officeDocument/2006/relationships/tags" Target="../tags/tag183.xml"/><Relationship Id="rId23" Type="http://schemas.openxmlformats.org/officeDocument/2006/relationships/tags" Target="../tags/tag182.xml"/><Relationship Id="rId22" Type="http://schemas.openxmlformats.org/officeDocument/2006/relationships/tags" Target="../tags/tag181.xml"/><Relationship Id="rId21" Type="http://schemas.openxmlformats.org/officeDocument/2006/relationships/tags" Target="../tags/tag180.xml"/><Relationship Id="rId20" Type="http://schemas.openxmlformats.org/officeDocument/2006/relationships/tags" Target="../tags/tag179.xml"/><Relationship Id="rId2" Type="http://schemas.openxmlformats.org/officeDocument/2006/relationships/tags" Target="../tags/tag162.xml"/><Relationship Id="rId19" Type="http://schemas.openxmlformats.org/officeDocument/2006/relationships/tags" Target="../tags/tag178.xml"/><Relationship Id="rId18" Type="http://schemas.openxmlformats.org/officeDocument/2006/relationships/tags" Target="../tags/tag177.xml"/><Relationship Id="rId17" Type="http://schemas.openxmlformats.org/officeDocument/2006/relationships/tags" Target="../tags/tag176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1.xml"/><Relationship Id="rId88" Type="http://schemas.openxmlformats.org/officeDocument/2006/relationships/hyperlink" Target="https://m.94275.cn/" TargetMode="External"/></Relationships>
</file>

<file path=ppt/slides/_rels/slide60.xml.rels><?xml version='1.0' encoding='UTF-8' standalone='yes'?>
<Relationships xmlns="http://schemas.openxmlformats.org/package/2006/relationships"><Relationship Id="rId9" Type="http://schemas.openxmlformats.org/officeDocument/2006/relationships/tags" Target="../tags/tag1264.xml"/><Relationship Id="rId8" Type="http://schemas.openxmlformats.org/officeDocument/2006/relationships/tags" Target="../tags/tag1263.xml"/><Relationship Id="rId7" Type="http://schemas.openxmlformats.org/officeDocument/2006/relationships/tags" Target="../tags/tag1262.xml"/><Relationship Id="rId6" Type="http://schemas.openxmlformats.org/officeDocument/2006/relationships/tags" Target="../tags/tag1261.xml"/><Relationship Id="rId5" Type="http://schemas.openxmlformats.org/officeDocument/2006/relationships/tags" Target="../tags/tag1260.xml"/><Relationship Id="rId4" Type="http://schemas.openxmlformats.org/officeDocument/2006/relationships/image" Target="../media/image3.png"/><Relationship Id="rId3" Type="http://schemas.openxmlformats.org/officeDocument/2006/relationships/tags" Target="../tags/tag1259.xml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1271.xml"/><Relationship Id="rId15" Type="http://schemas.openxmlformats.org/officeDocument/2006/relationships/tags" Target="../tags/tag1270.xml"/><Relationship Id="rId14" Type="http://schemas.openxmlformats.org/officeDocument/2006/relationships/tags" Target="../tags/tag1269.xml"/><Relationship Id="rId13" Type="http://schemas.openxmlformats.org/officeDocument/2006/relationships/tags" Target="../tags/tag1268.xml"/><Relationship Id="rId12" Type="http://schemas.openxmlformats.org/officeDocument/2006/relationships/tags" Target="../tags/tag1267.xml"/><Relationship Id="rId11" Type="http://schemas.openxmlformats.org/officeDocument/2006/relationships/tags" Target="../tags/tag1266.xml"/><Relationship Id="rId10" Type="http://schemas.openxmlformats.org/officeDocument/2006/relationships/tags" Target="../tags/tag1265.xml"/><Relationship Id="rId1" Type="http://schemas.openxmlformats.org/officeDocument/2006/relationships/tags" Target="../tags/tag1258.xml"/></Relationships>
</file>

<file path=ppt/slides/_rels/slide61.xml.rels><?xml version='1.0' encoding='UTF-8' standalone='yes'?>
<Relationships xmlns="http://schemas.openxmlformats.org/package/2006/relationships"><Relationship Id="rId9" Type="http://schemas.openxmlformats.org/officeDocument/2006/relationships/tags" Target="../tags/tag1278.xml"/><Relationship Id="rId8" Type="http://schemas.openxmlformats.org/officeDocument/2006/relationships/tags" Target="../tags/tag1277.xml"/><Relationship Id="rId7" Type="http://schemas.openxmlformats.org/officeDocument/2006/relationships/tags" Target="../tags/tag1276.xml"/><Relationship Id="rId6" Type="http://schemas.openxmlformats.org/officeDocument/2006/relationships/tags" Target="../tags/tag1275.xml"/><Relationship Id="rId5" Type="http://schemas.openxmlformats.org/officeDocument/2006/relationships/tags" Target="../tags/tag1274.xml"/><Relationship Id="rId4" Type="http://schemas.openxmlformats.org/officeDocument/2006/relationships/image" Target="../media/image3.png"/><Relationship Id="rId3" Type="http://schemas.openxmlformats.org/officeDocument/2006/relationships/tags" Target="../tags/tag1273.xml"/><Relationship Id="rId26" Type="http://schemas.openxmlformats.org/officeDocument/2006/relationships/slideLayout" Target="../slideLayouts/slideLayout18.xml"/><Relationship Id="rId25" Type="http://schemas.openxmlformats.org/officeDocument/2006/relationships/tags" Target="../tags/tag1294.xml"/><Relationship Id="rId24" Type="http://schemas.openxmlformats.org/officeDocument/2006/relationships/tags" Target="../tags/tag1293.xml"/><Relationship Id="rId23" Type="http://schemas.openxmlformats.org/officeDocument/2006/relationships/tags" Target="../tags/tag1292.xml"/><Relationship Id="rId22" Type="http://schemas.openxmlformats.org/officeDocument/2006/relationships/tags" Target="../tags/tag1291.xml"/><Relationship Id="rId21" Type="http://schemas.openxmlformats.org/officeDocument/2006/relationships/tags" Target="../tags/tag1290.xml"/><Relationship Id="rId20" Type="http://schemas.openxmlformats.org/officeDocument/2006/relationships/tags" Target="../tags/tag1289.xml"/><Relationship Id="rId2" Type="http://schemas.openxmlformats.org/officeDocument/2006/relationships/image" Target="../media/image2.png"/><Relationship Id="rId19" Type="http://schemas.openxmlformats.org/officeDocument/2006/relationships/tags" Target="../tags/tag1288.xml"/><Relationship Id="rId18" Type="http://schemas.openxmlformats.org/officeDocument/2006/relationships/tags" Target="../tags/tag1287.xml"/><Relationship Id="rId17" Type="http://schemas.openxmlformats.org/officeDocument/2006/relationships/tags" Target="../tags/tag1286.xml"/><Relationship Id="rId16" Type="http://schemas.openxmlformats.org/officeDocument/2006/relationships/tags" Target="../tags/tag1285.xml"/><Relationship Id="rId15" Type="http://schemas.openxmlformats.org/officeDocument/2006/relationships/tags" Target="../tags/tag1284.xml"/><Relationship Id="rId14" Type="http://schemas.openxmlformats.org/officeDocument/2006/relationships/tags" Target="../tags/tag1283.xml"/><Relationship Id="rId13" Type="http://schemas.openxmlformats.org/officeDocument/2006/relationships/tags" Target="../tags/tag1282.xml"/><Relationship Id="rId12" Type="http://schemas.openxmlformats.org/officeDocument/2006/relationships/tags" Target="../tags/tag1281.xml"/><Relationship Id="rId11" Type="http://schemas.openxmlformats.org/officeDocument/2006/relationships/tags" Target="../tags/tag1280.xml"/><Relationship Id="rId10" Type="http://schemas.openxmlformats.org/officeDocument/2006/relationships/tags" Target="../tags/tag1279.xml"/><Relationship Id="rId1" Type="http://schemas.openxmlformats.org/officeDocument/2006/relationships/tags" Target="../tags/tag1272.xml"/></Relationships>
</file>

<file path=ppt/slides/_rels/slide62.xml.rels><?xml version='1.0' encoding='UTF-8' standalone='yes'?>
<Relationships xmlns="http://schemas.openxmlformats.org/package/2006/relationships"><Relationship Id="rId9" Type="http://schemas.openxmlformats.org/officeDocument/2006/relationships/tags" Target="../tags/tag1301.xml"/><Relationship Id="rId8" Type="http://schemas.openxmlformats.org/officeDocument/2006/relationships/tags" Target="../tags/tag1300.xml"/><Relationship Id="rId7" Type="http://schemas.openxmlformats.org/officeDocument/2006/relationships/tags" Target="../tags/tag1299.xml"/><Relationship Id="rId6" Type="http://schemas.openxmlformats.org/officeDocument/2006/relationships/tags" Target="../tags/tag1298.xml"/><Relationship Id="rId5" Type="http://schemas.openxmlformats.org/officeDocument/2006/relationships/image" Target="../media/image3.png"/><Relationship Id="rId4" Type="http://schemas.openxmlformats.org/officeDocument/2006/relationships/tags" Target="../tags/tag1297.xml"/><Relationship Id="rId3" Type="http://schemas.openxmlformats.org/officeDocument/2006/relationships/image" Target="../media/image2.png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1315.xml"/><Relationship Id="rId22" Type="http://schemas.openxmlformats.org/officeDocument/2006/relationships/tags" Target="../tags/tag1314.xml"/><Relationship Id="rId21" Type="http://schemas.openxmlformats.org/officeDocument/2006/relationships/tags" Target="../tags/tag1313.xml"/><Relationship Id="rId20" Type="http://schemas.openxmlformats.org/officeDocument/2006/relationships/tags" Target="../tags/tag1312.xml"/><Relationship Id="rId2" Type="http://schemas.openxmlformats.org/officeDocument/2006/relationships/tags" Target="../tags/tag1296.xml"/><Relationship Id="rId19" Type="http://schemas.openxmlformats.org/officeDocument/2006/relationships/tags" Target="../tags/tag1311.xml"/><Relationship Id="rId18" Type="http://schemas.openxmlformats.org/officeDocument/2006/relationships/tags" Target="../tags/tag1310.xml"/><Relationship Id="rId17" Type="http://schemas.openxmlformats.org/officeDocument/2006/relationships/tags" Target="../tags/tag1309.xml"/><Relationship Id="rId16" Type="http://schemas.openxmlformats.org/officeDocument/2006/relationships/tags" Target="../tags/tag1308.xml"/><Relationship Id="rId15" Type="http://schemas.openxmlformats.org/officeDocument/2006/relationships/tags" Target="../tags/tag1307.xml"/><Relationship Id="rId14" Type="http://schemas.openxmlformats.org/officeDocument/2006/relationships/tags" Target="../tags/tag1306.xml"/><Relationship Id="rId13" Type="http://schemas.openxmlformats.org/officeDocument/2006/relationships/tags" Target="../tags/tag1305.xml"/><Relationship Id="rId12" Type="http://schemas.openxmlformats.org/officeDocument/2006/relationships/tags" Target="../tags/tag1304.xml"/><Relationship Id="rId11" Type="http://schemas.openxmlformats.org/officeDocument/2006/relationships/tags" Target="../tags/tag1303.xml"/><Relationship Id="rId10" Type="http://schemas.openxmlformats.org/officeDocument/2006/relationships/tags" Target="../tags/tag1302.xml"/><Relationship Id="rId1" Type="http://schemas.openxmlformats.org/officeDocument/2006/relationships/tags" Target="../tags/tag1295.xml"/></Relationships>
</file>

<file path=ppt/slides/_rels/slide63.xml.rels><?xml version='1.0' encoding='UTF-8' standalone='yes'?>
<Relationships xmlns="http://schemas.openxmlformats.org/package/2006/relationships"><Relationship Id="rId9" Type="http://schemas.openxmlformats.org/officeDocument/2006/relationships/tags" Target="../tags/tag1323.xml"/><Relationship Id="rId8" Type="http://schemas.openxmlformats.org/officeDocument/2006/relationships/tags" Target="../tags/tag1322.xml"/><Relationship Id="rId7" Type="http://schemas.openxmlformats.org/officeDocument/2006/relationships/tags" Target="../tags/tag1321.xml"/><Relationship Id="rId6" Type="http://schemas.openxmlformats.org/officeDocument/2006/relationships/tags" Target="../tags/tag1320.xml"/><Relationship Id="rId5" Type="http://schemas.openxmlformats.org/officeDocument/2006/relationships/tags" Target="../tags/tag1319.xml"/><Relationship Id="rId4" Type="http://schemas.openxmlformats.org/officeDocument/2006/relationships/tags" Target="../tags/tag1318.xml"/><Relationship Id="rId32" Type="http://schemas.openxmlformats.org/officeDocument/2006/relationships/slideLayout" Target="../slideLayouts/slideLayout18.xml"/><Relationship Id="rId31" Type="http://schemas.openxmlformats.org/officeDocument/2006/relationships/tags" Target="../tags/tag1345.xml"/><Relationship Id="rId30" Type="http://schemas.openxmlformats.org/officeDocument/2006/relationships/tags" Target="../tags/tag1344.xml"/><Relationship Id="rId3" Type="http://schemas.openxmlformats.org/officeDocument/2006/relationships/image" Target="../media/image2.png"/><Relationship Id="rId29" Type="http://schemas.openxmlformats.org/officeDocument/2006/relationships/tags" Target="../tags/tag1343.xml"/><Relationship Id="rId28" Type="http://schemas.openxmlformats.org/officeDocument/2006/relationships/tags" Target="../tags/tag1342.xml"/><Relationship Id="rId27" Type="http://schemas.openxmlformats.org/officeDocument/2006/relationships/tags" Target="../tags/tag1341.xml"/><Relationship Id="rId26" Type="http://schemas.openxmlformats.org/officeDocument/2006/relationships/tags" Target="../tags/tag1340.xml"/><Relationship Id="rId25" Type="http://schemas.openxmlformats.org/officeDocument/2006/relationships/tags" Target="../tags/tag1339.xml"/><Relationship Id="rId24" Type="http://schemas.openxmlformats.org/officeDocument/2006/relationships/tags" Target="../tags/tag1338.xml"/><Relationship Id="rId23" Type="http://schemas.openxmlformats.org/officeDocument/2006/relationships/tags" Target="../tags/tag1337.xml"/><Relationship Id="rId22" Type="http://schemas.openxmlformats.org/officeDocument/2006/relationships/tags" Target="../tags/tag1336.xml"/><Relationship Id="rId21" Type="http://schemas.openxmlformats.org/officeDocument/2006/relationships/tags" Target="../tags/tag1335.xml"/><Relationship Id="rId20" Type="http://schemas.openxmlformats.org/officeDocument/2006/relationships/tags" Target="../tags/tag1334.xml"/><Relationship Id="rId2" Type="http://schemas.openxmlformats.org/officeDocument/2006/relationships/tags" Target="../tags/tag1317.xml"/><Relationship Id="rId19" Type="http://schemas.openxmlformats.org/officeDocument/2006/relationships/tags" Target="../tags/tag1333.xml"/><Relationship Id="rId18" Type="http://schemas.openxmlformats.org/officeDocument/2006/relationships/tags" Target="../tags/tag1332.xml"/><Relationship Id="rId17" Type="http://schemas.openxmlformats.org/officeDocument/2006/relationships/tags" Target="../tags/tag1331.xml"/><Relationship Id="rId16" Type="http://schemas.openxmlformats.org/officeDocument/2006/relationships/tags" Target="../tags/tag1330.xml"/><Relationship Id="rId15" Type="http://schemas.openxmlformats.org/officeDocument/2006/relationships/tags" Target="../tags/tag1329.xml"/><Relationship Id="rId14" Type="http://schemas.openxmlformats.org/officeDocument/2006/relationships/tags" Target="../tags/tag1328.xml"/><Relationship Id="rId13" Type="http://schemas.openxmlformats.org/officeDocument/2006/relationships/tags" Target="../tags/tag1327.xml"/><Relationship Id="rId12" Type="http://schemas.openxmlformats.org/officeDocument/2006/relationships/tags" Target="../tags/tag1326.xml"/><Relationship Id="rId11" Type="http://schemas.openxmlformats.org/officeDocument/2006/relationships/tags" Target="../tags/tag1325.xml"/><Relationship Id="rId10" Type="http://schemas.openxmlformats.org/officeDocument/2006/relationships/tags" Target="../tags/tag1324.xml"/><Relationship Id="rId1" Type="http://schemas.openxmlformats.org/officeDocument/2006/relationships/tags" Target="../tags/tag1316.xml"/><Relationship Id="rId33" Type="http://schemas.openxmlformats.org/officeDocument/2006/relationships/hyperlink" Target="https://m.94275.cn/" TargetMode="External"/></Relationships>
</file>

<file path=ppt/slides/_rels/slide64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47.xml"/><Relationship Id="rId1" Type="http://schemas.openxmlformats.org/officeDocument/2006/relationships/tags" Target="../tags/tag1346.xml"/></Relationships>
</file>

<file path=ppt/slides/_rels/slide65.xml.rels><?xml version='1.0' encoding='UTF-8' standalone='yes'?>
<Relationships xmlns="http://schemas.openxmlformats.org/package/2006/relationships"><Relationship Id="rId9" Type="http://schemas.openxmlformats.org/officeDocument/2006/relationships/tags" Target="../tags/tag1354.xml"/><Relationship Id="rId8" Type="http://schemas.openxmlformats.org/officeDocument/2006/relationships/tags" Target="../tags/tag1353.xml"/><Relationship Id="rId7" Type="http://schemas.openxmlformats.org/officeDocument/2006/relationships/tags" Target="../tags/tag1352.xml"/><Relationship Id="rId6" Type="http://schemas.openxmlformats.org/officeDocument/2006/relationships/tags" Target="../tags/tag1351.xml"/><Relationship Id="rId5" Type="http://schemas.openxmlformats.org/officeDocument/2006/relationships/image" Target="../media/image3.png"/><Relationship Id="rId4" Type="http://schemas.openxmlformats.org/officeDocument/2006/relationships/tags" Target="../tags/tag1350.xml"/><Relationship Id="rId3" Type="http://schemas.openxmlformats.org/officeDocument/2006/relationships/image" Target="../media/image2.png"/><Relationship Id="rId2" Type="http://schemas.openxmlformats.org/officeDocument/2006/relationships/tags" Target="../tags/tag1349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355.xml"/><Relationship Id="rId10" Type="http://schemas.openxmlformats.org/officeDocument/2006/relationships/image" Target="../media/image8.jpeg"/><Relationship Id="rId1" Type="http://schemas.openxmlformats.org/officeDocument/2006/relationships/tags" Target="../tags/tag1348.xml"/></Relationships>
</file>

<file path=ppt/slides/_rels/slide66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357.xml"/><Relationship Id="rId1" Type="http://schemas.openxmlformats.org/officeDocument/2006/relationships/tags" Target="../tags/tag1356.xml"/></Relationships>
</file>

<file path=ppt/slides/_rels/slide7.xml.rels><?xml version='1.0' encoding='UTF-8' standalone='yes'?>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image" Target="../media/image2.png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247.xml"/><Relationship Id="rId19" Type="http://schemas.openxmlformats.org/officeDocument/2006/relationships/tags" Target="../tags/tag263.xml"/><Relationship Id="rId18" Type="http://schemas.openxmlformats.org/officeDocument/2006/relationships/tags" Target="../tags/tag262.xml"/><Relationship Id="rId17" Type="http://schemas.openxmlformats.org/officeDocument/2006/relationships/tags" Target="../tags/tag261.xml"/><Relationship Id="rId16" Type="http://schemas.openxmlformats.org/officeDocument/2006/relationships/tags" Target="../tags/tag260.xml"/><Relationship Id="rId15" Type="http://schemas.openxmlformats.org/officeDocument/2006/relationships/tags" Target="../tags/tag259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6.xml"/><Relationship Id="rId21" Type="http://schemas.openxmlformats.org/officeDocument/2006/relationships/hyperlink" Target="https://m.94275.cn/" TargetMode="External"/></Relationships>
</file>

<file path=ppt/slides/_rels/slide8.xml.rels><?xml version='1.0' encoding='UTF-8' standalone='yes'?>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image" Target="../media/image3.png"/><Relationship Id="rId4" Type="http://schemas.openxmlformats.org/officeDocument/2006/relationships/tags" Target="../tags/tag266.xml"/><Relationship Id="rId3" Type="http://schemas.openxmlformats.org/officeDocument/2006/relationships/image" Target="../media/image2.png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287.xml"/><Relationship Id="rId25" Type="http://schemas.openxmlformats.org/officeDocument/2006/relationships/tags" Target="../tags/tag286.xml"/><Relationship Id="rId24" Type="http://schemas.openxmlformats.org/officeDocument/2006/relationships/tags" Target="../tags/tag285.xml"/><Relationship Id="rId23" Type="http://schemas.openxmlformats.org/officeDocument/2006/relationships/tags" Target="../tags/tag284.xml"/><Relationship Id="rId22" Type="http://schemas.openxmlformats.org/officeDocument/2006/relationships/tags" Target="../tags/tag283.xml"/><Relationship Id="rId21" Type="http://schemas.openxmlformats.org/officeDocument/2006/relationships/tags" Target="../tags/tag282.xml"/><Relationship Id="rId20" Type="http://schemas.openxmlformats.org/officeDocument/2006/relationships/tags" Target="../tags/tag281.xml"/><Relationship Id="rId2" Type="http://schemas.openxmlformats.org/officeDocument/2006/relationships/tags" Target="../tags/tag265.xml"/><Relationship Id="rId19" Type="http://schemas.openxmlformats.org/officeDocument/2006/relationships/tags" Target="../tags/tag280.xml"/><Relationship Id="rId18" Type="http://schemas.openxmlformats.org/officeDocument/2006/relationships/tags" Target="../tags/tag279.xml"/><Relationship Id="rId17" Type="http://schemas.openxmlformats.org/officeDocument/2006/relationships/tags" Target="../tags/tag278.xml"/><Relationship Id="rId16" Type="http://schemas.openxmlformats.org/officeDocument/2006/relationships/tags" Target="../tags/tag277.xml"/><Relationship Id="rId15" Type="http://schemas.openxmlformats.org/officeDocument/2006/relationships/tags" Target="../tags/tag276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4.xml"/></Relationships>
</file>

<file path=ppt/slides/_rels/slide9.xml.rels><?xml version='1.0' encoding='UTF-8' standalone='yes'?>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image" Target="../media/image3.png"/><Relationship Id="rId3" Type="http://schemas.openxmlformats.org/officeDocument/2006/relationships/tags" Target="../tags/tag289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03.xml"/><Relationship Id="rId17" Type="http://schemas.openxmlformats.org/officeDocument/2006/relationships/tags" Target="../tags/tag302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tags" Target="../tags/tag299.xml"/><Relationship Id="rId13" Type="http://schemas.openxmlformats.org/officeDocument/2006/relationships/tags" Target="../tags/tag298.xml"/><Relationship Id="rId12" Type="http://schemas.openxmlformats.org/officeDocument/2006/relationships/tags" Target="../tags/tag297.xml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 flipH="1">
            <a:off x="820562" y="4529219"/>
            <a:ext cx="1574893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/>
        <p:txBody>
          <a:bodyPr>
            <a:normAutofit fontScale="70000" lnSpcReduction="1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从零开始学Python数据分析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33503" y="2656453"/>
            <a:ext cx="3176066" cy="744220"/>
          </a:xfrm>
          <a:prstGeom prst="rect">
            <a:avLst/>
          </a:prstGeom>
          <a:noFill/>
        </p:spPr>
        <p:txBody>
          <a:bodyPr wrap="square" bIns="0" rtlCol="0" anchor="b">
            <a:normAutofit lnSpcReduction="20000"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NumPy入门和实战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34588" y="3426073"/>
            <a:ext cx="3174156" cy="775475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 数组的存取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5248910" y="1981200"/>
            <a:ext cx="2343150" cy="234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>
            <a:off x="5946775" y="3969385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1"/>
          <p:cNvSpPr txBox="1"/>
          <p:nvPr>
            <p:custDataLst>
              <p:tags r:id="rId12"/>
            </p:custDataLst>
          </p:nvPr>
        </p:nvSpPr>
        <p:spPr>
          <a:xfrm>
            <a:off x="5372735" y="2510790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2.4.1 数组的存储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5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5958840" y="3981450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8470900" y="1981200"/>
            <a:ext cx="2343150" cy="234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15"/>
            </p:custDataLst>
          </p:nvPr>
        </p:nvSpPr>
        <p:spPr>
          <a:xfrm>
            <a:off x="9169400" y="3969385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1"/>
          <p:cNvSpPr txBox="1"/>
          <p:nvPr>
            <p:custDataLst>
              <p:tags r:id="rId16"/>
            </p:custDataLst>
          </p:nvPr>
        </p:nvSpPr>
        <p:spPr>
          <a:xfrm>
            <a:off x="8595360" y="2510790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2.4.2 数组的读取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9180830" y="3981450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3 pandas入门和实战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7" name="图片 6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2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pandas入门和实战</a:t>
            </a:r>
            <a:endParaRPr kumimoji="0" lang="en-US" altLang="zh-CN" sz="3220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1132840" y="2164080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1373505" y="2636520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3.1 pandas数据结构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4876165" y="2163445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5116830" y="2635885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 pandas索引操作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8619490" y="2162810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8860155" y="2635250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3.3 pandas数据运算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1253490" y="4044315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6000" b="1" dirty="0">
                <a:solidFill>
                  <a:schemeClr val="accent2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6000" b="1" dirty="0">
              <a:solidFill>
                <a:schemeClr val="accent2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1494155" y="4516755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 层次化索引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9"/>
            </p:custDataLst>
          </p:nvPr>
        </p:nvSpPr>
        <p:spPr>
          <a:xfrm>
            <a:off x="4996815" y="4043045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0"/>
            </p:custDataLst>
          </p:nvPr>
        </p:nvSpPr>
        <p:spPr>
          <a:xfrm>
            <a:off x="5237480" y="4515485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3.5 pandas可视化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21"/>
            </p:custDataLst>
          </p:nvPr>
        </p:nvSpPr>
        <p:spPr>
          <a:xfrm>
            <a:off x="8740140" y="4041775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6000" b="1" dirty="0">
                <a:solidFill>
                  <a:schemeClr val="accent2">
                    <a:alpha val="2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sz="6000" b="1" dirty="0">
              <a:solidFill>
                <a:schemeClr val="accent2">
                  <a:alpha val="2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2"/>
            </p:custDataLst>
          </p:nvPr>
        </p:nvSpPr>
        <p:spPr>
          <a:xfrm>
            <a:off x="8980805" y="4514215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3.6 综合示例——小费数据集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01562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607663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555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pandas入门和实战</a:t>
            </a:r>
            <a:endParaRPr kumimoji="0" lang="zh-CN" altLang="en-US" sz="3555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7"/>
            </p:custDataLst>
          </p:nvPr>
        </p:nvSpPr>
        <p:spPr>
          <a:xfrm>
            <a:off x="607663" y="1533901"/>
            <a:ext cx="10976673" cy="3885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08000" tIns="36000" rIns="108000" bIns="36000" anchor="ctr" anchorCtr="1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 pandas数据结构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Box 21"/>
          <p:cNvSpPr txBox="1"/>
          <p:nvPr>
            <p:custDataLst>
              <p:tags r:id="rId8"/>
            </p:custDataLst>
          </p:nvPr>
        </p:nvSpPr>
        <p:spPr>
          <a:xfrm>
            <a:off x="1191260" y="4154170"/>
            <a:ext cx="2721610" cy="123253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28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3.1.1 创建Series数据</a:t>
            </a:r>
            <a:endParaRPr lang="zh-CN" altLang="en-US" sz="28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9"/>
            </p:custDataLst>
          </p:nvPr>
        </p:nvSpPr>
        <p:spPr>
          <a:xfrm>
            <a:off x="1680845" y="3082925"/>
            <a:ext cx="1743710" cy="1062990"/>
          </a:xfrm>
          <a:prstGeom prst="rect">
            <a:avLst/>
          </a:prstGeom>
          <a:noFill/>
        </p:spPr>
        <p:txBody>
          <a:bodyPr wrap="square" rtlCol="0" anchor="ctr">
            <a:normAutofit fontScale="60000" lnSpcReduction="20000"/>
          </a:bodyPr>
          <a:p>
            <a:pPr algn="ctr">
              <a:lnSpc>
                <a:spcPct val="120000"/>
              </a:lnSpc>
            </a:pPr>
            <a:r>
              <a:rPr lang="en-US" sz="85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01</a:t>
            </a:r>
            <a:endParaRPr lang="en-US" sz="85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14" name="TextBox 21"/>
          <p:cNvSpPr txBox="1"/>
          <p:nvPr>
            <p:custDataLst>
              <p:tags r:id="rId10"/>
            </p:custDataLst>
          </p:nvPr>
        </p:nvSpPr>
        <p:spPr>
          <a:xfrm>
            <a:off x="4735830" y="4154170"/>
            <a:ext cx="2721610" cy="1232535"/>
          </a:xfrm>
          <a:prstGeom prst="rect">
            <a:avLst/>
          </a:prstGeom>
          <a:noFill/>
        </p:spPr>
        <p:txBody>
          <a:bodyPr wrap="square" rtlCol="0" anchor="t">
            <a:normAutofit fontScale="90000"/>
          </a:bodyPr>
          <a:p>
            <a:pPr algn="ctr">
              <a:lnSpc>
                <a:spcPct val="130000"/>
              </a:lnSpc>
            </a:pPr>
            <a:r>
              <a:rPr lang="zh-CN" altLang="en-US" sz="278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3.1.2 创建DataFrame数据</a:t>
            </a:r>
            <a:endParaRPr lang="zh-CN" altLang="en-US" sz="278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1"/>
            </p:custDataLst>
          </p:nvPr>
        </p:nvSpPr>
        <p:spPr>
          <a:xfrm>
            <a:off x="5224780" y="3082925"/>
            <a:ext cx="1743710" cy="1062990"/>
          </a:xfrm>
          <a:prstGeom prst="rect">
            <a:avLst/>
          </a:prstGeom>
          <a:noFill/>
        </p:spPr>
        <p:txBody>
          <a:bodyPr wrap="square" rtlCol="0" anchor="ctr">
            <a:normAutofit fontScale="60000" lnSpcReduction="20000"/>
          </a:bodyPr>
          <a:p>
            <a:pPr algn="ctr">
              <a:lnSpc>
                <a:spcPct val="120000"/>
              </a:lnSpc>
            </a:pPr>
            <a:r>
              <a:rPr lang="en-US" sz="8500" b="1" spc="3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02</a:t>
            </a:r>
            <a:endParaRPr lang="en-US" sz="8500" b="1" spc="3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  <p:sp>
        <p:nvSpPr>
          <p:cNvPr id="20" name="TextBox 21"/>
          <p:cNvSpPr txBox="1"/>
          <p:nvPr>
            <p:custDataLst>
              <p:tags r:id="rId12"/>
            </p:custDataLst>
          </p:nvPr>
        </p:nvSpPr>
        <p:spPr>
          <a:xfrm>
            <a:off x="8279765" y="4154170"/>
            <a:ext cx="2721610" cy="123253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 algn="ctr">
              <a:lnSpc>
                <a:spcPct val="130000"/>
              </a:lnSpc>
            </a:pPr>
            <a:r>
              <a:rPr lang="zh-CN" altLang="en-US" sz="2800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3.1.3 索引对象</a:t>
            </a:r>
            <a:endParaRPr lang="zh-CN" altLang="en-US" sz="2800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序号1" descr="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"/>
          <p:cNvSpPr txBox="1"/>
          <p:nvPr>
            <p:custDataLst>
              <p:tags r:id="rId13"/>
            </p:custDataLst>
          </p:nvPr>
        </p:nvSpPr>
        <p:spPr>
          <a:xfrm>
            <a:off x="8768715" y="3082925"/>
            <a:ext cx="1743710" cy="1062990"/>
          </a:xfrm>
          <a:prstGeom prst="rect">
            <a:avLst/>
          </a:prstGeom>
          <a:noFill/>
        </p:spPr>
        <p:txBody>
          <a:bodyPr wrap="square" rtlCol="0" anchor="ctr">
            <a:normAutofit fontScale="60000" lnSpcReduction="20000"/>
          </a:bodyPr>
          <a:p>
            <a:pPr algn="ctr">
              <a:lnSpc>
                <a:spcPct val="120000"/>
              </a:lnSpc>
            </a:pPr>
            <a:r>
              <a:rPr lang="en-US" sz="8500" b="1" spc="3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Black"/>
              </a:rPr>
              <a:t>03</a:t>
            </a:r>
            <a:endParaRPr lang="en-US" sz="8500" b="1" spc="3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Black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pandas入门和实战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 pandas索引操作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>
            <a:off x="898525" y="2068195"/>
            <a:ext cx="0" cy="1561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1"/>
          <p:cNvSpPr txBox="1"/>
          <p:nvPr>
            <p:custDataLst>
              <p:tags r:id="rId12"/>
            </p:custDataLst>
          </p:nvPr>
        </p:nvSpPr>
        <p:spPr>
          <a:xfrm>
            <a:off x="1287780" y="2204085"/>
            <a:ext cx="2476500" cy="12909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3.2.1 重新索引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连接符 3"/>
          <p:cNvCxnSpPr/>
          <p:nvPr>
            <p:custDataLst>
              <p:tags r:id="rId13"/>
            </p:custDataLst>
          </p:nvPr>
        </p:nvCxnSpPr>
        <p:spPr>
          <a:xfrm>
            <a:off x="4777105" y="2068195"/>
            <a:ext cx="0" cy="1561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/>
          <p:nvPr>
            <p:custDataLst>
              <p:tags r:id="rId14"/>
            </p:custDataLst>
          </p:nvPr>
        </p:nvSpPr>
        <p:spPr>
          <a:xfrm>
            <a:off x="5166360" y="2204085"/>
            <a:ext cx="2476500" cy="12909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3.2.2 更换索引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898525" y="4316730"/>
            <a:ext cx="0" cy="1561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/>
          <p:nvPr>
            <p:custDataLst>
              <p:tags r:id="rId16"/>
            </p:custDataLst>
          </p:nvPr>
        </p:nvSpPr>
        <p:spPr>
          <a:xfrm>
            <a:off x="1287780" y="4452620"/>
            <a:ext cx="2476500" cy="12909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3.2.3 索引和选取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7"/>
            </p:custDataLst>
          </p:nvPr>
        </p:nvCxnSpPr>
        <p:spPr>
          <a:xfrm>
            <a:off x="4777105" y="4316730"/>
            <a:ext cx="0" cy="1561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1"/>
          <p:cNvSpPr txBox="1"/>
          <p:nvPr>
            <p:custDataLst>
              <p:tags r:id="rId18"/>
            </p:custDataLst>
          </p:nvPr>
        </p:nvSpPr>
        <p:spPr>
          <a:xfrm>
            <a:off x="5166360" y="4452620"/>
            <a:ext cx="2476500" cy="12909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3.2.4 操作行和列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94139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2" name="图片 1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9301" y="5890112"/>
            <a:ext cx="10973399" cy="35626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 pandas数据运算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9301" y="5173766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20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pandas入门和实战</a:t>
            </a:r>
            <a:endParaRPr lang="zh-CN" altLang="en-US" sz="3220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8"/>
            </p:custDataLst>
          </p:nvPr>
        </p:nvSpPr>
        <p:spPr>
          <a:xfrm>
            <a:off x="7315835" y="2093595"/>
            <a:ext cx="1104265" cy="2852420"/>
          </a:xfrm>
          <a:custGeom>
            <a:avLst/>
            <a:gdLst>
              <a:gd name="connsiteX0" fmla="*/ 635296 w 1270592"/>
              <a:gd name="connsiteY0" fmla="*/ 0 h 3281337"/>
              <a:gd name="connsiteX1" fmla="*/ 1270592 w 1270592"/>
              <a:gd name="connsiteY1" fmla="*/ 635296 h 3281337"/>
              <a:gd name="connsiteX2" fmla="*/ 1270591 w 1270592"/>
              <a:gd name="connsiteY2" fmla="*/ 2646041 h 3281337"/>
              <a:gd name="connsiteX3" fmla="*/ 1270591 w 1270592"/>
              <a:gd name="connsiteY3" fmla="*/ 3281336 h 3281337"/>
              <a:gd name="connsiteX4" fmla="*/ 635305 w 1270592"/>
              <a:gd name="connsiteY4" fmla="*/ 3281336 h 3281337"/>
              <a:gd name="connsiteX5" fmla="*/ 635295 w 1270592"/>
              <a:gd name="connsiteY5" fmla="*/ 3281337 h 3281337"/>
              <a:gd name="connsiteX6" fmla="*/ 635296 w 1270592"/>
              <a:gd name="connsiteY6" fmla="*/ 3281336 h 3281337"/>
              <a:gd name="connsiteX7" fmla="*/ 0 w 1270592"/>
              <a:gd name="connsiteY7" fmla="*/ 3281336 h 3281337"/>
              <a:gd name="connsiteX8" fmla="*/ 0 w 1270592"/>
              <a:gd name="connsiteY8" fmla="*/ 2646040 h 3281337"/>
              <a:gd name="connsiteX9" fmla="*/ 0 w 1270592"/>
              <a:gd name="connsiteY9" fmla="*/ 893954 h 3281337"/>
              <a:gd name="connsiteX10" fmla="*/ 0 w 1270592"/>
              <a:gd name="connsiteY10" fmla="*/ 635296 h 3281337"/>
              <a:gd name="connsiteX11" fmla="*/ 635296 w 1270592"/>
              <a:gd name="connsiteY11" fmla="*/ 0 h 32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0592" h="3281337">
                <a:moveTo>
                  <a:pt x="635296" y="0"/>
                </a:moveTo>
                <a:cubicBezTo>
                  <a:pt x="986160" y="0"/>
                  <a:pt x="1270592" y="284432"/>
                  <a:pt x="1270592" y="635296"/>
                </a:cubicBezTo>
                <a:cubicBezTo>
                  <a:pt x="1270592" y="1305544"/>
                  <a:pt x="1270591" y="1975793"/>
                  <a:pt x="1270591" y="2646041"/>
                </a:cubicBezTo>
                <a:lnTo>
                  <a:pt x="1270591" y="3281336"/>
                </a:lnTo>
                <a:lnTo>
                  <a:pt x="635305" y="3281336"/>
                </a:lnTo>
                <a:lnTo>
                  <a:pt x="635295" y="3281337"/>
                </a:lnTo>
                <a:lnTo>
                  <a:pt x="635296" y="3281336"/>
                </a:lnTo>
                <a:lnTo>
                  <a:pt x="0" y="3281336"/>
                </a:lnTo>
                <a:lnTo>
                  <a:pt x="0" y="2646040"/>
                </a:lnTo>
                <a:lnTo>
                  <a:pt x="0" y="893954"/>
                </a:lnTo>
                <a:lnTo>
                  <a:pt x="0" y="635296"/>
                </a:lnTo>
                <a:cubicBezTo>
                  <a:pt x="0" y="284432"/>
                  <a:pt x="284432" y="0"/>
                  <a:pt x="635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9"/>
            </p:custDataLst>
          </p:nvPr>
        </p:nvSpPr>
        <p:spPr>
          <a:xfrm>
            <a:off x="5543550" y="2668905"/>
            <a:ext cx="1104265" cy="2277110"/>
          </a:xfrm>
          <a:custGeom>
            <a:avLst/>
            <a:gdLst>
              <a:gd name="connsiteX0" fmla="*/ 635296 w 1270592"/>
              <a:gd name="connsiteY0" fmla="*/ 0 h 2619612"/>
              <a:gd name="connsiteX1" fmla="*/ 1270592 w 1270592"/>
              <a:gd name="connsiteY1" fmla="*/ 635296 h 2619612"/>
              <a:gd name="connsiteX2" fmla="*/ 1270591 w 1270592"/>
              <a:gd name="connsiteY2" fmla="*/ 1984316 h 2619612"/>
              <a:gd name="connsiteX3" fmla="*/ 1270591 w 1270592"/>
              <a:gd name="connsiteY3" fmla="*/ 2619610 h 2619612"/>
              <a:gd name="connsiteX4" fmla="*/ 635315 w 1270592"/>
              <a:gd name="connsiteY4" fmla="*/ 2619610 h 2619612"/>
              <a:gd name="connsiteX5" fmla="*/ 635295 w 1270592"/>
              <a:gd name="connsiteY5" fmla="*/ 2619612 h 2619612"/>
              <a:gd name="connsiteX6" fmla="*/ 635296 w 1270592"/>
              <a:gd name="connsiteY6" fmla="*/ 2619611 h 2619612"/>
              <a:gd name="connsiteX7" fmla="*/ 635286 w 1270592"/>
              <a:gd name="connsiteY7" fmla="*/ 2619610 h 2619612"/>
              <a:gd name="connsiteX8" fmla="*/ 0 w 1270592"/>
              <a:gd name="connsiteY8" fmla="*/ 2619610 h 2619612"/>
              <a:gd name="connsiteX9" fmla="*/ 0 w 1270592"/>
              <a:gd name="connsiteY9" fmla="*/ 1984315 h 2619612"/>
              <a:gd name="connsiteX10" fmla="*/ 0 w 1270592"/>
              <a:gd name="connsiteY10" fmla="*/ 893956 h 2619612"/>
              <a:gd name="connsiteX11" fmla="*/ 0 w 1270592"/>
              <a:gd name="connsiteY11" fmla="*/ 635296 h 2619612"/>
              <a:gd name="connsiteX12" fmla="*/ 635296 w 1270592"/>
              <a:gd name="connsiteY12" fmla="*/ 0 h 261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0592" h="2619612">
                <a:moveTo>
                  <a:pt x="635296" y="0"/>
                </a:moveTo>
                <a:cubicBezTo>
                  <a:pt x="986160" y="0"/>
                  <a:pt x="1270592" y="284432"/>
                  <a:pt x="1270592" y="635296"/>
                </a:cubicBezTo>
                <a:cubicBezTo>
                  <a:pt x="1270592" y="1084969"/>
                  <a:pt x="1270591" y="1534643"/>
                  <a:pt x="1270591" y="1984316"/>
                </a:cubicBezTo>
                <a:lnTo>
                  <a:pt x="1270591" y="2619610"/>
                </a:lnTo>
                <a:lnTo>
                  <a:pt x="635315" y="2619610"/>
                </a:lnTo>
                <a:lnTo>
                  <a:pt x="635295" y="2619612"/>
                </a:lnTo>
                <a:lnTo>
                  <a:pt x="635296" y="2619611"/>
                </a:lnTo>
                <a:lnTo>
                  <a:pt x="635286" y="2619610"/>
                </a:lnTo>
                <a:lnTo>
                  <a:pt x="0" y="2619610"/>
                </a:lnTo>
                <a:lnTo>
                  <a:pt x="0" y="1984315"/>
                </a:lnTo>
                <a:lnTo>
                  <a:pt x="0" y="893956"/>
                </a:lnTo>
                <a:lnTo>
                  <a:pt x="0" y="635296"/>
                </a:lnTo>
                <a:cubicBezTo>
                  <a:pt x="0" y="284432"/>
                  <a:pt x="284432" y="0"/>
                  <a:pt x="635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>
            <p:custDataLst>
              <p:tags r:id="rId10"/>
            </p:custDataLst>
          </p:nvPr>
        </p:nvSpPr>
        <p:spPr>
          <a:xfrm>
            <a:off x="3771265" y="3008630"/>
            <a:ext cx="1104265" cy="1937385"/>
          </a:xfrm>
          <a:custGeom>
            <a:avLst/>
            <a:gdLst>
              <a:gd name="connsiteX0" fmla="*/ 635296 w 1270592"/>
              <a:gd name="connsiteY0" fmla="*/ 0 h 2228851"/>
              <a:gd name="connsiteX1" fmla="*/ 1270592 w 1270592"/>
              <a:gd name="connsiteY1" fmla="*/ 635296 h 2228851"/>
              <a:gd name="connsiteX2" fmla="*/ 1270591 w 1270592"/>
              <a:gd name="connsiteY2" fmla="*/ 1593555 h 2228851"/>
              <a:gd name="connsiteX3" fmla="*/ 1270591 w 1270592"/>
              <a:gd name="connsiteY3" fmla="*/ 2228850 h 2228851"/>
              <a:gd name="connsiteX4" fmla="*/ 635305 w 1270592"/>
              <a:gd name="connsiteY4" fmla="*/ 2228850 h 2228851"/>
              <a:gd name="connsiteX5" fmla="*/ 635295 w 1270592"/>
              <a:gd name="connsiteY5" fmla="*/ 2228851 h 2228851"/>
              <a:gd name="connsiteX6" fmla="*/ 635296 w 1270592"/>
              <a:gd name="connsiteY6" fmla="*/ 2228850 h 2228851"/>
              <a:gd name="connsiteX7" fmla="*/ 0 w 1270592"/>
              <a:gd name="connsiteY7" fmla="*/ 2228850 h 2228851"/>
              <a:gd name="connsiteX8" fmla="*/ 0 w 1270592"/>
              <a:gd name="connsiteY8" fmla="*/ 1593554 h 2228851"/>
              <a:gd name="connsiteX9" fmla="*/ 0 w 1270592"/>
              <a:gd name="connsiteY9" fmla="*/ 893955 h 2228851"/>
              <a:gd name="connsiteX10" fmla="*/ 0 w 1270592"/>
              <a:gd name="connsiteY10" fmla="*/ 635296 h 2228851"/>
              <a:gd name="connsiteX11" fmla="*/ 635296 w 1270592"/>
              <a:gd name="connsiteY11" fmla="*/ 0 h 222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0592" h="2228851">
                <a:moveTo>
                  <a:pt x="635296" y="0"/>
                </a:moveTo>
                <a:cubicBezTo>
                  <a:pt x="986160" y="0"/>
                  <a:pt x="1270592" y="284432"/>
                  <a:pt x="1270592" y="635296"/>
                </a:cubicBezTo>
                <a:cubicBezTo>
                  <a:pt x="1270592" y="954716"/>
                  <a:pt x="1270591" y="1274135"/>
                  <a:pt x="1270591" y="1593555"/>
                </a:cubicBezTo>
                <a:lnTo>
                  <a:pt x="1270591" y="2228850"/>
                </a:lnTo>
                <a:lnTo>
                  <a:pt x="635305" y="2228850"/>
                </a:lnTo>
                <a:lnTo>
                  <a:pt x="635295" y="2228851"/>
                </a:lnTo>
                <a:lnTo>
                  <a:pt x="635296" y="2228850"/>
                </a:lnTo>
                <a:lnTo>
                  <a:pt x="0" y="2228850"/>
                </a:lnTo>
                <a:lnTo>
                  <a:pt x="0" y="1593554"/>
                </a:lnTo>
                <a:lnTo>
                  <a:pt x="0" y="893955"/>
                </a:lnTo>
                <a:lnTo>
                  <a:pt x="0" y="635296"/>
                </a:lnTo>
                <a:cubicBezTo>
                  <a:pt x="0" y="284432"/>
                  <a:pt x="284432" y="0"/>
                  <a:pt x="6352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>
            <p:custDataLst>
              <p:tags r:id="rId11"/>
            </p:custDataLst>
          </p:nvPr>
        </p:nvSpPr>
        <p:spPr>
          <a:xfrm>
            <a:off x="1998980" y="3426460"/>
            <a:ext cx="1115695" cy="1519555"/>
          </a:xfrm>
          <a:custGeom>
            <a:avLst/>
            <a:gdLst>
              <a:gd name="connsiteX0" fmla="*/ 641646 w 1283292"/>
              <a:gd name="connsiteY0" fmla="*/ 0 h 1748161"/>
              <a:gd name="connsiteX1" fmla="*/ 1283292 w 1283292"/>
              <a:gd name="connsiteY1" fmla="*/ 641646 h 1748161"/>
              <a:gd name="connsiteX2" fmla="*/ 1283291 w 1283292"/>
              <a:gd name="connsiteY2" fmla="*/ 1106515 h 1748161"/>
              <a:gd name="connsiteX3" fmla="*/ 1283291 w 1283292"/>
              <a:gd name="connsiteY3" fmla="*/ 1748157 h 1748161"/>
              <a:gd name="connsiteX4" fmla="*/ 641685 w 1283292"/>
              <a:gd name="connsiteY4" fmla="*/ 1748157 h 1748161"/>
              <a:gd name="connsiteX5" fmla="*/ 641645 w 1283292"/>
              <a:gd name="connsiteY5" fmla="*/ 1748161 h 1748161"/>
              <a:gd name="connsiteX6" fmla="*/ 641646 w 1283292"/>
              <a:gd name="connsiteY6" fmla="*/ 1748160 h 1748161"/>
              <a:gd name="connsiteX7" fmla="*/ 641616 w 1283292"/>
              <a:gd name="connsiteY7" fmla="*/ 1748157 h 1748161"/>
              <a:gd name="connsiteX8" fmla="*/ 0 w 1283292"/>
              <a:gd name="connsiteY8" fmla="*/ 1748157 h 1748161"/>
              <a:gd name="connsiteX9" fmla="*/ 0 w 1283292"/>
              <a:gd name="connsiteY9" fmla="*/ 1106514 h 1748161"/>
              <a:gd name="connsiteX10" fmla="*/ 0 w 1283292"/>
              <a:gd name="connsiteY10" fmla="*/ 893955 h 1748161"/>
              <a:gd name="connsiteX11" fmla="*/ 0 w 1283292"/>
              <a:gd name="connsiteY11" fmla="*/ 641646 h 1748161"/>
              <a:gd name="connsiteX12" fmla="*/ 641646 w 1283292"/>
              <a:gd name="connsiteY12" fmla="*/ 0 h 174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3292" h="1748161">
                <a:moveTo>
                  <a:pt x="641646" y="0"/>
                </a:moveTo>
                <a:cubicBezTo>
                  <a:pt x="996017" y="0"/>
                  <a:pt x="1283292" y="287275"/>
                  <a:pt x="1283292" y="641646"/>
                </a:cubicBezTo>
                <a:cubicBezTo>
                  <a:pt x="1283292" y="796602"/>
                  <a:pt x="1283291" y="951559"/>
                  <a:pt x="1283291" y="1106515"/>
                </a:cubicBezTo>
                <a:lnTo>
                  <a:pt x="1283291" y="1748157"/>
                </a:lnTo>
                <a:lnTo>
                  <a:pt x="641685" y="1748157"/>
                </a:lnTo>
                <a:lnTo>
                  <a:pt x="641645" y="1748161"/>
                </a:lnTo>
                <a:lnTo>
                  <a:pt x="641646" y="1748160"/>
                </a:lnTo>
                <a:lnTo>
                  <a:pt x="641616" y="1748157"/>
                </a:lnTo>
                <a:lnTo>
                  <a:pt x="0" y="1748157"/>
                </a:lnTo>
                <a:lnTo>
                  <a:pt x="0" y="1106514"/>
                </a:lnTo>
                <a:lnTo>
                  <a:pt x="0" y="893955"/>
                </a:lnTo>
                <a:lnTo>
                  <a:pt x="0" y="641646"/>
                </a:lnTo>
                <a:cubicBezTo>
                  <a:pt x="0" y="287275"/>
                  <a:pt x="287275" y="0"/>
                  <a:pt x="6416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1702435" y="2371090"/>
            <a:ext cx="1697990" cy="57531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3.3.1 算术运算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3474720" y="2143125"/>
            <a:ext cx="1697990" cy="57531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3.3.2 函数应用和映射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5247005" y="1650365"/>
            <a:ext cx="1697990" cy="5753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3.3.3 排序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7019290" y="1137285"/>
            <a:ext cx="1697990" cy="57531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3.3.4 汇总与统计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16"/>
            </p:custDataLst>
          </p:nvPr>
        </p:nvSpPr>
        <p:spPr>
          <a:xfrm>
            <a:off x="9088120" y="1600835"/>
            <a:ext cx="1104265" cy="3345180"/>
          </a:xfrm>
          <a:custGeom>
            <a:avLst/>
            <a:gdLst>
              <a:gd name="connsiteX0" fmla="*/ 635296 w 1270592"/>
              <a:gd name="connsiteY0" fmla="*/ 0 h 3848102"/>
              <a:gd name="connsiteX1" fmla="*/ 1270592 w 1270592"/>
              <a:gd name="connsiteY1" fmla="*/ 635296 h 3848102"/>
              <a:gd name="connsiteX2" fmla="*/ 1270591 w 1270592"/>
              <a:gd name="connsiteY2" fmla="*/ 3212806 h 3848102"/>
              <a:gd name="connsiteX3" fmla="*/ 1270591 w 1270592"/>
              <a:gd name="connsiteY3" fmla="*/ 3848101 h 3848102"/>
              <a:gd name="connsiteX4" fmla="*/ 635305 w 1270592"/>
              <a:gd name="connsiteY4" fmla="*/ 3848101 h 3848102"/>
              <a:gd name="connsiteX5" fmla="*/ 635295 w 1270592"/>
              <a:gd name="connsiteY5" fmla="*/ 3848102 h 3848102"/>
              <a:gd name="connsiteX6" fmla="*/ 635296 w 1270592"/>
              <a:gd name="connsiteY6" fmla="*/ 3848101 h 3848102"/>
              <a:gd name="connsiteX7" fmla="*/ 0 w 1270592"/>
              <a:gd name="connsiteY7" fmla="*/ 3848101 h 3848102"/>
              <a:gd name="connsiteX8" fmla="*/ 0 w 1270592"/>
              <a:gd name="connsiteY8" fmla="*/ 3212805 h 3848102"/>
              <a:gd name="connsiteX9" fmla="*/ 0 w 1270592"/>
              <a:gd name="connsiteY9" fmla="*/ 893955 h 3848102"/>
              <a:gd name="connsiteX10" fmla="*/ 0 w 1270592"/>
              <a:gd name="connsiteY10" fmla="*/ 635296 h 3848102"/>
              <a:gd name="connsiteX11" fmla="*/ 635296 w 1270592"/>
              <a:gd name="connsiteY11" fmla="*/ 0 h 38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0592" h="3848102">
                <a:moveTo>
                  <a:pt x="635296" y="0"/>
                </a:moveTo>
                <a:cubicBezTo>
                  <a:pt x="986160" y="0"/>
                  <a:pt x="1270592" y="284432"/>
                  <a:pt x="1270592" y="635296"/>
                </a:cubicBezTo>
                <a:cubicBezTo>
                  <a:pt x="1270592" y="1494466"/>
                  <a:pt x="1270591" y="2353636"/>
                  <a:pt x="1270591" y="3212806"/>
                </a:cubicBezTo>
                <a:lnTo>
                  <a:pt x="1270591" y="3848101"/>
                </a:lnTo>
                <a:lnTo>
                  <a:pt x="635305" y="3848101"/>
                </a:lnTo>
                <a:lnTo>
                  <a:pt x="635295" y="3848102"/>
                </a:lnTo>
                <a:lnTo>
                  <a:pt x="635296" y="3848101"/>
                </a:lnTo>
                <a:lnTo>
                  <a:pt x="0" y="3848101"/>
                </a:lnTo>
                <a:lnTo>
                  <a:pt x="0" y="3212805"/>
                </a:lnTo>
                <a:lnTo>
                  <a:pt x="0" y="893955"/>
                </a:lnTo>
                <a:lnTo>
                  <a:pt x="0" y="635296"/>
                </a:lnTo>
                <a:cubicBezTo>
                  <a:pt x="0" y="284432"/>
                  <a:pt x="284432" y="0"/>
                  <a:pt x="6352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8791575" y="611505"/>
            <a:ext cx="1697990" cy="57531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3.3.5 唯一值和值计数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255676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0_pic_quater_righ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693420"/>
          </a:xfrm>
          <a:prstGeom prst="rect">
            <a:avLst/>
          </a:prstGeom>
        </p:spPr>
      </p:pic>
      <p:sp>
        <p:nvSpPr>
          <p:cNvPr id="4" name="衬底"/>
          <p:cNvSpPr/>
          <p:nvPr>
            <p:custDataLst>
              <p:tags r:id="rId4"/>
            </p:custDataLst>
          </p:nvPr>
        </p:nvSpPr>
        <p:spPr>
          <a:xfrm>
            <a:off x="0" y="0"/>
            <a:ext cx="426723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57204" y="1160317"/>
            <a:ext cx="3352800" cy="1127747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 lnSpcReduction="10000"/>
          </a:bodyPr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pandas入门和实战</a:t>
            </a:r>
            <a:endParaRPr lang="zh-CN" altLang="zh-CN" sz="4000" b="1" spc="16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457204" y="2590815"/>
            <a:ext cx="3352800" cy="24384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层次化索引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任意多边形: 形状 6"/>
          <p:cNvSpPr/>
          <p:nvPr>
            <p:custDataLst>
              <p:tags r:id="rId7"/>
            </p:custDataLst>
          </p:nvPr>
        </p:nvSpPr>
        <p:spPr>
          <a:xfrm>
            <a:off x="7329170" y="1449705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7329170" y="1909445"/>
            <a:ext cx="1739900" cy="11880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1"/>
          <p:cNvSpPr txBox="1"/>
          <p:nvPr>
            <p:custDataLst>
              <p:tags r:id="rId9"/>
            </p:custDataLst>
          </p:nvPr>
        </p:nvSpPr>
        <p:spPr>
          <a:xfrm>
            <a:off x="7411085" y="2059305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3.4.1 层次化索引简介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10"/>
            </p:custDataLst>
          </p:nvPr>
        </p:nvSpPr>
        <p:spPr>
          <a:xfrm>
            <a:off x="7830185" y="1449705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4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11"/>
            </p:custDataLst>
          </p:nvPr>
        </p:nvSpPr>
        <p:spPr>
          <a:xfrm>
            <a:off x="6095365" y="3761740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>
            <p:custDataLst>
              <p:tags r:id="rId12"/>
            </p:custDataLst>
          </p:nvPr>
        </p:nvSpPr>
        <p:spPr>
          <a:xfrm>
            <a:off x="6095365" y="4221480"/>
            <a:ext cx="1739900" cy="11880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1"/>
          <p:cNvSpPr txBox="1"/>
          <p:nvPr>
            <p:custDataLst>
              <p:tags r:id="rId13"/>
            </p:custDataLst>
          </p:nvPr>
        </p:nvSpPr>
        <p:spPr>
          <a:xfrm>
            <a:off x="6177280" y="437134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汇总统计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12"/>
          <p:cNvSpPr txBox="1"/>
          <p:nvPr>
            <p:custDataLst>
              <p:tags r:id="rId14"/>
            </p:custDataLst>
          </p:nvPr>
        </p:nvSpPr>
        <p:spPr>
          <a:xfrm>
            <a:off x="6596380" y="3761740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4000" b="1" spc="3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5"/>
            </p:custDataLst>
          </p:nvPr>
        </p:nvSpPr>
        <p:spPr>
          <a:xfrm>
            <a:off x="8623935" y="3761740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16"/>
            </p:custDataLst>
          </p:nvPr>
        </p:nvSpPr>
        <p:spPr>
          <a:xfrm>
            <a:off x="8623935" y="4221480"/>
            <a:ext cx="1739900" cy="118808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1"/>
          <p:cNvSpPr txBox="1"/>
          <p:nvPr>
            <p:custDataLst>
              <p:tags r:id="rId17"/>
            </p:custDataLst>
          </p:nvPr>
        </p:nvSpPr>
        <p:spPr>
          <a:xfrm>
            <a:off x="8705215" y="437134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3.4.2 重排分级顺序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12"/>
          <p:cNvSpPr txBox="1"/>
          <p:nvPr>
            <p:custDataLst>
              <p:tags r:id="rId18"/>
            </p:custDataLst>
          </p:nvPr>
        </p:nvSpPr>
        <p:spPr>
          <a:xfrm>
            <a:off x="9124315" y="3761740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4000" b="1" spc="3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箭头: 虚尾 46"/>
          <p:cNvSpPr/>
          <p:nvPr>
            <p:custDataLst>
              <p:tags r:id="rId19"/>
            </p:custDataLst>
          </p:nvPr>
        </p:nvSpPr>
        <p:spPr>
          <a:xfrm rot="10800000">
            <a:off x="8095615" y="4464050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虚尾 50"/>
          <p:cNvSpPr/>
          <p:nvPr>
            <p:custDataLst>
              <p:tags r:id="rId20"/>
            </p:custDataLst>
          </p:nvPr>
        </p:nvSpPr>
        <p:spPr>
          <a:xfrm rot="2700000">
            <a:off x="9138920" y="3308350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虚尾 52"/>
          <p:cNvSpPr/>
          <p:nvPr>
            <p:custDataLst>
              <p:tags r:id="rId21"/>
            </p:custDataLst>
          </p:nvPr>
        </p:nvSpPr>
        <p:spPr>
          <a:xfrm rot="18900000">
            <a:off x="7014845" y="3308350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471861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607663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555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pandas入门和实战</a:t>
            </a:r>
            <a:endParaRPr kumimoji="0" lang="zh-CN" altLang="en-US" sz="3555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7"/>
            </p:custDataLst>
          </p:nvPr>
        </p:nvSpPr>
        <p:spPr>
          <a:xfrm>
            <a:off x="607663" y="1533901"/>
            <a:ext cx="10976673" cy="16434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08000" tIns="36000" rIns="108000" bIns="36000" anchor="ctr" anchorCtr="1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3.5 pandas可视化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99" name="直接连接符 198"/>
          <p:cNvCxnSpPr>
            <a:stCxn id="200" idx="2"/>
          </p:cNvCxnSpPr>
          <p:nvPr>
            <p:custDataLst>
              <p:tags r:id="rId8"/>
            </p:custDataLst>
          </p:nvPr>
        </p:nvCxnSpPr>
        <p:spPr>
          <a:xfrm>
            <a:off x="4470400" y="4978400"/>
            <a:ext cx="3443605" cy="5080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>
            <p:custDataLst>
              <p:tags r:id="rId9"/>
            </p:custDataLst>
          </p:nvPr>
        </p:nvSpPr>
        <p:spPr>
          <a:xfrm>
            <a:off x="4470400" y="4915535"/>
            <a:ext cx="124460" cy="124460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7" name="直接连接符 206"/>
          <p:cNvCxnSpPr>
            <a:stCxn id="200" idx="0"/>
            <a:endCxn id="177" idx="4"/>
          </p:cNvCxnSpPr>
          <p:nvPr>
            <p:custDataLst>
              <p:tags r:id="rId10"/>
            </p:custDataLst>
          </p:nvPr>
        </p:nvCxnSpPr>
        <p:spPr>
          <a:xfrm flipV="1">
            <a:off x="4532630" y="3750310"/>
            <a:ext cx="0" cy="1165225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>
            <p:custDataLst>
              <p:tags r:id="rId11"/>
            </p:custDataLst>
          </p:nvPr>
        </p:nvSpPr>
        <p:spPr>
          <a:xfrm>
            <a:off x="4730750" y="4915535"/>
            <a:ext cx="124460" cy="124460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2" name="直接连接符 211"/>
          <p:cNvCxnSpPr>
            <a:stCxn id="210" idx="0"/>
            <a:endCxn id="201" idx="4"/>
          </p:cNvCxnSpPr>
          <p:nvPr>
            <p:custDataLst>
              <p:tags r:id="rId12"/>
            </p:custDataLst>
          </p:nvPr>
        </p:nvCxnSpPr>
        <p:spPr>
          <a:xfrm flipH="1" flipV="1">
            <a:off x="4792980" y="5040630"/>
            <a:ext cx="0" cy="93726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>
            <p:custDataLst>
              <p:tags r:id="rId13"/>
            </p:custDataLst>
          </p:nvPr>
        </p:nvSpPr>
        <p:spPr>
          <a:xfrm>
            <a:off x="5956935" y="4915535"/>
            <a:ext cx="124460" cy="124460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3" name="直接连接符 222"/>
          <p:cNvCxnSpPr>
            <a:stCxn id="222" idx="0"/>
            <a:endCxn id="220" idx="4"/>
          </p:cNvCxnSpPr>
          <p:nvPr>
            <p:custDataLst>
              <p:tags r:id="rId14"/>
            </p:custDataLst>
          </p:nvPr>
        </p:nvCxnSpPr>
        <p:spPr>
          <a:xfrm flipV="1">
            <a:off x="6019165" y="3750310"/>
            <a:ext cx="0" cy="1165225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>
            <p:custDataLst>
              <p:tags r:id="rId15"/>
            </p:custDataLst>
          </p:nvPr>
        </p:nvSpPr>
        <p:spPr>
          <a:xfrm>
            <a:off x="6217285" y="4915535"/>
            <a:ext cx="124460" cy="124460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0" name="直接连接符 229"/>
          <p:cNvCxnSpPr>
            <a:stCxn id="228" idx="0"/>
            <a:endCxn id="225" idx="4"/>
          </p:cNvCxnSpPr>
          <p:nvPr>
            <p:custDataLst>
              <p:tags r:id="rId16"/>
            </p:custDataLst>
          </p:nvPr>
        </p:nvCxnSpPr>
        <p:spPr>
          <a:xfrm flipH="1" flipV="1">
            <a:off x="6279515" y="5040630"/>
            <a:ext cx="0" cy="93726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>
            <p:custDataLst>
              <p:tags r:id="rId17"/>
            </p:custDataLst>
          </p:nvPr>
        </p:nvSpPr>
        <p:spPr>
          <a:xfrm>
            <a:off x="4594860" y="3750310"/>
            <a:ext cx="1218565" cy="610870"/>
          </a:xfrm>
          <a:prstGeom prst="rect">
            <a:avLst/>
          </a:prstGeom>
          <a:noFill/>
        </p:spPr>
        <p:txBody>
          <a:bodyPr wrap="square" rtlCol="0" anchor="t" anchorCtr="0">
            <a:normAutofit lnSpcReduction="20000"/>
          </a:bodyPr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3.5.1 线形图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等腰三角形 175"/>
          <p:cNvSpPr/>
          <p:nvPr>
            <p:custDataLst>
              <p:tags r:id="rId18"/>
            </p:custDataLst>
          </p:nvPr>
        </p:nvSpPr>
        <p:spPr>
          <a:xfrm rot="5400000">
            <a:off x="4268470" y="3582670"/>
            <a:ext cx="100330" cy="8001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椭圆 176"/>
          <p:cNvSpPr/>
          <p:nvPr>
            <p:custDataLst>
              <p:tags r:id="rId19"/>
            </p:custDataLst>
          </p:nvPr>
        </p:nvSpPr>
        <p:spPr>
          <a:xfrm>
            <a:off x="4405630" y="3495675"/>
            <a:ext cx="254635" cy="2546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等腰三角形 177"/>
          <p:cNvSpPr/>
          <p:nvPr>
            <p:custDataLst>
              <p:tags r:id="rId20"/>
            </p:custDataLst>
          </p:nvPr>
        </p:nvSpPr>
        <p:spPr>
          <a:xfrm rot="16200000">
            <a:off x="4696460" y="3582670"/>
            <a:ext cx="100330" cy="8001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" name="等腰三角形 218"/>
          <p:cNvSpPr/>
          <p:nvPr>
            <p:custDataLst>
              <p:tags r:id="rId21"/>
            </p:custDataLst>
          </p:nvPr>
        </p:nvSpPr>
        <p:spPr>
          <a:xfrm rot="5400000">
            <a:off x="5755640" y="3582670"/>
            <a:ext cx="100330" cy="80010"/>
          </a:xfrm>
          <a:prstGeom prst="triangl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22"/>
            </p:custDataLst>
          </p:nvPr>
        </p:nvSpPr>
        <p:spPr>
          <a:xfrm>
            <a:off x="4406900" y="3490595"/>
            <a:ext cx="244475" cy="264795"/>
          </a:xfrm>
          <a:prstGeom prst="rect">
            <a:avLst/>
          </a:prstGeom>
        </p:spPr>
        <p:txBody>
          <a:bodyPr wrap="square">
            <a:normAutofit fontScale="52500"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6" name="文本框 215"/>
          <p:cNvSpPr txBox="1"/>
          <p:nvPr>
            <p:custDataLst>
              <p:tags r:id="rId23"/>
            </p:custDataLst>
          </p:nvPr>
        </p:nvSpPr>
        <p:spPr>
          <a:xfrm>
            <a:off x="6082030" y="3750310"/>
            <a:ext cx="1218565" cy="610870"/>
          </a:xfrm>
          <a:prstGeom prst="rect">
            <a:avLst/>
          </a:prstGeom>
          <a:noFill/>
        </p:spPr>
        <p:txBody>
          <a:bodyPr wrap="square" rtlCol="0" anchor="t" anchorCtr="0">
            <a:normAutofit fontScale="90000"/>
          </a:bodyPr>
          <a:p>
            <a:pPr algn="l">
              <a:lnSpc>
                <a:spcPct val="120000"/>
              </a:lnSpc>
            </a:pPr>
            <a:r>
              <a:rPr lang="zh-CN" altLang="en-US" sz="1600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3.5.3 直方图和密度图</a:t>
            </a:r>
            <a:endParaRPr lang="zh-CN" altLang="en-US" sz="1600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" name="椭圆 219"/>
          <p:cNvSpPr/>
          <p:nvPr>
            <p:custDataLst>
              <p:tags r:id="rId24"/>
            </p:custDataLst>
          </p:nvPr>
        </p:nvSpPr>
        <p:spPr>
          <a:xfrm>
            <a:off x="5892165" y="3495675"/>
            <a:ext cx="254635" cy="2546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1" name="等腰三角形 220"/>
          <p:cNvSpPr/>
          <p:nvPr>
            <p:custDataLst>
              <p:tags r:id="rId25"/>
            </p:custDataLst>
          </p:nvPr>
        </p:nvSpPr>
        <p:spPr>
          <a:xfrm rot="16200000">
            <a:off x="6182995" y="3582670"/>
            <a:ext cx="100330" cy="80010"/>
          </a:xfrm>
          <a:prstGeom prst="triangl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>
            <p:custDataLst>
              <p:tags r:id="rId26"/>
            </p:custDataLst>
          </p:nvPr>
        </p:nvSpPr>
        <p:spPr>
          <a:xfrm>
            <a:off x="5890895" y="3486785"/>
            <a:ext cx="244475" cy="264795"/>
          </a:xfrm>
          <a:prstGeom prst="rect">
            <a:avLst/>
          </a:prstGeom>
        </p:spPr>
        <p:txBody>
          <a:bodyPr wrap="square">
            <a:normAutofit fontScale="52500"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9" name="等腰三角形 208"/>
          <p:cNvSpPr/>
          <p:nvPr>
            <p:custDataLst>
              <p:tags r:id="rId27"/>
            </p:custDataLst>
          </p:nvPr>
        </p:nvSpPr>
        <p:spPr>
          <a:xfrm rot="5400000">
            <a:off x="4528820" y="6064885"/>
            <a:ext cx="100330" cy="80010"/>
          </a:xfrm>
          <a:prstGeom prst="triangl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0" name="椭圆 209"/>
          <p:cNvSpPr/>
          <p:nvPr>
            <p:custDataLst>
              <p:tags r:id="rId28"/>
            </p:custDataLst>
          </p:nvPr>
        </p:nvSpPr>
        <p:spPr>
          <a:xfrm>
            <a:off x="4665980" y="5977890"/>
            <a:ext cx="254635" cy="2546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1" name="等腰三角形 210"/>
          <p:cNvSpPr/>
          <p:nvPr>
            <p:custDataLst>
              <p:tags r:id="rId29"/>
            </p:custDataLst>
          </p:nvPr>
        </p:nvSpPr>
        <p:spPr>
          <a:xfrm rot="16200000">
            <a:off x="4956175" y="6064885"/>
            <a:ext cx="100330" cy="80010"/>
          </a:xfrm>
          <a:prstGeom prst="triangl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3" name="文本框 212"/>
          <p:cNvSpPr txBox="1"/>
          <p:nvPr>
            <p:custDataLst>
              <p:tags r:id="rId30"/>
            </p:custDataLst>
          </p:nvPr>
        </p:nvSpPr>
        <p:spPr>
          <a:xfrm>
            <a:off x="4793615" y="5367020"/>
            <a:ext cx="1218565" cy="610870"/>
          </a:xfrm>
          <a:prstGeom prst="rect">
            <a:avLst/>
          </a:prstGeom>
          <a:noFill/>
        </p:spPr>
        <p:txBody>
          <a:bodyPr wrap="square" rtlCol="0" anchor="b" anchorCtr="0">
            <a:normAutofit lnSpcReduction="20000"/>
          </a:bodyPr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3.5.2 柱状图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矩形 57"/>
          <p:cNvSpPr/>
          <p:nvPr>
            <p:custDataLst>
              <p:tags r:id="rId31"/>
            </p:custDataLst>
          </p:nvPr>
        </p:nvSpPr>
        <p:spPr>
          <a:xfrm>
            <a:off x="4665980" y="5972810"/>
            <a:ext cx="244475" cy="264795"/>
          </a:xfrm>
          <a:prstGeom prst="rect">
            <a:avLst/>
          </a:prstGeom>
        </p:spPr>
        <p:txBody>
          <a:bodyPr wrap="square">
            <a:normAutofit fontScale="52500"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7" name="等腰三角形 226"/>
          <p:cNvSpPr/>
          <p:nvPr>
            <p:custDataLst>
              <p:tags r:id="rId32"/>
            </p:custDataLst>
          </p:nvPr>
        </p:nvSpPr>
        <p:spPr>
          <a:xfrm rot="5400000">
            <a:off x="6015990" y="6064885"/>
            <a:ext cx="100330" cy="800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8" name="椭圆 227"/>
          <p:cNvSpPr/>
          <p:nvPr>
            <p:custDataLst>
              <p:tags r:id="rId33"/>
            </p:custDataLst>
          </p:nvPr>
        </p:nvSpPr>
        <p:spPr>
          <a:xfrm>
            <a:off x="6152515" y="5977890"/>
            <a:ext cx="254635" cy="2546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9" name="等腰三角形 228"/>
          <p:cNvSpPr/>
          <p:nvPr>
            <p:custDataLst>
              <p:tags r:id="rId34"/>
            </p:custDataLst>
          </p:nvPr>
        </p:nvSpPr>
        <p:spPr>
          <a:xfrm rot="16200000">
            <a:off x="6443345" y="6064885"/>
            <a:ext cx="100330" cy="800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1" name="文本框 230"/>
          <p:cNvSpPr txBox="1"/>
          <p:nvPr>
            <p:custDataLst>
              <p:tags r:id="rId35"/>
            </p:custDataLst>
          </p:nvPr>
        </p:nvSpPr>
        <p:spPr>
          <a:xfrm>
            <a:off x="6280150" y="5367020"/>
            <a:ext cx="1218565" cy="610870"/>
          </a:xfrm>
          <a:prstGeom prst="rect">
            <a:avLst/>
          </a:prstGeom>
          <a:noFill/>
        </p:spPr>
        <p:txBody>
          <a:bodyPr wrap="square" rtlCol="0" anchor="b" anchorCtr="0">
            <a:normAutofit lnSpcReduction="20000"/>
          </a:bodyPr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3.5.4 散点图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36"/>
            </p:custDataLst>
          </p:nvPr>
        </p:nvSpPr>
        <p:spPr>
          <a:xfrm>
            <a:off x="6161405" y="5964555"/>
            <a:ext cx="244475" cy="264795"/>
          </a:xfrm>
          <a:prstGeom prst="rect">
            <a:avLst/>
          </a:prstGeom>
        </p:spPr>
        <p:txBody>
          <a:bodyPr wrap="square">
            <a:normAutofit fontScale="52500"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pandas入门和实战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3.6 综合示例——小费数据集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2226945" y="4022725"/>
            <a:ext cx="1471295" cy="14712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dk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2023110" y="4624705"/>
            <a:ext cx="267335" cy="267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2456180" y="4274185"/>
            <a:ext cx="1010920" cy="969010"/>
          </a:xfrm>
          <a:prstGeom prst="rect">
            <a:avLst/>
          </a:prstGeom>
          <a:noFill/>
        </p:spPr>
        <p:txBody>
          <a:bodyPr wrap="square" rtlCol="0" anchor="ctr">
            <a:normAutofit fontScale="4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3.6.4 数据清洗</a:t>
            </a:r>
            <a:endParaRPr lang="zh-CN" altLang="en-US" sz="4000" b="1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4"/>
            </p:custDataLst>
          </p:nvPr>
        </p:nvSpPr>
        <p:spPr>
          <a:xfrm>
            <a:off x="5047615" y="4022725"/>
            <a:ext cx="1471295" cy="14712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dk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15"/>
            </p:custDataLst>
          </p:nvPr>
        </p:nvSpPr>
        <p:spPr>
          <a:xfrm>
            <a:off x="4844415" y="4624705"/>
            <a:ext cx="267335" cy="267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5278120" y="4274185"/>
            <a:ext cx="1010920" cy="969010"/>
          </a:xfrm>
          <a:prstGeom prst="rect">
            <a:avLst/>
          </a:prstGeom>
          <a:noFill/>
        </p:spPr>
        <p:txBody>
          <a:bodyPr wrap="square" rtlCol="0" anchor="ctr">
            <a:normAutofit fontScale="4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3.6.5 数据探索</a:t>
            </a:r>
            <a:endParaRPr lang="zh-CN" altLang="en-US" sz="4000" b="1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17"/>
            </p:custDataLst>
          </p:nvPr>
        </p:nvSpPr>
        <p:spPr>
          <a:xfrm>
            <a:off x="816610" y="2452370"/>
            <a:ext cx="1471295" cy="14712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dk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18"/>
            </p:custDataLst>
          </p:nvPr>
        </p:nvSpPr>
        <p:spPr>
          <a:xfrm>
            <a:off x="612775" y="3054350"/>
            <a:ext cx="267335" cy="267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9"/>
            </p:custDataLst>
          </p:nvPr>
        </p:nvSpPr>
        <p:spPr>
          <a:xfrm>
            <a:off x="1045845" y="2703195"/>
            <a:ext cx="1010920" cy="969010"/>
          </a:xfrm>
          <a:prstGeom prst="rect">
            <a:avLst/>
          </a:prstGeom>
          <a:noFill/>
        </p:spPr>
        <p:txBody>
          <a:bodyPr wrap="square" rtlCol="0" anchor="ctr">
            <a:normAutofit fontScale="4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3.6.1 数据分析流程</a:t>
            </a:r>
            <a:endParaRPr lang="zh-CN" altLang="en-US" sz="4000" b="1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20"/>
            </p:custDataLst>
          </p:nvPr>
        </p:nvSpPr>
        <p:spPr>
          <a:xfrm>
            <a:off x="3637280" y="2452370"/>
            <a:ext cx="1471295" cy="14712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dk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21"/>
            </p:custDataLst>
          </p:nvPr>
        </p:nvSpPr>
        <p:spPr>
          <a:xfrm>
            <a:off x="3433445" y="3054350"/>
            <a:ext cx="267335" cy="267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2"/>
            </p:custDataLst>
          </p:nvPr>
        </p:nvSpPr>
        <p:spPr>
          <a:xfrm>
            <a:off x="3867150" y="2703195"/>
            <a:ext cx="1010920" cy="969010"/>
          </a:xfrm>
          <a:prstGeom prst="rect">
            <a:avLst/>
          </a:prstGeom>
          <a:noFill/>
        </p:spPr>
        <p:txBody>
          <a:bodyPr wrap="square" rtlCol="0" anchor="ctr">
            <a:normAutofit fontScale="4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3.6.2 数据来源</a:t>
            </a:r>
            <a:endParaRPr lang="zh-CN" altLang="en-US" sz="4000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23"/>
            </p:custDataLst>
          </p:nvPr>
        </p:nvSpPr>
        <p:spPr>
          <a:xfrm>
            <a:off x="6457950" y="2452370"/>
            <a:ext cx="1471295" cy="14712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dk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24"/>
            </p:custDataLst>
          </p:nvPr>
        </p:nvSpPr>
        <p:spPr>
          <a:xfrm>
            <a:off x="6254750" y="3054350"/>
            <a:ext cx="267335" cy="2673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25"/>
            </p:custDataLst>
          </p:nvPr>
        </p:nvSpPr>
        <p:spPr>
          <a:xfrm>
            <a:off x="6688455" y="2703195"/>
            <a:ext cx="1010920" cy="969010"/>
          </a:xfrm>
          <a:prstGeom prst="rect">
            <a:avLst/>
          </a:prstGeom>
          <a:noFill/>
        </p:spPr>
        <p:txBody>
          <a:bodyPr wrap="square" rtlCol="0" anchor="ctr">
            <a:normAutofit fontScale="40000"/>
          </a:bodyPr>
          <a:p>
            <a:pPr algn="ctr">
              <a:lnSpc>
                <a:spcPct val="120000"/>
              </a:lnSpc>
            </a:pPr>
            <a:r>
              <a:rPr lang="zh-CN" altLang="en-US" sz="4000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3.6.3 定义问题</a:t>
            </a:r>
            <a:endParaRPr lang="zh-CN" altLang="en-US" sz="4000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4 外部数据的读取与存储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1 Python环境搭建与使用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外部数据的读取与存储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7"/>
            </p:custDataLst>
          </p:nvPr>
        </p:nvSpPr>
        <p:spPr>
          <a:xfrm>
            <a:off x="1525270" y="3743960"/>
            <a:ext cx="2217420" cy="61150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4.1 文本数据的读取与存储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3833495" y="2949575"/>
            <a:ext cx="2217420" cy="611505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4.2 JSON和Excel数据的读取与存储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9"/>
            </p:custDataLst>
          </p:nvPr>
        </p:nvSpPr>
        <p:spPr>
          <a:xfrm>
            <a:off x="6192520" y="2179955"/>
            <a:ext cx="2217420" cy="61150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4.3 数据库的读取与存储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0"/>
            </p:custDataLst>
          </p:nvPr>
        </p:nvSpPr>
        <p:spPr>
          <a:xfrm>
            <a:off x="8450580" y="1692275"/>
            <a:ext cx="2217420" cy="61150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4.4 Web数据的读取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815705" y="2771140"/>
            <a:ext cx="1483360" cy="3477895"/>
          </a:xfrm>
          <a:custGeom>
            <a:avLst/>
            <a:gdLst>
              <a:gd name="connsiteX0" fmla="*/ 802917 w 1605834"/>
              <a:gd name="connsiteY0" fmla="*/ 0 h 3765566"/>
              <a:gd name="connsiteX1" fmla="*/ 1605834 w 1605834"/>
              <a:gd name="connsiteY1" fmla="*/ 802917 h 3765566"/>
              <a:gd name="connsiteX2" fmla="*/ 1605833 w 1605834"/>
              <a:gd name="connsiteY2" fmla="*/ 2962649 h 3765566"/>
              <a:gd name="connsiteX3" fmla="*/ 1605833 w 1605834"/>
              <a:gd name="connsiteY3" fmla="*/ 3765565 h 3765566"/>
              <a:gd name="connsiteX4" fmla="*/ 802926 w 1605834"/>
              <a:gd name="connsiteY4" fmla="*/ 3765565 h 3765566"/>
              <a:gd name="connsiteX5" fmla="*/ 802916 w 1605834"/>
              <a:gd name="connsiteY5" fmla="*/ 3765566 h 3765566"/>
              <a:gd name="connsiteX6" fmla="*/ 802917 w 1605834"/>
              <a:gd name="connsiteY6" fmla="*/ 3765565 h 3765566"/>
              <a:gd name="connsiteX7" fmla="*/ 0 w 1605834"/>
              <a:gd name="connsiteY7" fmla="*/ 3765565 h 3765566"/>
              <a:gd name="connsiteX8" fmla="*/ 0 w 1605834"/>
              <a:gd name="connsiteY8" fmla="*/ 2962648 h 3765566"/>
              <a:gd name="connsiteX9" fmla="*/ 0 w 1605834"/>
              <a:gd name="connsiteY9" fmla="*/ 2574940 h 3765566"/>
              <a:gd name="connsiteX10" fmla="*/ 0 w 1605834"/>
              <a:gd name="connsiteY10" fmla="*/ 802917 h 3765566"/>
              <a:gd name="connsiteX11" fmla="*/ 802917 w 1605834"/>
              <a:gd name="connsiteY11" fmla="*/ 0 h 376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5834" h="3765566">
                <a:moveTo>
                  <a:pt x="802917" y="0"/>
                </a:moveTo>
                <a:cubicBezTo>
                  <a:pt x="1246356" y="0"/>
                  <a:pt x="1605834" y="359478"/>
                  <a:pt x="1605834" y="802917"/>
                </a:cubicBezTo>
                <a:cubicBezTo>
                  <a:pt x="1605834" y="1522828"/>
                  <a:pt x="1605833" y="2242738"/>
                  <a:pt x="1605833" y="2962649"/>
                </a:cubicBezTo>
                <a:lnTo>
                  <a:pt x="1605833" y="3765565"/>
                </a:lnTo>
                <a:lnTo>
                  <a:pt x="802926" y="3765565"/>
                </a:lnTo>
                <a:lnTo>
                  <a:pt x="802916" y="3765566"/>
                </a:lnTo>
                <a:lnTo>
                  <a:pt x="802917" y="3765565"/>
                </a:lnTo>
                <a:lnTo>
                  <a:pt x="0" y="3765565"/>
                </a:lnTo>
                <a:lnTo>
                  <a:pt x="0" y="2962648"/>
                </a:lnTo>
                <a:lnTo>
                  <a:pt x="0" y="2574940"/>
                </a:lnTo>
                <a:lnTo>
                  <a:pt x="0" y="802917"/>
                </a:lnTo>
                <a:cubicBezTo>
                  <a:pt x="0" y="359478"/>
                  <a:pt x="359478" y="0"/>
                  <a:pt x="8029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6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>
            <p:custDataLst>
              <p:tags r:id="rId12"/>
            </p:custDataLst>
          </p:nvPr>
        </p:nvSpPr>
        <p:spPr>
          <a:xfrm>
            <a:off x="6514465" y="3257550"/>
            <a:ext cx="1473200" cy="2991485"/>
          </a:xfrm>
          <a:custGeom>
            <a:avLst/>
            <a:gdLst>
              <a:gd name="connsiteX0" fmla="*/ 797442 w 1594884"/>
              <a:gd name="connsiteY0" fmla="*/ 0 h 3238501"/>
              <a:gd name="connsiteX1" fmla="*/ 1594884 w 1594884"/>
              <a:gd name="connsiteY1" fmla="*/ 797442 h 3238501"/>
              <a:gd name="connsiteX2" fmla="*/ 1594883 w 1594884"/>
              <a:gd name="connsiteY2" fmla="*/ 2441059 h 3238501"/>
              <a:gd name="connsiteX3" fmla="*/ 1594883 w 1594884"/>
              <a:gd name="connsiteY3" fmla="*/ 3238500 h 3238501"/>
              <a:gd name="connsiteX4" fmla="*/ 797451 w 1594884"/>
              <a:gd name="connsiteY4" fmla="*/ 3238500 h 3238501"/>
              <a:gd name="connsiteX5" fmla="*/ 797441 w 1594884"/>
              <a:gd name="connsiteY5" fmla="*/ 3238501 h 3238501"/>
              <a:gd name="connsiteX6" fmla="*/ 797442 w 1594884"/>
              <a:gd name="connsiteY6" fmla="*/ 3238500 h 3238501"/>
              <a:gd name="connsiteX7" fmla="*/ 0 w 1594884"/>
              <a:gd name="connsiteY7" fmla="*/ 3238500 h 3238501"/>
              <a:gd name="connsiteX8" fmla="*/ 0 w 1594884"/>
              <a:gd name="connsiteY8" fmla="*/ 2441058 h 3238501"/>
              <a:gd name="connsiteX9" fmla="*/ 0 w 1594884"/>
              <a:gd name="connsiteY9" fmla="*/ 2047875 h 3238501"/>
              <a:gd name="connsiteX10" fmla="*/ 0 w 1594884"/>
              <a:gd name="connsiteY10" fmla="*/ 797442 h 3238501"/>
              <a:gd name="connsiteX11" fmla="*/ 797442 w 1594884"/>
              <a:gd name="connsiteY11" fmla="*/ 0 h 3238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4884" h="3238501">
                <a:moveTo>
                  <a:pt x="797442" y="0"/>
                </a:moveTo>
                <a:cubicBezTo>
                  <a:pt x="1237857" y="0"/>
                  <a:pt x="1594884" y="357027"/>
                  <a:pt x="1594884" y="797442"/>
                </a:cubicBezTo>
                <a:cubicBezTo>
                  <a:pt x="1594884" y="1345314"/>
                  <a:pt x="1594883" y="1893187"/>
                  <a:pt x="1594883" y="2441059"/>
                </a:cubicBezTo>
                <a:lnTo>
                  <a:pt x="1594883" y="3238500"/>
                </a:lnTo>
                <a:lnTo>
                  <a:pt x="797451" y="3238500"/>
                </a:lnTo>
                <a:lnTo>
                  <a:pt x="797441" y="3238501"/>
                </a:lnTo>
                <a:lnTo>
                  <a:pt x="797442" y="3238500"/>
                </a:lnTo>
                <a:lnTo>
                  <a:pt x="0" y="3238500"/>
                </a:lnTo>
                <a:lnTo>
                  <a:pt x="0" y="2441058"/>
                </a:lnTo>
                <a:lnTo>
                  <a:pt x="0" y="2047875"/>
                </a:lnTo>
                <a:lnTo>
                  <a:pt x="0" y="797442"/>
                </a:lnTo>
                <a:cubicBezTo>
                  <a:pt x="0" y="357027"/>
                  <a:pt x="357027" y="0"/>
                  <a:pt x="7974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6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>
            <p:custDataLst>
              <p:tags r:id="rId13"/>
            </p:custDataLst>
          </p:nvPr>
        </p:nvSpPr>
        <p:spPr>
          <a:xfrm>
            <a:off x="1897380" y="4841240"/>
            <a:ext cx="1473200" cy="1407795"/>
          </a:xfrm>
          <a:custGeom>
            <a:avLst/>
            <a:gdLst>
              <a:gd name="connsiteX0" fmla="*/ 762000 w 1594883"/>
              <a:gd name="connsiteY0" fmla="*/ 0 h 1524000"/>
              <a:gd name="connsiteX1" fmla="*/ 832883 w 1594883"/>
              <a:gd name="connsiteY1" fmla="*/ 0 h 1524000"/>
              <a:gd name="connsiteX2" fmla="*/ 1594883 w 1594883"/>
              <a:gd name="connsiteY2" fmla="*/ 762000 h 1524000"/>
              <a:gd name="connsiteX3" fmla="*/ 1593735 w 1594883"/>
              <a:gd name="connsiteY3" fmla="*/ 784744 h 1524000"/>
              <a:gd name="connsiteX4" fmla="*/ 1594883 w 1594883"/>
              <a:gd name="connsiteY4" fmla="*/ 784744 h 1524000"/>
              <a:gd name="connsiteX5" fmla="*/ 1594883 w 1594883"/>
              <a:gd name="connsiteY5" fmla="*/ 1524000 h 1524000"/>
              <a:gd name="connsiteX6" fmla="*/ 832883 w 1594883"/>
              <a:gd name="connsiteY6" fmla="*/ 1524000 h 1524000"/>
              <a:gd name="connsiteX7" fmla="*/ 762000 w 1594883"/>
              <a:gd name="connsiteY7" fmla="*/ 1524000 h 1524000"/>
              <a:gd name="connsiteX8" fmla="*/ 0 w 1594883"/>
              <a:gd name="connsiteY8" fmla="*/ 1524000 h 1524000"/>
              <a:gd name="connsiteX9" fmla="*/ 0 w 1594883"/>
              <a:gd name="connsiteY9" fmla="*/ 784744 h 1524000"/>
              <a:gd name="connsiteX10" fmla="*/ 1149 w 1594883"/>
              <a:gd name="connsiteY10" fmla="*/ 784744 h 1524000"/>
              <a:gd name="connsiteX11" fmla="*/ 0 w 1594883"/>
              <a:gd name="connsiteY11" fmla="*/ 762000 h 1524000"/>
              <a:gd name="connsiteX12" fmla="*/ 762000 w 1594883"/>
              <a:gd name="connsiteY1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83" h="1524000">
                <a:moveTo>
                  <a:pt x="762000" y="0"/>
                </a:moveTo>
                <a:lnTo>
                  <a:pt x="832883" y="0"/>
                </a:lnTo>
                <a:cubicBezTo>
                  <a:pt x="1253724" y="0"/>
                  <a:pt x="1594883" y="341159"/>
                  <a:pt x="1594883" y="762000"/>
                </a:cubicBezTo>
                <a:lnTo>
                  <a:pt x="1593735" y="784744"/>
                </a:lnTo>
                <a:lnTo>
                  <a:pt x="1594883" y="784744"/>
                </a:lnTo>
                <a:lnTo>
                  <a:pt x="1594883" y="1524000"/>
                </a:lnTo>
                <a:lnTo>
                  <a:pt x="832883" y="1524000"/>
                </a:lnTo>
                <a:lnTo>
                  <a:pt x="762000" y="1524000"/>
                </a:lnTo>
                <a:lnTo>
                  <a:pt x="0" y="1524000"/>
                </a:lnTo>
                <a:lnTo>
                  <a:pt x="0" y="784744"/>
                </a:lnTo>
                <a:lnTo>
                  <a:pt x="1149" y="784744"/>
                </a:lnTo>
                <a:lnTo>
                  <a:pt x="0" y="762000"/>
                </a:ln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6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>
            <p:custDataLst>
              <p:tags r:id="rId14"/>
            </p:custDataLst>
          </p:nvPr>
        </p:nvSpPr>
        <p:spPr>
          <a:xfrm>
            <a:off x="4206240" y="4049395"/>
            <a:ext cx="1473200" cy="2199640"/>
          </a:xfrm>
          <a:custGeom>
            <a:avLst/>
            <a:gdLst>
              <a:gd name="connsiteX0" fmla="*/ 797442 w 1594884"/>
              <a:gd name="connsiteY0" fmla="*/ 0 h 2381251"/>
              <a:gd name="connsiteX1" fmla="*/ 1594884 w 1594884"/>
              <a:gd name="connsiteY1" fmla="*/ 797442 h 2381251"/>
              <a:gd name="connsiteX2" fmla="*/ 1594883 w 1594884"/>
              <a:gd name="connsiteY2" fmla="*/ 1583809 h 2381251"/>
              <a:gd name="connsiteX3" fmla="*/ 1594883 w 1594884"/>
              <a:gd name="connsiteY3" fmla="*/ 2381251 h 2381251"/>
              <a:gd name="connsiteX4" fmla="*/ 797441 w 1594884"/>
              <a:gd name="connsiteY4" fmla="*/ 2381251 h 2381251"/>
              <a:gd name="connsiteX5" fmla="*/ 0 w 1594884"/>
              <a:gd name="connsiteY5" fmla="*/ 2381251 h 2381251"/>
              <a:gd name="connsiteX6" fmla="*/ 0 w 1594884"/>
              <a:gd name="connsiteY6" fmla="*/ 1583808 h 2381251"/>
              <a:gd name="connsiteX7" fmla="*/ 0 w 1594884"/>
              <a:gd name="connsiteY7" fmla="*/ 1426531 h 2381251"/>
              <a:gd name="connsiteX8" fmla="*/ 0 w 1594884"/>
              <a:gd name="connsiteY8" fmla="*/ 797442 h 2381251"/>
              <a:gd name="connsiteX9" fmla="*/ 797442 w 1594884"/>
              <a:gd name="connsiteY9" fmla="*/ 0 h 238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4884" h="2381251">
                <a:moveTo>
                  <a:pt x="797442" y="0"/>
                </a:moveTo>
                <a:cubicBezTo>
                  <a:pt x="1237857" y="0"/>
                  <a:pt x="1594884" y="357027"/>
                  <a:pt x="1594884" y="797442"/>
                </a:cubicBezTo>
                <a:cubicBezTo>
                  <a:pt x="1594884" y="1059564"/>
                  <a:pt x="1594883" y="1321687"/>
                  <a:pt x="1594883" y="1583809"/>
                </a:cubicBezTo>
                <a:lnTo>
                  <a:pt x="1594883" y="2381251"/>
                </a:lnTo>
                <a:lnTo>
                  <a:pt x="797441" y="2381251"/>
                </a:lnTo>
                <a:lnTo>
                  <a:pt x="0" y="2381251"/>
                </a:lnTo>
                <a:lnTo>
                  <a:pt x="0" y="1583808"/>
                </a:lnTo>
                <a:lnTo>
                  <a:pt x="0" y="1426531"/>
                </a:lnTo>
                <a:lnTo>
                  <a:pt x="0" y="797442"/>
                </a:lnTo>
                <a:cubicBezTo>
                  <a:pt x="0" y="357027"/>
                  <a:pt x="357027" y="0"/>
                  <a:pt x="7974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6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94139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2" name="图片 1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9301" y="5890112"/>
            <a:ext cx="10973399" cy="35626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4.1 文本数据的读取与存储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9301" y="5173766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外部数据的读取与存储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Freeform 4"/>
          <p:cNvSpPr/>
          <p:nvPr>
            <p:custDataLst>
              <p:tags r:id="rId8"/>
            </p:custDataLst>
          </p:nvPr>
        </p:nvSpPr>
        <p:spPr>
          <a:xfrm>
            <a:off x="4554220" y="611505"/>
            <a:ext cx="3363595" cy="4334510"/>
          </a:xfrm>
          <a:custGeom>
            <a:avLst/>
            <a:gdLst>
              <a:gd name="connsiteX0" fmla="*/ 323604 w 4522224"/>
              <a:gd name="connsiteY0" fmla="*/ 6062148 h 6062148"/>
              <a:gd name="connsiteX1" fmla="*/ 376944 w 4522224"/>
              <a:gd name="connsiteY1" fmla="*/ 5924988 h 6062148"/>
              <a:gd name="connsiteX2" fmla="*/ 437904 w 4522224"/>
              <a:gd name="connsiteY2" fmla="*/ 5780208 h 6062148"/>
              <a:gd name="connsiteX3" fmla="*/ 468384 w 4522224"/>
              <a:gd name="connsiteY3" fmla="*/ 5665908 h 6062148"/>
              <a:gd name="connsiteX4" fmla="*/ 506484 w 4522224"/>
              <a:gd name="connsiteY4" fmla="*/ 5612568 h 6062148"/>
              <a:gd name="connsiteX5" fmla="*/ 536964 w 4522224"/>
              <a:gd name="connsiteY5" fmla="*/ 5521128 h 6062148"/>
              <a:gd name="connsiteX6" fmla="*/ 559824 w 4522224"/>
              <a:gd name="connsiteY6" fmla="*/ 5353488 h 6062148"/>
              <a:gd name="connsiteX7" fmla="*/ 597924 w 4522224"/>
              <a:gd name="connsiteY7" fmla="*/ 5223948 h 6062148"/>
              <a:gd name="connsiteX8" fmla="*/ 620784 w 4522224"/>
              <a:gd name="connsiteY8" fmla="*/ 5178228 h 6062148"/>
              <a:gd name="connsiteX9" fmla="*/ 696984 w 4522224"/>
              <a:gd name="connsiteY9" fmla="*/ 5071548 h 6062148"/>
              <a:gd name="connsiteX10" fmla="*/ 712224 w 4522224"/>
              <a:gd name="connsiteY10" fmla="*/ 5063928 h 6062148"/>
              <a:gd name="connsiteX11" fmla="*/ 704604 w 4522224"/>
              <a:gd name="connsiteY11" fmla="*/ 5025828 h 6062148"/>
              <a:gd name="connsiteX12" fmla="*/ 696984 w 4522224"/>
              <a:gd name="connsiteY12" fmla="*/ 5002968 h 6062148"/>
              <a:gd name="connsiteX13" fmla="*/ 963684 w 4522224"/>
              <a:gd name="connsiteY13" fmla="*/ 4682928 h 6062148"/>
              <a:gd name="connsiteX14" fmla="*/ 956064 w 4522224"/>
              <a:gd name="connsiteY14" fmla="*/ 4644828 h 6062148"/>
              <a:gd name="connsiteX15" fmla="*/ 1337064 w 4522224"/>
              <a:gd name="connsiteY15" fmla="*/ 4172388 h 6062148"/>
              <a:gd name="connsiteX16" fmla="*/ 1253244 w 4522224"/>
              <a:gd name="connsiteY16" fmla="*/ 4012368 h 6062148"/>
              <a:gd name="connsiteX17" fmla="*/ 1199904 w 4522224"/>
              <a:gd name="connsiteY17" fmla="*/ 3928548 h 6062148"/>
              <a:gd name="connsiteX18" fmla="*/ 1169424 w 4522224"/>
              <a:gd name="connsiteY18" fmla="*/ 3768528 h 6062148"/>
              <a:gd name="connsiteX19" fmla="*/ 1146564 w 4522224"/>
              <a:gd name="connsiteY19" fmla="*/ 3699948 h 6062148"/>
              <a:gd name="connsiteX20" fmla="*/ 1138944 w 4522224"/>
              <a:gd name="connsiteY20" fmla="*/ 3669468 h 6062148"/>
              <a:gd name="connsiteX21" fmla="*/ 1062744 w 4522224"/>
              <a:gd name="connsiteY21" fmla="*/ 3661848 h 6062148"/>
              <a:gd name="connsiteX22" fmla="*/ 933204 w 4522224"/>
              <a:gd name="connsiteY22" fmla="*/ 3669468 h 6062148"/>
              <a:gd name="connsiteX23" fmla="*/ 826524 w 4522224"/>
              <a:gd name="connsiteY23" fmla="*/ 3692328 h 6062148"/>
              <a:gd name="connsiteX24" fmla="*/ 605544 w 4522224"/>
              <a:gd name="connsiteY24" fmla="*/ 3738048 h 6062148"/>
              <a:gd name="connsiteX25" fmla="*/ 384564 w 4522224"/>
              <a:gd name="connsiteY25" fmla="*/ 3638988 h 6062148"/>
              <a:gd name="connsiteX26" fmla="*/ 376944 w 4522224"/>
              <a:gd name="connsiteY26" fmla="*/ 3326568 h 6062148"/>
              <a:gd name="connsiteX27" fmla="*/ 415044 w 4522224"/>
              <a:gd name="connsiteY27" fmla="*/ 3250368 h 6062148"/>
              <a:gd name="connsiteX28" fmla="*/ 415044 w 4522224"/>
              <a:gd name="connsiteY28" fmla="*/ 3227508 h 6062148"/>
              <a:gd name="connsiteX29" fmla="*/ 384564 w 4522224"/>
              <a:gd name="connsiteY29" fmla="*/ 3166548 h 6062148"/>
              <a:gd name="connsiteX30" fmla="*/ 361704 w 4522224"/>
              <a:gd name="connsiteY30" fmla="*/ 3166548 h 6062148"/>
              <a:gd name="connsiteX31" fmla="*/ 346464 w 4522224"/>
              <a:gd name="connsiteY31" fmla="*/ 3105588 h 6062148"/>
              <a:gd name="connsiteX32" fmla="*/ 392184 w 4522224"/>
              <a:gd name="connsiteY32" fmla="*/ 3021768 h 6062148"/>
              <a:gd name="connsiteX33" fmla="*/ 483624 w 4522224"/>
              <a:gd name="connsiteY33" fmla="*/ 2998908 h 6062148"/>
              <a:gd name="connsiteX34" fmla="*/ 460764 w 4522224"/>
              <a:gd name="connsiteY34" fmla="*/ 2930328 h 6062148"/>
              <a:gd name="connsiteX35" fmla="*/ 430284 w 4522224"/>
              <a:gd name="connsiteY35" fmla="*/ 2930328 h 6062148"/>
              <a:gd name="connsiteX36" fmla="*/ 384564 w 4522224"/>
              <a:gd name="connsiteY36" fmla="*/ 2930328 h 6062148"/>
              <a:gd name="connsiteX37" fmla="*/ 300744 w 4522224"/>
              <a:gd name="connsiteY37" fmla="*/ 2876988 h 6062148"/>
              <a:gd name="connsiteX38" fmla="*/ 315984 w 4522224"/>
              <a:gd name="connsiteY38" fmla="*/ 2846508 h 6062148"/>
              <a:gd name="connsiteX39" fmla="*/ 323604 w 4522224"/>
              <a:gd name="connsiteY39" fmla="*/ 2793168 h 6062148"/>
              <a:gd name="connsiteX40" fmla="*/ 308364 w 4522224"/>
              <a:gd name="connsiteY40" fmla="*/ 2732208 h 6062148"/>
              <a:gd name="connsiteX41" fmla="*/ 262644 w 4522224"/>
              <a:gd name="connsiteY41" fmla="*/ 2671248 h 6062148"/>
              <a:gd name="connsiteX42" fmla="*/ 171204 w 4522224"/>
              <a:gd name="connsiteY42" fmla="*/ 2656008 h 6062148"/>
              <a:gd name="connsiteX43" fmla="*/ 49284 w 4522224"/>
              <a:gd name="connsiteY43" fmla="*/ 2610288 h 6062148"/>
              <a:gd name="connsiteX44" fmla="*/ 18804 w 4522224"/>
              <a:gd name="connsiteY44" fmla="*/ 2556948 h 6062148"/>
              <a:gd name="connsiteX45" fmla="*/ 3564 w 4522224"/>
              <a:gd name="connsiteY45" fmla="*/ 2488368 h 6062148"/>
              <a:gd name="connsiteX46" fmla="*/ 87384 w 4522224"/>
              <a:gd name="connsiteY46" fmla="*/ 2335968 h 6062148"/>
              <a:gd name="connsiteX47" fmla="*/ 216924 w 4522224"/>
              <a:gd name="connsiteY47" fmla="*/ 2175948 h 6062148"/>
              <a:gd name="connsiteX48" fmla="*/ 277884 w 4522224"/>
              <a:gd name="connsiteY48" fmla="*/ 2084508 h 6062148"/>
              <a:gd name="connsiteX49" fmla="*/ 323604 w 4522224"/>
              <a:gd name="connsiteY49" fmla="*/ 1977828 h 6062148"/>
              <a:gd name="connsiteX50" fmla="*/ 354084 w 4522224"/>
              <a:gd name="connsiteY50" fmla="*/ 1871148 h 6062148"/>
              <a:gd name="connsiteX51" fmla="*/ 369324 w 4522224"/>
              <a:gd name="connsiteY51" fmla="*/ 1810188 h 6062148"/>
              <a:gd name="connsiteX52" fmla="*/ 338844 w 4522224"/>
              <a:gd name="connsiteY52" fmla="*/ 1756848 h 6062148"/>
              <a:gd name="connsiteX53" fmla="*/ 323604 w 4522224"/>
              <a:gd name="connsiteY53" fmla="*/ 1680648 h 6062148"/>
              <a:gd name="connsiteX54" fmla="*/ 407424 w 4522224"/>
              <a:gd name="connsiteY54" fmla="*/ 1474908 h 6062148"/>
              <a:gd name="connsiteX55" fmla="*/ 437904 w 4522224"/>
              <a:gd name="connsiteY55" fmla="*/ 1307268 h 6062148"/>
              <a:gd name="connsiteX56" fmla="*/ 460764 w 4522224"/>
              <a:gd name="connsiteY56" fmla="*/ 1192968 h 6062148"/>
              <a:gd name="connsiteX57" fmla="*/ 498864 w 4522224"/>
              <a:gd name="connsiteY57" fmla="*/ 1055808 h 6062148"/>
              <a:gd name="connsiteX58" fmla="*/ 552204 w 4522224"/>
              <a:gd name="connsiteY58" fmla="*/ 888168 h 6062148"/>
              <a:gd name="connsiteX59" fmla="*/ 498864 w 4522224"/>
              <a:gd name="connsiteY59" fmla="*/ 888168 h 6062148"/>
              <a:gd name="connsiteX60" fmla="*/ 407424 w 4522224"/>
              <a:gd name="connsiteY60" fmla="*/ 834828 h 6062148"/>
              <a:gd name="connsiteX61" fmla="*/ 323604 w 4522224"/>
              <a:gd name="connsiteY61" fmla="*/ 789108 h 6062148"/>
              <a:gd name="connsiteX62" fmla="*/ 255024 w 4522224"/>
              <a:gd name="connsiteY62" fmla="*/ 773868 h 6062148"/>
              <a:gd name="connsiteX63" fmla="*/ 209304 w 4522224"/>
              <a:gd name="connsiteY63" fmla="*/ 751008 h 6062148"/>
              <a:gd name="connsiteX64" fmla="*/ 255024 w 4522224"/>
              <a:gd name="connsiteY64" fmla="*/ 674808 h 6062148"/>
              <a:gd name="connsiteX65" fmla="*/ 369324 w 4522224"/>
              <a:gd name="connsiteY65" fmla="*/ 606228 h 6062148"/>
              <a:gd name="connsiteX66" fmla="*/ 552204 w 4522224"/>
              <a:gd name="connsiteY66" fmla="*/ 507168 h 6062148"/>
              <a:gd name="connsiteX67" fmla="*/ 651264 w 4522224"/>
              <a:gd name="connsiteY67" fmla="*/ 423348 h 6062148"/>
              <a:gd name="connsiteX68" fmla="*/ 887484 w 4522224"/>
              <a:gd name="connsiteY68" fmla="*/ 232848 h 6062148"/>
              <a:gd name="connsiteX69" fmla="*/ 1169424 w 4522224"/>
              <a:gd name="connsiteY69" fmla="*/ 80448 h 6062148"/>
              <a:gd name="connsiteX70" fmla="*/ 1588524 w 4522224"/>
              <a:gd name="connsiteY70" fmla="*/ 11868 h 6062148"/>
              <a:gd name="connsiteX71" fmla="*/ 1939044 w 4522224"/>
              <a:gd name="connsiteY71" fmla="*/ 4248 h 6062148"/>
              <a:gd name="connsiteX72" fmla="*/ 2167644 w 4522224"/>
              <a:gd name="connsiteY72" fmla="*/ 4248 h 6062148"/>
              <a:gd name="connsiteX73" fmla="*/ 2388624 w 4522224"/>
              <a:gd name="connsiteY73" fmla="*/ 57588 h 6062148"/>
              <a:gd name="connsiteX74" fmla="*/ 2662944 w 4522224"/>
              <a:gd name="connsiteY74" fmla="*/ 133788 h 6062148"/>
              <a:gd name="connsiteX75" fmla="*/ 2815344 w 4522224"/>
              <a:gd name="connsiteY75" fmla="*/ 202368 h 6062148"/>
              <a:gd name="connsiteX76" fmla="*/ 3097284 w 4522224"/>
              <a:gd name="connsiteY76" fmla="*/ 400488 h 6062148"/>
              <a:gd name="connsiteX77" fmla="*/ 3280164 w 4522224"/>
              <a:gd name="connsiteY77" fmla="*/ 651948 h 6062148"/>
              <a:gd name="connsiteX78" fmla="*/ 3402084 w 4522224"/>
              <a:gd name="connsiteY78" fmla="*/ 918648 h 6062148"/>
              <a:gd name="connsiteX79" fmla="*/ 3470664 w 4522224"/>
              <a:gd name="connsiteY79" fmla="*/ 1238688 h 6062148"/>
              <a:gd name="connsiteX80" fmla="*/ 3501144 w 4522224"/>
              <a:gd name="connsiteY80" fmla="*/ 1543488 h 6062148"/>
              <a:gd name="connsiteX81" fmla="*/ 3501144 w 4522224"/>
              <a:gd name="connsiteY81" fmla="*/ 1962588 h 6062148"/>
              <a:gd name="connsiteX82" fmla="*/ 3333504 w 4522224"/>
              <a:gd name="connsiteY82" fmla="*/ 2305488 h 6062148"/>
              <a:gd name="connsiteX83" fmla="*/ 3249684 w 4522224"/>
              <a:gd name="connsiteY83" fmla="*/ 2473128 h 6062148"/>
              <a:gd name="connsiteX84" fmla="*/ 3127764 w 4522224"/>
              <a:gd name="connsiteY84" fmla="*/ 2663628 h 6062148"/>
              <a:gd name="connsiteX85" fmla="*/ 3066804 w 4522224"/>
              <a:gd name="connsiteY85" fmla="*/ 2838888 h 6062148"/>
              <a:gd name="connsiteX86" fmla="*/ 3059184 w 4522224"/>
              <a:gd name="connsiteY86" fmla="*/ 2915088 h 6062148"/>
              <a:gd name="connsiteX87" fmla="*/ 3013464 w 4522224"/>
              <a:gd name="connsiteY87" fmla="*/ 3014148 h 6062148"/>
              <a:gd name="connsiteX88" fmla="*/ 2975364 w 4522224"/>
              <a:gd name="connsiteY88" fmla="*/ 3082728 h 6062148"/>
              <a:gd name="connsiteX89" fmla="*/ 2952504 w 4522224"/>
              <a:gd name="connsiteY89" fmla="*/ 3120828 h 6062148"/>
              <a:gd name="connsiteX90" fmla="*/ 2952504 w 4522224"/>
              <a:gd name="connsiteY90" fmla="*/ 3555168 h 6062148"/>
              <a:gd name="connsiteX91" fmla="*/ 2952504 w 4522224"/>
              <a:gd name="connsiteY91" fmla="*/ 3562788 h 6062148"/>
              <a:gd name="connsiteX92" fmla="*/ 3005844 w 4522224"/>
              <a:gd name="connsiteY92" fmla="*/ 3539928 h 6062148"/>
              <a:gd name="connsiteX93" fmla="*/ 3059184 w 4522224"/>
              <a:gd name="connsiteY93" fmla="*/ 3562788 h 6062148"/>
              <a:gd name="connsiteX94" fmla="*/ 3104904 w 4522224"/>
              <a:gd name="connsiteY94" fmla="*/ 3570408 h 6062148"/>
              <a:gd name="connsiteX95" fmla="*/ 3135384 w 4522224"/>
              <a:gd name="connsiteY95" fmla="*/ 3631368 h 6062148"/>
              <a:gd name="connsiteX96" fmla="*/ 3112524 w 4522224"/>
              <a:gd name="connsiteY96" fmla="*/ 3738048 h 6062148"/>
              <a:gd name="connsiteX97" fmla="*/ 3120144 w 4522224"/>
              <a:gd name="connsiteY97" fmla="*/ 4103808 h 6062148"/>
              <a:gd name="connsiteX98" fmla="*/ 3112524 w 4522224"/>
              <a:gd name="connsiteY98" fmla="*/ 4119048 h 6062148"/>
              <a:gd name="connsiteX99" fmla="*/ 3158244 w 4522224"/>
              <a:gd name="connsiteY99" fmla="*/ 4157148 h 6062148"/>
              <a:gd name="connsiteX100" fmla="*/ 3196344 w 4522224"/>
              <a:gd name="connsiteY100" fmla="*/ 4164768 h 6062148"/>
              <a:gd name="connsiteX101" fmla="*/ 3226824 w 4522224"/>
              <a:gd name="connsiteY101" fmla="*/ 4172388 h 6062148"/>
              <a:gd name="connsiteX102" fmla="*/ 3280164 w 4522224"/>
              <a:gd name="connsiteY102" fmla="*/ 4294308 h 6062148"/>
              <a:gd name="connsiteX103" fmla="*/ 3295404 w 4522224"/>
              <a:gd name="connsiteY103" fmla="*/ 4347648 h 6062148"/>
              <a:gd name="connsiteX104" fmla="*/ 3325884 w 4522224"/>
              <a:gd name="connsiteY104" fmla="*/ 4408608 h 6062148"/>
              <a:gd name="connsiteX105" fmla="*/ 3546864 w 4522224"/>
              <a:gd name="connsiteY105" fmla="*/ 4644828 h 6062148"/>
              <a:gd name="connsiteX106" fmla="*/ 3882144 w 4522224"/>
              <a:gd name="connsiteY106" fmla="*/ 5025828 h 6062148"/>
              <a:gd name="connsiteX107" fmla="*/ 4095504 w 4522224"/>
              <a:gd name="connsiteY107" fmla="*/ 5300148 h 6062148"/>
              <a:gd name="connsiteX108" fmla="*/ 4362204 w 4522224"/>
              <a:gd name="connsiteY108" fmla="*/ 5726868 h 6062148"/>
              <a:gd name="connsiteX109" fmla="*/ 4522224 w 4522224"/>
              <a:gd name="connsiteY109" fmla="*/ 6046908 h 6062148"/>
              <a:gd name="connsiteX0-1" fmla="*/ 323604 w 4522224"/>
              <a:gd name="connsiteY0-2" fmla="*/ 6062148 h 6062148"/>
              <a:gd name="connsiteX1-3" fmla="*/ 376944 w 4522224"/>
              <a:gd name="connsiteY1-4" fmla="*/ 5924988 h 6062148"/>
              <a:gd name="connsiteX2-5" fmla="*/ 437904 w 4522224"/>
              <a:gd name="connsiteY2-6" fmla="*/ 5780208 h 6062148"/>
              <a:gd name="connsiteX3-7" fmla="*/ 468384 w 4522224"/>
              <a:gd name="connsiteY3-8" fmla="*/ 5665908 h 6062148"/>
              <a:gd name="connsiteX4-9" fmla="*/ 506484 w 4522224"/>
              <a:gd name="connsiteY4-10" fmla="*/ 5612568 h 6062148"/>
              <a:gd name="connsiteX5-11" fmla="*/ 536964 w 4522224"/>
              <a:gd name="connsiteY5-12" fmla="*/ 5521128 h 6062148"/>
              <a:gd name="connsiteX6-13" fmla="*/ 559824 w 4522224"/>
              <a:gd name="connsiteY6-14" fmla="*/ 5353488 h 6062148"/>
              <a:gd name="connsiteX7-15" fmla="*/ 597924 w 4522224"/>
              <a:gd name="connsiteY7-16" fmla="*/ 5223948 h 6062148"/>
              <a:gd name="connsiteX8-17" fmla="*/ 620784 w 4522224"/>
              <a:gd name="connsiteY8-18" fmla="*/ 5178228 h 6062148"/>
              <a:gd name="connsiteX9-19" fmla="*/ 696984 w 4522224"/>
              <a:gd name="connsiteY9-20" fmla="*/ 5071548 h 6062148"/>
              <a:gd name="connsiteX10-21" fmla="*/ 712224 w 4522224"/>
              <a:gd name="connsiteY10-22" fmla="*/ 5063928 h 6062148"/>
              <a:gd name="connsiteX11-23" fmla="*/ 704604 w 4522224"/>
              <a:gd name="connsiteY11-24" fmla="*/ 5025828 h 6062148"/>
              <a:gd name="connsiteX12-25" fmla="*/ 696984 w 4522224"/>
              <a:gd name="connsiteY12-26" fmla="*/ 5002968 h 6062148"/>
              <a:gd name="connsiteX13-27" fmla="*/ 963684 w 4522224"/>
              <a:gd name="connsiteY13-28" fmla="*/ 4682928 h 6062148"/>
              <a:gd name="connsiteX14-29" fmla="*/ 956064 w 4522224"/>
              <a:gd name="connsiteY14-30" fmla="*/ 4644828 h 6062148"/>
              <a:gd name="connsiteX15-31" fmla="*/ 1337064 w 4522224"/>
              <a:gd name="connsiteY15-32" fmla="*/ 4172388 h 6062148"/>
              <a:gd name="connsiteX16-33" fmla="*/ 1253244 w 4522224"/>
              <a:gd name="connsiteY16-34" fmla="*/ 4012368 h 6062148"/>
              <a:gd name="connsiteX17-35" fmla="*/ 1199904 w 4522224"/>
              <a:gd name="connsiteY17-36" fmla="*/ 3928548 h 6062148"/>
              <a:gd name="connsiteX18-37" fmla="*/ 1169424 w 4522224"/>
              <a:gd name="connsiteY18-38" fmla="*/ 3768528 h 6062148"/>
              <a:gd name="connsiteX19-39" fmla="*/ 1146564 w 4522224"/>
              <a:gd name="connsiteY19-40" fmla="*/ 3699948 h 6062148"/>
              <a:gd name="connsiteX20-41" fmla="*/ 1138944 w 4522224"/>
              <a:gd name="connsiteY20-42" fmla="*/ 3669468 h 6062148"/>
              <a:gd name="connsiteX21-43" fmla="*/ 1062744 w 4522224"/>
              <a:gd name="connsiteY21-44" fmla="*/ 3661848 h 6062148"/>
              <a:gd name="connsiteX22-45" fmla="*/ 933204 w 4522224"/>
              <a:gd name="connsiteY22-46" fmla="*/ 3669468 h 6062148"/>
              <a:gd name="connsiteX23-47" fmla="*/ 826524 w 4522224"/>
              <a:gd name="connsiteY23-48" fmla="*/ 3692328 h 6062148"/>
              <a:gd name="connsiteX24-49" fmla="*/ 605544 w 4522224"/>
              <a:gd name="connsiteY24-50" fmla="*/ 3738048 h 6062148"/>
              <a:gd name="connsiteX25-51" fmla="*/ 384564 w 4522224"/>
              <a:gd name="connsiteY25-52" fmla="*/ 3638988 h 6062148"/>
              <a:gd name="connsiteX26-53" fmla="*/ 376944 w 4522224"/>
              <a:gd name="connsiteY26-54" fmla="*/ 3326568 h 6062148"/>
              <a:gd name="connsiteX27-55" fmla="*/ 415044 w 4522224"/>
              <a:gd name="connsiteY27-56" fmla="*/ 3250368 h 6062148"/>
              <a:gd name="connsiteX28-57" fmla="*/ 415044 w 4522224"/>
              <a:gd name="connsiteY28-58" fmla="*/ 3227508 h 6062148"/>
              <a:gd name="connsiteX29-59" fmla="*/ 384564 w 4522224"/>
              <a:gd name="connsiteY29-60" fmla="*/ 3166548 h 6062148"/>
              <a:gd name="connsiteX30-61" fmla="*/ 361704 w 4522224"/>
              <a:gd name="connsiteY30-62" fmla="*/ 3166548 h 6062148"/>
              <a:gd name="connsiteX31-63" fmla="*/ 346464 w 4522224"/>
              <a:gd name="connsiteY31-64" fmla="*/ 3105588 h 6062148"/>
              <a:gd name="connsiteX32-65" fmla="*/ 392184 w 4522224"/>
              <a:gd name="connsiteY32-66" fmla="*/ 3021768 h 6062148"/>
              <a:gd name="connsiteX33-67" fmla="*/ 483624 w 4522224"/>
              <a:gd name="connsiteY33-68" fmla="*/ 2998908 h 6062148"/>
              <a:gd name="connsiteX34-69" fmla="*/ 460764 w 4522224"/>
              <a:gd name="connsiteY34-70" fmla="*/ 2930328 h 6062148"/>
              <a:gd name="connsiteX35-71" fmla="*/ 430284 w 4522224"/>
              <a:gd name="connsiteY35-72" fmla="*/ 2930328 h 6062148"/>
              <a:gd name="connsiteX36-73" fmla="*/ 384564 w 4522224"/>
              <a:gd name="connsiteY36-74" fmla="*/ 2930328 h 6062148"/>
              <a:gd name="connsiteX37-75" fmla="*/ 300744 w 4522224"/>
              <a:gd name="connsiteY37-76" fmla="*/ 2876988 h 6062148"/>
              <a:gd name="connsiteX38-77" fmla="*/ 315984 w 4522224"/>
              <a:gd name="connsiteY38-78" fmla="*/ 2846508 h 6062148"/>
              <a:gd name="connsiteX39-79" fmla="*/ 323604 w 4522224"/>
              <a:gd name="connsiteY39-80" fmla="*/ 2793168 h 6062148"/>
              <a:gd name="connsiteX40-81" fmla="*/ 308364 w 4522224"/>
              <a:gd name="connsiteY40-82" fmla="*/ 2732208 h 6062148"/>
              <a:gd name="connsiteX41-83" fmla="*/ 262644 w 4522224"/>
              <a:gd name="connsiteY41-84" fmla="*/ 2671248 h 6062148"/>
              <a:gd name="connsiteX42-85" fmla="*/ 171204 w 4522224"/>
              <a:gd name="connsiteY42-86" fmla="*/ 2656008 h 6062148"/>
              <a:gd name="connsiteX43-87" fmla="*/ 49284 w 4522224"/>
              <a:gd name="connsiteY43-88" fmla="*/ 2610288 h 6062148"/>
              <a:gd name="connsiteX44-89" fmla="*/ 18804 w 4522224"/>
              <a:gd name="connsiteY44-90" fmla="*/ 2556948 h 6062148"/>
              <a:gd name="connsiteX45-91" fmla="*/ 3564 w 4522224"/>
              <a:gd name="connsiteY45-92" fmla="*/ 2488368 h 6062148"/>
              <a:gd name="connsiteX46-93" fmla="*/ 87384 w 4522224"/>
              <a:gd name="connsiteY46-94" fmla="*/ 2335968 h 6062148"/>
              <a:gd name="connsiteX47-95" fmla="*/ 216924 w 4522224"/>
              <a:gd name="connsiteY47-96" fmla="*/ 2175948 h 6062148"/>
              <a:gd name="connsiteX48-97" fmla="*/ 277884 w 4522224"/>
              <a:gd name="connsiteY48-98" fmla="*/ 2084508 h 6062148"/>
              <a:gd name="connsiteX49-99" fmla="*/ 323604 w 4522224"/>
              <a:gd name="connsiteY49-100" fmla="*/ 1977828 h 6062148"/>
              <a:gd name="connsiteX50-101" fmla="*/ 354084 w 4522224"/>
              <a:gd name="connsiteY50-102" fmla="*/ 1871148 h 6062148"/>
              <a:gd name="connsiteX51-103" fmla="*/ 369324 w 4522224"/>
              <a:gd name="connsiteY51-104" fmla="*/ 1810188 h 6062148"/>
              <a:gd name="connsiteX52-105" fmla="*/ 338844 w 4522224"/>
              <a:gd name="connsiteY52-106" fmla="*/ 1756848 h 6062148"/>
              <a:gd name="connsiteX53-107" fmla="*/ 323604 w 4522224"/>
              <a:gd name="connsiteY53-108" fmla="*/ 1680648 h 6062148"/>
              <a:gd name="connsiteX54-109" fmla="*/ 407424 w 4522224"/>
              <a:gd name="connsiteY54-110" fmla="*/ 1474908 h 6062148"/>
              <a:gd name="connsiteX55-111" fmla="*/ 437904 w 4522224"/>
              <a:gd name="connsiteY55-112" fmla="*/ 1307268 h 6062148"/>
              <a:gd name="connsiteX56-113" fmla="*/ 460764 w 4522224"/>
              <a:gd name="connsiteY56-114" fmla="*/ 1192968 h 6062148"/>
              <a:gd name="connsiteX57-115" fmla="*/ 498864 w 4522224"/>
              <a:gd name="connsiteY57-116" fmla="*/ 1055808 h 6062148"/>
              <a:gd name="connsiteX58-117" fmla="*/ 552204 w 4522224"/>
              <a:gd name="connsiteY58-118" fmla="*/ 888168 h 6062148"/>
              <a:gd name="connsiteX59-119" fmla="*/ 498864 w 4522224"/>
              <a:gd name="connsiteY59-120" fmla="*/ 888168 h 6062148"/>
              <a:gd name="connsiteX60-121" fmla="*/ 407424 w 4522224"/>
              <a:gd name="connsiteY60-122" fmla="*/ 834828 h 6062148"/>
              <a:gd name="connsiteX61-123" fmla="*/ 323604 w 4522224"/>
              <a:gd name="connsiteY61-124" fmla="*/ 789108 h 6062148"/>
              <a:gd name="connsiteX62-125" fmla="*/ 255024 w 4522224"/>
              <a:gd name="connsiteY62-126" fmla="*/ 773868 h 6062148"/>
              <a:gd name="connsiteX63-127" fmla="*/ 209304 w 4522224"/>
              <a:gd name="connsiteY63-128" fmla="*/ 751008 h 6062148"/>
              <a:gd name="connsiteX64-129" fmla="*/ 255024 w 4522224"/>
              <a:gd name="connsiteY64-130" fmla="*/ 674808 h 6062148"/>
              <a:gd name="connsiteX65-131" fmla="*/ 369324 w 4522224"/>
              <a:gd name="connsiteY65-132" fmla="*/ 606228 h 6062148"/>
              <a:gd name="connsiteX66-133" fmla="*/ 552204 w 4522224"/>
              <a:gd name="connsiteY66-134" fmla="*/ 507168 h 6062148"/>
              <a:gd name="connsiteX67-135" fmla="*/ 651264 w 4522224"/>
              <a:gd name="connsiteY67-136" fmla="*/ 423348 h 6062148"/>
              <a:gd name="connsiteX68-137" fmla="*/ 887484 w 4522224"/>
              <a:gd name="connsiteY68-138" fmla="*/ 232848 h 6062148"/>
              <a:gd name="connsiteX69-139" fmla="*/ 1169424 w 4522224"/>
              <a:gd name="connsiteY69-140" fmla="*/ 80448 h 6062148"/>
              <a:gd name="connsiteX70-141" fmla="*/ 1588524 w 4522224"/>
              <a:gd name="connsiteY70-142" fmla="*/ 11868 h 6062148"/>
              <a:gd name="connsiteX71-143" fmla="*/ 1939044 w 4522224"/>
              <a:gd name="connsiteY71-144" fmla="*/ 4248 h 6062148"/>
              <a:gd name="connsiteX72-145" fmla="*/ 2167644 w 4522224"/>
              <a:gd name="connsiteY72-146" fmla="*/ 4248 h 6062148"/>
              <a:gd name="connsiteX73-147" fmla="*/ 2388624 w 4522224"/>
              <a:gd name="connsiteY73-148" fmla="*/ 57588 h 6062148"/>
              <a:gd name="connsiteX74-149" fmla="*/ 2662944 w 4522224"/>
              <a:gd name="connsiteY74-150" fmla="*/ 133788 h 6062148"/>
              <a:gd name="connsiteX75-151" fmla="*/ 2815344 w 4522224"/>
              <a:gd name="connsiteY75-152" fmla="*/ 202368 h 6062148"/>
              <a:gd name="connsiteX76-153" fmla="*/ 3097284 w 4522224"/>
              <a:gd name="connsiteY76-154" fmla="*/ 400488 h 6062148"/>
              <a:gd name="connsiteX77-155" fmla="*/ 3280164 w 4522224"/>
              <a:gd name="connsiteY77-156" fmla="*/ 651948 h 6062148"/>
              <a:gd name="connsiteX78-157" fmla="*/ 3402084 w 4522224"/>
              <a:gd name="connsiteY78-158" fmla="*/ 918648 h 6062148"/>
              <a:gd name="connsiteX79-159" fmla="*/ 3470664 w 4522224"/>
              <a:gd name="connsiteY79-160" fmla="*/ 1238688 h 6062148"/>
              <a:gd name="connsiteX80-161" fmla="*/ 3501144 w 4522224"/>
              <a:gd name="connsiteY80-162" fmla="*/ 1543488 h 6062148"/>
              <a:gd name="connsiteX81-163" fmla="*/ 3501144 w 4522224"/>
              <a:gd name="connsiteY81-164" fmla="*/ 1962588 h 6062148"/>
              <a:gd name="connsiteX82-165" fmla="*/ 3333504 w 4522224"/>
              <a:gd name="connsiteY82-166" fmla="*/ 2305488 h 6062148"/>
              <a:gd name="connsiteX83-167" fmla="*/ 3249684 w 4522224"/>
              <a:gd name="connsiteY83-168" fmla="*/ 2473128 h 6062148"/>
              <a:gd name="connsiteX84-169" fmla="*/ 3127764 w 4522224"/>
              <a:gd name="connsiteY84-170" fmla="*/ 2663628 h 6062148"/>
              <a:gd name="connsiteX85-171" fmla="*/ 3066804 w 4522224"/>
              <a:gd name="connsiteY85-172" fmla="*/ 2838888 h 6062148"/>
              <a:gd name="connsiteX86-173" fmla="*/ 3059184 w 4522224"/>
              <a:gd name="connsiteY86-174" fmla="*/ 2915088 h 6062148"/>
              <a:gd name="connsiteX87-175" fmla="*/ 3013464 w 4522224"/>
              <a:gd name="connsiteY87-176" fmla="*/ 3014148 h 6062148"/>
              <a:gd name="connsiteX88-177" fmla="*/ 2975364 w 4522224"/>
              <a:gd name="connsiteY88-178" fmla="*/ 3082728 h 6062148"/>
              <a:gd name="connsiteX89-179" fmla="*/ 2952504 w 4522224"/>
              <a:gd name="connsiteY89-180" fmla="*/ 3120828 h 6062148"/>
              <a:gd name="connsiteX90-181" fmla="*/ 2952504 w 4522224"/>
              <a:gd name="connsiteY90-182" fmla="*/ 3555168 h 6062148"/>
              <a:gd name="connsiteX91-183" fmla="*/ 2952504 w 4522224"/>
              <a:gd name="connsiteY91-184" fmla="*/ 3562788 h 6062148"/>
              <a:gd name="connsiteX92-185" fmla="*/ 3005844 w 4522224"/>
              <a:gd name="connsiteY92-186" fmla="*/ 3539928 h 6062148"/>
              <a:gd name="connsiteX93-187" fmla="*/ 3059184 w 4522224"/>
              <a:gd name="connsiteY93-188" fmla="*/ 3562788 h 6062148"/>
              <a:gd name="connsiteX94-189" fmla="*/ 3104904 w 4522224"/>
              <a:gd name="connsiteY94-190" fmla="*/ 3570408 h 6062148"/>
              <a:gd name="connsiteX95-191" fmla="*/ 3135384 w 4522224"/>
              <a:gd name="connsiteY95-192" fmla="*/ 3631368 h 6062148"/>
              <a:gd name="connsiteX96-193" fmla="*/ 3112524 w 4522224"/>
              <a:gd name="connsiteY96-194" fmla="*/ 3738048 h 6062148"/>
              <a:gd name="connsiteX97-195" fmla="*/ 3120144 w 4522224"/>
              <a:gd name="connsiteY97-196" fmla="*/ 4103808 h 6062148"/>
              <a:gd name="connsiteX98-197" fmla="*/ 3112524 w 4522224"/>
              <a:gd name="connsiteY98-198" fmla="*/ 4119048 h 6062148"/>
              <a:gd name="connsiteX99-199" fmla="*/ 3158244 w 4522224"/>
              <a:gd name="connsiteY99-200" fmla="*/ 4157148 h 6062148"/>
              <a:gd name="connsiteX100-201" fmla="*/ 3196344 w 4522224"/>
              <a:gd name="connsiteY100-202" fmla="*/ 4164768 h 6062148"/>
              <a:gd name="connsiteX101-203" fmla="*/ 3226824 w 4522224"/>
              <a:gd name="connsiteY101-204" fmla="*/ 4172388 h 6062148"/>
              <a:gd name="connsiteX102-205" fmla="*/ 3280164 w 4522224"/>
              <a:gd name="connsiteY102-206" fmla="*/ 4294308 h 6062148"/>
              <a:gd name="connsiteX103-207" fmla="*/ 3295404 w 4522224"/>
              <a:gd name="connsiteY103-208" fmla="*/ 4347648 h 6062148"/>
              <a:gd name="connsiteX104-209" fmla="*/ 3325884 w 4522224"/>
              <a:gd name="connsiteY104-210" fmla="*/ 4408608 h 6062148"/>
              <a:gd name="connsiteX105-211" fmla="*/ 3546864 w 4522224"/>
              <a:gd name="connsiteY105-212" fmla="*/ 4644828 h 6062148"/>
              <a:gd name="connsiteX106-213" fmla="*/ 3882144 w 4522224"/>
              <a:gd name="connsiteY106-214" fmla="*/ 5025828 h 6062148"/>
              <a:gd name="connsiteX107-215" fmla="*/ 4095504 w 4522224"/>
              <a:gd name="connsiteY107-216" fmla="*/ 5300148 h 6062148"/>
              <a:gd name="connsiteX108-217" fmla="*/ 4362204 w 4522224"/>
              <a:gd name="connsiteY108-218" fmla="*/ 5726868 h 6062148"/>
              <a:gd name="connsiteX109-219" fmla="*/ 4522224 w 4522224"/>
              <a:gd name="connsiteY109-220" fmla="*/ 6046908 h 6062148"/>
              <a:gd name="connsiteX0-221" fmla="*/ 323604 w 4522224"/>
              <a:gd name="connsiteY0-222" fmla="*/ 6062148 h 6062148"/>
              <a:gd name="connsiteX1-223" fmla="*/ 376944 w 4522224"/>
              <a:gd name="connsiteY1-224" fmla="*/ 5924988 h 6062148"/>
              <a:gd name="connsiteX2-225" fmla="*/ 437904 w 4522224"/>
              <a:gd name="connsiteY2-226" fmla="*/ 5780208 h 6062148"/>
              <a:gd name="connsiteX3-227" fmla="*/ 468384 w 4522224"/>
              <a:gd name="connsiteY3-228" fmla="*/ 5665908 h 6062148"/>
              <a:gd name="connsiteX4-229" fmla="*/ 506484 w 4522224"/>
              <a:gd name="connsiteY4-230" fmla="*/ 5612568 h 6062148"/>
              <a:gd name="connsiteX5-231" fmla="*/ 536964 w 4522224"/>
              <a:gd name="connsiteY5-232" fmla="*/ 5521128 h 6062148"/>
              <a:gd name="connsiteX6-233" fmla="*/ 559824 w 4522224"/>
              <a:gd name="connsiteY6-234" fmla="*/ 5353488 h 6062148"/>
              <a:gd name="connsiteX7-235" fmla="*/ 597924 w 4522224"/>
              <a:gd name="connsiteY7-236" fmla="*/ 5223948 h 6062148"/>
              <a:gd name="connsiteX8-237" fmla="*/ 620784 w 4522224"/>
              <a:gd name="connsiteY8-238" fmla="*/ 5178228 h 6062148"/>
              <a:gd name="connsiteX9-239" fmla="*/ 696984 w 4522224"/>
              <a:gd name="connsiteY9-240" fmla="*/ 5071548 h 6062148"/>
              <a:gd name="connsiteX10-241" fmla="*/ 712224 w 4522224"/>
              <a:gd name="connsiteY10-242" fmla="*/ 5063928 h 6062148"/>
              <a:gd name="connsiteX11-243" fmla="*/ 704604 w 4522224"/>
              <a:gd name="connsiteY11-244" fmla="*/ 5025828 h 6062148"/>
              <a:gd name="connsiteX12-245" fmla="*/ 696984 w 4522224"/>
              <a:gd name="connsiteY12-246" fmla="*/ 5002968 h 6062148"/>
              <a:gd name="connsiteX13-247" fmla="*/ 963684 w 4522224"/>
              <a:gd name="connsiteY13-248" fmla="*/ 4682928 h 6062148"/>
              <a:gd name="connsiteX14-249" fmla="*/ 956064 w 4522224"/>
              <a:gd name="connsiteY14-250" fmla="*/ 4644828 h 6062148"/>
              <a:gd name="connsiteX15-251" fmla="*/ 1337064 w 4522224"/>
              <a:gd name="connsiteY15-252" fmla="*/ 4172388 h 6062148"/>
              <a:gd name="connsiteX16-253" fmla="*/ 1253244 w 4522224"/>
              <a:gd name="connsiteY16-254" fmla="*/ 4012368 h 6062148"/>
              <a:gd name="connsiteX17-255" fmla="*/ 1199904 w 4522224"/>
              <a:gd name="connsiteY17-256" fmla="*/ 3928548 h 6062148"/>
              <a:gd name="connsiteX18-257" fmla="*/ 1169424 w 4522224"/>
              <a:gd name="connsiteY18-258" fmla="*/ 3768528 h 6062148"/>
              <a:gd name="connsiteX19-259" fmla="*/ 1146564 w 4522224"/>
              <a:gd name="connsiteY19-260" fmla="*/ 3699948 h 6062148"/>
              <a:gd name="connsiteX20-261" fmla="*/ 1138944 w 4522224"/>
              <a:gd name="connsiteY20-262" fmla="*/ 3669468 h 6062148"/>
              <a:gd name="connsiteX21-263" fmla="*/ 1062744 w 4522224"/>
              <a:gd name="connsiteY21-264" fmla="*/ 3661848 h 6062148"/>
              <a:gd name="connsiteX22-265" fmla="*/ 933204 w 4522224"/>
              <a:gd name="connsiteY22-266" fmla="*/ 3669468 h 6062148"/>
              <a:gd name="connsiteX23-267" fmla="*/ 826524 w 4522224"/>
              <a:gd name="connsiteY23-268" fmla="*/ 3692328 h 6062148"/>
              <a:gd name="connsiteX24-269" fmla="*/ 605544 w 4522224"/>
              <a:gd name="connsiteY24-270" fmla="*/ 3738048 h 6062148"/>
              <a:gd name="connsiteX25-271" fmla="*/ 384564 w 4522224"/>
              <a:gd name="connsiteY25-272" fmla="*/ 3638988 h 6062148"/>
              <a:gd name="connsiteX26-273" fmla="*/ 376944 w 4522224"/>
              <a:gd name="connsiteY26-274" fmla="*/ 3326568 h 6062148"/>
              <a:gd name="connsiteX27-275" fmla="*/ 415044 w 4522224"/>
              <a:gd name="connsiteY27-276" fmla="*/ 3227508 h 6062148"/>
              <a:gd name="connsiteX28-277" fmla="*/ 384564 w 4522224"/>
              <a:gd name="connsiteY28-278" fmla="*/ 3166548 h 6062148"/>
              <a:gd name="connsiteX29-279" fmla="*/ 361704 w 4522224"/>
              <a:gd name="connsiteY29-280" fmla="*/ 3166548 h 6062148"/>
              <a:gd name="connsiteX30-281" fmla="*/ 346464 w 4522224"/>
              <a:gd name="connsiteY30-282" fmla="*/ 3105588 h 6062148"/>
              <a:gd name="connsiteX31-283" fmla="*/ 392184 w 4522224"/>
              <a:gd name="connsiteY31-284" fmla="*/ 3021768 h 6062148"/>
              <a:gd name="connsiteX32-285" fmla="*/ 483624 w 4522224"/>
              <a:gd name="connsiteY32-286" fmla="*/ 2998908 h 6062148"/>
              <a:gd name="connsiteX33-287" fmla="*/ 460764 w 4522224"/>
              <a:gd name="connsiteY33-288" fmla="*/ 2930328 h 6062148"/>
              <a:gd name="connsiteX34-289" fmla="*/ 430284 w 4522224"/>
              <a:gd name="connsiteY34-290" fmla="*/ 2930328 h 6062148"/>
              <a:gd name="connsiteX35-291" fmla="*/ 384564 w 4522224"/>
              <a:gd name="connsiteY35-292" fmla="*/ 2930328 h 6062148"/>
              <a:gd name="connsiteX36-293" fmla="*/ 300744 w 4522224"/>
              <a:gd name="connsiteY36-294" fmla="*/ 2876988 h 6062148"/>
              <a:gd name="connsiteX37-295" fmla="*/ 315984 w 4522224"/>
              <a:gd name="connsiteY37-296" fmla="*/ 2846508 h 6062148"/>
              <a:gd name="connsiteX38-297" fmla="*/ 323604 w 4522224"/>
              <a:gd name="connsiteY38-298" fmla="*/ 2793168 h 6062148"/>
              <a:gd name="connsiteX39-299" fmla="*/ 308364 w 4522224"/>
              <a:gd name="connsiteY39-300" fmla="*/ 2732208 h 6062148"/>
              <a:gd name="connsiteX40-301" fmla="*/ 262644 w 4522224"/>
              <a:gd name="connsiteY40-302" fmla="*/ 2671248 h 6062148"/>
              <a:gd name="connsiteX41-303" fmla="*/ 171204 w 4522224"/>
              <a:gd name="connsiteY41-304" fmla="*/ 2656008 h 6062148"/>
              <a:gd name="connsiteX42-305" fmla="*/ 49284 w 4522224"/>
              <a:gd name="connsiteY42-306" fmla="*/ 2610288 h 6062148"/>
              <a:gd name="connsiteX43-307" fmla="*/ 18804 w 4522224"/>
              <a:gd name="connsiteY43-308" fmla="*/ 2556948 h 6062148"/>
              <a:gd name="connsiteX44-309" fmla="*/ 3564 w 4522224"/>
              <a:gd name="connsiteY44-310" fmla="*/ 2488368 h 6062148"/>
              <a:gd name="connsiteX45-311" fmla="*/ 87384 w 4522224"/>
              <a:gd name="connsiteY45-312" fmla="*/ 2335968 h 6062148"/>
              <a:gd name="connsiteX46-313" fmla="*/ 216924 w 4522224"/>
              <a:gd name="connsiteY46-314" fmla="*/ 2175948 h 6062148"/>
              <a:gd name="connsiteX47-315" fmla="*/ 277884 w 4522224"/>
              <a:gd name="connsiteY47-316" fmla="*/ 2084508 h 6062148"/>
              <a:gd name="connsiteX48-317" fmla="*/ 323604 w 4522224"/>
              <a:gd name="connsiteY48-318" fmla="*/ 1977828 h 6062148"/>
              <a:gd name="connsiteX49-319" fmla="*/ 354084 w 4522224"/>
              <a:gd name="connsiteY49-320" fmla="*/ 1871148 h 6062148"/>
              <a:gd name="connsiteX50-321" fmla="*/ 369324 w 4522224"/>
              <a:gd name="connsiteY50-322" fmla="*/ 1810188 h 6062148"/>
              <a:gd name="connsiteX51-323" fmla="*/ 338844 w 4522224"/>
              <a:gd name="connsiteY51-324" fmla="*/ 1756848 h 6062148"/>
              <a:gd name="connsiteX52-325" fmla="*/ 323604 w 4522224"/>
              <a:gd name="connsiteY52-326" fmla="*/ 1680648 h 6062148"/>
              <a:gd name="connsiteX53-327" fmla="*/ 407424 w 4522224"/>
              <a:gd name="connsiteY53-328" fmla="*/ 1474908 h 6062148"/>
              <a:gd name="connsiteX54-329" fmla="*/ 437904 w 4522224"/>
              <a:gd name="connsiteY54-330" fmla="*/ 1307268 h 6062148"/>
              <a:gd name="connsiteX55-331" fmla="*/ 460764 w 4522224"/>
              <a:gd name="connsiteY55-332" fmla="*/ 1192968 h 6062148"/>
              <a:gd name="connsiteX56-333" fmla="*/ 498864 w 4522224"/>
              <a:gd name="connsiteY56-334" fmla="*/ 1055808 h 6062148"/>
              <a:gd name="connsiteX57-335" fmla="*/ 552204 w 4522224"/>
              <a:gd name="connsiteY57-336" fmla="*/ 888168 h 6062148"/>
              <a:gd name="connsiteX58-337" fmla="*/ 498864 w 4522224"/>
              <a:gd name="connsiteY58-338" fmla="*/ 888168 h 6062148"/>
              <a:gd name="connsiteX59-339" fmla="*/ 407424 w 4522224"/>
              <a:gd name="connsiteY59-340" fmla="*/ 834828 h 6062148"/>
              <a:gd name="connsiteX60-341" fmla="*/ 323604 w 4522224"/>
              <a:gd name="connsiteY60-342" fmla="*/ 789108 h 6062148"/>
              <a:gd name="connsiteX61-343" fmla="*/ 255024 w 4522224"/>
              <a:gd name="connsiteY61-344" fmla="*/ 773868 h 6062148"/>
              <a:gd name="connsiteX62-345" fmla="*/ 209304 w 4522224"/>
              <a:gd name="connsiteY62-346" fmla="*/ 751008 h 6062148"/>
              <a:gd name="connsiteX63-347" fmla="*/ 255024 w 4522224"/>
              <a:gd name="connsiteY63-348" fmla="*/ 674808 h 6062148"/>
              <a:gd name="connsiteX64-349" fmla="*/ 369324 w 4522224"/>
              <a:gd name="connsiteY64-350" fmla="*/ 606228 h 6062148"/>
              <a:gd name="connsiteX65-351" fmla="*/ 552204 w 4522224"/>
              <a:gd name="connsiteY65-352" fmla="*/ 507168 h 6062148"/>
              <a:gd name="connsiteX66-353" fmla="*/ 651264 w 4522224"/>
              <a:gd name="connsiteY66-354" fmla="*/ 423348 h 6062148"/>
              <a:gd name="connsiteX67-355" fmla="*/ 887484 w 4522224"/>
              <a:gd name="connsiteY67-356" fmla="*/ 232848 h 6062148"/>
              <a:gd name="connsiteX68-357" fmla="*/ 1169424 w 4522224"/>
              <a:gd name="connsiteY68-358" fmla="*/ 80448 h 6062148"/>
              <a:gd name="connsiteX69-359" fmla="*/ 1588524 w 4522224"/>
              <a:gd name="connsiteY69-360" fmla="*/ 11868 h 6062148"/>
              <a:gd name="connsiteX70-361" fmla="*/ 1939044 w 4522224"/>
              <a:gd name="connsiteY70-362" fmla="*/ 4248 h 6062148"/>
              <a:gd name="connsiteX71-363" fmla="*/ 2167644 w 4522224"/>
              <a:gd name="connsiteY71-364" fmla="*/ 4248 h 6062148"/>
              <a:gd name="connsiteX72-365" fmla="*/ 2388624 w 4522224"/>
              <a:gd name="connsiteY72-366" fmla="*/ 57588 h 6062148"/>
              <a:gd name="connsiteX73-367" fmla="*/ 2662944 w 4522224"/>
              <a:gd name="connsiteY73-368" fmla="*/ 133788 h 6062148"/>
              <a:gd name="connsiteX74-369" fmla="*/ 2815344 w 4522224"/>
              <a:gd name="connsiteY74-370" fmla="*/ 202368 h 6062148"/>
              <a:gd name="connsiteX75-371" fmla="*/ 3097284 w 4522224"/>
              <a:gd name="connsiteY75-372" fmla="*/ 400488 h 6062148"/>
              <a:gd name="connsiteX76-373" fmla="*/ 3280164 w 4522224"/>
              <a:gd name="connsiteY76-374" fmla="*/ 651948 h 6062148"/>
              <a:gd name="connsiteX77-375" fmla="*/ 3402084 w 4522224"/>
              <a:gd name="connsiteY77-376" fmla="*/ 918648 h 6062148"/>
              <a:gd name="connsiteX78-377" fmla="*/ 3470664 w 4522224"/>
              <a:gd name="connsiteY78-378" fmla="*/ 1238688 h 6062148"/>
              <a:gd name="connsiteX79-379" fmla="*/ 3501144 w 4522224"/>
              <a:gd name="connsiteY79-380" fmla="*/ 1543488 h 6062148"/>
              <a:gd name="connsiteX80-381" fmla="*/ 3501144 w 4522224"/>
              <a:gd name="connsiteY80-382" fmla="*/ 1962588 h 6062148"/>
              <a:gd name="connsiteX81-383" fmla="*/ 3333504 w 4522224"/>
              <a:gd name="connsiteY81-384" fmla="*/ 2305488 h 6062148"/>
              <a:gd name="connsiteX82-385" fmla="*/ 3249684 w 4522224"/>
              <a:gd name="connsiteY82-386" fmla="*/ 2473128 h 6062148"/>
              <a:gd name="connsiteX83-387" fmla="*/ 3127764 w 4522224"/>
              <a:gd name="connsiteY83-388" fmla="*/ 2663628 h 6062148"/>
              <a:gd name="connsiteX84-389" fmla="*/ 3066804 w 4522224"/>
              <a:gd name="connsiteY84-390" fmla="*/ 2838888 h 6062148"/>
              <a:gd name="connsiteX85-391" fmla="*/ 3059184 w 4522224"/>
              <a:gd name="connsiteY85-392" fmla="*/ 2915088 h 6062148"/>
              <a:gd name="connsiteX86-393" fmla="*/ 3013464 w 4522224"/>
              <a:gd name="connsiteY86-394" fmla="*/ 3014148 h 6062148"/>
              <a:gd name="connsiteX87-395" fmla="*/ 2975364 w 4522224"/>
              <a:gd name="connsiteY87-396" fmla="*/ 3082728 h 6062148"/>
              <a:gd name="connsiteX88-397" fmla="*/ 2952504 w 4522224"/>
              <a:gd name="connsiteY88-398" fmla="*/ 3120828 h 6062148"/>
              <a:gd name="connsiteX89-399" fmla="*/ 2952504 w 4522224"/>
              <a:gd name="connsiteY89-400" fmla="*/ 3555168 h 6062148"/>
              <a:gd name="connsiteX90-401" fmla="*/ 2952504 w 4522224"/>
              <a:gd name="connsiteY90-402" fmla="*/ 3562788 h 6062148"/>
              <a:gd name="connsiteX91-403" fmla="*/ 3005844 w 4522224"/>
              <a:gd name="connsiteY91-404" fmla="*/ 3539928 h 6062148"/>
              <a:gd name="connsiteX92-405" fmla="*/ 3059184 w 4522224"/>
              <a:gd name="connsiteY92-406" fmla="*/ 3562788 h 6062148"/>
              <a:gd name="connsiteX93-407" fmla="*/ 3104904 w 4522224"/>
              <a:gd name="connsiteY93-408" fmla="*/ 3570408 h 6062148"/>
              <a:gd name="connsiteX94-409" fmla="*/ 3135384 w 4522224"/>
              <a:gd name="connsiteY94-410" fmla="*/ 3631368 h 6062148"/>
              <a:gd name="connsiteX95-411" fmla="*/ 3112524 w 4522224"/>
              <a:gd name="connsiteY95-412" fmla="*/ 3738048 h 6062148"/>
              <a:gd name="connsiteX96-413" fmla="*/ 3120144 w 4522224"/>
              <a:gd name="connsiteY96-414" fmla="*/ 4103808 h 6062148"/>
              <a:gd name="connsiteX97-415" fmla="*/ 3112524 w 4522224"/>
              <a:gd name="connsiteY97-416" fmla="*/ 4119048 h 6062148"/>
              <a:gd name="connsiteX98-417" fmla="*/ 3158244 w 4522224"/>
              <a:gd name="connsiteY98-418" fmla="*/ 4157148 h 6062148"/>
              <a:gd name="connsiteX99-419" fmla="*/ 3196344 w 4522224"/>
              <a:gd name="connsiteY99-420" fmla="*/ 4164768 h 6062148"/>
              <a:gd name="connsiteX100-421" fmla="*/ 3226824 w 4522224"/>
              <a:gd name="connsiteY100-422" fmla="*/ 4172388 h 6062148"/>
              <a:gd name="connsiteX101-423" fmla="*/ 3280164 w 4522224"/>
              <a:gd name="connsiteY101-424" fmla="*/ 4294308 h 6062148"/>
              <a:gd name="connsiteX102-425" fmla="*/ 3295404 w 4522224"/>
              <a:gd name="connsiteY102-426" fmla="*/ 4347648 h 6062148"/>
              <a:gd name="connsiteX103-427" fmla="*/ 3325884 w 4522224"/>
              <a:gd name="connsiteY103-428" fmla="*/ 4408608 h 6062148"/>
              <a:gd name="connsiteX104-429" fmla="*/ 3546864 w 4522224"/>
              <a:gd name="connsiteY104-430" fmla="*/ 4644828 h 6062148"/>
              <a:gd name="connsiteX105-431" fmla="*/ 3882144 w 4522224"/>
              <a:gd name="connsiteY105-432" fmla="*/ 5025828 h 6062148"/>
              <a:gd name="connsiteX106-433" fmla="*/ 4095504 w 4522224"/>
              <a:gd name="connsiteY106-434" fmla="*/ 5300148 h 6062148"/>
              <a:gd name="connsiteX107-435" fmla="*/ 4362204 w 4522224"/>
              <a:gd name="connsiteY107-436" fmla="*/ 5726868 h 6062148"/>
              <a:gd name="connsiteX108-437" fmla="*/ 4522224 w 4522224"/>
              <a:gd name="connsiteY108-438" fmla="*/ 6046908 h 6062148"/>
              <a:gd name="connsiteX0-439" fmla="*/ 328606 w 4527226"/>
              <a:gd name="connsiteY0-440" fmla="*/ 6062148 h 6062148"/>
              <a:gd name="connsiteX1-441" fmla="*/ 381946 w 4527226"/>
              <a:gd name="connsiteY1-442" fmla="*/ 5924988 h 6062148"/>
              <a:gd name="connsiteX2-443" fmla="*/ 442906 w 4527226"/>
              <a:gd name="connsiteY2-444" fmla="*/ 5780208 h 6062148"/>
              <a:gd name="connsiteX3-445" fmla="*/ 473386 w 4527226"/>
              <a:gd name="connsiteY3-446" fmla="*/ 5665908 h 6062148"/>
              <a:gd name="connsiteX4-447" fmla="*/ 511486 w 4527226"/>
              <a:gd name="connsiteY4-448" fmla="*/ 5612568 h 6062148"/>
              <a:gd name="connsiteX5-449" fmla="*/ 541966 w 4527226"/>
              <a:gd name="connsiteY5-450" fmla="*/ 5521128 h 6062148"/>
              <a:gd name="connsiteX6-451" fmla="*/ 564826 w 4527226"/>
              <a:gd name="connsiteY6-452" fmla="*/ 5353488 h 6062148"/>
              <a:gd name="connsiteX7-453" fmla="*/ 602926 w 4527226"/>
              <a:gd name="connsiteY7-454" fmla="*/ 5223948 h 6062148"/>
              <a:gd name="connsiteX8-455" fmla="*/ 625786 w 4527226"/>
              <a:gd name="connsiteY8-456" fmla="*/ 5178228 h 6062148"/>
              <a:gd name="connsiteX9-457" fmla="*/ 701986 w 4527226"/>
              <a:gd name="connsiteY9-458" fmla="*/ 5071548 h 6062148"/>
              <a:gd name="connsiteX10-459" fmla="*/ 717226 w 4527226"/>
              <a:gd name="connsiteY10-460" fmla="*/ 5063928 h 6062148"/>
              <a:gd name="connsiteX11-461" fmla="*/ 709606 w 4527226"/>
              <a:gd name="connsiteY11-462" fmla="*/ 5025828 h 6062148"/>
              <a:gd name="connsiteX12-463" fmla="*/ 701986 w 4527226"/>
              <a:gd name="connsiteY12-464" fmla="*/ 5002968 h 6062148"/>
              <a:gd name="connsiteX13-465" fmla="*/ 968686 w 4527226"/>
              <a:gd name="connsiteY13-466" fmla="*/ 4682928 h 6062148"/>
              <a:gd name="connsiteX14-467" fmla="*/ 961066 w 4527226"/>
              <a:gd name="connsiteY14-468" fmla="*/ 4644828 h 6062148"/>
              <a:gd name="connsiteX15-469" fmla="*/ 1342066 w 4527226"/>
              <a:gd name="connsiteY15-470" fmla="*/ 4172388 h 6062148"/>
              <a:gd name="connsiteX16-471" fmla="*/ 1258246 w 4527226"/>
              <a:gd name="connsiteY16-472" fmla="*/ 4012368 h 6062148"/>
              <a:gd name="connsiteX17-473" fmla="*/ 1204906 w 4527226"/>
              <a:gd name="connsiteY17-474" fmla="*/ 3928548 h 6062148"/>
              <a:gd name="connsiteX18-475" fmla="*/ 1174426 w 4527226"/>
              <a:gd name="connsiteY18-476" fmla="*/ 3768528 h 6062148"/>
              <a:gd name="connsiteX19-477" fmla="*/ 1151566 w 4527226"/>
              <a:gd name="connsiteY19-478" fmla="*/ 3699948 h 6062148"/>
              <a:gd name="connsiteX20-479" fmla="*/ 1143946 w 4527226"/>
              <a:gd name="connsiteY20-480" fmla="*/ 3669468 h 6062148"/>
              <a:gd name="connsiteX21-481" fmla="*/ 1067746 w 4527226"/>
              <a:gd name="connsiteY21-482" fmla="*/ 3661848 h 6062148"/>
              <a:gd name="connsiteX22-483" fmla="*/ 938206 w 4527226"/>
              <a:gd name="connsiteY22-484" fmla="*/ 3669468 h 6062148"/>
              <a:gd name="connsiteX23-485" fmla="*/ 831526 w 4527226"/>
              <a:gd name="connsiteY23-486" fmla="*/ 3692328 h 6062148"/>
              <a:gd name="connsiteX24-487" fmla="*/ 610546 w 4527226"/>
              <a:gd name="connsiteY24-488" fmla="*/ 3738048 h 6062148"/>
              <a:gd name="connsiteX25-489" fmla="*/ 389566 w 4527226"/>
              <a:gd name="connsiteY25-490" fmla="*/ 3638988 h 6062148"/>
              <a:gd name="connsiteX26-491" fmla="*/ 381946 w 4527226"/>
              <a:gd name="connsiteY26-492" fmla="*/ 3326568 h 6062148"/>
              <a:gd name="connsiteX27-493" fmla="*/ 420046 w 4527226"/>
              <a:gd name="connsiteY27-494" fmla="*/ 3227508 h 6062148"/>
              <a:gd name="connsiteX28-495" fmla="*/ 389566 w 4527226"/>
              <a:gd name="connsiteY28-496" fmla="*/ 3166548 h 6062148"/>
              <a:gd name="connsiteX29-497" fmla="*/ 366706 w 4527226"/>
              <a:gd name="connsiteY29-498" fmla="*/ 3166548 h 6062148"/>
              <a:gd name="connsiteX30-499" fmla="*/ 351466 w 4527226"/>
              <a:gd name="connsiteY30-500" fmla="*/ 3105588 h 6062148"/>
              <a:gd name="connsiteX31-501" fmla="*/ 397186 w 4527226"/>
              <a:gd name="connsiteY31-502" fmla="*/ 3021768 h 6062148"/>
              <a:gd name="connsiteX32-503" fmla="*/ 488626 w 4527226"/>
              <a:gd name="connsiteY32-504" fmla="*/ 2998908 h 6062148"/>
              <a:gd name="connsiteX33-505" fmla="*/ 465766 w 4527226"/>
              <a:gd name="connsiteY33-506" fmla="*/ 2930328 h 6062148"/>
              <a:gd name="connsiteX34-507" fmla="*/ 435286 w 4527226"/>
              <a:gd name="connsiteY34-508" fmla="*/ 2930328 h 6062148"/>
              <a:gd name="connsiteX35-509" fmla="*/ 389566 w 4527226"/>
              <a:gd name="connsiteY35-510" fmla="*/ 2930328 h 6062148"/>
              <a:gd name="connsiteX36-511" fmla="*/ 305746 w 4527226"/>
              <a:gd name="connsiteY36-512" fmla="*/ 2876988 h 6062148"/>
              <a:gd name="connsiteX37-513" fmla="*/ 320986 w 4527226"/>
              <a:gd name="connsiteY37-514" fmla="*/ 2846508 h 6062148"/>
              <a:gd name="connsiteX38-515" fmla="*/ 328606 w 4527226"/>
              <a:gd name="connsiteY38-516" fmla="*/ 2793168 h 6062148"/>
              <a:gd name="connsiteX39-517" fmla="*/ 313366 w 4527226"/>
              <a:gd name="connsiteY39-518" fmla="*/ 2732208 h 6062148"/>
              <a:gd name="connsiteX40-519" fmla="*/ 267646 w 4527226"/>
              <a:gd name="connsiteY40-520" fmla="*/ 2671248 h 6062148"/>
              <a:gd name="connsiteX41-521" fmla="*/ 176206 w 4527226"/>
              <a:gd name="connsiteY41-522" fmla="*/ 2656008 h 6062148"/>
              <a:gd name="connsiteX42-523" fmla="*/ 54286 w 4527226"/>
              <a:gd name="connsiteY42-524" fmla="*/ 2610288 h 6062148"/>
              <a:gd name="connsiteX43-525" fmla="*/ 7931 w 4527226"/>
              <a:gd name="connsiteY43-526" fmla="*/ 2563298 h 6062148"/>
              <a:gd name="connsiteX44-527" fmla="*/ 8566 w 4527226"/>
              <a:gd name="connsiteY44-528" fmla="*/ 2488368 h 6062148"/>
              <a:gd name="connsiteX45-529" fmla="*/ 92386 w 4527226"/>
              <a:gd name="connsiteY45-530" fmla="*/ 2335968 h 6062148"/>
              <a:gd name="connsiteX46-531" fmla="*/ 221926 w 4527226"/>
              <a:gd name="connsiteY46-532" fmla="*/ 2175948 h 6062148"/>
              <a:gd name="connsiteX47-533" fmla="*/ 282886 w 4527226"/>
              <a:gd name="connsiteY47-534" fmla="*/ 2084508 h 6062148"/>
              <a:gd name="connsiteX48-535" fmla="*/ 328606 w 4527226"/>
              <a:gd name="connsiteY48-536" fmla="*/ 1977828 h 6062148"/>
              <a:gd name="connsiteX49-537" fmla="*/ 359086 w 4527226"/>
              <a:gd name="connsiteY49-538" fmla="*/ 1871148 h 6062148"/>
              <a:gd name="connsiteX50-539" fmla="*/ 374326 w 4527226"/>
              <a:gd name="connsiteY50-540" fmla="*/ 1810188 h 6062148"/>
              <a:gd name="connsiteX51-541" fmla="*/ 343846 w 4527226"/>
              <a:gd name="connsiteY51-542" fmla="*/ 1756848 h 6062148"/>
              <a:gd name="connsiteX52-543" fmla="*/ 328606 w 4527226"/>
              <a:gd name="connsiteY52-544" fmla="*/ 1680648 h 6062148"/>
              <a:gd name="connsiteX53-545" fmla="*/ 412426 w 4527226"/>
              <a:gd name="connsiteY53-546" fmla="*/ 1474908 h 6062148"/>
              <a:gd name="connsiteX54-547" fmla="*/ 442906 w 4527226"/>
              <a:gd name="connsiteY54-548" fmla="*/ 1307268 h 6062148"/>
              <a:gd name="connsiteX55-549" fmla="*/ 465766 w 4527226"/>
              <a:gd name="connsiteY55-550" fmla="*/ 1192968 h 6062148"/>
              <a:gd name="connsiteX56-551" fmla="*/ 503866 w 4527226"/>
              <a:gd name="connsiteY56-552" fmla="*/ 1055808 h 6062148"/>
              <a:gd name="connsiteX57-553" fmla="*/ 557206 w 4527226"/>
              <a:gd name="connsiteY57-554" fmla="*/ 888168 h 6062148"/>
              <a:gd name="connsiteX58-555" fmla="*/ 503866 w 4527226"/>
              <a:gd name="connsiteY58-556" fmla="*/ 888168 h 6062148"/>
              <a:gd name="connsiteX59-557" fmla="*/ 412426 w 4527226"/>
              <a:gd name="connsiteY59-558" fmla="*/ 834828 h 6062148"/>
              <a:gd name="connsiteX60-559" fmla="*/ 328606 w 4527226"/>
              <a:gd name="connsiteY60-560" fmla="*/ 789108 h 6062148"/>
              <a:gd name="connsiteX61-561" fmla="*/ 260026 w 4527226"/>
              <a:gd name="connsiteY61-562" fmla="*/ 773868 h 6062148"/>
              <a:gd name="connsiteX62-563" fmla="*/ 214306 w 4527226"/>
              <a:gd name="connsiteY62-564" fmla="*/ 751008 h 6062148"/>
              <a:gd name="connsiteX63-565" fmla="*/ 260026 w 4527226"/>
              <a:gd name="connsiteY63-566" fmla="*/ 674808 h 6062148"/>
              <a:gd name="connsiteX64-567" fmla="*/ 374326 w 4527226"/>
              <a:gd name="connsiteY64-568" fmla="*/ 606228 h 6062148"/>
              <a:gd name="connsiteX65-569" fmla="*/ 557206 w 4527226"/>
              <a:gd name="connsiteY65-570" fmla="*/ 507168 h 6062148"/>
              <a:gd name="connsiteX66-571" fmla="*/ 656266 w 4527226"/>
              <a:gd name="connsiteY66-572" fmla="*/ 423348 h 6062148"/>
              <a:gd name="connsiteX67-573" fmla="*/ 892486 w 4527226"/>
              <a:gd name="connsiteY67-574" fmla="*/ 232848 h 6062148"/>
              <a:gd name="connsiteX68-575" fmla="*/ 1174426 w 4527226"/>
              <a:gd name="connsiteY68-576" fmla="*/ 80448 h 6062148"/>
              <a:gd name="connsiteX69-577" fmla="*/ 1593526 w 4527226"/>
              <a:gd name="connsiteY69-578" fmla="*/ 11868 h 6062148"/>
              <a:gd name="connsiteX70-579" fmla="*/ 1944046 w 4527226"/>
              <a:gd name="connsiteY70-580" fmla="*/ 4248 h 6062148"/>
              <a:gd name="connsiteX71-581" fmla="*/ 2172646 w 4527226"/>
              <a:gd name="connsiteY71-582" fmla="*/ 4248 h 6062148"/>
              <a:gd name="connsiteX72-583" fmla="*/ 2393626 w 4527226"/>
              <a:gd name="connsiteY72-584" fmla="*/ 57588 h 6062148"/>
              <a:gd name="connsiteX73-585" fmla="*/ 2667946 w 4527226"/>
              <a:gd name="connsiteY73-586" fmla="*/ 133788 h 6062148"/>
              <a:gd name="connsiteX74-587" fmla="*/ 2820346 w 4527226"/>
              <a:gd name="connsiteY74-588" fmla="*/ 202368 h 6062148"/>
              <a:gd name="connsiteX75-589" fmla="*/ 3102286 w 4527226"/>
              <a:gd name="connsiteY75-590" fmla="*/ 400488 h 6062148"/>
              <a:gd name="connsiteX76-591" fmla="*/ 3285166 w 4527226"/>
              <a:gd name="connsiteY76-592" fmla="*/ 651948 h 6062148"/>
              <a:gd name="connsiteX77-593" fmla="*/ 3407086 w 4527226"/>
              <a:gd name="connsiteY77-594" fmla="*/ 918648 h 6062148"/>
              <a:gd name="connsiteX78-595" fmla="*/ 3475666 w 4527226"/>
              <a:gd name="connsiteY78-596" fmla="*/ 1238688 h 6062148"/>
              <a:gd name="connsiteX79-597" fmla="*/ 3506146 w 4527226"/>
              <a:gd name="connsiteY79-598" fmla="*/ 1543488 h 6062148"/>
              <a:gd name="connsiteX80-599" fmla="*/ 3506146 w 4527226"/>
              <a:gd name="connsiteY80-600" fmla="*/ 1962588 h 6062148"/>
              <a:gd name="connsiteX81-601" fmla="*/ 3338506 w 4527226"/>
              <a:gd name="connsiteY81-602" fmla="*/ 2305488 h 6062148"/>
              <a:gd name="connsiteX82-603" fmla="*/ 3254686 w 4527226"/>
              <a:gd name="connsiteY82-604" fmla="*/ 2473128 h 6062148"/>
              <a:gd name="connsiteX83-605" fmla="*/ 3132766 w 4527226"/>
              <a:gd name="connsiteY83-606" fmla="*/ 2663628 h 6062148"/>
              <a:gd name="connsiteX84-607" fmla="*/ 3071806 w 4527226"/>
              <a:gd name="connsiteY84-608" fmla="*/ 2838888 h 6062148"/>
              <a:gd name="connsiteX85-609" fmla="*/ 3064186 w 4527226"/>
              <a:gd name="connsiteY85-610" fmla="*/ 2915088 h 6062148"/>
              <a:gd name="connsiteX86-611" fmla="*/ 3018466 w 4527226"/>
              <a:gd name="connsiteY86-612" fmla="*/ 3014148 h 6062148"/>
              <a:gd name="connsiteX87-613" fmla="*/ 2980366 w 4527226"/>
              <a:gd name="connsiteY87-614" fmla="*/ 3082728 h 6062148"/>
              <a:gd name="connsiteX88-615" fmla="*/ 2957506 w 4527226"/>
              <a:gd name="connsiteY88-616" fmla="*/ 3120828 h 6062148"/>
              <a:gd name="connsiteX89-617" fmla="*/ 2957506 w 4527226"/>
              <a:gd name="connsiteY89-618" fmla="*/ 3555168 h 6062148"/>
              <a:gd name="connsiteX90-619" fmla="*/ 2957506 w 4527226"/>
              <a:gd name="connsiteY90-620" fmla="*/ 3562788 h 6062148"/>
              <a:gd name="connsiteX91-621" fmla="*/ 3010846 w 4527226"/>
              <a:gd name="connsiteY91-622" fmla="*/ 3539928 h 6062148"/>
              <a:gd name="connsiteX92-623" fmla="*/ 3064186 w 4527226"/>
              <a:gd name="connsiteY92-624" fmla="*/ 3562788 h 6062148"/>
              <a:gd name="connsiteX93-625" fmla="*/ 3109906 w 4527226"/>
              <a:gd name="connsiteY93-626" fmla="*/ 3570408 h 6062148"/>
              <a:gd name="connsiteX94-627" fmla="*/ 3140386 w 4527226"/>
              <a:gd name="connsiteY94-628" fmla="*/ 3631368 h 6062148"/>
              <a:gd name="connsiteX95-629" fmla="*/ 3117526 w 4527226"/>
              <a:gd name="connsiteY95-630" fmla="*/ 3738048 h 6062148"/>
              <a:gd name="connsiteX96-631" fmla="*/ 3125146 w 4527226"/>
              <a:gd name="connsiteY96-632" fmla="*/ 4103808 h 6062148"/>
              <a:gd name="connsiteX97-633" fmla="*/ 3117526 w 4527226"/>
              <a:gd name="connsiteY97-634" fmla="*/ 4119048 h 6062148"/>
              <a:gd name="connsiteX98-635" fmla="*/ 3163246 w 4527226"/>
              <a:gd name="connsiteY98-636" fmla="*/ 4157148 h 6062148"/>
              <a:gd name="connsiteX99-637" fmla="*/ 3201346 w 4527226"/>
              <a:gd name="connsiteY99-638" fmla="*/ 4164768 h 6062148"/>
              <a:gd name="connsiteX100-639" fmla="*/ 3231826 w 4527226"/>
              <a:gd name="connsiteY100-640" fmla="*/ 4172388 h 6062148"/>
              <a:gd name="connsiteX101-641" fmla="*/ 3285166 w 4527226"/>
              <a:gd name="connsiteY101-642" fmla="*/ 4294308 h 6062148"/>
              <a:gd name="connsiteX102-643" fmla="*/ 3300406 w 4527226"/>
              <a:gd name="connsiteY102-644" fmla="*/ 4347648 h 6062148"/>
              <a:gd name="connsiteX103-645" fmla="*/ 3330886 w 4527226"/>
              <a:gd name="connsiteY103-646" fmla="*/ 4408608 h 6062148"/>
              <a:gd name="connsiteX104-647" fmla="*/ 3551866 w 4527226"/>
              <a:gd name="connsiteY104-648" fmla="*/ 4644828 h 6062148"/>
              <a:gd name="connsiteX105-649" fmla="*/ 3887146 w 4527226"/>
              <a:gd name="connsiteY105-650" fmla="*/ 5025828 h 6062148"/>
              <a:gd name="connsiteX106-651" fmla="*/ 4100506 w 4527226"/>
              <a:gd name="connsiteY106-652" fmla="*/ 5300148 h 6062148"/>
              <a:gd name="connsiteX107-653" fmla="*/ 4367206 w 4527226"/>
              <a:gd name="connsiteY107-654" fmla="*/ 5726868 h 6062148"/>
              <a:gd name="connsiteX108-655" fmla="*/ 4527226 w 4527226"/>
              <a:gd name="connsiteY108-656" fmla="*/ 6046908 h 6062148"/>
              <a:gd name="connsiteX0-657" fmla="*/ 328606 w 4527226"/>
              <a:gd name="connsiteY0-658" fmla="*/ 6062148 h 6062148"/>
              <a:gd name="connsiteX1-659" fmla="*/ 381946 w 4527226"/>
              <a:gd name="connsiteY1-660" fmla="*/ 5924988 h 6062148"/>
              <a:gd name="connsiteX2-661" fmla="*/ 442906 w 4527226"/>
              <a:gd name="connsiteY2-662" fmla="*/ 5780208 h 6062148"/>
              <a:gd name="connsiteX3-663" fmla="*/ 473386 w 4527226"/>
              <a:gd name="connsiteY3-664" fmla="*/ 5665908 h 6062148"/>
              <a:gd name="connsiteX4-665" fmla="*/ 511486 w 4527226"/>
              <a:gd name="connsiteY4-666" fmla="*/ 5612568 h 6062148"/>
              <a:gd name="connsiteX5-667" fmla="*/ 541966 w 4527226"/>
              <a:gd name="connsiteY5-668" fmla="*/ 5521128 h 6062148"/>
              <a:gd name="connsiteX6-669" fmla="*/ 564826 w 4527226"/>
              <a:gd name="connsiteY6-670" fmla="*/ 5353488 h 6062148"/>
              <a:gd name="connsiteX7-671" fmla="*/ 602926 w 4527226"/>
              <a:gd name="connsiteY7-672" fmla="*/ 5223948 h 6062148"/>
              <a:gd name="connsiteX8-673" fmla="*/ 625786 w 4527226"/>
              <a:gd name="connsiteY8-674" fmla="*/ 5178228 h 6062148"/>
              <a:gd name="connsiteX9-675" fmla="*/ 701986 w 4527226"/>
              <a:gd name="connsiteY9-676" fmla="*/ 5071548 h 6062148"/>
              <a:gd name="connsiteX10-677" fmla="*/ 717226 w 4527226"/>
              <a:gd name="connsiteY10-678" fmla="*/ 5063928 h 6062148"/>
              <a:gd name="connsiteX11-679" fmla="*/ 709606 w 4527226"/>
              <a:gd name="connsiteY11-680" fmla="*/ 5025828 h 6062148"/>
              <a:gd name="connsiteX12-681" fmla="*/ 701986 w 4527226"/>
              <a:gd name="connsiteY12-682" fmla="*/ 5002968 h 6062148"/>
              <a:gd name="connsiteX13-683" fmla="*/ 968686 w 4527226"/>
              <a:gd name="connsiteY13-684" fmla="*/ 4682928 h 6062148"/>
              <a:gd name="connsiteX14-685" fmla="*/ 961066 w 4527226"/>
              <a:gd name="connsiteY14-686" fmla="*/ 4644828 h 6062148"/>
              <a:gd name="connsiteX15-687" fmla="*/ 1342066 w 4527226"/>
              <a:gd name="connsiteY15-688" fmla="*/ 4172388 h 6062148"/>
              <a:gd name="connsiteX16-689" fmla="*/ 1258246 w 4527226"/>
              <a:gd name="connsiteY16-690" fmla="*/ 4012368 h 6062148"/>
              <a:gd name="connsiteX17-691" fmla="*/ 1204906 w 4527226"/>
              <a:gd name="connsiteY17-692" fmla="*/ 3928548 h 6062148"/>
              <a:gd name="connsiteX18-693" fmla="*/ 1174426 w 4527226"/>
              <a:gd name="connsiteY18-694" fmla="*/ 3768528 h 6062148"/>
              <a:gd name="connsiteX19-695" fmla="*/ 1151566 w 4527226"/>
              <a:gd name="connsiteY19-696" fmla="*/ 3699948 h 6062148"/>
              <a:gd name="connsiteX20-697" fmla="*/ 1143946 w 4527226"/>
              <a:gd name="connsiteY20-698" fmla="*/ 3669468 h 6062148"/>
              <a:gd name="connsiteX21-699" fmla="*/ 1067746 w 4527226"/>
              <a:gd name="connsiteY21-700" fmla="*/ 3661848 h 6062148"/>
              <a:gd name="connsiteX22-701" fmla="*/ 938206 w 4527226"/>
              <a:gd name="connsiteY22-702" fmla="*/ 3669468 h 6062148"/>
              <a:gd name="connsiteX23-703" fmla="*/ 831526 w 4527226"/>
              <a:gd name="connsiteY23-704" fmla="*/ 3692328 h 6062148"/>
              <a:gd name="connsiteX24-705" fmla="*/ 610546 w 4527226"/>
              <a:gd name="connsiteY24-706" fmla="*/ 3738048 h 6062148"/>
              <a:gd name="connsiteX25-707" fmla="*/ 389566 w 4527226"/>
              <a:gd name="connsiteY25-708" fmla="*/ 3638988 h 6062148"/>
              <a:gd name="connsiteX26-709" fmla="*/ 381946 w 4527226"/>
              <a:gd name="connsiteY26-710" fmla="*/ 3326568 h 6062148"/>
              <a:gd name="connsiteX27-711" fmla="*/ 420046 w 4527226"/>
              <a:gd name="connsiteY27-712" fmla="*/ 3227508 h 6062148"/>
              <a:gd name="connsiteX28-713" fmla="*/ 389566 w 4527226"/>
              <a:gd name="connsiteY28-714" fmla="*/ 3166548 h 6062148"/>
              <a:gd name="connsiteX29-715" fmla="*/ 351466 w 4527226"/>
              <a:gd name="connsiteY29-716" fmla="*/ 3105588 h 6062148"/>
              <a:gd name="connsiteX30-717" fmla="*/ 397186 w 4527226"/>
              <a:gd name="connsiteY30-718" fmla="*/ 3021768 h 6062148"/>
              <a:gd name="connsiteX31-719" fmla="*/ 488626 w 4527226"/>
              <a:gd name="connsiteY31-720" fmla="*/ 2998908 h 6062148"/>
              <a:gd name="connsiteX32-721" fmla="*/ 465766 w 4527226"/>
              <a:gd name="connsiteY32-722" fmla="*/ 2930328 h 6062148"/>
              <a:gd name="connsiteX33-723" fmla="*/ 435286 w 4527226"/>
              <a:gd name="connsiteY33-724" fmla="*/ 2930328 h 6062148"/>
              <a:gd name="connsiteX34-725" fmla="*/ 389566 w 4527226"/>
              <a:gd name="connsiteY34-726" fmla="*/ 2930328 h 6062148"/>
              <a:gd name="connsiteX35-727" fmla="*/ 305746 w 4527226"/>
              <a:gd name="connsiteY35-728" fmla="*/ 2876988 h 6062148"/>
              <a:gd name="connsiteX36-729" fmla="*/ 320986 w 4527226"/>
              <a:gd name="connsiteY36-730" fmla="*/ 2846508 h 6062148"/>
              <a:gd name="connsiteX37-731" fmla="*/ 328606 w 4527226"/>
              <a:gd name="connsiteY37-732" fmla="*/ 2793168 h 6062148"/>
              <a:gd name="connsiteX38-733" fmla="*/ 313366 w 4527226"/>
              <a:gd name="connsiteY38-734" fmla="*/ 2732208 h 6062148"/>
              <a:gd name="connsiteX39-735" fmla="*/ 267646 w 4527226"/>
              <a:gd name="connsiteY39-736" fmla="*/ 2671248 h 6062148"/>
              <a:gd name="connsiteX40-737" fmla="*/ 176206 w 4527226"/>
              <a:gd name="connsiteY40-738" fmla="*/ 2656008 h 6062148"/>
              <a:gd name="connsiteX41-739" fmla="*/ 54286 w 4527226"/>
              <a:gd name="connsiteY41-740" fmla="*/ 2610288 h 6062148"/>
              <a:gd name="connsiteX42-741" fmla="*/ 7931 w 4527226"/>
              <a:gd name="connsiteY42-742" fmla="*/ 2563298 h 6062148"/>
              <a:gd name="connsiteX43-743" fmla="*/ 8566 w 4527226"/>
              <a:gd name="connsiteY43-744" fmla="*/ 2488368 h 6062148"/>
              <a:gd name="connsiteX44-745" fmla="*/ 92386 w 4527226"/>
              <a:gd name="connsiteY44-746" fmla="*/ 2335968 h 6062148"/>
              <a:gd name="connsiteX45-747" fmla="*/ 221926 w 4527226"/>
              <a:gd name="connsiteY45-748" fmla="*/ 2175948 h 6062148"/>
              <a:gd name="connsiteX46-749" fmla="*/ 282886 w 4527226"/>
              <a:gd name="connsiteY46-750" fmla="*/ 2084508 h 6062148"/>
              <a:gd name="connsiteX47-751" fmla="*/ 328606 w 4527226"/>
              <a:gd name="connsiteY47-752" fmla="*/ 1977828 h 6062148"/>
              <a:gd name="connsiteX48-753" fmla="*/ 359086 w 4527226"/>
              <a:gd name="connsiteY48-754" fmla="*/ 1871148 h 6062148"/>
              <a:gd name="connsiteX49-755" fmla="*/ 374326 w 4527226"/>
              <a:gd name="connsiteY49-756" fmla="*/ 1810188 h 6062148"/>
              <a:gd name="connsiteX50-757" fmla="*/ 343846 w 4527226"/>
              <a:gd name="connsiteY50-758" fmla="*/ 1756848 h 6062148"/>
              <a:gd name="connsiteX51-759" fmla="*/ 328606 w 4527226"/>
              <a:gd name="connsiteY51-760" fmla="*/ 1680648 h 6062148"/>
              <a:gd name="connsiteX52-761" fmla="*/ 412426 w 4527226"/>
              <a:gd name="connsiteY52-762" fmla="*/ 1474908 h 6062148"/>
              <a:gd name="connsiteX53-763" fmla="*/ 442906 w 4527226"/>
              <a:gd name="connsiteY53-764" fmla="*/ 1307268 h 6062148"/>
              <a:gd name="connsiteX54-765" fmla="*/ 465766 w 4527226"/>
              <a:gd name="connsiteY54-766" fmla="*/ 1192968 h 6062148"/>
              <a:gd name="connsiteX55-767" fmla="*/ 503866 w 4527226"/>
              <a:gd name="connsiteY55-768" fmla="*/ 1055808 h 6062148"/>
              <a:gd name="connsiteX56-769" fmla="*/ 557206 w 4527226"/>
              <a:gd name="connsiteY56-770" fmla="*/ 888168 h 6062148"/>
              <a:gd name="connsiteX57-771" fmla="*/ 503866 w 4527226"/>
              <a:gd name="connsiteY57-772" fmla="*/ 888168 h 6062148"/>
              <a:gd name="connsiteX58-773" fmla="*/ 412426 w 4527226"/>
              <a:gd name="connsiteY58-774" fmla="*/ 834828 h 6062148"/>
              <a:gd name="connsiteX59-775" fmla="*/ 328606 w 4527226"/>
              <a:gd name="connsiteY59-776" fmla="*/ 789108 h 6062148"/>
              <a:gd name="connsiteX60-777" fmla="*/ 260026 w 4527226"/>
              <a:gd name="connsiteY60-778" fmla="*/ 773868 h 6062148"/>
              <a:gd name="connsiteX61-779" fmla="*/ 214306 w 4527226"/>
              <a:gd name="connsiteY61-780" fmla="*/ 751008 h 6062148"/>
              <a:gd name="connsiteX62-781" fmla="*/ 260026 w 4527226"/>
              <a:gd name="connsiteY62-782" fmla="*/ 674808 h 6062148"/>
              <a:gd name="connsiteX63-783" fmla="*/ 374326 w 4527226"/>
              <a:gd name="connsiteY63-784" fmla="*/ 606228 h 6062148"/>
              <a:gd name="connsiteX64-785" fmla="*/ 557206 w 4527226"/>
              <a:gd name="connsiteY64-786" fmla="*/ 507168 h 6062148"/>
              <a:gd name="connsiteX65-787" fmla="*/ 656266 w 4527226"/>
              <a:gd name="connsiteY65-788" fmla="*/ 423348 h 6062148"/>
              <a:gd name="connsiteX66-789" fmla="*/ 892486 w 4527226"/>
              <a:gd name="connsiteY66-790" fmla="*/ 232848 h 6062148"/>
              <a:gd name="connsiteX67-791" fmla="*/ 1174426 w 4527226"/>
              <a:gd name="connsiteY67-792" fmla="*/ 80448 h 6062148"/>
              <a:gd name="connsiteX68-793" fmla="*/ 1593526 w 4527226"/>
              <a:gd name="connsiteY68-794" fmla="*/ 11868 h 6062148"/>
              <a:gd name="connsiteX69-795" fmla="*/ 1944046 w 4527226"/>
              <a:gd name="connsiteY69-796" fmla="*/ 4248 h 6062148"/>
              <a:gd name="connsiteX70-797" fmla="*/ 2172646 w 4527226"/>
              <a:gd name="connsiteY70-798" fmla="*/ 4248 h 6062148"/>
              <a:gd name="connsiteX71-799" fmla="*/ 2393626 w 4527226"/>
              <a:gd name="connsiteY71-800" fmla="*/ 57588 h 6062148"/>
              <a:gd name="connsiteX72-801" fmla="*/ 2667946 w 4527226"/>
              <a:gd name="connsiteY72-802" fmla="*/ 133788 h 6062148"/>
              <a:gd name="connsiteX73-803" fmla="*/ 2820346 w 4527226"/>
              <a:gd name="connsiteY73-804" fmla="*/ 202368 h 6062148"/>
              <a:gd name="connsiteX74-805" fmla="*/ 3102286 w 4527226"/>
              <a:gd name="connsiteY74-806" fmla="*/ 400488 h 6062148"/>
              <a:gd name="connsiteX75-807" fmla="*/ 3285166 w 4527226"/>
              <a:gd name="connsiteY75-808" fmla="*/ 651948 h 6062148"/>
              <a:gd name="connsiteX76-809" fmla="*/ 3407086 w 4527226"/>
              <a:gd name="connsiteY76-810" fmla="*/ 918648 h 6062148"/>
              <a:gd name="connsiteX77-811" fmla="*/ 3475666 w 4527226"/>
              <a:gd name="connsiteY77-812" fmla="*/ 1238688 h 6062148"/>
              <a:gd name="connsiteX78-813" fmla="*/ 3506146 w 4527226"/>
              <a:gd name="connsiteY78-814" fmla="*/ 1543488 h 6062148"/>
              <a:gd name="connsiteX79-815" fmla="*/ 3506146 w 4527226"/>
              <a:gd name="connsiteY79-816" fmla="*/ 1962588 h 6062148"/>
              <a:gd name="connsiteX80-817" fmla="*/ 3338506 w 4527226"/>
              <a:gd name="connsiteY80-818" fmla="*/ 2305488 h 6062148"/>
              <a:gd name="connsiteX81-819" fmla="*/ 3254686 w 4527226"/>
              <a:gd name="connsiteY81-820" fmla="*/ 2473128 h 6062148"/>
              <a:gd name="connsiteX82-821" fmla="*/ 3132766 w 4527226"/>
              <a:gd name="connsiteY82-822" fmla="*/ 2663628 h 6062148"/>
              <a:gd name="connsiteX83-823" fmla="*/ 3071806 w 4527226"/>
              <a:gd name="connsiteY83-824" fmla="*/ 2838888 h 6062148"/>
              <a:gd name="connsiteX84-825" fmla="*/ 3064186 w 4527226"/>
              <a:gd name="connsiteY84-826" fmla="*/ 2915088 h 6062148"/>
              <a:gd name="connsiteX85-827" fmla="*/ 3018466 w 4527226"/>
              <a:gd name="connsiteY85-828" fmla="*/ 3014148 h 6062148"/>
              <a:gd name="connsiteX86-829" fmla="*/ 2980366 w 4527226"/>
              <a:gd name="connsiteY86-830" fmla="*/ 3082728 h 6062148"/>
              <a:gd name="connsiteX87-831" fmla="*/ 2957506 w 4527226"/>
              <a:gd name="connsiteY87-832" fmla="*/ 3120828 h 6062148"/>
              <a:gd name="connsiteX88-833" fmla="*/ 2957506 w 4527226"/>
              <a:gd name="connsiteY88-834" fmla="*/ 3555168 h 6062148"/>
              <a:gd name="connsiteX89-835" fmla="*/ 2957506 w 4527226"/>
              <a:gd name="connsiteY89-836" fmla="*/ 3562788 h 6062148"/>
              <a:gd name="connsiteX90-837" fmla="*/ 3010846 w 4527226"/>
              <a:gd name="connsiteY90-838" fmla="*/ 3539928 h 6062148"/>
              <a:gd name="connsiteX91-839" fmla="*/ 3064186 w 4527226"/>
              <a:gd name="connsiteY91-840" fmla="*/ 3562788 h 6062148"/>
              <a:gd name="connsiteX92-841" fmla="*/ 3109906 w 4527226"/>
              <a:gd name="connsiteY92-842" fmla="*/ 3570408 h 6062148"/>
              <a:gd name="connsiteX93-843" fmla="*/ 3140386 w 4527226"/>
              <a:gd name="connsiteY93-844" fmla="*/ 3631368 h 6062148"/>
              <a:gd name="connsiteX94-845" fmla="*/ 3117526 w 4527226"/>
              <a:gd name="connsiteY94-846" fmla="*/ 3738048 h 6062148"/>
              <a:gd name="connsiteX95-847" fmla="*/ 3125146 w 4527226"/>
              <a:gd name="connsiteY95-848" fmla="*/ 4103808 h 6062148"/>
              <a:gd name="connsiteX96-849" fmla="*/ 3117526 w 4527226"/>
              <a:gd name="connsiteY96-850" fmla="*/ 4119048 h 6062148"/>
              <a:gd name="connsiteX97-851" fmla="*/ 3163246 w 4527226"/>
              <a:gd name="connsiteY97-852" fmla="*/ 4157148 h 6062148"/>
              <a:gd name="connsiteX98-853" fmla="*/ 3201346 w 4527226"/>
              <a:gd name="connsiteY98-854" fmla="*/ 4164768 h 6062148"/>
              <a:gd name="connsiteX99-855" fmla="*/ 3231826 w 4527226"/>
              <a:gd name="connsiteY99-856" fmla="*/ 4172388 h 6062148"/>
              <a:gd name="connsiteX100-857" fmla="*/ 3285166 w 4527226"/>
              <a:gd name="connsiteY100-858" fmla="*/ 4294308 h 6062148"/>
              <a:gd name="connsiteX101-859" fmla="*/ 3300406 w 4527226"/>
              <a:gd name="connsiteY101-860" fmla="*/ 4347648 h 6062148"/>
              <a:gd name="connsiteX102-861" fmla="*/ 3330886 w 4527226"/>
              <a:gd name="connsiteY102-862" fmla="*/ 4408608 h 6062148"/>
              <a:gd name="connsiteX103-863" fmla="*/ 3551866 w 4527226"/>
              <a:gd name="connsiteY103-864" fmla="*/ 4644828 h 6062148"/>
              <a:gd name="connsiteX104-865" fmla="*/ 3887146 w 4527226"/>
              <a:gd name="connsiteY104-866" fmla="*/ 5025828 h 6062148"/>
              <a:gd name="connsiteX105-867" fmla="*/ 4100506 w 4527226"/>
              <a:gd name="connsiteY105-868" fmla="*/ 5300148 h 6062148"/>
              <a:gd name="connsiteX106-869" fmla="*/ 4367206 w 4527226"/>
              <a:gd name="connsiteY106-870" fmla="*/ 5726868 h 6062148"/>
              <a:gd name="connsiteX107-871" fmla="*/ 4527226 w 4527226"/>
              <a:gd name="connsiteY107-872" fmla="*/ 6046908 h 6062148"/>
              <a:gd name="connsiteX0-873" fmla="*/ 328606 w 4527226"/>
              <a:gd name="connsiteY0-874" fmla="*/ 6062148 h 6062148"/>
              <a:gd name="connsiteX1-875" fmla="*/ 381946 w 4527226"/>
              <a:gd name="connsiteY1-876" fmla="*/ 5924988 h 6062148"/>
              <a:gd name="connsiteX2-877" fmla="*/ 442906 w 4527226"/>
              <a:gd name="connsiteY2-878" fmla="*/ 5780208 h 6062148"/>
              <a:gd name="connsiteX3-879" fmla="*/ 473386 w 4527226"/>
              <a:gd name="connsiteY3-880" fmla="*/ 5665908 h 6062148"/>
              <a:gd name="connsiteX4-881" fmla="*/ 511486 w 4527226"/>
              <a:gd name="connsiteY4-882" fmla="*/ 5612568 h 6062148"/>
              <a:gd name="connsiteX5-883" fmla="*/ 541966 w 4527226"/>
              <a:gd name="connsiteY5-884" fmla="*/ 5521128 h 6062148"/>
              <a:gd name="connsiteX6-885" fmla="*/ 564826 w 4527226"/>
              <a:gd name="connsiteY6-886" fmla="*/ 5353488 h 6062148"/>
              <a:gd name="connsiteX7-887" fmla="*/ 602926 w 4527226"/>
              <a:gd name="connsiteY7-888" fmla="*/ 5223948 h 6062148"/>
              <a:gd name="connsiteX8-889" fmla="*/ 625786 w 4527226"/>
              <a:gd name="connsiteY8-890" fmla="*/ 5178228 h 6062148"/>
              <a:gd name="connsiteX9-891" fmla="*/ 701986 w 4527226"/>
              <a:gd name="connsiteY9-892" fmla="*/ 5071548 h 6062148"/>
              <a:gd name="connsiteX10-893" fmla="*/ 717226 w 4527226"/>
              <a:gd name="connsiteY10-894" fmla="*/ 5063928 h 6062148"/>
              <a:gd name="connsiteX11-895" fmla="*/ 709606 w 4527226"/>
              <a:gd name="connsiteY11-896" fmla="*/ 5025828 h 6062148"/>
              <a:gd name="connsiteX12-897" fmla="*/ 701986 w 4527226"/>
              <a:gd name="connsiteY12-898" fmla="*/ 5002968 h 6062148"/>
              <a:gd name="connsiteX13-899" fmla="*/ 968686 w 4527226"/>
              <a:gd name="connsiteY13-900" fmla="*/ 4682928 h 6062148"/>
              <a:gd name="connsiteX14-901" fmla="*/ 961066 w 4527226"/>
              <a:gd name="connsiteY14-902" fmla="*/ 4644828 h 6062148"/>
              <a:gd name="connsiteX15-903" fmla="*/ 1342066 w 4527226"/>
              <a:gd name="connsiteY15-904" fmla="*/ 4172388 h 6062148"/>
              <a:gd name="connsiteX16-905" fmla="*/ 1258246 w 4527226"/>
              <a:gd name="connsiteY16-906" fmla="*/ 4012368 h 6062148"/>
              <a:gd name="connsiteX17-907" fmla="*/ 1204906 w 4527226"/>
              <a:gd name="connsiteY17-908" fmla="*/ 3928548 h 6062148"/>
              <a:gd name="connsiteX18-909" fmla="*/ 1174426 w 4527226"/>
              <a:gd name="connsiteY18-910" fmla="*/ 3768528 h 6062148"/>
              <a:gd name="connsiteX19-911" fmla="*/ 1151566 w 4527226"/>
              <a:gd name="connsiteY19-912" fmla="*/ 3699948 h 6062148"/>
              <a:gd name="connsiteX20-913" fmla="*/ 1143946 w 4527226"/>
              <a:gd name="connsiteY20-914" fmla="*/ 3669468 h 6062148"/>
              <a:gd name="connsiteX21-915" fmla="*/ 1067746 w 4527226"/>
              <a:gd name="connsiteY21-916" fmla="*/ 3661848 h 6062148"/>
              <a:gd name="connsiteX22-917" fmla="*/ 938206 w 4527226"/>
              <a:gd name="connsiteY22-918" fmla="*/ 3669468 h 6062148"/>
              <a:gd name="connsiteX23-919" fmla="*/ 831526 w 4527226"/>
              <a:gd name="connsiteY23-920" fmla="*/ 3692328 h 6062148"/>
              <a:gd name="connsiteX24-921" fmla="*/ 610546 w 4527226"/>
              <a:gd name="connsiteY24-922" fmla="*/ 3738048 h 6062148"/>
              <a:gd name="connsiteX25-923" fmla="*/ 389566 w 4527226"/>
              <a:gd name="connsiteY25-924" fmla="*/ 3638988 h 6062148"/>
              <a:gd name="connsiteX26-925" fmla="*/ 381946 w 4527226"/>
              <a:gd name="connsiteY26-926" fmla="*/ 3326568 h 6062148"/>
              <a:gd name="connsiteX27-927" fmla="*/ 420046 w 4527226"/>
              <a:gd name="connsiteY27-928" fmla="*/ 3227508 h 6062148"/>
              <a:gd name="connsiteX28-929" fmla="*/ 389566 w 4527226"/>
              <a:gd name="connsiteY28-930" fmla="*/ 3166548 h 6062148"/>
              <a:gd name="connsiteX29-931" fmla="*/ 351466 w 4527226"/>
              <a:gd name="connsiteY29-932" fmla="*/ 3105588 h 6062148"/>
              <a:gd name="connsiteX30-933" fmla="*/ 397186 w 4527226"/>
              <a:gd name="connsiteY30-934" fmla="*/ 3021768 h 6062148"/>
              <a:gd name="connsiteX31-935" fmla="*/ 488626 w 4527226"/>
              <a:gd name="connsiteY31-936" fmla="*/ 2998908 h 6062148"/>
              <a:gd name="connsiteX32-937" fmla="*/ 465766 w 4527226"/>
              <a:gd name="connsiteY32-938" fmla="*/ 2930328 h 6062148"/>
              <a:gd name="connsiteX33-939" fmla="*/ 435286 w 4527226"/>
              <a:gd name="connsiteY33-940" fmla="*/ 2930328 h 6062148"/>
              <a:gd name="connsiteX34-941" fmla="*/ 389566 w 4527226"/>
              <a:gd name="connsiteY34-942" fmla="*/ 2930328 h 6062148"/>
              <a:gd name="connsiteX35-943" fmla="*/ 314000 w 4527226"/>
              <a:gd name="connsiteY35-944" fmla="*/ 2893495 h 6062148"/>
              <a:gd name="connsiteX36-945" fmla="*/ 320986 w 4527226"/>
              <a:gd name="connsiteY36-946" fmla="*/ 2846508 h 6062148"/>
              <a:gd name="connsiteX37-947" fmla="*/ 328606 w 4527226"/>
              <a:gd name="connsiteY37-948" fmla="*/ 2793168 h 6062148"/>
              <a:gd name="connsiteX38-949" fmla="*/ 313366 w 4527226"/>
              <a:gd name="connsiteY38-950" fmla="*/ 2732208 h 6062148"/>
              <a:gd name="connsiteX39-951" fmla="*/ 267646 w 4527226"/>
              <a:gd name="connsiteY39-952" fmla="*/ 2671248 h 6062148"/>
              <a:gd name="connsiteX40-953" fmla="*/ 176206 w 4527226"/>
              <a:gd name="connsiteY40-954" fmla="*/ 2656008 h 6062148"/>
              <a:gd name="connsiteX41-955" fmla="*/ 54286 w 4527226"/>
              <a:gd name="connsiteY41-956" fmla="*/ 2610288 h 6062148"/>
              <a:gd name="connsiteX42-957" fmla="*/ 7931 w 4527226"/>
              <a:gd name="connsiteY42-958" fmla="*/ 2563298 h 6062148"/>
              <a:gd name="connsiteX43-959" fmla="*/ 8566 w 4527226"/>
              <a:gd name="connsiteY43-960" fmla="*/ 2488368 h 6062148"/>
              <a:gd name="connsiteX44-961" fmla="*/ 92386 w 4527226"/>
              <a:gd name="connsiteY44-962" fmla="*/ 2335968 h 6062148"/>
              <a:gd name="connsiteX45-963" fmla="*/ 221926 w 4527226"/>
              <a:gd name="connsiteY45-964" fmla="*/ 2175948 h 6062148"/>
              <a:gd name="connsiteX46-965" fmla="*/ 282886 w 4527226"/>
              <a:gd name="connsiteY46-966" fmla="*/ 2084508 h 6062148"/>
              <a:gd name="connsiteX47-967" fmla="*/ 328606 w 4527226"/>
              <a:gd name="connsiteY47-968" fmla="*/ 1977828 h 6062148"/>
              <a:gd name="connsiteX48-969" fmla="*/ 359086 w 4527226"/>
              <a:gd name="connsiteY48-970" fmla="*/ 1871148 h 6062148"/>
              <a:gd name="connsiteX49-971" fmla="*/ 374326 w 4527226"/>
              <a:gd name="connsiteY49-972" fmla="*/ 1810188 h 6062148"/>
              <a:gd name="connsiteX50-973" fmla="*/ 343846 w 4527226"/>
              <a:gd name="connsiteY50-974" fmla="*/ 1756848 h 6062148"/>
              <a:gd name="connsiteX51-975" fmla="*/ 328606 w 4527226"/>
              <a:gd name="connsiteY51-976" fmla="*/ 1680648 h 6062148"/>
              <a:gd name="connsiteX52-977" fmla="*/ 412426 w 4527226"/>
              <a:gd name="connsiteY52-978" fmla="*/ 1474908 h 6062148"/>
              <a:gd name="connsiteX53-979" fmla="*/ 442906 w 4527226"/>
              <a:gd name="connsiteY53-980" fmla="*/ 1307268 h 6062148"/>
              <a:gd name="connsiteX54-981" fmla="*/ 465766 w 4527226"/>
              <a:gd name="connsiteY54-982" fmla="*/ 1192968 h 6062148"/>
              <a:gd name="connsiteX55-983" fmla="*/ 503866 w 4527226"/>
              <a:gd name="connsiteY55-984" fmla="*/ 1055808 h 6062148"/>
              <a:gd name="connsiteX56-985" fmla="*/ 557206 w 4527226"/>
              <a:gd name="connsiteY56-986" fmla="*/ 888168 h 6062148"/>
              <a:gd name="connsiteX57-987" fmla="*/ 503866 w 4527226"/>
              <a:gd name="connsiteY57-988" fmla="*/ 888168 h 6062148"/>
              <a:gd name="connsiteX58-989" fmla="*/ 412426 w 4527226"/>
              <a:gd name="connsiteY58-990" fmla="*/ 834828 h 6062148"/>
              <a:gd name="connsiteX59-991" fmla="*/ 328606 w 4527226"/>
              <a:gd name="connsiteY59-992" fmla="*/ 789108 h 6062148"/>
              <a:gd name="connsiteX60-993" fmla="*/ 260026 w 4527226"/>
              <a:gd name="connsiteY60-994" fmla="*/ 773868 h 6062148"/>
              <a:gd name="connsiteX61-995" fmla="*/ 214306 w 4527226"/>
              <a:gd name="connsiteY61-996" fmla="*/ 751008 h 6062148"/>
              <a:gd name="connsiteX62-997" fmla="*/ 260026 w 4527226"/>
              <a:gd name="connsiteY62-998" fmla="*/ 674808 h 6062148"/>
              <a:gd name="connsiteX63-999" fmla="*/ 374326 w 4527226"/>
              <a:gd name="connsiteY63-1000" fmla="*/ 606228 h 6062148"/>
              <a:gd name="connsiteX64-1001" fmla="*/ 557206 w 4527226"/>
              <a:gd name="connsiteY64-1002" fmla="*/ 507168 h 6062148"/>
              <a:gd name="connsiteX65-1003" fmla="*/ 656266 w 4527226"/>
              <a:gd name="connsiteY65-1004" fmla="*/ 423348 h 6062148"/>
              <a:gd name="connsiteX66-1005" fmla="*/ 892486 w 4527226"/>
              <a:gd name="connsiteY66-1006" fmla="*/ 232848 h 6062148"/>
              <a:gd name="connsiteX67-1007" fmla="*/ 1174426 w 4527226"/>
              <a:gd name="connsiteY67-1008" fmla="*/ 80448 h 6062148"/>
              <a:gd name="connsiteX68-1009" fmla="*/ 1593526 w 4527226"/>
              <a:gd name="connsiteY68-1010" fmla="*/ 11868 h 6062148"/>
              <a:gd name="connsiteX69-1011" fmla="*/ 1944046 w 4527226"/>
              <a:gd name="connsiteY69-1012" fmla="*/ 4248 h 6062148"/>
              <a:gd name="connsiteX70-1013" fmla="*/ 2172646 w 4527226"/>
              <a:gd name="connsiteY70-1014" fmla="*/ 4248 h 6062148"/>
              <a:gd name="connsiteX71-1015" fmla="*/ 2393626 w 4527226"/>
              <a:gd name="connsiteY71-1016" fmla="*/ 57588 h 6062148"/>
              <a:gd name="connsiteX72-1017" fmla="*/ 2667946 w 4527226"/>
              <a:gd name="connsiteY72-1018" fmla="*/ 133788 h 6062148"/>
              <a:gd name="connsiteX73-1019" fmla="*/ 2820346 w 4527226"/>
              <a:gd name="connsiteY73-1020" fmla="*/ 202368 h 6062148"/>
              <a:gd name="connsiteX74-1021" fmla="*/ 3102286 w 4527226"/>
              <a:gd name="connsiteY74-1022" fmla="*/ 400488 h 6062148"/>
              <a:gd name="connsiteX75-1023" fmla="*/ 3285166 w 4527226"/>
              <a:gd name="connsiteY75-1024" fmla="*/ 651948 h 6062148"/>
              <a:gd name="connsiteX76-1025" fmla="*/ 3407086 w 4527226"/>
              <a:gd name="connsiteY76-1026" fmla="*/ 918648 h 6062148"/>
              <a:gd name="connsiteX77-1027" fmla="*/ 3475666 w 4527226"/>
              <a:gd name="connsiteY77-1028" fmla="*/ 1238688 h 6062148"/>
              <a:gd name="connsiteX78-1029" fmla="*/ 3506146 w 4527226"/>
              <a:gd name="connsiteY78-1030" fmla="*/ 1543488 h 6062148"/>
              <a:gd name="connsiteX79-1031" fmla="*/ 3506146 w 4527226"/>
              <a:gd name="connsiteY79-1032" fmla="*/ 1962588 h 6062148"/>
              <a:gd name="connsiteX80-1033" fmla="*/ 3338506 w 4527226"/>
              <a:gd name="connsiteY80-1034" fmla="*/ 2305488 h 6062148"/>
              <a:gd name="connsiteX81-1035" fmla="*/ 3254686 w 4527226"/>
              <a:gd name="connsiteY81-1036" fmla="*/ 2473128 h 6062148"/>
              <a:gd name="connsiteX82-1037" fmla="*/ 3132766 w 4527226"/>
              <a:gd name="connsiteY82-1038" fmla="*/ 2663628 h 6062148"/>
              <a:gd name="connsiteX83-1039" fmla="*/ 3071806 w 4527226"/>
              <a:gd name="connsiteY83-1040" fmla="*/ 2838888 h 6062148"/>
              <a:gd name="connsiteX84-1041" fmla="*/ 3064186 w 4527226"/>
              <a:gd name="connsiteY84-1042" fmla="*/ 2915088 h 6062148"/>
              <a:gd name="connsiteX85-1043" fmla="*/ 3018466 w 4527226"/>
              <a:gd name="connsiteY85-1044" fmla="*/ 3014148 h 6062148"/>
              <a:gd name="connsiteX86-1045" fmla="*/ 2980366 w 4527226"/>
              <a:gd name="connsiteY86-1046" fmla="*/ 3082728 h 6062148"/>
              <a:gd name="connsiteX87-1047" fmla="*/ 2957506 w 4527226"/>
              <a:gd name="connsiteY87-1048" fmla="*/ 3120828 h 6062148"/>
              <a:gd name="connsiteX88-1049" fmla="*/ 2957506 w 4527226"/>
              <a:gd name="connsiteY88-1050" fmla="*/ 3555168 h 6062148"/>
              <a:gd name="connsiteX89-1051" fmla="*/ 2957506 w 4527226"/>
              <a:gd name="connsiteY89-1052" fmla="*/ 3562788 h 6062148"/>
              <a:gd name="connsiteX90-1053" fmla="*/ 3010846 w 4527226"/>
              <a:gd name="connsiteY90-1054" fmla="*/ 3539928 h 6062148"/>
              <a:gd name="connsiteX91-1055" fmla="*/ 3064186 w 4527226"/>
              <a:gd name="connsiteY91-1056" fmla="*/ 3562788 h 6062148"/>
              <a:gd name="connsiteX92-1057" fmla="*/ 3109906 w 4527226"/>
              <a:gd name="connsiteY92-1058" fmla="*/ 3570408 h 6062148"/>
              <a:gd name="connsiteX93-1059" fmla="*/ 3140386 w 4527226"/>
              <a:gd name="connsiteY93-1060" fmla="*/ 3631368 h 6062148"/>
              <a:gd name="connsiteX94-1061" fmla="*/ 3117526 w 4527226"/>
              <a:gd name="connsiteY94-1062" fmla="*/ 3738048 h 6062148"/>
              <a:gd name="connsiteX95-1063" fmla="*/ 3125146 w 4527226"/>
              <a:gd name="connsiteY95-1064" fmla="*/ 4103808 h 6062148"/>
              <a:gd name="connsiteX96-1065" fmla="*/ 3117526 w 4527226"/>
              <a:gd name="connsiteY96-1066" fmla="*/ 4119048 h 6062148"/>
              <a:gd name="connsiteX97-1067" fmla="*/ 3163246 w 4527226"/>
              <a:gd name="connsiteY97-1068" fmla="*/ 4157148 h 6062148"/>
              <a:gd name="connsiteX98-1069" fmla="*/ 3201346 w 4527226"/>
              <a:gd name="connsiteY98-1070" fmla="*/ 4164768 h 6062148"/>
              <a:gd name="connsiteX99-1071" fmla="*/ 3231826 w 4527226"/>
              <a:gd name="connsiteY99-1072" fmla="*/ 4172388 h 6062148"/>
              <a:gd name="connsiteX100-1073" fmla="*/ 3285166 w 4527226"/>
              <a:gd name="connsiteY100-1074" fmla="*/ 4294308 h 6062148"/>
              <a:gd name="connsiteX101-1075" fmla="*/ 3300406 w 4527226"/>
              <a:gd name="connsiteY101-1076" fmla="*/ 4347648 h 6062148"/>
              <a:gd name="connsiteX102-1077" fmla="*/ 3330886 w 4527226"/>
              <a:gd name="connsiteY102-1078" fmla="*/ 4408608 h 6062148"/>
              <a:gd name="connsiteX103-1079" fmla="*/ 3551866 w 4527226"/>
              <a:gd name="connsiteY103-1080" fmla="*/ 4644828 h 6062148"/>
              <a:gd name="connsiteX104-1081" fmla="*/ 3887146 w 4527226"/>
              <a:gd name="connsiteY104-1082" fmla="*/ 5025828 h 6062148"/>
              <a:gd name="connsiteX105-1083" fmla="*/ 4100506 w 4527226"/>
              <a:gd name="connsiteY105-1084" fmla="*/ 5300148 h 6062148"/>
              <a:gd name="connsiteX106-1085" fmla="*/ 4367206 w 4527226"/>
              <a:gd name="connsiteY106-1086" fmla="*/ 5726868 h 6062148"/>
              <a:gd name="connsiteX107-1087" fmla="*/ 4527226 w 4527226"/>
              <a:gd name="connsiteY107-1088" fmla="*/ 6046908 h 6062148"/>
              <a:gd name="connsiteX0-1089" fmla="*/ 328606 w 4527226"/>
              <a:gd name="connsiteY0-1090" fmla="*/ 6062148 h 6062148"/>
              <a:gd name="connsiteX1-1091" fmla="*/ 381946 w 4527226"/>
              <a:gd name="connsiteY1-1092" fmla="*/ 5924988 h 6062148"/>
              <a:gd name="connsiteX2-1093" fmla="*/ 442906 w 4527226"/>
              <a:gd name="connsiteY2-1094" fmla="*/ 5780208 h 6062148"/>
              <a:gd name="connsiteX3-1095" fmla="*/ 473386 w 4527226"/>
              <a:gd name="connsiteY3-1096" fmla="*/ 5665908 h 6062148"/>
              <a:gd name="connsiteX4-1097" fmla="*/ 511486 w 4527226"/>
              <a:gd name="connsiteY4-1098" fmla="*/ 5612568 h 6062148"/>
              <a:gd name="connsiteX5-1099" fmla="*/ 541966 w 4527226"/>
              <a:gd name="connsiteY5-1100" fmla="*/ 5521128 h 6062148"/>
              <a:gd name="connsiteX6-1101" fmla="*/ 564826 w 4527226"/>
              <a:gd name="connsiteY6-1102" fmla="*/ 5353488 h 6062148"/>
              <a:gd name="connsiteX7-1103" fmla="*/ 602926 w 4527226"/>
              <a:gd name="connsiteY7-1104" fmla="*/ 5223948 h 6062148"/>
              <a:gd name="connsiteX8-1105" fmla="*/ 625786 w 4527226"/>
              <a:gd name="connsiteY8-1106" fmla="*/ 5178228 h 6062148"/>
              <a:gd name="connsiteX9-1107" fmla="*/ 701986 w 4527226"/>
              <a:gd name="connsiteY9-1108" fmla="*/ 5071548 h 6062148"/>
              <a:gd name="connsiteX10-1109" fmla="*/ 717226 w 4527226"/>
              <a:gd name="connsiteY10-1110" fmla="*/ 5063928 h 6062148"/>
              <a:gd name="connsiteX11-1111" fmla="*/ 709606 w 4527226"/>
              <a:gd name="connsiteY11-1112" fmla="*/ 5025828 h 6062148"/>
              <a:gd name="connsiteX12-1113" fmla="*/ 701986 w 4527226"/>
              <a:gd name="connsiteY12-1114" fmla="*/ 5002968 h 6062148"/>
              <a:gd name="connsiteX13-1115" fmla="*/ 968686 w 4527226"/>
              <a:gd name="connsiteY13-1116" fmla="*/ 4682928 h 6062148"/>
              <a:gd name="connsiteX14-1117" fmla="*/ 961066 w 4527226"/>
              <a:gd name="connsiteY14-1118" fmla="*/ 4644828 h 6062148"/>
              <a:gd name="connsiteX15-1119" fmla="*/ 1342066 w 4527226"/>
              <a:gd name="connsiteY15-1120" fmla="*/ 4172388 h 6062148"/>
              <a:gd name="connsiteX16-1121" fmla="*/ 1258246 w 4527226"/>
              <a:gd name="connsiteY16-1122" fmla="*/ 4012368 h 6062148"/>
              <a:gd name="connsiteX17-1123" fmla="*/ 1204906 w 4527226"/>
              <a:gd name="connsiteY17-1124" fmla="*/ 3928548 h 6062148"/>
              <a:gd name="connsiteX18-1125" fmla="*/ 1174426 w 4527226"/>
              <a:gd name="connsiteY18-1126" fmla="*/ 3768528 h 6062148"/>
              <a:gd name="connsiteX19-1127" fmla="*/ 1151566 w 4527226"/>
              <a:gd name="connsiteY19-1128" fmla="*/ 3699948 h 6062148"/>
              <a:gd name="connsiteX20-1129" fmla="*/ 1143946 w 4527226"/>
              <a:gd name="connsiteY20-1130" fmla="*/ 3669468 h 6062148"/>
              <a:gd name="connsiteX21-1131" fmla="*/ 1067746 w 4527226"/>
              <a:gd name="connsiteY21-1132" fmla="*/ 3661848 h 6062148"/>
              <a:gd name="connsiteX22-1133" fmla="*/ 938206 w 4527226"/>
              <a:gd name="connsiteY22-1134" fmla="*/ 3669468 h 6062148"/>
              <a:gd name="connsiteX23-1135" fmla="*/ 831526 w 4527226"/>
              <a:gd name="connsiteY23-1136" fmla="*/ 3692328 h 6062148"/>
              <a:gd name="connsiteX24-1137" fmla="*/ 610546 w 4527226"/>
              <a:gd name="connsiteY24-1138" fmla="*/ 3738048 h 6062148"/>
              <a:gd name="connsiteX25-1139" fmla="*/ 389566 w 4527226"/>
              <a:gd name="connsiteY25-1140" fmla="*/ 3638988 h 6062148"/>
              <a:gd name="connsiteX26-1141" fmla="*/ 381946 w 4527226"/>
              <a:gd name="connsiteY26-1142" fmla="*/ 3326568 h 6062148"/>
              <a:gd name="connsiteX27-1143" fmla="*/ 420046 w 4527226"/>
              <a:gd name="connsiteY27-1144" fmla="*/ 3227508 h 6062148"/>
              <a:gd name="connsiteX28-1145" fmla="*/ 389566 w 4527226"/>
              <a:gd name="connsiteY28-1146" fmla="*/ 3166548 h 6062148"/>
              <a:gd name="connsiteX29-1147" fmla="*/ 351466 w 4527226"/>
              <a:gd name="connsiteY29-1148" fmla="*/ 3105588 h 6062148"/>
              <a:gd name="connsiteX30-1149" fmla="*/ 397186 w 4527226"/>
              <a:gd name="connsiteY30-1150" fmla="*/ 3021768 h 6062148"/>
              <a:gd name="connsiteX31-1151" fmla="*/ 488626 w 4527226"/>
              <a:gd name="connsiteY31-1152" fmla="*/ 2998908 h 6062148"/>
              <a:gd name="connsiteX32-1153" fmla="*/ 471956 w 4527226"/>
              <a:gd name="connsiteY32-1154" fmla="*/ 2942709 h 6062148"/>
              <a:gd name="connsiteX33-1155" fmla="*/ 435286 w 4527226"/>
              <a:gd name="connsiteY33-1156" fmla="*/ 2930328 h 6062148"/>
              <a:gd name="connsiteX34-1157" fmla="*/ 389566 w 4527226"/>
              <a:gd name="connsiteY34-1158" fmla="*/ 2930328 h 6062148"/>
              <a:gd name="connsiteX35-1159" fmla="*/ 314000 w 4527226"/>
              <a:gd name="connsiteY35-1160" fmla="*/ 2893495 h 6062148"/>
              <a:gd name="connsiteX36-1161" fmla="*/ 320986 w 4527226"/>
              <a:gd name="connsiteY36-1162" fmla="*/ 2846508 h 6062148"/>
              <a:gd name="connsiteX37-1163" fmla="*/ 328606 w 4527226"/>
              <a:gd name="connsiteY37-1164" fmla="*/ 2793168 h 6062148"/>
              <a:gd name="connsiteX38-1165" fmla="*/ 313366 w 4527226"/>
              <a:gd name="connsiteY38-1166" fmla="*/ 2732208 h 6062148"/>
              <a:gd name="connsiteX39-1167" fmla="*/ 267646 w 4527226"/>
              <a:gd name="connsiteY39-1168" fmla="*/ 2671248 h 6062148"/>
              <a:gd name="connsiteX40-1169" fmla="*/ 176206 w 4527226"/>
              <a:gd name="connsiteY40-1170" fmla="*/ 2656008 h 6062148"/>
              <a:gd name="connsiteX41-1171" fmla="*/ 54286 w 4527226"/>
              <a:gd name="connsiteY41-1172" fmla="*/ 2610288 h 6062148"/>
              <a:gd name="connsiteX42-1173" fmla="*/ 7931 w 4527226"/>
              <a:gd name="connsiteY42-1174" fmla="*/ 2563298 h 6062148"/>
              <a:gd name="connsiteX43-1175" fmla="*/ 8566 w 4527226"/>
              <a:gd name="connsiteY43-1176" fmla="*/ 2488368 h 6062148"/>
              <a:gd name="connsiteX44-1177" fmla="*/ 92386 w 4527226"/>
              <a:gd name="connsiteY44-1178" fmla="*/ 2335968 h 6062148"/>
              <a:gd name="connsiteX45-1179" fmla="*/ 221926 w 4527226"/>
              <a:gd name="connsiteY45-1180" fmla="*/ 2175948 h 6062148"/>
              <a:gd name="connsiteX46-1181" fmla="*/ 282886 w 4527226"/>
              <a:gd name="connsiteY46-1182" fmla="*/ 2084508 h 6062148"/>
              <a:gd name="connsiteX47-1183" fmla="*/ 328606 w 4527226"/>
              <a:gd name="connsiteY47-1184" fmla="*/ 1977828 h 6062148"/>
              <a:gd name="connsiteX48-1185" fmla="*/ 359086 w 4527226"/>
              <a:gd name="connsiteY48-1186" fmla="*/ 1871148 h 6062148"/>
              <a:gd name="connsiteX49-1187" fmla="*/ 374326 w 4527226"/>
              <a:gd name="connsiteY49-1188" fmla="*/ 1810188 h 6062148"/>
              <a:gd name="connsiteX50-1189" fmla="*/ 343846 w 4527226"/>
              <a:gd name="connsiteY50-1190" fmla="*/ 1756848 h 6062148"/>
              <a:gd name="connsiteX51-1191" fmla="*/ 328606 w 4527226"/>
              <a:gd name="connsiteY51-1192" fmla="*/ 1680648 h 6062148"/>
              <a:gd name="connsiteX52-1193" fmla="*/ 412426 w 4527226"/>
              <a:gd name="connsiteY52-1194" fmla="*/ 1474908 h 6062148"/>
              <a:gd name="connsiteX53-1195" fmla="*/ 442906 w 4527226"/>
              <a:gd name="connsiteY53-1196" fmla="*/ 1307268 h 6062148"/>
              <a:gd name="connsiteX54-1197" fmla="*/ 465766 w 4527226"/>
              <a:gd name="connsiteY54-1198" fmla="*/ 1192968 h 6062148"/>
              <a:gd name="connsiteX55-1199" fmla="*/ 503866 w 4527226"/>
              <a:gd name="connsiteY55-1200" fmla="*/ 1055808 h 6062148"/>
              <a:gd name="connsiteX56-1201" fmla="*/ 557206 w 4527226"/>
              <a:gd name="connsiteY56-1202" fmla="*/ 888168 h 6062148"/>
              <a:gd name="connsiteX57-1203" fmla="*/ 503866 w 4527226"/>
              <a:gd name="connsiteY57-1204" fmla="*/ 888168 h 6062148"/>
              <a:gd name="connsiteX58-1205" fmla="*/ 412426 w 4527226"/>
              <a:gd name="connsiteY58-1206" fmla="*/ 834828 h 6062148"/>
              <a:gd name="connsiteX59-1207" fmla="*/ 328606 w 4527226"/>
              <a:gd name="connsiteY59-1208" fmla="*/ 789108 h 6062148"/>
              <a:gd name="connsiteX60-1209" fmla="*/ 260026 w 4527226"/>
              <a:gd name="connsiteY60-1210" fmla="*/ 773868 h 6062148"/>
              <a:gd name="connsiteX61-1211" fmla="*/ 214306 w 4527226"/>
              <a:gd name="connsiteY61-1212" fmla="*/ 751008 h 6062148"/>
              <a:gd name="connsiteX62-1213" fmla="*/ 260026 w 4527226"/>
              <a:gd name="connsiteY62-1214" fmla="*/ 674808 h 6062148"/>
              <a:gd name="connsiteX63-1215" fmla="*/ 374326 w 4527226"/>
              <a:gd name="connsiteY63-1216" fmla="*/ 606228 h 6062148"/>
              <a:gd name="connsiteX64-1217" fmla="*/ 557206 w 4527226"/>
              <a:gd name="connsiteY64-1218" fmla="*/ 507168 h 6062148"/>
              <a:gd name="connsiteX65-1219" fmla="*/ 656266 w 4527226"/>
              <a:gd name="connsiteY65-1220" fmla="*/ 423348 h 6062148"/>
              <a:gd name="connsiteX66-1221" fmla="*/ 892486 w 4527226"/>
              <a:gd name="connsiteY66-1222" fmla="*/ 232848 h 6062148"/>
              <a:gd name="connsiteX67-1223" fmla="*/ 1174426 w 4527226"/>
              <a:gd name="connsiteY67-1224" fmla="*/ 80448 h 6062148"/>
              <a:gd name="connsiteX68-1225" fmla="*/ 1593526 w 4527226"/>
              <a:gd name="connsiteY68-1226" fmla="*/ 11868 h 6062148"/>
              <a:gd name="connsiteX69-1227" fmla="*/ 1944046 w 4527226"/>
              <a:gd name="connsiteY69-1228" fmla="*/ 4248 h 6062148"/>
              <a:gd name="connsiteX70-1229" fmla="*/ 2172646 w 4527226"/>
              <a:gd name="connsiteY70-1230" fmla="*/ 4248 h 6062148"/>
              <a:gd name="connsiteX71-1231" fmla="*/ 2393626 w 4527226"/>
              <a:gd name="connsiteY71-1232" fmla="*/ 57588 h 6062148"/>
              <a:gd name="connsiteX72-1233" fmla="*/ 2667946 w 4527226"/>
              <a:gd name="connsiteY72-1234" fmla="*/ 133788 h 6062148"/>
              <a:gd name="connsiteX73-1235" fmla="*/ 2820346 w 4527226"/>
              <a:gd name="connsiteY73-1236" fmla="*/ 202368 h 6062148"/>
              <a:gd name="connsiteX74-1237" fmla="*/ 3102286 w 4527226"/>
              <a:gd name="connsiteY74-1238" fmla="*/ 400488 h 6062148"/>
              <a:gd name="connsiteX75-1239" fmla="*/ 3285166 w 4527226"/>
              <a:gd name="connsiteY75-1240" fmla="*/ 651948 h 6062148"/>
              <a:gd name="connsiteX76-1241" fmla="*/ 3407086 w 4527226"/>
              <a:gd name="connsiteY76-1242" fmla="*/ 918648 h 6062148"/>
              <a:gd name="connsiteX77-1243" fmla="*/ 3475666 w 4527226"/>
              <a:gd name="connsiteY77-1244" fmla="*/ 1238688 h 6062148"/>
              <a:gd name="connsiteX78-1245" fmla="*/ 3506146 w 4527226"/>
              <a:gd name="connsiteY78-1246" fmla="*/ 1543488 h 6062148"/>
              <a:gd name="connsiteX79-1247" fmla="*/ 3506146 w 4527226"/>
              <a:gd name="connsiteY79-1248" fmla="*/ 1962588 h 6062148"/>
              <a:gd name="connsiteX80-1249" fmla="*/ 3338506 w 4527226"/>
              <a:gd name="connsiteY80-1250" fmla="*/ 2305488 h 6062148"/>
              <a:gd name="connsiteX81-1251" fmla="*/ 3254686 w 4527226"/>
              <a:gd name="connsiteY81-1252" fmla="*/ 2473128 h 6062148"/>
              <a:gd name="connsiteX82-1253" fmla="*/ 3132766 w 4527226"/>
              <a:gd name="connsiteY82-1254" fmla="*/ 2663628 h 6062148"/>
              <a:gd name="connsiteX83-1255" fmla="*/ 3071806 w 4527226"/>
              <a:gd name="connsiteY83-1256" fmla="*/ 2838888 h 6062148"/>
              <a:gd name="connsiteX84-1257" fmla="*/ 3064186 w 4527226"/>
              <a:gd name="connsiteY84-1258" fmla="*/ 2915088 h 6062148"/>
              <a:gd name="connsiteX85-1259" fmla="*/ 3018466 w 4527226"/>
              <a:gd name="connsiteY85-1260" fmla="*/ 3014148 h 6062148"/>
              <a:gd name="connsiteX86-1261" fmla="*/ 2980366 w 4527226"/>
              <a:gd name="connsiteY86-1262" fmla="*/ 3082728 h 6062148"/>
              <a:gd name="connsiteX87-1263" fmla="*/ 2957506 w 4527226"/>
              <a:gd name="connsiteY87-1264" fmla="*/ 3120828 h 6062148"/>
              <a:gd name="connsiteX88-1265" fmla="*/ 2957506 w 4527226"/>
              <a:gd name="connsiteY88-1266" fmla="*/ 3555168 h 6062148"/>
              <a:gd name="connsiteX89-1267" fmla="*/ 2957506 w 4527226"/>
              <a:gd name="connsiteY89-1268" fmla="*/ 3562788 h 6062148"/>
              <a:gd name="connsiteX90-1269" fmla="*/ 3010846 w 4527226"/>
              <a:gd name="connsiteY90-1270" fmla="*/ 3539928 h 6062148"/>
              <a:gd name="connsiteX91-1271" fmla="*/ 3064186 w 4527226"/>
              <a:gd name="connsiteY91-1272" fmla="*/ 3562788 h 6062148"/>
              <a:gd name="connsiteX92-1273" fmla="*/ 3109906 w 4527226"/>
              <a:gd name="connsiteY92-1274" fmla="*/ 3570408 h 6062148"/>
              <a:gd name="connsiteX93-1275" fmla="*/ 3140386 w 4527226"/>
              <a:gd name="connsiteY93-1276" fmla="*/ 3631368 h 6062148"/>
              <a:gd name="connsiteX94-1277" fmla="*/ 3117526 w 4527226"/>
              <a:gd name="connsiteY94-1278" fmla="*/ 3738048 h 6062148"/>
              <a:gd name="connsiteX95-1279" fmla="*/ 3125146 w 4527226"/>
              <a:gd name="connsiteY95-1280" fmla="*/ 4103808 h 6062148"/>
              <a:gd name="connsiteX96-1281" fmla="*/ 3117526 w 4527226"/>
              <a:gd name="connsiteY96-1282" fmla="*/ 4119048 h 6062148"/>
              <a:gd name="connsiteX97-1283" fmla="*/ 3163246 w 4527226"/>
              <a:gd name="connsiteY97-1284" fmla="*/ 4157148 h 6062148"/>
              <a:gd name="connsiteX98-1285" fmla="*/ 3201346 w 4527226"/>
              <a:gd name="connsiteY98-1286" fmla="*/ 4164768 h 6062148"/>
              <a:gd name="connsiteX99-1287" fmla="*/ 3231826 w 4527226"/>
              <a:gd name="connsiteY99-1288" fmla="*/ 4172388 h 6062148"/>
              <a:gd name="connsiteX100-1289" fmla="*/ 3285166 w 4527226"/>
              <a:gd name="connsiteY100-1290" fmla="*/ 4294308 h 6062148"/>
              <a:gd name="connsiteX101-1291" fmla="*/ 3300406 w 4527226"/>
              <a:gd name="connsiteY101-1292" fmla="*/ 4347648 h 6062148"/>
              <a:gd name="connsiteX102-1293" fmla="*/ 3330886 w 4527226"/>
              <a:gd name="connsiteY102-1294" fmla="*/ 4408608 h 6062148"/>
              <a:gd name="connsiteX103-1295" fmla="*/ 3551866 w 4527226"/>
              <a:gd name="connsiteY103-1296" fmla="*/ 4644828 h 6062148"/>
              <a:gd name="connsiteX104-1297" fmla="*/ 3887146 w 4527226"/>
              <a:gd name="connsiteY104-1298" fmla="*/ 5025828 h 6062148"/>
              <a:gd name="connsiteX105-1299" fmla="*/ 4100506 w 4527226"/>
              <a:gd name="connsiteY105-1300" fmla="*/ 5300148 h 6062148"/>
              <a:gd name="connsiteX106-1301" fmla="*/ 4367206 w 4527226"/>
              <a:gd name="connsiteY106-1302" fmla="*/ 5726868 h 6062148"/>
              <a:gd name="connsiteX107-1303" fmla="*/ 4527226 w 4527226"/>
              <a:gd name="connsiteY107-1304" fmla="*/ 6046908 h 6062148"/>
              <a:gd name="connsiteX0-1305" fmla="*/ 328606 w 4527226"/>
              <a:gd name="connsiteY0-1306" fmla="*/ 6062148 h 6062148"/>
              <a:gd name="connsiteX1-1307" fmla="*/ 381946 w 4527226"/>
              <a:gd name="connsiteY1-1308" fmla="*/ 5924988 h 6062148"/>
              <a:gd name="connsiteX2-1309" fmla="*/ 442906 w 4527226"/>
              <a:gd name="connsiteY2-1310" fmla="*/ 5780208 h 6062148"/>
              <a:gd name="connsiteX3-1311" fmla="*/ 473386 w 4527226"/>
              <a:gd name="connsiteY3-1312" fmla="*/ 5665908 h 6062148"/>
              <a:gd name="connsiteX4-1313" fmla="*/ 511486 w 4527226"/>
              <a:gd name="connsiteY4-1314" fmla="*/ 5612568 h 6062148"/>
              <a:gd name="connsiteX5-1315" fmla="*/ 541966 w 4527226"/>
              <a:gd name="connsiteY5-1316" fmla="*/ 5521128 h 6062148"/>
              <a:gd name="connsiteX6-1317" fmla="*/ 564826 w 4527226"/>
              <a:gd name="connsiteY6-1318" fmla="*/ 5353488 h 6062148"/>
              <a:gd name="connsiteX7-1319" fmla="*/ 602926 w 4527226"/>
              <a:gd name="connsiteY7-1320" fmla="*/ 5223948 h 6062148"/>
              <a:gd name="connsiteX8-1321" fmla="*/ 625786 w 4527226"/>
              <a:gd name="connsiteY8-1322" fmla="*/ 5178228 h 6062148"/>
              <a:gd name="connsiteX9-1323" fmla="*/ 701986 w 4527226"/>
              <a:gd name="connsiteY9-1324" fmla="*/ 5071548 h 6062148"/>
              <a:gd name="connsiteX10-1325" fmla="*/ 717226 w 4527226"/>
              <a:gd name="connsiteY10-1326" fmla="*/ 5063928 h 6062148"/>
              <a:gd name="connsiteX11-1327" fmla="*/ 709606 w 4527226"/>
              <a:gd name="connsiteY11-1328" fmla="*/ 5025828 h 6062148"/>
              <a:gd name="connsiteX12-1329" fmla="*/ 701986 w 4527226"/>
              <a:gd name="connsiteY12-1330" fmla="*/ 5002968 h 6062148"/>
              <a:gd name="connsiteX13-1331" fmla="*/ 968686 w 4527226"/>
              <a:gd name="connsiteY13-1332" fmla="*/ 4682928 h 6062148"/>
              <a:gd name="connsiteX14-1333" fmla="*/ 961066 w 4527226"/>
              <a:gd name="connsiteY14-1334" fmla="*/ 4644828 h 6062148"/>
              <a:gd name="connsiteX15-1335" fmla="*/ 1342066 w 4527226"/>
              <a:gd name="connsiteY15-1336" fmla="*/ 4172388 h 6062148"/>
              <a:gd name="connsiteX16-1337" fmla="*/ 1258246 w 4527226"/>
              <a:gd name="connsiteY16-1338" fmla="*/ 4012368 h 6062148"/>
              <a:gd name="connsiteX17-1339" fmla="*/ 1204906 w 4527226"/>
              <a:gd name="connsiteY17-1340" fmla="*/ 3928548 h 6062148"/>
              <a:gd name="connsiteX18-1341" fmla="*/ 1174426 w 4527226"/>
              <a:gd name="connsiteY18-1342" fmla="*/ 3768528 h 6062148"/>
              <a:gd name="connsiteX19-1343" fmla="*/ 1151566 w 4527226"/>
              <a:gd name="connsiteY19-1344" fmla="*/ 3699948 h 6062148"/>
              <a:gd name="connsiteX20-1345" fmla="*/ 1143946 w 4527226"/>
              <a:gd name="connsiteY20-1346" fmla="*/ 3669468 h 6062148"/>
              <a:gd name="connsiteX21-1347" fmla="*/ 1067746 w 4527226"/>
              <a:gd name="connsiteY21-1348" fmla="*/ 3661848 h 6062148"/>
              <a:gd name="connsiteX22-1349" fmla="*/ 938206 w 4527226"/>
              <a:gd name="connsiteY22-1350" fmla="*/ 3669468 h 6062148"/>
              <a:gd name="connsiteX23-1351" fmla="*/ 831526 w 4527226"/>
              <a:gd name="connsiteY23-1352" fmla="*/ 3692328 h 6062148"/>
              <a:gd name="connsiteX24-1353" fmla="*/ 610546 w 4527226"/>
              <a:gd name="connsiteY24-1354" fmla="*/ 3738048 h 6062148"/>
              <a:gd name="connsiteX25-1355" fmla="*/ 389566 w 4527226"/>
              <a:gd name="connsiteY25-1356" fmla="*/ 3638988 h 6062148"/>
              <a:gd name="connsiteX26-1357" fmla="*/ 381946 w 4527226"/>
              <a:gd name="connsiteY26-1358" fmla="*/ 3326568 h 6062148"/>
              <a:gd name="connsiteX27-1359" fmla="*/ 420046 w 4527226"/>
              <a:gd name="connsiteY27-1360" fmla="*/ 3227508 h 6062148"/>
              <a:gd name="connsiteX28-1361" fmla="*/ 389566 w 4527226"/>
              <a:gd name="connsiteY28-1362" fmla="*/ 3166548 h 6062148"/>
              <a:gd name="connsiteX29-1363" fmla="*/ 351466 w 4527226"/>
              <a:gd name="connsiteY29-1364" fmla="*/ 3105588 h 6062148"/>
              <a:gd name="connsiteX30-1365" fmla="*/ 397186 w 4527226"/>
              <a:gd name="connsiteY30-1366" fmla="*/ 3021768 h 6062148"/>
              <a:gd name="connsiteX31-1367" fmla="*/ 488626 w 4527226"/>
              <a:gd name="connsiteY31-1368" fmla="*/ 2998908 h 6062148"/>
              <a:gd name="connsiteX32-1369" fmla="*/ 471956 w 4527226"/>
              <a:gd name="connsiteY32-1370" fmla="*/ 2942709 h 6062148"/>
              <a:gd name="connsiteX33-1371" fmla="*/ 435286 w 4527226"/>
              <a:gd name="connsiteY33-1372" fmla="*/ 2930328 h 6062148"/>
              <a:gd name="connsiteX34-1373" fmla="*/ 389566 w 4527226"/>
              <a:gd name="connsiteY34-1374" fmla="*/ 2930328 h 6062148"/>
              <a:gd name="connsiteX35-1375" fmla="*/ 314000 w 4527226"/>
              <a:gd name="connsiteY35-1376" fmla="*/ 2893495 h 6062148"/>
              <a:gd name="connsiteX36-1377" fmla="*/ 320986 w 4527226"/>
              <a:gd name="connsiteY36-1378" fmla="*/ 2846508 h 6062148"/>
              <a:gd name="connsiteX37-1379" fmla="*/ 328606 w 4527226"/>
              <a:gd name="connsiteY37-1380" fmla="*/ 2793168 h 6062148"/>
              <a:gd name="connsiteX38-1381" fmla="*/ 313366 w 4527226"/>
              <a:gd name="connsiteY38-1382" fmla="*/ 2732208 h 6062148"/>
              <a:gd name="connsiteX39-1383" fmla="*/ 267646 w 4527226"/>
              <a:gd name="connsiteY39-1384" fmla="*/ 2671248 h 6062148"/>
              <a:gd name="connsiteX40-1385" fmla="*/ 176206 w 4527226"/>
              <a:gd name="connsiteY40-1386" fmla="*/ 2656008 h 6062148"/>
              <a:gd name="connsiteX41-1387" fmla="*/ 54286 w 4527226"/>
              <a:gd name="connsiteY41-1388" fmla="*/ 2610288 h 6062148"/>
              <a:gd name="connsiteX42-1389" fmla="*/ 7931 w 4527226"/>
              <a:gd name="connsiteY42-1390" fmla="*/ 2563298 h 6062148"/>
              <a:gd name="connsiteX43-1391" fmla="*/ 8566 w 4527226"/>
              <a:gd name="connsiteY43-1392" fmla="*/ 2488368 h 6062148"/>
              <a:gd name="connsiteX44-1393" fmla="*/ 92386 w 4527226"/>
              <a:gd name="connsiteY44-1394" fmla="*/ 2335968 h 6062148"/>
              <a:gd name="connsiteX45-1395" fmla="*/ 221926 w 4527226"/>
              <a:gd name="connsiteY45-1396" fmla="*/ 2175948 h 6062148"/>
              <a:gd name="connsiteX46-1397" fmla="*/ 282886 w 4527226"/>
              <a:gd name="connsiteY46-1398" fmla="*/ 2084508 h 6062148"/>
              <a:gd name="connsiteX47-1399" fmla="*/ 328606 w 4527226"/>
              <a:gd name="connsiteY47-1400" fmla="*/ 1977828 h 6062148"/>
              <a:gd name="connsiteX48-1401" fmla="*/ 359086 w 4527226"/>
              <a:gd name="connsiteY48-1402" fmla="*/ 1871148 h 6062148"/>
              <a:gd name="connsiteX49-1403" fmla="*/ 374326 w 4527226"/>
              <a:gd name="connsiteY49-1404" fmla="*/ 1810188 h 6062148"/>
              <a:gd name="connsiteX50-1405" fmla="*/ 343846 w 4527226"/>
              <a:gd name="connsiteY50-1406" fmla="*/ 1756848 h 6062148"/>
              <a:gd name="connsiteX51-1407" fmla="*/ 328606 w 4527226"/>
              <a:gd name="connsiteY51-1408" fmla="*/ 1680648 h 6062148"/>
              <a:gd name="connsiteX52-1409" fmla="*/ 412426 w 4527226"/>
              <a:gd name="connsiteY52-1410" fmla="*/ 1474908 h 6062148"/>
              <a:gd name="connsiteX53-1411" fmla="*/ 442906 w 4527226"/>
              <a:gd name="connsiteY53-1412" fmla="*/ 1307268 h 6062148"/>
              <a:gd name="connsiteX54-1413" fmla="*/ 465766 w 4527226"/>
              <a:gd name="connsiteY54-1414" fmla="*/ 1192968 h 6062148"/>
              <a:gd name="connsiteX55-1415" fmla="*/ 503866 w 4527226"/>
              <a:gd name="connsiteY55-1416" fmla="*/ 1055808 h 6062148"/>
              <a:gd name="connsiteX56-1417" fmla="*/ 557206 w 4527226"/>
              <a:gd name="connsiteY56-1418" fmla="*/ 888168 h 6062148"/>
              <a:gd name="connsiteX57-1419" fmla="*/ 503866 w 4527226"/>
              <a:gd name="connsiteY57-1420" fmla="*/ 888168 h 6062148"/>
              <a:gd name="connsiteX58-1421" fmla="*/ 412426 w 4527226"/>
              <a:gd name="connsiteY58-1422" fmla="*/ 834828 h 6062148"/>
              <a:gd name="connsiteX59-1423" fmla="*/ 328606 w 4527226"/>
              <a:gd name="connsiteY59-1424" fmla="*/ 789108 h 6062148"/>
              <a:gd name="connsiteX60-1425" fmla="*/ 260026 w 4527226"/>
              <a:gd name="connsiteY60-1426" fmla="*/ 773868 h 6062148"/>
              <a:gd name="connsiteX61-1427" fmla="*/ 214306 w 4527226"/>
              <a:gd name="connsiteY61-1428" fmla="*/ 751008 h 6062148"/>
              <a:gd name="connsiteX62-1429" fmla="*/ 260026 w 4527226"/>
              <a:gd name="connsiteY62-1430" fmla="*/ 674808 h 6062148"/>
              <a:gd name="connsiteX63-1431" fmla="*/ 374326 w 4527226"/>
              <a:gd name="connsiteY63-1432" fmla="*/ 606228 h 6062148"/>
              <a:gd name="connsiteX64-1433" fmla="*/ 557206 w 4527226"/>
              <a:gd name="connsiteY64-1434" fmla="*/ 507168 h 6062148"/>
              <a:gd name="connsiteX65-1435" fmla="*/ 656266 w 4527226"/>
              <a:gd name="connsiteY65-1436" fmla="*/ 423348 h 6062148"/>
              <a:gd name="connsiteX66-1437" fmla="*/ 892486 w 4527226"/>
              <a:gd name="connsiteY66-1438" fmla="*/ 232848 h 6062148"/>
              <a:gd name="connsiteX67-1439" fmla="*/ 1174426 w 4527226"/>
              <a:gd name="connsiteY67-1440" fmla="*/ 80448 h 6062148"/>
              <a:gd name="connsiteX68-1441" fmla="*/ 1593526 w 4527226"/>
              <a:gd name="connsiteY68-1442" fmla="*/ 11868 h 6062148"/>
              <a:gd name="connsiteX69-1443" fmla="*/ 1944046 w 4527226"/>
              <a:gd name="connsiteY69-1444" fmla="*/ 4248 h 6062148"/>
              <a:gd name="connsiteX70-1445" fmla="*/ 2172646 w 4527226"/>
              <a:gd name="connsiteY70-1446" fmla="*/ 4248 h 6062148"/>
              <a:gd name="connsiteX71-1447" fmla="*/ 2393626 w 4527226"/>
              <a:gd name="connsiteY71-1448" fmla="*/ 57588 h 6062148"/>
              <a:gd name="connsiteX72-1449" fmla="*/ 2667946 w 4527226"/>
              <a:gd name="connsiteY72-1450" fmla="*/ 133788 h 6062148"/>
              <a:gd name="connsiteX73-1451" fmla="*/ 2820346 w 4527226"/>
              <a:gd name="connsiteY73-1452" fmla="*/ 202368 h 6062148"/>
              <a:gd name="connsiteX74-1453" fmla="*/ 3102286 w 4527226"/>
              <a:gd name="connsiteY74-1454" fmla="*/ 400488 h 6062148"/>
              <a:gd name="connsiteX75-1455" fmla="*/ 3285166 w 4527226"/>
              <a:gd name="connsiteY75-1456" fmla="*/ 651948 h 6062148"/>
              <a:gd name="connsiteX76-1457" fmla="*/ 3407086 w 4527226"/>
              <a:gd name="connsiteY76-1458" fmla="*/ 918648 h 6062148"/>
              <a:gd name="connsiteX77-1459" fmla="*/ 3475666 w 4527226"/>
              <a:gd name="connsiteY77-1460" fmla="*/ 1238688 h 6062148"/>
              <a:gd name="connsiteX78-1461" fmla="*/ 3506146 w 4527226"/>
              <a:gd name="connsiteY78-1462" fmla="*/ 1543488 h 6062148"/>
              <a:gd name="connsiteX79-1463" fmla="*/ 3506146 w 4527226"/>
              <a:gd name="connsiteY79-1464" fmla="*/ 1962588 h 6062148"/>
              <a:gd name="connsiteX80-1465" fmla="*/ 3338506 w 4527226"/>
              <a:gd name="connsiteY80-1466" fmla="*/ 2305488 h 6062148"/>
              <a:gd name="connsiteX81-1467" fmla="*/ 3254686 w 4527226"/>
              <a:gd name="connsiteY81-1468" fmla="*/ 2473128 h 6062148"/>
              <a:gd name="connsiteX82-1469" fmla="*/ 3132766 w 4527226"/>
              <a:gd name="connsiteY82-1470" fmla="*/ 2663628 h 6062148"/>
              <a:gd name="connsiteX83-1471" fmla="*/ 3071806 w 4527226"/>
              <a:gd name="connsiteY83-1472" fmla="*/ 2838888 h 6062148"/>
              <a:gd name="connsiteX84-1473" fmla="*/ 3064186 w 4527226"/>
              <a:gd name="connsiteY84-1474" fmla="*/ 2915088 h 6062148"/>
              <a:gd name="connsiteX85-1475" fmla="*/ 3018466 w 4527226"/>
              <a:gd name="connsiteY85-1476" fmla="*/ 3014148 h 6062148"/>
              <a:gd name="connsiteX86-1477" fmla="*/ 2980366 w 4527226"/>
              <a:gd name="connsiteY86-1478" fmla="*/ 3082728 h 6062148"/>
              <a:gd name="connsiteX87-1479" fmla="*/ 2957506 w 4527226"/>
              <a:gd name="connsiteY87-1480" fmla="*/ 3120828 h 6062148"/>
              <a:gd name="connsiteX88-1481" fmla="*/ 2957506 w 4527226"/>
              <a:gd name="connsiteY88-1482" fmla="*/ 3555168 h 6062148"/>
              <a:gd name="connsiteX89-1483" fmla="*/ 3010846 w 4527226"/>
              <a:gd name="connsiteY89-1484" fmla="*/ 3539928 h 6062148"/>
              <a:gd name="connsiteX90-1485" fmla="*/ 3064186 w 4527226"/>
              <a:gd name="connsiteY90-1486" fmla="*/ 3562788 h 6062148"/>
              <a:gd name="connsiteX91-1487" fmla="*/ 3109906 w 4527226"/>
              <a:gd name="connsiteY91-1488" fmla="*/ 3570408 h 6062148"/>
              <a:gd name="connsiteX92-1489" fmla="*/ 3140386 w 4527226"/>
              <a:gd name="connsiteY92-1490" fmla="*/ 3631368 h 6062148"/>
              <a:gd name="connsiteX93-1491" fmla="*/ 3117526 w 4527226"/>
              <a:gd name="connsiteY93-1492" fmla="*/ 3738048 h 6062148"/>
              <a:gd name="connsiteX94-1493" fmla="*/ 3125146 w 4527226"/>
              <a:gd name="connsiteY94-1494" fmla="*/ 4103808 h 6062148"/>
              <a:gd name="connsiteX95-1495" fmla="*/ 3117526 w 4527226"/>
              <a:gd name="connsiteY95-1496" fmla="*/ 4119048 h 6062148"/>
              <a:gd name="connsiteX96-1497" fmla="*/ 3163246 w 4527226"/>
              <a:gd name="connsiteY96-1498" fmla="*/ 4157148 h 6062148"/>
              <a:gd name="connsiteX97-1499" fmla="*/ 3201346 w 4527226"/>
              <a:gd name="connsiteY97-1500" fmla="*/ 4164768 h 6062148"/>
              <a:gd name="connsiteX98-1501" fmla="*/ 3231826 w 4527226"/>
              <a:gd name="connsiteY98-1502" fmla="*/ 4172388 h 6062148"/>
              <a:gd name="connsiteX99-1503" fmla="*/ 3285166 w 4527226"/>
              <a:gd name="connsiteY99-1504" fmla="*/ 4294308 h 6062148"/>
              <a:gd name="connsiteX100-1505" fmla="*/ 3300406 w 4527226"/>
              <a:gd name="connsiteY100-1506" fmla="*/ 4347648 h 6062148"/>
              <a:gd name="connsiteX101-1507" fmla="*/ 3330886 w 4527226"/>
              <a:gd name="connsiteY101-1508" fmla="*/ 4408608 h 6062148"/>
              <a:gd name="connsiteX102-1509" fmla="*/ 3551866 w 4527226"/>
              <a:gd name="connsiteY102-1510" fmla="*/ 4644828 h 6062148"/>
              <a:gd name="connsiteX103-1511" fmla="*/ 3887146 w 4527226"/>
              <a:gd name="connsiteY103-1512" fmla="*/ 5025828 h 6062148"/>
              <a:gd name="connsiteX104-1513" fmla="*/ 4100506 w 4527226"/>
              <a:gd name="connsiteY104-1514" fmla="*/ 5300148 h 6062148"/>
              <a:gd name="connsiteX105-1515" fmla="*/ 4367206 w 4527226"/>
              <a:gd name="connsiteY105-1516" fmla="*/ 5726868 h 6062148"/>
              <a:gd name="connsiteX106-1517" fmla="*/ 4527226 w 4527226"/>
              <a:gd name="connsiteY106-1518" fmla="*/ 6046908 h 6062148"/>
              <a:gd name="connsiteX0-1519" fmla="*/ 328606 w 4527226"/>
              <a:gd name="connsiteY0-1520" fmla="*/ 6062148 h 6062148"/>
              <a:gd name="connsiteX1-1521" fmla="*/ 381946 w 4527226"/>
              <a:gd name="connsiteY1-1522" fmla="*/ 5924988 h 6062148"/>
              <a:gd name="connsiteX2-1523" fmla="*/ 442906 w 4527226"/>
              <a:gd name="connsiteY2-1524" fmla="*/ 5780208 h 6062148"/>
              <a:gd name="connsiteX3-1525" fmla="*/ 473386 w 4527226"/>
              <a:gd name="connsiteY3-1526" fmla="*/ 5665908 h 6062148"/>
              <a:gd name="connsiteX4-1527" fmla="*/ 511486 w 4527226"/>
              <a:gd name="connsiteY4-1528" fmla="*/ 5612568 h 6062148"/>
              <a:gd name="connsiteX5-1529" fmla="*/ 541966 w 4527226"/>
              <a:gd name="connsiteY5-1530" fmla="*/ 5521128 h 6062148"/>
              <a:gd name="connsiteX6-1531" fmla="*/ 564826 w 4527226"/>
              <a:gd name="connsiteY6-1532" fmla="*/ 5353488 h 6062148"/>
              <a:gd name="connsiteX7-1533" fmla="*/ 602926 w 4527226"/>
              <a:gd name="connsiteY7-1534" fmla="*/ 5223948 h 6062148"/>
              <a:gd name="connsiteX8-1535" fmla="*/ 625786 w 4527226"/>
              <a:gd name="connsiteY8-1536" fmla="*/ 5178228 h 6062148"/>
              <a:gd name="connsiteX9-1537" fmla="*/ 701986 w 4527226"/>
              <a:gd name="connsiteY9-1538" fmla="*/ 5071548 h 6062148"/>
              <a:gd name="connsiteX10-1539" fmla="*/ 717226 w 4527226"/>
              <a:gd name="connsiteY10-1540" fmla="*/ 5063928 h 6062148"/>
              <a:gd name="connsiteX11-1541" fmla="*/ 709606 w 4527226"/>
              <a:gd name="connsiteY11-1542" fmla="*/ 5025828 h 6062148"/>
              <a:gd name="connsiteX12-1543" fmla="*/ 701986 w 4527226"/>
              <a:gd name="connsiteY12-1544" fmla="*/ 5002968 h 6062148"/>
              <a:gd name="connsiteX13-1545" fmla="*/ 968686 w 4527226"/>
              <a:gd name="connsiteY13-1546" fmla="*/ 4682928 h 6062148"/>
              <a:gd name="connsiteX14-1547" fmla="*/ 961066 w 4527226"/>
              <a:gd name="connsiteY14-1548" fmla="*/ 4644828 h 6062148"/>
              <a:gd name="connsiteX15-1549" fmla="*/ 1342066 w 4527226"/>
              <a:gd name="connsiteY15-1550" fmla="*/ 4172388 h 6062148"/>
              <a:gd name="connsiteX16-1551" fmla="*/ 1258246 w 4527226"/>
              <a:gd name="connsiteY16-1552" fmla="*/ 4012368 h 6062148"/>
              <a:gd name="connsiteX17-1553" fmla="*/ 1204906 w 4527226"/>
              <a:gd name="connsiteY17-1554" fmla="*/ 3928548 h 6062148"/>
              <a:gd name="connsiteX18-1555" fmla="*/ 1174426 w 4527226"/>
              <a:gd name="connsiteY18-1556" fmla="*/ 3768528 h 6062148"/>
              <a:gd name="connsiteX19-1557" fmla="*/ 1151566 w 4527226"/>
              <a:gd name="connsiteY19-1558" fmla="*/ 3699948 h 6062148"/>
              <a:gd name="connsiteX20-1559" fmla="*/ 1143946 w 4527226"/>
              <a:gd name="connsiteY20-1560" fmla="*/ 3669468 h 6062148"/>
              <a:gd name="connsiteX21-1561" fmla="*/ 1067746 w 4527226"/>
              <a:gd name="connsiteY21-1562" fmla="*/ 3661848 h 6062148"/>
              <a:gd name="connsiteX22-1563" fmla="*/ 938206 w 4527226"/>
              <a:gd name="connsiteY22-1564" fmla="*/ 3669468 h 6062148"/>
              <a:gd name="connsiteX23-1565" fmla="*/ 831526 w 4527226"/>
              <a:gd name="connsiteY23-1566" fmla="*/ 3692328 h 6062148"/>
              <a:gd name="connsiteX24-1567" fmla="*/ 610546 w 4527226"/>
              <a:gd name="connsiteY24-1568" fmla="*/ 3738048 h 6062148"/>
              <a:gd name="connsiteX25-1569" fmla="*/ 389566 w 4527226"/>
              <a:gd name="connsiteY25-1570" fmla="*/ 3638988 h 6062148"/>
              <a:gd name="connsiteX26-1571" fmla="*/ 381946 w 4527226"/>
              <a:gd name="connsiteY26-1572" fmla="*/ 3326568 h 6062148"/>
              <a:gd name="connsiteX27-1573" fmla="*/ 420046 w 4527226"/>
              <a:gd name="connsiteY27-1574" fmla="*/ 3227508 h 6062148"/>
              <a:gd name="connsiteX28-1575" fmla="*/ 389566 w 4527226"/>
              <a:gd name="connsiteY28-1576" fmla="*/ 3166548 h 6062148"/>
              <a:gd name="connsiteX29-1577" fmla="*/ 351466 w 4527226"/>
              <a:gd name="connsiteY29-1578" fmla="*/ 3105588 h 6062148"/>
              <a:gd name="connsiteX30-1579" fmla="*/ 397186 w 4527226"/>
              <a:gd name="connsiteY30-1580" fmla="*/ 3021768 h 6062148"/>
              <a:gd name="connsiteX31-1581" fmla="*/ 488626 w 4527226"/>
              <a:gd name="connsiteY31-1582" fmla="*/ 2998908 h 6062148"/>
              <a:gd name="connsiteX32-1583" fmla="*/ 471956 w 4527226"/>
              <a:gd name="connsiteY32-1584" fmla="*/ 2942709 h 6062148"/>
              <a:gd name="connsiteX33-1585" fmla="*/ 435286 w 4527226"/>
              <a:gd name="connsiteY33-1586" fmla="*/ 2930328 h 6062148"/>
              <a:gd name="connsiteX34-1587" fmla="*/ 389566 w 4527226"/>
              <a:gd name="connsiteY34-1588" fmla="*/ 2930328 h 6062148"/>
              <a:gd name="connsiteX35-1589" fmla="*/ 314000 w 4527226"/>
              <a:gd name="connsiteY35-1590" fmla="*/ 2893495 h 6062148"/>
              <a:gd name="connsiteX36-1591" fmla="*/ 320986 w 4527226"/>
              <a:gd name="connsiteY36-1592" fmla="*/ 2846508 h 6062148"/>
              <a:gd name="connsiteX37-1593" fmla="*/ 328606 w 4527226"/>
              <a:gd name="connsiteY37-1594" fmla="*/ 2793168 h 6062148"/>
              <a:gd name="connsiteX38-1595" fmla="*/ 313366 w 4527226"/>
              <a:gd name="connsiteY38-1596" fmla="*/ 2732208 h 6062148"/>
              <a:gd name="connsiteX39-1597" fmla="*/ 267646 w 4527226"/>
              <a:gd name="connsiteY39-1598" fmla="*/ 2671248 h 6062148"/>
              <a:gd name="connsiteX40-1599" fmla="*/ 176206 w 4527226"/>
              <a:gd name="connsiteY40-1600" fmla="*/ 2656008 h 6062148"/>
              <a:gd name="connsiteX41-1601" fmla="*/ 54286 w 4527226"/>
              <a:gd name="connsiteY41-1602" fmla="*/ 2610288 h 6062148"/>
              <a:gd name="connsiteX42-1603" fmla="*/ 7931 w 4527226"/>
              <a:gd name="connsiteY42-1604" fmla="*/ 2563298 h 6062148"/>
              <a:gd name="connsiteX43-1605" fmla="*/ 8566 w 4527226"/>
              <a:gd name="connsiteY43-1606" fmla="*/ 2488368 h 6062148"/>
              <a:gd name="connsiteX44-1607" fmla="*/ 92386 w 4527226"/>
              <a:gd name="connsiteY44-1608" fmla="*/ 2335968 h 6062148"/>
              <a:gd name="connsiteX45-1609" fmla="*/ 221926 w 4527226"/>
              <a:gd name="connsiteY45-1610" fmla="*/ 2175948 h 6062148"/>
              <a:gd name="connsiteX46-1611" fmla="*/ 282886 w 4527226"/>
              <a:gd name="connsiteY46-1612" fmla="*/ 2084508 h 6062148"/>
              <a:gd name="connsiteX47-1613" fmla="*/ 328606 w 4527226"/>
              <a:gd name="connsiteY47-1614" fmla="*/ 1977828 h 6062148"/>
              <a:gd name="connsiteX48-1615" fmla="*/ 359086 w 4527226"/>
              <a:gd name="connsiteY48-1616" fmla="*/ 1871148 h 6062148"/>
              <a:gd name="connsiteX49-1617" fmla="*/ 374326 w 4527226"/>
              <a:gd name="connsiteY49-1618" fmla="*/ 1810188 h 6062148"/>
              <a:gd name="connsiteX50-1619" fmla="*/ 343846 w 4527226"/>
              <a:gd name="connsiteY50-1620" fmla="*/ 1756848 h 6062148"/>
              <a:gd name="connsiteX51-1621" fmla="*/ 328606 w 4527226"/>
              <a:gd name="connsiteY51-1622" fmla="*/ 1680648 h 6062148"/>
              <a:gd name="connsiteX52-1623" fmla="*/ 412426 w 4527226"/>
              <a:gd name="connsiteY52-1624" fmla="*/ 1474908 h 6062148"/>
              <a:gd name="connsiteX53-1625" fmla="*/ 442906 w 4527226"/>
              <a:gd name="connsiteY53-1626" fmla="*/ 1307268 h 6062148"/>
              <a:gd name="connsiteX54-1627" fmla="*/ 465766 w 4527226"/>
              <a:gd name="connsiteY54-1628" fmla="*/ 1192968 h 6062148"/>
              <a:gd name="connsiteX55-1629" fmla="*/ 503866 w 4527226"/>
              <a:gd name="connsiteY55-1630" fmla="*/ 1055808 h 6062148"/>
              <a:gd name="connsiteX56-1631" fmla="*/ 557206 w 4527226"/>
              <a:gd name="connsiteY56-1632" fmla="*/ 888168 h 6062148"/>
              <a:gd name="connsiteX57-1633" fmla="*/ 503866 w 4527226"/>
              <a:gd name="connsiteY57-1634" fmla="*/ 888168 h 6062148"/>
              <a:gd name="connsiteX58-1635" fmla="*/ 412426 w 4527226"/>
              <a:gd name="connsiteY58-1636" fmla="*/ 834828 h 6062148"/>
              <a:gd name="connsiteX59-1637" fmla="*/ 328606 w 4527226"/>
              <a:gd name="connsiteY59-1638" fmla="*/ 789108 h 6062148"/>
              <a:gd name="connsiteX60-1639" fmla="*/ 260026 w 4527226"/>
              <a:gd name="connsiteY60-1640" fmla="*/ 773868 h 6062148"/>
              <a:gd name="connsiteX61-1641" fmla="*/ 214306 w 4527226"/>
              <a:gd name="connsiteY61-1642" fmla="*/ 751008 h 6062148"/>
              <a:gd name="connsiteX62-1643" fmla="*/ 260026 w 4527226"/>
              <a:gd name="connsiteY62-1644" fmla="*/ 674808 h 6062148"/>
              <a:gd name="connsiteX63-1645" fmla="*/ 374326 w 4527226"/>
              <a:gd name="connsiteY63-1646" fmla="*/ 606228 h 6062148"/>
              <a:gd name="connsiteX64-1647" fmla="*/ 557206 w 4527226"/>
              <a:gd name="connsiteY64-1648" fmla="*/ 507168 h 6062148"/>
              <a:gd name="connsiteX65-1649" fmla="*/ 656266 w 4527226"/>
              <a:gd name="connsiteY65-1650" fmla="*/ 423348 h 6062148"/>
              <a:gd name="connsiteX66-1651" fmla="*/ 892486 w 4527226"/>
              <a:gd name="connsiteY66-1652" fmla="*/ 232848 h 6062148"/>
              <a:gd name="connsiteX67-1653" fmla="*/ 1174426 w 4527226"/>
              <a:gd name="connsiteY67-1654" fmla="*/ 80448 h 6062148"/>
              <a:gd name="connsiteX68-1655" fmla="*/ 1593526 w 4527226"/>
              <a:gd name="connsiteY68-1656" fmla="*/ 11868 h 6062148"/>
              <a:gd name="connsiteX69-1657" fmla="*/ 1944046 w 4527226"/>
              <a:gd name="connsiteY69-1658" fmla="*/ 4248 h 6062148"/>
              <a:gd name="connsiteX70-1659" fmla="*/ 2172646 w 4527226"/>
              <a:gd name="connsiteY70-1660" fmla="*/ 4248 h 6062148"/>
              <a:gd name="connsiteX71-1661" fmla="*/ 2393626 w 4527226"/>
              <a:gd name="connsiteY71-1662" fmla="*/ 57588 h 6062148"/>
              <a:gd name="connsiteX72-1663" fmla="*/ 2667946 w 4527226"/>
              <a:gd name="connsiteY72-1664" fmla="*/ 133788 h 6062148"/>
              <a:gd name="connsiteX73-1665" fmla="*/ 2820346 w 4527226"/>
              <a:gd name="connsiteY73-1666" fmla="*/ 202368 h 6062148"/>
              <a:gd name="connsiteX74-1667" fmla="*/ 3102286 w 4527226"/>
              <a:gd name="connsiteY74-1668" fmla="*/ 400488 h 6062148"/>
              <a:gd name="connsiteX75-1669" fmla="*/ 3285166 w 4527226"/>
              <a:gd name="connsiteY75-1670" fmla="*/ 651948 h 6062148"/>
              <a:gd name="connsiteX76-1671" fmla="*/ 3407086 w 4527226"/>
              <a:gd name="connsiteY76-1672" fmla="*/ 918648 h 6062148"/>
              <a:gd name="connsiteX77-1673" fmla="*/ 3475666 w 4527226"/>
              <a:gd name="connsiteY77-1674" fmla="*/ 1238688 h 6062148"/>
              <a:gd name="connsiteX78-1675" fmla="*/ 3506146 w 4527226"/>
              <a:gd name="connsiteY78-1676" fmla="*/ 1543488 h 6062148"/>
              <a:gd name="connsiteX79-1677" fmla="*/ 3506146 w 4527226"/>
              <a:gd name="connsiteY79-1678" fmla="*/ 1962588 h 6062148"/>
              <a:gd name="connsiteX80-1679" fmla="*/ 3338506 w 4527226"/>
              <a:gd name="connsiteY80-1680" fmla="*/ 2305488 h 6062148"/>
              <a:gd name="connsiteX81-1681" fmla="*/ 3254686 w 4527226"/>
              <a:gd name="connsiteY81-1682" fmla="*/ 2473128 h 6062148"/>
              <a:gd name="connsiteX82-1683" fmla="*/ 3132766 w 4527226"/>
              <a:gd name="connsiteY82-1684" fmla="*/ 2663628 h 6062148"/>
              <a:gd name="connsiteX83-1685" fmla="*/ 3071806 w 4527226"/>
              <a:gd name="connsiteY83-1686" fmla="*/ 2838888 h 6062148"/>
              <a:gd name="connsiteX84-1687" fmla="*/ 3064186 w 4527226"/>
              <a:gd name="connsiteY84-1688" fmla="*/ 2915088 h 6062148"/>
              <a:gd name="connsiteX85-1689" fmla="*/ 3018466 w 4527226"/>
              <a:gd name="connsiteY85-1690" fmla="*/ 3014148 h 6062148"/>
              <a:gd name="connsiteX86-1691" fmla="*/ 2980366 w 4527226"/>
              <a:gd name="connsiteY86-1692" fmla="*/ 3082728 h 6062148"/>
              <a:gd name="connsiteX87-1693" fmla="*/ 2957506 w 4527226"/>
              <a:gd name="connsiteY87-1694" fmla="*/ 3120828 h 6062148"/>
              <a:gd name="connsiteX88-1695" fmla="*/ 2957506 w 4527226"/>
              <a:gd name="connsiteY88-1696" fmla="*/ 3555168 h 6062148"/>
              <a:gd name="connsiteX89-1697" fmla="*/ 3010846 w 4527226"/>
              <a:gd name="connsiteY89-1698" fmla="*/ 3539928 h 6062148"/>
              <a:gd name="connsiteX90-1699" fmla="*/ 3109906 w 4527226"/>
              <a:gd name="connsiteY90-1700" fmla="*/ 3570408 h 6062148"/>
              <a:gd name="connsiteX91-1701" fmla="*/ 3140386 w 4527226"/>
              <a:gd name="connsiteY91-1702" fmla="*/ 3631368 h 6062148"/>
              <a:gd name="connsiteX92-1703" fmla="*/ 3117526 w 4527226"/>
              <a:gd name="connsiteY92-1704" fmla="*/ 3738048 h 6062148"/>
              <a:gd name="connsiteX93-1705" fmla="*/ 3125146 w 4527226"/>
              <a:gd name="connsiteY93-1706" fmla="*/ 4103808 h 6062148"/>
              <a:gd name="connsiteX94-1707" fmla="*/ 3117526 w 4527226"/>
              <a:gd name="connsiteY94-1708" fmla="*/ 4119048 h 6062148"/>
              <a:gd name="connsiteX95-1709" fmla="*/ 3163246 w 4527226"/>
              <a:gd name="connsiteY95-1710" fmla="*/ 4157148 h 6062148"/>
              <a:gd name="connsiteX96-1711" fmla="*/ 3201346 w 4527226"/>
              <a:gd name="connsiteY96-1712" fmla="*/ 4164768 h 6062148"/>
              <a:gd name="connsiteX97-1713" fmla="*/ 3231826 w 4527226"/>
              <a:gd name="connsiteY97-1714" fmla="*/ 4172388 h 6062148"/>
              <a:gd name="connsiteX98-1715" fmla="*/ 3285166 w 4527226"/>
              <a:gd name="connsiteY98-1716" fmla="*/ 4294308 h 6062148"/>
              <a:gd name="connsiteX99-1717" fmla="*/ 3300406 w 4527226"/>
              <a:gd name="connsiteY99-1718" fmla="*/ 4347648 h 6062148"/>
              <a:gd name="connsiteX100-1719" fmla="*/ 3330886 w 4527226"/>
              <a:gd name="connsiteY100-1720" fmla="*/ 4408608 h 6062148"/>
              <a:gd name="connsiteX101-1721" fmla="*/ 3551866 w 4527226"/>
              <a:gd name="connsiteY101-1722" fmla="*/ 4644828 h 6062148"/>
              <a:gd name="connsiteX102-1723" fmla="*/ 3887146 w 4527226"/>
              <a:gd name="connsiteY102-1724" fmla="*/ 5025828 h 6062148"/>
              <a:gd name="connsiteX103-1725" fmla="*/ 4100506 w 4527226"/>
              <a:gd name="connsiteY103-1726" fmla="*/ 5300148 h 6062148"/>
              <a:gd name="connsiteX104-1727" fmla="*/ 4367206 w 4527226"/>
              <a:gd name="connsiteY104-1728" fmla="*/ 5726868 h 6062148"/>
              <a:gd name="connsiteX105-1729" fmla="*/ 4527226 w 4527226"/>
              <a:gd name="connsiteY105-1730" fmla="*/ 6046908 h 6062148"/>
              <a:gd name="connsiteX0-1731" fmla="*/ 328606 w 4527226"/>
              <a:gd name="connsiteY0-1732" fmla="*/ 6062148 h 6062148"/>
              <a:gd name="connsiteX1-1733" fmla="*/ 381946 w 4527226"/>
              <a:gd name="connsiteY1-1734" fmla="*/ 5924988 h 6062148"/>
              <a:gd name="connsiteX2-1735" fmla="*/ 442906 w 4527226"/>
              <a:gd name="connsiteY2-1736" fmla="*/ 5780208 h 6062148"/>
              <a:gd name="connsiteX3-1737" fmla="*/ 473386 w 4527226"/>
              <a:gd name="connsiteY3-1738" fmla="*/ 5665908 h 6062148"/>
              <a:gd name="connsiteX4-1739" fmla="*/ 511486 w 4527226"/>
              <a:gd name="connsiteY4-1740" fmla="*/ 5612568 h 6062148"/>
              <a:gd name="connsiteX5-1741" fmla="*/ 541966 w 4527226"/>
              <a:gd name="connsiteY5-1742" fmla="*/ 5521128 h 6062148"/>
              <a:gd name="connsiteX6-1743" fmla="*/ 564826 w 4527226"/>
              <a:gd name="connsiteY6-1744" fmla="*/ 5353488 h 6062148"/>
              <a:gd name="connsiteX7-1745" fmla="*/ 602926 w 4527226"/>
              <a:gd name="connsiteY7-1746" fmla="*/ 5223948 h 6062148"/>
              <a:gd name="connsiteX8-1747" fmla="*/ 625786 w 4527226"/>
              <a:gd name="connsiteY8-1748" fmla="*/ 5178228 h 6062148"/>
              <a:gd name="connsiteX9-1749" fmla="*/ 701986 w 4527226"/>
              <a:gd name="connsiteY9-1750" fmla="*/ 5071548 h 6062148"/>
              <a:gd name="connsiteX10-1751" fmla="*/ 717226 w 4527226"/>
              <a:gd name="connsiteY10-1752" fmla="*/ 5063928 h 6062148"/>
              <a:gd name="connsiteX11-1753" fmla="*/ 709606 w 4527226"/>
              <a:gd name="connsiteY11-1754" fmla="*/ 5025828 h 6062148"/>
              <a:gd name="connsiteX12-1755" fmla="*/ 701986 w 4527226"/>
              <a:gd name="connsiteY12-1756" fmla="*/ 5002968 h 6062148"/>
              <a:gd name="connsiteX13-1757" fmla="*/ 968686 w 4527226"/>
              <a:gd name="connsiteY13-1758" fmla="*/ 4682928 h 6062148"/>
              <a:gd name="connsiteX14-1759" fmla="*/ 961066 w 4527226"/>
              <a:gd name="connsiteY14-1760" fmla="*/ 4644828 h 6062148"/>
              <a:gd name="connsiteX15-1761" fmla="*/ 1342066 w 4527226"/>
              <a:gd name="connsiteY15-1762" fmla="*/ 4172388 h 6062148"/>
              <a:gd name="connsiteX16-1763" fmla="*/ 1258246 w 4527226"/>
              <a:gd name="connsiteY16-1764" fmla="*/ 4012368 h 6062148"/>
              <a:gd name="connsiteX17-1765" fmla="*/ 1204906 w 4527226"/>
              <a:gd name="connsiteY17-1766" fmla="*/ 3928548 h 6062148"/>
              <a:gd name="connsiteX18-1767" fmla="*/ 1174426 w 4527226"/>
              <a:gd name="connsiteY18-1768" fmla="*/ 3768528 h 6062148"/>
              <a:gd name="connsiteX19-1769" fmla="*/ 1151566 w 4527226"/>
              <a:gd name="connsiteY19-1770" fmla="*/ 3699948 h 6062148"/>
              <a:gd name="connsiteX20-1771" fmla="*/ 1143946 w 4527226"/>
              <a:gd name="connsiteY20-1772" fmla="*/ 3669468 h 6062148"/>
              <a:gd name="connsiteX21-1773" fmla="*/ 1067746 w 4527226"/>
              <a:gd name="connsiteY21-1774" fmla="*/ 3661848 h 6062148"/>
              <a:gd name="connsiteX22-1775" fmla="*/ 938206 w 4527226"/>
              <a:gd name="connsiteY22-1776" fmla="*/ 3669468 h 6062148"/>
              <a:gd name="connsiteX23-1777" fmla="*/ 831526 w 4527226"/>
              <a:gd name="connsiteY23-1778" fmla="*/ 3692328 h 6062148"/>
              <a:gd name="connsiteX24-1779" fmla="*/ 610546 w 4527226"/>
              <a:gd name="connsiteY24-1780" fmla="*/ 3738048 h 6062148"/>
              <a:gd name="connsiteX25-1781" fmla="*/ 389566 w 4527226"/>
              <a:gd name="connsiteY25-1782" fmla="*/ 3638988 h 6062148"/>
              <a:gd name="connsiteX26-1783" fmla="*/ 381946 w 4527226"/>
              <a:gd name="connsiteY26-1784" fmla="*/ 3326568 h 6062148"/>
              <a:gd name="connsiteX27-1785" fmla="*/ 420046 w 4527226"/>
              <a:gd name="connsiteY27-1786" fmla="*/ 3227508 h 6062148"/>
              <a:gd name="connsiteX28-1787" fmla="*/ 389566 w 4527226"/>
              <a:gd name="connsiteY28-1788" fmla="*/ 3166548 h 6062148"/>
              <a:gd name="connsiteX29-1789" fmla="*/ 351466 w 4527226"/>
              <a:gd name="connsiteY29-1790" fmla="*/ 3105588 h 6062148"/>
              <a:gd name="connsiteX30-1791" fmla="*/ 397186 w 4527226"/>
              <a:gd name="connsiteY30-1792" fmla="*/ 3021768 h 6062148"/>
              <a:gd name="connsiteX31-1793" fmla="*/ 488626 w 4527226"/>
              <a:gd name="connsiteY31-1794" fmla="*/ 2998908 h 6062148"/>
              <a:gd name="connsiteX32-1795" fmla="*/ 471956 w 4527226"/>
              <a:gd name="connsiteY32-1796" fmla="*/ 2942709 h 6062148"/>
              <a:gd name="connsiteX33-1797" fmla="*/ 435286 w 4527226"/>
              <a:gd name="connsiteY33-1798" fmla="*/ 2930328 h 6062148"/>
              <a:gd name="connsiteX34-1799" fmla="*/ 389566 w 4527226"/>
              <a:gd name="connsiteY34-1800" fmla="*/ 2930328 h 6062148"/>
              <a:gd name="connsiteX35-1801" fmla="*/ 314000 w 4527226"/>
              <a:gd name="connsiteY35-1802" fmla="*/ 2893495 h 6062148"/>
              <a:gd name="connsiteX36-1803" fmla="*/ 320986 w 4527226"/>
              <a:gd name="connsiteY36-1804" fmla="*/ 2846508 h 6062148"/>
              <a:gd name="connsiteX37-1805" fmla="*/ 328606 w 4527226"/>
              <a:gd name="connsiteY37-1806" fmla="*/ 2793168 h 6062148"/>
              <a:gd name="connsiteX38-1807" fmla="*/ 313366 w 4527226"/>
              <a:gd name="connsiteY38-1808" fmla="*/ 2732208 h 6062148"/>
              <a:gd name="connsiteX39-1809" fmla="*/ 267646 w 4527226"/>
              <a:gd name="connsiteY39-1810" fmla="*/ 2671248 h 6062148"/>
              <a:gd name="connsiteX40-1811" fmla="*/ 176206 w 4527226"/>
              <a:gd name="connsiteY40-1812" fmla="*/ 2656008 h 6062148"/>
              <a:gd name="connsiteX41-1813" fmla="*/ 54286 w 4527226"/>
              <a:gd name="connsiteY41-1814" fmla="*/ 2610288 h 6062148"/>
              <a:gd name="connsiteX42-1815" fmla="*/ 7931 w 4527226"/>
              <a:gd name="connsiteY42-1816" fmla="*/ 2563298 h 6062148"/>
              <a:gd name="connsiteX43-1817" fmla="*/ 8566 w 4527226"/>
              <a:gd name="connsiteY43-1818" fmla="*/ 2488368 h 6062148"/>
              <a:gd name="connsiteX44-1819" fmla="*/ 92386 w 4527226"/>
              <a:gd name="connsiteY44-1820" fmla="*/ 2335968 h 6062148"/>
              <a:gd name="connsiteX45-1821" fmla="*/ 221926 w 4527226"/>
              <a:gd name="connsiteY45-1822" fmla="*/ 2175948 h 6062148"/>
              <a:gd name="connsiteX46-1823" fmla="*/ 282886 w 4527226"/>
              <a:gd name="connsiteY46-1824" fmla="*/ 2084508 h 6062148"/>
              <a:gd name="connsiteX47-1825" fmla="*/ 328606 w 4527226"/>
              <a:gd name="connsiteY47-1826" fmla="*/ 1977828 h 6062148"/>
              <a:gd name="connsiteX48-1827" fmla="*/ 359086 w 4527226"/>
              <a:gd name="connsiteY48-1828" fmla="*/ 1871148 h 6062148"/>
              <a:gd name="connsiteX49-1829" fmla="*/ 374326 w 4527226"/>
              <a:gd name="connsiteY49-1830" fmla="*/ 1810188 h 6062148"/>
              <a:gd name="connsiteX50-1831" fmla="*/ 343846 w 4527226"/>
              <a:gd name="connsiteY50-1832" fmla="*/ 1756848 h 6062148"/>
              <a:gd name="connsiteX51-1833" fmla="*/ 328606 w 4527226"/>
              <a:gd name="connsiteY51-1834" fmla="*/ 1680648 h 6062148"/>
              <a:gd name="connsiteX52-1835" fmla="*/ 412426 w 4527226"/>
              <a:gd name="connsiteY52-1836" fmla="*/ 1474908 h 6062148"/>
              <a:gd name="connsiteX53-1837" fmla="*/ 442906 w 4527226"/>
              <a:gd name="connsiteY53-1838" fmla="*/ 1307268 h 6062148"/>
              <a:gd name="connsiteX54-1839" fmla="*/ 465766 w 4527226"/>
              <a:gd name="connsiteY54-1840" fmla="*/ 1192968 h 6062148"/>
              <a:gd name="connsiteX55-1841" fmla="*/ 503866 w 4527226"/>
              <a:gd name="connsiteY55-1842" fmla="*/ 1055808 h 6062148"/>
              <a:gd name="connsiteX56-1843" fmla="*/ 557206 w 4527226"/>
              <a:gd name="connsiteY56-1844" fmla="*/ 888168 h 6062148"/>
              <a:gd name="connsiteX57-1845" fmla="*/ 503866 w 4527226"/>
              <a:gd name="connsiteY57-1846" fmla="*/ 888168 h 6062148"/>
              <a:gd name="connsiteX58-1847" fmla="*/ 412426 w 4527226"/>
              <a:gd name="connsiteY58-1848" fmla="*/ 834828 h 6062148"/>
              <a:gd name="connsiteX59-1849" fmla="*/ 328606 w 4527226"/>
              <a:gd name="connsiteY59-1850" fmla="*/ 789108 h 6062148"/>
              <a:gd name="connsiteX60-1851" fmla="*/ 260026 w 4527226"/>
              <a:gd name="connsiteY60-1852" fmla="*/ 773868 h 6062148"/>
              <a:gd name="connsiteX61-1853" fmla="*/ 214306 w 4527226"/>
              <a:gd name="connsiteY61-1854" fmla="*/ 751008 h 6062148"/>
              <a:gd name="connsiteX62-1855" fmla="*/ 260026 w 4527226"/>
              <a:gd name="connsiteY62-1856" fmla="*/ 674808 h 6062148"/>
              <a:gd name="connsiteX63-1857" fmla="*/ 374326 w 4527226"/>
              <a:gd name="connsiteY63-1858" fmla="*/ 606228 h 6062148"/>
              <a:gd name="connsiteX64-1859" fmla="*/ 557206 w 4527226"/>
              <a:gd name="connsiteY64-1860" fmla="*/ 507168 h 6062148"/>
              <a:gd name="connsiteX65-1861" fmla="*/ 656266 w 4527226"/>
              <a:gd name="connsiteY65-1862" fmla="*/ 423348 h 6062148"/>
              <a:gd name="connsiteX66-1863" fmla="*/ 892486 w 4527226"/>
              <a:gd name="connsiteY66-1864" fmla="*/ 232848 h 6062148"/>
              <a:gd name="connsiteX67-1865" fmla="*/ 1174426 w 4527226"/>
              <a:gd name="connsiteY67-1866" fmla="*/ 80448 h 6062148"/>
              <a:gd name="connsiteX68-1867" fmla="*/ 1593526 w 4527226"/>
              <a:gd name="connsiteY68-1868" fmla="*/ 11868 h 6062148"/>
              <a:gd name="connsiteX69-1869" fmla="*/ 1944046 w 4527226"/>
              <a:gd name="connsiteY69-1870" fmla="*/ 4248 h 6062148"/>
              <a:gd name="connsiteX70-1871" fmla="*/ 2172646 w 4527226"/>
              <a:gd name="connsiteY70-1872" fmla="*/ 4248 h 6062148"/>
              <a:gd name="connsiteX71-1873" fmla="*/ 2393626 w 4527226"/>
              <a:gd name="connsiteY71-1874" fmla="*/ 57588 h 6062148"/>
              <a:gd name="connsiteX72-1875" fmla="*/ 2667946 w 4527226"/>
              <a:gd name="connsiteY72-1876" fmla="*/ 133788 h 6062148"/>
              <a:gd name="connsiteX73-1877" fmla="*/ 2820346 w 4527226"/>
              <a:gd name="connsiteY73-1878" fmla="*/ 202368 h 6062148"/>
              <a:gd name="connsiteX74-1879" fmla="*/ 3102286 w 4527226"/>
              <a:gd name="connsiteY74-1880" fmla="*/ 400488 h 6062148"/>
              <a:gd name="connsiteX75-1881" fmla="*/ 3285166 w 4527226"/>
              <a:gd name="connsiteY75-1882" fmla="*/ 651948 h 6062148"/>
              <a:gd name="connsiteX76-1883" fmla="*/ 3407086 w 4527226"/>
              <a:gd name="connsiteY76-1884" fmla="*/ 918648 h 6062148"/>
              <a:gd name="connsiteX77-1885" fmla="*/ 3475666 w 4527226"/>
              <a:gd name="connsiteY77-1886" fmla="*/ 1238688 h 6062148"/>
              <a:gd name="connsiteX78-1887" fmla="*/ 3506146 w 4527226"/>
              <a:gd name="connsiteY78-1888" fmla="*/ 1543488 h 6062148"/>
              <a:gd name="connsiteX79-1889" fmla="*/ 3506146 w 4527226"/>
              <a:gd name="connsiteY79-1890" fmla="*/ 1962588 h 6062148"/>
              <a:gd name="connsiteX80-1891" fmla="*/ 3338506 w 4527226"/>
              <a:gd name="connsiteY80-1892" fmla="*/ 2305488 h 6062148"/>
              <a:gd name="connsiteX81-1893" fmla="*/ 3254686 w 4527226"/>
              <a:gd name="connsiteY81-1894" fmla="*/ 2473128 h 6062148"/>
              <a:gd name="connsiteX82-1895" fmla="*/ 3132766 w 4527226"/>
              <a:gd name="connsiteY82-1896" fmla="*/ 2663628 h 6062148"/>
              <a:gd name="connsiteX83-1897" fmla="*/ 3071806 w 4527226"/>
              <a:gd name="connsiteY83-1898" fmla="*/ 2838888 h 6062148"/>
              <a:gd name="connsiteX84-1899" fmla="*/ 3064186 w 4527226"/>
              <a:gd name="connsiteY84-1900" fmla="*/ 2915088 h 6062148"/>
              <a:gd name="connsiteX85-1901" fmla="*/ 3018466 w 4527226"/>
              <a:gd name="connsiteY85-1902" fmla="*/ 3014148 h 6062148"/>
              <a:gd name="connsiteX86-1903" fmla="*/ 2980366 w 4527226"/>
              <a:gd name="connsiteY86-1904" fmla="*/ 3082728 h 6062148"/>
              <a:gd name="connsiteX87-1905" fmla="*/ 2957506 w 4527226"/>
              <a:gd name="connsiteY87-1906" fmla="*/ 3120828 h 6062148"/>
              <a:gd name="connsiteX88-1907" fmla="*/ 2957506 w 4527226"/>
              <a:gd name="connsiteY88-1908" fmla="*/ 3555168 h 6062148"/>
              <a:gd name="connsiteX89-1909" fmla="*/ 3010846 w 4527226"/>
              <a:gd name="connsiteY89-1910" fmla="*/ 3539928 h 6062148"/>
              <a:gd name="connsiteX90-1911" fmla="*/ 3109906 w 4527226"/>
              <a:gd name="connsiteY90-1912" fmla="*/ 3570408 h 6062148"/>
              <a:gd name="connsiteX91-1913" fmla="*/ 3140386 w 4527226"/>
              <a:gd name="connsiteY91-1914" fmla="*/ 3631368 h 6062148"/>
              <a:gd name="connsiteX92-1915" fmla="*/ 3117526 w 4527226"/>
              <a:gd name="connsiteY92-1916" fmla="*/ 3738048 h 6062148"/>
              <a:gd name="connsiteX93-1917" fmla="*/ 3125146 w 4527226"/>
              <a:gd name="connsiteY93-1918" fmla="*/ 4103808 h 6062148"/>
              <a:gd name="connsiteX94-1919" fmla="*/ 3163246 w 4527226"/>
              <a:gd name="connsiteY94-1920" fmla="*/ 4157148 h 6062148"/>
              <a:gd name="connsiteX95-1921" fmla="*/ 3201346 w 4527226"/>
              <a:gd name="connsiteY95-1922" fmla="*/ 4164768 h 6062148"/>
              <a:gd name="connsiteX96-1923" fmla="*/ 3231826 w 4527226"/>
              <a:gd name="connsiteY96-1924" fmla="*/ 4172388 h 6062148"/>
              <a:gd name="connsiteX97-1925" fmla="*/ 3285166 w 4527226"/>
              <a:gd name="connsiteY97-1926" fmla="*/ 4294308 h 6062148"/>
              <a:gd name="connsiteX98-1927" fmla="*/ 3300406 w 4527226"/>
              <a:gd name="connsiteY98-1928" fmla="*/ 4347648 h 6062148"/>
              <a:gd name="connsiteX99-1929" fmla="*/ 3330886 w 4527226"/>
              <a:gd name="connsiteY99-1930" fmla="*/ 4408608 h 6062148"/>
              <a:gd name="connsiteX100-1931" fmla="*/ 3551866 w 4527226"/>
              <a:gd name="connsiteY100-1932" fmla="*/ 4644828 h 6062148"/>
              <a:gd name="connsiteX101-1933" fmla="*/ 3887146 w 4527226"/>
              <a:gd name="connsiteY101-1934" fmla="*/ 5025828 h 6062148"/>
              <a:gd name="connsiteX102-1935" fmla="*/ 4100506 w 4527226"/>
              <a:gd name="connsiteY102-1936" fmla="*/ 5300148 h 6062148"/>
              <a:gd name="connsiteX103-1937" fmla="*/ 4367206 w 4527226"/>
              <a:gd name="connsiteY103-1938" fmla="*/ 5726868 h 6062148"/>
              <a:gd name="connsiteX104-1939" fmla="*/ 4527226 w 4527226"/>
              <a:gd name="connsiteY104-1940" fmla="*/ 6046908 h 6062148"/>
              <a:gd name="connsiteX0-1941" fmla="*/ 381946 w 4527226"/>
              <a:gd name="connsiteY0-1942" fmla="*/ 5924988 h 6046908"/>
              <a:gd name="connsiteX1-1943" fmla="*/ 442906 w 4527226"/>
              <a:gd name="connsiteY1-1944" fmla="*/ 5780208 h 6046908"/>
              <a:gd name="connsiteX2-1945" fmla="*/ 473386 w 4527226"/>
              <a:gd name="connsiteY2-1946" fmla="*/ 5665908 h 6046908"/>
              <a:gd name="connsiteX3-1947" fmla="*/ 511486 w 4527226"/>
              <a:gd name="connsiteY3-1948" fmla="*/ 5612568 h 6046908"/>
              <a:gd name="connsiteX4-1949" fmla="*/ 541966 w 4527226"/>
              <a:gd name="connsiteY4-1950" fmla="*/ 5521128 h 6046908"/>
              <a:gd name="connsiteX5-1951" fmla="*/ 564826 w 4527226"/>
              <a:gd name="connsiteY5-1952" fmla="*/ 5353488 h 6046908"/>
              <a:gd name="connsiteX6-1953" fmla="*/ 602926 w 4527226"/>
              <a:gd name="connsiteY6-1954" fmla="*/ 5223948 h 6046908"/>
              <a:gd name="connsiteX7-1955" fmla="*/ 625786 w 4527226"/>
              <a:gd name="connsiteY7-1956" fmla="*/ 5178228 h 6046908"/>
              <a:gd name="connsiteX8-1957" fmla="*/ 701986 w 4527226"/>
              <a:gd name="connsiteY8-1958" fmla="*/ 5071548 h 6046908"/>
              <a:gd name="connsiteX9-1959" fmla="*/ 717226 w 4527226"/>
              <a:gd name="connsiteY9-1960" fmla="*/ 5063928 h 6046908"/>
              <a:gd name="connsiteX10-1961" fmla="*/ 709606 w 4527226"/>
              <a:gd name="connsiteY10-1962" fmla="*/ 5025828 h 6046908"/>
              <a:gd name="connsiteX11-1963" fmla="*/ 701986 w 4527226"/>
              <a:gd name="connsiteY11-1964" fmla="*/ 5002968 h 6046908"/>
              <a:gd name="connsiteX12-1965" fmla="*/ 968686 w 4527226"/>
              <a:gd name="connsiteY12-1966" fmla="*/ 4682928 h 6046908"/>
              <a:gd name="connsiteX13-1967" fmla="*/ 961066 w 4527226"/>
              <a:gd name="connsiteY13-1968" fmla="*/ 4644828 h 6046908"/>
              <a:gd name="connsiteX14-1969" fmla="*/ 1342066 w 4527226"/>
              <a:gd name="connsiteY14-1970" fmla="*/ 4172388 h 6046908"/>
              <a:gd name="connsiteX15-1971" fmla="*/ 1258246 w 4527226"/>
              <a:gd name="connsiteY15-1972" fmla="*/ 4012368 h 6046908"/>
              <a:gd name="connsiteX16-1973" fmla="*/ 1204906 w 4527226"/>
              <a:gd name="connsiteY16-1974" fmla="*/ 3928548 h 6046908"/>
              <a:gd name="connsiteX17-1975" fmla="*/ 1174426 w 4527226"/>
              <a:gd name="connsiteY17-1976" fmla="*/ 3768528 h 6046908"/>
              <a:gd name="connsiteX18-1977" fmla="*/ 1151566 w 4527226"/>
              <a:gd name="connsiteY18-1978" fmla="*/ 3699948 h 6046908"/>
              <a:gd name="connsiteX19-1979" fmla="*/ 1143946 w 4527226"/>
              <a:gd name="connsiteY19-1980" fmla="*/ 3669468 h 6046908"/>
              <a:gd name="connsiteX20-1981" fmla="*/ 1067746 w 4527226"/>
              <a:gd name="connsiteY20-1982" fmla="*/ 3661848 h 6046908"/>
              <a:gd name="connsiteX21-1983" fmla="*/ 938206 w 4527226"/>
              <a:gd name="connsiteY21-1984" fmla="*/ 3669468 h 6046908"/>
              <a:gd name="connsiteX22-1985" fmla="*/ 831526 w 4527226"/>
              <a:gd name="connsiteY22-1986" fmla="*/ 3692328 h 6046908"/>
              <a:gd name="connsiteX23-1987" fmla="*/ 610546 w 4527226"/>
              <a:gd name="connsiteY23-1988" fmla="*/ 3738048 h 6046908"/>
              <a:gd name="connsiteX24-1989" fmla="*/ 389566 w 4527226"/>
              <a:gd name="connsiteY24-1990" fmla="*/ 3638988 h 6046908"/>
              <a:gd name="connsiteX25-1991" fmla="*/ 381946 w 4527226"/>
              <a:gd name="connsiteY25-1992" fmla="*/ 3326568 h 6046908"/>
              <a:gd name="connsiteX26-1993" fmla="*/ 420046 w 4527226"/>
              <a:gd name="connsiteY26-1994" fmla="*/ 3227508 h 6046908"/>
              <a:gd name="connsiteX27-1995" fmla="*/ 389566 w 4527226"/>
              <a:gd name="connsiteY27-1996" fmla="*/ 3166548 h 6046908"/>
              <a:gd name="connsiteX28-1997" fmla="*/ 351466 w 4527226"/>
              <a:gd name="connsiteY28-1998" fmla="*/ 3105588 h 6046908"/>
              <a:gd name="connsiteX29-1999" fmla="*/ 397186 w 4527226"/>
              <a:gd name="connsiteY29-2000" fmla="*/ 3021768 h 6046908"/>
              <a:gd name="connsiteX30-2001" fmla="*/ 488626 w 4527226"/>
              <a:gd name="connsiteY30-2002" fmla="*/ 2998908 h 6046908"/>
              <a:gd name="connsiteX31-2003" fmla="*/ 471956 w 4527226"/>
              <a:gd name="connsiteY31-2004" fmla="*/ 2942709 h 6046908"/>
              <a:gd name="connsiteX32-2005" fmla="*/ 435286 w 4527226"/>
              <a:gd name="connsiteY32-2006" fmla="*/ 2930328 h 6046908"/>
              <a:gd name="connsiteX33-2007" fmla="*/ 389566 w 4527226"/>
              <a:gd name="connsiteY33-2008" fmla="*/ 2930328 h 6046908"/>
              <a:gd name="connsiteX34-2009" fmla="*/ 314000 w 4527226"/>
              <a:gd name="connsiteY34-2010" fmla="*/ 2893495 h 6046908"/>
              <a:gd name="connsiteX35-2011" fmla="*/ 320986 w 4527226"/>
              <a:gd name="connsiteY35-2012" fmla="*/ 2846508 h 6046908"/>
              <a:gd name="connsiteX36-2013" fmla="*/ 328606 w 4527226"/>
              <a:gd name="connsiteY36-2014" fmla="*/ 2793168 h 6046908"/>
              <a:gd name="connsiteX37-2015" fmla="*/ 313366 w 4527226"/>
              <a:gd name="connsiteY37-2016" fmla="*/ 2732208 h 6046908"/>
              <a:gd name="connsiteX38-2017" fmla="*/ 267646 w 4527226"/>
              <a:gd name="connsiteY38-2018" fmla="*/ 2671248 h 6046908"/>
              <a:gd name="connsiteX39-2019" fmla="*/ 176206 w 4527226"/>
              <a:gd name="connsiteY39-2020" fmla="*/ 2656008 h 6046908"/>
              <a:gd name="connsiteX40-2021" fmla="*/ 54286 w 4527226"/>
              <a:gd name="connsiteY40-2022" fmla="*/ 2610288 h 6046908"/>
              <a:gd name="connsiteX41-2023" fmla="*/ 7931 w 4527226"/>
              <a:gd name="connsiteY41-2024" fmla="*/ 2563298 h 6046908"/>
              <a:gd name="connsiteX42-2025" fmla="*/ 8566 w 4527226"/>
              <a:gd name="connsiteY42-2026" fmla="*/ 2488368 h 6046908"/>
              <a:gd name="connsiteX43-2027" fmla="*/ 92386 w 4527226"/>
              <a:gd name="connsiteY43-2028" fmla="*/ 2335968 h 6046908"/>
              <a:gd name="connsiteX44-2029" fmla="*/ 221926 w 4527226"/>
              <a:gd name="connsiteY44-2030" fmla="*/ 2175948 h 6046908"/>
              <a:gd name="connsiteX45-2031" fmla="*/ 282886 w 4527226"/>
              <a:gd name="connsiteY45-2032" fmla="*/ 2084508 h 6046908"/>
              <a:gd name="connsiteX46-2033" fmla="*/ 328606 w 4527226"/>
              <a:gd name="connsiteY46-2034" fmla="*/ 1977828 h 6046908"/>
              <a:gd name="connsiteX47-2035" fmla="*/ 359086 w 4527226"/>
              <a:gd name="connsiteY47-2036" fmla="*/ 1871148 h 6046908"/>
              <a:gd name="connsiteX48-2037" fmla="*/ 374326 w 4527226"/>
              <a:gd name="connsiteY48-2038" fmla="*/ 1810188 h 6046908"/>
              <a:gd name="connsiteX49-2039" fmla="*/ 343846 w 4527226"/>
              <a:gd name="connsiteY49-2040" fmla="*/ 1756848 h 6046908"/>
              <a:gd name="connsiteX50-2041" fmla="*/ 328606 w 4527226"/>
              <a:gd name="connsiteY50-2042" fmla="*/ 1680648 h 6046908"/>
              <a:gd name="connsiteX51-2043" fmla="*/ 412426 w 4527226"/>
              <a:gd name="connsiteY51-2044" fmla="*/ 1474908 h 6046908"/>
              <a:gd name="connsiteX52-2045" fmla="*/ 442906 w 4527226"/>
              <a:gd name="connsiteY52-2046" fmla="*/ 1307268 h 6046908"/>
              <a:gd name="connsiteX53-2047" fmla="*/ 465766 w 4527226"/>
              <a:gd name="connsiteY53-2048" fmla="*/ 1192968 h 6046908"/>
              <a:gd name="connsiteX54-2049" fmla="*/ 503866 w 4527226"/>
              <a:gd name="connsiteY54-2050" fmla="*/ 1055808 h 6046908"/>
              <a:gd name="connsiteX55-2051" fmla="*/ 557206 w 4527226"/>
              <a:gd name="connsiteY55-2052" fmla="*/ 888168 h 6046908"/>
              <a:gd name="connsiteX56-2053" fmla="*/ 503866 w 4527226"/>
              <a:gd name="connsiteY56-2054" fmla="*/ 888168 h 6046908"/>
              <a:gd name="connsiteX57-2055" fmla="*/ 412426 w 4527226"/>
              <a:gd name="connsiteY57-2056" fmla="*/ 834828 h 6046908"/>
              <a:gd name="connsiteX58-2057" fmla="*/ 328606 w 4527226"/>
              <a:gd name="connsiteY58-2058" fmla="*/ 789108 h 6046908"/>
              <a:gd name="connsiteX59-2059" fmla="*/ 260026 w 4527226"/>
              <a:gd name="connsiteY59-2060" fmla="*/ 773868 h 6046908"/>
              <a:gd name="connsiteX60-2061" fmla="*/ 214306 w 4527226"/>
              <a:gd name="connsiteY60-2062" fmla="*/ 751008 h 6046908"/>
              <a:gd name="connsiteX61-2063" fmla="*/ 260026 w 4527226"/>
              <a:gd name="connsiteY61-2064" fmla="*/ 674808 h 6046908"/>
              <a:gd name="connsiteX62-2065" fmla="*/ 374326 w 4527226"/>
              <a:gd name="connsiteY62-2066" fmla="*/ 606228 h 6046908"/>
              <a:gd name="connsiteX63-2067" fmla="*/ 557206 w 4527226"/>
              <a:gd name="connsiteY63-2068" fmla="*/ 507168 h 6046908"/>
              <a:gd name="connsiteX64-2069" fmla="*/ 656266 w 4527226"/>
              <a:gd name="connsiteY64-2070" fmla="*/ 423348 h 6046908"/>
              <a:gd name="connsiteX65-2071" fmla="*/ 892486 w 4527226"/>
              <a:gd name="connsiteY65-2072" fmla="*/ 232848 h 6046908"/>
              <a:gd name="connsiteX66-2073" fmla="*/ 1174426 w 4527226"/>
              <a:gd name="connsiteY66-2074" fmla="*/ 80448 h 6046908"/>
              <a:gd name="connsiteX67-2075" fmla="*/ 1593526 w 4527226"/>
              <a:gd name="connsiteY67-2076" fmla="*/ 11868 h 6046908"/>
              <a:gd name="connsiteX68-2077" fmla="*/ 1944046 w 4527226"/>
              <a:gd name="connsiteY68-2078" fmla="*/ 4248 h 6046908"/>
              <a:gd name="connsiteX69-2079" fmla="*/ 2172646 w 4527226"/>
              <a:gd name="connsiteY69-2080" fmla="*/ 4248 h 6046908"/>
              <a:gd name="connsiteX70-2081" fmla="*/ 2393626 w 4527226"/>
              <a:gd name="connsiteY70-2082" fmla="*/ 57588 h 6046908"/>
              <a:gd name="connsiteX71-2083" fmla="*/ 2667946 w 4527226"/>
              <a:gd name="connsiteY71-2084" fmla="*/ 133788 h 6046908"/>
              <a:gd name="connsiteX72-2085" fmla="*/ 2820346 w 4527226"/>
              <a:gd name="connsiteY72-2086" fmla="*/ 202368 h 6046908"/>
              <a:gd name="connsiteX73-2087" fmla="*/ 3102286 w 4527226"/>
              <a:gd name="connsiteY73-2088" fmla="*/ 400488 h 6046908"/>
              <a:gd name="connsiteX74-2089" fmla="*/ 3285166 w 4527226"/>
              <a:gd name="connsiteY74-2090" fmla="*/ 651948 h 6046908"/>
              <a:gd name="connsiteX75-2091" fmla="*/ 3407086 w 4527226"/>
              <a:gd name="connsiteY75-2092" fmla="*/ 918648 h 6046908"/>
              <a:gd name="connsiteX76-2093" fmla="*/ 3475666 w 4527226"/>
              <a:gd name="connsiteY76-2094" fmla="*/ 1238688 h 6046908"/>
              <a:gd name="connsiteX77-2095" fmla="*/ 3506146 w 4527226"/>
              <a:gd name="connsiteY77-2096" fmla="*/ 1543488 h 6046908"/>
              <a:gd name="connsiteX78-2097" fmla="*/ 3506146 w 4527226"/>
              <a:gd name="connsiteY78-2098" fmla="*/ 1962588 h 6046908"/>
              <a:gd name="connsiteX79-2099" fmla="*/ 3338506 w 4527226"/>
              <a:gd name="connsiteY79-2100" fmla="*/ 2305488 h 6046908"/>
              <a:gd name="connsiteX80-2101" fmla="*/ 3254686 w 4527226"/>
              <a:gd name="connsiteY80-2102" fmla="*/ 2473128 h 6046908"/>
              <a:gd name="connsiteX81-2103" fmla="*/ 3132766 w 4527226"/>
              <a:gd name="connsiteY81-2104" fmla="*/ 2663628 h 6046908"/>
              <a:gd name="connsiteX82-2105" fmla="*/ 3071806 w 4527226"/>
              <a:gd name="connsiteY82-2106" fmla="*/ 2838888 h 6046908"/>
              <a:gd name="connsiteX83-2107" fmla="*/ 3064186 w 4527226"/>
              <a:gd name="connsiteY83-2108" fmla="*/ 2915088 h 6046908"/>
              <a:gd name="connsiteX84-2109" fmla="*/ 3018466 w 4527226"/>
              <a:gd name="connsiteY84-2110" fmla="*/ 3014148 h 6046908"/>
              <a:gd name="connsiteX85-2111" fmla="*/ 2980366 w 4527226"/>
              <a:gd name="connsiteY85-2112" fmla="*/ 3082728 h 6046908"/>
              <a:gd name="connsiteX86-2113" fmla="*/ 2957506 w 4527226"/>
              <a:gd name="connsiteY86-2114" fmla="*/ 3120828 h 6046908"/>
              <a:gd name="connsiteX87-2115" fmla="*/ 2957506 w 4527226"/>
              <a:gd name="connsiteY87-2116" fmla="*/ 3555168 h 6046908"/>
              <a:gd name="connsiteX88-2117" fmla="*/ 3010846 w 4527226"/>
              <a:gd name="connsiteY88-2118" fmla="*/ 3539928 h 6046908"/>
              <a:gd name="connsiteX89-2119" fmla="*/ 3109906 w 4527226"/>
              <a:gd name="connsiteY89-2120" fmla="*/ 3570408 h 6046908"/>
              <a:gd name="connsiteX90-2121" fmla="*/ 3140386 w 4527226"/>
              <a:gd name="connsiteY90-2122" fmla="*/ 3631368 h 6046908"/>
              <a:gd name="connsiteX91-2123" fmla="*/ 3117526 w 4527226"/>
              <a:gd name="connsiteY91-2124" fmla="*/ 3738048 h 6046908"/>
              <a:gd name="connsiteX92-2125" fmla="*/ 3125146 w 4527226"/>
              <a:gd name="connsiteY92-2126" fmla="*/ 4103808 h 6046908"/>
              <a:gd name="connsiteX93-2127" fmla="*/ 3163246 w 4527226"/>
              <a:gd name="connsiteY93-2128" fmla="*/ 4157148 h 6046908"/>
              <a:gd name="connsiteX94-2129" fmla="*/ 3201346 w 4527226"/>
              <a:gd name="connsiteY94-2130" fmla="*/ 4164768 h 6046908"/>
              <a:gd name="connsiteX95-2131" fmla="*/ 3231826 w 4527226"/>
              <a:gd name="connsiteY95-2132" fmla="*/ 4172388 h 6046908"/>
              <a:gd name="connsiteX96-2133" fmla="*/ 3285166 w 4527226"/>
              <a:gd name="connsiteY96-2134" fmla="*/ 4294308 h 6046908"/>
              <a:gd name="connsiteX97-2135" fmla="*/ 3300406 w 4527226"/>
              <a:gd name="connsiteY97-2136" fmla="*/ 4347648 h 6046908"/>
              <a:gd name="connsiteX98-2137" fmla="*/ 3330886 w 4527226"/>
              <a:gd name="connsiteY98-2138" fmla="*/ 4408608 h 6046908"/>
              <a:gd name="connsiteX99-2139" fmla="*/ 3551866 w 4527226"/>
              <a:gd name="connsiteY99-2140" fmla="*/ 4644828 h 6046908"/>
              <a:gd name="connsiteX100-2141" fmla="*/ 3887146 w 4527226"/>
              <a:gd name="connsiteY100-2142" fmla="*/ 5025828 h 6046908"/>
              <a:gd name="connsiteX101-2143" fmla="*/ 4100506 w 4527226"/>
              <a:gd name="connsiteY101-2144" fmla="*/ 5300148 h 6046908"/>
              <a:gd name="connsiteX102-2145" fmla="*/ 4367206 w 4527226"/>
              <a:gd name="connsiteY102-2146" fmla="*/ 5726868 h 6046908"/>
              <a:gd name="connsiteX103-2147" fmla="*/ 4527226 w 4527226"/>
              <a:gd name="connsiteY103-2148" fmla="*/ 6046908 h 6046908"/>
              <a:gd name="connsiteX0-2149" fmla="*/ 442906 w 4527226"/>
              <a:gd name="connsiteY0-2150" fmla="*/ 5780208 h 6046908"/>
              <a:gd name="connsiteX1-2151" fmla="*/ 473386 w 4527226"/>
              <a:gd name="connsiteY1-2152" fmla="*/ 5665908 h 6046908"/>
              <a:gd name="connsiteX2-2153" fmla="*/ 511486 w 4527226"/>
              <a:gd name="connsiteY2-2154" fmla="*/ 5612568 h 6046908"/>
              <a:gd name="connsiteX3-2155" fmla="*/ 541966 w 4527226"/>
              <a:gd name="connsiteY3-2156" fmla="*/ 5521128 h 6046908"/>
              <a:gd name="connsiteX4-2157" fmla="*/ 564826 w 4527226"/>
              <a:gd name="connsiteY4-2158" fmla="*/ 5353488 h 6046908"/>
              <a:gd name="connsiteX5-2159" fmla="*/ 602926 w 4527226"/>
              <a:gd name="connsiteY5-2160" fmla="*/ 5223948 h 6046908"/>
              <a:gd name="connsiteX6-2161" fmla="*/ 625786 w 4527226"/>
              <a:gd name="connsiteY6-2162" fmla="*/ 5178228 h 6046908"/>
              <a:gd name="connsiteX7-2163" fmla="*/ 701986 w 4527226"/>
              <a:gd name="connsiteY7-2164" fmla="*/ 5071548 h 6046908"/>
              <a:gd name="connsiteX8-2165" fmla="*/ 717226 w 4527226"/>
              <a:gd name="connsiteY8-2166" fmla="*/ 5063928 h 6046908"/>
              <a:gd name="connsiteX9-2167" fmla="*/ 709606 w 4527226"/>
              <a:gd name="connsiteY9-2168" fmla="*/ 5025828 h 6046908"/>
              <a:gd name="connsiteX10-2169" fmla="*/ 701986 w 4527226"/>
              <a:gd name="connsiteY10-2170" fmla="*/ 5002968 h 6046908"/>
              <a:gd name="connsiteX11-2171" fmla="*/ 968686 w 4527226"/>
              <a:gd name="connsiteY11-2172" fmla="*/ 4682928 h 6046908"/>
              <a:gd name="connsiteX12-2173" fmla="*/ 961066 w 4527226"/>
              <a:gd name="connsiteY12-2174" fmla="*/ 4644828 h 6046908"/>
              <a:gd name="connsiteX13-2175" fmla="*/ 1342066 w 4527226"/>
              <a:gd name="connsiteY13-2176" fmla="*/ 4172388 h 6046908"/>
              <a:gd name="connsiteX14-2177" fmla="*/ 1258246 w 4527226"/>
              <a:gd name="connsiteY14-2178" fmla="*/ 4012368 h 6046908"/>
              <a:gd name="connsiteX15-2179" fmla="*/ 1204906 w 4527226"/>
              <a:gd name="connsiteY15-2180" fmla="*/ 3928548 h 6046908"/>
              <a:gd name="connsiteX16-2181" fmla="*/ 1174426 w 4527226"/>
              <a:gd name="connsiteY16-2182" fmla="*/ 3768528 h 6046908"/>
              <a:gd name="connsiteX17-2183" fmla="*/ 1151566 w 4527226"/>
              <a:gd name="connsiteY17-2184" fmla="*/ 3699948 h 6046908"/>
              <a:gd name="connsiteX18-2185" fmla="*/ 1143946 w 4527226"/>
              <a:gd name="connsiteY18-2186" fmla="*/ 3669468 h 6046908"/>
              <a:gd name="connsiteX19-2187" fmla="*/ 1067746 w 4527226"/>
              <a:gd name="connsiteY19-2188" fmla="*/ 3661848 h 6046908"/>
              <a:gd name="connsiteX20-2189" fmla="*/ 938206 w 4527226"/>
              <a:gd name="connsiteY20-2190" fmla="*/ 3669468 h 6046908"/>
              <a:gd name="connsiteX21-2191" fmla="*/ 831526 w 4527226"/>
              <a:gd name="connsiteY21-2192" fmla="*/ 3692328 h 6046908"/>
              <a:gd name="connsiteX22-2193" fmla="*/ 610546 w 4527226"/>
              <a:gd name="connsiteY22-2194" fmla="*/ 3738048 h 6046908"/>
              <a:gd name="connsiteX23-2195" fmla="*/ 389566 w 4527226"/>
              <a:gd name="connsiteY23-2196" fmla="*/ 3638988 h 6046908"/>
              <a:gd name="connsiteX24-2197" fmla="*/ 381946 w 4527226"/>
              <a:gd name="connsiteY24-2198" fmla="*/ 3326568 h 6046908"/>
              <a:gd name="connsiteX25-2199" fmla="*/ 420046 w 4527226"/>
              <a:gd name="connsiteY25-2200" fmla="*/ 3227508 h 6046908"/>
              <a:gd name="connsiteX26-2201" fmla="*/ 389566 w 4527226"/>
              <a:gd name="connsiteY26-2202" fmla="*/ 3166548 h 6046908"/>
              <a:gd name="connsiteX27-2203" fmla="*/ 351466 w 4527226"/>
              <a:gd name="connsiteY27-2204" fmla="*/ 3105588 h 6046908"/>
              <a:gd name="connsiteX28-2205" fmla="*/ 397186 w 4527226"/>
              <a:gd name="connsiteY28-2206" fmla="*/ 3021768 h 6046908"/>
              <a:gd name="connsiteX29-2207" fmla="*/ 488626 w 4527226"/>
              <a:gd name="connsiteY29-2208" fmla="*/ 2998908 h 6046908"/>
              <a:gd name="connsiteX30-2209" fmla="*/ 471956 w 4527226"/>
              <a:gd name="connsiteY30-2210" fmla="*/ 2942709 h 6046908"/>
              <a:gd name="connsiteX31-2211" fmla="*/ 435286 w 4527226"/>
              <a:gd name="connsiteY31-2212" fmla="*/ 2930328 h 6046908"/>
              <a:gd name="connsiteX32-2213" fmla="*/ 389566 w 4527226"/>
              <a:gd name="connsiteY32-2214" fmla="*/ 2930328 h 6046908"/>
              <a:gd name="connsiteX33-2215" fmla="*/ 314000 w 4527226"/>
              <a:gd name="connsiteY33-2216" fmla="*/ 2893495 h 6046908"/>
              <a:gd name="connsiteX34-2217" fmla="*/ 320986 w 4527226"/>
              <a:gd name="connsiteY34-2218" fmla="*/ 2846508 h 6046908"/>
              <a:gd name="connsiteX35-2219" fmla="*/ 328606 w 4527226"/>
              <a:gd name="connsiteY35-2220" fmla="*/ 2793168 h 6046908"/>
              <a:gd name="connsiteX36-2221" fmla="*/ 313366 w 4527226"/>
              <a:gd name="connsiteY36-2222" fmla="*/ 2732208 h 6046908"/>
              <a:gd name="connsiteX37-2223" fmla="*/ 267646 w 4527226"/>
              <a:gd name="connsiteY37-2224" fmla="*/ 2671248 h 6046908"/>
              <a:gd name="connsiteX38-2225" fmla="*/ 176206 w 4527226"/>
              <a:gd name="connsiteY38-2226" fmla="*/ 2656008 h 6046908"/>
              <a:gd name="connsiteX39-2227" fmla="*/ 54286 w 4527226"/>
              <a:gd name="connsiteY39-2228" fmla="*/ 2610288 h 6046908"/>
              <a:gd name="connsiteX40-2229" fmla="*/ 7931 w 4527226"/>
              <a:gd name="connsiteY40-2230" fmla="*/ 2563298 h 6046908"/>
              <a:gd name="connsiteX41-2231" fmla="*/ 8566 w 4527226"/>
              <a:gd name="connsiteY41-2232" fmla="*/ 2488368 h 6046908"/>
              <a:gd name="connsiteX42-2233" fmla="*/ 92386 w 4527226"/>
              <a:gd name="connsiteY42-2234" fmla="*/ 2335968 h 6046908"/>
              <a:gd name="connsiteX43-2235" fmla="*/ 221926 w 4527226"/>
              <a:gd name="connsiteY43-2236" fmla="*/ 2175948 h 6046908"/>
              <a:gd name="connsiteX44-2237" fmla="*/ 282886 w 4527226"/>
              <a:gd name="connsiteY44-2238" fmla="*/ 2084508 h 6046908"/>
              <a:gd name="connsiteX45-2239" fmla="*/ 328606 w 4527226"/>
              <a:gd name="connsiteY45-2240" fmla="*/ 1977828 h 6046908"/>
              <a:gd name="connsiteX46-2241" fmla="*/ 359086 w 4527226"/>
              <a:gd name="connsiteY46-2242" fmla="*/ 1871148 h 6046908"/>
              <a:gd name="connsiteX47-2243" fmla="*/ 374326 w 4527226"/>
              <a:gd name="connsiteY47-2244" fmla="*/ 1810188 h 6046908"/>
              <a:gd name="connsiteX48-2245" fmla="*/ 343846 w 4527226"/>
              <a:gd name="connsiteY48-2246" fmla="*/ 1756848 h 6046908"/>
              <a:gd name="connsiteX49-2247" fmla="*/ 328606 w 4527226"/>
              <a:gd name="connsiteY49-2248" fmla="*/ 1680648 h 6046908"/>
              <a:gd name="connsiteX50-2249" fmla="*/ 412426 w 4527226"/>
              <a:gd name="connsiteY50-2250" fmla="*/ 1474908 h 6046908"/>
              <a:gd name="connsiteX51-2251" fmla="*/ 442906 w 4527226"/>
              <a:gd name="connsiteY51-2252" fmla="*/ 1307268 h 6046908"/>
              <a:gd name="connsiteX52-2253" fmla="*/ 465766 w 4527226"/>
              <a:gd name="connsiteY52-2254" fmla="*/ 1192968 h 6046908"/>
              <a:gd name="connsiteX53-2255" fmla="*/ 503866 w 4527226"/>
              <a:gd name="connsiteY53-2256" fmla="*/ 1055808 h 6046908"/>
              <a:gd name="connsiteX54-2257" fmla="*/ 557206 w 4527226"/>
              <a:gd name="connsiteY54-2258" fmla="*/ 888168 h 6046908"/>
              <a:gd name="connsiteX55-2259" fmla="*/ 503866 w 4527226"/>
              <a:gd name="connsiteY55-2260" fmla="*/ 888168 h 6046908"/>
              <a:gd name="connsiteX56-2261" fmla="*/ 412426 w 4527226"/>
              <a:gd name="connsiteY56-2262" fmla="*/ 834828 h 6046908"/>
              <a:gd name="connsiteX57-2263" fmla="*/ 328606 w 4527226"/>
              <a:gd name="connsiteY57-2264" fmla="*/ 789108 h 6046908"/>
              <a:gd name="connsiteX58-2265" fmla="*/ 260026 w 4527226"/>
              <a:gd name="connsiteY58-2266" fmla="*/ 773868 h 6046908"/>
              <a:gd name="connsiteX59-2267" fmla="*/ 214306 w 4527226"/>
              <a:gd name="connsiteY59-2268" fmla="*/ 751008 h 6046908"/>
              <a:gd name="connsiteX60-2269" fmla="*/ 260026 w 4527226"/>
              <a:gd name="connsiteY60-2270" fmla="*/ 674808 h 6046908"/>
              <a:gd name="connsiteX61-2271" fmla="*/ 374326 w 4527226"/>
              <a:gd name="connsiteY61-2272" fmla="*/ 606228 h 6046908"/>
              <a:gd name="connsiteX62-2273" fmla="*/ 557206 w 4527226"/>
              <a:gd name="connsiteY62-2274" fmla="*/ 507168 h 6046908"/>
              <a:gd name="connsiteX63-2275" fmla="*/ 656266 w 4527226"/>
              <a:gd name="connsiteY63-2276" fmla="*/ 423348 h 6046908"/>
              <a:gd name="connsiteX64-2277" fmla="*/ 892486 w 4527226"/>
              <a:gd name="connsiteY64-2278" fmla="*/ 232848 h 6046908"/>
              <a:gd name="connsiteX65-2279" fmla="*/ 1174426 w 4527226"/>
              <a:gd name="connsiteY65-2280" fmla="*/ 80448 h 6046908"/>
              <a:gd name="connsiteX66-2281" fmla="*/ 1593526 w 4527226"/>
              <a:gd name="connsiteY66-2282" fmla="*/ 11868 h 6046908"/>
              <a:gd name="connsiteX67-2283" fmla="*/ 1944046 w 4527226"/>
              <a:gd name="connsiteY67-2284" fmla="*/ 4248 h 6046908"/>
              <a:gd name="connsiteX68-2285" fmla="*/ 2172646 w 4527226"/>
              <a:gd name="connsiteY68-2286" fmla="*/ 4248 h 6046908"/>
              <a:gd name="connsiteX69-2287" fmla="*/ 2393626 w 4527226"/>
              <a:gd name="connsiteY69-2288" fmla="*/ 57588 h 6046908"/>
              <a:gd name="connsiteX70-2289" fmla="*/ 2667946 w 4527226"/>
              <a:gd name="connsiteY70-2290" fmla="*/ 133788 h 6046908"/>
              <a:gd name="connsiteX71-2291" fmla="*/ 2820346 w 4527226"/>
              <a:gd name="connsiteY71-2292" fmla="*/ 202368 h 6046908"/>
              <a:gd name="connsiteX72-2293" fmla="*/ 3102286 w 4527226"/>
              <a:gd name="connsiteY72-2294" fmla="*/ 400488 h 6046908"/>
              <a:gd name="connsiteX73-2295" fmla="*/ 3285166 w 4527226"/>
              <a:gd name="connsiteY73-2296" fmla="*/ 651948 h 6046908"/>
              <a:gd name="connsiteX74-2297" fmla="*/ 3407086 w 4527226"/>
              <a:gd name="connsiteY74-2298" fmla="*/ 918648 h 6046908"/>
              <a:gd name="connsiteX75-2299" fmla="*/ 3475666 w 4527226"/>
              <a:gd name="connsiteY75-2300" fmla="*/ 1238688 h 6046908"/>
              <a:gd name="connsiteX76-2301" fmla="*/ 3506146 w 4527226"/>
              <a:gd name="connsiteY76-2302" fmla="*/ 1543488 h 6046908"/>
              <a:gd name="connsiteX77-2303" fmla="*/ 3506146 w 4527226"/>
              <a:gd name="connsiteY77-2304" fmla="*/ 1962588 h 6046908"/>
              <a:gd name="connsiteX78-2305" fmla="*/ 3338506 w 4527226"/>
              <a:gd name="connsiteY78-2306" fmla="*/ 2305488 h 6046908"/>
              <a:gd name="connsiteX79-2307" fmla="*/ 3254686 w 4527226"/>
              <a:gd name="connsiteY79-2308" fmla="*/ 2473128 h 6046908"/>
              <a:gd name="connsiteX80-2309" fmla="*/ 3132766 w 4527226"/>
              <a:gd name="connsiteY80-2310" fmla="*/ 2663628 h 6046908"/>
              <a:gd name="connsiteX81-2311" fmla="*/ 3071806 w 4527226"/>
              <a:gd name="connsiteY81-2312" fmla="*/ 2838888 h 6046908"/>
              <a:gd name="connsiteX82-2313" fmla="*/ 3064186 w 4527226"/>
              <a:gd name="connsiteY82-2314" fmla="*/ 2915088 h 6046908"/>
              <a:gd name="connsiteX83-2315" fmla="*/ 3018466 w 4527226"/>
              <a:gd name="connsiteY83-2316" fmla="*/ 3014148 h 6046908"/>
              <a:gd name="connsiteX84-2317" fmla="*/ 2980366 w 4527226"/>
              <a:gd name="connsiteY84-2318" fmla="*/ 3082728 h 6046908"/>
              <a:gd name="connsiteX85-2319" fmla="*/ 2957506 w 4527226"/>
              <a:gd name="connsiteY85-2320" fmla="*/ 3120828 h 6046908"/>
              <a:gd name="connsiteX86-2321" fmla="*/ 2957506 w 4527226"/>
              <a:gd name="connsiteY86-2322" fmla="*/ 3555168 h 6046908"/>
              <a:gd name="connsiteX87-2323" fmla="*/ 3010846 w 4527226"/>
              <a:gd name="connsiteY87-2324" fmla="*/ 3539928 h 6046908"/>
              <a:gd name="connsiteX88-2325" fmla="*/ 3109906 w 4527226"/>
              <a:gd name="connsiteY88-2326" fmla="*/ 3570408 h 6046908"/>
              <a:gd name="connsiteX89-2327" fmla="*/ 3140386 w 4527226"/>
              <a:gd name="connsiteY89-2328" fmla="*/ 3631368 h 6046908"/>
              <a:gd name="connsiteX90-2329" fmla="*/ 3117526 w 4527226"/>
              <a:gd name="connsiteY90-2330" fmla="*/ 3738048 h 6046908"/>
              <a:gd name="connsiteX91-2331" fmla="*/ 3125146 w 4527226"/>
              <a:gd name="connsiteY91-2332" fmla="*/ 4103808 h 6046908"/>
              <a:gd name="connsiteX92-2333" fmla="*/ 3163246 w 4527226"/>
              <a:gd name="connsiteY92-2334" fmla="*/ 4157148 h 6046908"/>
              <a:gd name="connsiteX93-2335" fmla="*/ 3201346 w 4527226"/>
              <a:gd name="connsiteY93-2336" fmla="*/ 4164768 h 6046908"/>
              <a:gd name="connsiteX94-2337" fmla="*/ 3231826 w 4527226"/>
              <a:gd name="connsiteY94-2338" fmla="*/ 4172388 h 6046908"/>
              <a:gd name="connsiteX95-2339" fmla="*/ 3285166 w 4527226"/>
              <a:gd name="connsiteY95-2340" fmla="*/ 4294308 h 6046908"/>
              <a:gd name="connsiteX96-2341" fmla="*/ 3300406 w 4527226"/>
              <a:gd name="connsiteY96-2342" fmla="*/ 4347648 h 6046908"/>
              <a:gd name="connsiteX97-2343" fmla="*/ 3330886 w 4527226"/>
              <a:gd name="connsiteY97-2344" fmla="*/ 4408608 h 6046908"/>
              <a:gd name="connsiteX98-2345" fmla="*/ 3551866 w 4527226"/>
              <a:gd name="connsiteY98-2346" fmla="*/ 4644828 h 6046908"/>
              <a:gd name="connsiteX99-2347" fmla="*/ 3887146 w 4527226"/>
              <a:gd name="connsiteY99-2348" fmla="*/ 5025828 h 6046908"/>
              <a:gd name="connsiteX100-2349" fmla="*/ 4100506 w 4527226"/>
              <a:gd name="connsiteY100-2350" fmla="*/ 5300148 h 6046908"/>
              <a:gd name="connsiteX101-2351" fmla="*/ 4367206 w 4527226"/>
              <a:gd name="connsiteY101-2352" fmla="*/ 5726868 h 6046908"/>
              <a:gd name="connsiteX102-2353" fmla="*/ 4527226 w 4527226"/>
              <a:gd name="connsiteY102-2354" fmla="*/ 6046908 h 6046908"/>
              <a:gd name="connsiteX0-2355" fmla="*/ 473386 w 4527226"/>
              <a:gd name="connsiteY0-2356" fmla="*/ 5665908 h 6046908"/>
              <a:gd name="connsiteX1-2357" fmla="*/ 511486 w 4527226"/>
              <a:gd name="connsiteY1-2358" fmla="*/ 5612568 h 6046908"/>
              <a:gd name="connsiteX2-2359" fmla="*/ 541966 w 4527226"/>
              <a:gd name="connsiteY2-2360" fmla="*/ 5521128 h 6046908"/>
              <a:gd name="connsiteX3-2361" fmla="*/ 564826 w 4527226"/>
              <a:gd name="connsiteY3-2362" fmla="*/ 5353488 h 6046908"/>
              <a:gd name="connsiteX4-2363" fmla="*/ 602926 w 4527226"/>
              <a:gd name="connsiteY4-2364" fmla="*/ 5223948 h 6046908"/>
              <a:gd name="connsiteX5-2365" fmla="*/ 625786 w 4527226"/>
              <a:gd name="connsiteY5-2366" fmla="*/ 5178228 h 6046908"/>
              <a:gd name="connsiteX6-2367" fmla="*/ 701986 w 4527226"/>
              <a:gd name="connsiteY6-2368" fmla="*/ 5071548 h 6046908"/>
              <a:gd name="connsiteX7-2369" fmla="*/ 717226 w 4527226"/>
              <a:gd name="connsiteY7-2370" fmla="*/ 5063928 h 6046908"/>
              <a:gd name="connsiteX8-2371" fmla="*/ 709606 w 4527226"/>
              <a:gd name="connsiteY8-2372" fmla="*/ 5025828 h 6046908"/>
              <a:gd name="connsiteX9-2373" fmla="*/ 701986 w 4527226"/>
              <a:gd name="connsiteY9-2374" fmla="*/ 5002968 h 6046908"/>
              <a:gd name="connsiteX10-2375" fmla="*/ 968686 w 4527226"/>
              <a:gd name="connsiteY10-2376" fmla="*/ 4682928 h 6046908"/>
              <a:gd name="connsiteX11-2377" fmla="*/ 961066 w 4527226"/>
              <a:gd name="connsiteY11-2378" fmla="*/ 4644828 h 6046908"/>
              <a:gd name="connsiteX12-2379" fmla="*/ 1342066 w 4527226"/>
              <a:gd name="connsiteY12-2380" fmla="*/ 4172388 h 6046908"/>
              <a:gd name="connsiteX13-2381" fmla="*/ 1258246 w 4527226"/>
              <a:gd name="connsiteY13-2382" fmla="*/ 4012368 h 6046908"/>
              <a:gd name="connsiteX14-2383" fmla="*/ 1204906 w 4527226"/>
              <a:gd name="connsiteY14-2384" fmla="*/ 3928548 h 6046908"/>
              <a:gd name="connsiteX15-2385" fmla="*/ 1174426 w 4527226"/>
              <a:gd name="connsiteY15-2386" fmla="*/ 3768528 h 6046908"/>
              <a:gd name="connsiteX16-2387" fmla="*/ 1151566 w 4527226"/>
              <a:gd name="connsiteY16-2388" fmla="*/ 3699948 h 6046908"/>
              <a:gd name="connsiteX17-2389" fmla="*/ 1143946 w 4527226"/>
              <a:gd name="connsiteY17-2390" fmla="*/ 3669468 h 6046908"/>
              <a:gd name="connsiteX18-2391" fmla="*/ 1067746 w 4527226"/>
              <a:gd name="connsiteY18-2392" fmla="*/ 3661848 h 6046908"/>
              <a:gd name="connsiteX19-2393" fmla="*/ 938206 w 4527226"/>
              <a:gd name="connsiteY19-2394" fmla="*/ 3669468 h 6046908"/>
              <a:gd name="connsiteX20-2395" fmla="*/ 831526 w 4527226"/>
              <a:gd name="connsiteY20-2396" fmla="*/ 3692328 h 6046908"/>
              <a:gd name="connsiteX21-2397" fmla="*/ 610546 w 4527226"/>
              <a:gd name="connsiteY21-2398" fmla="*/ 3738048 h 6046908"/>
              <a:gd name="connsiteX22-2399" fmla="*/ 389566 w 4527226"/>
              <a:gd name="connsiteY22-2400" fmla="*/ 3638988 h 6046908"/>
              <a:gd name="connsiteX23-2401" fmla="*/ 381946 w 4527226"/>
              <a:gd name="connsiteY23-2402" fmla="*/ 3326568 h 6046908"/>
              <a:gd name="connsiteX24-2403" fmla="*/ 420046 w 4527226"/>
              <a:gd name="connsiteY24-2404" fmla="*/ 3227508 h 6046908"/>
              <a:gd name="connsiteX25-2405" fmla="*/ 389566 w 4527226"/>
              <a:gd name="connsiteY25-2406" fmla="*/ 3166548 h 6046908"/>
              <a:gd name="connsiteX26-2407" fmla="*/ 351466 w 4527226"/>
              <a:gd name="connsiteY26-2408" fmla="*/ 3105588 h 6046908"/>
              <a:gd name="connsiteX27-2409" fmla="*/ 397186 w 4527226"/>
              <a:gd name="connsiteY27-2410" fmla="*/ 3021768 h 6046908"/>
              <a:gd name="connsiteX28-2411" fmla="*/ 488626 w 4527226"/>
              <a:gd name="connsiteY28-2412" fmla="*/ 2998908 h 6046908"/>
              <a:gd name="connsiteX29-2413" fmla="*/ 471956 w 4527226"/>
              <a:gd name="connsiteY29-2414" fmla="*/ 2942709 h 6046908"/>
              <a:gd name="connsiteX30-2415" fmla="*/ 435286 w 4527226"/>
              <a:gd name="connsiteY30-2416" fmla="*/ 2930328 h 6046908"/>
              <a:gd name="connsiteX31-2417" fmla="*/ 389566 w 4527226"/>
              <a:gd name="connsiteY31-2418" fmla="*/ 2930328 h 6046908"/>
              <a:gd name="connsiteX32-2419" fmla="*/ 314000 w 4527226"/>
              <a:gd name="connsiteY32-2420" fmla="*/ 2893495 h 6046908"/>
              <a:gd name="connsiteX33-2421" fmla="*/ 320986 w 4527226"/>
              <a:gd name="connsiteY33-2422" fmla="*/ 2846508 h 6046908"/>
              <a:gd name="connsiteX34-2423" fmla="*/ 328606 w 4527226"/>
              <a:gd name="connsiteY34-2424" fmla="*/ 2793168 h 6046908"/>
              <a:gd name="connsiteX35-2425" fmla="*/ 313366 w 4527226"/>
              <a:gd name="connsiteY35-2426" fmla="*/ 2732208 h 6046908"/>
              <a:gd name="connsiteX36-2427" fmla="*/ 267646 w 4527226"/>
              <a:gd name="connsiteY36-2428" fmla="*/ 2671248 h 6046908"/>
              <a:gd name="connsiteX37-2429" fmla="*/ 176206 w 4527226"/>
              <a:gd name="connsiteY37-2430" fmla="*/ 2656008 h 6046908"/>
              <a:gd name="connsiteX38-2431" fmla="*/ 54286 w 4527226"/>
              <a:gd name="connsiteY38-2432" fmla="*/ 2610288 h 6046908"/>
              <a:gd name="connsiteX39-2433" fmla="*/ 7931 w 4527226"/>
              <a:gd name="connsiteY39-2434" fmla="*/ 2563298 h 6046908"/>
              <a:gd name="connsiteX40-2435" fmla="*/ 8566 w 4527226"/>
              <a:gd name="connsiteY40-2436" fmla="*/ 2488368 h 6046908"/>
              <a:gd name="connsiteX41-2437" fmla="*/ 92386 w 4527226"/>
              <a:gd name="connsiteY41-2438" fmla="*/ 2335968 h 6046908"/>
              <a:gd name="connsiteX42-2439" fmla="*/ 221926 w 4527226"/>
              <a:gd name="connsiteY42-2440" fmla="*/ 2175948 h 6046908"/>
              <a:gd name="connsiteX43-2441" fmla="*/ 282886 w 4527226"/>
              <a:gd name="connsiteY43-2442" fmla="*/ 2084508 h 6046908"/>
              <a:gd name="connsiteX44-2443" fmla="*/ 328606 w 4527226"/>
              <a:gd name="connsiteY44-2444" fmla="*/ 1977828 h 6046908"/>
              <a:gd name="connsiteX45-2445" fmla="*/ 359086 w 4527226"/>
              <a:gd name="connsiteY45-2446" fmla="*/ 1871148 h 6046908"/>
              <a:gd name="connsiteX46-2447" fmla="*/ 374326 w 4527226"/>
              <a:gd name="connsiteY46-2448" fmla="*/ 1810188 h 6046908"/>
              <a:gd name="connsiteX47-2449" fmla="*/ 343846 w 4527226"/>
              <a:gd name="connsiteY47-2450" fmla="*/ 1756848 h 6046908"/>
              <a:gd name="connsiteX48-2451" fmla="*/ 328606 w 4527226"/>
              <a:gd name="connsiteY48-2452" fmla="*/ 1680648 h 6046908"/>
              <a:gd name="connsiteX49-2453" fmla="*/ 412426 w 4527226"/>
              <a:gd name="connsiteY49-2454" fmla="*/ 1474908 h 6046908"/>
              <a:gd name="connsiteX50-2455" fmla="*/ 442906 w 4527226"/>
              <a:gd name="connsiteY50-2456" fmla="*/ 1307268 h 6046908"/>
              <a:gd name="connsiteX51-2457" fmla="*/ 465766 w 4527226"/>
              <a:gd name="connsiteY51-2458" fmla="*/ 1192968 h 6046908"/>
              <a:gd name="connsiteX52-2459" fmla="*/ 503866 w 4527226"/>
              <a:gd name="connsiteY52-2460" fmla="*/ 1055808 h 6046908"/>
              <a:gd name="connsiteX53-2461" fmla="*/ 557206 w 4527226"/>
              <a:gd name="connsiteY53-2462" fmla="*/ 888168 h 6046908"/>
              <a:gd name="connsiteX54-2463" fmla="*/ 503866 w 4527226"/>
              <a:gd name="connsiteY54-2464" fmla="*/ 888168 h 6046908"/>
              <a:gd name="connsiteX55-2465" fmla="*/ 412426 w 4527226"/>
              <a:gd name="connsiteY55-2466" fmla="*/ 834828 h 6046908"/>
              <a:gd name="connsiteX56-2467" fmla="*/ 328606 w 4527226"/>
              <a:gd name="connsiteY56-2468" fmla="*/ 789108 h 6046908"/>
              <a:gd name="connsiteX57-2469" fmla="*/ 260026 w 4527226"/>
              <a:gd name="connsiteY57-2470" fmla="*/ 773868 h 6046908"/>
              <a:gd name="connsiteX58-2471" fmla="*/ 214306 w 4527226"/>
              <a:gd name="connsiteY58-2472" fmla="*/ 751008 h 6046908"/>
              <a:gd name="connsiteX59-2473" fmla="*/ 260026 w 4527226"/>
              <a:gd name="connsiteY59-2474" fmla="*/ 674808 h 6046908"/>
              <a:gd name="connsiteX60-2475" fmla="*/ 374326 w 4527226"/>
              <a:gd name="connsiteY60-2476" fmla="*/ 606228 h 6046908"/>
              <a:gd name="connsiteX61-2477" fmla="*/ 557206 w 4527226"/>
              <a:gd name="connsiteY61-2478" fmla="*/ 507168 h 6046908"/>
              <a:gd name="connsiteX62-2479" fmla="*/ 656266 w 4527226"/>
              <a:gd name="connsiteY62-2480" fmla="*/ 423348 h 6046908"/>
              <a:gd name="connsiteX63-2481" fmla="*/ 892486 w 4527226"/>
              <a:gd name="connsiteY63-2482" fmla="*/ 232848 h 6046908"/>
              <a:gd name="connsiteX64-2483" fmla="*/ 1174426 w 4527226"/>
              <a:gd name="connsiteY64-2484" fmla="*/ 80448 h 6046908"/>
              <a:gd name="connsiteX65-2485" fmla="*/ 1593526 w 4527226"/>
              <a:gd name="connsiteY65-2486" fmla="*/ 11868 h 6046908"/>
              <a:gd name="connsiteX66-2487" fmla="*/ 1944046 w 4527226"/>
              <a:gd name="connsiteY66-2488" fmla="*/ 4248 h 6046908"/>
              <a:gd name="connsiteX67-2489" fmla="*/ 2172646 w 4527226"/>
              <a:gd name="connsiteY67-2490" fmla="*/ 4248 h 6046908"/>
              <a:gd name="connsiteX68-2491" fmla="*/ 2393626 w 4527226"/>
              <a:gd name="connsiteY68-2492" fmla="*/ 57588 h 6046908"/>
              <a:gd name="connsiteX69-2493" fmla="*/ 2667946 w 4527226"/>
              <a:gd name="connsiteY69-2494" fmla="*/ 133788 h 6046908"/>
              <a:gd name="connsiteX70-2495" fmla="*/ 2820346 w 4527226"/>
              <a:gd name="connsiteY70-2496" fmla="*/ 202368 h 6046908"/>
              <a:gd name="connsiteX71-2497" fmla="*/ 3102286 w 4527226"/>
              <a:gd name="connsiteY71-2498" fmla="*/ 400488 h 6046908"/>
              <a:gd name="connsiteX72-2499" fmla="*/ 3285166 w 4527226"/>
              <a:gd name="connsiteY72-2500" fmla="*/ 651948 h 6046908"/>
              <a:gd name="connsiteX73-2501" fmla="*/ 3407086 w 4527226"/>
              <a:gd name="connsiteY73-2502" fmla="*/ 918648 h 6046908"/>
              <a:gd name="connsiteX74-2503" fmla="*/ 3475666 w 4527226"/>
              <a:gd name="connsiteY74-2504" fmla="*/ 1238688 h 6046908"/>
              <a:gd name="connsiteX75-2505" fmla="*/ 3506146 w 4527226"/>
              <a:gd name="connsiteY75-2506" fmla="*/ 1543488 h 6046908"/>
              <a:gd name="connsiteX76-2507" fmla="*/ 3506146 w 4527226"/>
              <a:gd name="connsiteY76-2508" fmla="*/ 1962588 h 6046908"/>
              <a:gd name="connsiteX77-2509" fmla="*/ 3338506 w 4527226"/>
              <a:gd name="connsiteY77-2510" fmla="*/ 2305488 h 6046908"/>
              <a:gd name="connsiteX78-2511" fmla="*/ 3254686 w 4527226"/>
              <a:gd name="connsiteY78-2512" fmla="*/ 2473128 h 6046908"/>
              <a:gd name="connsiteX79-2513" fmla="*/ 3132766 w 4527226"/>
              <a:gd name="connsiteY79-2514" fmla="*/ 2663628 h 6046908"/>
              <a:gd name="connsiteX80-2515" fmla="*/ 3071806 w 4527226"/>
              <a:gd name="connsiteY80-2516" fmla="*/ 2838888 h 6046908"/>
              <a:gd name="connsiteX81-2517" fmla="*/ 3064186 w 4527226"/>
              <a:gd name="connsiteY81-2518" fmla="*/ 2915088 h 6046908"/>
              <a:gd name="connsiteX82-2519" fmla="*/ 3018466 w 4527226"/>
              <a:gd name="connsiteY82-2520" fmla="*/ 3014148 h 6046908"/>
              <a:gd name="connsiteX83-2521" fmla="*/ 2980366 w 4527226"/>
              <a:gd name="connsiteY83-2522" fmla="*/ 3082728 h 6046908"/>
              <a:gd name="connsiteX84-2523" fmla="*/ 2957506 w 4527226"/>
              <a:gd name="connsiteY84-2524" fmla="*/ 3120828 h 6046908"/>
              <a:gd name="connsiteX85-2525" fmla="*/ 2957506 w 4527226"/>
              <a:gd name="connsiteY85-2526" fmla="*/ 3555168 h 6046908"/>
              <a:gd name="connsiteX86-2527" fmla="*/ 3010846 w 4527226"/>
              <a:gd name="connsiteY86-2528" fmla="*/ 3539928 h 6046908"/>
              <a:gd name="connsiteX87-2529" fmla="*/ 3109906 w 4527226"/>
              <a:gd name="connsiteY87-2530" fmla="*/ 3570408 h 6046908"/>
              <a:gd name="connsiteX88-2531" fmla="*/ 3140386 w 4527226"/>
              <a:gd name="connsiteY88-2532" fmla="*/ 3631368 h 6046908"/>
              <a:gd name="connsiteX89-2533" fmla="*/ 3117526 w 4527226"/>
              <a:gd name="connsiteY89-2534" fmla="*/ 3738048 h 6046908"/>
              <a:gd name="connsiteX90-2535" fmla="*/ 3125146 w 4527226"/>
              <a:gd name="connsiteY90-2536" fmla="*/ 4103808 h 6046908"/>
              <a:gd name="connsiteX91-2537" fmla="*/ 3163246 w 4527226"/>
              <a:gd name="connsiteY91-2538" fmla="*/ 4157148 h 6046908"/>
              <a:gd name="connsiteX92-2539" fmla="*/ 3201346 w 4527226"/>
              <a:gd name="connsiteY92-2540" fmla="*/ 4164768 h 6046908"/>
              <a:gd name="connsiteX93-2541" fmla="*/ 3231826 w 4527226"/>
              <a:gd name="connsiteY93-2542" fmla="*/ 4172388 h 6046908"/>
              <a:gd name="connsiteX94-2543" fmla="*/ 3285166 w 4527226"/>
              <a:gd name="connsiteY94-2544" fmla="*/ 4294308 h 6046908"/>
              <a:gd name="connsiteX95-2545" fmla="*/ 3300406 w 4527226"/>
              <a:gd name="connsiteY95-2546" fmla="*/ 4347648 h 6046908"/>
              <a:gd name="connsiteX96-2547" fmla="*/ 3330886 w 4527226"/>
              <a:gd name="connsiteY96-2548" fmla="*/ 4408608 h 6046908"/>
              <a:gd name="connsiteX97-2549" fmla="*/ 3551866 w 4527226"/>
              <a:gd name="connsiteY97-2550" fmla="*/ 4644828 h 6046908"/>
              <a:gd name="connsiteX98-2551" fmla="*/ 3887146 w 4527226"/>
              <a:gd name="connsiteY98-2552" fmla="*/ 5025828 h 6046908"/>
              <a:gd name="connsiteX99-2553" fmla="*/ 4100506 w 4527226"/>
              <a:gd name="connsiteY99-2554" fmla="*/ 5300148 h 6046908"/>
              <a:gd name="connsiteX100-2555" fmla="*/ 4367206 w 4527226"/>
              <a:gd name="connsiteY100-2556" fmla="*/ 5726868 h 6046908"/>
              <a:gd name="connsiteX101-2557" fmla="*/ 4527226 w 4527226"/>
              <a:gd name="connsiteY101-2558" fmla="*/ 6046908 h 6046908"/>
              <a:gd name="connsiteX0-2559" fmla="*/ 511486 w 4527226"/>
              <a:gd name="connsiteY0-2560" fmla="*/ 5612568 h 6046908"/>
              <a:gd name="connsiteX1-2561" fmla="*/ 541966 w 4527226"/>
              <a:gd name="connsiteY1-2562" fmla="*/ 5521128 h 6046908"/>
              <a:gd name="connsiteX2-2563" fmla="*/ 564826 w 4527226"/>
              <a:gd name="connsiteY2-2564" fmla="*/ 5353488 h 6046908"/>
              <a:gd name="connsiteX3-2565" fmla="*/ 602926 w 4527226"/>
              <a:gd name="connsiteY3-2566" fmla="*/ 5223948 h 6046908"/>
              <a:gd name="connsiteX4-2567" fmla="*/ 625786 w 4527226"/>
              <a:gd name="connsiteY4-2568" fmla="*/ 5178228 h 6046908"/>
              <a:gd name="connsiteX5-2569" fmla="*/ 701986 w 4527226"/>
              <a:gd name="connsiteY5-2570" fmla="*/ 5071548 h 6046908"/>
              <a:gd name="connsiteX6-2571" fmla="*/ 717226 w 4527226"/>
              <a:gd name="connsiteY6-2572" fmla="*/ 5063928 h 6046908"/>
              <a:gd name="connsiteX7-2573" fmla="*/ 709606 w 4527226"/>
              <a:gd name="connsiteY7-2574" fmla="*/ 5025828 h 6046908"/>
              <a:gd name="connsiteX8-2575" fmla="*/ 701986 w 4527226"/>
              <a:gd name="connsiteY8-2576" fmla="*/ 5002968 h 6046908"/>
              <a:gd name="connsiteX9-2577" fmla="*/ 968686 w 4527226"/>
              <a:gd name="connsiteY9-2578" fmla="*/ 4682928 h 6046908"/>
              <a:gd name="connsiteX10-2579" fmla="*/ 961066 w 4527226"/>
              <a:gd name="connsiteY10-2580" fmla="*/ 4644828 h 6046908"/>
              <a:gd name="connsiteX11-2581" fmla="*/ 1342066 w 4527226"/>
              <a:gd name="connsiteY11-2582" fmla="*/ 4172388 h 6046908"/>
              <a:gd name="connsiteX12-2583" fmla="*/ 1258246 w 4527226"/>
              <a:gd name="connsiteY12-2584" fmla="*/ 4012368 h 6046908"/>
              <a:gd name="connsiteX13-2585" fmla="*/ 1204906 w 4527226"/>
              <a:gd name="connsiteY13-2586" fmla="*/ 3928548 h 6046908"/>
              <a:gd name="connsiteX14-2587" fmla="*/ 1174426 w 4527226"/>
              <a:gd name="connsiteY14-2588" fmla="*/ 3768528 h 6046908"/>
              <a:gd name="connsiteX15-2589" fmla="*/ 1151566 w 4527226"/>
              <a:gd name="connsiteY15-2590" fmla="*/ 3699948 h 6046908"/>
              <a:gd name="connsiteX16-2591" fmla="*/ 1143946 w 4527226"/>
              <a:gd name="connsiteY16-2592" fmla="*/ 3669468 h 6046908"/>
              <a:gd name="connsiteX17-2593" fmla="*/ 1067746 w 4527226"/>
              <a:gd name="connsiteY17-2594" fmla="*/ 3661848 h 6046908"/>
              <a:gd name="connsiteX18-2595" fmla="*/ 938206 w 4527226"/>
              <a:gd name="connsiteY18-2596" fmla="*/ 3669468 h 6046908"/>
              <a:gd name="connsiteX19-2597" fmla="*/ 831526 w 4527226"/>
              <a:gd name="connsiteY19-2598" fmla="*/ 3692328 h 6046908"/>
              <a:gd name="connsiteX20-2599" fmla="*/ 610546 w 4527226"/>
              <a:gd name="connsiteY20-2600" fmla="*/ 3738048 h 6046908"/>
              <a:gd name="connsiteX21-2601" fmla="*/ 389566 w 4527226"/>
              <a:gd name="connsiteY21-2602" fmla="*/ 3638988 h 6046908"/>
              <a:gd name="connsiteX22-2603" fmla="*/ 381946 w 4527226"/>
              <a:gd name="connsiteY22-2604" fmla="*/ 3326568 h 6046908"/>
              <a:gd name="connsiteX23-2605" fmla="*/ 420046 w 4527226"/>
              <a:gd name="connsiteY23-2606" fmla="*/ 3227508 h 6046908"/>
              <a:gd name="connsiteX24-2607" fmla="*/ 389566 w 4527226"/>
              <a:gd name="connsiteY24-2608" fmla="*/ 3166548 h 6046908"/>
              <a:gd name="connsiteX25-2609" fmla="*/ 351466 w 4527226"/>
              <a:gd name="connsiteY25-2610" fmla="*/ 3105588 h 6046908"/>
              <a:gd name="connsiteX26-2611" fmla="*/ 397186 w 4527226"/>
              <a:gd name="connsiteY26-2612" fmla="*/ 3021768 h 6046908"/>
              <a:gd name="connsiteX27-2613" fmla="*/ 488626 w 4527226"/>
              <a:gd name="connsiteY27-2614" fmla="*/ 2998908 h 6046908"/>
              <a:gd name="connsiteX28-2615" fmla="*/ 471956 w 4527226"/>
              <a:gd name="connsiteY28-2616" fmla="*/ 2942709 h 6046908"/>
              <a:gd name="connsiteX29-2617" fmla="*/ 435286 w 4527226"/>
              <a:gd name="connsiteY29-2618" fmla="*/ 2930328 h 6046908"/>
              <a:gd name="connsiteX30-2619" fmla="*/ 389566 w 4527226"/>
              <a:gd name="connsiteY30-2620" fmla="*/ 2930328 h 6046908"/>
              <a:gd name="connsiteX31-2621" fmla="*/ 314000 w 4527226"/>
              <a:gd name="connsiteY31-2622" fmla="*/ 2893495 h 6046908"/>
              <a:gd name="connsiteX32-2623" fmla="*/ 320986 w 4527226"/>
              <a:gd name="connsiteY32-2624" fmla="*/ 2846508 h 6046908"/>
              <a:gd name="connsiteX33-2625" fmla="*/ 328606 w 4527226"/>
              <a:gd name="connsiteY33-2626" fmla="*/ 2793168 h 6046908"/>
              <a:gd name="connsiteX34-2627" fmla="*/ 313366 w 4527226"/>
              <a:gd name="connsiteY34-2628" fmla="*/ 2732208 h 6046908"/>
              <a:gd name="connsiteX35-2629" fmla="*/ 267646 w 4527226"/>
              <a:gd name="connsiteY35-2630" fmla="*/ 2671248 h 6046908"/>
              <a:gd name="connsiteX36-2631" fmla="*/ 176206 w 4527226"/>
              <a:gd name="connsiteY36-2632" fmla="*/ 2656008 h 6046908"/>
              <a:gd name="connsiteX37-2633" fmla="*/ 54286 w 4527226"/>
              <a:gd name="connsiteY37-2634" fmla="*/ 2610288 h 6046908"/>
              <a:gd name="connsiteX38-2635" fmla="*/ 7931 w 4527226"/>
              <a:gd name="connsiteY38-2636" fmla="*/ 2563298 h 6046908"/>
              <a:gd name="connsiteX39-2637" fmla="*/ 8566 w 4527226"/>
              <a:gd name="connsiteY39-2638" fmla="*/ 2488368 h 6046908"/>
              <a:gd name="connsiteX40-2639" fmla="*/ 92386 w 4527226"/>
              <a:gd name="connsiteY40-2640" fmla="*/ 2335968 h 6046908"/>
              <a:gd name="connsiteX41-2641" fmla="*/ 221926 w 4527226"/>
              <a:gd name="connsiteY41-2642" fmla="*/ 2175948 h 6046908"/>
              <a:gd name="connsiteX42-2643" fmla="*/ 282886 w 4527226"/>
              <a:gd name="connsiteY42-2644" fmla="*/ 2084508 h 6046908"/>
              <a:gd name="connsiteX43-2645" fmla="*/ 328606 w 4527226"/>
              <a:gd name="connsiteY43-2646" fmla="*/ 1977828 h 6046908"/>
              <a:gd name="connsiteX44-2647" fmla="*/ 359086 w 4527226"/>
              <a:gd name="connsiteY44-2648" fmla="*/ 1871148 h 6046908"/>
              <a:gd name="connsiteX45-2649" fmla="*/ 374326 w 4527226"/>
              <a:gd name="connsiteY45-2650" fmla="*/ 1810188 h 6046908"/>
              <a:gd name="connsiteX46-2651" fmla="*/ 343846 w 4527226"/>
              <a:gd name="connsiteY46-2652" fmla="*/ 1756848 h 6046908"/>
              <a:gd name="connsiteX47-2653" fmla="*/ 328606 w 4527226"/>
              <a:gd name="connsiteY47-2654" fmla="*/ 1680648 h 6046908"/>
              <a:gd name="connsiteX48-2655" fmla="*/ 412426 w 4527226"/>
              <a:gd name="connsiteY48-2656" fmla="*/ 1474908 h 6046908"/>
              <a:gd name="connsiteX49-2657" fmla="*/ 442906 w 4527226"/>
              <a:gd name="connsiteY49-2658" fmla="*/ 1307268 h 6046908"/>
              <a:gd name="connsiteX50-2659" fmla="*/ 465766 w 4527226"/>
              <a:gd name="connsiteY50-2660" fmla="*/ 1192968 h 6046908"/>
              <a:gd name="connsiteX51-2661" fmla="*/ 503866 w 4527226"/>
              <a:gd name="connsiteY51-2662" fmla="*/ 1055808 h 6046908"/>
              <a:gd name="connsiteX52-2663" fmla="*/ 557206 w 4527226"/>
              <a:gd name="connsiteY52-2664" fmla="*/ 888168 h 6046908"/>
              <a:gd name="connsiteX53-2665" fmla="*/ 503866 w 4527226"/>
              <a:gd name="connsiteY53-2666" fmla="*/ 888168 h 6046908"/>
              <a:gd name="connsiteX54-2667" fmla="*/ 412426 w 4527226"/>
              <a:gd name="connsiteY54-2668" fmla="*/ 834828 h 6046908"/>
              <a:gd name="connsiteX55-2669" fmla="*/ 328606 w 4527226"/>
              <a:gd name="connsiteY55-2670" fmla="*/ 789108 h 6046908"/>
              <a:gd name="connsiteX56-2671" fmla="*/ 260026 w 4527226"/>
              <a:gd name="connsiteY56-2672" fmla="*/ 773868 h 6046908"/>
              <a:gd name="connsiteX57-2673" fmla="*/ 214306 w 4527226"/>
              <a:gd name="connsiteY57-2674" fmla="*/ 751008 h 6046908"/>
              <a:gd name="connsiteX58-2675" fmla="*/ 260026 w 4527226"/>
              <a:gd name="connsiteY58-2676" fmla="*/ 674808 h 6046908"/>
              <a:gd name="connsiteX59-2677" fmla="*/ 374326 w 4527226"/>
              <a:gd name="connsiteY59-2678" fmla="*/ 606228 h 6046908"/>
              <a:gd name="connsiteX60-2679" fmla="*/ 557206 w 4527226"/>
              <a:gd name="connsiteY60-2680" fmla="*/ 507168 h 6046908"/>
              <a:gd name="connsiteX61-2681" fmla="*/ 656266 w 4527226"/>
              <a:gd name="connsiteY61-2682" fmla="*/ 423348 h 6046908"/>
              <a:gd name="connsiteX62-2683" fmla="*/ 892486 w 4527226"/>
              <a:gd name="connsiteY62-2684" fmla="*/ 232848 h 6046908"/>
              <a:gd name="connsiteX63-2685" fmla="*/ 1174426 w 4527226"/>
              <a:gd name="connsiteY63-2686" fmla="*/ 80448 h 6046908"/>
              <a:gd name="connsiteX64-2687" fmla="*/ 1593526 w 4527226"/>
              <a:gd name="connsiteY64-2688" fmla="*/ 11868 h 6046908"/>
              <a:gd name="connsiteX65-2689" fmla="*/ 1944046 w 4527226"/>
              <a:gd name="connsiteY65-2690" fmla="*/ 4248 h 6046908"/>
              <a:gd name="connsiteX66-2691" fmla="*/ 2172646 w 4527226"/>
              <a:gd name="connsiteY66-2692" fmla="*/ 4248 h 6046908"/>
              <a:gd name="connsiteX67-2693" fmla="*/ 2393626 w 4527226"/>
              <a:gd name="connsiteY67-2694" fmla="*/ 57588 h 6046908"/>
              <a:gd name="connsiteX68-2695" fmla="*/ 2667946 w 4527226"/>
              <a:gd name="connsiteY68-2696" fmla="*/ 133788 h 6046908"/>
              <a:gd name="connsiteX69-2697" fmla="*/ 2820346 w 4527226"/>
              <a:gd name="connsiteY69-2698" fmla="*/ 202368 h 6046908"/>
              <a:gd name="connsiteX70-2699" fmla="*/ 3102286 w 4527226"/>
              <a:gd name="connsiteY70-2700" fmla="*/ 400488 h 6046908"/>
              <a:gd name="connsiteX71-2701" fmla="*/ 3285166 w 4527226"/>
              <a:gd name="connsiteY71-2702" fmla="*/ 651948 h 6046908"/>
              <a:gd name="connsiteX72-2703" fmla="*/ 3407086 w 4527226"/>
              <a:gd name="connsiteY72-2704" fmla="*/ 918648 h 6046908"/>
              <a:gd name="connsiteX73-2705" fmla="*/ 3475666 w 4527226"/>
              <a:gd name="connsiteY73-2706" fmla="*/ 1238688 h 6046908"/>
              <a:gd name="connsiteX74-2707" fmla="*/ 3506146 w 4527226"/>
              <a:gd name="connsiteY74-2708" fmla="*/ 1543488 h 6046908"/>
              <a:gd name="connsiteX75-2709" fmla="*/ 3506146 w 4527226"/>
              <a:gd name="connsiteY75-2710" fmla="*/ 1962588 h 6046908"/>
              <a:gd name="connsiteX76-2711" fmla="*/ 3338506 w 4527226"/>
              <a:gd name="connsiteY76-2712" fmla="*/ 2305488 h 6046908"/>
              <a:gd name="connsiteX77-2713" fmla="*/ 3254686 w 4527226"/>
              <a:gd name="connsiteY77-2714" fmla="*/ 2473128 h 6046908"/>
              <a:gd name="connsiteX78-2715" fmla="*/ 3132766 w 4527226"/>
              <a:gd name="connsiteY78-2716" fmla="*/ 2663628 h 6046908"/>
              <a:gd name="connsiteX79-2717" fmla="*/ 3071806 w 4527226"/>
              <a:gd name="connsiteY79-2718" fmla="*/ 2838888 h 6046908"/>
              <a:gd name="connsiteX80-2719" fmla="*/ 3064186 w 4527226"/>
              <a:gd name="connsiteY80-2720" fmla="*/ 2915088 h 6046908"/>
              <a:gd name="connsiteX81-2721" fmla="*/ 3018466 w 4527226"/>
              <a:gd name="connsiteY81-2722" fmla="*/ 3014148 h 6046908"/>
              <a:gd name="connsiteX82-2723" fmla="*/ 2980366 w 4527226"/>
              <a:gd name="connsiteY82-2724" fmla="*/ 3082728 h 6046908"/>
              <a:gd name="connsiteX83-2725" fmla="*/ 2957506 w 4527226"/>
              <a:gd name="connsiteY83-2726" fmla="*/ 3120828 h 6046908"/>
              <a:gd name="connsiteX84-2727" fmla="*/ 2957506 w 4527226"/>
              <a:gd name="connsiteY84-2728" fmla="*/ 3555168 h 6046908"/>
              <a:gd name="connsiteX85-2729" fmla="*/ 3010846 w 4527226"/>
              <a:gd name="connsiteY85-2730" fmla="*/ 3539928 h 6046908"/>
              <a:gd name="connsiteX86-2731" fmla="*/ 3109906 w 4527226"/>
              <a:gd name="connsiteY86-2732" fmla="*/ 3570408 h 6046908"/>
              <a:gd name="connsiteX87-2733" fmla="*/ 3140386 w 4527226"/>
              <a:gd name="connsiteY87-2734" fmla="*/ 3631368 h 6046908"/>
              <a:gd name="connsiteX88-2735" fmla="*/ 3117526 w 4527226"/>
              <a:gd name="connsiteY88-2736" fmla="*/ 3738048 h 6046908"/>
              <a:gd name="connsiteX89-2737" fmla="*/ 3125146 w 4527226"/>
              <a:gd name="connsiteY89-2738" fmla="*/ 4103808 h 6046908"/>
              <a:gd name="connsiteX90-2739" fmla="*/ 3163246 w 4527226"/>
              <a:gd name="connsiteY90-2740" fmla="*/ 4157148 h 6046908"/>
              <a:gd name="connsiteX91-2741" fmla="*/ 3201346 w 4527226"/>
              <a:gd name="connsiteY91-2742" fmla="*/ 4164768 h 6046908"/>
              <a:gd name="connsiteX92-2743" fmla="*/ 3231826 w 4527226"/>
              <a:gd name="connsiteY92-2744" fmla="*/ 4172388 h 6046908"/>
              <a:gd name="connsiteX93-2745" fmla="*/ 3285166 w 4527226"/>
              <a:gd name="connsiteY93-2746" fmla="*/ 4294308 h 6046908"/>
              <a:gd name="connsiteX94-2747" fmla="*/ 3300406 w 4527226"/>
              <a:gd name="connsiteY94-2748" fmla="*/ 4347648 h 6046908"/>
              <a:gd name="connsiteX95-2749" fmla="*/ 3330886 w 4527226"/>
              <a:gd name="connsiteY95-2750" fmla="*/ 4408608 h 6046908"/>
              <a:gd name="connsiteX96-2751" fmla="*/ 3551866 w 4527226"/>
              <a:gd name="connsiteY96-2752" fmla="*/ 4644828 h 6046908"/>
              <a:gd name="connsiteX97-2753" fmla="*/ 3887146 w 4527226"/>
              <a:gd name="connsiteY97-2754" fmla="*/ 5025828 h 6046908"/>
              <a:gd name="connsiteX98-2755" fmla="*/ 4100506 w 4527226"/>
              <a:gd name="connsiteY98-2756" fmla="*/ 5300148 h 6046908"/>
              <a:gd name="connsiteX99-2757" fmla="*/ 4367206 w 4527226"/>
              <a:gd name="connsiteY99-2758" fmla="*/ 5726868 h 6046908"/>
              <a:gd name="connsiteX100-2759" fmla="*/ 4527226 w 4527226"/>
              <a:gd name="connsiteY100-2760" fmla="*/ 6046908 h 6046908"/>
              <a:gd name="connsiteX0-2761" fmla="*/ 541966 w 4527226"/>
              <a:gd name="connsiteY0-2762" fmla="*/ 5521128 h 6046908"/>
              <a:gd name="connsiteX1-2763" fmla="*/ 564826 w 4527226"/>
              <a:gd name="connsiteY1-2764" fmla="*/ 5353488 h 6046908"/>
              <a:gd name="connsiteX2-2765" fmla="*/ 602926 w 4527226"/>
              <a:gd name="connsiteY2-2766" fmla="*/ 5223948 h 6046908"/>
              <a:gd name="connsiteX3-2767" fmla="*/ 625786 w 4527226"/>
              <a:gd name="connsiteY3-2768" fmla="*/ 5178228 h 6046908"/>
              <a:gd name="connsiteX4-2769" fmla="*/ 701986 w 4527226"/>
              <a:gd name="connsiteY4-2770" fmla="*/ 5071548 h 6046908"/>
              <a:gd name="connsiteX5-2771" fmla="*/ 717226 w 4527226"/>
              <a:gd name="connsiteY5-2772" fmla="*/ 5063928 h 6046908"/>
              <a:gd name="connsiteX6-2773" fmla="*/ 709606 w 4527226"/>
              <a:gd name="connsiteY6-2774" fmla="*/ 5025828 h 6046908"/>
              <a:gd name="connsiteX7-2775" fmla="*/ 701986 w 4527226"/>
              <a:gd name="connsiteY7-2776" fmla="*/ 5002968 h 6046908"/>
              <a:gd name="connsiteX8-2777" fmla="*/ 968686 w 4527226"/>
              <a:gd name="connsiteY8-2778" fmla="*/ 4682928 h 6046908"/>
              <a:gd name="connsiteX9-2779" fmla="*/ 961066 w 4527226"/>
              <a:gd name="connsiteY9-2780" fmla="*/ 4644828 h 6046908"/>
              <a:gd name="connsiteX10-2781" fmla="*/ 1342066 w 4527226"/>
              <a:gd name="connsiteY10-2782" fmla="*/ 4172388 h 6046908"/>
              <a:gd name="connsiteX11-2783" fmla="*/ 1258246 w 4527226"/>
              <a:gd name="connsiteY11-2784" fmla="*/ 4012368 h 6046908"/>
              <a:gd name="connsiteX12-2785" fmla="*/ 1204906 w 4527226"/>
              <a:gd name="connsiteY12-2786" fmla="*/ 3928548 h 6046908"/>
              <a:gd name="connsiteX13-2787" fmla="*/ 1174426 w 4527226"/>
              <a:gd name="connsiteY13-2788" fmla="*/ 3768528 h 6046908"/>
              <a:gd name="connsiteX14-2789" fmla="*/ 1151566 w 4527226"/>
              <a:gd name="connsiteY14-2790" fmla="*/ 3699948 h 6046908"/>
              <a:gd name="connsiteX15-2791" fmla="*/ 1143946 w 4527226"/>
              <a:gd name="connsiteY15-2792" fmla="*/ 3669468 h 6046908"/>
              <a:gd name="connsiteX16-2793" fmla="*/ 1067746 w 4527226"/>
              <a:gd name="connsiteY16-2794" fmla="*/ 3661848 h 6046908"/>
              <a:gd name="connsiteX17-2795" fmla="*/ 938206 w 4527226"/>
              <a:gd name="connsiteY17-2796" fmla="*/ 3669468 h 6046908"/>
              <a:gd name="connsiteX18-2797" fmla="*/ 831526 w 4527226"/>
              <a:gd name="connsiteY18-2798" fmla="*/ 3692328 h 6046908"/>
              <a:gd name="connsiteX19-2799" fmla="*/ 610546 w 4527226"/>
              <a:gd name="connsiteY19-2800" fmla="*/ 3738048 h 6046908"/>
              <a:gd name="connsiteX20-2801" fmla="*/ 389566 w 4527226"/>
              <a:gd name="connsiteY20-2802" fmla="*/ 3638988 h 6046908"/>
              <a:gd name="connsiteX21-2803" fmla="*/ 381946 w 4527226"/>
              <a:gd name="connsiteY21-2804" fmla="*/ 3326568 h 6046908"/>
              <a:gd name="connsiteX22-2805" fmla="*/ 420046 w 4527226"/>
              <a:gd name="connsiteY22-2806" fmla="*/ 3227508 h 6046908"/>
              <a:gd name="connsiteX23-2807" fmla="*/ 389566 w 4527226"/>
              <a:gd name="connsiteY23-2808" fmla="*/ 3166548 h 6046908"/>
              <a:gd name="connsiteX24-2809" fmla="*/ 351466 w 4527226"/>
              <a:gd name="connsiteY24-2810" fmla="*/ 3105588 h 6046908"/>
              <a:gd name="connsiteX25-2811" fmla="*/ 397186 w 4527226"/>
              <a:gd name="connsiteY25-2812" fmla="*/ 3021768 h 6046908"/>
              <a:gd name="connsiteX26-2813" fmla="*/ 488626 w 4527226"/>
              <a:gd name="connsiteY26-2814" fmla="*/ 2998908 h 6046908"/>
              <a:gd name="connsiteX27-2815" fmla="*/ 471956 w 4527226"/>
              <a:gd name="connsiteY27-2816" fmla="*/ 2942709 h 6046908"/>
              <a:gd name="connsiteX28-2817" fmla="*/ 435286 w 4527226"/>
              <a:gd name="connsiteY28-2818" fmla="*/ 2930328 h 6046908"/>
              <a:gd name="connsiteX29-2819" fmla="*/ 389566 w 4527226"/>
              <a:gd name="connsiteY29-2820" fmla="*/ 2930328 h 6046908"/>
              <a:gd name="connsiteX30-2821" fmla="*/ 314000 w 4527226"/>
              <a:gd name="connsiteY30-2822" fmla="*/ 2893495 h 6046908"/>
              <a:gd name="connsiteX31-2823" fmla="*/ 320986 w 4527226"/>
              <a:gd name="connsiteY31-2824" fmla="*/ 2846508 h 6046908"/>
              <a:gd name="connsiteX32-2825" fmla="*/ 328606 w 4527226"/>
              <a:gd name="connsiteY32-2826" fmla="*/ 2793168 h 6046908"/>
              <a:gd name="connsiteX33-2827" fmla="*/ 313366 w 4527226"/>
              <a:gd name="connsiteY33-2828" fmla="*/ 2732208 h 6046908"/>
              <a:gd name="connsiteX34-2829" fmla="*/ 267646 w 4527226"/>
              <a:gd name="connsiteY34-2830" fmla="*/ 2671248 h 6046908"/>
              <a:gd name="connsiteX35-2831" fmla="*/ 176206 w 4527226"/>
              <a:gd name="connsiteY35-2832" fmla="*/ 2656008 h 6046908"/>
              <a:gd name="connsiteX36-2833" fmla="*/ 54286 w 4527226"/>
              <a:gd name="connsiteY36-2834" fmla="*/ 2610288 h 6046908"/>
              <a:gd name="connsiteX37-2835" fmla="*/ 7931 w 4527226"/>
              <a:gd name="connsiteY37-2836" fmla="*/ 2563298 h 6046908"/>
              <a:gd name="connsiteX38-2837" fmla="*/ 8566 w 4527226"/>
              <a:gd name="connsiteY38-2838" fmla="*/ 2488368 h 6046908"/>
              <a:gd name="connsiteX39-2839" fmla="*/ 92386 w 4527226"/>
              <a:gd name="connsiteY39-2840" fmla="*/ 2335968 h 6046908"/>
              <a:gd name="connsiteX40-2841" fmla="*/ 221926 w 4527226"/>
              <a:gd name="connsiteY40-2842" fmla="*/ 2175948 h 6046908"/>
              <a:gd name="connsiteX41-2843" fmla="*/ 282886 w 4527226"/>
              <a:gd name="connsiteY41-2844" fmla="*/ 2084508 h 6046908"/>
              <a:gd name="connsiteX42-2845" fmla="*/ 328606 w 4527226"/>
              <a:gd name="connsiteY42-2846" fmla="*/ 1977828 h 6046908"/>
              <a:gd name="connsiteX43-2847" fmla="*/ 359086 w 4527226"/>
              <a:gd name="connsiteY43-2848" fmla="*/ 1871148 h 6046908"/>
              <a:gd name="connsiteX44-2849" fmla="*/ 374326 w 4527226"/>
              <a:gd name="connsiteY44-2850" fmla="*/ 1810188 h 6046908"/>
              <a:gd name="connsiteX45-2851" fmla="*/ 343846 w 4527226"/>
              <a:gd name="connsiteY45-2852" fmla="*/ 1756848 h 6046908"/>
              <a:gd name="connsiteX46-2853" fmla="*/ 328606 w 4527226"/>
              <a:gd name="connsiteY46-2854" fmla="*/ 1680648 h 6046908"/>
              <a:gd name="connsiteX47-2855" fmla="*/ 412426 w 4527226"/>
              <a:gd name="connsiteY47-2856" fmla="*/ 1474908 h 6046908"/>
              <a:gd name="connsiteX48-2857" fmla="*/ 442906 w 4527226"/>
              <a:gd name="connsiteY48-2858" fmla="*/ 1307268 h 6046908"/>
              <a:gd name="connsiteX49-2859" fmla="*/ 465766 w 4527226"/>
              <a:gd name="connsiteY49-2860" fmla="*/ 1192968 h 6046908"/>
              <a:gd name="connsiteX50-2861" fmla="*/ 503866 w 4527226"/>
              <a:gd name="connsiteY50-2862" fmla="*/ 1055808 h 6046908"/>
              <a:gd name="connsiteX51-2863" fmla="*/ 557206 w 4527226"/>
              <a:gd name="connsiteY51-2864" fmla="*/ 888168 h 6046908"/>
              <a:gd name="connsiteX52-2865" fmla="*/ 503866 w 4527226"/>
              <a:gd name="connsiteY52-2866" fmla="*/ 888168 h 6046908"/>
              <a:gd name="connsiteX53-2867" fmla="*/ 412426 w 4527226"/>
              <a:gd name="connsiteY53-2868" fmla="*/ 834828 h 6046908"/>
              <a:gd name="connsiteX54-2869" fmla="*/ 328606 w 4527226"/>
              <a:gd name="connsiteY54-2870" fmla="*/ 789108 h 6046908"/>
              <a:gd name="connsiteX55-2871" fmla="*/ 260026 w 4527226"/>
              <a:gd name="connsiteY55-2872" fmla="*/ 773868 h 6046908"/>
              <a:gd name="connsiteX56-2873" fmla="*/ 214306 w 4527226"/>
              <a:gd name="connsiteY56-2874" fmla="*/ 751008 h 6046908"/>
              <a:gd name="connsiteX57-2875" fmla="*/ 260026 w 4527226"/>
              <a:gd name="connsiteY57-2876" fmla="*/ 674808 h 6046908"/>
              <a:gd name="connsiteX58-2877" fmla="*/ 374326 w 4527226"/>
              <a:gd name="connsiteY58-2878" fmla="*/ 606228 h 6046908"/>
              <a:gd name="connsiteX59-2879" fmla="*/ 557206 w 4527226"/>
              <a:gd name="connsiteY59-2880" fmla="*/ 507168 h 6046908"/>
              <a:gd name="connsiteX60-2881" fmla="*/ 656266 w 4527226"/>
              <a:gd name="connsiteY60-2882" fmla="*/ 423348 h 6046908"/>
              <a:gd name="connsiteX61-2883" fmla="*/ 892486 w 4527226"/>
              <a:gd name="connsiteY61-2884" fmla="*/ 232848 h 6046908"/>
              <a:gd name="connsiteX62-2885" fmla="*/ 1174426 w 4527226"/>
              <a:gd name="connsiteY62-2886" fmla="*/ 80448 h 6046908"/>
              <a:gd name="connsiteX63-2887" fmla="*/ 1593526 w 4527226"/>
              <a:gd name="connsiteY63-2888" fmla="*/ 11868 h 6046908"/>
              <a:gd name="connsiteX64-2889" fmla="*/ 1944046 w 4527226"/>
              <a:gd name="connsiteY64-2890" fmla="*/ 4248 h 6046908"/>
              <a:gd name="connsiteX65-2891" fmla="*/ 2172646 w 4527226"/>
              <a:gd name="connsiteY65-2892" fmla="*/ 4248 h 6046908"/>
              <a:gd name="connsiteX66-2893" fmla="*/ 2393626 w 4527226"/>
              <a:gd name="connsiteY66-2894" fmla="*/ 57588 h 6046908"/>
              <a:gd name="connsiteX67-2895" fmla="*/ 2667946 w 4527226"/>
              <a:gd name="connsiteY67-2896" fmla="*/ 133788 h 6046908"/>
              <a:gd name="connsiteX68-2897" fmla="*/ 2820346 w 4527226"/>
              <a:gd name="connsiteY68-2898" fmla="*/ 202368 h 6046908"/>
              <a:gd name="connsiteX69-2899" fmla="*/ 3102286 w 4527226"/>
              <a:gd name="connsiteY69-2900" fmla="*/ 400488 h 6046908"/>
              <a:gd name="connsiteX70-2901" fmla="*/ 3285166 w 4527226"/>
              <a:gd name="connsiteY70-2902" fmla="*/ 651948 h 6046908"/>
              <a:gd name="connsiteX71-2903" fmla="*/ 3407086 w 4527226"/>
              <a:gd name="connsiteY71-2904" fmla="*/ 918648 h 6046908"/>
              <a:gd name="connsiteX72-2905" fmla="*/ 3475666 w 4527226"/>
              <a:gd name="connsiteY72-2906" fmla="*/ 1238688 h 6046908"/>
              <a:gd name="connsiteX73-2907" fmla="*/ 3506146 w 4527226"/>
              <a:gd name="connsiteY73-2908" fmla="*/ 1543488 h 6046908"/>
              <a:gd name="connsiteX74-2909" fmla="*/ 3506146 w 4527226"/>
              <a:gd name="connsiteY74-2910" fmla="*/ 1962588 h 6046908"/>
              <a:gd name="connsiteX75-2911" fmla="*/ 3338506 w 4527226"/>
              <a:gd name="connsiteY75-2912" fmla="*/ 2305488 h 6046908"/>
              <a:gd name="connsiteX76-2913" fmla="*/ 3254686 w 4527226"/>
              <a:gd name="connsiteY76-2914" fmla="*/ 2473128 h 6046908"/>
              <a:gd name="connsiteX77-2915" fmla="*/ 3132766 w 4527226"/>
              <a:gd name="connsiteY77-2916" fmla="*/ 2663628 h 6046908"/>
              <a:gd name="connsiteX78-2917" fmla="*/ 3071806 w 4527226"/>
              <a:gd name="connsiteY78-2918" fmla="*/ 2838888 h 6046908"/>
              <a:gd name="connsiteX79-2919" fmla="*/ 3064186 w 4527226"/>
              <a:gd name="connsiteY79-2920" fmla="*/ 2915088 h 6046908"/>
              <a:gd name="connsiteX80-2921" fmla="*/ 3018466 w 4527226"/>
              <a:gd name="connsiteY80-2922" fmla="*/ 3014148 h 6046908"/>
              <a:gd name="connsiteX81-2923" fmla="*/ 2980366 w 4527226"/>
              <a:gd name="connsiteY81-2924" fmla="*/ 3082728 h 6046908"/>
              <a:gd name="connsiteX82-2925" fmla="*/ 2957506 w 4527226"/>
              <a:gd name="connsiteY82-2926" fmla="*/ 3120828 h 6046908"/>
              <a:gd name="connsiteX83-2927" fmla="*/ 2957506 w 4527226"/>
              <a:gd name="connsiteY83-2928" fmla="*/ 3555168 h 6046908"/>
              <a:gd name="connsiteX84-2929" fmla="*/ 3010846 w 4527226"/>
              <a:gd name="connsiteY84-2930" fmla="*/ 3539928 h 6046908"/>
              <a:gd name="connsiteX85-2931" fmla="*/ 3109906 w 4527226"/>
              <a:gd name="connsiteY85-2932" fmla="*/ 3570408 h 6046908"/>
              <a:gd name="connsiteX86-2933" fmla="*/ 3140386 w 4527226"/>
              <a:gd name="connsiteY86-2934" fmla="*/ 3631368 h 6046908"/>
              <a:gd name="connsiteX87-2935" fmla="*/ 3117526 w 4527226"/>
              <a:gd name="connsiteY87-2936" fmla="*/ 3738048 h 6046908"/>
              <a:gd name="connsiteX88-2937" fmla="*/ 3125146 w 4527226"/>
              <a:gd name="connsiteY88-2938" fmla="*/ 4103808 h 6046908"/>
              <a:gd name="connsiteX89-2939" fmla="*/ 3163246 w 4527226"/>
              <a:gd name="connsiteY89-2940" fmla="*/ 4157148 h 6046908"/>
              <a:gd name="connsiteX90-2941" fmla="*/ 3201346 w 4527226"/>
              <a:gd name="connsiteY90-2942" fmla="*/ 4164768 h 6046908"/>
              <a:gd name="connsiteX91-2943" fmla="*/ 3231826 w 4527226"/>
              <a:gd name="connsiteY91-2944" fmla="*/ 4172388 h 6046908"/>
              <a:gd name="connsiteX92-2945" fmla="*/ 3285166 w 4527226"/>
              <a:gd name="connsiteY92-2946" fmla="*/ 4294308 h 6046908"/>
              <a:gd name="connsiteX93-2947" fmla="*/ 3300406 w 4527226"/>
              <a:gd name="connsiteY93-2948" fmla="*/ 4347648 h 6046908"/>
              <a:gd name="connsiteX94-2949" fmla="*/ 3330886 w 4527226"/>
              <a:gd name="connsiteY94-2950" fmla="*/ 4408608 h 6046908"/>
              <a:gd name="connsiteX95-2951" fmla="*/ 3551866 w 4527226"/>
              <a:gd name="connsiteY95-2952" fmla="*/ 4644828 h 6046908"/>
              <a:gd name="connsiteX96-2953" fmla="*/ 3887146 w 4527226"/>
              <a:gd name="connsiteY96-2954" fmla="*/ 5025828 h 6046908"/>
              <a:gd name="connsiteX97-2955" fmla="*/ 4100506 w 4527226"/>
              <a:gd name="connsiteY97-2956" fmla="*/ 5300148 h 6046908"/>
              <a:gd name="connsiteX98-2957" fmla="*/ 4367206 w 4527226"/>
              <a:gd name="connsiteY98-2958" fmla="*/ 5726868 h 6046908"/>
              <a:gd name="connsiteX99-2959" fmla="*/ 4527226 w 4527226"/>
              <a:gd name="connsiteY99-2960" fmla="*/ 6046908 h 6046908"/>
              <a:gd name="connsiteX0-2961" fmla="*/ 564826 w 4527226"/>
              <a:gd name="connsiteY0-2962" fmla="*/ 5353488 h 6046908"/>
              <a:gd name="connsiteX1-2963" fmla="*/ 602926 w 4527226"/>
              <a:gd name="connsiteY1-2964" fmla="*/ 5223948 h 6046908"/>
              <a:gd name="connsiteX2-2965" fmla="*/ 625786 w 4527226"/>
              <a:gd name="connsiteY2-2966" fmla="*/ 5178228 h 6046908"/>
              <a:gd name="connsiteX3-2967" fmla="*/ 701986 w 4527226"/>
              <a:gd name="connsiteY3-2968" fmla="*/ 5071548 h 6046908"/>
              <a:gd name="connsiteX4-2969" fmla="*/ 717226 w 4527226"/>
              <a:gd name="connsiteY4-2970" fmla="*/ 5063928 h 6046908"/>
              <a:gd name="connsiteX5-2971" fmla="*/ 709606 w 4527226"/>
              <a:gd name="connsiteY5-2972" fmla="*/ 5025828 h 6046908"/>
              <a:gd name="connsiteX6-2973" fmla="*/ 701986 w 4527226"/>
              <a:gd name="connsiteY6-2974" fmla="*/ 5002968 h 6046908"/>
              <a:gd name="connsiteX7-2975" fmla="*/ 968686 w 4527226"/>
              <a:gd name="connsiteY7-2976" fmla="*/ 4682928 h 6046908"/>
              <a:gd name="connsiteX8-2977" fmla="*/ 961066 w 4527226"/>
              <a:gd name="connsiteY8-2978" fmla="*/ 4644828 h 6046908"/>
              <a:gd name="connsiteX9-2979" fmla="*/ 1342066 w 4527226"/>
              <a:gd name="connsiteY9-2980" fmla="*/ 4172388 h 6046908"/>
              <a:gd name="connsiteX10-2981" fmla="*/ 1258246 w 4527226"/>
              <a:gd name="connsiteY10-2982" fmla="*/ 4012368 h 6046908"/>
              <a:gd name="connsiteX11-2983" fmla="*/ 1204906 w 4527226"/>
              <a:gd name="connsiteY11-2984" fmla="*/ 3928548 h 6046908"/>
              <a:gd name="connsiteX12-2985" fmla="*/ 1174426 w 4527226"/>
              <a:gd name="connsiteY12-2986" fmla="*/ 3768528 h 6046908"/>
              <a:gd name="connsiteX13-2987" fmla="*/ 1151566 w 4527226"/>
              <a:gd name="connsiteY13-2988" fmla="*/ 3699948 h 6046908"/>
              <a:gd name="connsiteX14-2989" fmla="*/ 1143946 w 4527226"/>
              <a:gd name="connsiteY14-2990" fmla="*/ 3669468 h 6046908"/>
              <a:gd name="connsiteX15-2991" fmla="*/ 1067746 w 4527226"/>
              <a:gd name="connsiteY15-2992" fmla="*/ 3661848 h 6046908"/>
              <a:gd name="connsiteX16-2993" fmla="*/ 938206 w 4527226"/>
              <a:gd name="connsiteY16-2994" fmla="*/ 3669468 h 6046908"/>
              <a:gd name="connsiteX17-2995" fmla="*/ 831526 w 4527226"/>
              <a:gd name="connsiteY17-2996" fmla="*/ 3692328 h 6046908"/>
              <a:gd name="connsiteX18-2997" fmla="*/ 610546 w 4527226"/>
              <a:gd name="connsiteY18-2998" fmla="*/ 3738048 h 6046908"/>
              <a:gd name="connsiteX19-2999" fmla="*/ 389566 w 4527226"/>
              <a:gd name="connsiteY19-3000" fmla="*/ 3638988 h 6046908"/>
              <a:gd name="connsiteX20-3001" fmla="*/ 381946 w 4527226"/>
              <a:gd name="connsiteY20-3002" fmla="*/ 3326568 h 6046908"/>
              <a:gd name="connsiteX21-3003" fmla="*/ 420046 w 4527226"/>
              <a:gd name="connsiteY21-3004" fmla="*/ 3227508 h 6046908"/>
              <a:gd name="connsiteX22-3005" fmla="*/ 389566 w 4527226"/>
              <a:gd name="connsiteY22-3006" fmla="*/ 3166548 h 6046908"/>
              <a:gd name="connsiteX23-3007" fmla="*/ 351466 w 4527226"/>
              <a:gd name="connsiteY23-3008" fmla="*/ 3105588 h 6046908"/>
              <a:gd name="connsiteX24-3009" fmla="*/ 397186 w 4527226"/>
              <a:gd name="connsiteY24-3010" fmla="*/ 3021768 h 6046908"/>
              <a:gd name="connsiteX25-3011" fmla="*/ 488626 w 4527226"/>
              <a:gd name="connsiteY25-3012" fmla="*/ 2998908 h 6046908"/>
              <a:gd name="connsiteX26-3013" fmla="*/ 471956 w 4527226"/>
              <a:gd name="connsiteY26-3014" fmla="*/ 2942709 h 6046908"/>
              <a:gd name="connsiteX27-3015" fmla="*/ 435286 w 4527226"/>
              <a:gd name="connsiteY27-3016" fmla="*/ 2930328 h 6046908"/>
              <a:gd name="connsiteX28-3017" fmla="*/ 389566 w 4527226"/>
              <a:gd name="connsiteY28-3018" fmla="*/ 2930328 h 6046908"/>
              <a:gd name="connsiteX29-3019" fmla="*/ 314000 w 4527226"/>
              <a:gd name="connsiteY29-3020" fmla="*/ 2893495 h 6046908"/>
              <a:gd name="connsiteX30-3021" fmla="*/ 320986 w 4527226"/>
              <a:gd name="connsiteY30-3022" fmla="*/ 2846508 h 6046908"/>
              <a:gd name="connsiteX31-3023" fmla="*/ 328606 w 4527226"/>
              <a:gd name="connsiteY31-3024" fmla="*/ 2793168 h 6046908"/>
              <a:gd name="connsiteX32-3025" fmla="*/ 313366 w 4527226"/>
              <a:gd name="connsiteY32-3026" fmla="*/ 2732208 h 6046908"/>
              <a:gd name="connsiteX33-3027" fmla="*/ 267646 w 4527226"/>
              <a:gd name="connsiteY33-3028" fmla="*/ 2671248 h 6046908"/>
              <a:gd name="connsiteX34-3029" fmla="*/ 176206 w 4527226"/>
              <a:gd name="connsiteY34-3030" fmla="*/ 2656008 h 6046908"/>
              <a:gd name="connsiteX35-3031" fmla="*/ 54286 w 4527226"/>
              <a:gd name="connsiteY35-3032" fmla="*/ 2610288 h 6046908"/>
              <a:gd name="connsiteX36-3033" fmla="*/ 7931 w 4527226"/>
              <a:gd name="connsiteY36-3034" fmla="*/ 2563298 h 6046908"/>
              <a:gd name="connsiteX37-3035" fmla="*/ 8566 w 4527226"/>
              <a:gd name="connsiteY37-3036" fmla="*/ 2488368 h 6046908"/>
              <a:gd name="connsiteX38-3037" fmla="*/ 92386 w 4527226"/>
              <a:gd name="connsiteY38-3038" fmla="*/ 2335968 h 6046908"/>
              <a:gd name="connsiteX39-3039" fmla="*/ 221926 w 4527226"/>
              <a:gd name="connsiteY39-3040" fmla="*/ 2175948 h 6046908"/>
              <a:gd name="connsiteX40-3041" fmla="*/ 282886 w 4527226"/>
              <a:gd name="connsiteY40-3042" fmla="*/ 2084508 h 6046908"/>
              <a:gd name="connsiteX41-3043" fmla="*/ 328606 w 4527226"/>
              <a:gd name="connsiteY41-3044" fmla="*/ 1977828 h 6046908"/>
              <a:gd name="connsiteX42-3045" fmla="*/ 359086 w 4527226"/>
              <a:gd name="connsiteY42-3046" fmla="*/ 1871148 h 6046908"/>
              <a:gd name="connsiteX43-3047" fmla="*/ 374326 w 4527226"/>
              <a:gd name="connsiteY43-3048" fmla="*/ 1810188 h 6046908"/>
              <a:gd name="connsiteX44-3049" fmla="*/ 343846 w 4527226"/>
              <a:gd name="connsiteY44-3050" fmla="*/ 1756848 h 6046908"/>
              <a:gd name="connsiteX45-3051" fmla="*/ 328606 w 4527226"/>
              <a:gd name="connsiteY45-3052" fmla="*/ 1680648 h 6046908"/>
              <a:gd name="connsiteX46-3053" fmla="*/ 412426 w 4527226"/>
              <a:gd name="connsiteY46-3054" fmla="*/ 1474908 h 6046908"/>
              <a:gd name="connsiteX47-3055" fmla="*/ 442906 w 4527226"/>
              <a:gd name="connsiteY47-3056" fmla="*/ 1307268 h 6046908"/>
              <a:gd name="connsiteX48-3057" fmla="*/ 465766 w 4527226"/>
              <a:gd name="connsiteY48-3058" fmla="*/ 1192968 h 6046908"/>
              <a:gd name="connsiteX49-3059" fmla="*/ 503866 w 4527226"/>
              <a:gd name="connsiteY49-3060" fmla="*/ 1055808 h 6046908"/>
              <a:gd name="connsiteX50-3061" fmla="*/ 557206 w 4527226"/>
              <a:gd name="connsiteY50-3062" fmla="*/ 888168 h 6046908"/>
              <a:gd name="connsiteX51-3063" fmla="*/ 503866 w 4527226"/>
              <a:gd name="connsiteY51-3064" fmla="*/ 888168 h 6046908"/>
              <a:gd name="connsiteX52-3065" fmla="*/ 412426 w 4527226"/>
              <a:gd name="connsiteY52-3066" fmla="*/ 834828 h 6046908"/>
              <a:gd name="connsiteX53-3067" fmla="*/ 328606 w 4527226"/>
              <a:gd name="connsiteY53-3068" fmla="*/ 789108 h 6046908"/>
              <a:gd name="connsiteX54-3069" fmla="*/ 260026 w 4527226"/>
              <a:gd name="connsiteY54-3070" fmla="*/ 773868 h 6046908"/>
              <a:gd name="connsiteX55-3071" fmla="*/ 214306 w 4527226"/>
              <a:gd name="connsiteY55-3072" fmla="*/ 751008 h 6046908"/>
              <a:gd name="connsiteX56-3073" fmla="*/ 260026 w 4527226"/>
              <a:gd name="connsiteY56-3074" fmla="*/ 674808 h 6046908"/>
              <a:gd name="connsiteX57-3075" fmla="*/ 374326 w 4527226"/>
              <a:gd name="connsiteY57-3076" fmla="*/ 606228 h 6046908"/>
              <a:gd name="connsiteX58-3077" fmla="*/ 557206 w 4527226"/>
              <a:gd name="connsiteY58-3078" fmla="*/ 507168 h 6046908"/>
              <a:gd name="connsiteX59-3079" fmla="*/ 656266 w 4527226"/>
              <a:gd name="connsiteY59-3080" fmla="*/ 423348 h 6046908"/>
              <a:gd name="connsiteX60-3081" fmla="*/ 892486 w 4527226"/>
              <a:gd name="connsiteY60-3082" fmla="*/ 232848 h 6046908"/>
              <a:gd name="connsiteX61-3083" fmla="*/ 1174426 w 4527226"/>
              <a:gd name="connsiteY61-3084" fmla="*/ 80448 h 6046908"/>
              <a:gd name="connsiteX62-3085" fmla="*/ 1593526 w 4527226"/>
              <a:gd name="connsiteY62-3086" fmla="*/ 11868 h 6046908"/>
              <a:gd name="connsiteX63-3087" fmla="*/ 1944046 w 4527226"/>
              <a:gd name="connsiteY63-3088" fmla="*/ 4248 h 6046908"/>
              <a:gd name="connsiteX64-3089" fmla="*/ 2172646 w 4527226"/>
              <a:gd name="connsiteY64-3090" fmla="*/ 4248 h 6046908"/>
              <a:gd name="connsiteX65-3091" fmla="*/ 2393626 w 4527226"/>
              <a:gd name="connsiteY65-3092" fmla="*/ 57588 h 6046908"/>
              <a:gd name="connsiteX66-3093" fmla="*/ 2667946 w 4527226"/>
              <a:gd name="connsiteY66-3094" fmla="*/ 133788 h 6046908"/>
              <a:gd name="connsiteX67-3095" fmla="*/ 2820346 w 4527226"/>
              <a:gd name="connsiteY67-3096" fmla="*/ 202368 h 6046908"/>
              <a:gd name="connsiteX68-3097" fmla="*/ 3102286 w 4527226"/>
              <a:gd name="connsiteY68-3098" fmla="*/ 400488 h 6046908"/>
              <a:gd name="connsiteX69-3099" fmla="*/ 3285166 w 4527226"/>
              <a:gd name="connsiteY69-3100" fmla="*/ 651948 h 6046908"/>
              <a:gd name="connsiteX70-3101" fmla="*/ 3407086 w 4527226"/>
              <a:gd name="connsiteY70-3102" fmla="*/ 918648 h 6046908"/>
              <a:gd name="connsiteX71-3103" fmla="*/ 3475666 w 4527226"/>
              <a:gd name="connsiteY71-3104" fmla="*/ 1238688 h 6046908"/>
              <a:gd name="connsiteX72-3105" fmla="*/ 3506146 w 4527226"/>
              <a:gd name="connsiteY72-3106" fmla="*/ 1543488 h 6046908"/>
              <a:gd name="connsiteX73-3107" fmla="*/ 3506146 w 4527226"/>
              <a:gd name="connsiteY73-3108" fmla="*/ 1962588 h 6046908"/>
              <a:gd name="connsiteX74-3109" fmla="*/ 3338506 w 4527226"/>
              <a:gd name="connsiteY74-3110" fmla="*/ 2305488 h 6046908"/>
              <a:gd name="connsiteX75-3111" fmla="*/ 3254686 w 4527226"/>
              <a:gd name="connsiteY75-3112" fmla="*/ 2473128 h 6046908"/>
              <a:gd name="connsiteX76-3113" fmla="*/ 3132766 w 4527226"/>
              <a:gd name="connsiteY76-3114" fmla="*/ 2663628 h 6046908"/>
              <a:gd name="connsiteX77-3115" fmla="*/ 3071806 w 4527226"/>
              <a:gd name="connsiteY77-3116" fmla="*/ 2838888 h 6046908"/>
              <a:gd name="connsiteX78-3117" fmla="*/ 3064186 w 4527226"/>
              <a:gd name="connsiteY78-3118" fmla="*/ 2915088 h 6046908"/>
              <a:gd name="connsiteX79-3119" fmla="*/ 3018466 w 4527226"/>
              <a:gd name="connsiteY79-3120" fmla="*/ 3014148 h 6046908"/>
              <a:gd name="connsiteX80-3121" fmla="*/ 2980366 w 4527226"/>
              <a:gd name="connsiteY80-3122" fmla="*/ 3082728 h 6046908"/>
              <a:gd name="connsiteX81-3123" fmla="*/ 2957506 w 4527226"/>
              <a:gd name="connsiteY81-3124" fmla="*/ 3120828 h 6046908"/>
              <a:gd name="connsiteX82-3125" fmla="*/ 2957506 w 4527226"/>
              <a:gd name="connsiteY82-3126" fmla="*/ 3555168 h 6046908"/>
              <a:gd name="connsiteX83-3127" fmla="*/ 3010846 w 4527226"/>
              <a:gd name="connsiteY83-3128" fmla="*/ 3539928 h 6046908"/>
              <a:gd name="connsiteX84-3129" fmla="*/ 3109906 w 4527226"/>
              <a:gd name="connsiteY84-3130" fmla="*/ 3570408 h 6046908"/>
              <a:gd name="connsiteX85-3131" fmla="*/ 3140386 w 4527226"/>
              <a:gd name="connsiteY85-3132" fmla="*/ 3631368 h 6046908"/>
              <a:gd name="connsiteX86-3133" fmla="*/ 3117526 w 4527226"/>
              <a:gd name="connsiteY86-3134" fmla="*/ 3738048 h 6046908"/>
              <a:gd name="connsiteX87-3135" fmla="*/ 3125146 w 4527226"/>
              <a:gd name="connsiteY87-3136" fmla="*/ 4103808 h 6046908"/>
              <a:gd name="connsiteX88-3137" fmla="*/ 3163246 w 4527226"/>
              <a:gd name="connsiteY88-3138" fmla="*/ 4157148 h 6046908"/>
              <a:gd name="connsiteX89-3139" fmla="*/ 3201346 w 4527226"/>
              <a:gd name="connsiteY89-3140" fmla="*/ 4164768 h 6046908"/>
              <a:gd name="connsiteX90-3141" fmla="*/ 3231826 w 4527226"/>
              <a:gd name="connsiteY90-3142" fmla="*/ 4172388 h 6046908"/>
              <a:gd name="connsiteX91-3143" fmla="*/ 3285166 w 4527226"/>
              <a:gd name="connsiteY91-3144" fmla="*/ 4294308 h 6046908"/>
              <a:gd name="connsiteX92-3145" fmla="*/ 3300406 w 4527226"/>
              <a:gd name="connsiteY92-3146" fmla="*/ 4347648 h 6046908"/>
              <a:gd name="connsiteX93-3147" fmla="*/ 3330886 w 4527226"/>
              <a:gd name="connsiteY93-3148" fmla="*/ 4408608 h 6046908"/>
              <a:gd name="connsiteX94-3149" fmla="*/ 3551866 w 4527226"/>
              <a:gd name="connsiteY94-3150" fmla="*/ 4644828 h 6046908"/>
              <a:gd name="connsiteX95-3151" fmla="*/ 3887146 w 4527226"/>
              <a:gd name="connsiteY95-3152" fmla="*/ 5025828 h 6046908"/>
              <a:gd name="connsiteX96-3153" fmla="*/ 4100506 w 4527226"/>
              <a:gd name="connsiteY96-3154" fmla="*/ 5300148 h 6046908"/>
              <a:gd name="connsiteX97-3155" fmla="*/ 4367206 w 4527226"/>
              <a:gd name="connsiteY97-3156" fmla="*/ 5726868 h 6046908"/>
              <a:gd name="connsiteX98-3157" fmla="*/ 4527226 w 4527226"/>
              <a:gd name="connsiteY98-3158" fmla="*/ 6046908 h 6046908"/>
              <a:gd name="connsiteX0-3159" fmla="*/ 602926 w 4527226"/>
              <a:gd name="connsiteY0-3160" fmla="*/ 5223948 h 6046908"/>
              <a:gd name="connsiteX1-3161" fmla="*/ 625786 w 4527226"/>
              <a:gd name="connsiteY1-3162" fmla="*/ 5178228 h 6046908"/>
              <a:gd name="connsiteX2-3163" fmla="*/ 701986 w 4527226"/>
              <a:gd name="connsiteY2-3164" fmla="*/ 5071548 h 6046908"/>
              <a:gd name="connsiteX3-3165" fmla="*/ 717226 w 4527226"/>
              <a:gd name="connsiteY3-3166" fmla="*/ 5063928 h 6046908"/>
              <a:gd name="connsiteX4-3167" fmla="*/ 709606 w 4527226"/>
              <a:gd name="connsiteY4-3168" fmla="*/ 5025828 h 6046908"/>
              <a:gd name="connsiteX5-3169" fmla="*/ 701986 w 4527226"/>
              <a:gd name="connsiteY5-3170" fmla="*/ 5002968 h 6046908"/>
              <a:gd name="connsiteX6-3171" fmla="*/ 968686 w 4527226"/>
              <a:gd name="connsiteY6-3172" fmla="*/ 4682928 h 6046908"/>
              <a:gd name="connsiteX7-3173" fmla="*/ 961066 w 4527226"/>
              <a:gd name="connsiteY7-3174" fmla="*/ 4644828 h 6046908"/>
              <a:gd name="connsiteX8-3175" fmla="*/ 1342066 w 4527226"/>
              <a:gd name="connsiteY8-3176" fmla="*/ 4172388 h 6046908"/>
              <a:gd name="connsiteX9-3177" fmla="*/ 1258246 w 4527226"/>
              <a:gd name="connsiteY9-3178" fmla="*/ 4012368 h 6046908"/>
              <a:gd name="connsiteX10-3179" fmla="*/ 1204906 w 4527226"/>
              <a:gd name="connsiteY10-3180" fmla="*/ 3928548 h 6046908"/>
              <a:gd name="connsiteX11-3181" fmla="*/ 1174426 w 4527226"/>
              <a:gd name="connsiteY11-3182" fmla="*/ 3768528 h 6046908"/>
              <a:gd name="connsiteX12-3183" fmla="*/ 1151566 w 4527226"/>
              <a:gd name="connsiteY12-3184" fmla="*/ 3699948 h 6046908"/>
              <a:gd name="connsiteX13-3185" fmla="*/ 1143946 w 4527226"/>
              <a:gd name="connsiteY13-3186" fmla="*/ 3669468 h 6046908"/>
              <a:gd name="connsiteX14-3187" fmla="*/ 1067746 w 4527226"/>
              <a:gd name="connsiteY14-3188" fmla="*/ 3661848 h 6046908"/>
              <a:gd name="connsiteX15-3189" fmla="*/ 938206 w 4527226"/>
              <a:gd name="connsiteY15-3190" fmla="*/ 3669468 h 6046908"/>
              <a:gd name="connsiteX16-3191" fmla="*/ 831526 w 4527226"/>
              <a:gd name="connsiteY16-3192" fmla="*/ 3692328 h 6046908"/>
              <a:gd name="connsiteX17-3193" fmla="*/ 610546 w 4527226"/>
              <a:gd name="connsiteY17-3194" fmla="*/ 3738048 h 6046908"/>
              <a:gd name="connsiteX18-3195" fmla="*/ 389566 w 4527226"/>
              <a:gd name="connsiteY18-3196" fmla="*/ 3638988 h 6046908"/>
              <a:gd name="connsiteX19-3197" fmla="*/ 381946 w 4527226"/>
              <a:gd name="connsiteY19-3198" fmla="*/ 3326568 h 6046908"/>
              <a:gd name="connsiteX20-3199" fmla="*/ 420046 w 4527226"/>
              <a:gd name="connsiteY20-3200" fmla="*/ 3227508 h 6046908"/>
              <a:gd name="connsiteX21-3201" fmla="*/ 389566 w 4527226"/>
              <a:gd name="connsiteY21-3202" fmla="*/ 3166548 h 6046908"/>
              <a:gd name="connsiteX22-3203" fmla="*/ 351466 w 4527226"/>
              <a:gd name="connsiteY22-3204" fmla="*/ 3105588 h 6046908"/>
              <a:gd name="connsiteX23-3205" fmla="*/ 397186 w 4527226"/>
              <a:gd name="connsiteY23-3206" fmla="*/ 3021768 h 6046908"/>
              <a:gd name="connsiteX24-3207" fmla="*/ 488626 w 4527226"/>
              <a:gd name="connsiteY24-3208" fmla="*/ 2998908 h 6046908"/>
              <a:gd name="connsiteX25-3209" fmla="*/ 471956 w 4527226"/>
              <a:gd name="connsiteY25-3210" fmla="*/ 2942709 h 6046908"/>
              <a:gd name="connsiteX26-3211" fmla="*/ 435286 w 4527226"/>
              <a:gd name="connsiteY26-3212" fmla="*/ 2930328 h 6046908"/>
              <a:gd name="connsiteX27-3213" fmla="*/ 389566 w 4527226"/>
              <a:gd name="connsiteY27-3214" fmla="*/ 2930328 h 6046908"/>
              <a:gd name="connsiteX28-3215" fmla="*/ 314000 w 4527226"/>
              <a:gd name="connsiteY28-3216" fmla="*/ 2893495 h 6046908"/>
              <a:gd name="connsiteX29-3217" fmla="*/ 320986 w 4527226"/>
              <a:gd name="connsiteY29-3218" fmla="*/ 2846508 h 6046908"/>
              <a:gd name="connsiteX30-3219" fmla="*/ 328606 w 4527226"/>
              <a:gd name="connsiteY30-3220" fmla="*/ 2793168 h 6046908"/>
              <a:gd name="connsiteX31-3221" fmla="*/ 313366 w 4527226"/>
              <a:gd name="connsiteY31-3222" fmla="*/ 2732208 h 6046908"/>
              <a:gd name="connsiteX32-3223" fmla="*/ 267646 w 4527226"/>
              <a:gd name="connsiteY32-3224" fmla="*/ 2671248 h 6046908"/>
              <a:gd name="connsiteX33-3225" fmla="*/ 176206 w 4527226"/>
              <a:gd name="connsiteY33-3226" fmla="*/ 2656008 h 6046908"/>
              <a:gd name="connsiteX34-3227" fmla="*/ 54286 w 4527226"/>
              <a:gd name="connsiteY34-3228" fmla="*/ 2610288 h 6046908"/>
              <a:gd name="connsiteX35-3229" fmla="*/ 7931 w 4527226"/>
              <a:gd name="connsiteY35-3230" fmla="*/ 2563298 h 6046908"/>
              <a:gd name="connsiteX36-3231" fmla="*/ 8566 w 4527226"/>
              <a:gd name="connsiteY36-3232" fmla="*/ 2488368 h 6046908"/>
              <a:gd name="connsiteX37-3233" fmla="*/ 92386 w 4527226"/>
              <a:gd name="connsiteY37-3234" fmla="*/ 2335968 h 6046908"/>
              <a:gd name="connsiteX38-3235" fmla="*/ 221926 w 4527226"/>
              <a:gd name="connsiteY38-3236" fmla="*/ 2175948 h 6046908"/>
              <a:gd name="connsiteX39-3237" fmla="*/ 282886 w 4527226"/>
              <a:gd name="connsiteY39-3238" fmla="*/ 2084508 h 6046908"/>
              <a:gd name="connsiteX40-3239" fmla="*/ 328606 w 4527226"/>
              <a:gd name="connsiteY40-3240" fmla="*/ 1977828 h 6046908"/>
              <a:gd name="connsiteX41-3241" fmla="*/ 359086 w 4527226"/>
              <a:gd name="connsiteY41-3242" fmla="*/ 1871148 h 6046908"/>
              <a:gd name="connsiteX42-3243" fmla="*/ 374326 w 4527226"/>
              <a:gd name="connsiteY42-3244" fmla="*/ 1810188 h 6046908"/>
              <a:gd name="connsiteX43-3245" fmla="*/ 343846 w 4527226"/>
              <a:gd name="connsiteY43-3246" fmla="*/ 1756848 h 6046908"/>
              <a:gd name="connsiteX44-3247" fmla="*/ 328606 w 4527226"/>
              <a:gd name="connsiteY44-3248" fmla="*/ 1680648 h 6046908"/>
              <a:gd name="connsiteX45-3249" fmla="*/ 412426 w 4527226"/>
              <a:gd name="connsiteY45-3250" fmla="*/ 1474908 h 6046908"/>
              <a:gd name="connsiteX46-3251" fmla="*/ 442906 w 4527226"/>
              <a:gd name="connsiteY46-3252" fmla="*/ 1307268 h 6046908"/>
              <a:gd name="connsiteX47-3253" fmla="*/ 465766 w 4527226"/>
              <a:gd name="connsiteY47-3254" fmla="*/ 1192968 h 6046908"/>
              <a:gd name="connsiteX48-3255" fmla="*/ 503866 w 4527226"/>
              <a:gd name="connsiteY48-3256" fmla="*/ 1055808 h 6046908"/>
              <a:gd name="connsiteX49-3257" fmla="*/ 557206 w 4527226"/>
              <a:gd name="connsiteY49-3258" fmla="*/ 888168 h 6046908"/>
              <a:gd name="connsiteX50-3259" fmla="*/ 503866 w 4527226"/>
              <a:gd name="connsiteY50-3260" fmla="*/ 888168 h 6046908"/>
              <a:gd name="connsiteX51-3261" fmla="*/ 412426 w 4527226"/>
              <a:gd name="connsiteY51-3262" fmla="*/ 834828 h 6046908"/>
              <a:gd name="connsiteX52-3263" fmla="*/ 328606 w 4527226"/>
              <a:gd name="connsiteY52-3264" fmla="*/ 789108 h 6046908"/>
              <a:gd name="connsiteX53-3265" fmla="*/ 260026 w 4527226"/>
              <a:gd name="connsiteY53-3266" fmla="*/ 773868 h 6046908"/>
              <a:gd name="connsiteX54-3267" fmla="*/ 214306 w 4527226"/>
              <a:gd name="connsiteY54-3268" fmla="*/ 751008 h 6046908"/>
              <a:gd name="connsiteX55-3269" fmla="*/ 260026 w 4527226"/>
              <a:gd name="connsiteY55-3270" fmla="*/ 674808 h 6046908"/>
              <a:gd name="connsiteX56-3271" fmla="*/ 374326 w 4527226"/>
              <a:gd name="connsiteY56-3272" fmla="*/ 606228 h 6046908"/>
              <a:gd name="connsiteX57-3273" fmla="*/ 557206 w 4527226"/>
              <a:gd name="connsiteY57-3274" fmla="*/ 507168 h 6046908"/>
              <a:gd name="connsiteX58-3275" fmla="*/ 656266 w 4527226"/>
              <a:gd name="connsiteY58-3276" fmla="*/ 423348 h 6046908"/>
              <a:gd name="connsiteX59-3277" fmla="*/ 892486 w 4527226"/>
              <a:gd name="connsiteY59-3278" fmla="*/ 232848 h 6046908"/>
              <a:gd name="connsiteX60-3279" fmla="*/ 1174426 w 4527226"/>
              <a:gd name="connsiteY60-3280" fmla="*/ 80448 h 6046908"/>
              <a:gd name="connsiteX61-3281" fmla="*/ 1593526 w 4527226"/>
              <a:gd name="connsiteY61-3282" fmla="*/ 11868 h 6046908"/>
              <a:gd name="connsiteX62-3283" fmla="*/ 1944046 w 4527226"/>
              <a:gd name="connsiteY62-3284" fmla="*/ 4248 h 6046908"/>
              <a:gd name="connsiteX63-3285" fmla="*/ 2172646 w 4527226"/>
              <a:gd name="connsiteY63-3286" fmla="*/ 4248 h 6046908"/>
              <a:gd name="connsiteX64-3287" fmla="*/ 2393626 w 4527226"/>
              <a:gd name="connsiteY64-3288" fmla="*/ 57588 h 6046908"/>
              <a:gd name="connsiteX65-3289" fmla="*/ 2667946 w 4527226"/>
              <a:gd name="connsiteY65-3290" fmla="*/ 133788 h 6046908"/>
              <a:gd name="connsiteX66-3291" fmla="*/ 2820346 w 4527226"/>
              <a:gd name="connsiteY66-3292" fmla="*/ 202368 h 6046908"/>
              <a:gd name="connsiteX67-3293" fmla="*/ 3102286 w 4527226"/>
              <a:gd name="connsiteY67-3294" fmla="*/ 400488 h 6046908"/>
              <a:gd name="connsiteX68-3295" fmla="*/ 3285166 w 4527226"/>
              <a:gd name="connsiteY68-3296" fmla="*/ 651948 h 6046908"/>
              <a:gd name="connsiteX69-3297" fmla="*/ 3407086 w 4527226"/>
              <a:gd name="connsiteY69-3298" fmla="*/ 918648 h 6046908"/>
              <a:gd name="connsiteX70-3299" fmla="*/ 3475666 w 4527226"/>
              <a:gd name="connsiteY70-3300" fmla="*/ 1238688 h 6046908"/>
              <a:gd name="connsiteX71-3301" fmla="*/ 3506146 w 4527226"/>
              <a:gd name="connsiteY71-3302" fmla="*/ 1543488 h 6046908"/>
              <a:gd name="connsiteX72-3303" fmla="*/ 3506146 w 4527226"/>
              <a:gd name="connsiteY72-3304" fmla="*/ 1962588 h 6046908"/>
              <a:gd name="connsiteX73-3305" fmla="*/ 3338506 w 4527226"/>
              <a:gd name="connsiteY73-3306" fmla="*/ 2305488 h 6046908"/>
              <a:gd name="connsiteX74-3307" fmla="*/ 3254686 w 4527226"/>
              <a:gd name="connsiteY74-3308" fmla="*/ 2473128 h 6046908"/>
              <a:gd name="connsiteX75-3309" fmla="*/ 3132766 w 4527226"/>
              <a:gd name="connsiteY75-3310" fmla="*/ 2663628 h 6046908"/>
              <a:gd name="connsiteX76-3311" fmla="*/ 3071806 w 4527226"/>
              <a:gd name="connsiteY76-3312" fmla="*/ 2838888 h 6046908"/>
              <a:gd name="connsiteX77-3313" fmla="*/ 3064186 w 4527226"/>
              <a:gd name="connsiteY77-3314" fmla="*/ 2915088 h 6046908"/>
              <a:gd name="connsiteX78-3315" fmla="*/ 3018466 w 4527226"/>
              <a:gd name="connsiteY78-3316" fmla="*/ 3014148 h 6046908"/>
              <a:gd name="connsiteX79-3317" fmla="*/ 2980366 w 4527226"/>
              <a:gd name="connsiteY79-3318" fmla="*/ 3082728 h 6046908"/>
              <a:gd name="connsiteX80-3319" fmla="*/ 2957506 w 4527226"/>
              <a:gd name="connsiteY80-3320" fmla="*/ 3120828 h 6046908"/>
              <a:gd name="connsiteX81-3321" fmla="*/ 2957506 w 4527226"/>
              <a:gd name="connsiteY81-3322" fmla="*/ 3555168 h 6046908"/>
              <a:gd name="connsiteX82-3323" fmla="*/ 3010846 w 4527226"/>
              <a:gd name="connsiteY82-3324" fmla="*/ 3539928 h 6046908"/>
              <a:gd name="connsiteX83-3325" fmla="*/ 3109906 w 4527226"/>
              <a:gd name="connsiteY83-3326" fmla="*/ 3570408 h 6046908"/>
              <a:gd name="connsiteX84-3327" fmla="*/ 3140386 w 4527226"/>
              <a:gd name="connsiteY84-3328" fmla="*/ 3631368 h 6046908"/>
              <a:gd name="connsiteX85-3329" fmla="*/ 3117526 w 4527226"/>
              <a:gd name="connsiteY85-3330" fmla="*/ 3738048 h 6046908"/>
              <a:gd name="connsiteX86-3331" fmla="*/ 3125146 w 4527226"/>
              <a:gd name="connsiteY86-3332" fmla="*/ 4103808 h 6046908"/>
              <a:gd name="connsiteX87-3333" fmla="*/ 3163246 w 4527226"/>
              <a:gd name="connsiteY87-3334" fmla="*/ 4157148 h 6046908"/>
              <a:gd name="connsiteX88-3335" fmla="*/ 3201346 w 4527226"/>
              <a:gd name="connsiteY88-3336" fmla="*/ 4164768 h 6046908"/>
              <a:gd name="connsiteX89-3337" fmla="*/ 3231826 w 4527226"/>
              <a:gd name="connsiteY89-3338" fmla="*/ 4172388 h 6046908"/>
              <a:gd name="connsiteX90-3339" fmla="*/ 3285166 w 4527226"/>
              <a:gd name="connsiteY90-3340" fmla="*/ 4294308 h 6046908"/>
              <a:gd name="connsiteX91-3341" fmla="*/ 3300406 w 4527226"/>
              <a:gd name="connsiteY91-3342" fmla="*/ 4347648 h 6046908"/>
              <a:gd name="connsiteX92-3343" fmla="*/ 3330886 w 4527226"/>
              <a:gd name="connsiteY92-3344" fmla="*/ 4408608 h 6046908"/>
              <a:gd name="connsiteX93-3345" fmla="*/ 3551866 w 4527226"/>
              <a:gd name="connsiteY93-3346" fmla="*/ 4644828 h 6046908"/>
              <a:gd name="connsiteX94-3347" fmla="*/ 3887146 w 4527226"/>
              <a:gd name="connsiteY94-3348" fmla="*/ 5025828 h 6046908"/>
              <a:gd name="connsiteX95-3349" fmla="*/ 4100506 w 4527226"/>
              <a:gd name="connsiteY95-3350" fmla="*/ 5300148 h 6046908"/>
              <a:gd name="connsiteX96-3351" fmla="*/ 4367206 w 4527226"/>
              <a:gd name="connsiteY96-3352" fmla="*/ 5726868 h 6046908"/>
              <a:gd name="connsiteX97-3353" fmla="*/ 4527226 w 4527226"/>
              <a:gd name="connsiteY97-3354" fmla="*/ 6046908 h 6046908"/>
              <a:gd name="connsiteX0-3355" fmla="*/ 625786 w 4527226"/>
              <a:gd name="connsiteY0-3356" fmla="*/ 5178228 h 6046908"/>
              <a:gd name="connsiteX1-3357" fmla="*/ 701986 w 4527226"/>
              <a:gd name="connsiteY1-3358" fmla="*/ 5071548 h 6046908"/>
              <a:gd name="connsiteX2-3359" fmla="*/ 717226 w 4527226"/>
              <a:gd name="connsiteY2-3360" fmla="*/ 5063928 h 6046908"/>
              <a:gd name="connsiteX3-3361" fmla="*/ 709606 w 4527226"/>
              <a:gd name="connsiteY3-3362" fmla="*/ 5025828 h 6046908"/>
              <a:gd name="connsiteX4-3363" fmla="*/ 701986 w 4527226"/>
              <a:gd name="connsiteY4-3364" fmla="*/ 5002968 h 6046908"/>
              <a:gd name="connsiteX5-3365" fmla="*/ 968686 w 4527226"/>
              <a:gd name="connsiteY5-3366" fmla="*/ 4682928 h 6046908"/>
              <a:gd name="connsiteX6-3367" fmla="*/ 961066 w 4527226"/>
              <a:gd name="connsiteY6-3368" fmla="*/ 4644828 h 6046908"/>
              <a:gd name="connsiteX7-3369" fmla="*/ 1342066 w 4527226"/>
              <a:gd name="connsiteY7-3370" fmla="*/ 4172388 h 6046908"/>
              <a:gd name="connsiteX8-3371" fmla="*/ 1258246 w 4527226"/>
              <a:gd name="connsiteY8-3372" fmla="*/ 4012368 h 6046908"/>
              <a:gd name="connsiteX9-3373" fmla="*/ 1204906 w 4527226"/>
              <a:gd name="connsiteY9-3374" fmla="*/ 3928548 h 6046908"/>
              <a:gd name="connsiteX10-3375" fmla="*/ 1174426 w 4527226"/>
              <a:gd name="connsiteY10-3376" fmla="*/ 3768528 h 6046908"/>
              <a:gd name="connsiteX11-3377" fmla="*/ 1151566 w 4527226"/>
              <a:gd name="connsiteY11-3378" fmla="*/ 3699948 h 6046908"/>
              <a:gd name="connsiteX12-3379" fmla="*/ 1143946 w 4527226"/>
              <a:gd name="connsiteY12-3380" fmla="*/ 3669468 h 6046908"/>
              <a:gd name="connsiteX13-3381" fmla="*/ 1067746 w 4527226"/>
              <a:gd name="connsiteY13-3382" fmla="*/ 3661848 h 6046908"/>
              <a:gd name="connsiteX14-3383" fmla="*/ 938206 w 4527226"/>
              <a:gd name="connsiteY14-3384" fmla="*/ 3669468 h 6046908"/>
              <a:gd name="connsiteX15-3385" fmla="*/ 831526 w 4527226"/>
              <a:gd name="connsiteY15-3386" fmla="*/ 3692328 h 6046908"/>
              <a:gd name="connsiteX16-3387" fmla="*/ 610546 w 4527226"/>
              <a:gd name="connsiteY16-3388" fmla="*/ 3738048 h 6046908"/>
              <a:gd name="connsiteX17-3389" fmla="*/ 389566 w 4527226"/>
              <a:gd name="connsiteY17-3390" fmla="*/ 3638988 h 6046908"/>
              <a:gd name="connsiteX18-3391" fmla="*/ 381946 w 4527226"/>
              <a:gd name="connsiteY18-3392" fmla="*/ 3326568 h 6046908"/>
              <a:gd name="connsiteX19-3393" fmla="*/ 420046 w 4527226"/>
              <a:gd name="connsiteY19-3394" fmla="*/ 3227508 h 6046908"/>
              <a:gd name="connsiteX20-3395" fmla="*/ 389566 w 4527226"/>
              <a:gd name="connsiteY20-3396" fmla="*/ 3166548 h 6046908"/>
              <a:gd name="connsiteX21-3397" fmla="*/ 351466 w 4527226"/>
              <a:gd name="connsiteY21-3398" fmla="*/ 3105588 h 6046908"/>
              <a:gd name="connsiteX22-3399" fmla="*/ 397186 w 4527226"/>
              <a:gd name="connsiteY22-3400" fmla="*/ 3021768 h 6046908"/>
              <a:gd name="connsiteX23-3401" fmla="*/ 488626 w 4527226"/>
              <a:gd name="connsiteY23-3402" fmla="*/ 2998908 h 6046908"/>
              <a:gd name="connsiteX24-3403" fmla="*/ 471956 w 4527226"/>
              <a:gd name="connsiteY24-3404" fmla="*/ 2942709 h 6046908"/>
              <a:gd name="connsiteX25-3405" fmla="*/ 435286 w 4527226"/>
              <a:gd name="connsiteY25-3406" fmla="*/ 2930328 h 6046908"/>
              <a:gd name="connsiteX26-3407" fmla="*/ 389566 w 4527226"/>
              <a:gd name="connsiteY26-3408" fmla="*/ 2930328 h 6046908"/>
              <a:gd name="connsiteX27-3409" fmla="*/ 314000 w 4527226"/>
              <a:gd name="connsiteY27-3410" fmla="*/ 2893495 h 6046908"/>
              <a:gd name="connsiteX28-3411" fmla="*/ 320986 w 4527226"/>
              <a:gd name="connsiteY28-3412" fmla="*/ 2846508 h 6046908"/>
              <a:gd name="connsiteX29-3413" fmla="*/ 328606 w 4527226"/>
              <a:gd name="connsiteY29-3414" fmla="*/ 2793168 h 6046908"/>
              <a:gd name="connsiteX30-3415" fmla="*/ 313366 w 4527226"/>
              <a:gd name="connsiteY30-3416" fmla="*/ 2732208 h 6046908"/>
              <a:gd name="connsiteX31-3417" fmla="*/ 267646 w 4527226"/>
              <a:gd name="connsiteY31-3418" fmla="*/ 2671248 h 6046908"/>
              <a:gd name="connsiteX32-3419" fmla="*/ 176206 w 4527226"/>
              <a:gd name="connsiteY32-3420" fmla="*/ 2656008 h 6046908"/>
              <a:gd name="connsiteX33-3421" fmla="*/ 54286 w 4527226"/>
              <a:gd name="connsiteY33-3422" fmla="*/ 2610288 h 6046908"/>
              <a:gd name="connsiteX34-3423" fmla="*/ 7931 w 4527226"/>
              <a:gd name="connsiteY34-3424" fmla="*/ 2563298 h 6046908"/>
              <a:gd name="connsiteX35-3425" fmla="*/ 8566 w 4527226"/>
              <a:gd name="connsiteY35-3426" fmla="*/ 2488368 h 6046908"/>
              <a:gd name="connsiteX36-3427" fmla="*/ 92386 w 4527226"/>
              <a:gd name="connsiteY36-3428" fmla="*/ 2335968 h 6046908"/>
              <a:gd name="connsiteX37-3429" fmla="*/ 221926 w 4527226"/>
              <a:gd name="connsiteY37-3430" fmla="*/ 2175948 h 6046908"/>
              <a:gd name="connsiteX38-3431" fmla="*/ 282886 w 4527226"/>
              <a:gd name="connsiteY38-3432" fmla="*/ 2084508 h 6046908"/>
              <a:gd name="connsiteX39-3433" fmla="*/ 328606 w 4527226"/>
              <a:gd name="connsiteY39-3434" fmla="*/ 1977828 h 6046908"/>
              <a:gd name="connsiteX40-3435" fmla="*/ 359086 w 4527226"/>
              <a:gd name="connsiteY40-3436" fmla="*/ 1871148 h 6046908"/>
              <a:gd name="connsiteX41-3437" fmla="*/ 374326 w 4527226"/>
              <a:gd name="connsiteY41-3438" fmla="*/ 1810188 h 6046908"/>
              <a:gd name="connsiteX42-3439" fmla="*/ 343846 w 4527226"/>
              <a:gd name="connsiteY42-3440" fmla="*/ 1756848 h 6046908"/>
              <a:gd name="connsiteX43-3441" fmla="*/ 328606 w 4527226"/>
              <a:gd name="connsiteY43-3442" fmla="*/ 1680648 h 6046908"/>
              <a:gd name="connsiteX44-3443" fmla="*/ 412426 w 4527226"/>
              <a:gd name="connsiteY44-3444" fmla="*/ 1474908 h 6046908"/>
              <a:gd name="connsiteX45-3445" fmla="*/ 442906 w 4527226"/>
              <a:gd name="connsiteY45-3446" fmla="*/ 1307268 h 6046908"/>
              <a:gd name="connsiteX46-3447" fmla="*/ 465766 w 4527226"/>
              <a:gd name="connsiteY46-3448" fmla="*/ 1192968 h 6046908"/>
              <a:gd name="connsiteX47-3449" fmla="*/ 503866 w 4527226"/>
              <a:gd name="connsiteY47-3450" fmla="*/ 1055808 h 6046908"/>
              <a:gd name="connsiteX48-3451" fmla="*/ 557206 w 4527226"/>
              <a:gd name="connsiteY48-3452" fmla="*/ 888168 h 6046908"/>
              <a:gd name="connsiteX49-3453" fmla="*/ 503866 w 4527226"/>
              <a:gd name="connsiteY49-3454" fmla="*/ 888168 h 6046908"/>
              <a:gd name="connsiteX50-3455" fmla="*/ 412426 w 4527226"/>
              <a:gd name="connsiteY50-3456" fmla="*/ 834828 h 6046908"/>
              <a:gd name="connsiteX51-3457" fmla="*/ 328606 w 4527226"/>
              <a:gd name="connsiteY51-3458" fmla="*/ 789108 h 6046908"/>
              <a:gd name="connsiteX52-3459" fmla="*/ 260026 w 4527226"/>
              <a:gd name="connsiteY52-3460" fmla="*/ 773868 h 6046908"/>
              <a:gd name="connsiteX53-3461" fmla="*/ 214306 w 4527226"/>
              <a:gd name="connsiteY53-3462" fmla="*/ 751008 h 6046908"/>
              <a:gd name="connsiteX54-3463" fmla="*/ 260026 w 4527226"/>
              <a:gd name="connsiteY54-3464" fmla="*/ 674808 h 6046908"/>
              <a:gd name="connsiteX55-3465" fmla="*/ 374326 w 4527226"/>
              <a:gd name="connsiteY55-3466" fmla="*/ 606228 h 6046908"/>
              <a:gd name="connsiteX56-3467" fmla="*/ 557206 w 4527226"/>
              <a:gd name="connsiteY56-3468" fmla="*/ 507168 h 6046908"/>
              <a:gd name="connsiteX57-3469" fmla="*/ 656266 w 4527226"/>
              <a:gd name="connsiteY57-3470" fmla="*/ 423348 h 6046908"/>
              <a:gd name="connsiteX58-3471" fmla="*/ 892486 w 4527226"/>
              <a:gd name="connsiteY58-3472" fmla="*/ 232848 h 6046908"/>
              <a:gd name="connsiteX59-3473" fmla="*/ 1174426 w 4527226"/>
              <a:gd name="connsiteY59-3474" fmla="*/ 80448 h 6046908"/>
              <a:gd name="connsiteX60-3475" fmla="*/ 1593526 w 4527226"/>
              <a:gd name="connsiteY60-3476" fmla="*/ 11868 h 6046908"/>
              <a:gd name="connsiteX61-3477" fmla="*/ 1944046 w 4527226"/>
              <a:gd name="connsiteY61-3478" fmla="*/ 4248 h 6046908"/>
              <a:gd name="connsiteX62-3479" fmla="*/ 2172646 w 4527226"/>
              <a:gd name="connsiteY62-3480" fmla="*/ 4248 h 6046908"/>
              <a:gd name="connsiteX63-3481" fmla="*/ 2393626 w 4527226"/>
              <a:gd name="connsiteY63-3482" fmla="*/ 57588 h 6046908"/>
              <a:gd name="connsiteX64-3483" fmla="*/ 2667946 w 4527226"/>
              <a:gd name="connsiteY64-3484" fmla="*/ 133788 h 6046908"/>
              <a:gd name="connsiteX65-3485" fmla="*/ 2820346 w 4527226"/>
              <a:gd name="connsiteY65-3486" fmla="*/ 202368 h 6046908"/>
              <a:gd name="connsiteX66-3487" fmla="*/ 3102286 w 4527226"/>
              <a:gd name="connsiteY66-3488" fmla="*/ 400488 h 6046908"/>
              <a:gd name="connsiteX67-3489" fmla="*/ 3285166 w 4527226"/>
              <a:gd name="connsiteY67-3490" fmla="*/ 651948 h 6046908"/>
              <a:gd name="connsiteX68-3491" fmla="*/ 3407086 w 4527226"/>
              <a:gd name="connsiteY68-3492" fmla="*/ 918648 h 6046908"/>
              <a:gd name="connsiteX69-3493" fmla="*/ 3475666 w 4527226"/>
              <a:gd name="connsiteY69-3494" fmla="*/ 1238688 h 6046908"/>
              <a:gd name="connsiteX70-3495" fmla="*/ 3506146 w 4527226"/>
              <a:gd name="connsiteY70-3496" fmla="*/ 1543488 h 6046908"/>
              <a:gd name="connsiteX71-3497" fmla="*/ 3506146 w 4527226"/>
              <a:gd name="connsiteY71-3498" fmla="*/ 1962588 h 6046908"/>
              <a:gd name="connsiteX72-3499" fmla="*/ 3338506 w 4527226"/>
              <a:gd name="connsiteY72-3500" fmla="*/ 2305488 h 6046908"/>
              <a:gd name="connsiteX73-3501" fmla="*/ 3254686 w 4527226"/>
              <a:gd name="connsiteY73-3502" fmla="*/ 2473128 h 6046908"/>
              <a:gd name="connsiteX74-3503" fmla="*/ 3132766 w 4527226"/>
              <a:gd name="connsiteY74-3504" fmla="*/ 2663628 h 6046908"/>
              <a:gd name="connsiteX75-3505" fmla="*/ 3071806 w 4527226"/>
              <a:gd name="connsiteY75-3506" fmla="*/ 2838888 h 6046908"/>
              <a:gd name="connsiteX76-3507" fmla="*/ 3064186 w 4527226"/>
              <a:gd name="connsiteY76-3508" fmla="*/ 2915088 h 6046908"/>
              <a:gd name="connsiteX77-3509" fmla="*/ 3018466 w 4527226"/>
              <a:gd name="connsiteY77-3510" fmla="*/ 3014148 h 6046908"/>
              <a:gd name="connsiteX78-3511" fmla="*/ 2980366 w 4527226"/>
              <a:gd name="connsiteY78-3512" fmla="*/ 3082728 h 6046908"/>
              <a:gd name="connsiteX79-3513" fmla="*/ 2957506 w 4527226"/>
              <a:gd name="connsiteY79-3514" fmla="*/ 3120828 h 6046908"/>
              <a:gd name="connsiteX80-3515" fmla="*/ 2957506 w 4527226"/>
              <a:gd name="connsiteY80-3516" fmla="*/ 3555168 h 6046908"/>
              <a:gd name="connsiteX81-3517" fmla="*/ 3010846 w 4527226"/>
              <a:gd name="connsiteY81-3518" fmla="*/ 3539928 h 6046908"/>
              <a:gd name="connsiteX82-3519" fmla="*/ 3109906 w 4527226"/>
              <a:gd name="connsiteY82-3520" fmla="*/ 3570408 h 6046908"/>
              <a:gd name="connsiteX83-3521" fmla="*/ 3140386 w 4527226"/>
              <a:gd name="connsiteY83-3522" fmla="*/ 3631368 h 6046908"/>
              <a:gd name="connsiteX84-3523" fmla="*/ 3117526 w 4527226"/>
              <a:gd name="connsiteY84-3524" fmla="*/ 3738048 h 6046908"/>
              <a:gd name="connsiteX85-3525" fmla="*/ 3125146 w 4527226"/>
              <a:gd name="connsiteY85-3526" fmla="*/ 4103808 h 6046908"/>
              <a:gd name="connsiteX86-3527" fmla="*/ 3163246 w 4527226"/>
              <a:gd name="connsiteY86-3528" fmla="*/ 4157148 h 6046908"/>
              <a:gd name="connsiteX87-3529" fmla="*/ 3201346 w 4527226"/>
              <a:gd name="connsiteY87-3530" fmla="*/ 4164768 h 6046908"/>
              <a:gd name="connsiteX88-3531" fmla="*/ 3231826 w 4527226"/>
              <a:gd name="connsiteY88-3532" fmla="*/ 4172388 h 6046908"/>
              <a:gd name="connsiteX89-3533" fmla="*/ 3285166 w 4527226"/>
              <a:gd name="connsiteY89-3534" fmla="*/ 4294308 h 6046908"/>
              <a:gd name="connsiteX90-3535" fmla="*/ 3300406 w 4527226"/>
              <a:gd name="connsiteY90-3536" fmla="*/ 4347648 h 6046908"/>
              <a:gd name="connsiteX91-3537" fmla="*/ 3330886 w 4527226"/>
              <a:gd name="connsiteY91-3538" fmla="*/ 4408608 h 6046908"/>
              <a:gd name="connsiteX92-3539" fmla="*/ 3551866 w 4527226"/>
              <a:gd name="connsiteY92-3540" fmla="*/ 4644828 h 6046908"/>
              <a:gd name="connsiteX93-3541" fmla="*/ 3887146 w 4527226"/>
              <a:gd name="connsiteY93-3542" fmla="*/ 5025828 h 6046908"/>
              <a:gd name="connsiteX94-3543" fmla="*/ 4100506 w 4527226"/>
              <a:gd name="connsiteY94-3544" fmla="*/ 5300148 h 6046908"/>
              <a:gd name="connsiteX95-3545" fmla="*/ 4367206 w 4527226"/>
              <a:gd name="connsiteY95-3546" fmla="*/ 5726868 h 6046908"/>
              <a:gd name="connsiteX96-3547" fmla="*/ 4527226 w 4527226"/>
              <a:gd name="connsiteY96-3548" fmla="*/ 6046908 h 6046908"/>
              <a:gd name="connsiteX0-3549" fmla="*/ 701986 w 4527226"/>
              <a:gd name="connsiteY0-3550" fmla="*/ 5071548 h 6046908"/>
              <a:gd name="connsiteX1-3551" fmla="*/ 717226 w 4527226"/>
              <a:gd name="connsiteY1-3552" fmla="*/ 5063928 h 6046908"/>
              <a:gd name="connsiteX2-3553" fmla="*/ 709606 w 4527226"/>
              <a:gd name="connsiteY2-3554" fmla="*/ 5025828 h 6046908"/>
              <a:gd name="connsiteX3-3555" fmla="*/ 701986 w 4527226"/>
              <a:gd name="connsiteY3-3556" fmla="*/ 5002968 h 6046908"/>
              <a:gd name="connsiteX4-3557" fmla="*/ 968686 w 4527226"/>
              <a:gd name="connsiteY4-3558" fmla="*/ 4682928 h 6046908"/>
              <a:gd name="connsiteX5-3559" fmla="*/ 961066 w 4527226"/>
              <a:gd name="connsiteY5-3560" fmla="*/ 4644828 h 6046908"/>
              <a:gd name="connsiteX6-3561" fmla="*/ 1342066 w 4527226"/>
              <a:gd name="connsiteY6-3562" fmla="*/ 4172388 h 6046908"/>
              <a:gd name="connsiteX7-3563" fmla="*/ 1258246 w 4527226"/>
              <a:gd name="connsiteY7-3564" fmla="*/ 4012368 h 6046908"/>
              <a:gd name="connsiteX8-3565" fmla="*/ 1204906 w 4527226"/>
              <a:gd name="connsiteY8-3566" fmla="*/ 3928548 h 6046908"/>
              <a:gd name="connsiteX9-3567" fmla="*/ 1174426 w 4527226"/>
              <a:gd name="connsiteY9-3568" fmla="*/ 3768528 h 6046908"/>
              <a:gd name="connsiteX10-3569" fmla="*/ 1151566 w 4527226"/>
              <a:gd name="connsiteY10-3570" fmla="*/ 3699948 h 6046908"/>
              <a:gd name="connsiteX11-3571" fmla="*/ 1143946 w 4527226"/>
              <a:gd name="connsiteY11-3572" fmla="*/ 3669468 h 6046908"/>
              <a:gd name="connsiteX12-3573" fmla="*/ 1067746 w 4527226"/>
              <a:gd name="connsiteY12-3574" fmla="*/ 3661848 h 6046908"/>
              <a:gd name="connsiteX13-3575" fmla="*/ 938206 w 4527226"/>
              <a:gd name="connsiteY13-3576" fmla="*/ 3669468 h 6046908"/>
              <a:gd name="connsiteX14-3577" fmla="*/ 831526 w 4527226"/>
              <a:gd name="connsiteY14-3578" fmla="*/ 3692328 h 6046908"/>
              <a:gd name="connsiteX15-3579" fmla="*/ 610546 w 4527226"/>
              <a:gd name="connsiteY15-3580" fmla="*/ 3738048 h 6046908"/>
              <a:gd name="connsiteX16-3581" fmla="*/ 389566 w 4527226"/>
              <a:gd name="connsiteY16-3582" fmla="*/ 3638988 h 6046908"/>
              <a:gd name="connsiteX17-3583" fmla="*/ 381946 w 4527226"/>
              <a:gd name="connsiteY17-3584" fmla="*/ 3326568 h 6046908"/>
              <a:gd name="connsiteX18-3585" fmla="*/ 420046 w 4527226"/>
              <a:gd name="connsiteY18-3586" fmla="*/ 3227508 h 6046908"/>
              <a:gd name="connsiteX19-3587" fmla="*/ 389566 w 4527226"/>
              <a:gd name="connsiteY19-3588" fmla="*/ 3166548 h 6046908"/>
              <a:gd name="connsiteX20-3589" fmla="*/ 351466 w 4527226"/>
              <a:gd name="connsiteY20-3590" fmla="*/ 3105588 h 6046908"/>
              <a:gd name="connsiteX21-3591" fmla="*/ 397186 w 4527226"/>
              <a:gd name="connsiteY21-3592" fmla="*/ 3021768 h 6046908"/>
              <a:gd name="connsiteX22-3593" fmla="*/ 488626 w 4527226"/>
              <a:gd name="connsiteY22-3594" fmla="*/ 2998908 h 6046908"/>
              <a:gd name="connsiteX23-3595" fmla="*/ 471956 w 4527226"/>
              <a:gd name="connsiteY23-3596" fmla="*/ 2942709 h 6046908"/>
              <a:gd name="connsiteX24-3597" fmla="*/ 435286 w 4527226"/>
              <a:gd name="connsiteY24-3598" fmla="*/ 2930328 h 6046908"/>
              <a:gd name="connsiteX25-3599" fmla="*/ 389566 w 4527226"/>
              <a:gd name="connsiteY25-3600" fmla="*/ 2930328 h 6046908"/>
              <a:gd name="connsiteX26-3601" fmla="*/ 314000 w 4527226"/>
              <a:gd name="connsiteY26-3602" fmla="*/ 2893495 h 6046908"/>
              <a:gd name="connsiteX27-3603" fmla="*/ 320986 w 4527226"/>
              <a:gd name="connsiteY27-3604" fmla="*/ 2846508 h 6046908"/>
              <a:gd name="connsiteX28-3605" fmla="*/ 328606 w 4527226"/>
              <a:gd name="connsiteY28-3606" fmla="*/ 2793168 h 6046908"/>
              <a:gd name="connsiteX29-3607" fmla="*/ 313366 w 4527226"/>
              <a:gd name="connsiteY29-3608" fmla="*/ 2732208 h 6046908"/>
              <a:gd name="connsiteX30-3609" fmla="*/ 267646 w 4527226"/>
              <a:gd name="connsiteY30-3610" fmla="*/ 2671248 h 6046908"/>
              <a:gd name="connsiteX31-3611" fmla="*/ 176206 w 4527226"/>
              <a:gd name="connsiteY31-3612" fmla="*/ 2656008 h 6046908"/>
              <a:gd name="connsiteX32-3613" fmla="*/ 54286 w 4527226"/>
              <a:gd name="connsiteY32-3614" fmla="*/ 2610288 h 6046908"/>
              <a:gd name="connsiteX33-3615" fmla="*/ 7931 w 4527226"/>
              <a:gd name="connsiteY33-3616" fmla="*/ 2563298 h 6046908"/>
              <a:gd name="connsiteX34-3617" fmla="*/ 8566 w 4527226"/>
              <a:gd name="connsiteY34-3618" fmla="*/ 2488368 h 6046908"/>
              <a:gd name="connsiteX35-3619" fmla="*/ 92386 w 4527226"/>
              <a:gd name="connsiteY35-3620" fmla="*/ 2335968 h 6046908"/>
              <a:gd name="connsiteX36-3621" fmla="*/ 221926 w 4527226"/>
              <a:gd name="connsiteY36-3622" fmla="*/ 2175948 h 6046908"/>
              <a:gd name="connsiteX37-3623" fmla="*/ 282886 w 4527226"/>
              <a:gd name="connsiteY37-3624" fmla="*/ 2084508 h 6046908"/>
              <a:gd name="connsiteX38-3625" fmla="*/ 328606 w 4527226"/>
              <a:gd name="connsiteY38-3626" fmla="*/ 1977828 h 6046908"/>
              <a:gd name="connsiteX39-3627" fmla="*/ 359086 w 4527226"/>
              <a:gd name="connsiteY39-3628" fmla="*/ 1871148 h 6046908"/>
              <a:gd name="connsiteX40-3629" fmla="*/ 374326 w 4527226"/>
              <a:gd name="connsiteY40-3630" fmla="*/ 1810188 h 6046908"/>
              <a:gd name="connsiteX41-3631" fmla="*/ 343846 w 4527226"/>
              <a:gd name="connsiteY41-3632" fmla="*/ 1756848 h 6046908"/>
              <a:gd name="connsiteX42-3633" fmla="*/ 328606 w 4527226"/>
              <a:gd name="connsiteY42-3634" fmla="*/ 1680648 h 6046908"/>
              <a:gd name="connsiteX43-3635" fmla="*/ 412426 w 4527226"/>
              <a:gd name="connsiteY43-3636" fmla="*/ 1474908 h 6046908"/>
              <a:gd name="connsiteX44-3637" fmla="*/ 442906 w 4527226"/>
              <a:gd name="connsiteY44-3638" fmla="*/ 1307268 h 6046908"/>
              <a:gd name="connsiteX45-3639" fmla="*/ 465766 w 4527226"/>
              <a:gd name="connsiteY45-3640" fmla="*/ 1192968 h 6046908"/>
              <a:gd name="connsiteX46-3641" fmla="*/ 503866 w 4527226"/>
              <a:gd name="connsiteY46-3642" fmla="*/ 1055808 h 6046908"/>
              <a:gd name="connsiteX47-3643" fmla="*/ 557206 w 4527226"/>
              <a:gd name="connsiteY47-3644" fmla="*/ 888168 h 6046908"/>
              <a:gd name="connsiteX48-3645" fmla="*/ 503866 w 4527226"/>
              <a:gd name="connsiteY48-3646" fmla="*/ 888168 h 6046908"/>
              <a:gd name="connsiteX49-3647" fmla="*/ 412426 w 4527226"/>
              <a:gd name="connsiteY49-3648" fmla="*/ 834828 h 6046908"/>
              <a:gd name="connsiteX50-3649" fmla="*/ 328606 w 4527226"/>
              <a:gd name="connsiteY50-3650" fmla="*/ 789108 h 6046908"/>
              <a:gd name="connsiteX51-3651" fmla="*/ 260026 w 4527226"/>
              <a:gd name="connsiteY51-3652" fmla="*/ 773868 h 6046908"/>
              <a:gd name="connsiteX52-3653" fmla="*/ 214306 w 4527226"/>
              <a:gd name="connsiteY52-3654" fmla="*/ 751008 h 6046908"/>
              <a:gd name="connsiteX53-3655" fmla="*/ 260026 w 4527226"/>
              <a:gd name="connsiteY53-3656" fmla="*/ 674808 h 6046908"/>
              <a:gd name="connsiteX54-3657" fmla="*/ 374326 w 4527226"/>
              <a:gd name="connsiteY54-3658" fmla="*/ 606228 h 6046908"/>
              <a:gd name="connsiteX55-3659" fmla="*/ 557206 w 4527226"/>
              <a:gd name="connsiteY55-3660" fmla="*/ 507168 h 6046908"/>
              <a:gd name="connsiteX56-3661" fmla="*/ 656266 w 4527226"/>
              <a:gd name="connsiteY56-3662" fmla="*/ 423348 h 6046908"/>
              <a:gd name="connsiteX57-3663" fmla="*/ 892486 w 4527226"/>
              <a:gd name="connsiteY57-3664" fmla="*/ 232848 h 6046908"/>
              <a:gd name="connsiteX58-3665" fmla="*/ 1174426 w 4527226"/>
              <a:gd name="connsiteY58-3666" fmla="*/ 80448 h 6046908"/>
              <a:gd name="connsiteX59-3667" fmla="*/ 1593526 w 4527226"/>
              <a:gd name="connsiteY59-3668" fmla="*/ 11868 h 6046908"/>
              <a:gd name="connsiteX60-3669" fmla="*/ 1944046 w 4527226"/>
              <a:gd name="connsiteY60-3670" fmla="*/ 4248 h 6046908"/>
              <a:gd name="connsiteX61-3671" fmla="*/ 2172646 w 4527226"/>
              <a:gd name="connsiteY61-3672" fmla="*/ 4248 h 6046908"/>
              <a:gd name="connsiteX62-3673" fmla="*/ 2393626 w 4527226"/>
              <a:gd name="connsiteY62-3674" fmla="*/ 57588 h 6046908"/>
              <a:gd name="connsiteX63-3675" fmla="*/ 2667946 w 4527226"/>
              <a:gd name="connsiteY63-3676" fmla="*/ 133788 h 6046908"/>
              <a:gd name="connsiteX64-3677" fmla="*/ 2820346 w 4527226"/>
              <a:gd name="connsiteY64-3678" fmla="*/ 202368 h 6046908"/>
              <a:gd name="connsiteX65-3679" fmla="*/ 3102286 w 4527226"/>
              <a:gd name="connsiteY65-3680" fmla="*/ 400488 h 6046908"/>
              <a:gd name="connsiteX66-3681" fmla="*/ 3285166 w 4527226"/>
              <a:gd name="connsiteY66-3682" fmla="*/ 651948 h 6046908"/>
              <a:gd name="connsiteX67-3683" fmla="*/ 3407086 w 4527226"/>
              <a:gd name="connsiteY67-3684" fmla="*/ 918648 h 6046908"/>
              <a:gd name="connsiteX68-3685" fmla="*/ 3475666 w 4527226"/>
              <a:gd name="connsiteY68-3686" fmla="*/ 1238688 h 6046908"/>
              <a:gd name="connsiteX69-3687" fmla="*/ 3506146 w 4527226"/>
              <a:gd name="connsiteY69-3688" fmla="*/ 1543488 h 6046908"/>
              <a:gd name="connsiteX70-3689" fmla="*/ 3506146 w 4527226"/>
              <a:gd name="connsiteY70-3690" fmla="*/ 1962588 h 6046908"/>
              <a:gd name="connsiteX71-3691" fmla="*/ 3338506 w 4527226"/>
              <a:gd name="connsiteY71-3692" fmla="*/ 2305488 h 6046908"/>
              <a:gd name="connsiteX72-3693" fmla="*/ 3254686 w 4527226"/>
              <a:gd name="connsiteY72-3694" fmla="*/ 2473128 h 6046908"/>
              <a:gd name="connsiteX73-3695" fmla="*/ 3132766 w 4527226"/>
              <a:gd name="connsiteY73-3696" fmla="*/ 2663628 h 6046908"/>
              <a:gd name="connsiteX74-3697" fmla="*/ 3071806 w 4527226"/>
              <a:gd name="connsiteY74-3698" fmla="*/ 2838888 h 6046908"/>
              <a:gd name="connsiteX75-3699" fmla="*/ 3064186 w 4527226"/>
              <a:gd name="connsiteY75-3700" fmla="*/ 2915088 h 6046908"/>
              <a:gd name="connsiteX76-3701" fmla="*/ 3018466 w 4527226"/>
              <a:gd name="connsiteY76-3702" fmla="*/ 3014148 h 6046908"/>
              <a:gd name="connsiteX77-3703" fmla="*/ 2980366 w 4527226"/>
              <a:gd name="connsiteY77-3704" fmla="*/ 3082728 h 6046908"/>
              <a:gd name="connsiteX78-3705" fmla="*/ 2957506 w 4527226"/>
              <a:gd name="connsiteY78-3706" fmla="*/ 3120828 h 6046908"/>
              <a:gd name="connsiteX79-3707" fmla="*/ 2957506 w 4527226"/>
              <a:gd name="connsiteY79-3708" fmla="*/ 3555168 h 6046908"/>
              <a:gd name="connsiteX80-3709" fmla="*/ 3010846 w 4527226"/>
              <a:gd name="connsiteY80-3710" fmla="*/ 3539928 h 6046908"/>
              <a:gd name="connsiteX81-3711" fmla="*/ 3109906 w 4527226"/>
              <a:gd name="connsiteY81-3712" fmla="*/ 3570408 h 6046908"/>
              <a:gd name="connsiteX82-3713" fmla="*/ 3140386 w 4527226"/>
              <a:gd name="connsiteY82-3714" fmla="*/ 3631368 h 6046908"/>
              <a:gd name="connsiteX83-3715" fmla="*/ 3117526 w 4527226"/>
              <a:gd name="connsiteY83-3716" fmla="*/ 3738048 h 6046908"/>
              <a:gd name="connsiteX84-3717" fmla="*/ 3125146 w 4527226"/>
              <a:gd name="connsiteY84-3718" fmla="*/ 4103808 h 6046908"/>
              <a:gd name="connsiteX85-3719" fmla="*/ 3163246 w 4527226"/>
              <a:gd name="connsiteY85-3720" fmla="*/ 4157148 h 6046908"/>
              <a:gd name="connsiteX86-3721" fmla="*/ 3201346 w 4527226"/>
              <a:gd name="connsiteY86-3722" fmla="*/ 4164768 h 6046908"/>
              <a:gd name="connsiteX87-3723" fmla="*/ 3231826 w 4527226"/>
              <a:gd name="connsiteY87-3724" fmla="*/ 4172388 h 6046908"/>
              <a:gd name="connsiteX88-3725" fmla="*/ 3285166 w 4527226"/>
              <a:gd name="connsiteY88-3726" fmla="*/ 4294308 h 6046908"/>
              <a:gd name="connsiteX89-3727" fmla="*/ 3300406 w 4527226"/>
              <a:gd name="connsiteY89-3728" fmla="*/ 4347648 h 6046908"/>
              <a:gd name="connsiteX90-3729" fmla="*/ 3330886 w 4527226"/>
              <a:gd name="connsiteY90-3730" fmla="*/ 4408608 h 6046908"/>
              <a:gd name="connsiteX91-3731" fmla="*/ 3551866 w 4527226"/>
              <a:gd name="connsiteY91-3732" fmla="*/ 4644828 h 6046908"/>
              <a:gd name="connsiteX92-3733" fmla="*/ 3887146 w 4527226"/>
              <a:gd name="connsiteY92-3734" fmla="*/ 5025828 h 6046908"/>
              <a:gd name="connsiteX93-3735" fmla="*/ 4100506 w 4527226"/>
              <a:gd name="connsiteY93-3736" fmla="*/ 5300148 h 6046908"/>
              <a:gd name="connsiteX94-3737" fmla="*/ 4367206 w 4527226"/>
              <a:gd name="connsiteY94-3738" fmla="*/ 5726868 h 6046908"/>
              <a:gd name="connsiteX95-3739" fmla="*/ 4527226 w 4527226"/>
              <a:gd name="connsiteY95-3740" fmla="*/ 6046908 h 6046908"/>
              <a:gd name="connsiteX0-3741" fmla="*/ 717226 w 4527226"/>
              <a:gd name="connsiteY0-3742" fmla="*/ 5063928 h 6046908"/>
              <a:gd name="connsiteX1-3743" fmla="*/ 709606 w 4527226"/>
              <a:gd name="connsiteY1-3744" fmla="*/ 5025828 h 6046908"/>
              <a:gd name="connsiteX2-3745" fmla="*/ 701986 w 4527226"/>
              <a:gd name="connsiteY2-3746" fmla="*/ 5002968 h 6046908"/>
              <a:gd name="connsiteX3-3747" fmla="*/ 968686 w 4527226"/>
              <a:gd name="connsiteY3-3748" fmla="*/ 4682928 h 6046908"/>
              <a:gd name="connsiteX4-3749" fmla="*/ 961066 w 4527226"/>
              <a:gd name="connsiteY4-3750" fmla="*/ 4644828 h 6046908"/>
              <a:gd name="connsiteX5-3751" fmla="*/ 1342066 w 4527226"/>
              <a:gd name="connsiteY5-3752" fmla="*/ 4172388 h 6046908"/>
              <a:gd name="connsiteX6-3753" fmla="*/ 1258246 w 4527226"/>
              <a:gd name="connsiteY6-3754" fmla="*/ 4012368 h 6046908"/>
              <a:gd name="connsiteX7-3755" fmla="*/ 1204906 w 4527226"/>
              <a:gd name="connsiteY7-3756" fmla="*/ 3928548 h 6046908"/>
              <a:gd name="connsiteX8-3757" fmla="*/ 1174426 w 4527226"/>
              <a:gd name="connsiteY8-3758" fmla="*/ 3768528 h 6046908"/>
              <a:gd name="connsiteX9-3759" fmla="*/ 1151566 w 4527226"/>
              <a:gd name="connsiteY9-3760" fmla="*/ 3699948 h 6046908"/>
              <a:gd name="connsiteX10-3761" fmla="*/ 1143946 w 4527226"/>
              <a:gd name="connsiteY10-3762" fmla="*/ 3669468 h 6046908"/>
              <a:gd name="connsiteX11-3763" fmla="*/ 1067746 w 4527226"/>
              <a:gd name="connsiteY11-3764" fmla="*/ 3661848 h 6046908"/>
              <a:gd name="connsiteX12-3765" fmla="*/ 938206 w 4527226"/>
              <a:gd name="connsiteY12-3766" fmla="*/ 3669468 h 6046908"/>
              <a:gd name="connsiteX13-3767" fmla="*/ 831526 w 4527226"/>
              <a:gd name="connsiteY13-3768" fmla="*/ 3692328 h 6046908"/>
              <a:gd name="connsiteX14-3769" fmla="*/ 610546 w 4527226"/>
              <a:gd name="connsiteY14-3770" fmla="*/ 3738048 h 6046908"/>
              <a:gd name="connsiteX15-3771" fmla="*/ 389566 w 4527226"/>
              <a:gd name="connsiteY15-3772" fmla="*/ 3638988 h 6046908"/>
              <a:gd name="connsiteX16-3773" fmla="*/ 381946 w 4527226"/>
              <a:gd name="connsiteY16-3774" fmla="*/ 3326568 h 6046908"/>
              <a:gd name="connsiteX17-3775" fmla="*/ 420046 w 4527226"/>
              <a:gd name="connsiteY17-3776" fmla="*/ 3227508 h 6046908"/>
              <a:gd name="connsiteX18-3777" fmla="*/ 389566 w 4527226"/>
              <a:gd name="connsiteY18-3778" fmla="*/ 3166548 h 6046908"/>
              <a:gd name="connsiteX19-3779" fmla="*/ 351466 w 4527226"/>
              <a:gd name="connsiteY19-3780" fmla="*/ 3105588 h 6046908"/>
              <a:gd name="connsiteX20-3781" fmla="*/ 397186 w 4527226"/>
              <a:gd name="connsiteY20-3782" fmla="*/ 3021768 h 6046908"/>
              <a:gd name="connsiteX21-3783" fmla="*/ 488626 w 4527226"/>
              <a:gd name="connsiteY21-3784" fmla="*/ 2998908 h 6046908"/>
              <a:gd name="connsiteX22-3785" fmla="*/ 471956 w 4527226"/>
              <a:gd name="connsiteY22-3786" fmla="*/ 2942709 h 6046908"/>
              <a:gd name="connsiteX23-3787" fmla="*/ 435286 w 4527226"/>
              <a:gd name="connsiteY23-3788" fmla="*/ 2930328 h 6046908"/>
              <a:gd name="connsiteX24-3789" fmla="*/ 389566 w 4527226"/>
              <a:gd name="connsiteY24-3790" fmla="*/ 2930328 h 6046908"/>
              <a:gd name="connsiteX25-3791" fmla="*/ 314000 w 4527226"/>
              <a:gd name="connsiteY25-3792" fmla="*/ 2893495 h 6046908"/>
              <a:gd name="connsiteX26-3793" fmla="*/ 320986 w 4527226"/>
              <a:gd name="connsiteY26-3794" fmla="*/ 2846508 h 6046908"/>
              <a:gd name="connsiteX27-3795" fmla="*/ 328606 w 4527226"/>
              <a:gd name="connsiteY27-3796" fmla="*/ 2793168 h 6046908"/>
              <a:gd name="connsiteX28-3797" fmla="*/ 313366 w 4527226"/>
              <a:gd name="connsiteY28-3798" fmla="*/ 2732208 h 6046908"/>
              <a:gd name="connsiteX29-3799" fmla="*/ 267646 w 4527226"/>
              <a:gd name="connsiteY29-3800" fmla="*/ 2671248 h 6046908"/>
              <a:gd name="connsiteX30-3801" fmla="*/ 176206 w 4527226"/>
              <a:gd name="connsiteY30-3802" fmla="*/ 2656008 h 6046908"/>
              <a:gd name="connsiteX31-3803" fmla="*/ 54286 w 4527226"/>
              <a:gd name="connsiteY31-3804" fmla="*/ 2610288 h 6046908"/>
              <a:gd name="connsiteX32-3805" fmla="*/ 7931 w 4527226"/>
              <a:gd name="connsiteY32-3806" fmla="*/ 2563298 h 6046908"/>
              <a:gd name="connsiteX33-3807" fmla="*/ 8566 w 4527226"/>
              <a:gd name="connsiteY33-3808" fmla="*/ 2488368 h 6046908"/>
              <a:gd name="connsiteX34-3809" fmla="*/ 92386 w 4527226"/>
              <a:gd name="connsiteY34-3810" fmla="*/ 2335968 h 6046908"/>
              <a:gd name="connsiteX35-3811" fmla="*/ 221926 w 4527226"/>
              <a:gd name="connsiteY35-3812" fmla="*/ 2175948 h 6046908"/>
              <a:gd name="connsiteX36-3813" fmla="*/ 282886 w 4527226"/>
              <a:gd name="connsiteY36-3814" fmla="*/ 2084508 h 6046908"/>
              <a:gd name="connsiteX37-3815" fmla="*/ 328606 w 4527226"/>
              <a:gd name="connsiteY37-3816" fmla="*/ 1977828 h 6046908"/>
              <a:gd name="connsiteX38-3817" fmla="*/ 359086 w 4527226"/>
              <a:gd name="connsiteY38-3818" fmla="*/ 1871148 h 6046908"/>
              <a:gd name="connsiteX39-3819" fmla="*/ 374326 w 4527226"/>
              <a:gd name="connsiteY39-3820" fmla="*/ 1810188 h 6046908"/>
              <a:gd name="connsiteX40-3821" fmla="*/ 343846 w 4527226"/>
              <a:gd name="connsiteY40-3822" fmla="*/ 1756848 h 6046908"/>
              <a:gd name="connsiteX41-3823" fmla="*/ 328606 w 4527226"/>
              <a:gd name="connsiteY41-3824" fmla="*/ 1680648 h 6046908"/>
              <a:gd name="connsiteX42-3825" fmla="*/ 412426 w 4527226"/>
              <a:gd name="connsiteY42-3826" fmla="*/ 1474908 h 6046908"/>
              <a:gd name="connsiteX43-3827" fmla="*/ 442906 w 4527226"/>
              <a:gd name="connsiteY43-3828" fmla="*/ 1307268 h 6046908"/>
              <a:gd name="connsiteX44-3829" fmla="*/ 465766 w 4527226"/>
              <a:gd name="connsiteY44-3830" fmla="*/ 1192968 h 6046908"/>
              <a:gd name="connsiteX45-3831" fmla="*/ 503866 w 4527226"/>
              <a:gd name="connsiteY45-3832" fmla="*/ 1055808 h 6046908"/>
              <a:gd name="connsiteX46-3833" fmla="*/ 557206 w 4527226"/>
              <a:gd name="connsiteY46-3834" fmla="*/ 888168 h 6046908"/>
              <a:gd name="connsiteX47-3835" fmla="*/ 503866 w 4527226"/>
              <a:gd name="connsiteY47-3836" fmla="*/ 888168 h 6046908"/>
              <a:gd name="connsiteX48-3837" fmla="*/ 412426 w 4527226"/>
              <a:gd name="connsiteY48-3838" fmla="*/ 834828 h 6046908"/>
              <a:gd name="connsiteX49-3839" fmla="*/ 328606 w 4527226"/>
              <a:gd name="connsiteY49-3840" fmla="*/ 789108 h 6046908"/>
              <a:gd name="connsiteX50-3841" fmla="*/ 260026 w 4527226"/>
              <a:gd name="connsiteY50-3842" fmla="*/ 773868 h 6046908"/>
              <a:gd name="connsiteX51-3843" fmla="*/ 214306 w 4527226"/>
              <a:gd name="connsiteY51-3844" fmla="*/ 751008 h 6046908"/>
              <a:gd name="connsiteX52-3845" fmla="*/ 260026 w 4527226"/>
              <a:gd name="connsiteY52-3846" fmla="*/ 674808 h 6046908"/>
              <a:gd name="connsiteX53-3847" fmla="*/ 374326 w 4527226"/>
              <a:gd name="connsiteY53-3848" fmla="*/ 606228 h 6046908"/>
              <a:gd name="connsiteX54-3849" fmla="*/ 557206 w 4527226"/>
              <a:gd name="connsiteY54-3850" fmla="*/ 507168 h 6046908"/>
              <a:gd name="connsiteX55-3851" fmla="*/ 656266 w 4527226"/>
              <a:gd name="connsiteY55-3852" fmla="*/ 423348 h 6046908"/>
              <a:gd name="connsiteX56-3853" fmla="*/ 892486 w 4527226"/>
              <a:gd name="connsiteY56-3854" fmla="*/ 232848 h 6046908"/>
              <a:gd name="connsiteX57-3855" fmla="*/ 1174426 w 4527226"/>
              <a:gd name="connsiteY57-3856" fmla="*/ 80448 h 6046908"/>
              <a:gd name="connsiteX58-3857" fmla="*/ 1593526 w 4527226"/>
              <a:gd name="connsiteY58-3858" fmla="*/ 11868 h 6046908"/>
              <a:gd name="connsiteX59-3859" fmla="*/ 1944046 w 4527226"/>
              <a:gd name="connsiteY59-3860" fmla="*/ 4248 h 6046908"/>
              <a:gd name="connsiteX60-3861" fmla="*/ 2172646 w 4527226"/>
              <a:gd name="connsiteY60-3862" fmla="*/ 4248 h 6046908"/>
              <a:gd name="connsiteX61-3863" fmla="*/ 2393626 w 4527226"/>
              <a:gd name="connsiteY61-3864" fmla="*/ 57588 h 6046908"/>
              <a:gd name="connsiteX62-3865" fmla="*/ 2667946 w 4527226"/>
              <a:gd name="connsiteY62-3866" fmla="*/ 133788 h 6046908"/>
              <a:gd name="connsiteX63-3867" fmla="*/ 2820346 w 4527226"/>
              <a:gd name="connsiteY63-3868" fmla="*/ 202368 h 6046908"/>
              <a:gd name="connsiteX64-3869" fmla="*/ 3102286 w 4527226"/>
              <a:gd name="connsiteY64-3870" fmla="*/ 400488 h 6046908"/>
              <a:gd name="connsiteX65-3871" fmla="*/ 3285166 w 4527226"/>
              <a:gd name="connsiteY65-3872" fmla="*/ 651948 h 6046908"/>
              <a:gd name="connsiteX66-3873" fmla="*/ 3407086 w 4527226"/>
              <a:gd name="connsiteY66-3874" fmla="*/ 918648 h 6046908"/>
              <a:gd name="connsiteX67-3875" fmla="*/ 3475666 w 4527226"/>
              <a:gd name="connsiteY67-3876" fmla="*/ 1238688 h 6046908"/>
              <a:gd name="connsiteX68-3877" fmla="*/ 3506146 w 4527226"/>
              <a:gd name="connsiteY68-3878" fmla="*/ 1543488 h 6046908"/>
              <a:gd name="connsiteX69-3879" fmla="*/ 3506146 w 4527226"/>
              <a:gd name="connsiteY69-3880" fmla="*/ 1962588 h 6046908"/>
              <a:gd name="connsiteX70-3881" fmla="*/ 3338506 w 4527226"/>
              <a:gd name="connsiteY70-3882" fmla="*/ 2305488 h 6046908"/>
              <a:gd name="connsiteX71-3883" fmla="*/ 3254686 w 4527226"/>
              <a:gd name="connsiteY71-3884" fmla="*/ 2473128 h 6046908"/>
              <a:gd name="connsiteX72-3885" fmla="*/ 3132766 w 4527226"/>
              <a:gd name="connsiteY72-3886" fmla="*/ 2663628 h 6046908"/>
              <a:gd name="connsiteX73-3887" fmla="*/ 3071806 w 4527226"/>
              <a:gd name="connsiteY73-3888" fmla="*/ 2838888 h 6046908"/>
              <a:gd name="connsiteX74-3889" fmla="*/ 3064186 w 4527226"/>
              <a:gd name="connsiteY74-3890" fmla="*/ 2915088 h 6046908"/>
              <a:gd name="connsiteX75-3891" fmla="*/ 3018466 w 4527226"/>
              <a:gd name="connsiteY75-3892" fmla="*/ 3014148 h 6046908"/>
              <a:gd name="connsiteX76-3893" fmla="*/ 2980366 w 4527226"/>
              <a:gd name="connsiteY76-3894" fmla="*/ 3082728 h 6046908"/>
              <a:gd name="connsiteX77-3895" fmla="*/ 2957506 w 4527226"/>
              <a:gd name="connsiteY77-3896" fmla="*/ 3120828 h 6046908"/>
              <a:gd name="connsiteX78-3897" fmla="*/ 2957506 w 4527226"/>
              <a:gd name="connsiteY78-3898" fmla="*/ 3555168 h 6046908"/>
              <a:gd name="connsiteX79-3899" fmla="*/ 3010846 w 4527226"/>
              <a:gd name="connsiteY79-3900" fmla="*/ 3539928 h 6046908"/>
              <a:gd name="connsiteX80-3901" fmla="*/ 3109906 w 4527226"/>
              <a:gd name="connsiteY80-3902" fmla="*/ 3570408 h 6046908"/>
              <a:gd name="connsiteX81-3903" fmla="*/ 3140386 w 4527226"/>
              <a:gd name="connsiteY81-3904" fmla="*/ 3631368 h 6046908"/>
              <a:gd name="connsiteX82-3905" fmla="*/ 3117526 w 4527226"/>
              <a:gd name="connsiteY82-3906" fmla="*/ 3738048 h 6046908"/>
              <a:gd name="connsiteX83-3907" fmla="*/ 3125146 w 4527226"/>
              <a:gd name="connsiteY83-3908" fmla="*/ 4103808 h 6046908"/>
              <a:gd name="connsiteX84-3909" fmla="*/ 3163246 w 4527226"/>
              <a:gd name="connsiteY84-3910" fmla="*/ 4157148 h 6046908"/>
              <a:gd name="connsiteX85-3911" fmla="*/ 3201346 w 4527226"/>
              <a:gd name="connsiteY85-3912" fmla="*/ 4164768 h 6046908"/>
              <a:gd name="connsiteX86-3913" fmla="*/ 3231826 w 4527226"/>
              <a:gd name="connsiteY86-3914" fmla="*/ 4172388 h 6046908"/>
              <a:gd name="connsiteX87-3915" fmla="*/ 3285166 w 4527226"/>
              <a:gd name="connsiteY87-3916" fmla="*/ 4294308 h 6046908"/>
              <a:gd name="connsiteX88-3917" fmla="*/ 3300406 w 4527226"/>
              <a:gd name="connsiteY88-3918" fmla="*/ 4347648 h 6046908"/>
              <a:gd name="connsiteX89-3919" fmla="*/ 3330886 w 4527226"/>
              <a:gd name="connsiteY89-3920" fmla="*/ 4408608 h 6046908"/>
              <a:gd name="connsiteX90-3921" fmla="*/ 3551866 w 4527226"/>
              <a:gd name="connsiteY90-3922" fmla="*/ 4644828 h 6046908"/>
              <a:gd name="connsiteX91-3923" fmla="*/ 3887146 w 4527226"/>
              <a:gd name="connsiteY91-3924" fmla="*/ 5025828 h 6046908"/>
              <a:gd name="connsiteX92-3925" fmla="*/ 4100506 w 4527226"/>
              <a:gd name="connsiteY92-3926" fmla="*/ 5300148 h 6046908"/>
              <a:gd name="connsiteX93-3927" fmla="*/ 4367206 w 4527226"/>
              <a:gd name="connsiteY93-3928" fmla="*/ 5726868 h 6046908"/>
              <a:gd name="connsiteX94-3929" fmla="*/ 4527226 w 4527226"/>
              <a:gd name="connsiteY94-3930" fmla="*/ 6046908 h 6046908"/>
              <a:gd name="connsiteX0-3931" fmla="*/ 709606 w 4527226"/>
              <a:gd name="connsiteY0-3932" fmla="*/ 5025828 h 6046908"/>
              <a:gd name="connsiteX1-3933" fmla="*/ 701986 w 4527226"/>
              <a:gd name="connsiteY1-3934" fmla="*/ 5002968 h 6046908"/>
              <a:gd name="connsiteX2-3935" fmla="*/ 968686 w 4527226"/>
              <a:gd name="connsiteY2-3936" fmla="*/ 4682928 h 6046908"/>
              <a:gd name="connsiteX3-3937" fmla="*/ 961066 w 4527226"/>
              <a:gd name="connsiteY3-3938" fmla="*/ 4644828 h 6046908"/>
              <a:gd name="connsiteX4-3939" fmla="*/ 1342066 w 4527226"/>
              <a:gd name="connsiteY4-3940" fmla="*/ 4172388 h 6046908"/>
              <a:gd name="connsiteX5-3941" fmla="*/ 1258246 w 4527226"/>
              <a:gd name="connsiteY5-3942" fmla="*/ 4012368 h 6046908"/>
              <a:gd name="connsiteX6-3943" fmla="*/ 1204906 w 4527226"/>
              <a:gd name="connsiteY6-3944" fmla="*/ 3928548 h 6046908"/>
              <a:gd name="connsiteX7-3945" fmla="*/ 1174426 w 4527226"/>
              <a:gd name="connsiteY7-3946" fmla="*/ 3768528 h 6046908"/>
              <a:gd name="connsiteX8-3947" fmla="*/ 1151566 w 4527226"/>
              <a:gd name="connsiteY8-3948" fmla="*/ 3699948 h 6046908"/>
              <a:gd name="connsiteX9-3949" fmla="*/ 1143946 w 4527226"/>
              <a:gd name="connsiteY9-3950" fmla="*/ 3669468 h 6046908"/>
              <a:gd name="connsiteX10-3951" fmla="*/ 1067746 w 4527226"/>
              <a:gd name="connsiteY10-3952" fmla="*/ 3661848 h 6046908"/>
              <a:gd name="connsiteX11-3953" fmla="*/ 938206 w 4527226"/>
              <a:gd name="connsiteY11-3954" fmla="*/ 3669468 h 6046908"/>
              <a:gd name="connsiteX12-3955" fmla="*/ 831526 w 4527226"/>
              <a:gd name="connsiteY12-3956" fmla="*/ 3692328 h 6046908"/>
              <a:gd name="connsiteX13-3957" fmla="*/ 610546 w 4527226"/>
              <a:gd name="connsiteY13-3958" fmla="*/ 3738048 h 6046908"/>
              <a:gd name="connsiteX14-3959" fmla="*/ 389566 w 4527226"/>
              <a:gd name="connsiteY14-3960" fmla="*/ 3638988 h 6046908"/>
              <a:gd name="connsiteX15-3961" fmla="*/ 381946 w 4527226"/>
              <a:gd name="connsiteY15-3962" fmla="*/ 3326568 h 6046908"/>
              <a:gd name="connsiteX16-3963" fmla="*/ 420046 w 4527226"/>
              <a:gd name="connsiteY16-3964" fmla="*/ 3227508 h 6046908"/>
              <a:gd name="connsiteX17-3965" fmla="*/ 389566 w 4527226"/>
              <a:gd name="connsiteY17-3966" fmla="*/ 3166548 h 6046908"/>
              <a:gd name="connsiteX18-3967" fmla="*/ 351466 w 4527226"/>
              <a:gd name="connsiteY18-3968" fmla="*/ 3105588 h 6046908"/>
              <a:gd name="connsiteX19-3969" fmla="*/ 397186 w 4527226"/>
              <a:gd name="connsiteY19-3970" fmla="*/ 3021768 h 6046908"/>
              <a:gd name="connsiteX20-3971" fmla="*/ 488626 w 4527226"/>
              <a:gd name="connsiteY20-3972" fmla="*/ 2998908 h 6046908"/>
              <a:gd name="connsiteX21-3973" fmla="*/ 471956 w 4527226"/>
              <a:gd name="connsiteY21-3974" fmla="*/ 2942709 h 6046908"/>
              <a:gd name="connsiteX22-3975" fmla="*/ 435286 w 4527226"/>
              <a:gd name="connsiteY22-3976" fmla="*/ 2930328 h 6046908"/>
              <a:gd name="connsiteX23-3977" fmla="*/ 389566 w 4527226"/>
              <a:gd name="connsiteY23-3978" fmla="*/ 2930328 h 6046908"/>
              <a:gd name="connsiteX24-3979" fmla="*/ 314000 w 4527226"/>
              <a:gd name="connsiteY24-3980" fmla="*/ 2893495 h 6046908"/>
              <a:gd name="connsiteX25-3981" fmla="*/ 320986 w 4527226"/>
              <a:gd name="connsiteY25-3982" fmla="*/ 2846508 h 6046908"/>
              <a:gd name="connsiteX26-3983" fmla="*/ 328606 w 4527226"/>
              <a:gd name="connsiteY26-3984" fmla="*/ 2793168 h 6046908"/>
              <a:gd name="connsiteX27-3985" fmla="*/ 313366 w 4527226"/>
              <a:gd name="connsiteY27-3986" fmla="*/ 2732208 h 6046908"/>
              <a:gd name="connsiteX28-3987" fmla="*/ 267646 w 4527226"/>
              <a:gd name="connsiteY28-3988" fmla="*/ 2671248 h 6046908"/>
              <a:gd name="connsiteX29-3989" fmla="*/ 176206 w 4527226"/>
              <a:gd name="connsiteY29-3990" fmla="*/ 2656008 h 6046908"/>
              <a:gd name="connsiteX30-3991" fmla="*/ 54286 w 4527226"/>
              <a:gd name="connsiteY30-3992" fmla="*/ 2610288 h 6046908"/>
              <a:gd name="connsiteX31-3993" fmla="*/ 7931 w 4527226"/>
              <a:gd name="connsiteY31-3994" fmla="*/ 2563298 h 6046908"/>
              <a:gd name="connsiteX32-3995" fmla="*/ 8566 w 4527226"/>
              <a:gd name="connsiteY32-3996" fmla="*/ 2488368 h 6046908"/>
              <a:gd name="connsiteX33-3997" fmla="*/ 92386 w 4527226"/>
              <a:gd name="connsiteY33-3998" fmla="*/ 2335968 h 6046908"/>
              <a:gd name="connsiteX34-3999" fmla="*/ 221926 w 4527226"/>
              <a:gd name="connsiteY34-4000" fmla="*/ 2175948 h 6046908"/>
              <a:gd name="connsiteX35-4001" fmla="*/ 282886 w 4527226"/>
              <a:gd name="connsiteY35-4002" fmla="*/ 2084508 h 6046908"/>
              <a:gd name="connsiteX36-4003" fmla="*/ 328606 w 4527226"/>
              <a:gd name="connsiteY36-4004" fmla="*/ 1977828 h 6046908"/>
              <a:gd name="connsiteX37-4005" fmla="*/ 359086 w 4527226"/>
              <a:gd name="connsiteY37-4006" fmla="*/ 1871148 h 6046908"/>
              <a:gd name="connsiteX38-4007" fmla="*/ 374326 w 4527226"/>
              <a:gd name="connsiteY38-4008" fmla="*/ 1810188 h 6046908"/>
              <a:gd name="connsiteX39-4009" fmla="*/ 343846 w 4527226"/>
              <a:gd name="connsiteY39-4010" fmla="*/ 1756848 h 6046908"/>
              <a:gd name="connsiteX40-4011" fmla="*/ 328606 w 4527226"/>
              <a:gd name="connsiteY40-4012" fmla="*/ 1680648 h 6046908"/>
              <a:gd name="connsiteX41-4013" fmla="*/ 412426 w 4527226"/>
              <a:gd name="connsiteY41-4014" fmla="*/ 1474908 h 6046908"/>
              <a:gd name="connsiteX42-4015" fmla="*/ 442906 w 4527226"/>
              <a:gd name="connsiteY42-4016" fmla="*/ 1307268 h 6046908"/>
              <a:gd name="connsiteX43-4017" fmla="*/ 465766 w 4527226"/>
              <a:gd name="connsiteY43-4018" fmla="*/ 1192968 h 6046908"/>
              <a:gd name="connsiteX44-4019" fmla="*/ 503866 w 4527226"/>
              <a:gd name="connsiteY44-4020" fmla="*/ 1055808 h 6046908"/>
              <a:gd name="connsiteX45-4021" fmla="*/ 557206 w 4527226"/>
              <a:gd name="connsiteY45-4022" fmla="*/ 888168 h 6046908"/>
              <a:gd name="connsiteX46-4023" fmla="*/ 503866 w 4527226"/>
              <a:gd name="connsiteY46-4024" fmla="*/ 888168 h 6046908"/>
              <a:gd name="connsiteX47-4025" fmla="*/ 412426 w 4527226"/>
              <a:gd name="connsiteY47-4026" fmla="*/ 834828 h 6046908"/>
              <a:gd name="connsiteX48-4027" fmla="*/ 328606 w 4527226"/>
              <a:gd name="connsiteY48-4028" fmla="*/ 789108 h 6046908"/>
              <a:gd name="connsiteX49-4029" fmla="*/ 260026 w 4527226"/>
              <a:gd name="connsiteY49-4030" fmla="*/ 773868 h 6046908"/>
              <a:gd name="connsiteX50-4031" fmla="*/ 214306 w 4527226"/>
              <a:gd name="connsiteY50-4032" fmla="*/ 751008 h 6046908"/>
              <a:gd name="connsiteX51-4033" fmla="*/ 260026 w 4527226"/>
              <a:gd name="connsiteY51-4034" fmla="*/ 674808 h 6046908"/>
              <a:gd name="connsiteX52-4035" fmla="*/ 374326 w 4527226"/>
              <a:gd name="connsiteY52-4036" fmla="*/ 606228 h 6046908"/>
              <a:gd name="connsiteX53-4037" fmla="*/ 557206 w 4527226"/>
              <a:gd name="connsiteY53-4038" fmla="*/ 507168 h 6046908"/>
              <a:gd name="connsiteX54-4039" fmla="*/ 656266 w 4527226"/>
              <a:gd name="connsiteY54-4040" fmla="*/ 423348 h 6046908"/>
              <a:gd name="connsiteX55-4041" fmla="*/ 892486 w 4527226"/>
              <a:gd name="connsiteY55-4042" fmla="*/ 232848 h 6046908"/>
              <a:gd name="connsiteX56-4043" fmla="*/ 1174426 w 4527226"/>
              <a:gd name="connsiteY56-4044" fmla="*/ 80448 h 6046908"/>
              <a:gd name="connsiteX57-4045" fmla="*/ 1593526 w 4527226"/>
              <a:gd name="connsiteY57-4046" fmla="*/ 11868 h 6046908"/>
              <a:gd name="connsiteX58-4047" fmla="*/ 1944046 w 4527226"/>
              <a:gd name="connsiteY58-4048" fmla="*/ 4248 h 6046908"/>
              <a:gd name="connsiteX59-4049" fmla="*/ 2172646 w 4527226"/>
              <a:gd name="connsiteY59-4050" fmla="*/ 4248 h 6046908"/>
              <a:gd name="connsiteX60-4051" fmla="*/ 2393626 w 4527226"/>
              <a:gd name="connsiteY60-4052" fmla="*/ 57588 h 6046908"/>
              <a:gd name="connsiteX61-4053" fmla="*/ 2667946 w 4527226"/>
              <a:gd name="connsiteY61-4054" fmla="*/ 133788 h 6046908"/>
              <a:gd name="connsiteX62-4055" fmla="*/ 2820346 w 4527226"/>
              <a:gd name="connsiteY62-4056" fmla="*/ 202368 h 6046908"/>
              <a:gd name="connsiteX63-4057" fmla="*/ 3102286 w 4527226"/>
              <a:gd name="connsiteY63-4058" fmla="*/ 400488 h 6046908"/>
              <a:gd name="connsiteX64-4059" fmla="*/ 3285166 w 4527226"/>
              <a:gd name="connsiteY64-4060" fmla="*/ 651948 h 6046908"/>
              <a:gd name="connsiteX65-4061" fmla="*/ 3407086 w 4527226"/>
              <a:gd name="connsiteY65-4062" fmla="*/ 918648 h 6046908"/>
              <a:gd name="connsiteX66-4063" fmla="*/ 3475666 w 4527226"/>
              <a:gd name="connsiteY66-4064" fmla="*/ 1238688 h 6046908"/>
              <a:gd name="connsiteX67-4065" fmla="*/ 3506146 w 4527226"/>
              <a:gd name="connsiteY67-4066" fmla="*/ 1543488 h 6046908"/>
              <a:gd name="connsiteX68-4067" fmla="*/ 3506146 w 4527226"/>
              <a:gd name="connsiteY68-4068" fmla="*/ 1962588 h 6046908"/>
              <a:gd name="connsiteX69-4069" fmla="*/ 3338506 w 4527226"/>
              <a:gd name="connsiteY69-4070" fmla="*/ 2305488 h 6046908"/>
              <a:gd name="connsiteX70-4071" fmla="*/ 3254686 w 4527226"/>
              <a:gd name="connsiteY70-4072" fmla="*/ 2473128 h 6046908"/>
              <a:gd name="connsiteX71-4073" fmla="*/ 3132766 w 4527226"/>
              <a:gd name="connsiteY71-4074" fmla="*/ 2663628 h 6046908"/>
              <a:gd name="connsiteX72-4075" fmla="*/ 3071806 w 4527226"/>
              <a:gd name="connsiteY72-4076" fmla="*/ 2838888 h 6046908"/>
              <a:gd name="connsiteX73-4077" fmla="*/ 3064186 w 4527226"/>
              <a:gd name="connsiteY73-4078" fmla="*/ 2915088 h 6046908"/>
              <a:gd name="connsiteX74-4079" fmla="*/ 3018466 w 4527226"/>
              <a:gd name="connsiteY74-4080" fmla="*/ 3014148 h 6046908"/>
              <a:gd name="connsiteX75-4081" fmla="*/ 2980366 w 4527226"/>
              <a:gd name="connsiteY75-4082" fmla="*/ 3082728 h 6046908"/>
              <a:gd name="connsiteX76-4083" fmla="*/ 2957506 w 4527226"/>
              <a:gd name="connsiteY76-4084" fmla="*/ 3120828 h 6046908"/>
              <a:gd name="connsiteX77-4085" fmla="*/ 2957506 w 4527226"/>
              <a:gd name="connsiteY77-4086" fmla="*/ 3555168 h 6046908"/>
              <a:gd name="connsiteX78-4087" fmla="*/ 3010846 w 4527226"/>
              <a:gd name="connsiteY78-4088" fmla="*/ 3539928 h 6046908"/>
              <a:gd name="connsiteX79-4089" fmla="*/ 3109906 w 4527226"/>
              <a:gd name="connsiteY79-4090" fmla="*/ 3570408 h 6046908"/>
              <a:gd name="connsiteX80-4091" fmla="*/ 3140386 w 4527226"/>
              <a:gd name="connsiteY80-4092" fmla="*/ 3631368 h 6046908"/>
              <a:gd name="connsiteX81-4093" fmla="*/ 3117526 w 4527226"/>
              <a:gd name="connsiteY81-4094" fmla="*/ 3738048 h 6046908"/>
              <a:gd name="connsiteX82-4095" fmla="*/ 3125146 w 4527226"/>
              <a:gd name="connsiteY82-4096" fmla="*/ 4103808 h 6046908"/>
              <a:gd name="connsiteX83-4097" fmla="*/ 3163246 w 4527226"/>
              <a:gd name="connsiteY83-4098" fmla="*/ 4157148 h 6046908"/>
              <a:gd name="connsiteX84-4099" fmla="*/ 3201346 w 4527226"/>
              <a:gd name="connsiteY84-4100" fmla="*/ 4164768 h 6046908"/>
              <a:gd name="connsiteX85-4101" fmla="*/ 3231826 w 4527226"/>
              <a:gd name="connsiteY85-4102" fmla="*/ 4172388 h 6046908"/>
              <a:gd name="connsiteX86-4103" fmla="*/ 3285166 w 4527226"/>
              <a:gd name="connsiteY86-4104" fmla="*/ 4294308 h 6046908"/>
              <a:gd name="connsiteX87-4105" fmla="*/ 3300406 w 4527226"/>
              <a:gd name="connsiteY87-4106" fmla="*/ 4347648 h 6046908"/>
              <a:gd name="connsiteX88-4107" fmla="*/ 3330886 w 4527226"/>
              <a:gd name="connsiteY88-4108" fmla="*/ 4408608 h 6046908"/>
              <a:gd name="connsiteX89-4109" fmla="*/ 3551866 w 4527226"/>
              <a:gd name="connsiteY89-4110" fmla="*/ 4644828 h 6046908"/>
              <a:gd name="connsiteX90-4111" fmla="*/ 3887146 w 4527226"/>
              <a:gd name="connsiteY90-4112" fmla="*/ 5025828 h 6046908"/>
              <a:gd name="connsiteX91-4113" fmla="*/ 4100506 w 4527226"/>
              <a:gd name="connsiteY91-4114" fmla="*/ 5300148 h 6046908"/>
              <a:gd name="connsiteX92-4115" fmla="*/ 4367206 w 4527226"/>
              <a:gd name="connsiteY92-4116" fmla="*/ 5726868 h 6046908"/>
              <a:gd name="connsiteX93-4117" fmla="*/ 4527226 w 4527226"/>
              <a:gd name="connsiteY93-4118" fmla="*/ 6046908 h 6046908"/>
              <a:gd name="connsiteX0-4119" fmla="*/ 701986 w 4527226"/>
              <a:gd name="connsiteY0-4120" fmla="*/ 5002968 h 6046908"/>
              <a:gd name="connsiteX1-4121" fmla="*/ 968686 w 4527226"/>
              <a:gd name="connsiteY1-4122" fmla="*/ 4682928 h 6046908"/>
              <a:gd name="connsiteX2-4123" fmla="*/ 961066 w 4527226"/>
              <a:gd name="connsiteY2-4124" fmla="*/ 4644828 h 6046908"/>
              <a:gd name="connsiteX3-4125" fmla="*/ 1342066 w 4527226"/>
              <a:gd name="connsiteY3-4126" fmla="*/ 4172388 h 6046908"/>
              <a:gd name="connsiteX4-4127" fmla="*/ 1258246 w 4527226"/>
              <a:gd name="connsiteY4-4128" fmla="*/ 4012368 h 6046908"/>
              <a:gd name="connsiteX5-4129" fmla="*/ 1204906 w 4527226"/>
              <a:gd name="connsiteY5-4130" fmla="*/ 3928548 h 6046908"/>
              <a:gd name="connsiteX6-4131" fmla="*/ 1174426 w 4527226"/>
              <a:gd name="connsiteY6-4132" fmla="*/ 3768528 h 6046908"/>
              <a:gd name="connsiteX7-4133" fmla="*/ 1151566 w 4527226"/>
              <a:gd name="connsiteY7-4134" fmla="*/ 3699948 h 6046908"/>
              <a:gd name="connsiteX8-4135" fmla="*/ 1143946 w 4527226"/>
              <a:gd name="connsiteY8-4136" fmla="*/ 3669468 h 6046908"/>
              <a:gd name="connsiteX9-4137" fmla="*/ 1067746 w 4527226"/>
              <a:gd name="connsiteY9-4138" fmla="*/ 3661848 h 6046908"/>
              <a:gd name="connsiteX10-4139" fmla="*/ 938206 w 4527226"/>
              <a:gd name="connsiteY10-4140" fmla="*/ 3669468 h 6046908"/>
              <a:gd name="connsiteX11-4141" fmla="*/ 831526 w 4527226"/>
              <a:gd name="connsiteY11-4142" fmla="*/ 3692328 h 6046908"/>
              <a:gd name="connsiteX12-4143" fmla="*/ 610546 w 4527226"/>
              <a:gd name="connsiteY12-4144" fmla="*/ 3738048 h 6046908"/>
              <a:gd name="connsiteX13-4145" fmla="*/ 389566 w 4527226"/>
              <a:gd name="connsiteY13-4146" fmla="*/ 3638988 h 6046908"/>
              <a:gd name="connsiteX14-4147" fmla="*/ 381946 w 4527226"/>
              <a:gd name="connsiteY14-4148" fmla="*/ 3326568 h 6046908"/>
              <a:gd name="connsiteX15-4149" fmla="*/ 420046 w 4527226"/>
              <a:gd name="connsiteY15-4150" fmla="*/ 3227508 h 6046908"/>
              <a:gd name="connsiteX16-4151" fmla="*/ 389566 w 4527226"/>
              <a:gd name="connsiteY16-4152" fmla="*/ 3166548 h 6046908"/>
              <a:gd name="connsiteX17-4153" fmla="*/ 351466 w 4527226"/>
              <a:gd name="connsiteY17-4154" fmla="*/ 3105588 h 6046908"/>
              <a:gd name="connsiteX18-4155" fmla="*/ 397186 w 4527226"/>
              <a:gd name="connsiteY18-4156" fmla="*/ 3021768 h 6046908"/>
              <a:gd name="connsiteX19-4157" fmla="*/ 488626 w 4527226"/>
              <a:gd name="connsiteY19-4158" fmla="*/ 2998908 h 6046908"/>
              <a:gd name="connsiteX20-4159" fmla="*/ 471956 w 4527226"/>
              <a:gd name="connsiteY20-4160" fmla="*/ 2942709 h 6046908"/>
              <a:gd name="connsiteX21-4161" fmla="*/ 435286 w 4527226"/>
              <a:gd name="connsiteY21-4162" fmla="*/ 2930328 h 6046908"/>
              <a:gd name="connsiteX22-4163" fmla="*/ 389566 w 4527226"/>
              <a:gd name="connsiteY22-4164" fmla="*/ 2930328 h 6046908"/>
              <a:gd name="connsiteX23-4165" fmla="*/ 314000 w 4527226"/>
              <a:gd name="connsiteY23-4166" fmla="*/ 2893495 h 6046908"/>
              <a:gd name="connsiteX24-4167" fmla="*/ 320986 w 4527226"/>
              <a:gd name="connsiteY24-4168" fmla="*/ 2846508 h 6046908"/>
              <a:gd name="connsiteX25-4169" fmla="*/ 328606 w 4527226"/>
              <a:gd name="connsiteY25-4170" fmla="*/ 2793168 h 6046908"/>
              <a:gd name="connsiteX26-4171" fmla="*/ 313366 w 4527226"/>
              <a:gd name="connsiteY26-4172" fmla="*/ 2732208 h 6046908"/>
              <a:gd name="connsiteX27-4173" fmla="*/ 267646 w 4527226"/>
              <a:gd name="connsiteY27-4174" fmla="*/ 2671248 h 6046908"/>
              <a:gd name="connsiteX28-4175" fmla="*/ 176206 w 4527226"/>
              <a:gd name="connsiteY28-4176" fmla="*/ 2656008 h 6046908"/>
              <a:gd name="connsiteX29-4177" fmla="*/ 54286 w 4527226"/>
              <a:gd name="connsiteY29-4178" fmla="*/ 2610288 h 6046908"/>
              <a:gd name="connsiteX30-4179" fmla="*/ 7931 w 4527226"/>
              <a:gd name="connsiteY30-4180" fmla="*/ 2563298 h 6046908"/>
              <a:gd name="connsiteX31-4181" fmla="*/ 8566 w 4527226"/>
              <a:gd name="connsiteY31-4182" fmla="*/ 2488368 h 6046908"/>
              <a:gd name="connsiteX32-4183" fmla="*/ 92386 w 4527226"/>
              <a:gd name="connsiteY32-4184" fmla="*/ 2335968 h 6046908"/>
              <a:gd name="connsiteX33-4185" fmla="*/ 221926 w 4527226"/>
              <a:gd name="connsiteY33-4186" fmla="*/ 2175948 h 6046908"/>
              <a:gd name="connsiteX34-4187" fmla="*/ 282886 w 4527226"/>
              <a:gd name="connsiteY34-4188" fmla="*/ 2084508 h 6046908"/>
              <a:gd name="connsiteX35-4189" fmla="*/ 328606 w 4527226"/>
              <a:gd name="connsiteY35-4190" fmla="*/ 1977828 h 6046908"/>
              <a:gd name="connsiteX36-4191" fmla="*/ 359086 w 4527226"/>
              <a:gd name="connsiteY36-4192" fmla="*/ 1871148 h 6046908"/>
              <a:gd name="connsiteX37-4193" fmla="*/ 374326 w 4527226"/>
              <a:gd name="connsiteY37-4194" fmla="*/ 1810188 h 6046908"/>
              <a:gd name="connsiteX38-4195" fmla="*/ 343846 w 4527226"/>
              <a:gd name="connsiteY38-4196" fmla="*/ 1756848 h 6046908"/>
              <a:gd name="connsiteX39-4197" fmla="*/ 328606 w 4527226"/>
              <a:gd name="connsiteY39-4198" fmla="*/ 1680648 h 6046908"/>
              <a:gd name="connsiteX40-4199" fmla="*/ 412426 w 4527226"/>
              <a:gd name="connsiteY40-4200" fmla="*/ 1474908 h 6046908"/>
              <a:gd name="connsiteX41-4201" fmla="*/ 442906 w 4527226"/>
              <a:gd name="connsiteY41-4202" fmla="*/ 1307268 h 6046908"/>
              <a:gd name="connsiteX42-4203" fmla="*/ 465766 w 4527226"/>
              <a:gd name="connsiteY42-4204" fmla="*/ 1192968 h 6046908"/>
              <a:gd name="connsiteX43-4205" fmla="*/ 503866 w 4527226"/>
              <a:gd name="connsiteY43-4206" fmla="*/ 1055808 h 6046908"/>
              <a:gd name="connsiteX44-4207" fmla="*/ 557206 w 4527226"/>
              <a:gd name="connsiteY44-4208" fmla="*/ 888168 h 6046908"/>
              <a:gd name="connsiteX45-4209" fmla="*/ 503866 w 4527226"/>
              <a:gd name="connsiteY45-4210" fmla="*/ 888168 h 6046908"/>
              <a:gd name="connsiteX46-4211" fmla="*/ 412426 w 4527226"/>
              <a:gd name="connsiteY46-4212" fmla="*/ 834828 h 6046908"/>
              <a:gd name="connsiteX47-4213" fmla="*/ 328606 w 4527226"/>
              <a:gd name="connsiteY47-4214" fmla="*/ 789108 h 6046908"/>
              <a:gd name="connsiteX48-4215" fmla="*/ 260026 w 4527226"/>
              <a:gd name="connsiteY48-4216" fmla="*/ 773868 h 6046908"/>
              <a:gd name="connsiteX49-4217" fmla="*/ 214306 w 4527226"/>
              <a:gd name="connsiteY49-4218" fmla="*/ 751008 h 6046908"/>
              <a:gd name="connsiteX50-4219" fmla="*/ 260026 w 4527226"/>
              <a:gd name="connsiteY50-4220" fmla="*/ 674808 h 6046908"/>
              <a:gd name="connsiteX51-4221" fmla="*/ 374326 w 4527226"/>
              <a:gd name="connsiteY51-4222" fmla="*/ 606228 h 6046908"/>
              <a:gd name="connsiteX52-4223" fmla="*/ 557206 w 4527226"/>
              <a:gd name="connsiteY52-4224" fmla="*/ 507168 h 6046908"/>
              <a:gd name="connsiteX53-4225" fmla="*/ 656266 w 4527226"/>
              <a:gd name="connsiteY53-4226" fmla="*/ 423348 h 6046908"/>
              <a:gd name="connsiteX54-4227" fmla="*/ 892486 w 4527226"/>
              <a:gd name="connsiteY54-4228" fmla="*/ 232848 h 6046908"/>
              <a:gd name="connsiteX55-4229" fmla="*/ 1174426 w 4527226"/>
              <a:gd name="connsiteY55-4230" fmla="*/ 80448 h 6046908"/>
              <a:gd name="connsiteX56-4231" fmla="*/ 1593526 w 4527226"/>
              <a:gd name="connsiteY56-4232" fmla="*/ 11868 h 6046908"/>
              <a:gd name="connsiteX57-4233" fmla="*/ 1944046 w 4527226"/>
              <a:gd name="connsiteY57-4234" fmla="*/ 4248 h 6046908"/>
              <a:gd name="connsiteX58-4235" fmla="*/ 2172646 w 4527226"/>
              <a:gd name="connsiteY58-4236" fmla="*/ 4248 h 6046908"/>
              <a:gd name="connsiteX59-4237" fmla="*/ 2393626 w 4527226"/>
              <a:gd name="connsiteY59-4238" fmla="*/ 57588 h 6046908"/>
              <a:gd name="connsiteX60-4239" fmla="*/ 2667946 w 4527226"/>
              <a:gd name="connsiteY60-4240" fmla="*/ 133788 h 6046908"/>
              <a:gd name="connsiteX61-4241" fmla="*/ 2820346 w 4527226"/>
              <a:gd name="connsiteY61-4242" fmla="*/ 202368 h 6046908"/>
              <a:gd name="connsiteX62-4243" fmla="*/ 3102286 w 4527226"/>
              <a:gd name="connsiteY62-4244" fmla="*/ 400488 h 6046908"/>
              <a:gd name="connsiteX63-4245" fmla="*/ 3285166 w 4527226"/>
              <a:gd name="connsiteY63-4246" fmla="*/ 651948 h 6046908"/>
              <a:gd name="connsiteX64-4247" fmla="*/ 3407086 w 4527226"/>
              <a:gd name="connsiteY64-4248" fmla="*/ 918648 h 6046908"/>
              <a:gd name="connsiteX65-4249" fmla="*/ 3475666 w 4527226"/>
              <a:gd name="connsiteY65-4250" fmla="*/ 1238688 h 6046908"/>
              <a:gd name="connsiteX66-4251" fmla="*/ 3506146 w 4527226"/>
              <a:gd name="connsiteY66-4252" fmla="*/ 1543488 h 6046908"/>
              <a:gd name="connsiteX67-4253" fmla="*/ 3506146 w 4527226"/>
              <a:gd name="connsiteY67-4254" fmla="*/ 1962588 h 6046908"/>
              <a:gd name="connsiteX68-4255" fmla="*/ 3338506 w 4527226"/>
              <a:gd name="connsiteY68-4256" fmla="*/ 2305488 h 6046908"/>
              <a:gd name="connsiteX69-4257" fmla="*/ 3254686 w 4527226"/>
              <a:gd name="connsiteY69-4258" fmla="*/ 2473128 h 6046908"/>
              <a:gd name="connsiteX70-4259" fmla="*/ 3132766 w 4527226"/>
              <a:gd name="connsiteY70-4260" fmla="*/ 2663628 h 6046908"/>
              <a:gd name="connsiteX71-4261" fmla="*/ 3071806 w 4527226"/>
              <a:gd name="connsiteY71-4262" fmla="*/ 2838888 h 6046908"/>
              <a:gd name="connsiteX72-4263" fmla="*/ 3064186 w 4527226"/>
              <a:gd name="connsiteY72-4264" fmla="*/ 2915088 h 6046908"/>
              <a:gd name="connsiteX73-4265" fmla="*/ 3018466 w 4527226"/>
              <a:gd name="connsiteY73-4266" fmla="*/ 3014148 h 6046908"/>
              <a:gd name="connsiteX74-4267" fmla="*/ 2980366 w 4527226"/>
              <a:gd name="connsiteY74-4268" fmla="*/ 3082728 h 6046908"/>
              <a:gd name="connsiteX75-4269" fmla="*/ 2957506 w 4527226"/>
              <a:gd name="connsiteY75-4270" fmla="*/ 3120828 h 6046908"/>
              <a:gd name="connsiteX76-4271" fmla="*/ 2957506 w 4527226"/>
              <a:gd name="connsiteY76-4272" fmla="*/ 3555168 h 6046908"/>
              <a:gd name="connsiteX77-4273" fmla="*/ 3010846 w 4527226"/>
              <a:gd name="connsiteY77-4274" fmla="*/ 3539928 h 6046908"/>
              <a:gd name="connsiteX78-4275" fmla="*/ 3109906 w 4527226"/>
              <a:gd name="connsiteY78-4276" fmla="*/ 3570408 h 6046908"/>
              <a:gd name="connsiteX79-4277" fmla="*/ 3140386 w 4527226"/>
              <a:gd name="connsiteY79-4278" fmla="*/ 3631368 h 6046908"/>
              <a:gd name="connsiteX80-4279" fmla="*/ 3117526 w 4527226"/>
              <a:gd name="connsiteY80-4280" fmla="*/ 3738048 h 6046908"/>
              <a:gd name="connsiteX81-4281" fmla="*/ 3125146 w 4527226"/>
              <a:gd name="connsiteY81-4282" fmla="*/ 4103808 h 6046908"/>
              <a:gd name="connsiteX82-4283" fmla="*/ 3163246 w 4527226"/>
              <a:gd name="connsiteY82-4284" fmla="*/ 4157148 h 6046908"/>
              <a:gd name="connsiteX83-4285" fmla="*/ 3201346 w 4527226"/>
              <a:gd name="connsiteY83-4286" fmla="*/ 4164768 h 6046908"/>
              <a:gd name="connsiteX84-4287" fmla="*/ 3231826 w 4527226"/>
              <a:gd name="connsiteY84-4288" fmla="*/ 4172388 h 6046908"/>
              <a:gd name="connsiteX85-4289" fmla="*/ 3285166 w 4527226"/>
              <a:gd name="connsiteY85-4290" fmla="*/ 4294308 h 6046908"/>
              <a:gd name="connsiteX86-4291" fmla="*/ 3300406 w 4527226"/>
              <a:gd name="connsiteY86-4292" fmla="*/ 4347648 h 6046908"/>
              <a:gd name="connsiteX87-4293" fmla="*/ 3330886 w 4527226"/>
              <a:gd name="connsiteY87-4294" fmla="*/ 4408608 h 6046908"/>
              <a:gd name="connsiteX88-4295" fmla="*/ 3551866 w 4527226"/>
              <a:gd name="connsiteY88-4296" fmla="*/ 4644828 h 6046908"/>
              <a:gd name="connsiteX89-4297" fmla="*/ 3887146 w 4527226"/>
              <a:gd name="connsiteY89-4298" fmla="*/ 5025828 h 6046908"/>
              <a:gd name="connsiteX90-4299" fmla="*/ 4100506 w 4527226"/>
              <a:gd name="connsiteY90-4300" fmla="*/ 5300148 h 6046908"/>
              <a:gd name="connsiteX91-4301" fmla="*/ 4367206 w 4527226"/>
              <a:gd name="connsiteY91-4302" fmla="*/ 5726868 h 6046908"/>
              <a:gd name="connsiteX92-4303" fmla="*/ 4527226 w 4527226"/>
              <a:gd name="connsiteY92-4304" fmla="*/ 6046908 h 6046908"/>
              <a:gd name="connsiteX0-4305" fmla="*/ 701986 w 4527226"/>
              <a:gd name="connsiteY0-4306" fmla="*/ 5002968 h 6046908"/>
              <a:gd name="connsiteX1-4307" fmla="*/ 961066 w 4527226"/>
              <a:gd name="connsiteY1-4308" fmla="*/ 4644828 h 6046908"/>
              <a:gd name="connsiteX2-4309" fmla="*/ 1342066 w 4527226"/>
              <a:gd name="connsiteY2-4310" fmla="*/ 4172388 h 6046908"/>
              <a:gd name="connsiteX3-4311" fmla="*/ 1258246 w 4527226"/>
              <a:gd name="connsiteY3-4312" fmla="*/ 4012368 h 6046908"/>
              <a:gd name="connsiteX4-4313" fmla="*/ 1204906 w 4527226"/>
              <a:gd name="connsiteY4-4314" fmla="*/ 3928548 h 6046908"/>
              <a:gd name="connsiteX5-4315" fmla="*/ 1174426 w 4527226"/>
              <a:gd name="connsiteY5-4316" fmla="*/ 3768528 h 6046908"/>
              <a:gd name="connsiteX6-4317" fmla="*/ 1151566 w 4527226"/>
              <a:gd name="connsiteY6-4318" fmla="*/ 3699948 h 6046908"/>
              <a:gd name="connsiteX7-4319" fmla="*/ 1143946 w 4527226"/>
              <a:gd name="connsiteY7-4320" fmla="*/ 3669468 h 6046908"/>
              <a:gd name="connsiteX8-4321" fmla="*/ 1067746 w 4527226"/>
              <a:gd name="connsiteY8-4322" fmla="*/ 3661848 h 6046908"/>
              <a:gd name="connsiteX9-4323" fmla="*/ 938206 w 4527226"/>
              <a:gd name="connsiteY9-4324" fmla="*/ 3669468 h 6046908"/>
              <a:gd name="connsiteX10-4325" fmla="*/ 831526 w 4527226"/>
              <a:gd name="connsiteY10-4326" fmla="*/ 3692328 h 6046908"/>
              <a:gd name="connsiteX11-4327" fmla="*/ 610546 w 4527226"/>
              <a:gd name="connsiteY11-4328" fmla="*/ 3738048 h 6046908"/>
              <a:gd name="connsiteX12-4329" fmla="*/ 389566 w 4527226"/>
              <a:gd name="connsiteY12-4330" fmla="*/ 3638988 h 6046908"/>
              <a:gd name="connsiteX13-4331" fmla="*/ 381946 w 4527226"/>
              <a:gd name="connsiteY13-4332" fmla="*/ 3326568 h 6046908"/>
              <a:gd name="connsiteX14-4333" fmla="*/ 420046 w 4527226"/>
              <a:gd name="connsiteY14-4334" fmla="*/ 3227508 h 6046908"/>
              <a:gd name="connsiteX15-4335" fmla="*/ 389566 w 4527226"/>
              <a:gd name="connsiteY15-4336" fmla="*/ 3166548 h 6046908"/>
              <a:gd name="connsiteX16-4337" fmla="*/ 351466 w 4527226"/>
              <a:gd name="connsiteY16-4338" fmla="*/ 3105588 h 6046908"/>
              <a:gd name="connsiteX17-4339" fmla="*/ 397186 w 4527226"/>
              <a:gd name="connsiteY17-4340" fmla="*/ 3021768 h 6046908"/>
              <a:gd name="connsiteX18-4341" fmla="*/ 488626 w 4527226"/>
              <a:gd name="connsiteY18-4342" fmla="*/ 2998908 h 6046908"/>
              <a:gd name="connsiteX19-4343" fmla="*/ 471956 w 4527226"/>
              <a:gd name="connsiteY19-4344" fmla="*/ 2942709 h 6046908"/>
              <a:gd name="connsiteX20-4345" fmla="*/ 435286 w 4527226"/>
              <a:gd name="connsiteY20-4346" fmla="*/ 2930328 h 6046908"/>
              <a:gd name="connsiteX21-4347" fmla="*/ 389566 w 4527226"/>
              <a:gd name="connsiteY21-4348" fmla="*/ 2930328 h 6046908"/>
              <a:gd name="connsiteX22-4349" fmla="*/ 314000 w 4527226"/>
              <a:gd name="connsiteY22-4350" fmla="*/ 2893495 h 6046908"/>
              <a:gd name="connsiteX23-4351" fmla="*/ 320986 w 4527226"/>
              <a:gd name="connsiteY23-4352" fmla="*/ 2846508 h 6046908"/>
              <a:gd name="connsiteX24-4353" fmla="*/ 328606 w 4527226"/>
              <a:gd name="connsiteY24-4354" fmla="*/ 2793168 h 6046908"/>
              <a:gd name="connsiteX25-4355" fmla="*/ 313366 w 4527226"/>
              <a:gd name="connsiteY25-4356" fmla="*/ 2732208 h 6046908"/>
              <a:gd name="connsiteX26-4357" fmla="*/ 267646 w 4527226"/>
              <a:gd name="connsiteY26-4358" fmla="*/ 2671248 h 6046908"/>
              <a:gd name="connsiteX27-4359" fmla="*/ 176206 w 4527226"/>
              <a:gd name="connsiteY27-4360" fmla="*/ 2656008 h 6046908"/>
              <a:gd name="connsiteX28-4361" fmla="*/ 54286 w 4527226"/>
              <a:gd name="connsiteY28-4362" fmla="*/ 2610288 h 6046908"/>
              <a:gd name="connsiteX29-4363" fmla="*/ 7931 w 4527226"/>
              <a:gd name="connsiteY29-4364" fmla="*/ 2563298 h 6046908"/>
              <a:gd name="connsiteX30-4365" fmla="*/ 8566 w 4527226"/>
              <a:gd name="connsiteY30-4366" fmla="*/ 2488368 h 6046908"/>
              <a:gd name="connsiteX31-4367" fmla="*/ 92386 w 4527226"/>
              <a:gd name="connsiteY31-4368" fmla="*/ 2335968 h 6046908"/>
              <a:gd name="connsiteX32-4369" fmla="*/ 221926 w 4527226"/>
              <a:gd name="connsiteY32-4370" fmla="*/ 2175948 h 6046908"/>
              <a:gd name="connsiteX33-4371" fmla="*/ 282886 w 4527226"/>
              <a:gd name="connsiteY33-4372" fmla="*/ 2084508 h 6046908"/>
              <a:gd name="connsiteX34-4373" fmla="*/ 328606 w 4527226"/>
              <a:gd name="connsiteY34-4374" fmla="*/ 1977828 h 6046908"/>
              <a:gd name="connsiteX35-4375" fmla="*/ 359086 w 4527226"/>
              <a:gd name="connsiteY35-4376" fmla="*/ 1871148 h 6046908"/>
              <a:gd name="connsiteX36-4377" fmla="*/ 374326 w 4527226"/>
              <a:gd name="connsiteY36-4378" fmla="*/ 1810188 h 6046908"/>
              <a:gd name="connsiteX37-4379" fmla="*/ 343846 w 4527226"/>
              <a:gd name="connsiteY37-4380" fmla="*/ 1756848 h 6046908"/>
              <a:gd name="connsiteX38-4381" fmla="*/ 328606 w 4527226"/>
              <a:gd name="connsiteY38-4382" fmla="*/ 1680648 h 6046908"/>
              <a:gd name="connsiteX39-4383" fmla="*/ 412426 w 4527226"/>
              <a:gd name="connsiteY39-4384" fmla="*/ 1474908 h 6046908"/>
              <a:gd name="connsiteX40-4385" fmla="*/ 442906 w 4527226"/>
              <a:gd name="connsiteY40-4386" fmla="*/ 1307268 h 6046908"/>
              <a:gd name="connsiteX41-4387" fmla="*/ 465766 w 4527226"/>
              <a:gd name="connsiteY41-4388" fmla="*/ 1192968 h 6046908"/>
              <a:gd name="connsiteX42-4389" fmla="*/ 503866 w 4527226"/>
              <a:gd name="connsiteY42-4390" fmla="*/ 1055808 h 6046908"/>
              <a:gd name="connsiteX43-4391" fmla="*/ 557206 w 4527226"/>
              <a:gd name="connsiteY43-4392" fmla="*/ 888168 h 6046908"/>
              <a:gd name="connsiteX44-4393" fmla="*/ 503866 w 4527226"/>
              <a:gd name="connsiteY44-4394" fmla="*/ 888168 h 6046908"/>
              <a:gd name="connsiteX45-4395" fmla="*/ 412426 w 4527226"/>
              <a:gd name="connsiteY45-4396" fmla="*/ 834828 h 6046908"/>
              <a:gd name="connsiteX46-4397" fmla="*/ 328606 w 4527226"/>
              <a:gd name="connsiteY46-4398" fmla="*/ 789108 h 6046908"/>
              <a:gd name="connsiteX47-4399" fmla="*/ 260026 w 4527226"/>
              <a:gd name="connsiteY47-4400" fmla="*/ 773868 h 6046908"/>
              <a:gd name="connsiteX48-4401" fmla="*/ 214306 w 4527226"/>
              <a:gd name="connsiteY48-4402" fmla="*/ 751008 h 6046908"/>
              <a:gd name="connsiteX49-4403" fmla="*/ 260026 w 4527226"/>
              <a:gd name="connsiteY49-4404" fmla="*/ 674808 h 6046908"/>
              <a:gd name="connsiteX50-4405" fmla="*/ 374326 w 4527226"/>
              <a:gd name="connsiteY50-4406" fmla="*/ 606228 h 6046908"/>
              <a:gd name="connsiteX51-4407" fmla="*/ 557206 w 4527226"/>
              <a:gd name="connsiteY51-4408" fmla="*/ 507168 h 6046908"/>
              <a:gd name="connsiteX52-4409" fmla="*/ 656266 w 4527226"/>
              <a:gd name="connsiteY52-4410" fmla="*/ 423348 h 6046908"/>
              <a:gd name="connsiteX53-4411" fmla="*/ 892486 w 4527226"/>
              <a:gd name="connsiteY53-4412" fmla="*/ 232848 h 6046908"/>
              <a:gd name="connsiteX54-4413" fmla="*/ 1174426 w 4527226"/>
              <a:gd name="connsiteY54-4414" fmla="*/ 80448 h 6046908"/>
              <a:gd name="connsiteX55-4415" fmla="*/ 1593526 w 4527226"/>
              <a:gd name="connsiteY55-4416" fmla="*/ 11868 h 6046908"/>
              <a:gd name="connsiteX56-4417" fmla="*/ 1944046 w 4527226"/>
              <a:gd name="connsiteY56-4418" fmla="*/ 4248 h 6046908"/>
              <a:gd name="connsiteX57-4419" fmla="*/ 2172646 w 4527226"/>
              <a:gd name="connsiteY57-4420" fmla="*/ 4248 h 6046908"/>
              <a:gd name="connsiteX58-4421" fmla="*/ 2393626 w 4527226"/>
              <a:gd name="connsiteY58-4422" fmla="*/ 57588 h 6046908"/>
              <a:gd name="connsiteX59-4423" fmla="*/ 2667946 w 4527226"/>
              <a:gd name="connsiteY59-4424" fmla="*/ 133788 h 6046908"/>
              <a:gd name="connsiteX60-4425" fmla="*/ 2820346 w 4527226"/>
              <a:gd name="connsiteY60-4426" fmla="*/ 202368 h 6046908"/>
              <a:gd name="connsiteX61-4427" fmla="*/ 3102286 w 4527226"/>
              <a:gd name="connsiteY61-4428" fmla="*/ 400488 h 6046908"/>
              <a:gd name="connsiteX62-4429" fmla="*/ 3285166 w 4527226"/>
              <a:gd name="connsiteY62-4430" fmla="*/ 651948 h 6046908"/>
              <a:gd name="connsiteX63-4431" fmla="*/ 3407086 w 4527226"/>
              <a:gd name="connsiteY63-4432" fmla="*/ 918648 h 6046908"/>
              <a:gd name="connsiteX64-4433" fmla="*/ 3475666 w 4527226"/>
              <a:gd name="connsiteY64-4434" fmla="*/ 1238688 h 6046908"/>
              <a:gd name="connsiteX65-4435" fmla="*/ 3506146 w 4527226"/>
              <a:gd name="connsiteY65-4436" fmla="*/ 1543488 h 6046908"/>
              <a:gd name="connsiteX66-4437" fmla="*/ 3506146 w 4527226"/>
              <a:gd name="connsiteY66-4438" fmla="*/ 1962588 h 6046908"/>
              <a:gd name="connsiteX67-4439" fmla="*/ 3338506 w 4527226"/>
              <a:gd name="connsiteY67-4440" fmla="*/ 2305488 h 6046908"/>
              <a:gd name="connsiteX68-4441" fmla="*/ 3254686 w 4527226"/>
              <a:gd name="connsiteY68-4442" fmla="*/ 2473128 h 6046908"/>
              <a:gd name="connsiteX69-4443" fmla="*/ 3132766 w 4527226"/>
              <a:gd name="connsiteY69-4444" fmla="*/ 2663628 h 6046908"/>
              <a:gd name="connsiteX70-4445" fmla="*/ 3071806 w 4527226"/>
              <a:gd name="connsiteY70-4446" fmla="*/ 2838888 h 6046908"/>
              <a:gd name="connsiteX71-4447" fmla="*/ 3064186 w 4527226"/>
              <a:gd name="connsiteY71-4448" fmla="*/ 2915088 h 6046908"/>
              <a:gd name="connsiteX72-4449" fmla="*/ 3018466 w 4527226"/>
              <a:gd name="connsiteY72-4450" fmla="*/ 3014148 h 6046908"/>
              <a:gd name="connsiteX73-4451" fmla="*/ 2980366 w 4527226"/>
              <a:gd name="connsiteY73-4452" fmla="*/ 3082728 h 6046908"/>
              <a:gd name="connsiteX74-4453" fmla="*/ 2957506 w 4527226"/>
              <a:gd name="connsiteY74-4454" fmla="*/ 3120828 h 6046908"/>
              <a:gd name="connsiteX75-4455" fmla="*/ 2957506 w 4527226"/>
              <a:gd name="connsiteY75-4456" fmla="*/ 3555168 h 6046908"/>
              <a:gd name="connsiteX76-4457" fmla="*/ 3010846 w 4527226"/>
              <a:gd name="connsiteY76-4458" fmla="*/ 3539928 h 6046908"/>
              <a:gd name="connsiteX77-4459" fmla="*/ 3109906 w 4527226"/>
              <a:gd name="connsiteY77-4460" fmla="*/ 3570408 h 6046908"/>
              <a:gd name="connsiteX78-4461" fmla="*/ 3140386 w 4527226"/>
              <a:gd name="connsiteY78-4462" fmla="*/ 3631368 h 6046908"/>
              <a:gd name="connsiteX79-4463" fmla="*/ 3117526 w 4527226"/>
              <a:gd name="connsiteY79-4464" fmla="*/ 3738048 h 6046908"/>
              <a:gd name="connsiteX80-4465" fmla="*/ 3125146 w 4527226"/>
              <a:gd name="connsiteY80-4466" fmla="*/ 4103808 h 6046908"/>
              <a:gd name="connsiteX81-4467" fmla="*/ 3163246 w 4527226"/>
              <a:gd name="connsiteY81-4468" fmla="*/ 4157148 h 6046908"/>
              <a:gd name="connsiteX82-4469" fmla="*/ 3201346 w 4527226"/>
              <a:gd name="connsiteY82-4470" fmla="*/ 4164768 h 6046908"/>
              <a:gd name="connsiteX83-4471" fmla="*/ 3231826 w 4527226"/>
              <a:gd name="connsiteY83-4472" fmla="*/ 4172388 h 6046908"/>
              <a:gd name="connsiteX84-4473" fmla="*/ 3285166 w 4527226"/>
              <a:gd name="connsiteY84-4474" fmla="*/ 4294308 h 6046908"/>
              <a:gd name="connsiteX85-4475" fmla="*/ 3300406 w 4527226"/>
              <a:gd name="connsiteY85-4476" fmla="*/ 4347648 h 6046908"/>
              <a:gd name="connsiteX86-4477" fmla="*/ 3330886 w 4527226"/>
              <a:gd name="connsiteY86-4478" fmla="*/ 4408608 h 6046908"/>
              <a:gd name="connsiteX87-4479" fmla="*/ 3551866 w 4527226"/>
              <a:gd name="connsiteY87-4480" fmla="*/ 4644828 h 6046908"/>
              <a:gd name="connsiteX88-4481" fmla="*/ 3887146 w 4527226"/>
              <a:gd name="connsiteY88-4482" fmla="*/ 5025828 h 6046908"/>
              <a:gd name="connsiteX89-4483" fmla="*/ 4100506 w 4527226"/>
              <a:gd name="connsiteY89-4484" fmla="*/ 5300148 h 6046908"/>
              <a:gd name="connsiteX90-4485" fmla="*/ 4367206 w 4527226"/>
              <a:gd name="connsiteY90-4486" fmla="*/ 5726868 h 6046908"/>
              <a:gd name="connsiteX91-4487" fmla="*/ 4527226 w 4527226"/>
              <a:gd name="connsiteY91-4488" fmla="*/ 6046908 h 6046908"/>
              <a:gd name="connsiteX0-4489" fmla="*/ 707488 w 4527226"/>
              <a:gd name="connsiteY0-4490" fmla="*/ 5008470 h 6046908"/>
              <a:gd name="connsiteX1-4491" fmla="*/ 961066 w 4527226"/>
              <a:gd name="connsiteY1-4492" fmla="*/ 4644828 h 6046908"/>
              <a:gd name="connsiteX2-4493" fmla="*/ 1342066 w 4527226"/>
              <a:gd name="connsiteY2-4494" fmla="*/ 4172388 h 6046908"/>
              <a:gd name="connsiteX3-4495" fmla="*/ 1258246 w 4527226"/>
              <a:gd name="connsiteY3-4496" fmla="*/ 4012368 h 6046908"/>
              <a:gd name="connsiteX4-4497" fmla="*/ 1204906 w 4527226"/>
              <a:gd name="connsiteY4-4498" fmla="*/ 3928548 h 6046908"/>
              <a:gd name="connsiteX5-4499" fmla="*/ 1174426 w 4527226"/>
              <a:gd name="connsiteY5-4500" fmla="*/ 3768528 h 6046908"/>
              <a:gd name="connsiteX6-4501" fmla="*/ 1151566 w 4527226"/>
              <a:gd name="connsiteY6-4502" fmla="*/ 3699948 h 6046908"/>
              <a:gd name="connsiteX7-4503" fmla="*/ 1143946 w 4527226"/>
              <a:gd name="connsiteY7-4504" fmla="*/ 3669468 h 6046908"/>
              <a:gd name="connsiteX8-4505" fmla="*/ 1067746 w 4527226"/>
              <a:gd name="connsiteY8-4506" fmla="*/ 3661848 h 6046908"/>
              <a:gd name="connsiteX9-4507" fmla="*/ 938206 w 4527226"/>
              <a:gd name="connsiteY9-4508" fmla="*/ 3669468 h 6046908"/>
              <a:gd name="connsiteX10-4509" fmla="*/ 831526 w 4527226"/>
              <a:gd name="connsiteY10-4510" fmla="*/ 3692328 h 6046908"/>
              <a:gd name="connsiteX11-4511" fmla="*/ 610546 w 4527226"/>
              <a:gd name="connsiteY11-4512" fmla="*/ 3738048 h 6046908"/>
              <a:gd name="connsiteX12-4513" fmla="*/ 389566 w 4527226"/>
              <a:gd name="connsiteY12-4514" fmla="*/ 3638988 h 6046908"/>
              <a:gd name="connsiteX13-4515" fmla="*/ 381946 w 4527226"/>
              <a:gd name="connsiteY13-4516" fmla="*/ 3326568 h 6046908"/>
              <a:gd name="connsiteX14-4517" fmla="*/ 420046 w 4527226"/>
              <a:gd name="connsiteY14-4518" fmla="*/ 3227508 h 6046908"/>
              <a:gd name="connsiteX15-4519" fmla="*/ 389566 w 4527226"/>
              <a:gd name="connsiteY15-4520" fmla="*/ 3166548 h 6046908"/>
              <a:gd name="connsiteX16-4521" fmla="*/ 351466 w 4527226"/>
              <a:gd name="connsiteY16-4522" fmla="*/ 3105588 h 6046908"/>
              <a:gd name="connsiteX17-4523" fmla="*/ 397186 w 4527226"/>
              <a:gd name="connsiteY17-4524" fmla="*/ 3021768 h 6046908"/>
              <a:gd name="connsiteX18-4525" fmla="*/ 488626 w 4527226"/>
              <a:gd name="connsiteY18-4526" fmla="*/ 2998908 h 6046908"/>
              <a:gd name="connsiteX19-4527" fmla="*/ 471956 w 4527226"/>
              <a:gd name="connsiteY19-4528" fmla="*/ 2942709 h 6046908"/>
              <a:gd name="connsiteX20-4529" fmla="*/ 435286 w 4527226"/>
              <a:gd name="connsiteY20-4530" fmla="*/ 2930328 h 6046908"/>
              <a:gd name="connsiteX21-4531" fmla="*/ 389566 w 4527226"/>
              <a:gd name="connsiteY21-4532" fmla="*/ 2930328 h 6046908"/>
              <a:gd name="connsiteX22-4533" fmla="*/ 314000 w 4527226"/>
              <a:gd name="connsiteY22-4534" fmla="*/ 2893495 h 6046908"/>
              <a:gd name="connsiteX23-4535" fmla="*/ 320986 w 4527226"/>
              <a:gd name="connsiteY23-4536" fmla="*/ 2846508 h 6046908"/>
              <a:gd name="connsiteX24-4537" fmla="*/ 328606 w 4527226"/>
              <a:gd name="connsiteY24-4538" fmla="*/ 2793168 h 6046908"/>
              <a:gd name="connsiteX25-4539" fmla="*/ 313366 w 4527226"/>
              <a:gd name="connsiteY25-4540" fmla="*/ 2732208 h 6046908"/>
              <a:gd name="connsiteX26-4541" fmla="*/ 267646 w 4527226"/>
              <a:gd name="connsiteY26-4542" fmla="*/ 2671248 h 6046908"/>
              <a:gd name="connsiteX27-4543" fmla="*/ 176206 w 4527226"/>
              <a:gd name="connsiteY27-4544" fmla="*/ 2656008 h 6046908"/>
              <a:gd name="connsiteX28-4545" fmla="*/ 54286 w 4527226"/>
              <a:gd name="connsiteY28-4546" fmla="*/ 2610288 h 6046908"/>
              <a:gd name="connsiteX29-4547" fmla="*/ 7931 w 4527226"/>
              <a:gd name="connsiteY29-4548" fmla="*/ 2563298 h 6046908"/>
              <a:gd name="connsiteX30-4549" fmla="*/ 8566 w 4527226"/>
              <a:gd name="connsiteY30-4550" fmla="*/ 2488368 h 6046908"/>
              <a:gd name="connsiteX31-4551" fmla="*/ 92386 w 4527226"/>
              <a:gd name="connsiteY31-4552" fmla="*/ 2335968 h 6046908"/>
              <a:gd name="connsiteX32-4553" fmla="*/ 221926 w 4527226"/>
              <a:gd name="connsiteY32-4554" fmla="*/ 2175948 h 6046908"/>
              <a:gd name="connsiteX33-4555" fmla="*/ 282886 w 4527226"/>
              <a:gd name="connsiteY33-4556" fmla="*/ 2084508 h 6046908"/>
              <a:gd name="connsiteX34-4557" fmla="*/ 328606 w 4527226"/>
              <a:gd name="connsiteY34-4558" fmla="*/ 1977828 h 6046908"/>
              <a:gd name="connsiteX35-4559" fmla="*/ 359086 w 4527226"/>
              <a:gd name="connsiteY35-4560" fmla="*/ 1871148 h 6046908"/>
              <a:gd name="connsiteX36-4561" fmla="*/ 374326 w 4527226"/>
              <a:gd name="connsiteY36-4562" fmla="*/ 1810188 h 6046908"/>
              <a:gd name="connsiteX37-4563" fmla="*/ 343846 w 4527226"/>
              <a:gd name="connsiteY37-4564" fmla="*/ 1756848 h 6046908"/>
              <a:gd name="connsiteX38-4565" fmla="*/ 328606 w 4527226"/>
              <a:gd name="connsiteY38-4566" fmla="*/ 1680648 h 6046908"/>
              <a:gd name="connsiteX39-4567" fmla="*/ 412426 w 4527226"/>
              <a:gd name="connsiteY39-4568" fmla="*/ 1474908 h 6046908"/>
              <a:gd name="connsiteX40-4569" fmla="*/ 442906 w 4527226"/>
              <a:gd name="connsiteY40-4570" fmla="*/ 1307268 h 6046908"/>
              <a:gd name="connsiteX41-4571" fmla="*/ 465766 w 4527226"/>
              <a:gd name="connsiteY41-4572" fmla="*/ 1192968 h 6046908"/>
              <a:gd name="connsiteX42-4573" fmla="*/ 503866 w 4527226"/>
              <a:gd name="connsiteY42-4574" fmla="*/ 1055808 h 6046908"/>
              <a:gd name="connsiteX43-4575" fmla="*/ 557206 w 4527226"/>
              <a:gd name="connsiteY43-4576" fmla="*/ 888168 h 6046908"/>
              <a:gd name="connsiteX44-4577" fmla="*/ 503866 w 4527226"/>
              <a:gd name="connsiteY44-4578" fmla="*/ 888168 h 6046908"/>
              <a:gd name="connsiteX45-4579" fmla="*/ 412426 w 4527226"/>
              <a:gd name="connsiteY45-4580" fmla="*/ 834828 h 6046908"/>
              <a:gd name="connsiteX46-4581" fmla="*/ 328606 w 4527226"/>
              <a:gd name="connsiteY46-4582" fmla="*/ 789108 h 6046908"/>
              <a:gd name="connsiteX47-4583" fmla="*/ 260026 w 4527226"/>
              <a:gd name="connsiteY47-4584" fmla="*/ 773868 h 6046908"/>
              <a:gd name="connsiteX48-4585" fmla="*/ 214306 w 4527226"/>
              <a:gd name="connsiteY48-4586" fmla="*/ 751008 h 6046908"/>
              <a:gd name="connsiteX49-4587" fmla="*/ 260026 w 4527226"/>
              <a:gd name="connsiteY49-4588" fmla="*/ 674808 h 6046908"/>
              <a:gd name="connsiteX50-4589" fmla="*/ 374326 w 4527226"/>
              <a:gd name="connsiteY50-4590" fmla="*/ 606228 h 6046908"/>
              <a:gd name="connsiteX51-4591" fmla="*/ 557206 w 4527226"/>
              <a:gd name="connsiteY51-4592" fmla="*/ 507168 h 6046908"/>
              <a:gd name="connsiteX52-4593" fmla="*/ 656266 w 4527226"/>
              <a:gd name="connsiteY52-4594" fmla="*/ 423348 h 6046908"/>
              <a:gd name="connsiteX53-4595" fmla="*/ 892486 w 4527226"/>
              <a:gd name="connsiteY53-4596" fmla="*/ 232848 h 6046908"/>
              <a:gd name="connsiteX54-4597" fmla="*/ 1174426 w 4527226"/>
              <a:gd name="connsiteY54-4598" fmla="*/ 80448 h 6046908"/>
              <a:gd name="connsiteX55-4599" fmla="*/ 1593526 w 4527226"/>
              <a:gd name="connsiteY55-4600" fmla="*/ 11868 h 6046908"/>
              <a:gd name="connsiteX56-4601" fmla="*/ 1944046 w 4527226"/>
              <a:gd name="connsiteY56-4602" fmla="*/ 4248 h 6046908"/>
              <a:gd name="connsiteX57-4603" fmla="*/ 2172646 w 4527226"/>
              <a:gd name="connsiteY57-4604" fmla="*/ 4248 h 6046908"/>
              <a:gd name="connsiteX58-4605" fmla="*/ 2393626 w 4527226"/>
              <a:gd name="connsiteY58-4606" fmla="*/ 57588 h 6046908"/>
              <a:gd name="connsiteX59-4607" fmla="*/ 2667946 w 4527226"/>
              <a:gd name="connsiteY59-4608" fmla="*/ 133788 h 6046908"/>
              <a:gd name="connsiteX60-4609" fmla="*/ 2820346 w 4527226"/>
              <a:gd name="connsiteY60-4610" fmla="*/ 202368 h 6046908"/>
              <a:gd name="connsiteX61-4611" fmla="*/ 3102286 w 4527226"/>
              <a:gd name="connsiteY61-4612" fmla="*/ 400488 h 6046908"/>
              <a:gd name="connsiteX62-4613" fmla="*/ 3285166 w 4527226"/>
              <a:gd name="connsiteY62-4614" fmla="*/ 651948 h 6046908"/>
              <a:gd name="connsiteX63-4615" fmla="*/ 3407086 w 4527226"/>
              <a:gd name="connsiteY63-4616" fmla="*/ 918648 h 6046908"/>
              <a:gd name="connsiteX64-4617" fmla="*/ 3475666 w 4527226"/>
              <a:gd name="connsiteY64-4618" fmla="*/ 1238688 h 6046908"/>
              <a:gd name="connsiteX65-4619" fmla="*/ 3506146 w 4527226"/>
              <a:gd name="connsiteY65-4620" fmla="*/ 1543488 h 6046908"/>
              <a:gd name="connsiteX66-4621" fmla="*/ 3506146 w 4527226"/>
              <a:gd name="connsiteY66-4622" fmla="*/ 1962588 h 6046908"/>
              <a:gd name="connsiteX67-4623" fmla="*/ 3338506 w 4527226"/>
              <a:gd name="connsiteY67-4624" fmla="*/ 2305488 h 6046908"/>
              <a:gd name="connsiteX68-4625" fmla="*/ 3254686 w 4527226"/>
              <a:gd name="connsiteY68-4626" fmla="*/ 2473128 h 6046908"/>
              <a:gd name="connsiteX69-4627" fmla="*/ 3132766 w 4527226"/>
              <a:gd name="connsiteY69-4628" fmla="*/ 2663628 h 6046908"/>
              <a:gd name="connsiteX70-4629" fmla="*/ 3071806 w 4527226"/>
              <a:gd name="connsiteY70-4630" fmla="*/ 2838888 h 6046908"/>
              <a:gd name="connsiteX71-4631" fmla="*/ 3064186 w 4527226"/>
              <a:gd name="connsiteY71-4632" fmla="*/ 2915088 h 6046908"/>
              <a:gd name="connsiteX72-4633" fmla="*/ 3018466 w 4527226"/>
              <a:gd name="connsiteY72-4634" fmla="*/ 3014148 h 6046908"/>
              <a:gd name="connsiteX73-4635" fmla="*/ 2980366 w 4527226"/>
              <a:gd name="connsiteY73-4636" fmla="*/ 3082728 h 6046908"/>
              <a:gd name="connsiteX74-4637" fmla="*/ 2957506 w 4527226"/>
              <a:gd name="connsiteY74-4638" fmla="*/ 3120828 h 6046908"/>
              <a:gd name="connsiteX75-4639" fmla="*/ 2957506 w 4527226"/>
              <a:gd name="connsiteY75-4640" fmla="*/ 3555168 h 6046908"/>
              <a:gd name="connsiteX76-4641" fmla="*/ 3010846 w 4527226"/>
              <a:gd name="connsiteY76-4642" fmla="*/ 3539928 h 6046908"/>
              <a:gd name="connsiteX77-4643" fmla="*/ 3109906 w 4527226"/>
              <a:gd name="connsiteY77-4644" fmla="*/ 3570408 h 6046908"/>
              <a:gd name="connsiteX78-4645" fmla="*/ 3140386 w 4527226"/>
              <a:gd name="connsiteY78-4646" fmla="*/ 3631368 h 6046908"/>
              <a:gd name="connsiteX79-4647" fmla="*/ 3117526 w 4527226"/>
              <a:gd name="connsiteY79-4648" fmla="*/ 3738048 h 6046908"/>
              <a:gd name="connsiteX80-4649" fmla="*/ 3125146 w 4527226"/>
              <a:gd name="connsiteY80-4650" fmla="*/ 4103808 h 6046908"/>
              <a:gd name="connsiteX81-4651" fmla="*/ 3163246 w 4527226"/>
              <a:gd name="connsiteY81-4652" fmla="*/ 4157148 h 6046908"/>
              <a:gd name="connsiteX82-4653" fmla="*/ 3201346 w 4527226"/>
              <a:gd name="connsiteY82-4654" fmla="*/ 4164768 h 6046908"/>
              <a:gd name="connsiteX83-4655" fmla="*/ 3231826 w 4527226"/>
              <a:gd name="connsiteY83-4656" fmla="*/ 4172388 h 6046908"/>
              <a:gd name="connsiteX84-4657" fmla="*/ 3285166 w 4527226"/>
              <a:gd name="connsiteY84-4658" fmla="*/ 4294308 h 6046908"/>
              <a:gd name="connsiteX85-4659" fmla="*/ 3300406 w 4527226"/>
              <a:gd name="connsiteY85-4660" fmla="*/ 4347648 h 6046908"/>
              <a:gd name="connsiteX86-4661" fmla="*/ 3330886 w 4527226"/>
              <a:gd name="connsiteY86-4662" fmla="*/ 4408608 h 6046908"/>
              <a:gd name="connsiteX87-4663" fmla="*/ 3551866 w 4527226"/>
              <a:gd name="connsiteY87-4664" fmla="*/ 4644828 h 6046908"/>
              <a:gd name="connsiteX88-4665" fmla="*/ 3887146 w 4527226"/>
              <a:gd name="connsiteY88-4666" fmla="*/ 5025828 h 6046908"/>
              <a:gd name="connsiteX89-4667" fmla="*/ 4100506 w 4527226"/>
              <a:gd name="connsiteY89-4668" fmla="*/ 5300148 h 6046908"/>
              <a:gd name="connsiteX90-4669" fmla="*/ 4367206 w 4527226"/>
              <a:gd name="connsiteY90-4670" fmla="*/ 5726868 h 6046908"/>
              <a:gd name="connsiteX91-4671" fmla="*/ 4527226 w 4527226"/>
              <a:gd name="connsiteY91-4672" fmla="*/ 6046908 h 6046908"/>
              <a:gd name="connsiteX0-4673" fmla="*/ 707488 w 4367206"/>
              <a:gd name="connsiteY0-4674" fmla="*/ 5008470 h 5726868"/>
              <a:gd name="connsiteX1-4675" fmla="*/ 961066 w 4367206"/>
              <a:gd name="connsiteY1-4676" fmla="*/ 4644828 h 5726868"/>
              <a:gd name="connsiteX2-4677" fmla="*/ 1342066 w 4367206"/>
              <a:gd name="connsiteY2-4678" fmla="*/ 4172388 h 5726868"/>
              <a:gd name="connsiteX3-4679" fmla="*/ 1258246 w 4367206"/>
              <a:gd name="connsiteY3-4680" fmla="*/ 4012368 h 5726868"/>
              <a:gd name="connsiteX4-4681" fmla="*/ 1204906 w 4367206"/>
              <a:gd name="connsiteY4-4682" fmla="*/ 3928548 h 5726868"/>
              <a:gd name="connsiteX5-4683" fmla="*/ 1174426 w 4367206"/>
              <a:gd name="connsiteY5-4684" fmla="*/ 3768528 h 5726868"/>
              <a:gd name="connsiteX6-4685" fmla="*/ 1151566 w 4367206"/>
              <a:gd name="connsiteY6-4686" fmla="*/ 3699948 h 5726868"/>
              <a:gd name="connsiteX7-4687" fmla="*/ 1143946 w 4367206"/>
              <a:gd name="connsiteY7-4688" fmla="*/ 3669468 h 5726868"/>
              <a:gd name="connsiteX8-4689" fmla="*/ 1067746 w 4367206"/>
              <a:gd name="connsiteY8-4690" fmla="*/ 3661848 h 5726868"/>
              <a:gd name="connsiteX9-4691" fmla="*/ 938206 w 4367206"/>
              <a:gd name="connsiteY9-4692" fmla="*/ 3669468 h 5726868"/>
              <a:gd name="connsiteX10-4693" fmla="*/ 831526 w 4367206"/>
              <a:gd name="connsiteY10-4694" fmla="*/ 3692328 h 5726868"/>
              <a:gd name="connsiteX11-4695" fmla="*/ 610546 w 4367206"/>
              <a:gd name="connsiteY11-4696" fmla="*/ 3738048 h 5726868"/>
              <a:gd name="connsiteX12-4697" fmla="*/ 389566 w 4367206"/>
              <a:gd name="connsiteY12-4698" fmla="*/ 3638988 h 5726868"/>
              <a:gd name="connsiteX13-4699" fmla="*/ 381946 w 4367206"/>
              <a:gd name="connsiteY13-4700" fmla="*/ 3326568 h 5726868"/>
              <a:gd name="connsiteX14-4701" fmla="*/ 420046 w 4367206"/>
              <a:gd name="connsiteY14-4702" fmla="*/ 3227508 h 5726868"/>
              <a:gd name="connsiteX15-4703" fmla="*/ 389566 w 4367206"/>
              <a:gd name="connsiteY15-4704" fmla="*/ 3166548 h 5726868"/>
              <a:gd name="connsiteX16-4705" fmla="*/ 351466 w 4367206"/>
              <a:gd name="connsiteY16-4706" fmla="*/ 3105588 h 5726868"/>
              <a:gd name="connsiteX17-4707" fmla="*/ 397186 w 4367206"/>
              <a:gd name="connsiteY17-4708" fmla="*/ 3021768 h 5726868"/>
              <a:gd name="connsiteX18-4709" fmla="*/ 488626 w 4367206"/>
              <a:gd name="connsiteY18-4710" fmla="*/ 2998908 h 5726868"/>
              <a:gd name="connsiteX19-4711" fmla="*/ 471956 w 4367206"/>
              <a:gd name="connsiteY19-4712" fmla="*/ 2942709 h 5726868"/>
              <a:gd name="connsiteX20-4713" fmla="*/ 435286 w 4367206"/>
              <a:gd name="connsiteY20-4714" fmla="*/ 2930328 h 5726868"/>
              <a:gd name="connsiteX21-4715" fmla="*/ 389566 w 4367206"/>
              <a:gd name="connsiteY21-4716" fmla="*/ 2930328 h 5726868"/>
              <a:gd name="connsiteX22-4717" fmla="*/ 314000 w 4367206"/>
              <a:gd name="connsiteY22-4718" fmla="*/ 2893495 h 5726868"/>
              <a:gd name="connsiteX23-4719" fmla="*/ 320986 w 4367206"/>
              <a:gd name="connsiteY23-4720" fmla="*/ 2846508 h 5726868"/>
              <a:gd name="connsiteX24-4721" fmla="*/ 328606 w 4367206"/>
              <a:gd name="connsiteY24-4722" fmla="*/ 2793168 h 5726868"/>
              <a:gd name="connsiteX25-4723" fmla="*/ 313366 w 4367206"/>
              <a:gd name="connsiteY25-4724" fmla="*/ 2732208 h 5726868"/>
              <a:gd name="connsiteX26-4725" fmla="*/ 267646 w 4367206"/>
              <a:gd name="connsiteY26-4726" fmla="*/ 2671248 h 5726868"/>
              <a:gd name="connsiteX27-4727" fmla="*/ 176206 w 4367206"/>
              <a:gd name="connsiteY27-4728" fmla="*/ 2656008 h 5726868"/>
              <a:gd name="connsiteX28-4729" fmla="*/ 54286 w 4367206"/>
              <a:gd name="connsiteY28-4730" fmla="*/ 2610288 h 5726868"/>
              <a:gd name="connsiteX29-4731" fmla="*/ 7931 w 4367206"/>
              <a:gd name="connsiteY29-4732" fmla="*/ 2563298 h 5726868"/>
              <a:gd name="connsiteX30-4733" fmla="*/ 8566 w 4367206"/>
              <a:gd name="connsiteY30-4734" fmla="*/ 2488368 h 5726868"/>
              <a:gd name="connsiteX31-4735" fmla="*/ 92386 w 4367206"/>
              <a:gd name="connsiteY31-4736" fmla="*/ 2335968 h 5726868"/>
              <a:gd name="connsiteX32-4737" fmla="*/ 221926 w 4367206"/>
              <a:gd name="connsiteY32-4738" fmla="*/ 2175948 h 5726868"/>
              <a:gd name="connsiteX33-4739" fmla="*/ 282886 w 4367206"/>
              <a:gd name="connsiteY33-4740" fmla="*/ 2084508 h 5726868"/>
              <a:gd name="connsiteX34-4741" fmla="*/ 328606 w 4367206"/>
              <a:gd name="connsiteY34-4742" fmla="*/ 1977828 h 5726868"/>
              <a:gd name="connsiteX35-4743" fmla="*/ 359086 w 4367206"/>
              <a:gd name="connsiteY35-4744" fmla="*/ 1871148 h 5726868"/>
              <a:gd name="connsiteX36-4745" fmla="*/ 374326 w 4367206"/>
              <a:gd name="connsiteY36-4746" fmla="*/ 1810188 h 5726868"/>
              <a:gd name="connsiteX37-4747" fmla="*/ 343846 w 4367206"/>
              <a:gd name="connsiteY37-4748" fmla="*/ 1756848 h 5726868"/>
              <a:gd name="connsiteX38-4749" fmla="*/ 328606 w 4367206"/>
              <a:gd name="connsiteY38-4750" fmla="*/ 1680648 h 5726868"/>
              <a:gd name="connsiteX39-4751" fmla="*/ 412426 w 4367206"/>
              <a:gd name="connsiteY39-4752" fmla="*/ 1474908 h 5726868"/>
              <a:gd name="connsiteX40-4753" fmla="*/ 442906 w 4367206"/>
              <a:gd name="connsiteY40-4754" fmla="*/ 1307268 h 5726868"/>
              <a:gd name="connsiteX41-4755" fmla="*/ 465766 w 4367206"/>
              <a:gd name="connsiteY41-4756" fmla="*/ 1192968 h 5726868"/>
              <a:gd name="connsiteX42-4757" fmla="*/ 503866 w 4367206"/>
              <a:gd name="connsiteY42-4758" fmla="*/ 1055808 h 5726868"/>
              <a:gd name="connsiteX43-4759" fmla="*/ 557206 w 4367206"/>
              <a:gd name="connsiteY43-4760" fmla="*/ 888168 h 5726868"/>
              <a:gd name="connsiteX44-4761" fmla="*/ 503866 w 4367206"/>
              <a:gd name="connsiteY44-4762" fmla="*/ 888168 h 5726868"/>
              <a:gd name="connsiteX45-4763" fmla="*/ 412426 w 4367206"/>
              <a:gd name="connsiteY45-4764" fmla="*/ 834828 h 5726868"/>
              <a:gd name="connsiteX46-4765" fmla="*/ 328606 w 4367206"/>
              <a:gd name="connsiteY46-4766" fmla="*/ 789108 h 5726868"/>
              <a:gd name="connsiteX47-4767" fmla="*/ 260026 w 4367206"/>
              <a:gd name="connsiteY47-4768" fmla="*/ 773868 h 5726868"/>
              <a:gd name="connsiteX48-4769" fmla="*/ 214306 w 4367206"/>
              <a:gd name="connsiteY48-4770" fmla="*/ 751008 h 5726868"/>
              <a:gd name="connsiteX49-4771" fmla="*/ 260026 w 4367206"/>
              <a:gd name="connsiteY49-4772" fmla="*/ 674808 h 5726868"/>
              <a:gd name="connsiteX50-4773" fmla="*/ 374326 w 4367206"/>
              <a:gd name="connsiteY50-4774" fmla="*/ 606228 h 5726868"/>
              <a:gd name="connsiteX51-4775" fmla="*/ 557206 w 4367206"/>
              <a:gd name="connsiteY51-4776" fmla="*/ 507168 h 5726868"/>
              <a:gd name="connsiteX52-4777" fmla="*/ 656266 w 4367206"/>
              <a:gd name="connsiteY52-4778" fmla="*/ 423348 h 5726868"/>
              <a:gd name="connsiteX53-4779" fmla="*/ 892486 w 4367206"/>
              <a:gd name="connsiteY53-4780" fmla="*/ 232848 h 5726868"/>
              <a:gd name="connsiteX54-4781" fmla="*/ 1174426 w 4367206"/>
              <a:gd name="connsiteY54-4782" fmla="*/ 80448 h 5726868"/>
              <a:gd name="connsiteX55-4783" fmla="*/ 1593526 w 4367206"/>
              <a:gd name="connsiteY55-4784" fmla="*/ 11868 h 5726868"/>
              <a:gd name="connsiteX56-4785" fmla="*/ 1944046 w 4367206"/>
              <a:gd name="connsiteY56-4786" fmla="*/ 4248 h 5726868"/>
              <a:gd name="connsiteX57-4787" fmla="*/ 2172646 w 4367206"/>
              <a:gd name="connsiteY57-4788" fmla="*/ 4248 h 5726868"/>
              <a:gd name="connsiteX58-4789" fmla="*/ 2393626 w 4367206"/>
              <a:gd name="connsiteY58-4790" fmla="*/ 57588 h 5726868"/>
              <a:gd name="connsiteX59-4791" fmla="*/ 2667946 w 4367206"/>
              <a:gd name="connsiteY59-4792" fmla="*/ 133788 h 5726868"/>
              <a:gd name="connsiteX60-4793" fmla="*/ 2820346 w 4367206"/>
              <a:gd name="connsiteY60-4794" fmla="*/ 202368 h 5726868"/>
              <a:gd name="connsiteX61-4795" fmla="*/ 3102286 w 4367206"/>
              <a:gd name="connsiteY61-4796" fmla="*/ 400488 h 5726868"/>
              <a:gd name="connsiteX62-4797" fmla="*/ 3285166 w 4367206"/>
              <a:gd name="connsiteY62-4798" fmla="*/ 651948 h 5726868"/>
              <a:gd name="connsiteX63-4799" fmla="*/ 3407086 w 4367206"/>
              <a:gd name="connsiteY63-4800" fmla="*/ 918648 h 5726868"/>
              <a:gd name="connsiteX64-4801" fmla="*/ 3475666 w 4367206"/>
              <a:gd name="connsiteY64-4802" fmla="*/ 1238688 h 5726868"/>
              <a:gd name="connsiteX65-4803" fmla="*/ 3506146 w 4367206"/>
              <a:gd name="connsiteY65-4804" fmla="*/ 1543488 h 5726868"/>
              <a:gd name="connsiteX66-4805" fmla="*/ 3506146 w 4367206"/>
              <a:gd name="connsiteY66-4806" fmla="*/ 1962588 h 5726868"/>
              <a:gd name="connsiteX67-4807" fmla="*/ 3338506 w 4367206"/>
              <a:gd name="connsiteY67-4808" fmla="*/ 2305488 h 5726868"/>
              <a:gd name="connsiteX68-4809" fmla="*/ 3254686 w 4367206"/>
              <a:gd name="connsiteY68-4810" fmla="*/ 2473128 h 5726868"/>
              <a:gd name="connsiteX69-4811" fmla="*/ 3132766 w 4367206"/>
              <a:gd name="connsiteY69-4812" fmla="*/ 2663628 h 5726868"/>
              <a:gd name="connsiteX70-4813" fmla="*/ 3071806 w 4367206"/>
              <a:gd name="connsiteY70-4814" fmla="*/ 2838888 h 5726868"/>
              <a:gd name="connsiteX71-4815" fmla="*/ 3064186 w 4367206"/>
              <a:gd name="connsiteY71-4816" fmla="*/ 2915088 h 5726868"/>
              <a:gd name="connsiteX72-4817" fmla="*/ 3018466 w 4367206"/>
              <a:gd name="connsiteY72-4818" fmla="*/ 3014148 h 5726868"/>
              <a:gd name="connsiteX73-4819" fmla="*/ 2980366 w 4367206"/>
              <a:gd name="connsiteY73-4820" fmla="*/ 3082728 h 5726868"/>
              <a:gd name="connsiteX74-4821" fmla="*/ 2957506 w 4367206"/>
              <a:gd name="connsiteY74-4822" fmla="*/ 3120828 h 5726868"/>
              <a:gd name="connsiteX75-4823" fmla="*/ 2957506 w 4367206"/>
              <a:gd name="connsiteY75-4824" fmla="*/ 3555168 h 5726868"/>
              <a:gd name="connsiteX76-4825" fmla="*/ 3010846 w 4367206"/>
              <a:gd name="connsiteY76-4826" fmla="*/ 3539928 h 5726868"/>
              <a:gd name="connsiteX77-4827" fmla="*/ 3109906 w 4367206"/>
              <a:gd name="connsiteY77-4828" fmla="*/ 3570408 h 5726868"/>
              <a:gd name="connsiteX78-4829" fmla="*/ 3140386 w 4367206"/>
              <a:gd name="connsiteY78-4830" fmla="*/ 3631368 h 5726868"/>
              <a:gd name="connsiteX79-4831" fmla="*/ 3117526 w 4367206"/>
              <a:gd name="connsiteY79-4832" fmla="*/ 3738048 h 5726868"/>
              <a:gd name="connsiteX80-4833" fmla="*/ 3125146 w 4367206"/>
              <a:gd name="connsiteY80-4834" fmla="*/ 4103808 h 5726868"/>
              <a:gd name="connsiteX81-4835" fmla="*/ 3163246 w 4367206"/>
              <a:gd name="connsiteY81-4836" fmla="*/ 4157148 h 5726868"/>
              <a:gd name="connsiteX82-4837" fmla="*/ 3201346 w 4367206"/>
              <a:gd name="connsiteY82-4838" fmla="*/ 4164768 h 5726868"/>
              <a:gd name="connsiteX83-4839" fmla="*/ 3231826 w 4367206"/>
              <a:gd name="connsiteY83-4840" fmla="*/ 4172388 h 5726868"/>
              <a:gd name="connsiteX84-4841" fmla="*/ 3285166 w 4367206"/>
              <a:gd name="connsiteY84-4842" fmla="*/ 4294308 h 5726868"/>
              <a:gd name="connsiteX85-4843" fmla="*/ 3300406 w 4367206"/>
              <a:gd name="connsiteY85-4844" fmla="*/ 4347648 h 5726868"/>
              <a:gd name="connsiteX86-4845" fmla="*/ 3330886 w 4367206"/>
              <a:gd name="connsiteY86-4846" fmla="*/ 4408608 h 5726868"/>
              <a:gd name="connsiteX87-4847" fmla="*/ 3551866 w 4367206"/>
              <a:gd name="connsiteY87-4848" fmla="*/ 4644828 h 5726868"/>
              <a:gd name="connsiteX88-4849" fmla="*/ 3887146 w 4367206"/>
              <a:gd name="connsiteY88-4850" fmla="*/ 5025828 h 5726868"/>
              <a:gd name="connsiteX89-4851" fmla="*/ 4100506 w 4367206"/>
              <a:gd name="connsiteY89-4852" fmla="*/ 5300148 h 5726868"/>
              <a:gd name="connsiteX90-4853" fmla="*/ 4367206 w 4367206"/>
              <a:gd name="connsiteY90-4854" fmla="*/ 5726868 h 5726868"/>
              <a:gd name="connsiteX0-4855" fmla="*/ 707488 w 4100506"/>
              <a:gd name="connsiteY0-4856" fmla="*/ 5008470 h 5300148"/>
              <a:gd name="connsiteX1-4857" fmla="*/ 961066 w 4100506"/>
              <a:gd name="connsiteY1-4858" fmla="*/ 4644828 h 5300148"/>
              <a:gd name="connsiteX2-4859" fmla="*/ 1342066 w 4100506"/>
              <a:gd name="connsiteY2-4860" fmla="*/ 4172388 h 5300148"/>
              <a:gd name="connsiteX3-4861" fmla="*/ 1258246 w 4100506"/>
              <a:gd name="connsiteY3-4862" fmla="*/ 4012368 h 5300148"/>
              <a:gd name="connsiteX4-4863" fmla="*/ 1204906 w 4100506"/>
              <a:gd name="connsiteY4-4864" fmla="*/ 3928548 h 5300148"/>
              <a:gd name="connsiteX5-4865" fmla="*/ 1174426 w 4100506"/>
              <a:gd name="connsiteY5-4866" fmla="*/ 3768528 h 5300148"/>
              <a:gd name="connsiteX6-4867" fmla="*/ 1151566 w 4100506"/>
              <a:gd name="connsiteY6-4868" fmla="*/ 3699948 h 5300148"/>
              <a:gd name="connsiteX7-4869" fmla="*/ 1143946 w 4100506"/>
              <a:gd name="connsiteY7-4870" fmla="*/ 3669468 h 5300148"/>
              <a:gd name="connsiteX8-4871" fmla="*/ 1067746 w 4100506"/>
              <a:gd name="connsiteY8-4872" fmla="*/ 3661848 h 5300148"/>
              <a:gd name="connsiteX9-4873" fmla="*/ 938206 w 4100506"/>
              <a:gd name="connsiteY9-4874" fmla="*/ 3669468 h 5300148"/>
              <a:gd name="connsiteX10-4875" fmla="*/ 831526 w 4100506"/>
              <a:gd name="connsiteY10-4876" fmla="*/ 3692328 h 5300148"/>
              <a:gd name="connsiteX11-4877" fmla="*/ 610546 w 4100506"/>
              <a:gd name="connsiteY11-4878" fmla="*/ 3738048 h 5300148"/>
              <a:gd name="connsiteX12-4879" fmla="*/ 389566 w 4100506"/>
              <a:gd name="connsiteY12-4880" fmla="*/ 3638988 h 5300148"/>
              <a:gd name="connsiteX13-4881" fmla="*/ 381946 w 4100506"/>
              <a:gd name="connsiteY13-4882" fmla="*/ 3326568 h 5300148"/>
              <a:gd name="connsiteX14-4883" fmla="*/ 420046 w 4100506"/>
              <a:gd name="connsiteY14-4884" fmla="*/ 3227508 h 5300148"/>
              <a:gd name="connsiteX15-4885" fmla="*/ 389566 w 4100506"/>
              <a:gd name="connsiteY15-4886" fmla="*/ 3166548 h 5300148"/>
              <a:gd name="connsiteX16-4887" fmla="*/ 351466 w 4100506"/>
              <a:gd name="connsiteY16-4888" fmla="*/ 3105588 h 5300148"/>
              <a:gd name="connsiteX17-4889" fmla="*/ 397186 w 4100506"/>
              <a:gd name="connsiteY17-4890" fmla="*/ 3021768 h 5300148"/>
              <a:gd name="connsiteX18-4891" fmla="*/ 488626 w 4100506"/>
              <a:gd name="connsiteY18-4892" fmla="*/ 2998908 h 5300148"/>
              <a:gd name="connsiteX19-4893" fmla="*/ 471956 w 4100506"/>
              <a:gd name="connsiteY19-4894" fmla="*/ 2942709 h 5300148"/>
              <a:gd name="connsiteX20-4895" fmla="*/ 435286 w 4100506"/>
              <a:gd name="connsiteY20-4896" fmla="*/ 2930328 h 5300148"/>
              <a:gd name="connsiteX21-4897" fmla="*/ 389566 w 4100506"/>
              <a:gd name="connsiteY21-4898" fmla="*/ 2930328 h 5300148"/>
              <a:gd name="connsiteX22-4899" fmla="*/ 314000 w 4100506"/>
              <a:gd name="connsiteY22-4900" fmla="*/ 2893495 h 5300148"/>
              <a:gd name="connsiteX23-4901" fmla="*/ 320986 w 4100506"/>
              <a:gd name="connsiteY23-4902" fmla="*/ 2846508 h 5300148"/>
              <a:gd name="connsiteX24-4903" fmla="*/ 328606 w 4100506"/>
              <a:gd name="connsiteY24-4904" fmla="*/ 2793168 h 5300148"/>
              <a:gd name="connsiteX25-4905" fmla="*/ 313366 w 4100506"/>
              <a:gd name="connsiteY25-4906" fmla="*/ 2732208 h 5300148"/>
              <a:gd name="connsiteX26-4907" fmla="*/ 267646 w 4100506"/>
              <a:gd name="connsiteY26-4908" fmla="*/ 2671248 h 5300148"/>
              <a:gd name="connsiteX27-4909" fmla="*/ 176206 w 4100506"/>
              <a:gd name="connsiteY27-4910" fmla="*/ 2656008 h 5300148"/>
              <a:gd name="connsiteX28-4911" fmla="*/ 54286 w 4100506"/>
              <a:gd name="connsiteY28-4912" fmla="*/ 2610288 h 5300148"/>
              <a:gd name="connsiteX29-4913" fmla="*/ 7931 w 4100506"/>
              <a:gd name="connsiteY29-4914" fmla="*/ 2563298 h 5300148"/>
              <a:gd name="connsiteX30-4915" fmla="*/ 8566 w 4100506"/>
              <a:gd name="connsiteY30-4916" fmla="*/ 2488368 h 5300148"/>
              <a:gd name="connsiteX31-4917" fmla="*/ 92386 w 4100506"/>
              <a:gd name="connsiteY31-4918" fmla="*/ 2335968 h 5300148"/>
              <a:gd name="connsiteX32-4919" fmla="*/ 221926 w 4100506"/>
              <a:gd name="connsiteY32-4920" fmla="*/ 2175948 h 5300148"/>
              <a:gd name="connsiteX33-4921" fmla="*/ 282886 w 4100506"/>
              <a:gd name="connsiteY33-4922" fmla="*/ 2084508 h 5300148"/>
              <a:gd name="connsiteX34-4923" fmla="*/ 328606 w 4100506"/>
              <a:gd name="connsiteY34-4924" fmla="*/ 1977828 h 5300148"/>
              <a:gd name="connsiteX35-4925" fmla="*/ 359086 w 4100506"/>
              <a:gd name="connsiteY35-4926" fmla="*/ 1871148 h 5300148"/>
              <a:gd name="connsiteX36-4927" fmla="*/ 374326 w 4100506"/>
              <a:gd name="connsiteY36-4928" fmla="*/ 1810188 h 5300148"/>
              <a:gd name="connsiteX37-4929" fmla="*/ 343846 w 4100506"/>
              <a:gd name="connsiteY37-4930" fmla="*/ 1756848 h 5300148"/>
              <a:gd name="connsiteX38-4931" fmla="*/ 328606 w 4100506"/>
              <a:gd name="connsiteY38-4932" fmla="*/ 1680648 h 5300148"/>
              <a:gd name="connsiteX39-4933" fmla="*/ 412426 w 4100506"/>
              <a:gd name="connsiteY39-4934" fmla="*/ 1474908 h 5300148"/>
              <a:gd name="connsiteX40-4935" fmla="*/ 442906 w 4100506"/>
              <a:gd name="connsiteY40-4936" fmla="*/ 1307268 h 5300148"/>
              <a:gd name="connsiteX41-4937" fmla="*/ 465766 w 4100506"/>
              <a:gd name="connsiteY41-4938" fmla="*/ 1192968 h 5300148"/>
              <a:gd name="connsiteX42-4939" fmla="*/ 503866 w 4100506"/>
              <a:gd name="connsiteY42-4940" fmla="*/ 1055808 h 5300148"/>
              <a:gd name="connsiteX43-4941" fmla="*/ 557206 w 4100506"/>
              <a:gd name="connsiteY43-4942" fmla="*/ 888168 h 5300148"/>
              <a:gd name="connsiteX44-4943" fmla="*/ 503866 w 4100506"/>
              <a:gd name="connsiteY44-4944" fmla="*/ 888168 h 5300148"/>
              <a:gd name="connsiteX45-4945" fmla="*/ 412426 w 4100506"/>
              <a:gd name="connsiteY45-4946" fmla="*/ 834828 h 5300148"/>
              <a:gd name="connsiteX46-4947" fmla="*/ 328606 w 4100506"/>
              <a:gd name="connsiteY46-4948" fmla="*/ 789108 h 5300148"/>
              <a:gd name="connsiteX47-4949" fmla="*/ 260026 w 4100506"/>
              <a:gd name="connsiteY47-4950" fmla="*/ 773868 h 5300148"/>
              <a:gd name="connsiteX48-4951" fmla="*/ 214306 w 4100506"/>
              <a:gd name="connsiteY48-4952" fmla="*/ 751008 h 5300148"/>
              <a:gd name="connsiteX49-4953" fmla="*/ 260026 w 4100506"/>
              <a:gd name="connsiteY49-4954" fmla="*/ 674808 h 5300148"/>
              <a:gd name="connsiteX50-4955" fmla="*/ 374326 w 4100506"/>
              <a:gd name="connsiteY50-4956" fmla="*/ 606228 h 5300148"/>
              <a:gd name="connsiteX51-4957" fmla="*/ 557206 w 4100506"/>
              <a:gd name="connsiteY51-4958" fmla="*/ 507168 h 5300148"/>
              <a:gd name="connsiteX52-4959" fmla="*/ 656266 w 4100506"/>
              <a:gd name="connsiteY52-4960" fmla="*/ 423348 h 5300148"/>
              <a:gd name="connsiteX53-4961" fmla="*/ 892486 w 4100506"/>
              <a:gd name="connsiteY53-4962" fmla="*/ 232848 h 5300148"/>
              <a:gd name="connsiteX54-4963" fmla="*/ 1174426 w 4100506"/>
              <a:gd name="connsiteY54-4964" fmla="*/ 80448 h 5300148"/>
              <a:gd name="connsiteX55-4965" fmla="*/ 1593526 w 4100506"/>
              <a:gd name="connsiteY55-4966" fmla="*/ 11868 h 5300148"/>
              <a:gd name="connsiteX56-4967" fmla="*/ 1944046 w 4100506"/>
              <a:gd name="connsiteY56-4968" fmla="*/ 4248 h 5300148"/>
              <a:gd name="connsiteX57-4969" fmla="*/ 2172646 w 4100506"/>
              <a:gd name="connsiteY57-4970" fmla="*/ 4248 h 5300148"/>
              <a:gd name="connsiteX58-4971" fmla="*/ 2393626 w 4100506"/>
              <a:gd name="connsiteY58-4972" fmla="*/ 57588 h 5300148"/>
              <a:gd name="connsiteX59-4973" fmla="*/ 2667946 w 4100506"/>
              <a:gd name="connsiteY59-4974" fmla="*/ 133788 h 5300148"/>
              <a:gd name="connsiteX60-4975" fmla="*/ 2820346 w 4100506"/>
              <a:gd name="connsiteY60-4976" fmla="*/ 202368 h 5300148"/>
              <a:gd name="connsiteX61-4977" fmla="*/ 3102286 w 4100506"/>
              <a:gd name="connsiteY61-4978" fmla="*/ 400488 h 5300148"/>
              <a:gd name="connsiteX62-4979" fmla="*/ 3285166 w 4100506"/>
              <a:gd name="connsiteY62-4980" fmla="*/ 651948 h 5300148"/>
              <a:gd name="connsiteX63-4981" fmla="*/ 3407086 w 4100506"/>
              <a:gd name="connsiteY63-4982" fmla="*/ 918648 h 5300148"/>
              <a:gd name="connsiteX64-4983" fmla="*/ 3475666 w 4100506"/>
              <a:gd name="connsiteY64-4984" fmla="*/ 1238688 h 5300148"/>
              <a:gd name="connsiteX65-4985" fmla="*/ 3506146 w 4100506"/>
              <a:gd name="connsiteY65-4986" fmla="*/ 1543488 h 5300148"/>
              <a:gd name="connsiteX66-4987" fmla="*/ 3506146 w 4100506"/>
              <a:gd name="connsiteY66-4988" fmla="*/ 1962588 h 5300148"/>
              <a:gd name="connsiteX67-4989" fmla="*/ 3338506 w 4100506"/>
              <a:gd name="connsiteY67-4990" fmla="*/ 2305488 h 5300148"/>
              <a:gd name="connsiteX68-4991" fmla="*/ 3254686 w 4100506"/>
              <a:gd name="connsiteY68-4992" fmla="*/ 2473128 h 5300148"/>
              <a:gd name="connsiteX69-4993" fmla="*/ 3132766 w 4100506"/>
              <a:gd name="connsiteY69-4994" fmla="*/ 2663628 h 5300148"/>
              <a:gd name="connsiteX70-4995" fmla="*/ 3071806 w 4100506"/>
              <a:gd name="connsiteY70-4996" fmla="*/ 2838888 h 5300148"/>
              <a:gd name="connsiteX71-4997" fmla="*/ 3064186 w 4100506"/>
              <a:gd name="connsiteY71-4998" fmla="*/ 2915088 h 5300148"/>
              <a:gd name="connsiteX72-4999" fmla="*/ 3018466 w 4100506"/>
              <a:gd name="connsiteY72-5000" fmla="*/ 3014148 h 5300148"/>
              <a:gd name="connsiteX73-5001" fmla="*/ 2980366 w 4100506"/>
              <a:gd name="connsiteY73-5002" fmla="*/ 3082728 h 5300148"/>
              <a:gd name="connsiteX74-5003" fmla="*/ 2957506 w 4100506"/>
              <a:gd name="connsiteY74-5004" fmla="*/ 3120828 h 5300148"/>
              <a:gd name="connsiteX75-5005" fmla="*/ 2957506 w 4100506"/>
              <a:gd name="connsiteY75-5006" fmla="*/ 3555168 h 5300148"/>
              <a:gd name="connsiteX76-5007" fmla="*/ 3010846 w 4100506"/>
              <a:gd name="connsiteY76-5008" fmla="*/ 3539928 h 5300148"/>
              <a:gd name="connsiteX77-5009" fmla="*/ 3109906 w 4100506"/>
              <a:gd name="connsiteY77-5010" fmla="*/ 3570408 h 5300148"/>
              <a:gd name="connsiteX78-5011" fmla="*/ 3140386 w 4100506"/>
              <a:gd name="connsiteY78-5012" fmla="*/ 3631368 h 5300148"/>
              <a:gd name="connsiteX79-5013" fmla="*/ 3117526 w 4100506"/>
              <a:gd name="connsiteY79-5014" fmla="*/ 3738048 h 5300148"/>
              <a:gd name="connsiteX80-5015" fmla="*/ 3125146 w 4100506"/>
              <a:gd name="connsiteY80-5016" fmla="*/ 4103808 h 5300148"/>
              <a:gd name="connsiteX81-5017" fmla="*/ 3163246 w 4100506"/>
              <a:gd name="connsiteY81-5018" fmla="*/ 4157148 h 5300148"/>
              <a:gd name="connsiteX82-5019" fmla="*/ 3201346 w 4100506"/>
              <a:gd name="connsiteY82-5020" fmla="*/ 4164768 h 5300148"/>
              <a:gd name="connsiteX83-5021" fmla="*/ 3231826 w 4100506"/>
              <a:gd name="connsiteY83-5022" fmla="*/ 4172388 h 5300148"/>
              <a:gd name="connsiteX84-5023" fmla="*/ 3285166 w 4100506"/>
              <a:gd name="connsiteY84-5024" fmla="*/ 4294308 h 5300148"/>
              <a:gd name="connsiteX85-5025" fmla="*/ 3300406 w 4100506"/>
              <a:gd name="connsiteY85-5026" fmla="*/ 4347648 h 5300148"/>
              <a:gd name="connsiteX86-5027" fmla="*/ 3330886 w 4100506"/>
              <a:gd name="connsiteY86-5028" fmla="*/ 4408608 h 5300148"/>
              <a:gd name="connsiteX87-5029" fmla="*/ 3551866 w 4100506"/>
              <a:gd name="connsiteY87-5030" fmla="*/ 4644828 h 5300148"/>
              <a:gd name="connsiteX88-5031" fmla="*/ 3887146 w 4100506"/>
              <a:gd name="connsiteY88-5032" fmla="*/ 5025828 h 5300148"/>
              <a:gd name="connsiteX89-5033" fmla="*/ 4100506 w 4100506"/>
              <a:gd name="connsiteY89-5034" fmla="*/ 5300148 h 5300148"/>
              <a:gd name="connsiteX0-5035" fmla="*/ 707488 w 3887146"/>
              <a:gd name="connsiteY0-5036" fmla="*/ 5008470 h 5025828"/>
              <a:gd name="connsiteX1-5037" fmla="*/ 961066 w 3887146"/>
              <a:gd name="connsiteY1-5038" fmla="*/ 4644828 h 5025828"/>
              <a:gd name="connsiteX2-5039" fmla="*/ 1342066 w 3887146"/>
              <a:gd name="connsiteY2-5040" fmla="*/ 4172388 h 5025828"/>
              <a:gd name="connsiteX3-5041" fmla="*/ 1258246 w 3887146"/>
              <a:gd name="connsiteY3-5042" fmla="*/ 4012368 h 5025828"/>
              <a:gd name="connsiteX4-5043" fmla="*/ 1204906 w 3887146"/>
              <a:gd name="connsiteY4-5044" fmla="*/ 3928548 h 5025828"/>
              <a:gd name="connsiteX5-5045" fmla="*/ 1174426 w 3887146"/>
              <a:gd name="connsiteY5-5046" fmla="*/ 3768528 h 5025828"/>
              <a:gd name="connsiteX6-5047" fmla="*/ 1151566 w 3887146"/>
              <a:gd name="connsiteY6-5048" fmla="*/ 3699948 h 5025828"/>
              <a:gd name="connsiteX7-5049" fmla="*/ 1143946 w 3887146"/>
              <a:gd name="connsiteY7-5050" fmla="*/ 3669468 h 5025828"/>
              <a:gd name="connsiteX8-5051" fmla="*/ 1067746 w 3887146"/>
              <a:gd name="connsiteY8-5052" fmla="*/ 3661848 h 5025828"/>
              <a:gd name="connsiteX9-5053" fmla="*/ 938206 w 3887146"/>
              <a:gd name="connsiteY9-5054" fmla="*/ 3669468 h 5025828"/>
              <a:gd name="connsiteX10-5055" fmla="*/ 831526 w 3887146"/>
              <a:gd name="connsiteY10-5056" fmla="*/ 3692328 h 5025828"/>
              <a:gd name="connsiteX11-5057" fmla="*/ 610546 w 3887146"/>
              <a:gd name="connsiteY11-5058" fmla="*/ 3738048 h 5025828"/>
              <a:gd name="connsiteX12-5059" fmla="*/ 389566 w 3887146"/>
              <a:gd name="connsiteY12-5060" fmla="*/ 3638988 h 5025828"/>
              <a:gd name="connsiteX13-5061" fmla="*/ 381946 w 3887146"/>
              <a:gd name="connsiteY13-5062" fmla="*/ 3326568 h 5025828"/>
              <a:gd name="connsiteX14-5063" fmla="*/ 420046 w 3887146"/>
              <a:gd name="connsiteY14-5064" fmla="*/ 3227508 h 5025828"/>
              <a:gd name="connsiteX15-5065" fmla="*/ 389566 w 3887146"/>
              <a:gd name="connsiteY15-5066" fmla="*/ 3166548 h 5025828"/>
              <a:gd name="connsiteX16-5067" fmla="*/ 351466 w 3887146"/>
              <a:gd name="connsiteY16-5068" fmla="*/ 3105588 h 5025828"/>
              <a:gd name="connsiteX17-5069" fmla="*/ 397186 w 3887146"/>
              <a:gd name="connsiteY17-5070" fmla="*/ 3021768 h 5025828"/>
              <a:gd name="connsiteX18-5071" fmla="*/ 488626 w 3887146"/>
              <a:gd name="connsiteY18-5072" fmla="*/ 2998908 h 5025828"/>
              <a:gd name="connsiteX19-5073" fmla="*/ 471956 w 3887146"/>
              <a:gd name="connsiteY19-5074" fmla="*/ 2942709 h 5025828"/>
              <a:gd name="connsiteX20-5075" fmla="*/ 435286 w 3887146"/>
              <a:gd name="connsiteY20-5076" fmla="*/ 2930328 h 5025828"/>
              <a:gd name="connsiteX21-5077" fmla="*/ 389566 w 3887146"/>
              <a:gd name="connsiteY21-5078" fmla="*/ 2930328 h 5025828"/>
              <a:gd name="connsiteX22-5079" fmla="*/ 314000 w 3887146"/>
              <a:gd name="connsiteY22-5080" fmla="*/ 2893495 h 5025828"/>
              <a:gd name="connsiteX23-5081" fmla="*/ 320986 w 3887146"/>
              <a:gd name="connsiteY23-5082" fmla="*/ 2846508 h 5025828"/>
              <a:gd name="connsiteX24-5083" fmla="*/ 328606 w 3887146"/>
              <a:gd name="connsiteY24-5084" fmla="*/ 2793168 h 5025828"/>
              <a:gd name="connsiteX25-5085" fmla="*/ 313366 w 3887146"/>
              <a:gd name="connsiteY25-5086" fmla="*/ 2732208 h 5025828"/>
              <a:gd name="connsiteX26-5087" fmla="*/ 267646 w 3887146"/>
              <a:gd name="connsiteY26-5088" fmla="*/ 2671248 h 5025828"/>
              <a:gd name="connsiteX27-5089" fmla="*/ 176206 w 3887146"/>
              <a:gd name="connsiteY27-5090" fmla="*/ 2656008 h 5025828"/>
              <a:gd name="connsiteX28-5091" fmla="*/ 54286 w 3887146"/>
              <a:gd name="connsiteY28-5092" fmla="*/ 2610288 h 5025828"/>
              <a:gd name="connsiteX29-5093" fmla="*/ 7931 w 3887146"/>
              <a:gd name="connsiteY29-5094" fmla="*/ 2563298 h 5025828"/>
              <a:gd name="connsiteX30-5095" fmla="*/ 8566 w 3887146"/>
              <a:gd name="connsiteY30-5096" fmla="*/ 2488368 h 5025828"/>
              <a:gd name="connsiteX31-5097" fmla="*/ 92386 w 3887146"/>
              <a:gd name="connsiteY31-5098" fmla="*/ 2335968 h 5025828"/>
              <a:gd name="connsiteX32-5099" fmla="*/ 221926 w 3887146"/>
              <a:gd name="connsiteY32-5100" fmla="*/ 2175948 h 5025828"/>
              <a:gd name="connsiteX33-5101" fmla="*/ 282886 w 3887146"/>
              <a:gd name="connsiteY33-5102" fmla="*/ 2084508 h 5025828"/>
              <a:gd name="connsiteX34-5103" fmla="*/ 328606 w 3887146"/>
              <a:gd name="connsiteY34-5104" fmla="*/ 1977828 h 5025828"/>
              <a:gd name="connsiteX35-5105" fmla="*/ 359086 w 3887146"/>
              <a:gd name="connsiteY35-5106" fmla="*/ 1871148 h 5025828"/>
              <a:gd name="connsiteX36-5107" fmla="*/ 374326 w 3887146"/>
              <a:gd name="connsiteY36-5108" fmla="*/ 1810188 h 5025828"/>
              <a:gd name="connsiteX37-5109" fmla="*/ 343846 w 3887146"/>
              <a:gd name="connsiteY37-5110" fmla="*/ 1756848 h 5025828"/>
              <a:gd name="connsiteX38-5111" fmla="*/ 328606 w 3887146"/>
              <a:gd name="connsiteY38-5112" fmla="*/ 1680648 h 5025828"/>
              <a:gd name="connsiteX39-5113" fmla="*/ 412426 w 3887146"/>
              <a:gd name="connsiteY39-5114" fmla="*/ 1474908 h 5025828"/>
              <a:gd name="connsiteX40-5115" fmla="*/ 442906 w 3887146"/>
              <a:gd name="connsiteY40-5116" fmla="*/ 1307268 h 5025828"/>
              <a:gd name="connsiteX41-5117" fmla="*/ 465766 w 3887146"/>
              <a:gd name="connsiteY41-5118" fmla="*/ 1192968 h 5025828"/>
              <a:gd name="connsiteX42-5119" fmla="*/ 503866 w 3887146"/>
              <a:gd name="connsiteY42-5120" fmla="*/ 1055808 h 5025828"/>
              <a:gd name="connsiteX43-5121" fmla="*/ 557206 w 3887146"/>
              <a:gd name="connsiteY43-5122" fmla="*/ 888168 h 5025828"/>
              <a:gd name="connsiteX44-5123" fmla="*/ 503866 w 3887146"/>
              <a:gd name="connsiteY44-5124" fmla="*/ 888168 h 5025828"/>
              <a:gd name="connsiteX45-5125" fmla="*/ 412426 w 3887146"/>
              <a:gd name="connsiteY45-5126" fmla="*/ 834828 h 5025828"/>
              <a:gd name="connsiteX46-5127" fmla="*/ 328606 w 3887146"/>
              <a:gd name="connsiteY46-5128" fmla="*/ 789108 h 5025828"/>
              <a:gd name="connsiteX47-5129" fmla="*/ 260026 w 3887146"/>
              <a:gd name="connsiteY47-5130" fmla="*/ 773868 h 5025828"/>
              <a:gd name="connsiteX48-5131" fmla="*/ 214306 w 3887146"/>
              <a:gd name="connsiteY48-5132" fmla="*/ 751008 h 5025828"/>
              <a:gd name="connsiteX49-5133" fmla="*/ 260026 w 3887146"/>
              <a:gd name="connsiteY49-5134" fmla="*/ 674808 h 5025828"/>
              <a:gd name="connsiteX50-5135" fmla="*/ 374326 w 3887146"/>
              <a:gd name="connsiteY50-5136" fmla="*/ 606228 h 5025828"/>
              <a:gd name="connsiteX51-5137" fmla="*/ 557206 w 3887146"/>
              <a:gd name="connsiteY51-5138" fmla="*/ 507168 h 5025828"/>
              <a:gd name="connsiteX52-5139" fmla="*/ 656266 w 3887146"/>
              <a:gd name="connsiteY52-5140" fmla="*/ 423348 h 5025828"/>
              <a:gd name="connsiteX53-5141" fmla="*/ 892486 w 3887146"/>
              <a:gd name="connsiteY53-5142" fmla="*/ 232848 h 5025828"/>
              <a:gd name="connsiteX54-5143" fmla="*/ 1174426 w 3887146"/>
              <a:gd name="connsiteY54-5144" fmla="*/ 80448 h 5025828"/>
              <a:gd name="connsiteX55-5145" fmla="*/ 1593526 w 3887146"/>
              <a:gd name="connsiteY55-5146" fmla="*/ 11868 h 5025828"/>
              <a:gd name="connsiteX56-5147" fmla="*/ 1944046 w 3887146"/>
              <a:gd name="connsiteY56-5148" fmla="*/ 4248 h 5025828"/>
              <a:gd name="connsiteX57-5149" fmla="*/ 2172646 w 3887146"/>
              <a:gd name="connsiteY57-5150" fmla="*/ 4248 h 5025828"/>
              <a:gd name="connsiteX58-5151" fmla="*/ 2393626 w 3887146"/>
              <a:gd name="connsiteY58-5152" fmla="*/ 57588 h 5025828"/>
              <a:gd name="connsiteX59-5153" fmla="*/ 2667946 w 3887146"/>
              <a:gd name="connsiteY59-5154" fmla="*/ 133788 h 5025828"/>
              <a:gd name="connsiteX60-5155" fmla="*/ 2820346 w 3887146"/>
              <a:gd name="connsiteY60-5156" fmla="*/ 202368 h 5025828"/>
              <a:gd name="connsiteX61-5157" fmla="*/ 3102286 w 3887146"/>
              <a:gd name="connsiteY61-5158" fmla="*/ 400488 h 5025828"/>
              <a:gd name="connsiteX62-5159" fmla="*/ 3285166 w 3887146"/>
              <a:gd name="connsiteY62-5160" fmla="*/ 651948 h 5025828"/>
              <a:gd name="connsiteX63-5161" fmla="*/ 3407086 w 3887146"/>
              <a:gd name="connsiteY63-5162" fmla="*/ 918648 h 5025828"/>
              <a:gd name="connsiteX64-5163" fmla="*/ 3475666 w 3887146"/>
              <a:gd name="connsiteY64-5164" fmla="*/ 1238688 h 5025828"/>
              <a:gd name="connsiteX65-5165" fmla="*/ 3506146 w 3887146"/>
              <a:gd name="connsiteY65-5166" fmla="*/ 1543488 h 5025828"/>
              <a:gd name="connsiteX66-5167" fmla="*/ 3506146 w 3887146"/>
              <a:gd name="connsiteY66-5168" fmla="*/ 1962588 h 5025828"/>
              <a:gd name="connsiteX67-5169" fmla="*/ 3338506 w 3887146"/>
              <a:gd name="connsiteY67-5170" fmla="*/ 2305488 h 5025828"/>
              <a:gd name="connsiteX68-5171" fmla="*/ 3254686 w 3887146"/>
              <a:gd name="connsiteY68-5172" fmla="*/ 2473128 h 5025828"/>
              <a:gd name="connsiteX69-5173" fmla="*/ 3132766 w 3887146"/>
              <a:gd name="connsiteY69-5174" fmla="*/ 2663628 h 5025828"/>
              <a:gd name="connsiteX70-5175" fmla="*/ 3071806 w 3887146"/>
              <a:gd name="connsiteY70-5176" fmla="*/ 2838888 h 5025828"/>
              <a:gd name="connsiteX71-5177" fmla="*/ 3064186 w 3887146"/>
              <a:gd name="connsiteY71-5178" fmla="*/ 2915088 h 5025828"/>
              <a:gd name="connsiteX72-5179" fmla="*/ 3018466 w 3887146"/>
              <a:gd name="connsiteY72-5180" fmla="*/ 3014148 h 5025828"/>
              <a:gd name="connsiteX73-5181" fmla="*/ 2980366 w 3887146"/>
              <a:gd name="connsiteY73-5182" fmla="*/ 3082728 h 5025828"/>
              <a:gd name="connsiteX74-5183" fmla="*/ 2957506 w 3887146"/>
              <a:gd name="connsiteY74-5184" fmla="*/ 3120828 h 5025828"/>
              <a:gd name="connsiteX75-5185" fmla="*/ 2957506 w 3887146"/>
              <a:gd name="connsiteY75-5186" fmla="*/ 3555168 h 5025828"/>
              <a:gd name="connsiteX76-5187" fmla="*/ 3010846 w 3887146"/>
              <a:gd name="connsiteY76-5188" fmla="*/ 3539928 h 5025828"/>
              <a:gd name="connsiteX77-5189" fmla="*/ 3109906 w 3887146"/>
              <a:gd name="connsiteY77-5190" fmla="*/ 3570408 h 5025828"/>
              <a:gd name="connsiteX78-5191" fmla="*/ 3140386 w 3887146"/>
              <a:gd name="connsiteY78-5192" fmla="*/ 3631368 h 5025828"/>
              <a:gd name="connsiteX79-5193" fmla="*/ 3117526 w 3887146"/>
              <a:gd name="connsiteY79-5194" fmla="*/ 3738048 h 5025828"/>
              <a:gd name="connsiteX80-5195" fmla="*/ 3125146 w 3887146"/>
              <a:gd name="connsiteY80-5196" fmla="*/ 4103808 h 5025828"/>
              <a:gd name="connsiteX81-5197" fmla="*/ 3163246 w 3887146"/>
              <a:gd name="connsiteY81-5198" fmla="*/ 4157148 h 5025828"/>
              <a:gd name="connsiteX82-5199" fmla="*/ 3201346 w 3887146"/>
              <a:gd name="connsiteY82-5200" fmla="*/ 4164768 h 5025828"/>
              <a:gd name="connsiteX83-5201" fmla="*/ 3231826 w 3887146"/>
              <a:gd name="connsiteY83-5202" fmla="*/ 4172388 h 5025828"/>
              <a:gd name="connsiteX84-5203" fmla="*/ 3285166 w 3887146"/>
              <a:gd name="connsiteY84-5204" fmla="*/ 4294308 h 5025828"/>
              <a:gd name="connsiteX85-5205" fmla="*/ 3300406 w 3887146"/>
              <a:gd name="connsiteY85-5206" fmla="*/ 4347648 h 5025828"/>
              <a:gd name="connsiteX86-5207" fmla="*/ 3330886 w 3887146"/>
              <a:gd name="connsiteY86-5208" fmla="*/ 4408608 h 5025828"/>
              <a:gd name="connsiteX87-5209" fmla="*/ 3551866 w 3887146"/>
              <a:gd name="connsiteY87-5210" fmla="*/ 4644828 h 5025828"/>
              <a:gd name="connsiteX88-5211" fmla="*/ 3887146 w 3887146"/>
              <a:gd name="connsiteY88-5212" fmla="*/ 5025828 h 5025828"/>
              <a:gd name="connsiteX0-5213" fmla="*/ 707488 w 3884395"/>
              <a:gd name="connsiteY0-5214" fmla="*/ 5008470 h 5017575"/>
              <a:gd name="connsiteX1-5215" fmla="*/ 961066 w 3884395"/>
              <a:gd name="connsiteY1-5216" fmla="*/ 4644828 h 5017575"/>
              <a:gd name="connsiteX2-5217" fmla="*/ 1342066 w 3884395"/>
              <a:gd name="connsiteY2-5218" fmla="*/ 4172388 h 5017575"/>
              <a:gd name="connsiteX3-5219" fmla="*/ 1258246 w 3884395"/>
              <a:gd name="connsiteY3-5220" fmla="*/ 4012368 h 5017575"/>
              <a:gd name="connsiteX4-5221" fmla="*/ 1204906 w 3884395"/>
              <a:gd name="connsiteY4-5222" fmla="*/ 3928548 h 5017575"/>
              <a:gd name="connsiteX5-5223" fmla="*/ 1174426 w 3884395"/>
              <a:gd name="connsiteY5-5224" fmla="*/ 3768528 h 5017575"/>
              <a:gd name="connsiteX6-5225" fmla="*/ 1151566 w 3884395"/>
              <a:gd name="connsiteY6-5226" fmla="*/ 3699948 h 5017575"/>
              <a:gd name="connsiteX7-5227" fmla="*/ 1143946 w 3884395"/>
              <a:gd name="connsiteY7-5228" fmla="*/ 3669468 h 5017575"/>
              <a:gd name="connsiteX8-5229" fmla="*/ 1067746 w 3884395"/>
              <a:gd name="connsiteY8-5230" fmla="*/ 3661848 h 5017575"/>
              <a:gd name="connsiteX9-5231" fmla="*/ 938206 w 3884395"/>
              <a:gd name="connsiteY9-5232" fmla="*/ 3669468 h 5017575"/>
              <a:gd name="connsiteX10-5233" fmla="*/ 831526 w 3884395"/>
              <a:gd name="connsiteY10-5234" fmla="*/ 3692328 h 5017575"/>
              <a:gd name="connsiteX11-5235" fmla="*/ 610546 w 3884395"/>
              <a:gd name="connsiteY11-5236" fmla="*/ 3738048 h 5017575"/>
              <a:gd name="connsiteX12-5237" fmla="*/ 389566 w 3884395"/>
              <a:gd name="connsiteY12-5238" fmla="*/ 3638988 h 5017575"/>
              <a:gd name="connsiteX13-5239" fmla="*/ 381946 w 3884395"/>
              <a:gd name="connsiteY13-5240" fmla="*/ 3326568 h 5017575"/>
              <a:gd name="connsiteX14-5241" fmla="*/ 420046 w 3884395"/>
              <a:gd name="connsiteY14-5242" fmla="*/ 3227508 h 5017575"/>
              <a:gd name="connsiteX15-5243" fmla="*/ 389566 w 3884395"/>
              <a:gd name="connsiteY15-5244" fmla="*/ 3166548 h 5017575"/>
              <a:gd name="connsiteX16-5245" fmla="*/ 351466 w 3884395"/>
              <a:gd name="connsiteY16-5246" fmla="*/ 3105588 h 5017575"/>
              <a:gd name="connsiteX17-5247" fmla="*/ 397186 w 3884395"/>
              <a:gd name="connsiteY17-5248" fmla="*/ 3021768 h 5017575"/>
              <a:gd name="connsiteX18-5249" fmla="*/ 488626 w 3884395"/>
              <a:gd name="connsiteY18-5250" fmla="*/ 2998908 h 5017575"/>
              <a:gd name="connsiteX19-5251" fmla="*/ 471956 w 3884395"/>
              <a:gd name="connsiteY19-5252" fmla="*/ 2942709 h 5017575"/>
              <a:gd name="connsiteX20-5253" fmla="*/ 435286 w 3884395"/>
              <a:gd name="connsiteY20-5254" fmla="*/ 2930328 h 5017575"/>
              <a:gd name="connsiteX21-5255" fmla="*/ 389566 w 3884395"/>
              <a:gd name="connsiteY21-5256" fmla="*/ 2930328 h 5017575"/>
              <a:gd name="connsiteX22-5257" fmla="*/ 314000 w 3884395"/>
              <a:gd name="connsiteY22-5258" fmla="*/ 2893495 h 5017575"/>
              <a:gd name="connsiteX23-5259" fmla="*/ 320986 w 3884395"/>
              <a:gd name="connsiteY23-5260" fmla="*/ 2846508 h 5017575"/>
              <a:gd name="connsiteX24-5261" fmla="*/ 328606 w 3884395"/>
              <a:gd name="connsiteY24-5262" fmla="*/ 2793168 h 5017575"/>
              <a:gd name="connsiteX25-5263" fmla="*/ 313366 w 3884395"/>
              <a:gd name="connsiteY25-5264" fmla="*/ 2732208 h 5017575"/>
              <a:gd name="connsiteX26-5265" fmla="*/ 267646 w 3884395"/>
              <a:gd name="connsiteY26-5266" fmla="*/ 2671248 h 5017575"/>
              <a:gd name="connsiteX27-5267" fmla="*/ 176206 w 3884395"/>
              <a:gd name="connsiteY27-5268" fmla="*/ 2656008 h 5017575"/>
              <a:gd name="connsiteX28-5269" fmla="*/ 54286 w 3884395"/>
              <a:gd name="connsiteY28-5270" fmla="*/ 2610288 h 5017575"/>
              <a:gd name="connsiteX29-5271" fmla="*/ 7931 w 3884395"/>
              <a:gd name="connsiteY29-5272" fmla="*/ 2563298 h 5017575"/>
              <a:gd name="connsiteX30-5273" fmla="*/ 8566 w 3884395"/>
              <a:gd name="connsiteY30-5274" fmla="*/ 2488368 h 5017575"/>
              <a:gd name="connsiteX31-5275" fmla="*/ 92386 w 3884395"/>
              <a:gd name="connsiteY31-5276" fmla="*/ 2335968 h 5017575"/>
              <a:gd name="connsiteX32-5277" fmla="*/ 221926 w 3884395"/>
              <a:gd name="connsiteY32-5278" fmla="*/ 2175948 h 5017575"/>
              <a:gd name="connsiteX33-5279" fmla="*/ 282886 w 3884395"/>
              <a:gd name="connsiteY33-5280" fmla="*/ 2084508 h 5017575"/>
              <a:gd name="connsiteX34-5281" fmla="*/ 328606 w 3884395"/>
              <a:gd name="connsiteY34-5282" fmla="*/ 1977828 h 5017575"/>
              <a:gd name="connsiteX35-5283" fmla="*/ 359086 w 3884395"/>
              <a:gd name="connsiteY35-5284" fmla="*/ 1871148 h 5017575"/>
              <a:gd name="connsiteX36-5285" fmla="*/ 374326 w 3884395"/>
              <a:gd name="connsiteY36-5286" fmla="*/ 1810188 h 5017575"/>
              <a:gd name="connsiteX37-5287" fmla="*/ 343846 w 3884395"/>
              <a:gd name="connsiteY37-5288" fmla="*/ 1756848 h 5017575"/>
              <a:gd name="connsiteX38-5289" fmla="*/ 328606 w 3884395"/>
              <a:gd name="connsiteY38-5290" fmla="*/ 1680648 h 5017575"/>
              <a:gd name="connsiteX39-5291" fmla="*/ 412426 w 3884395"/>
              <a:gd name="connsiteY39-5292" fmla="*/ 1474908 h 5017575"/>
              <a:gd name="connsiteX40-5293" fmla="*/ 442906 w 3884395"/>
              <a:gd name="connsiteY40-5294" fmla="*/ 1307268 h 5017575"/>
              <a:gd name="connsiteX41-5295" fmla="*/ 465766 w 3884395"/>
              <a:gd name="connsiteY41-5296" fmla="*/ 1192968 h 5017575"/>
              <a:gd name="connsiteX42-5297" fmla="*/ 503866 w 3884395"/>
              <a:gd name="connsiteY42-5298" fmla="*/ 1055808 h 5017575"/>
              <a:gd name="connsiteX43-5299" fmla="*/ 557206 w 3884395"/>
              <a:gd name="connsiteY43-5300" fmla="*/ 888168 h 5017575"/>
              <a:gd name="connsiteX44-5301" fmla="*/ 503866 w 3884395"/>
              <a:gd name="connsiteY44-5302" fmla="*/ 888168 h 5017575"/>
              <a:gd name="connsiteX45-5303" fmla="*/ 412426 w 3884395"/>
              <a:gd name="connsiteY45-5304" fmla="*/ 834828 h 5017575"/>
              <a:gd name="connsiteX46-5305" fmla="*/ 328606 w 3884395"/>
              <a:gd name="connsiteY46-5306" fmla="*/ 789108 h 5017575"/>
              <a:gd name="connsiteX47-5307" fmla="*/ 260026 w 3884395"/>
              <a:gd name="connsiteY47-5308" fmla="*/ 773868 h 5017575"/>
              <a:gd name="connsiteX48-5309" fmla="*/ 214306 w 3884395"/>
              <a:gd name="connsiteY48-5310" fmla="*/ 751008 h 5017575"/>
              <a:gd name="connsiteX49-5311" fmla="*/ 260026 w 3884395"/>
              <a:gd name="connsiteY49-5312" fmla="*/ 674808 h 5017575"/>
              <a:gd name="connsiteX50-5313" fmla="*/ 374326 w 3884395"/>
              <a:gd name="connsiteY50-5314" fmla="*/ 606228 h 5017575"/>
              <a:gd name="connsiteX51-5315" fmla="*/ 557206 w 3884395"/>
              <a:gd name="connsiteY51-5316" fmla="*/ 507168 h 5017575"/>
              <a:gd name="connsiteX52-5317" fmla="*/ 656266 w 3884395"/>
              <a:gd name="connsiteY52-5318" fmla="*/ 423348 h 5017575"/>
              <a:gd name="connsiteX53-5319" fmla="*/ 892486 w 3884395"/>
              <a:gd name="connsiteY53-5320" fmla="*/ 232848 h 5017575"/>
              <a:gd name="connsiteX54-5321" fmla="*/ 1174426 w 3884395"/>
              <a:gd name="connsiteY54-5322" fmla="*/ 80448 h 5017575"/>
              <a:gd name="connsiteX55-5323" fmla="*/ 1593526 w 3884395"/>
              <a:gd name="connsiteY55-5324" fmla="*/ 11868 h 5017575"/>
              <a:gd name="connsiteX56-5325" fmla="*/ 1944046 w 3884395"/>
              <a:gd name="connsiteY56-5326" fmla="*/ 4248 h 5017575"/>
              <a:gd name="connsiteX57-5327" fmla="*/ 2172646 w 3884395"/>
              <a:gd name="connsiteY57-5328" fmla="*/ 4248 h 5017575"/>
              <a:gd name="connsiteX58-5329" fmla="*/ 2393626 w 3884395"/>
              <a:gd name="connsiteY58-5330" fmla="*/ 57588 h 5017575"/>
              <a:gd name="connsiteX59-5331" fmla="*/ 2667946 w 3884395"/>
              <a:gd name="connsiteY59-5332" fmla="*/ 133788 h 5017575"/>
              <a:gd name="connsiteX60-5333" fmla="*/ 2820346 w 3884395"/>
              <a:gd name="connsiteY60-5334" fmla="*/ 202368 h 5017575"/>
              <a:gd name="connsiteX61-5335" fmla="*/ 3102286 w 3884395"/>
              <a:gd name="connsiteY61-5336" fmla="*/ 400488 h 5017575"/>
              <a:gd name="connsiteX62-5337" fmla="*/ 3285166 w 3884395"/>
              <a:gd name="connsiteY62-5338" fmla="*/ 651948 h 5017575"/>
              <a:gd name="connsiteX63-5339" fmla="*/ 3407086 w 3884395"/>
              <a:gd name="connsiteY63-5340" fmla="*/ 918648 h 5017575"/>
              <a:gd name="connsiteX64-5341" fmla="*/ 3475666 w 3884395"/>
              <a:gd name="connsiteY64-5342" fmla="*/ 1238688 h 5017575"/>
              <a:gd name="connsiteX65-5343" fmla="*/ 3506146 w 3884395"/>
              <a:gd name="connsiteY65-5344" fmla="*/ 1543488 h 5017575"/>
              <a:gd name="connsiteX66-5345" fmla="*/ 3506146 w 3884395"/>
              <a:gd name="connsiteY66-5346" fmla="*/ 1962588 h 5017575"/>
              <a:gd name="connsiteX67-5347" fmla="*/ 3338506 w 3884395"/>
              <a:gd name="connsiteY67-5348" fmla="*/ 2305488 h 5017575"/>
              <a:gd name="connsiteX68-5349" fmla="*/ 3254686 w 3884395"/>
              <a:gd name="connsiteY68-5350" fmla="*/ 2473128 h 5017575"/>
              <a:gd name="connsiteX69-5351" fmla="*/ 3132766 w 3884395"/>
              <a:gd name="connsiteY69-5352" fmla="*/ 2663628 h 5017575"/>
              <a:gd name="connsiteX70-5353" fmla="*/ 3071806 w 3884395"/>
              <a:gd name="connsiteY70-5354" fmla="*/ 2838888 h 5017575"/>
              <a:gd name="connsiteX71-5355" fmla="*/ 3064186 w 3884395"/>
              <a:gd name="connsiteY71-5356" fmla="*/ 2915088 h 5017575"/>
              <a:gd name="connsiteX72-5357" fmla="*/ 3018466 w 3884395"/>
              <a:gd name="connsiteY72-5358" fmla="*/ 3014148 h 5017575"/>
              <a:gd name="connsiteX73-5359" fmla="*/ 2980366 w 3884395"/>
              <a:gd name="connsiteY73-5360" fmla="*/ 3082728 h 5017575"/>
              <a:gd name="connsiteX74-5361" fmla="*/ 2957506 w 3884395"/>
              <a:gd name="connsiteY74-5362" fmla="*/ 3120828 h 5017575"/>
              <a:gd name="connsiteX75-5363" fmla="*/ 2957506 w 3884395"/>
              <a:gd name="connsiteY75-5364" fmla="*/ 3555168 h 5017575"/>
              <a:gd name="connsiteX76-5365" fmla="*/ 3010846 w 3884395"/>
              <a:gd name="connsiteY76-5366" fmla="*/ 3539928 h 5017575"/>
              <a:gd name="connsiteX77-5367" fmla="*/ 3109906 w 3884395"/>
              <a:gd name="connsiteY77-5368" fmla="*/ 3570408 h 5017575"/>
              <a:gd name="connsiteX78-5369" fmla="*/ 3140386 w 3884395"/>
              <a:gd name="connsiteY78-5370" fmla="*/ 3631368 h 5017575"/>
              <a:gd name="connsiteX79-5371" fmla="*/ 3117526 w 3884395"/>
              <a:gd name="connsiteY79-5372" fmla="*/ 3738048 h 5017575"/>
              <a:gd name="connsiteX80-5373" fmla="*/ 3125146 w 3884395"/>
              <a:gd name="connsiteY80-5374" fmla="*/ 4103808 h 5017575"/>
              <a:gd name="connsiteX81-5375" fmla="*/ 3163246 w 3884395"/>
              <a:gd name="connsiteY81-5376" fmla="*/ 4157148 h 5017575"/>
              <a:gd name="connsiteX82-5377" fmla="*/ 3201346 w 3884395"/>
              <a:gd name="connsiteY82-5378" fmla="*/ 4164768 h 5017575"/>
              <a:gd name="connsiteX83-5379" fmla="*/ 3231826 w 3884395"/>
              <a:gd name="connsiteY83-5380" fmla="*/ 4172388 h 5017575"/>
              <a:gd name="connsiteX84-5381" fmla="*/ 3285166 w 3884395"/>
              <a:gd name="connsiteY84-5382" fmla="*/ 4294308 h 5017575"/>
              <a:gd name="connsiteX85-5383" fmla="*/ 3300406 w 3884395"/>
              <a:gd name="connsiteY85-5384" fmla="*/ 4347648 h 5017575"/>
              <a:gd name="connsiteX86-5385" fmla="*/ 3330886 w 3884395"/>
              <a:gd name="connsiteY86-5386" fmla="*/ 4408608 h 5017575"/>
              <a:gd name="connsiteX87-5387" fmla="*/ 3551866 w 3884395"/>
              <a:gd name="connsiteY87-5388" fmla="*/ 4644828 h 5017575"/>
              <a:gd name="connsiteX88-5389" fmla="*/ 3884395 w 3884395"/>
              <a:gd name="connsiteY88-5390" fmla="*/ 5017575 h 5017575"/>
              <a:gd name="connsiteX0-5391" fmla="*/ 707488 w 3889897"/>
              <a:gd name="connsiteY0-5392" fmla="*/ 5008470 h 5020326"/>
              <a:gd name="connsiteX1-5393" fmla="*/ 961066 w 3889897"/>
              <a:gd name="connsiteY1-5394" fmla="*/ 4644828 h 5020326"/>
              <a:gd name="connsiteX2-5395" fmla="*/ 1342066 w 3889897"/>
              <a:gd name="connsiteY2-5396" fmla="*/ 4172388 h 5020326"/>
              <a:gd name="connsiteX3-5397" fmla="*/ 1258246 w 3889897"/>
              <a:gd name="connsiteY3-5398" fmla="*/ 4012368 h 5020326"/>
              <a:gd name="connsiteX4-5399" fmla="*/ 1204906 w 3889897"/>
              <a:gd name="connsiteY4-5400" fmla="*/ 3928548 h 5020326"/>
              <a:gd name="connsiteX5-5401" fmla="*/ 1174426 w 3889897"/>
              <a:gd name="connsiteY5-5402" fmla="*/ 3768528 h 5020326"/>
              <a:gd name="connsiteX6-5403" fmla="*/ 1151566 w 3889897"/>
              <a:gd name="connsiteY6-5404" fmla="*/ 3699948 h 5020326"/>
              <a:gd name="connsiteX7-5405" fmla="*/ 1143946 w 3889897"/>
              <a:gd name="connsiteY7-5406" fmla="*/ 3669468 h 5020326"/>
              <a:gd name="connsiteX8-5407" fmla="*/ 1067746 w 3889897"/>
              <a:gd name="connsiteY8-5408" fmla="*/ 3661848 h 5020326"/>
              <a:gd name="connsiteX9-5409" fmla="*/ 938206 w 3889897"/>
              <a:gd name="connsiteY9-5410" fmla="*/ 3669468 h 5020326"/>
              <a:gd name="connsiteX10-5411" fmla="*/ 831526 w 3889897"/>
              <a:gd name="connsiteY10-5412" fmla="*/ 3692328 h 5020326"/>
              <a:gd name="connsiteX11-5413" fmla="*/ 610546 w 3889897"/>
              <a:gd name="connsiteY11-5414" fmla="*/ 3738048 h 5020326"/>
              <a:gd name="connsiteX12-5415" fmla="*/ 389566 w 3889897"/>
              <a:gd name="connsiteY12-5416" fmla="*/ 3638988 h 5020326"/>
              <a:gd name="connsiteX13-5417" fmla="*/ 381946 w 3889897"/>
              <a:gd name="connsiteY13-5418" fmla="*/ 3326568 h 5020326"/>
              <a:gd name="connsiteX14-5419" fmla="*/ 420046 w 3889897"/>
              <a:gd name="connsiteY14-5420" fmla="*/ 3227508 h 5020326"/>
              <a:gd name="connsiteX15-5421" fmla="*/ 389566 w 3889897"/>
              <a:gd name="connsiteY15-5422" fmla="*/ 3166548 h 5020326"/>
              <a:gd name="connsiteX16-5423" fmla="*/ 351466 w 3889897"/>
              <a:gd name="connsiteY16-5424" fmla="*/ 3105588 h 5020326"/>
              <a:gd name="connsiteX17-5425" fmla="*/ 397186 w 3889897"/>
              <a:gd name="connsiteY17-5426" fmla="*/ 3021768 h 5020326"/>
              <a:gd name="connsiteX18-5427" fmla="*/ 488626 w 3889897"/>
              <a:gd name="connsiteY18-5428" fmla="*/ 2998908 h 5020326"/>
              <a:gd name="connsiteX19-5429" fmla="*/ 471956 w 3889897"/>
              <a:gd name="connsiteY19-5430" fmla="*/ 2942709 h 5020326"/>
              <a:gd name="connsiteX20-5431" fmla="*/ 435286 w 3889897"/>
              <a:gd name="connsiteY20-5432" fmla="*/ 2930328 h 5020326"/>
              <a:gd name="connsiteX21-5433" fmla="*/ 389566 w 3889897"/>
              <a:gd name="connsiteY21-5434" fmla="*/ 2930328 h 5020326"/>
              <a:gd name="connsiteX22-5435" fmla="*/ 314000 w 3889897"/>
              <a:gd name="connsiteY22-5436" fmla="*/ 2893495 h 5020326"/>
              <a:gd name="connsiteX23-5437" fmla="*/ 320986 w 3889897"/>
              <a:gd name="connsiteY23-5438" fmla="*/ 2846508 h 5020326"/>
              <a:gd name="connsiteX24-5439" fmla="*/ 328606 w 3889897"/>
              <a:gd name="connsiteY24-5440" fmla="*/ 2793168 h 5020326"/>
              <a:gd name="connsiteX25-5441" fmla="*/ 313366 w 3889897"/>
              <a:gd name="connsiteY25-5442" fmla="*/ 2732208 h 5020326"/>
              <a:gd name="connsiteX26-5443" fmla="*/ 267646 w 3889897"/>
              <a:gd name="connsiteY26-5444" fmla="*/ 2671248 h 5020326"/>
              <a:gd name="connsiteX27-5445" fmla="*/ 176206 w 3889897"/>
              <a:gd name="connsiteY27-5446" fmla="*/ 2656008 h 5020326"/>
              <a:gd name="connsiteX28-5447" fmla="*/ 54286 w 3889897"/>
              <a:gd name="connsiteY28-5448" fmla="*/ 2610288 h 5020326"/>
              <a:gd name="connsiteX29-5449" fmla="*/ 7931 w 3889897"/>
              <a:gd name="connsiteY29-5450" fmla="*/ 2563298 h 5020326"/>
              <a:gd name="connsiteX30-5451" fmla="*/ 8566 w 3889897"/>
              <a:gd name="connsiteY30-5452" fmla="*/ 2488368 h 5020326"/>
              <a:gd name="connsiteX31-5453" fmla="*/ 92386 w 3889897"/>
              <a:gd name="connsiteY31-5454" fmla="*/ 2335968 h 5020326"/>
              <a:gd name="connsiteX32-5455" fmla="*/ 221926 w 3889897"/>
              <a:gd name="connsiteY32-5456" fmla="*/ 2175948 h 5020326"/>
              <a:gd name="connsiteX33-5457" fmla="*/ 282886 w 3889897"/>
              <a:gd name="connsiteY33-5458" fmla="*/ 2084508 h 5020326"/>
              <a:gd name="connsiteX34-5459" fmla="*/ 328606 w 3889897"/>
              <a:gd name="connsiteY34-5460" fmla="*/ 1977828 h 5020326"/>
              <a:gd name="connsiteX35-5461" fmla="*/ 359086 w 3889897"/>
              <a:gd name="connsiteY35-5462" fmla="*/ 1871148 h 5020326"/>
              <a:gd name="connsiteX36-5463" fmla="*/ 374326 w 3889897"/>
              <a:gd name="connsiteY36-5464" fmla="*/ 1810188 h 5020326"/>
              <a:gd name="connsiteX37-5465" fmla="*/ 343846 w 3889897"/>
              <a:gd name="connsiteY37-5466" fmla="*/ 1756848 h 5020326"/>
              <a:gd name="connsiteX38-5467" fmla="*/ 328606 w 3889897"/>
              <a:gd name="connsiteY38-5468" fmla="*/ 1680648 h 5020326"/>
              <a:gd name="connsiteX39-5469" fmla="*/ 412426 w 3889897"/>
              <a:gd name="connsiteY39-5470" fmla="*/ 1474908 h 5020326"/>
              <a:gd name="connsiteX40-5471" fmla="*/ 442906 w 3889897"/>
              <a:gd name="connsiteY40-5472" fmla="*/ 1307268 h 5020326"/>
              <a:gd name="connsiteX41-5473" fmla="*/ 465766 w 3889897"/>
              <a:gd name="connsiteY41-5474" fmla="*/ 1192968 h 5020326"/>
              <a:gd name="connsiteX42-5475" fmla="*/ 503866 w 3889897"/>
              <a:gd name="connsiteY42-5476" fmla="*/ 1055808 h 5020326"/>
              <a:gd name="connsiteX43-5477" fmla="*/ 557206 w 3889897"/>
              <a:gd name="connsiteY43-5478" fmla="*/ 888168 h 5020326"/>
              <a:gd name="connsiteX44-5479" fmla="*/ 503866 w 3889897"/>
              <a:gd name="connsiteY44-5480" fmla="*/ 888168 h 5020326"/>
              <a:gd name="connsiteX45-5481" fmla="*/ 412426 w 3889897"/>
              <a:gd name="connsiteY45-5482" fmla="*/ 834828 h 5020326"/>
              <a:gd name="connsiteX46-5483" fmla="*/ 328606 w 3889897"/>
              <a:gd name="connsiteY46-5484" fmla="*/ 789108 h 5020326"/>
              <a:gd name="connsiteX47-5485" fmla="*/ 260026 w 3889897"/>
              <a:gd name="connsiteY47-5486" fmla="*/ 773868 h 5020326"/>
              <a:gd name="connsiteX48-5487" fmla="*/ 214306 w 3889897"/>
              <a:gd name="connsiteY48-5488" fmla="*/ 751008 h 5020326"/>
              <a:gd name="connsiteX49-5489" fmla="*/ 260026 w 3889897"/>
              <a:gd name="connsiteY49-5490" fmla="*/ 674808 h 5020326"/>
              <a:gd name="connsiteX50-5491" fmla="*/ 374326 w 3889897"/>
              <a:gd name="connsiteY50-5492" fmla="*/ 606228 h 5020326"/>
              <a:gd name="connsiteX51-5493" fmla="*/ 557206 w 3889897"/>
              <a:gd name="connsiteY51-5494" fmla="*/ 507168 h 5020326"/>
              <a:gd name="connsiteX52-5495" fmla="*/ 656266 w 3889897"/>
              <a:gd name="connsiteY52-5496" fmla="*/ 423348 h 5020326"/>
              <a:gd name="connsiteX53-5497" fmla="*/ 892486 w 3889897"/>
              <a:gd name="connsiteY53-5498" fmla="*/ 232848 h 5020326"/>
              <a:gd name="connsiteX54-5499" fmla="*/ 1174426 w 3889897"/>
              <a:gd name="connsiteY54-5500" fmla="*/ 80448 h 5020326"/>
              <a:gd name="connsiteX55-5501" fmla="*/ 1593526 w 3889897"/>
              <a:gd name="connsiteY55-5502" fmla="*/ 11868 h 5020326"/>
              <a:gd name="connsiteX56-5503" fmla="*/ 1944046 w 3889897"/>
              <a:gd name="connsiteY56-5504" fmla="*/ 4248 h 5020326"/>
              <a:gd name="connsiteX57-5505" fmla="*/ 2172646 w 3889897"/>
              <a:gd name="connsiteY57-5506" fmla="*/ 4248 h 5020326"/>
              <a:gd name="connsiteX58-5507" fmla="*/ 2393626 w 3889897"/>
              <a:gd name="connsiteY58-5508" fmla="*/ 57588 h 5020326"/>
              <a:gd name="connsiteX59-5509" fmla="*/ 2667946 w 3889897"/>
              <a:gd name="connsiteY59-5510" fmla="*/ 133788 h 5020326"/>
              <a:gd name="connsiteX60-5511" fmla="*/ 2820346 w 3889897"/>
              <a:gd name="connsiteY60-5512" fmla="*/ 202368 h 5020326"/>
              <a:gd name="connsiteX61-5513" fmla="*/ 3102286 w 3889897"/>
              <a:gd name="connsiteY61-5514" fmla="*/ 400488 h 5020326"/>
              <a:gd name="connsiteX62-5515" fmla="*/ 3285166 w 3889897"/>
              <a:gd name="connsiteY62-5516" fmla="*/ 651948 h 5020326"/>
              <a:gd name="connsiteX63-5517" fmla="*/ 3407086 w 3889897"/>
              <a:gd name="connsiteY63-5518" fmla="*/ 918648 h 5020326"/>
              <a:gd name="connsiteX64-5519" fmla="*/ 3475666 w 3889897"/>
              <a:gd name="connsiteY64-5520" fmla="*/ 1238688 h 5020326"/>
              <a:gd name="connsiteX65-5521" fmla="*/ 3506146 w 3889897"/>
              <a:gd name="connsiteY65-5522" fmla="*/ 1543488 h 5020326"/>
              <a:gd name="connsiteX66-5523" fmla="*/ 3506146 w 3889897"/>
              <a:gd name="connsiteY66-5524" fmla="*/ 1962588 h 5020326"/>
              <a:gd name="connsiteX67-5525" fmla="*/ 3338506 w 3889897"/>
              <a:gd name="connsiteY67-5526" fmla="*/ 2305488 h 5020326"/>
              <a:gd name="connsiteX68-5527" fmla="*/ 3254686 w 3889897"/>
              <a:gd name="connsiteY68-5528" fmla="*/ 2473128 h 5020326"/>
              <a:gd name="connsiteX69-5529" fmla="*/ 3132766 w 3889897"/>
              <a:gd name="connsiteY69-5530" fmla="*/ 2663628 h 5020326"/>
              <a:gd name="connsiteX70-5531" fmla="*/ 3071806 w 3889897"/>
              <a:gd name="connsiteY70-5532" fmla="*/ 2838888 h 5020326"/>
              <a:gd name="connsiteX71-5533" fmla="*/ 3064186 w 3889897"/>
              <a:gd name="connsiteY71-5534" fmla="*/ 2915088 h 5020326"/>
              <a:gd name="connsiteX72-5535" fmla="*/ 3018466 w 3889897"/>
              <a:gd name="connsiteY72-5536" fmla="*/ 3014148 h 5020326"/>
              <a:gd name="connsiteX73-5537" fmla="*/ 2980366 w 3889897"/>
              <a:gd name="connsiteY73-5538" fmla="*/ 3082728 h 5020326"/>
              <a:gd name="connsiteX74-5539" fmla="*/ 2957506 w 3889897"/>
              <a:gd name="connsiteY74-5540" fmla="*/ 3120828 h 5020326"/>
              <a:gd name="connsiteX75-5541" fmla="*/ 2957506 w 3889897"/>
              <a:gd name="connsiteY75-5542" fmla="*/ 3555168 h 5020326"/>
              <a:gd name="connsiteX76-5543" fmla="*/ 3010846 w 3889897"/>
              <a:gd name="connsiteY76-5544" fmla="*/ 3539928 h 5020326"/>
              <a:gd name="connsiteX77-5545" fmla="*/ 3109906 w 3889897"/>
              <a:gd name="connsiteY77-5546" fmla="*/ 3570408 h 5020326"/>
              <a:gd name="connsiteX78-5547" fmla="*/ 3140386 w 3889897"/>
              <a:gd name="connsiteY78-5548" fmla="*/ 3631368 h 5020326"/>
              <a:gd name="connsiteX79-5549" fmla="*/ 3117526 w 3889897"/>
              <a:gd name="connsiteY79-5550" fmla="*/ 3738048 h 5020326"/>
              <a:gd name="connsiteX80-5551" fmla="*/ 3125146 w 3889897"/>
              <a:gd name="connsiteY80-5552" fmla="*/ 4103808 h 5020326"/>
              <a:gd name="connsiteX81-5553" fmla="*/ 3163246 w 3889897"/>
              <a:gd name="connsiteY81-5554" fmla="*/ 4157148 h 5020326"/>
              <a:gd name="connsiteX82-5555" fmla="*/ 3201346 w 3889897"/>
              <a:gd name="connsiteY82-5556" fmla="*/ 4164768 h 5020326"/>
              <a:gd name="connsiteX83-5557" fmla="*/ 3231826 w 3889897"/>
              <a:gd name="connsiteY83-5558" fmla="*/ 4172388 h 5020326"/>
              <a:gd name="connsiteX84-5559" fmla="*/ 3285166 w 3889897"/>
              <a:gd name="connsiteY84-5560" fmla="*/ 4294308 h 5020326"/>
              <a:gd name="connsiteX85-5561" fmla="*/ 3300406 w 3889897"/>
              <a:gd name="connsiteY85-5562" fmla="*/ 4347648 h 5020326"/>
              <a:gd name="connsiteX86-5563" fmla="*/ 3330886 w 3889897"/>
              <a:gd name="connsiteY86-5564" fmla="*/ 4408608 h 5020326"/>
              <a:gd name="connsiteX87-5565" fmla="*/ 3551866 w 3889897"/>
              <a:gd name="connsiteY87-5566" fmla="*/ 4644828 h 5020326"/>
              <a:gd name="connsiteX88-5567" fmla="*/ 3889897 w 3889897"/>
              <a:gd name="connsiteY88-5568" fmla="*/ 5020326 h 5020326"/>
              <a:gd name="connsiteX0-5569" fmla="*/ 704737 w 3889897"/>
              <a:gd name="connsiteY0-5570" fmla="*/ 5016723 h 5020326"/>
              <a:gd name="connsiteX1-5571" fmla="*/ 961066 w 3889897"/>
              <a:gd name="connsiteY1-5572" fmla="*/ 4644828 h 5020326"/>
              <a:gd name="connsiteX2-5573" fmla="*/ 1342066 w 3889897"/>
              <a:gd name="connsiteY2-5574" fmla="*/ 4172388 h 5020326"/>
              <a:gd name="connsiteX3-5575" fmla="*/ 1258246 w 3889897"/>
              <a:gd name="connsiteY3-5576" fmla="*/ 4012368 h 5020326"/>
              <a:gd name="connsiteX4-5577" fmla="*/ 1204906 w 3889897"/>
              <a:gd name="connsiteY4-5578" fmla="*/ 3928548 h 5020326"/>
              <a:gd name="connsiteX5-5579" fmla="*/ 1174426 w 3889897"/>
              <a:gd name="connsiteY5-5580" fmla="*/ 3768528 h 5020326"/>
              <a:gd name="connsiteX6-5581" fmla="*/ 1151566 w 3889897"/>
              <a:gd name="connsiteY6-5582" fmla="*/ 3699948 h 5020326"/>
              <a:gd name="connsiteX7-5583" fmla="*/ 1143946 w 3889897"/>
              <a:gd name="connsiteY7-5584" fmla="*/ 3669468 h 5020326"/>
              <a:gd name="connsiteX8-5585" fmla="*/ 1067746 w 3889897"/>
              <a:gd name="connsiteY8-5586" fmla="*/ 3661848 h 5020326"/>
              <a:gd name="connsiteX9-5587" fmla="*/ 938206 w 3889897"/>
              <a:gd name="connsiteY9-5588" fmla="*/ 3669468 h 5020326"/>
              <a:gd name="connsiteX10-5589" fmla="*/ 831526 w 3889897"/>
              <a:gd name="connsiteY10-5590" fmla="*/ 3692328 h 5020326"/>
              <a:gd name="connsiteX11-5591" fmla="*/ 610546 w 3889897"/>
              <a:gd name="connsiteY11-5592" fmla="*/ 3738048 h 5020326"/>
              <a:gd name="connsiteX12-5593" fmla="*/ 389566 w 3889897"/>
              <a:gd name="connsiteY12-5594" fmla="*/ 3638988 h 5020326"/>
              <a:gd name="connsiteX13-5595" fmla="*/ 381946 w 3889897"/>
              <a:gd name="connsiteY13-5596" fmla="*/ 3326568 h 5020326"/>
              <a:gd name="connsiteX14-5597" fmla="*/ 420046 w 3889897"/>
              <a:gd name="connsiteY14-5598" fmla="*/ 3227508 h 5020326"/>
              <a:gd name="connsiteX15-5599" fmla="*/ 389566 w 3889897"/>
              <a:gd name="connsiteY15-5600" fmla="*/ 3166548 h 5020326"/>
              <a:gd name="connsiteX16-5601" fmla="*/ 351466 w 3889897"/>
              <a:gd name="connsiteY16-5602" fmla="*/ 3105588 h 5020326"/>
              <a:gd name="connsiteX17-5603" fmla="*/ 397186 w 3889897"/>
              <a:gd name="connsiteY17-5604" fmla="*/ 3021768 h 5020326"/>
              <a:gd name="connsiteX18-5605" fmla="*/ 488626 w 3889897"/>
              <a:gd name="connsiteY18-5606" fmla="*/ 2998908 h 5020326"/>
              <a:gd name="connsiteX19-5607" fmla="*/ 471956 w 3889897"/>
              <a:gd name="connsiteY19-5608" fmla="*/ 2942709 h 5020326"/>
              <a:gd name="connsiteX20-5609" fmla="*/ 435286 w 3889897"/>
              <a:gd name="connsiteY20-5610" fmla="*/ 2930328 h 5020326"/>
              <a:gd name="connsiteX21-5611" fmla="*/ 389566 w 3889897"/>
              <a:gd name="connsiteY21-5612" fmla="*/ 2930328 h 5020326"/>
              <a:gd name="connsiteX22-5613" fmla="*/ 314000 w 3889897"/>
              <a:gd name="connsiteY22-5614" fmla="*/ 2893495 h 5020326"/>
              <a:gd name="connsiteX23-5615" fmla="*/ 320986 w 3889897"/>
              <a:gd name="connsiteY23-5616" fmla="*/ 2846508 h 5020326"/>
              <a:gd name="connsiteX24-5617" fmla="*/ 328606 w 3889897"/>
              <a:gd name="connsiteY24-5618" fmla="*/ 2793168 h 5020326"/>
              <a:gd name="connsiteX25-5619" fmla="*/ 313366 w 3889897"/>
              <a:gd name="connsiteY25-5620" fmla="*/ 2732208 h 5020326"/>
              <a:gd name="connsiteX26-5621" fmla="*/ 267646 w 3889897"/>
              <a:gd name="connsiteY26-5622" fmla="*/ 2671248 h 5020326"/>
              <a:gd name="connsiteX27-5623" fmla="*/ 176206 w 3889897"/>
              <a:gd name="connsiteY27-5624" fmla="*/ 2656008 h 5020326"/>
              <a:gd name="connsiteX28-5625" fmla="*/ 54286 w 3889897"/>
              <a:gd name="connsiteY28-5626" fmla="*/ 2610288 h 5020326"/>
              <a:gd name="connsiteX29-5627" fmla="*/ 7931 w 3889897"/>
              <a:gd name="connsiteY29-5628" fmla="*/ 2563298 h 5020326"/>
              <a:gd name="connsiteX30-5629" fmla="*/ 8566 w 3889897"/>
              <a:gd name="connsiteY30-5630" fmla="*/ 2488368 h 5020326"/>
              <a:gd name="connsiteX31-5631" fmla="*/ 92386 w 3889897"/>
              <a:gd name="connsiteY31-5632" fmla="*/ 2335968 h 5020326"/>
              <a:gd name="connsiteX32-5633" fmla="*/ 221926 w 3889897"/>
              <a:gd name="connsiteY32-5634" fmla="*/ 2175948 h 5020326"/>
              <a:gd name="connsiteX33-5635" fmla="*/ 282886 w 3889897"/>
              <a:gd name="connsiteY33-5636" fmla="*/ 2084508 h 5020326"/>
              <a:gd name="connsiteX34-5637" fmla="*/ 328606 w 3889897"/>
              <a:gd name="connsiteY34-5638" fmla="*/ 1977828 h 5020326"/>
              <a:gd name="connsiteX35-5639" fmla="*/ 359086 w 3889897"/>
              <a:gd name="connsiteY35-5640" fmla="*/ 1871148 h 5020326"/>
              <a:gd name="connsiteX36-5641" fmla="*/ 374326 w 3889897"/>
              <a:gd name="connsiteY36-5642" fmla="*/ 1810188 h 5020326"/>
              <a:gd name="connsiteX37-5643" fmla="*/ 343846 w 3889897"/>
              <a:gd name="connsiteY37-5644" fmla="*/ 1756848 h 5020326"/>
              <a:gd name="connsiteX38-5645" fmla="*/ 328606 w 3889897"/>
              <a:gd name="connsiteY38-5646" fmla="*/ 1680648 h 5020326"/>
              <a:gd name="connsiteX39-5647" fmla="*/ 412426 w 3889897"/>
              <a:gd name="connsiteY39-5648" fmla="*/ 1474908 h 5020326"/>
              <a:gd name="connsiteX40-5649" fmla="*/ 442906 w 3889897"/>
              <a:gd name="connsiteY40-5650" fmla="*/ 1307268 h 5020326"/>
              <a:gd name="connsiteX41-5651" fmla="*/ 465766 w 3889897"/>
              <a:gd name="connsiteY41-5652" fmla="*/ 1192968 h 5020326"/>
              <a:gd name="connsiteX42-5653" fmla="*/ 503866 w 3889897"/>
              <a:gd name="connsiteY42-5654" fmla="*/ 1055808 h 5020326"/>
              <a:gd name="connsiteX43-5655" fmla="*/ 557206 w 3889897"/>
              <a:gd name="connsiteY43-5656" fmla="*/ 888168 h 5020326"/>
              <a:gd name="connsiteX44-5657" fmla="*/ 503866 w 3889897"/>
              <a:gd name="connsiteY44-5658" fmla="*/ 888168 h 5020326"/>
              <a:gd name="connsiteX45-5659" fmla="*/ 412426 w 3889897"/>
              <a:gd name="connsiteY45-5660" fmla="*/ 834828 h 5020326"/>
              <a:gd name="connsiteX46-5661" fmla="*/ 328606 w 3889897"/>
              <a:gd name="connsiteY46-5662" fmla="*/ 789108 h 5020326"/>
              <a:gd name="connsiteX47-5663" fmla="*/ 260026 w 3889897"/>
              <a:gd name="connsiteY47-5664" fmla="*/ 773868 h 5020326"/>
              <a:gd name="connsiteX48-5665" fmla="*/ 214306 w 3889897"/>
              <a:gd name="connsiteY48-5666" fmla="*/ 751008 h 5020326"/>
              <a:gd name="connsiteX49-5667" fmla="*/ 260026 w 3889897"/>
              <a:gd name="connsiteY49-5668" fmla="*/ 674808 h 5020326"/>
              <a:gd name="connsiteX50-5669" fmla="*/ 374326 w 3889897"/>
              <a:gd name="connsiteY50-5670" fmla="*/ 606228 h 5020326"/>
              <a:gd name="connsiteX51-5671" fmla="*/ 557206 w 3889897"/>
              <a:gd name="connsiteY51-5672" fmla="*/ 507168 h 5020326"/>
              <a:gd name="connsiteX52-5673" fmla="*/ 656266 w 3889897"/>
              <a:gd name="connsiteY52-5674" fmla="*/ 423348 h 5020326"/>
              <a:gd name="connsiteX53-5675" fmla="*/ 892486 w 3889897"/>
              <a:gd name="connsiteY53-5676" fmla="*/ 232848 h 5020326"/>
              <a:gd name="connsiteX54-5677" fmla="*/ 1174426 w 3889897"/>
              <a:gd name="connsiteY54-5678" fmla="*/ 80448 h 5020326"/>
              <a:gd name="connsiteX55-5679" fmla="*/ 1593526 w 3889897"/>
              <a:gd name="connsiteY55-5680" fmla="*/ 11868 h 5020326"/>
              <a:gd name="connsiteX56-5681" fmla="*/ 1944046 w 3889897"/>
              <a:gd name="connsiteY56-5682" fmla="*/ 4248 h 5020326"/>
              <a:gd name="connsiteX57-5683" fmla="*/ 2172646 w 3889897"/>
              <a:gd name="connsiteY57-5684" fmla="*/ 4248 h 5020326"/>
              <a:gd name="connsiteX58-5685" fmla="*/ 2393626 w 3889897"/>
              <a:gd name="connsiteY58-5686" fmla="*/ 57588 h 5020326"/>
              <a:gd name="connsiteX59-5687" fmla="*/ 2667946 w 3889897"/>
              <a:gd name="connsiteY59-5688" fmla="*/ 133788 h 5020326"/>
              <a:gd name="connsiteX60-5689" fmla="*/ 2820346 w 3889897"/>
              <a:gd name="connsiteY60-5690" fmla="*/ 202368 h 5020326"/>
              <a:gd name="connsiteX61-5691" fmla="*/ 3102286 w 3889897"/>
              <a:gd name="connsiteY61-5692" fmla="*/ 400488 h 5020326"/>
              <a:gd name="connsiteX62-5693" fmla="*/ 3285166 w 3889897"/>
              <a:gd name="connsiteY62-5694" fmla="*/ 651948 h 5020326"/>
              <a:gd name="connsiteX63-5695" fmla="*/ 3407086 w 3889897"/>
              <a:gd name="connsiteY63-5696" fmla="*/ 918648 h 5020326"/>
              <a:gd name="connsiteX64-5697" fmla="*/ 3475666 w 3889897"/>
              <a:gd name="connsiteY64-5698" fmla="*/ 1238688 h 5020326"/>
              <a:gd name="connsiteX65-5699" fmla="*/ 3506146 w 3889897"/>
              <a:gd name="connsiteY65-5700" fmla="*/ 1543488 h 5020326"/>
              <a:gd name="connsiteX66-5701" fmla="*/ 3506146 w 3889897"/>
              <a:gd name="connsiteY66-5702" fmla="*/ 1962588 h 5020326"/>
              <a:gd name="connsiteX67-5703" fmla="*/ 3338506 w 3889897"/>
              <a:gd name="connsiteY67-5704" fmla="*/ 2305488 h 5020326"/>
              <a:gd name="connsiteX68-5705" fmla="*/ 3254686 w 3889897"/>
              <a:gd name="connsiteY68-5706" fmla="*/ 2473128 h 5020326"/>
              <a:gd name="connsiteX69-5707" fmla="*/ 3132766 w 3889897"/>
              <a:gd name="connsiteY69-5708" fmla="*/ 2663628 h 5020326"/>
              <a:gd name="connsiteX70-5709" fmla="*/ 3071806 w 3889897"/>
              <a:gd name="connsiteY70-5710" fmla="*/ 2838888 h 5020326"/>
              <a:gd name="connsiteX71-5711" fmla="*/ 3064186 w 3889897"/>
              <a:gd name="connsiteY71-5712" fmla="*/ 2915088 h 5020326"/>
              <a:gd name="connsiteX72-5713" fmla="*/ 3018466 w 3889897"/>
              <a:gd name="connsiteY72-5714" fmla="*/ 3014148 h 5020326"/>
              <a:gd name="connsiteX73-5715" fmla="*/ 2980366 w 3889897"/>
              <a:gd name="connsiteY73-5716" fmla="*/ 3082728 h 5020326"/>
              <a:gd name="connsiteX74-5717" fmla="*/ 2957506 w 3889897"/>
              <a:gd name="connsiteY74-5718" fmla="*/ 3120828 h 5020326"/>
              <a:gd name="connsiteX75-5719" fmla="*/ 2957506 w 3889897"/>
              <a:gd name="connsiteY75-5720" fmla="*/ 3555168 h 5020326"/>
              <a:gd name="connsiteX76-5721" fmla="*/ 3010846 w 3889897"/>
              <a:gd name="connsiteY76-5722" fmla="*/ 3539928 h 5020326"/>
              <a:gd name="connsiteX77-5723" fmla="*/ 3109906 w 3889897"/>
              <a:gd name="connsiteY77-5724" fmla="*/ 3570408 h 5020326"/>
              <a:gd name="connsiteX78-5725" fmla="*/ 3140386 w 3889897"/>
              <a:gd name="connsiteY78-5726" fmla="*/ 3631368 h 5020326"/>
              <a:gd name="connsiteX79-5727" fmla="*/ 3117526 w 3889897"/>
              <a:gd name="connsiteY79-5728" fmla="*/ 3738048 h 5020326"/>
              <a:gd name="connsiteX80-5729" fmla="*/ 3125146 w 3889897"/>
              <a:gd name="connsiteY80-5730" fmla="*/ 4103808 h 5020326"/>
              <a:gd name="connsiteX81-5731" fmla="*/ 3163246 w 3889897"/>
              <a:gd name="connsiteY81-5732" fmla="*/ 4157148 h 5020326"/>
              <a:gd name="connsiteX82-5733" fmla="*/ 3201346 w 3889897"/>
              <a:gd name="connsiteY82-5734" fmla="*/ 4164768 h 5020326"/>
              <a:gd name="connsiteX83-5735" fmla="*/ 3231826 w 3889897"/>
              <a:gd name="connsiteY83-5736" fmla="*/ 4172388 h 5020326"/>
              <a:gd name="connsiteX84-5737" fmla="*/ 3285166 w 3889897"/>
              <a:gd name="connsiteY84-5738" fmla="*/ 4294308 h 5020326"/>
              <a:gd name="connsiteX85-5739" fmla="*/ 3300406 w 3889897"/>
              <a:gd name="connsiteY85-5740" fmla="*/ 4347648 h 5020326"/>
              <a:gd name="connsiteX86-5741" fmla="*/ 3330886 w 3889897"/>
              <a:gd name="connsiteY86-5742" fmla="*/ 4408608 h 5020326"/>
              <a:gd name="connsiteX87-5743" fmla="*/ 3551866 w 3889897"/>
              <a:gd name="connsiteY87-5744" fmla="*/ 4644828 h 5020326"/>
              <a:gd name="connsiteX88-5745" fmla="*/ 3889897 w 3889897"/>
              <a:gd name="connsiteY88-5746" fmla="*/ 5020326 h 5020326"/>
              <a:gd name="connsiteX0-5747" fmla="*/ 710239 w 3889897"/>
              <a:gd name="connsiteY0-5748" fmla="*/ 5024991 h 5024991"/>
              <a:gd name="connsiteX1-5749" fmla="*/ 961066 w 3889897"/>
              <a:gd name="connsiteY1-5750" fmla="*/ 4644828 h 5024991"/>
              <a:gd name="connsiteX2-5751" fmla="*/ 1342066 w 3889897"/>
              <a:gd name="connsiteY2-5752" fmla="*/ 4172388 h 5024991"/>
              <a:gd name="connsiteX3-5753" fmla="*/ 1258246 w 3889897"/>
              <a:gd name="connsiteY3-5754" fmla="*/ 4012368 h 5024991"/>
              <a:gd name="connsiteX4-5755" fmla="*/ 1204906 w 3889897"/>
              <a:gd name="connsiteY4-5756" fmla="*/ 3928548 h 5024991"/>
              <a:gd name="connsiteX5-5757" fmla="*/ 1174426 w 3889897"/>
              <a:gd name="connsiteY5-5758" fmla="*/ 3768528 h 5024991"/>
              <a:gd name="connsiteX6-5759" fmla="*/ 1151566 w 3889897"/>
              <a:gd name="connsiteY6-5760" fmla="*/ 3699948 h 5024991"/>
              <a:gd name="connsiteX7-5761" fmla="*/ 1143946 w 3889897"/>
              <a:gd name="connsiteY7-5762" fmla="*/ 3669468 h 5024991"/>
              <a:gd name="connsiteX8-5763" fmla="*/ 1067746 w 3889897"/>
              <a:gd name="connsiteY8-5764" fmla="*/ 3661848 h 5024991"/>
              <a:gd name="connsiteX9-5765" fmla="*/ 938206 w 3889897"/>
              <a:gd name="connsiteY9-5766" fmla="*/ 3669468 h 5024991"/>
              <a:gd name="connsiteX10-5767" fmla="*/ 831526 w 3889897"/>
              <a:gd name="connsiteY10-5768" fmla="*/ 3692328 h 5024991"/>
              <a:gd name="connsiteX11-5769" fmla="*/ 610546 w 3889897"/>
              <a:gd name="connsiteY11-5770" fmla="*/ 3738048 h 5024991"/>
              <a:gd name="connsiteX12-5771" fmla="*/ 389566 w 3889897"/>
              <a:gd name="connsiteY12-5772" fmla="*/ 3638988 h 5024991"/>
              <a:gd name="connsiteX13-5773" fmla="*/ 381946 w 3889897"/>
              <a:gd name="connsiteY13-5774" fmla="*/ 3326568 h 5024991"/>
              <a:gd name="connsiteX14-5775" fmla="*/ 420046 w 3889897"/>
              <a:gd name="connsiteY14-5776" fmla="*/ 3227508 h 5024991"/>
              <a:gd name="connsiteX15-5777" fmla="*/ 389566 w 3889897"/>
              <a:gd name="connsiteY15-5778" fmla="*/ 3166548 h 5024991"/>
              <a:gd name="connsiteX16-5779" fmla="*/ 351466 w 3889897"/>
              <a:gd name="connsiteY16-5780" fmla="*/ 3105588 h 5024991"/>
              <a:gd name="connsiteX17-5781" fmla="*/ 397186 w 3889897"/>
              <a:gd name="connsiteY17-5782" fmla="*/ 3021768 h 5024991"/>
              <a:gd name="connsiteX18-5783" fmla="*/ 488626 w 3889897"/>
              <a:gd name="connsiteY18-5784" fmla="*/ 2998908 h 5024991"/>
              <a:gd name="connsiteX19-5785" fmla="*/ 471956 w 3889897"/>
              <a:gd name="connsiteY19-5786" fmla="*/ 2942709 h 5024991"/>
              <a:gd name="connsiteX20-5787" fmla="*/ 435286 w 3889897"/>
              <a:gd name="connsiteY20-5788" fmla="*/ 2930328 h 5024991"/>
              <a:gd name="connsiteX21-5789" fmla="*/ 389566 w 3889897"/>
              <a:gd name="connsiteY21-5790" fmla="*/ 2930328 h 5024991"/>
              <a:gd name="connsiteX22-5791" fmla="*/ 314000 w 3889897"/>
              <a:gd name="connsiteY22-5792" fmla="*/ 2893495 h 5024991"/>
              <a:gd name="connsiteX23-5793" fmla="*/ 320986 w 3889897"/>
              <a:gd name="connsiteY23-5794" fmla="*/ 2846508 h 5024991"/>
              <a:gd name="connsiteX24-5795" fmla="*/ 328606 w 3889897"/>
              <a:gd name="connsiteY24-5796" fmla="*/ 2793168 h 5024991"/>
              <a:gd name="connsiteX25-5797" fmla="*/ 313366 w 3889897"/>
              <a:gd name="connsiteY25-5798" fmla="*/ 2732208 h 5024991"/>
              <a:gd name="connsiteX26-5799" fmla="*/ 267646 w 3889897"/>
              <a:gd name="connsiteY26-5800" fmla="*/ 2671248 h 5024991"/>
              <a:gd name="connsiteX27-5801" fmla="*/ 176206 w 3889897"/>
              <a:gd name="connsiteY27-5802" fmla="*/ 2656008 h 5024991"/>
              <a:gd name="connsiteX28-5803" fmla="*/ 54286 w 3889897"/>
              <a:gd name="connsiteY28-5804" fmla="*/ 2610288 h 5024991"/>
              <a:gd name="connsiteX29-5805" fmla="*/ 7931 w 3889897"/>
              <a:gd name="connsiteY29-5806" fmla="*/ 2563298 h 5024991"/>
              <a:gd name="connsiteX30-5807" fmla="*/ 8566 w 3889897"/>
              <a:gd name="connsiteY30-5808" fmla="*/ 2488368 h 5024991"/>
              <a:gd name="connsiteX31-5809" fmla="*/ 92386 w 3889897"/>
              <a:gd name="connsiteY31-5810" fmla="*/ 2335968 h 5024991"/>
              <a:gd name="connsiteX32-5811" fmla="*/ 221926 w 3889897"/>
              <a:gd name="connsiteY32-5812" fmla="*/ 2175948 h 5024991"/>
              <a:gd name="connsiteX33-5813" fmla="*/ 282886 w 3889897"/>
              <a:gd name="connsiteY33-5814" fmla="*/ 2084508 h 5024991"/>
              <a:gd name="connsiteX34-5815" fmla="*/ 328606 w 3889897"/>
              <a:gd name="connsiteY34-5816" fmla="*/ 1977828 h 5024991"/>
              <a:gd name="connsiteX35-5817" fmla="*/ 359086 w 3889897"/>
              <a:gd name="connsiteY35-5818" fmla="*/ 1871148 h 5024991"/>
              <a:gd name="connsiteX36-5819" fmla="*/ 374326 w 3889897"/>
              <a:gd name="connsiteY36-5820" fmla="*/ 1810188 h 5024991"/>
              <a:gd name="connsiteX37-5821" fmla="*/ 343846 w 3889897"/>
              <a:gd name="connsiteY37-5822" fmla="*/ 1756848 h 5024991"/>
              <a:gd name="connsiteX38-5823" fmla="*/ 328606 w 3889897"/>
              <a:gd name="connsiteY38-5824" fmla="*/ 1680648 h 5024991"/>
              <a:gd name="connsiteX39-5825" fmla="*/ 412426 w 3889897"/>
              <a:gd name="connsiteY39-5826" fmla="*/ 1474908 h 5024991"/>
              <a:gd name="connsiteX40-5827" fmla="*/ 442906 w 3889897"/>
              <a:gd name="connsiteY40-5828" fmla="*/ 1307268 h 5024991"/>
              <a:gd name="connsiteX41-5829" fmla="*/ 465766 w 3889897"/>
              <a:gd name="connsiteY41-5830" fmla="*/ 1192968 h 5024991"/>
              <a:gd name="connsiteX42-5831" fmla="*/ 503866 w 3889897"/>
              <a:gd name="connsiteY42-5832" fmla="*/ 1055808 h 5024991"/>
              <a:gd name="connsiteX43-5833" fmla="*/ 557206 w 3889897"/>
              <a:gd name="connsiteY43-5834" fmla="*/ 888168 h 5024991"/>
              <a:gd name="connsiteX44-5835" fmla="*/ 503866 w 3889897"/>
              <a:gd name="connsiteY44-5836" fmla="*/ 888168 h 5024991"/>
              <a:gd name="connsiteX45-5837" fmla="*/ 412426 w 3889897"/>
              <a:gd name="connsiteY45-5838" fmla="*/ 834828 h 5024991"/>
              <a:gd name="connsiteX46-5839" fmla="*/ 328606 w 3889897"/>
              <a:gd name="connsiteY46-5840" fmla="*/ 789108 h 5024991"/>
              <a:gd name="connsiteX47-5841" fmla="*/ 260026 w 3889897"/>
              <a:gd name="connsiteY47-5842" fmla="*/ 773868 h 5024991"/>
              <a:gd name="connsiteX48-5843" fmla="*/ 214306 w 3889897"/>
              <a:gd name="connsiteY48-5844" fmla="*/ 751008 h 5024991"/>
              <a:gd name="connsiteX49-5845" fmla="*/ 260026 w 3889897"/>
              <a:gd name="connsiteY49-5846" fmla="*/ 674808 h 5024991"/>
              <a:gd name="connsiteX50-5847" fmla="*/ 374326 w 3889897"/>
              <a:gd name="connsiteY50-5848" fmla="*/ 606228 h 5024991"/>
              <a:gd name="connsiteX51-5849" fmla="*/ 557206 w 3889897"/>
              <a:gd name="connsiteY51-5850" fmla="*/ 507168 h 5024991"/>
              <a:gd name="connsiteX52-5851" fmla="*/ 656266 w 3889897"/>
              <a:gd name="connsiteY52-5852" fmla="*/ 423348 h 5024991"/>
              <a:gd name="connsiteX53-5853" fmla="*/ 892486 w 3889897"/>
              <a:gd name="connsiteY53-5854" fmla="*/ 232848 h 5024991"/>
              <a:gd name="connsiteX54-5855" fmla="*/ 1174426 w 3889897"/>
              <a:gd name="connsiteY54-5856" fmla="*/ 80448 h 5024991"/>
              <a:gd name="connsiteX55-5857" fmla="*/ 1593526 w 3889897"/>
              <a:gd name="connsiteY55-5858" fmla="*/ 11868 h 5024991"/>
              <a:gd name="connsiteX56-5859" fmla="*/ 1944046 w 3889897"/>
              <a:gd name="connsiteY56-5860" fmla="*/ 4248 h 5024991"/>
              <a:gd name="connsiteX57-5861" fmla="*/ 2172646 w 3889897"/>
              <a:gd name="connsiteY57-5862" fmla="*/ 4248 h 5024991"/>
              <a:gd name="connsiteX58-5863" fmla="*/ 2393626 w 3889897"/>
              <a:gd name="connsiteY58-5864" fmla="*/ 57588 h 5024991"/>
              <a:gd name="connsiteX59-5865" fmla="*/ 2667946 w 3889897"/>
              <a:gd name="connsiteY59-5866" fmla="*/ 133788 h 5024991"/>
              <a:gd name="connsiteX60-5867" fmla="*/ 2820346 w 3889897"/>
              <a:gd name="connsiteY60-5868" fmla="*/ 202368 h 5024991"/>
              <a:gd name="connsiteX61-5869" fmla="*/ 3102286 w 3889897"/>
              <a:gd name="connsiteY61-5870" fmla="*/ 400488 h 5024991"/>
              <a:gd name="connsiteX62-5871" fmla="*/ 3285166 w 3889897"/>
              <a:gd name="connsiteY62-5872" fmla="*/ 651948 h 5024991"/>
              <a:gd name="connsiteX63-5873" fmla="*/ 3407086 w 3889897"/>
              <a:gd name="connsiteY63-5874" fmla="*/ 918648 h 5024991"/>
              <a:gd name="connsiteX64-5875" fmla="*/ 3475666 w 3889897"/>
              <a:gd name="connsiteY64-5876" fmla="*/ 1238688 h 5024991"/>
              <a:gd name="connsiteX65-5877" fmla="*/ 3506146 w 3889897"/>
              <a:gd name="connsiteY65-5878" fmla="*/ 1543488 h 5024991"/>
              <a:gd name="connsiteX66-5879" fmla="*/ 3506146 w 3889897"/>
              <a:gd name="connsiteY66-5880" fmla="*/ 1962588 h 5024991"/>
              <a:gd name="connsiteX67-5881" fmla="*/ 3338506 w 3889897"/>
              <a:gd name="connsiteY67-5882" fmla="*/ 2305488 h 5024991"/>
              <a:gd name="connsiteX68-5883" fmla="*/ 3254686 w 3889897"/>
              <a:gd name="connsiteY68-5884" fmla="*/ 2473128 h 5024991"/>
              <a:gd name="connsiteX69-5885" fmla="*/ 3132766 w 3889897"/>
              <a:gd name="connsiteY69-5886" fmla="*/ 2663628 h 5024991"/>
              <a:gd name="connsiteX70-5887" fmla="*/ 3071806 w 3889897"/>
              <a:gd name="connsiteY70-5888" fmla="*/ 2838888 h 5024991"/>
              <a:gd name="connsiteX71-5889" fmla="*/ 3064186 w 3889897"/>
              <a:gd name="connsiteY71-5890" fmla="*/ 2915088 h 5024991"/>
              <a:gd name="connsiteX72-5891" fmla="*/ 3018466 w 3889897"/>
              <a:gd name="connsiteY72-5892" fmla="*/ 3014148 h 5024991"/>
              <a:gd name="connsiteX73-5893" fmla="*/ 2980366 w 3889897"/>
              <a:gd name="connsiteY73-5894" fmla="*/ 3082728 h 5024991"/>
              <a:gd name="connsiteX74-5895" fmla="*/ 2957506 w 3889897"/>
              <a:gd name="connsiteY74-5896" fmla="*/ 3120828 h 5024991"/>
              <a:gd name="connsiteX75-5897" fmla="*/ 2957506 w 3889897"/>
              <a:gd name="connsiteY75-5898" fmla="*/ 3555168 h 5024991"/>
              <a:gd name="connsiteX76-5899" fmla="*/ 3010846 w 3889897"/>
              <a:gd name="connsiteY76-5900" fmla="*/ 3539928 h 5024991"/>
              <a:gd name="connsiteX77-5901" fmla="*/ 3109906 w 3889897"/>
              <a:gd name="connsiteY77-5902" fmla="*/ 3570408 h 5024991"/>
              <a:gd name="connsiteX78-5903" fmla="*/ 3140386 w 3889897"/>
              <a:gd name="connsiteY78-5904" fmla="*/ 3631368 h 5024991"/>
              <a:gd name="connsiteX79-5905" fmla="*/ 3117526 w 3889897"/>
              <a:gd name="connsiteY79-5906" fmla="*/ 3738048 h 5024991"/>
              <a:gd name="connsiteX80-5907" fmla="*/ 3125146 w 3889897"/>
              <a:gd name="connsiteY80-5908" fmla="*/ 4103808 h 5024991"/>
              <a:gd name="connsiteX81-5909" fmla="*/ 3163246 w 3889897"/>
              <a:gd name="connsiteY81-5910" fmla="*/ 4157148 h 5024991"/>
              <a:gd name="connsiteX82-5911" fmla="*/ 3201346 w 3889897"/>
              <a:gd name="connsiteY82-5912" fmla="*/ 4164768 h 5024991"/>
              <a:gd name="connsiteX83-5913" fmla="*/ 3231826 w 3889897"/>
              <a:gd name="connsiteY83-5914" fmla="*/ 4172388 h 5024991"/>
              <a:gd name="connsiteX84-5915" fmla="*/ 3285166 w 3889897"/>
              <a:gd name="connsiteY84-5916" fmla="*/ 4294308 h 5024991"/>
              <a:gd name="connsiteX85-5917" fmla="*/ 3300406 w 3889897"/>
              <a:gd name="connsiteY85-5918" fmla="*/ 4347648 h 5024991"/>
              <a:gd name="connsiteX86-5919" fmla="*/ 3330886 w 3889897"/>
              <a:gd name="connsiteY86-5920" fmla="*/ 4408608 h 5024991"/>
              <a:gd name="connsiteX87-5921" fmla="*/ 3551866 w 3889897"/>
              <a:gd name="connsiteY87-5922" fmla="*/ 4644828 h 5024991"/>
              <a:gd name="connsiteX88-5923" fmla="*/ 3889897 w 3889897"/>
              <a:gd name="connsiteY88-5924" fmla="*/ 5020326 h 5024991"/>
              <a:gd name="connsiteX0-5925" fmla="*/ 712990 w 3889897"/>
              <a:gd name="connsiteY0-5926" fmla="*/ 5019479 h 5020326"/>
              <a:gd name="connsiteX1-5927" fmla="*/ 961066 w 3889897"/>
              <a:gd name="connsiteY1-5928" fmla="*/ 4644828 h 5020326"/>
              <a:gd name="connsiteX2-5929" fmla="*/ 1342066 w 3889897"/>
              <a:gd name="connsiteY2-5930" fmla="*/ 4172388 h 5020326"/>
              <a:gd name="connsiteX3-5931" fmla="*/ 1258246 w 3889897"/>
              <a:gd name="connsiteY3-5932" fmla="*/ 4012368 h 5020326"/>
              <a:gd name="connsiteX4-5933" fmla="*/ 1204906 w 3889897"/>
              <a:gd name="connsiteY4-5934" fmla="*/ 3928548 h 5020326"/>
              <a:gd name="connsiteX5-5935" fmla="*/ 1174426 w 3889897"/>
              <a:gd name="connsiteY5-5936" fmla="*/ 3768528 h 5020326"/>
              <a:gd name="connsiteX6-5937" fmla="*/ 1151566 w 3889897"/>
              <a:gd name="connsiteY6-5938" fmla="*/ 3699948 h 5020326"/>
              <a:gd name="connsiteX7-5939" fmla="*/ 1143946 w 3889897"/>
              <a:gd name="connsiteY7-5940" fmla="*/ 3669468 h 5020326"/>
              <a:gd name="connsiteX8-5941" fmla="*/ 1067746 w 3889897"/>
              <a:gd name="connsiteY8-5942" fmla="*/ 3661848 h 5020326"/>
              <a:gd name="connsiteX9-5943" fmla="*/ 938206 w 3889897"/>
              <a:gd name="connsiteY9-5944" fmla="*/ 3669468 h 5020326"/>
              <a:gd name="connsiteX10-5945" fmla="*/ 831526 w 3889897"/>
              <a:gd name="connsiteY10-5946" fmla="*/ 3692328 h 5020326"/>
              <a:gd name="connsiteX11-5947" fmla="*/ 610546 w 3889897"/>
              <a:gd name="connsiteY11-5948" fmla="*/ 3738048 h 5020326"/>
              <a:gd name="connsiteX12-5949" fmla="*/ 389566 w 3889897"/>
              <a:gd name="connsiteY12-5950" fmla="*/ 3638988 h 5020326"/>
              <a:gd name="connsiteX13-5951" fmla="*/ 381946 w 3889897"/>
              <a:gd name="connsiteY13-5952" fmla="*/ 3326568 h 5020326"/>
              <a:gd name="connsiteX14-5953" fmla="*/ 420046 w 3889897"/>
              <a:gd name="connsiteY14-5954" fmla="*/ 3227508 h 5020326"/>
              <a:gd name="connsiteX15-5955" fmla="*/ 389566 w 3889897"/>
              <a:gd name="connsiteY15-5956" fmla="*/ 3166548 h 5020326"/>
              <a:gd name="connsiteX16-5957" fmla="*/ 351466 w 3889897"/>
              <a:gd name="connsiteY16-5958" fmla="*/ 3105588 h 5020326"/>
              <a:gd name="connsiteX17-5959" fmla="*/ 397186 w 3889897"/>
              <a:gd name="connsiteY17-5960" fmla="*/ 3021768 h 5020326"/>
              <a:gd name="connsiteX18-5961" fmla="*/ 488626 w 3889897"/>
              <a:gd name="connsiteY18-5962" fmla="*/ 2998908 h 5020326"/>
              <a:gd name="connsiteX19-5963" fmla="*/ 471956 w 3889897"/>
              <a:gd name="connsiteY19-5964" fmla="*/ 2942709 h 5020326"/>
              <a:gd name="connsiteX20-5965" fmla="*/ 435286 w 3889897"/>
              <a:gd name="connsiteY20-5966" fmla="*/ 2930328 h 5020326"/>
              <a:gd name="connsiteX21-5967" fmla="*/ 389566 w 3889897"/>
              <a:gd name="connsiteY21-5968" fmla="*/ 2930328 h 5020326"/>
              <a:gd name="connsiteX22-5969" fmla="*/ 314000 w 3889897"/>
              <a:gd name="connsiteY22-5970" fmla="*/ 2893495 h 5020326"/>
              <a:gd name="connsiteX23-5971" fmla="*/ 320986 w 3889897"/>
              <a:gd name="connsiteY23-5972" fmla="*/ 2846508 h 5020326"/>
              <a:gd name="connsiteX24-5973" fmla="*/ 328606 w 3889897"/>
              <a:gd name="connsiteY24-5974" fmla="*/ 2793168 h 5020326"/>
              <a:gd name="connsiteX25-5975" fmla="*/ 313366 w 3889897"/>
              <a:gd name="connsiteY25-5976" fmla="*/ 2732208 h 5020326"/>
              <a:gd name="connsiteX26-5977" fmla="*/ 267646 w 3889897"/>
              <a:gd name="connsiteY26-5978" fmla="*/ 2671248 h 5020326"/>
              <a:gd name="connsiteX27-5979" fmla="*/ 176206 w 3889897"/>
              <a:gd name="connsiteY27-5980" fmla="*/ 2656008 h 5020326"/>
              <a:gd name="connsiteX28-5981" fmla="*/ 54286 w 3889897"/>
              <a:gd name="connsiteY28-5982" fmla="*/ 2610288 h 5020326"/>
              <a:gd name="connsiteX29-5983" fmla="*/ 7931 w 3889897"/>
              <a:gd name="connsiteY29-5984" fmla="*/ 2563298 h 5020326"/>
              <a:gd name="connsiteX30-5985" fmla="*/ 8566 w 3889897"/>
              <a:gd name="connsiteY30-5986" fmla="*/ 2488368 h 5020326"/>
              <a:gd name="connsiteX31-5987" fmla="*/ 92386 w 3889897"/>
              <a:gd name="connsiteY31-5988" fmla="*/ 2335968 h 5020326"/>
              <a:gd name="connsiteX32-5989" fmla="*/ 221926 w 3889897"/>
              <a:gd name="connsiteY32-5990" fmla="*/ 2175948 h 5020326"/>
              <a:gd name="connsiteX33-5991" fmla="*/ 282886 w 3889897"/>
              <a:gd name="connsiteY33-5992" fmla="*/ 2084508 h 5020326"/>
              <a:gd name="connsiteX34-5993" fmla="*/ 328606 w 3889897"/>
              <a:gd name="connsiteY34-5994" fmla="*/ 1977828 h 5020326"/>
              <a:gd name="connsiteX35-5995" fmla="*/ 359086 w 3889897"/>
              <a:gd name="connsiteY35-5996" fmla="*/ 1871148 h 5020326"/>
              <a:gd name="connsiteX36-5997" fmla="*/ 374326 w 3889897"/>
              <a:gd name="connsiteY36-5998" fmla="*/ 1810188 h 5020326"/>
              <a:gd name="connsiteX37-5999" fmla="*/ 343846 w 3889897"/>
              <a:gd name="connsiteY37-6000" fmla="*/ 1756848 h 5020326"/>
              <a:gd name="connsiteX38-6001" fmla="*/ 328606 w 3889897"/>
              <a:gd name="connsiteY38-6002" fmla="*/ 1680648 h 5020326"/>
              <a:gd name="connsiteX39-6003" fmla="*/ 412426 w 3889897"/>
              <a:gd name="connsiteY39-6004" fmla="*/ 1474908 h 5020326"/>
              <a:gd name="connsiteX40-6005" fmla="*/ 442906 w 3889897"/>
              <a:gd name="connsiteY40-6006" fmla="*/ 1307268 h 5020326"/>
              <a:gd name="connsiteX41-6007" fmla="*/ 465766 w 3889897"/>
              <a:gd name="connsiteY41-6008" fmla="*/ 1192968 h 5020326"/>
              <a:gd name="connsiteX42-6009" fmla="*/ 503866 w 3889897"/>
              <a:gd name="connsiteY42-6010" fmla="*/ 1055808 h 5020326"/>
              <a:gd name="connsiteX43-6011" fmla="*/ 557206 w 3889897"/>
              <a:gd name="connsiteY43-6012" fmla="*/ 888168 h 5020326"/>
              <a:gd name="connsiteX44-6013" fmla="*/ 503866 w 3889897"/>
              <a:gd name="connsiteY44-6014" fmla="*/ 888168 h 5020326"/>
              <a:gd name="connsiteX45-6015" fmla="*/ 412426 w 3889897"/>
              <a:gd name="connsiteY45-6016" fmla="*/ 834828 h 5020326"/>
              <a:gd name="connsiteX46-6017" fmla="*/ 328606 w 3889897"/>
              <a:gd name="connsiteY46-6018" fmla="*/ 789108 h 5020326"/>
              <a:gd name="connsiteX47-6019" fmla="*/ 260026 w 3889897"/>
              <a:gd name="connsiteY47-6020" fmla="*/ 773868 h 5020326"/>
              <a:gd name="connsiteX48-6021" fmla="*/ 214306 w 3889897"/>
              <a:gd name="connsiteY48-6022" fmla="*/ 751008 h 5020326"/>
              <a:gd name="connsiteX49-6023" fmla="*/ 260026 w 3889897"/>
              <a:gd name="connsiteY49-6024" fmla="*/ 674808 h 5020326"/>
              <a:gd name="connsiteX50-6025" fmla="*/ 374326 w 3889897"/>
              <a:gd name="connsiteY50-6026" fmla="*/ 606228 h 5020326"/>
              <a:gd name="connsiteX51-6027" fmla="*/ 557206 w 3889897"/>
              <a:gd name="connsiteY51-6028" fmla="*/ 507168 h 5020326"/>
              <a:gd name="connsiteX52-6029" fmla="*/ 656266 w 3889897"/>
              <a:gd name="connsiteY52-6030" fmla="*/ 423348 h 5020326"/>
              <a:gd name="connsiteX53-6031" fmla="*/ 892486 w 3889897"/>
              <a:gd name="connsiteY53-6032" fmla="*/ 232848 h 5020326"/>
              <a:gd name="connsiteX54-6033" fmla="*/ 1174426 w 3889897"/>
              <a:gd name="connsiteY54-6034" fmla="*/ 80448 h 5020326"/>
              <a:gd name="connsiteX55-6035" fmla="*/ 1593526 w 3889897"/>
              <a:gd name="connsiteY55-6036" fmla="*/ 11868 h 5020326"/>
              <a:gd name="connsiteX56-6037" fmla="*/ 1944046 w 3889897"/>
              <a:gd name="connsiteY56-6038" fmla="*/ 4248 h 5020326"/>
              <a:gd name="connsiteX57-6039" fmla="*/ 2172646 w 3889897"/>
              <a:gd name="connsiteY57-6040" fmla="*/ 4248 h 5020326"/>
              <a:gd name="connsiteX58-6041" fmla="*/ 2393626 w 3889897"/>
              <a:gd name="connsiteY58-6042" fmla="*/ 57588 h 5020326"/>
              <a:gd name="connsiteX59-6043" fmla="*/ 2667946 w 3889897"/>
              <a:gd name="connsiteY59-6044" fmla="*/ 133788 h 5020326"/>
              <a:gd name="connsiteX60-6045" fmla="*/ 2820346 w 3889897"/>
              <a:gd name="connsiteY60-6046" fmla="*/ 202368 h 5020326"/>
              <a:gd name="connsiteX61-6047" fmla="*/ 3102286 w 3889897"/>
              <a:gd name="connsiteY61-6048" fmla="*/ 400488 h 5020326"/>
              <a:gd name="connsiteX62-6049" fmla="*/ 3285166 w 3889897"/>
              <a:gd name="connsiteY62-6050" fmla="*/ 651948 h 5020326"/>
              <a:gd name="connsiteX63-6051" fmla="*/ 3407086 w 3889897"/>
              <a:gd name="connsiteY63-6052" fmla="*/ 918648 h 5020326"/>
              <a:gd name="connsiteX64-6053" fmla="*/ 3475666 w 3889897"/>
              <a:gd name="connsiteY64-6054" fmla="*/ 1238688 h 5020326"/>
              <a:gd name="connsiteX65-6055" fmla="*/ 3506146 w 3889897"/>
              <a:gd name="connsiteY65-6056" fmla="*/ 1543488 h 5020326"/>
              <a:gd name="connsiteX66-6057" fmla="*/ 3506146 w 3889897"/>
              <a:gd name="connsiteY66-6058" fmla="*/ 1962588 h 5020326"/>
              <a:gd name="connsiteX67-6059" fmla="*/ 3338506 w 3889897"/>
              <a:gd name="connsiteY67-6060" fmla="*/ 2305488 h 5020326"/>
              <a:gd name="connsiteX68-6061" fmla="*/ 3254686 w 3889897"/>
              <a:gd name="connsiteY68-6062" fmla="*/ 2473128 h 5020326"/>
              <a:gd name="connsiteX69-6063" fmla="*/ 3132766 w 3889897"/>
              <a:gd name="connsiteY69-6064" fmla="*/ 2663628 h 5020326"/>
              <a:gd name="connsiteX70-6065" fmla="*/ 3071806 w 3889897"/>
              <a:gd name="connsiteY70-6066" fmla="*/ 2838888 h 5020326"/>
              <a:gd name="connsiteX71-6067" fmla="*/ 3064186 w 3889897"/>
              <a:gd name="connsiteY71-6068" fmla="*/ 2915088 h 5020326"/>
              <a:gd name="connsiteX72-6069" fmla="*/ 3018466 w 3889897"/>
              <a:gd name="connsiteY72-6070" fmla="*/ 3014148 h 5020326"/>
              <a:gd name="connsiteX73-6071" fmla="*/ 2980366 w 3889897"/>
              <a:gd name="connsiteY73-6072" fmla="*/ 3082728 h 5020326"/>
              <a:gd name="connsiteX74-6073" fmla="*/ 2957506 w 3889897"/>
              <a:gd name="connsiteY74-6074" fmla="*/ 3120828 h 5020326"/>
              <a:gd name="connsiteX75-6075" fmla="*/ 2957506 w 3889897"/>
              <a:gd name="connsiteY75-6076" fmla="*/ 3555168 h 5020326"/>
              <a:gd name="connsiteX76-6077" fmla="*/ 3010846 w 3889897"/>
              <a:gd name="connsiteY76-6078" fmla="*/ 3539928 h 5020326"/>
              <a:gd name="connsiteX77-6079" fmla="*/ 3109906 w 3889897"/>
              <a:gd name="connsiteY77-6080" fmla="*/ 3570408 h 5020326"/>
              <a:gd name="connsiteX78-6081" fmla="*/ 3140386 w 3889897"/>
              <a:gd name="connsiteY78-6082" fmla="*/ 3631368 h 5020326"/>
              <a:gd name="connsiteX79-6083" fmla="*/ 3117526 w 3889897"/>
              <a:gd name="connsiteY79-6084" fmla="*/ 3738048 h 5020326"/>
              <a:gd name="connsiteX80-6085" fmla="*/ 3125146 w 3889897"/>
              <a:gd name="connsiteY80-6086" fmla="*/ 4103808 h 5020326"/>
              <a:gd name="connsiteX81-6087" fmla="*/ 3163246 w 3889897"/>
              <a:gd name="connsiteY81-6088" fmla="*/ 4157148 h 5020326"/>
              <a:gd name="connsiteX82-6089" fmla="*/ 3201346 w 3889897"/>
              <a:gd name="connsiteY82-6090" fmla="*/ 4164768 h 5020326"/>
              <a:gd name="connsiteX83-6091" fmla="*/ 3231826 w 3889897"/>
              <a:gd name="connsiteY83-6092" fmla="*/ 4172388 h 5020326"/>
              <a:gd name="connsiteX84-6093" fmla="*/ 3285166 w 3889897"/>
              <a:gd name="connsiteY84-6094" fmla="*/ 4294308 h 5020326"/>
              <a:gd name="connsiteX85-6095" fmla="*/ 3300406 w 3889897"/>
              <a:gd name="connsiteY85-6096" fmla="*/ 4347648 h 5020326"/>
              <a:gd name="connsiteX86-6097" fmla="*/ 3330886 w 3889897"/>
              <a:gd name="connsiteY86-6098" fmla="*/ 4408608 h 5020326"/>
              <a:gd name="connsiteX87-6099" fmla="*/ 3551866 w 3889897"/>
              <a:gd name="connsiteY87-6100" fmla="*/ 4644828 h 5020326"/>
              <a:gd name="connsiteX88-6101" fmla="*/ 3889897 w 3889897"/>
              <a:gd name="connsiteY88-6102" fmla="*/ 5020326 h 5020326"/>
              <a:gd name="connsiteX0-6103" fmla="*/ 712990 w 3889897"/>
              <a:gd name="connsiteY0-6104" fmla="*/ 5019479 h 5020326"/>
              <a:gd name="connsiteX1-6105" fmla="*/ 961066 w 3889897"/>
              <a:gd name="connsiteY1-6106" fmla="*/ 4644828 h 5020326"/>
              <a:gd name="connsiteX2-6107" fmla="*/ 1342066 w 3889897"/>
              <a:gd name="connsiteY2-6108" fmla="*/ 4172388 h 5020326"/>
              <a:gd name="connsiteX3-6109" fmla="*/ 1258246 w 3889897"/>
              <a:gd name="connsiteY3-6110" fmla="*/ 4012368 h 5020326"/>
              <a:gd name="connsiteX4-6111" fmla="*/ 1204906 w 3889897"/>
              <a:gd name="connsiteY4-6112" fmla="*/ 3928548 h 5020326"/>
              <a:gd name="connsiteX5-6113" fmla="*/ 1174426 w 3889897"/>
              <a:gd name="connsiteY5-6114" fmla="*/ 3768528 h 5020326"/>
              <a:gd name="connsiteX6-6115" fmla="*/ 1151566 w 3889897"/>
              <a:gd name="connsiteY6-6116" fmla="*/ 3699948 h 5020326"/>
              <a:gd name="connsiteX7-6117" fmla="*/ 1143946 w 3889897"/>
              <a:gd name="connsiteY7-6118" fmla="*/ 3669468 h 5020326"/>
              <a:gd name="connsiteX8-6119" fmla="*/ 1067746 w 3889897"/>
              <a:gd name="connsiteY8-6120" fmla="*/ 3661848 h 5020326"/>
              <a:gd name="connsiteX9-6121" fmla="*/ 938206 w 3889897"/>
              <a:gd name="connsiteY9-6122" fmla="*/ 3669468 h 5020326"/>
              <a:gd name="connsiteX10-6123" fmla="*/ 831526 w 3889897"/>
              <a:gd name="connsiteY10-6124" fmla="*/ 3692328 h 5020326"/>
              <a:gd name="connsiteX11-6125" fmla="*/ 610546 w 3889897"/>
              <a:gd name="connsiteY11-6126" fmla="*/ 3738048 h 5020326"/>
              <a:gd name="connsiteX12-6127" fmla="*/ 389566 w 3889897"/>
              <a:gd name="connsiteY12-6128" fmla="*/ 3638988 h 5020326"/>
              <a:gd name="connsiteX13-6129" fmla="*/ 381946 w 3889897"/>
              <a:gd name="connsiteY13-6130" fmla="*/ 3326568 h 5020326"/>
              <a:gd name="connsiteX14-6131" fmla="*/ 420046 w 3889897"/>
              <a:gd name="connsiteY14-6132" fmla="*/ 3227508 h 5020326"/>
              <a:gd name="connsiteX15-6133" fmla="*/ 389566 w 3889897"/>
              <a:gd name="connsiteY15-6134" fmla="*/ 3166548 h 5020326"/>
              <a:gd name="connsiteX16-6135" fmla="*/ 351466 w 3889897"/>
              <a:gd name="connsiteY16-6136" fmla="*/ 3105588 h 5020326"/>
              <a:gd name="connsiteX17-6137" fmla="*/ 397186 w 3889897"/>
              <a:gd name="connsiteY17-6138" fmla="*/ 3021768 h 5020326"/>
              <a:gd name="connsiteX18-6139" fmla="*/ 488626 w 3889897"/>
              <a:gd name="connsiteY18-6140" fmla="*/ 2998908 h 5020326"/>
              <a:gd name="connsiteX19-6141" fmla="*/ 471956 w 3889897"/>
              <a:gd name="connsiteY19-6142" fmla="*/ 2942709 h 5020326"/>
              <a:gd name="connsiteX20-6143" fmla="*/ 435286 w 3889897"/>
              <a:gd name="connsiteY20-6144" fmla="*/ 2930328 h 5020326"/>
              <a:gd name="connsiteX21-6145" fmla="*/ 389566 w 3889897"/>
              <a:gd name="connsiteY21-6146" fmla="*/ 2930328 h 5020326"/>
              <a:gd name="connsiteX22-6147" fmla="*/ 314000 w 3889897"/>
              <a:gd name="connsiteY22-6148" fmla="*/ 2893495 h 5020326"/>
              <a:gd name="connsiteX23-6149" fmla="*/ 320986 w 3889897"/>
              <a:gd name="connsiteY23-6150" fmla="*/ 2846508 h 5020326"/>
              <a:gd name="connsiteX24-6151" fmla="*/ 328606 w 3889897"/>
              <a:gd name="connsiteY24-6152" fmla="*/ 2793168 h 5020326"/>
              <a:gd name="connsiteX25-6153" fmla="*/ 313366 w 3889897"/>
              <a:gd name="connsiteY25-6154" fmla="*/ 2732208 h 5020326"/>
              <a:gd name="connsiteX26-6155" fmla="*/ 267646 w 3889897"/>
              <a:gd name="connsiteY26-6156" fmla="*/ 2671248 h 5020326"/>
              <a:gd name="connsiteX27-6157" fmla="*/ 176206 w 3889897"/>
              <a:gd name="connsiteY27-6158" fmla="*/ 2656008 h 5020326"/>
              <a:gd name="connsiteX28-6159" fmla="*/ 54286 w 3889897"/>
              <a:gd name="connsiteY28-6160" fmla="*/ 2610288 h 5020326"/>
              <a:gd name="connsiteX29-6161" fmla="*/ 7931 w 3889897"/>
              <a:gd name="connsiteY29-6162" fmla="*/ 2563298 h 5020326"/>
              <a:gd name="connsiteX30-6163" fmla="*/ 8566 w 3889897"/>
              <a:gd name="connsiteY30-6164" fmla="*/ 2488368 h 5020326"/>
              <a:gd name="connsiteX31-6165" fmla="*/ 92386 w 3889897"/>
              <a:gd name="connsiteY31-6166" fmla="*/ 2335968 h 5020326"/>
              <a:gd name="connsiteX32-6167" fmla="*/ 221926 w 3889897"/>
              <a:gd name="connsiteY32-6168" fmla="*/ 2175948 h 5020326"/>
              <a:gd name="connsiteX33-6169" fmla="*/ 282886 w 3889897"/>
              <a:gd name="connsiteY33-6170" fmla="*/ 2084508 h 5020326"/>
              <a:gd name="connsiteX34-6171" fmla="*/ 328606 w 3889897"/>
              <a:gd name="connsiteY34-6172" fmla="*/ 1977828 h 5020326"/>
              <a:gd name="connsiteX35-6173" fmla="*/ 359086 w 3889897"/>
              <a:gd name="connsiteY35-6174" fmla="*/ 1871148 h 5020326"/>
              <a:gd name="connsiteX36-6175" fmla="*/ 374326 w 3889897"/>
              <a:gd name="connsiteY36-6176" fmla="*/ 1810188 h 5020326"/>
              <a:gd name="connsiteX37-6177" fmla="*/ 343846 w 3889897"/>
              <a:gd name="connsiteY37-6178" fmla="*/ 1756848 h 5020326"/>
              <a:gd name="connsiteX38-6179" fmla="*/ 328606 w 3889897"/>
              <a:gd name="connsiteY38-6180" fmla="*/ 1680648 h 5020326"/>
              <a:gd name="connsiteX39-6181" fmla="*/ 412426 w 3889897"/>
              <a:gd name="connsiteY39-6182" fmla="*/ 1474908 h 5020326"/>
              <a:gd name="connsiteX40-6183" fmla="*/ 442906 w 3889897"/>
              <a:gd name="connsiteY40-6184" fmla="*/ 1307268 h 5020326"/>
              <a:gd name="connsiteX41-6185" fmla="*/ 465766 w 3889897"/>
              <a:gd name="connsiteY41-6186" fmla="*/ 1192968 h 5020326"/>
              <a:gd name="connsiteX42-6187" fmla="*/ 503866 w 3889897"/>
              <a:gd name="connsiteY42-6188" fmla="*/ 1055808 h 5020326"/>
              <a:gd name="connsiteX43-6189" fmla="*/ 557206 w 3889897"/>
              <a:gd name="connsiteY43-6190" fmla="*/ 888168 h 5020326"/>
              <a:gd name="connsiteX44-6191" fmla="*/ 503866 w 3889897"/>
              <a:gd name="connsiteY44-6192" fmla="*/ 888168 h 5020326"/>
              <a:gd name="connsiteX45-6193" fmla="*/ 412426 w 3889897"/>
              <a:gd name="connsiteY45-6194" fmla="*/ 834828 h 5020326"/>
              <a:gd name="connsiteX46-6195" fmla="*/ 328606 w 3889897"/>
              <a:gd name="connsiteY46-6196" fmla="*/ 789108 h 5020326"/>
              <a:gd name="connsiteX47-6197" fmla="*/ 260026 w 3889897"/>
              <a:gd name="connsiteY47-6198" fmla="*/ 773868 h 5020326"/>
              <a:gd name="connsiteX48-6199" fmla="*/ 214306 w 3889897"/>
              <a:gd name="connsiteY48-6200" fmla="*/ 751008 h 5020326"/>
              <a:gd name="connsiteX49-6201" fmla="*/ 260026 w 3889897"/>
              <a:gd name="connsiteY49-6202" fmla="*/ 674808 h 5020326"/>
              <a:gd name="connsiteX50-6203" fmla="*/ 374326 w 3889897"/>
              <a:gd name="connsiteY50-6204" fmla="*/ 606228 h 5020326"/>
              <a:gd name="connsiteX51-6205" fmla="*/ 557206 w 3889897"/>
              <a:gd name="connsiteY51-6206" fmla="*/ 507168 h 5020326"/>
              <a:gd name="connsiteX52-6207" fmla="*/ 656266 w 3889897"/>
              <a:gd name="connsiteY52-6208" fmla="*/ 423348 h 5020326"/>
              <a:gd name="connsiteX53-6209" fmla="*/ 892486 w 3889897"/>
              <a:gd name="connsiteY53-6210" fmla="*/ 232848 h 5020326"/>
              <a:gd name="connsiteX54-6211" fmla="*/ 1174426 w 3889897"/>
              <a:gd name="connsiteY54-6212" fmla="*/ 80448 h 5020326"/>
              <a:gd name="connsiteX55-6213" fmla="*/ 1593526 w 3889897"/>
              <a:gd name="connsiteY55-6214" fmla="*/ 11868 h 5020326"/>
              <a:gd name="connsiteX56-6215" fmla="*/ 1944046 w 3889897"/>
              <a:gd name="connsiteY56-6216" fmla="*/ 4248 h 5020326"/>
              <a:gd name="connsiteX57-6217" fmla="*/ 2172646 w 3889897"/>
              <a:gd name="connsiteY57-6218" fmla="*/ 4248 h 5020326"/>
              <a:gd name="connsiteX58-6219" fmla="*/ 2393626 w 3889897"/>
              <a:gd name="connsiteY58-6220" fmla="*/ 57588 h 5020326"/>
              <a:gd name="connsiteX59-6221" fmla="*/ 2667946 w 3889897"/>
              <a:gd name="connsiteY59-6222" fmla="*/ 133788 h 5020326"/>
              <a:gd name="connsiteX60-6223" fmla="*/ 2820346 w 3889897"/>
              <a:gd name="connsiteY60-6224" fmla="*/ 202368 h 5020326"/>
              <a:gd name="connsiteX61-6225" fmla="*/ 3102286 w 3889897"/>
              <a:gd name="connsiteY61-6226" fmla="*/ 400488 h 5020326"/>
              <a:gd name="connsiteX62-6227" fmla="*/ 3285166 w 3889897"/>
              <a:gd name="connsiteY62-6228" fmla="*/ 651948 h 5020326"/>
              <a:gd name="connsiteX63-6229" fmla="*/ 3407086 w 3889897"/>
              <a:gd name="connsiteY63-6230" fmla="*/ 918648 h 5020326"/>
              <a:gd name="connsiteX64-6231" fmla="*/ 3475666 w 3889897"/>
              <a:gd name="connsiteY64-6232" fmla="*/ 1238688 h 5020326"/>
              <a:gd name="connsiteX65-6233" fmla="*/ 3506146 w 3889897"/>
              <a:gd name="connsiteY65-6234" fmla="*/ 1543488 h 5020326"/>
              <a:gd name="connsiteX66-6235" fmla="*/ 3506146 w 3889897"/>
              <a:gd name="connsiteY66-6236" fmla="*/ 1962588 h 5020326"/>
              <a:gd name="connsiteX67-6237" fmla="*/ 3338506 w 3889897"/>
              <a:gd name="connsiteY67-6238" fmla="*/ 2305488 h 5020326"/>
              <a:gd name="connsiteX68-6239" fmla="*/ 3254686 w 3889897"/>
              <a:gd name="connsiteY68-6240" fmla="*/ 2473128 h 5020326"/>
              <a:gd name="connsiteX69-6241" fmla="*/ 3132766 w 3889897"/>
              <a:gd name="connsiteY69-6242" fmla="*/ 2663628 h 5020326"/>
              <a:gd name="connsiteX70-6243" fmla="*/ 3071806 w 3889897"/>
              <a:gd name="connsiteY70-6244" fmla="*/ 2838888 h 5020326"/>
              <a:gd name="connsiteX71-6245" fmla="*/ 3064186 w 3889897"/>
              <a:gd name="connsiteY71-6246" fmla="*/ 2915088 h 5020326"/>
              <a:gd name="connsiteX72-6247" fmla="*/ 3018466 w 3889897"/>
              <a:gd name="connsiteY72-6248" fmla="*/ 3014148 h 5020326"/>
              <a:gd name="connsiteX73-6249" fmla="*/ 2980366 w 3889897"/>
              <a:gd name="connsiteY73-6250" fmla="*/ 3082728 h 5020326"/>
              <a:gd name="connsiteX74-6251" fmla="*/ 2957506 w 3889897"/>
              <a:gd name="connsiteY74-6252" fmla="*/ 3120828 h 5020326"/>
              <a:gd name="connsiteX75-6253" fmla="*/ 2957506 w 3889897"/>
              <a:gd name="connsiteY75-6254" fmla="*/ 3555168 h 5020326"/>
              <a:gd name="connsiteX76-6255" fmla="*/ 3010846 w 3889897"/>
              <a:gd name="connsiteY76-6256" fmla="*/ 3539928 h 5020326"/>
              <a:gd name="connsiteX77-6257" fmla="*/ 3109906 w 3889897"/>
              <a:gd name="connsiteY77-6258" fmla="*/ 3570408 h 5020326"/>
              <a:gd name="connsiteX78-6259" fmla="*/ 3140386 w 3889897"/>
              <a:gd name="connsiteY78-6260" fmla="*/ 3631368 h 5020326"/>
              <a:gd name="connsiteX79-6261" fmla="*/ 3117526 w 3889897"/>
              <a:gd name="connsiteY79-6262" fmla="*/ 3738048 h 5020326"/>
              <a:gd name="connsiteX80-6263" fmla="*/ 3125146 w 3889897"/>
              <a:gd name="connsiteY80-6264" fmla="*/ 4103808 h 5020326"/>
              <a:gd name="connsiteX81-6265" fmla="*/ 3201346 w 3889897"/>
              <a:gd name="connsiteY81-6266" fmla="*/ 4164768 h 5020326"/>
              <a:gd name="connsiteX82-6267" fmla="*/ 3231826 w 3889897"/>
              <a:gd name="connsiteY82-6268" fmla="*/ 4172388 h 5020326"/>
              <a:gd name="connsiteX83-6269" fmla="*/ 3285166 w 3889897"/>
              <a:gd name="connsiteY83-6270" fmla="*/ 4294308 h 5020326"/>
              <a:gd name="connsiteX84-6271" fmla="*/ 3300406 w 3889897"/>
              <a:gd name="connsiteY84-6272" fmla="*/ 4347648 h 5020326"/>
              <a:gd name="connsiteX85-6273" fmla="*/ 3330886 w 3889897"/>
              <a:gd name="connsiteY85-6274" fmla="*/ 4408608 h 5020326"/>
              <a:gd name="connsiteX86-6275" fmla="*/ 3551866 w 3889897"/>
              <a:gd name="connsiteY86-6276" fmla="*/ 4644828 h 5020326"/>
              <a:gd name="connsiteX87-6277" fmla="*/ 3889897 w 3889897"/>
              <a:gd name="connsiteY87-6278" fmla="*/ 5020326 h 5020326"/>
              <a:gd name="connsiteX0-6279" fmla="*/ 712990 w 3889897"/>
              <a:gd name="connsiteY0-6280" fmla="*/ 5019479 h 5020326"/>
              <a:gd name="connsiteX1-6281" fmla="*/ 961066 w 3889897"/>
              <a:gd name="connsiteY1-6282" fmla="*/ 4644828 h 5020326"/>
              <a:gd name="connsiteX2-6283" fmla="*/ 1342066 w 3889897"/>
              <a:gd name="connsiteY2-6284" fmla="*/ 4172388 h 5020326"/>
              <a:gd name="connsiteX3-6285" fmla="*/ 1258246 w 3889897"/>
              <a:gd name="connsiteY3-6286" fmla="*/ 4012368 h 5020326"/>
              <a:gd name="connsiteX4-6287" fmla="*/ 1204906 w 3889897"/>
              <a:gd name="connsiteY4-6288" fmla="*/ 3928548 h 5020326"/>
              <a:gd name="connsiteX5-6289" fmla="*/ 1174426 w 3889897"/>
              <a:gd name="connsiteY5-6290" fmla="*/ 3768528 h 5020326"/>
              <a:gd name="connsiteX6-6291" fmla="*/ 1151566 w 3889897"/>
              <a:gd name="connsiteY6-6292" fmla="*/ 3699948 h 5020326"/>
              <a:gd name="connsiteX7-6293" fmla="*/ 1143946 w 3889897"/>
              <a:gd name="connsiteY7-6294" fmla="*/ 3669468 h 5020326"/>
              <a:gd name="connsiteX8-6295" fmla="*/ 1067746 w 3889897"/>
              <a:gd name="connsiteY8-6296" fmla="*/ 3661848 h 5020326"/>
              <a:gd name="connsiteX9-6297" fmla="*/ 938206 w 3889897"/>
              <a:gd name="connsiteY9-6298" fmla="*/ 3669468 h 5020326"/>
              <a:gd name="connsiteX10-6299" fmla="*/ 831526 w 3889897"/>
              <a:gd name="connsiteY10-6300" fmla="*/ 3692328 h 5020326"/>
              <a:gd name="connsiteX11-6301" fmla="*/ 610546 w 3889897"/>
              <a:gd name="connsiteY11-6302" fmla="*/ 3738048 h 5020326"/>
              <a:gd name="connsiteX12-6303" fmla="*/ 389566 w 3889897"/>
              <a:gd name="connsiteY12-6304" fmla="*/ 3638988 h 5020326"/>
              <a:gd name="connsiteX13-6305" fmla="*/ 381946 w 3889897"/>
              <a:gd name="connsiteY13-6306" fmla="*/ 3326568 h 5020326"/>
              <a:gd name="connsiteX14-6307" fmla="*/ 420046 w 3889897"/>
              <a:gd name="connsiteY14-6308" fmla="*/ 3227508 h 5020326"/>
              <a:gd name="connsiteX15-6309" fmla="*/ 389566 w 3889897"/>
              <a:gd name="connsiteY15-6310" fmla="*/ 3166548 h 5020326"/>
              <a:gd name="connsiteX16-6311" fmla="*/ 351466 w 3889897"/>
              <a:gd name="connsiteY16-6312" fmla="*/ 3105588 h 5020326"/>
              <a:gd name="connsiteX17-6313" fmla="*/ 397186 w 3889897"/>
              <a:gd name="connsiteY17-6314" fmla="*/ 3021768 h 5020326"/>
              <a:gd name="connsiteX18-6315" fmla="*/ 488626 w 3889897"/>
              <a:gd name="connsiteY18-6316" fmla="*/ 2998908 h 5020326"/>
              <a:gd name="connsiteX19-6317" fmla="*/ 471956 w 3889897"/>
              <a:gd name="connsiteY19-6318" fmla="*/ 2942709 h 5020326"/>
              <a:gd name="connsiteX20-6319" fmla="*/ 435286 w 3889897"/>
              <a:gd name="connsiteY20-6320" fmla="*/ 2930328 h 5020326"/>
              <a:gd name="connsiteX21-6321" fmla="*/ 389566 w 3889897"/>
              <a:gd name="connsiteY21-6322" fmla="*/ 2930328 h 5020326"/>
              <a:gd name="connsiteX22-6323" fmla="*/ 314000 w 3889897"/>
              <a:gd name="connsiteY22-6324" fmla="*/ 2893495 h 5020326"/>
              <a:gd name="connsiteX23-6325" fmla="*/ 320986 w 3889897"/>
              <a:gd name="connsiteY23-6326" fmla="*/ 2846508 h 5020326"/>
              <a:gd name="connsiteX24-6327" fmla="*/ 328606 w 3889897"/>
              <a:gd name="connsiteY24-6328" fmla="*/ 2793168 h 5020326"/>
              <a:gd name="connsiteX25-6329" fmla="*/ 313366 w 3889897"/>
              <a:gd name="connsiteY25-6330" fmla="*/ 2732208 h 5020326"/>
              <a:gd name="connsiteX26-6331" fmla="*/ 267646 w 3889897"/>
              <a:gd name="connsiteY26-6332" fmla="*/ 2671248 h 5020326"/>
              <a:gd name="connsiteX27-6333" fmla="*/ 176206 w 3889897"/>
              <a:gd name="connsiteY27-6334" fmla="*/ 2656008 h 5020326"/>
              <a:gd name="connsiteX28-6335" fmla="*/ 54286 w 3889897"/>
              <a:gd name="connsiteY28-6336" fmla="*/ 2610288 h 5020326"/>
              <a:gd name="connsiteX29-6337" fmla="*/ 7931 w 3889897"/>
              <a:gd name="connsiteY29-6338" fmla="*/ 2563298 h 5020326"/>
              <a:gd name="connsiteX30-6339" fmla="*/ 8566 w 3889897"/>
              <a:gd name="connsiteY30-6340" fmla="*/ 2488368 h 5020326"/>
              <a:gd name="connsiteX31-6341" fmla="*/ 92386 w 3889897"/>
              <a:gd name="connsiteY31-6342" fmla="*/ 2335968 h 5020326"/>
              <a:gd name="connsiteX32-6343" fmla="*/ 221926 w 3889897"/>
              <a:gd name="connsiteY32-6344" fmla="*/ 2175948 h 5020326"/>
              <a:gd name="connsiteX33-6345" fmla="*/ 282886 w 3889897"/>
              <a:gd name="connsiteY33-6346" fmla="*/ 2084508 h 5020326"/>
              <a:gd name="connsiteX34-6347" fmla="*/ 328606 w 3889897"/>
              <a:gd name="connsiteY34-6348" fmla="*/ 1977828 h 5020326"/>
              <a:gd name="connsiteX35-6349" fmla="*/ 359086 w 3889897"/>
              <a:gd name="connsiteY35-6350" fmla="*/ 1871148 h 5020326"/>
              <a:gd name="connsiteX36-6351" fmla="*/ 374326 w 3889897"/>
              <a:gd name="connsiteY36-6352" fmla="*/ 1810188 h 5020326"/>
              <a:gd name="connsiteX37-6353" fmla="*/ 343846 w 3889897"/>
              <a:gd name="connsiteY37-6354" fmla="*/ 1756848 h 5020326"/>
              <a:gd name="connsiteX38-6355" fmla="*/ 328606 w 3889897"/>
              <a:gd name="connsiteY38-6356" fmla="*/ 1680648 h 5020326"/>
              <a:gd name="connsiteX39-6357" fmla="*/ 412426 w 3889897"/>
              <a:gd name="connsiteY39-6358" fmla="*/ 1474908 h 5020326"/>
              <a:gd name="connsiteX40-6359" fmla="*/ 442906 w 3889897"/>
              <a:gd name="connsiteY40-6360" fmla="*/ 1307268 h 5020326"/>
              <a:gd name="connsiteX41-6361" fmla="*/ 465766 w 3889897"/>
              <a:gd name="connsiteY41-6362" fmla="*/ 1192968 h 5020326"/>
              <a:gd name="connsiteX42-6363" fmla="*/ 503866 w 3889897"/>
              <a:gd name="connsiteY42-6364" fmla="*/ 1055808 h 5020326"/>
              <a:gd name="connsiteX43-6365" fmla="*/ 557206 w 3889897"/>
              <a:gd name="connsiteY43-6366" fmla="*/ 888168 h 5020326"/>
              <a:gd name="connsiteX44-6367" fmla="*/ 503866 w 3889897"/>
              <a:gd name="connsiteY44-6368" fmla="*/ 888168 h 5020326"/>
              <a:gd name="connsiteX45-6369" fmla="*/ 412426 w 3889897"/>
              <a:gd name="connsiteY45-6370" fmla="*/ 834828 h 5020326"/>
              <a:gd name="connsiteX46-6371" fmla="*/ 328606 w 3889897"/>
              <a:gd name="connsiteY46-6372" fmla="*/ 789108 h 5020326"/>
              <a:gd name="connsiteX47-6373" fmla="*/ 260026 w 3889897"/>
              <a:gd name="connsiteY47-6374" fmla="*/ 773868 h 5020326"/>
              <a:gd name="connsiteX48-6375" fmla="*/ 214306 w 3889897"/>
              <a:gd name="connsiteY48-6376" fmla="*/ 751008 h 5020326"/>
              <a:gd name="connsiteX49-6377" fmla="*/ 260026 w 3889897"/>
              <a:gd name="connsiteY49-6378" fmla="*/ 674808 h 5020326"/>
              <a:gd name="connsiteX50-6379" fmla="*/ 374326 w 3889897"/>
              <a:gd name="connsiteY50-6380" fmla="*/ 606228 h 5020326"/>
              <a:gd name="connsiteX51-6381" fmla="*/ 557206 w 3889897"/>
              <a:gd name="connsiteY51-6382" fmla="*/ 507168 h 5020326"/>
              <a:gd name="connsiteX52-6383" fmla="*/ 656266 w 3889897"/>
              <a:gd name="connsiteY52-6384" fmla="*/ 423348 h 5020326"/>
              <a:gd name="connsiteX53-6385" fmla="*/ 892486 w 3889897"/>
              <a:gd name="connsiteY53-6386" fmla="*/ 232848 h 5020326"/>
              <a:gd name="connsiteX54-6387" fmla="*/ 1174426 w 3889897"/>
              <a:gd name="connsiteY54-6388" fmla="*/ 80448 h 5020326"/>
              <a:gd name="connsiteX55-6389" fmla="*/ 1593526 w 3889897"/>
              <a:gd name="connsiteY55-6390" fmla="*/ 11868 h 5020326"/>
              <a:gd name="connsiteX56-6391" fmla="*/ 1944046 w 3889897"/>
              <a:gd name="connsiteY56-6392" fmla="*/ 4248 h 5020326"/>
              <a:gd name="connsiteX57-6393" fmla="*/ 2172646 w 3889897"/>
              <a:gd name="connsiteY57-6394" fmla="*/ 4248 h 5020326"/>
              <a:gd name="connsiteX58-6395" fmla="*/ 2393626 w 3889897"/>
              <a:gd name="connsiteY58-6396" fmla="*/ 57588 h 5020326"/>
              <a:gd name="connsiteX59-6397" fmla="*/ 2667946 w 3889897"/>
              <a:gd name="connsiteY59-6398" fmla="*/ 133788 h 5020326"/>
              <a:gd name="connsiteX60-6399" fmla="*/ 2820346 w 3889897"/>
              <a:gd name="connsiteY60-6400" fmla="*/ 202368 h 5020326"/>
              <a:gd name="connsiteX61-6401" fmla="*/ 3102286 w 3889897"/>
              <a:gd name="connsiteY61-6402" fmla="*/ 400488 h 5020326"/>
              <a:gd name="connsiteX62-6403" fmla="*/ 3285166 w 3889897"/>
              <a:gd name="connsiteY62-6404" fmla="*/ 651948 h 5020326"/>
              <a:gd name="connsiteX63-6405" fmla="*/ 3407086 w 3889897"/>
              <a:gd name="connsiteY63-6406" fmla="*/ 918648 h 5020326"/>
              <a:gd name="connsiteX64-6407" fmla="*/ 3475666 w 3889897"/>
              <a:gd name="connsiteY64-6408" fmla="*/ 1238688 h 5020326"/>
              <a:gd name="connsiteX65-6409" fmla="*/ 3506146 w 3889897"/>
              <a:gd name="connsiteY65-6410" fmla="*/ 1543488 h 5020326"/>
              <a:gd name="connsiteX66-6411" fmla="*/ 3506146 w 3889897"/>
              <a:gd name="connsiteY66-6412" fmla="*/ 1962588 h 5020326"/>
              <a:gd name="connsiteX67-6413" fmla="*/ 3338506 w 3889897"/>
              <a:gd name="connsiteY67-6414" fmla="*/ 2305488 h 5020326"/>
              <a:gd name="connsiteX68-6415" fmla="*/ 3254686 w 3889897"/>
              <a:gd name="connsiteY68-6416" fmla="*/ 2473128 h 5020326"/>
              <a:gd name="connsiteX69-6417" fmla="*/ 3132766 w 3889897"/>
              <a:gd name="connsiteY69-6418" fmla="*/ 2663628 h 5020326"/>
              <a:gd name="connsiteX70-6419" fmla="*/ 3071806 w 3889897"/>
              <a:gd name="connsiteY70-6420" fmla="*/ 2838888 h 5020326"/>
              <a:gd name="connsiteX71-6421" fmla="*/ 3064186 w 3889897"/>
              <a:gd name="connsiteY71-6422" fmla="*/ 2915088 h 5020326"/>
              <a:gd name="connsiteX72-6423" fmla="*/ 3018466 w 3889897"/>
              <a:gd name="connsiteY72-6424" fmla="*/ 3014148 h 5020326"/>
              <a:gd name="connsiteX73-6425" fmla="*/ 2980366 w 3889897"/>
              <a:gd name="connsiteY73-6426" fmla="*/ 3082728 h 5020326"/>
              <a:gd name="connsiteX74-6427" fmla="*/ 2957506 w 3889897"/>
              <a:gd name="connsiteY74-6428" fmla="*/ 3120828 h 5020326"/>
              <a:gd name="connsiteX75-6429" fmla="*/ 2957506 w 3889897"/>
              <a:gd name="connsiteY75-6430" fmla="*/ 3555168 h 5020326"/>
              <a:gd name="connsiteX76-6431" fmla="*/ 3010846 w 3889897"/>
              <a:gd name="connsiteY76-6432" fmla="*/ 3539928 h 5020326"/>
              <a:gd name="connsiteX77-6433" fmla="*/ 3109906 w 3889897"/>
              <a:gd name="connsiteY77-6434" fmla="*/ 3570408 h 5020326"/>
              <a:gd name="connsiteX78-6435" fmla="*/ 3140386 w 3889897"/>
              <a:gd name="connsiteY78-6436" fmla="*/ 3631368 h 5020326"/>
              <a:gd name="connsiteX79-6437" fmla="*/ 3117526 w 3889897"/>
              <a:gd name="connsiteY79-6438" fmla="*/ 3738048 h 5020326"/>
              <a:gd name="connsiteX80-6439" fmla="*/ 3125146 w 3889897"/>
              <a:gd name="connsiteY80-6440" fmla="*/ 4103808 h 5020326"/>
              <a:gd name="connsiteX81-6441" fmla="*/ 3231826 w 3889897"/>
              <a:gd name="connsiteY81-6442" fmla="*/ 4172388 h 5020326"/>
              <a:gd name="connsiteX82-6443" fmla="*/ 3285166 w 3889897"/>
              <a:gd name="connsiteY82-6444" fmla="*/ 4294308 h 5020326"/>
              <a:gd name="connsiteX83-6445" fmla="*/ 3300406 w 3889897"/>
              <a:gd name="connsiteY83-6446" fmla="*/ 4347648 h 5020326"/>
              <a:gd name="connsiteX84-6447" fmla="*/ 3330886 w 3889897"/>
              <a:gd name="connsiteY84-6448" fmla="*/ 4408608 h 5020326"/>
              <a:gd name="connsiteX85-6449" fmla="*/ 3551866 w 3889897"/>
              <a:gd name="connsiteY85-6450" fmla="*/ 4644828 h 5020326"/>
              <a:gd name="connsiteX86-6451" fmla="*/ 3889897 w 3889897"/>
              <a:gd name="connsiteY86-6452" fmla="*/ 5020326 h 5020326"/>
              <a:gd name="connsiteX0-6453" fmla="*/ 712990 w 3889897"/>
              <a:gd name="connsiteY0-6454" fmla="*/ 5019479 h 5020326"/>
              <a:gd name="connsiteX1-6455" fmla="*/ 961066 w 3889897"/>
              <a:gd name="connsiteY1-6456" fmla="*/ 4644828 h 5020326"/>
              <a:gd name="connsiteX2-6457" fmla="*/ 1342066 w 3889897"/>
              <a:gd name="connsiteY2-6458" fmla="*/ 4172388 h 5020326"/>
              <a:gd name="connsiteX3-6459" fmla="*/ 1258246 w 3889897"/>
              <a:gd name="connsiteY3-6460" fmla="*/ 4012368 h 5020326"/>
              <a:gd name="connsiteX4-6461" fmla="*/ 1204906 w 3889897"/>
              <a:gd name="connsiteY4-6462" fmla="*/ 3928548 h 5020326"/>
              <a:gd name="connsiteX5-6463" fmla="*/ 1174426 w 3889897"/>
              <a:gd name="connsiteY5-6464" fmla="*/ 3768528 h 5020326"/>
              <a:gd name="connsiteX6-6465" fmla="*/ 1143946 w 3889897"/>
              <a:gd name="connsiteY6-6466" fmla="*/ 3669468 h 5020326"/>
              <a:gd name="connsiteX7-6467" fmla="*/ 1067746 w 3889897"/>
              <a:gd name="connsiteY7-6468" fmla="*/ 3661848 h 5020326"/>
              <a:gd name="connsiteX8-6469" fmla="*/ 938206 w 3889897"/>
              <a:gd name="connsiteY8-6470" fmla="*/ 3669468 h 5020326"/>
              <a:gd name="connsiteX9-6471" fmla="*/ 831526 w 3889897"/>
              <a:gd name="connsiteY9-6472" fmla="*/ 3692328 h 5020326"/>
              <a:gd name="connsiteX10-6473" fmla="*/ 610546 w 3889897"/>
              <a:gd name="connsiteY10-6474" fmla="*/ 3738048 h 5020326"/>
              <a:gd name="connsiteX11-6475" fmla="*/ 389566 w 3889897"/>
              <a:gd name="connsiteY11-6476" fmla="*/ 3638988 h 5020326"/>
              <a:gd name="connsiteX12-6477" fmla="*/ 381946 w 3889897"/>
              <a:gd name="connsiteY12-6478" fmla="*/ 3326568 h 5020326"/>
              <a:gd name="connsiteX13-6479" fmla="*/ 420046 w 3889897"/>
              <a:gd name="connsiteY13-6480" fmla="*/ 3227508 h 5020326"/>
              <a:gd name="connsiteX14-6481" fmla="*/ 389566 w 3889897"/>
              <a:gd name="connsiteY14-6482" fmla="*/ 3166548 h 5020326"/>
              <a:gd name="connsiteX15-6483" fmla="*/ 351466 w 3889897"/>
              <a:gd name="connsiteY15-6484" fmla="*/ 3105588 h 5020326"/>
              <a:gd name="connsiteX16-6485" fmla="*/ 397186 w 3889897"/>
              <a:gd name="connsiteY16-6486" fmla="*/ 3021768 h 5020326"/>
              <a:gd name="connsiteX17-6487" fmla="*/ 488626 w 3889897"/>
              <a:gd name="connsiteY17-6488" fmla="*/ 2998908 h 5020326"/>
              <a:gd name="connsiteX18-6489" fmla="*/ 471956 w 3889897"/>
              <a:gd name="connsiteY18-6490" fmla="*/ 2942709 h 5020326"/>
              <a:gd name="connsiteX19-6491" fmla="*/ 435286 w 3889897"/>
              <a:gd name="connsiteY19-6492" fmla="*/ 2930328 h 5020326"/>
              <a:gd name="connsiteX20-6493" fmla="*/ 389566 w 3889897"/>
              <a:gd name="connsiteY20-6494" fmla="*/ 2930328 h 5020326"/>
              <a:gd name="connsiteX21-6495" fmla="*/ 314000 w 3889897"/>
              <a:gd name="connsiteY21-6496" fmla="*/ 2893495 h 5020326"/>
              <a:gd name="connsiteX22-6497" fmla="*/ 320986 w 3889897"/>
              <a:gd name="connsiteY22-6498" fmla="*/ 2846508 h 5020326"/>
              <a:gd name="connsiteX23-6499" fmla="*/ 328606 w 3889897"/>
              <a:gd name="connsiteY23-6500" fmla="*/ 2793168 h 5020326"/>
              <a:gd name="connsiteX24-6501" fmla="*/ 313366 w 3889897"/>
              <a:gd name="connsiteY24-6502" fmla="*/ 2732208 h 5020326"/>
              <a:gd name="connsiteX25-6503" fmla="*/ 267646 w 3889897"/>
              <a:gd name="connsiteY25-6504" fmla="*/ 2671248 h 5020326"/>
              <a:gd name="connsiteX26-6505" fmla="*/ 176206 w 3889897"/>
              <a:gd name="connsiteY26-6506" fmla="*/ 2656008 h 5020326"/>
              <a:gd name="connsiteX27-6507" fmla="*/ 54286 w 3889897"/>
              <a:gd name="connsiteY27-6508" fmla="*/ 2610288 h 5020326"/>
              <a:gd name="connsiteX28-6509" fmla="*/ 7931 w 3889897"/>
              <a:gd name="connsiteY28-6510" fmla="*/ 2563298 h 5020326"/>
              <a:gd name="connsiteX29-6511" fmla="*/ 8566 w 3889897"/>
              <a:gd name="connsiteY29-6512" fmla="*/ 2488368 h 5020326"/>
              <a:gd name="connsiteX30-6513" fmla="*/ 92386 w 3889897"/>
              <a:gd name="connsiteY30-6514" fmla="*/ 2335968 h 5020326"/>
              <a:gd name="connsiteX31-6515" fmla="*/ 221926 w 3889897"/>
              <a:gd name="connsiteY31-6516" fmla="*/ 2175948 h 5020326"/>
              <a:gd name="connsiteX32-6517" fmla="*/ 282886 w 3889897"/>
              <a:gd name="connsiteY32-6518" fmla="*/ 2084508 h 5020326"/>
              <a:gd name="connsiteX33-6519" fmla="*/ 328606 w 3889897"/>
              <a:gd name="connsiteY33-6520" fmla="*/ 1977828 h 5020326"/>
              <a:gd name="connsiteX34-6521" fmla="*/ 359086 w 3889897"/>
              <a:gd name="connsiteY34-6522" fmla="*/ 1871148 h 5020326"/>
              <a:gd name="connsiteX35-6523" fmla="*/ 374326 w 3889897"/>
              <a:gd name="connsiteY35-6524" fmla="*/ 1810188 h 5020326"/>
              <a:gd name="connsiteX36-6525" fmla="*/ 343846 w 3889897"/>
              <a:gd name="connsiteY36-6526" fmla="*/ 1756848 h 5020326"/>
              <a:gd name="connsiteX37-6527" fmla="*/ 328606 w 3889897"/>
              <a:gd name="connsiteY37-6528" fmla="*/ 1680648 h 5020326"/>
              <a:gd name="connsiteX38-6529" fmla="*/ 412426 w 3889897"/>
              <a:gd name="connsiteY38-6530" fmla="*/ 1474908 h 5020326"/>
              <a:gd name="connsiteX39-6531" fmla="*/ 442906 w 3889897"/>
              <a:gd name="connsiteY39-6532" fmla="*/ 1307268 h 5020326"/>
              <a:gd name="connsiteX40-6533" fmla="*/ 465766 w 3889897"/>
              <a:gd name="connsiteY40-6534" fmla="*/ 1192968 h 5020326"/>
              <a:gd name="connsiteX41-6535" fmla="*/ 503866 w 3889897"/>
              <a:gd name="connsiteY41-6536" fmla="*/ 1055808 h 5020326"/>
              <a:gd name="connsiteX42-6537" fmla="*/ 557206 w 3889897"/>
              <a:gd name="connsiteY42-6538" fmla="*/ 888168 h 5020326"/>
              <a:gd name="connsiteX43-6539" fmla="*/ 503866 w 3889897"/>
              <a:gd name="connsiteY43-6540" fmla="*/ 888168 h 5020326"/>
              <a:gd name="connsiteX44-6541" fmla="*/ 412426 w 3889897"/>
              <a:gd name="connsiteY44-6542" fmla="*/ 834828 h 5020326"/>
              <a:gd name="connsiteX45-6543" fmla="*/ 328606 w 3889897"/>
              <a:gd name="connsiteY45-6544" fmla="*/ 789108 h 5020326"/>
              <a:gd name="connsiteX46-6545" fmla="*/ 260026 w 3889897"/>
              <a:gd name="connsiteY46-6546" fmla="*/ 773868 h 5020326"/>
              <a:gd name="connsiteX47-6547" fmla="*/ 214306 w 3889897"/>
              <a:gd name="connsiteY47-6548" fmla="*/ 751008 h 5020326"/>
              <a:gd name="connsiteX48-6549" fmla="*/ 260026 w 3889897"/>
              <a:gd name="connsiteY48-6550" fmla="*/ 674808 h 5020326"/>
              <a:gd name="connsiteX49-6551" fmla="*/ 374326 w 3889897"/>
              <a:gd name="connsiteY49-6552" fmla="*/ 606228 h 5020326"/>
              <a:gd name="connsiteX50-6553" fmla="*/ 557206 w 3889897"/>
              <a:gd name="connsiteY50-6554" fmla="*/ 507168 h 5020326"/>
              <a:gd name="connsiteX51-6555" fmla="*/ 656266 w 3889897"/>
              <a:gd name="connsiteY51-6556" fmla="*/ 423348 h 5020326"/>
              <a:gd name="connsiteX52-6557" fmla="*/ 892486 w 3889897"/>
              <a:gd name="connsiteY52-6558" fmla="*/ 232848 h 5020326"/>
              <a:gd name="connsiteX53-6559" fmla="*/ 1174426 w 3889897"/>
              <a:gd name="connsiteY53-6560" fmla="*/ 80448 h 5020326"/>
              <a:gd name="connsiteX54-6561" fmla="*/ 1593526 w 3889897"/>
              <a:gd name="connsiteY54-6562" fmla="*/ 11868 h 5020326"/>
              <a:gd name="connsiteX55-6563" fmla="*/ 1944046 w 3889897"/>
              <a:gd name="connsiteY55-6564" fmla="*/ 4248 h 5020326"/>
              <a:gd name="connsiteX56-6565" fmla="*/ 2172646 w 3889897"/>
              <a:gd name="connsiteY56-6566" fmla="*/ 4248 h 5020326"/>
              <a:gd name="connsiteX57-6567" fmla="*/ 2393626 w 3889897"/>
              <a:gd name="connsiteY57-6568" fmla="*/ 57588 h 5020326"/>
              <a:gd name="connsiteX58-6569" fmla="*/ 2667946 w 3889897"/>
              <a:gd name="connsiteY58-6570" fmla="*/ 133788 h 5020326"/>
              <a:gd name="connsiteX59-6571" fmla="*/ 2820346 w 3889897"/>
              <a:gd name="connsiteY59-6572" fmla="*/ 202368 h 5020326"/>
              <a:gd name="connsiteX60-6573" fmla="*/ 3102286 w 3889897"/>
              <a:gd name="connsiteY60-6574" fmla="*/ 400488 h 5020326"/>
              <a:gd name="connsiteX61-6575" fmla="*/ 3285166 w 3889897"/>
              <a:gd name="connsiteY61-6576" fmla="*/ 651948 h 5020326"/>
              <a:gd name="connsiteX62-6577" fmla="*/ 3407086 w 3889897"/>
              <a:gd name="connsiteY62-6578" fmla="*/ 918648 h 5020326"/>
              <a:gd name="connsiteX63-6579" fmla="*/ 3475666 w 3889897"/>
              <a:gd name="connsiteY63-6580" fmla="*/ 1238688 h 5020326"/>
              <a:gd name="connsiteX64-6581" fmla="*/ 3506146 w 3889897"/>
              <a:gd name="connsiteY64-6582" fmla="*/ 1543488 h 5020326"/>
              <a:gd name="connsiteX65-6583" fmla="*/ 3506146 w 3889897"/>
              <a:gd name="connsiteY65-6584" fmla="*/ 1962588 h 5020326"/>
              <a:gd name="connsiteX66-6585" fmla="*/ 3338506 w 3889897"/>
              <a:gd name="connsiteY66-6586" fmla="*/ 2305488 h 5020326"/>
              <a:gd name="connsiteX67-6587" fmla="*/ 3254686 w 3889897"/>
              <a:gd name="connsiteY67-6588" fmla="*/ 2473128 h 5020326"/>
              <a:gd name="connsiteX68-6589" fmla="*/ 3132766 w 3889897"/>
              <a:gd name="connsiteY68-6590" fmla="*/ 2663628 h 5020326"/>
              <a:gd name="connsiteX69-6591" fmla="*/ 3071806 w 3889897"/>
              <a:gd name="connsiteY69-6592" fmla="*/ 2838888 h 5020326"/>
              <a:gd name="connsiteX70-6593" fmla="*/ 3064186 w 3889897"/>
              <a:gd name="connsiteY70-6594" fmla="*/ 2915088 h 5020326"/>
              <a:gd name="connsiteX71-6595" fmla="*/ 3018466 w 3889897"/>
              <a:gd name="connsiteY71-6596" fmla="*/ 3014148 h 5020326"/>
              <a:gd name="connsiteX72-6597" fmla="*/ 2980366 w 3889897"/>
              <a:gd name="connsiteY72-6598" fmla="*/ 3082728 h 5020326"/>
              <a:gd name="connsiteX73-6599" fmla="*/ 2957506 w 3889897"/>
              <a:gd name="connsiteY73-6600" fmla="*/ 3120828 h 5020326"/>
              <a:gd name="connsiteX74-6601" fmla="*/ 2957506 w 3889897"/>
              <a:gd name="connsiteY74-6602" fmla="*/ 3555168 h 5020326"/>
              <a:gd name="connsiteX75-6603" fmla="*/ 3010846 w 3889897"/>
              <a:gd name="connsiteY75-6604" fmla="*/ 3539928 h 5020326"/>
              <a:gd name="connsiteX76-6605" fmla="*/ 3109906 w 3889897"/>
              <a:gd name="connsiteY76-6606" fmla="*/ 3570408 h 5020326"/>
              <a:gd name="connsiteX77-6607" fmla="*/ 3140386 w 3889897"/>
              <a:gd name="connsiteY77-6608" fmla="*/ 3631368 h 5020326"/>
              <a:gd name="connsiteX78-6609" fmla="*/ 3117526 w 3889897"/>
              <a:gd name="connsiteY78-6610" fmla="*/ 3738048 h 5020326"/>
              <a:gd name="connsiteX79-6611" fmla="*/ 3125146 w 3889897"/>
              <a:gd name="connsiteY79-6612" fmla="*/ 4103808 h 5020326"/>
              <a:gd name="connsiteX80-6613" fmla="*/ 3231826 w 3889897"/>
              <a:gd name="connsiteY80-6614" fmla="*/ 4172388 h 5020326"/>
              <a:gd name="connsiteX81-6615" fmla="*/ 3285166 w 3889897"/>
              <a:gd name="connsiteY81-6616" fmla="*/ 4294308 h 5020326"/>
              <a:gd name="connsiteX82-6617" fmla="*/ 3300406 w 3889897"/>
              <a:gd name="connsiteY82-6618" fmla="*/ 4347648 h 5020326"/>
              <a:gd name="connsiteX83-6619" fmla="*/ 3330886 w 3889897"/>
              <a:gd name="connsiteY83-6620" fmla="*/ 4408608 h 5020326"/>
              <a:gd name="connsiteX84-6621" fmla="*/ 3551866 w 3889897"/>
              <a:gd name="connsiteY84-6622" fmla="*/ 4644828 h 5020326"/>
              <a:gd name="connsiteX85-6623" fmla="*/ 3889897 w 3889897"/>
              <a:gd name="connsiteY85-6624" fmla="*/ 5020326 h 5020326"/>
              <a:gd name="connsiteX0-6625" fmla="*/ 712990 w 3889897"/>
              <a:gd name="connsiteY0-6626" fmla="*/ 5019479 h 5020326"/>
              <a:gd name="connsiteX1-6627" fmla="*/ 961066 w 3889897"/>
              <a:gd name="connsiteY1-6628" fmla="*/ 4644828 h 5020326"/>
              <a:gd name="connsiteX2-6629" fmla="*/ 1342066 w 3889897"/>
              <a:gd name="connsiteY2-6630" fmla="*/ 4172388 h 5020326"/>
              <a:gd name="connsiteX3-6631" fmla="*/ 1258246 w 3889897"/>
              <a:gd name="connsiteY3-6632" fmla="*/ 4012368 h 5020326"/>
              <a:gd name="connsiteX4-6633" fmla="*/ 1204906 w 3889897"/>
              <a:gd name="connsiteY4-6634" fmla="*/ 3928548 h 5020326"/>
              <a:gd name="connsiteX5-6635" fmla="*/ 1174426 w 3889897"/>
              <a:gd name="connsiteY5-6636" fmla="*/ 3768528 h 5020326"/>
              <a:gd name="connsiteX6-6637" fmla="*/ 1143946 w 3889897"/>
              <a:gd name="connsiteY6-6638" fmla="*/ 3669468 h 5020326"/>
              <a:gd name="connsiteX7-6639" fmla="*/ 1067746 w 3889897"/>
              <a:gd name="connsiteY7-6640" fmla="*/ 3661848 h 5020326"/>
              <a:gd name="connsiteX8-6641" fmla="*/ 938206 w 3889897"/>
              <a:gd name="connsiteY8-6642" fmla="*/ 3669468 h 5020326"/>
              <a:gd name="connsiteX9-6643" fmla="*/ 831526 w 3889897"/>
              <a:gd name="connsiteY9-6644" fmla="*/ 3692328 h 5020326"/>
              <a:gd name="connsiteX10-6645" fmla="*/ 610546 w 3889897"/>
              <a:gd name="connsiteY10-6646" fmla="*/ 3738048 h 5020326"/>
              <a:gd name="connsiteX11-6647" fmla="*/ 389566 w 3889897"/>
              <a:gd name="connsiteY11-6648" fmla="*/ 3638988 h 5020326"/>
              <a:gd name="connsiteX12-6649" fmla="*/ 381946 w 3889897"/>
              <a:gd name="connsiteY12-6650" fmla="*/ 3326568 h 5020326"/>
              <a:gd name="connsiteX13-6651" fmla="*/ 420046 w 3889897"/>
              <a:gd name="connsiteY13-6652" fmla="*/ 3227508 h 5020326"/>
              <a:gd name="connsiteX14-6653" fmla="*/ 389566 w 3889897"/>
              <a:gd name="connsiteY14-6654" fmla="*/ 3166548 h 5020326"/>
              <a:gd name="connsiteX15-6655" fmla="*/ 351466 w 3889897"/>
              <a:gd name="connsiteY15-6656" fmla="*/ 3105588 h 5020326"/>
              <a:gd name="connsiteX16-6657" fmla="*/ 397186 w 3889897"/>
              <a:gd name="connsiteY16-6658" fmla="*/ 3021768 h 5020326"/>
              <a:gd name="connsiteX17-6659" fmla="*/ 488626 w 3889897"/>
              <a:gd name="connsiteY17-6660" fmla="*/ 2998908 h 5020326"/>
              <a:gd name="connsiteX18-6661" fmla="*/ 471956 w 3889897"/>
              <a:gd name="connsiteY18-6662" fmla="*/ 2942709 h 5020326"/>
              <a:gd name="connsiteX19-6663" fmla="*/ 435286 w 3889897"/>
              <a:gd name="connsiteY19-6664" fmla="*/ 2930328 h 5020326"/>
              <a:gd name="connsiteX20-6665" fmla="*/ 389566 w 3889897"/>
              <a:gd name="connsiteY20-6666" fmla="*/ 2930328 h 5020326"/>
              <a:gd name="connsiteX21-6667" fmla="*/ 314000 w 3889897"/>
              <a:gd name="connsiteY21-6668" fmla="*/ 2893495 h 5020326"/>
              <a:gd name="connsiteX22-6669" fmla="*/ 320986 w 3889897"/>
              <a:gd name="connsiteY22-6670" fmla="*/ 2846508 h 5020326"/>
              <a:gd name="connsiteX23-6671" fmla="*/ 328606 w 3889897"/>
              <a:gd name="connsiteY23-6672" fmla="*/ 2793168 h 5020326"/>
              <a:gd name="connsiteX24-6673" fmla="*/ 313366 w 3889897"/>
              <a:gd name="connsiteY24-6674" fmla="*/ 2732208 h 5020326"/>
              <a:gd name="connsiteX25-6675" fmla="*/ 267646 w 3889897"/>
              <a:gd name="connsiteY25-6676" fmla="*/ 2671248 h 5020326"/>
              <a:gd name="connsiteX26-6677" fmla="*/ 176206 w 3889897"/>
              <a:gd name="connsiteY26-6678" fmla="*/ 2656008 h 5020326"/>
              <a:gd name="connsiteX27-6679" fmla="*/ 54286 w 3889897"/>
              <a:gd name="connsiteY27-6680" fmla="*/ 2610288 h 5020326"/>
              <a:gd name="connsiteX28-6681" fmla="*/ 7931 w 3889897"/>
              <a:gd name="connsiteY28-6682" fmla="*/ 2563298 h 5020326"/>
              <a:gd name="connsiteX29-6683" fmla="*/ 8566 w 3889897"/>
              <a:gd name="connsiteY29-6684" fmla="*/ 2488368 h 5020326"/>
              <a:gd name="connsiteX30-6685" fmla="*/ 92386 w 3889897"/>
              <a:gd name="connsiteY30-6686" fmla="*/ 2335968 h 5020326"/>
              <a:gd name="connsiteX31-6687" fmla="*/ 221926 w 3889897"/>
              <a:gd name="connsiteY31-6688" fmla="*/ 2175948 h 5020326"/>
              <a:gd name="connsiteX32-6689" fmla="*/ 282886 w 3889897"/>
              <a:gd name="connsiteY32-6690" fmla="*/ 2084508 h 5020326"/>
              <a:gd name="connsiteX33-6691" fmla="*/ 328606 w 3889897"/>
              <a:gd name="connsiteY33-6692" fmla="*/ 1977828 h 5020326"/>
              <a:gd name="connsiteX34-6693" fmla="*/ 359086 w 3889897"/>
              <a:gd name="connsiteY34-6694" fmla="*/ 1871148 h 5020326"/>
              <a:gd name="connsiteX35-6695" fmla="*/ 374326 w 3889897"/>
              <a:gd name="connsiteY35-6696" fmla="*/ 1810188 h 5020326"/>
              <a:gd name="connsiteX36-6697" fmla="*/ 343846 w 3889897"/>
              <a:gd name="connsiteY36-6698" fmla="*/ 1756848 h 5020326"/>
              <a:gd name="connsiteX37-6699" fmla="*/ 328606 w 3889897"/>
              <a:gd name="connsiteY37-6700" fmla="*/ 1680648 h 5020326"/>
              <a:gd name="connsiteX38-6701" fmla="*/ 412426 w 3889897"/>
              <a:gd name="connsiteY38-6702" fmla="*/ 1474908 h 5020326"/>
              <a:gd name="connsiteX39-6703" fmla="*/ 442906 w 3889897"/>
              <a:gd name="connsiteY39-6704" fmla="*/ 1307268 h 5020326"/>
              <a:gd name="connsiteX40-6705" fmla="*/ 465766 w 3889897"/>
              <a:gd name="connsiteY40-6706" fmla="*/ 1192968 h 5020326"/>
              <a:gd name="connsiteX41-6707" fmla="*/ 503866 w 3889897"/>
              <a:gd name="connsiteY41-6708" fmla="*/ 1055808 h 5020326"/>
              <a:gd name="connsiteX42-6709" fmla="*/ 557206 w 3889897"/>
              <a:gd name="connsiteY42-6710" fmla="*/ 888168 h 5020326"/>
              <a:gd name="connsiteX43-6711" fmla="*/ 503866 w 3889897"/>
              <a:gd name="connsiteY43-6712" fmla="*/ 888168 h 5020326"/>
              <a:gd name="connsiteX44-6713" fmla="*/ 412426 w 3889897"/>
              <a:gd name="connsiteY44-6714" fmla="*/ 834828 h 5020326"/>
              <a:gd name="connsiteX45-6715" fmla="*/ 328606 w 3889897"/>
              <a:gd name="connsiteY45-6716" fmla="*/ 789108 h 5020326"/>
              <a:gd name="connsiteX46-6717" fmla="*/ 260026 w 3889897"/>
              <a:gd name="connsiteY46-6718" fmla="*/ 773868 h 5020326"/>
              <a:gd name="connsiteX47-6719" fmla="*/ 214306 w 3889897"/>
              <a:gd name="connsiteY47-6720" fmla="*/ 751008 h 5020326"/>
              <a:gd name="connsiteX48-6721" fmla="*/ 260026 w 3889897"/>
              <a:gd name="connsiteY48-6722" fmla="*/ 674808 h 5020326"/>
              <a:gd name="connsiteX49-6723" fmla="*/ 374326 w 3889897"/>
              <a:gd name="connsiteY49-6724" fmla="*/ 606228 h 5020326"/>
              <a:gd name="connsiteX50-6725" fmla="*/ 557206 w 3889897"/>
              <a:gd name="connsiteY50-6726" fmla="*/ 507168 h 5020326"/>
              <a:gd name="connsiteX51-6727" fmla="*/ 656266 w 3889897"/>
              <a:gd name="connsiteY51-6728" fmla="*/ 423348 h 5020326"/>
              <a:gd name="connsiteX52-6729" fmla="*/ 892486 w 3889897"/>
              <a:gd name="connsiteY52-6730" fmla="*/ 232848 h 5020326"/>
              <a:gd name="connsiteX53-6731" fmla="*/ 1174426 w 3889897"/>
              <a:gd name="connsiteY53-6732" fmla="*/ 80448 h 5020326"/>
              <a:gd name="connsiteX54-6733" fmla="*/ 1593526 w 3889897"/>
              <a:gd name="connsiteY54-6734" fmla="*/ 11868 h 5020326"/>
              <a:gd name="connsiteX55-6735" fmla="*/ 1944046 w 3889897"/>
              <a:gd name="connsiteY55-6736" fmla="*/ 4248 h 5020326"/>
              <a:gd name="connsiteX56-6737" fmla="*/ 2172646 w 3889897"/>
              <a:gd name="connsiteY56-6738" fmla="*/ 4248 h 5020326"/>
              <a:gd name="connsiteX57-6739" fmla="*/ 2393626 w 3889897"/>
              <a:gd name="connsiteY57-6740" fmla="*/ 57588 h 5020326"/>
              <a:gd name="connsiteX58-6741" fmla="*/ 2667946 w 3889897"/>
              <a:gd name="connsiteY58-6742" fmla="*/ 133788 h 5020326"/>
              <a:gd name="connsiteX59-6743" fmla="*/ 2820346 w 3889897"/>
              <a:gd name="connsiteY59-6744" fmla="*/ 202368 h 5020326"/>
              <a:gd name="connsiteX60-6745" fmla="*/ 3102286 w 3889897"/>
              <a:gd name="connsiteY60-6746" fmla="*/ 400488 h 5020326"/>
              <a:gd name="connsiteX61-6747" fmla="*/ 3285166 w 3889897"/>
              <a:gd name="connsiteY61-6748" fmla="*/ 651948 h 5020326"/>
              <a:gd name="connsiteX62-6749" fmla="*/ 3407086 w 3889897"/>
              <a:gd name="connsiteY62-6750" fmla="*/ 918648 h 5020326"/>
              <a:gd name="connsiteX63-6751" fmla="*/ 3475666 w 3889897"/>
              <a:gd name="connsiteY63-6752" fmla="*/ 1238688 h 5020326"/>
              <a:gd name="connsiteX64-6753" fmla="*/ 3506146 w 3889897"/>
              <a:gd name="connsiteY64-6754" fmla="*/ 1543488 h 5020326"/>
              <a:gd name="connsiteX65-6755" fmla="*/ 3506146 w 3889897"/>
              <a:gd name="connsiteY65-6756" fmla="*/ 1962588 h 5020326"/>
              <a:gd name="connsiteX66-6757" fmla="*/ 3338506 w 3889897"/>
              <a:gd name="connsiteY66-6758" fmla="*/ 2305488 h 5020326"/>
              <a:gd name="connsiteX67-6759" fmla="*/ 3254686 w 3889897"/>
              <a:gd name="connsiteY67-6760" fmla="*/ 2473128 h 5020326"/>
              <a:gd name="connsiteX68-6761" fmla="*/ 3132766 w 3889897"/>
              <a:gd name="connsiteY68-6762" fmla="*/ 2663628 h 5020326"/>
              <a:gd name="connsiteX69-6763" fmla="*/ 3071806 w 3889897"/>
              <a:gd name="connsiteY69-6764" fmla="*/ 2838888 h 5020326"/>
              <a:gd name="connsiteX70-6765" fmla="*/ 3064186 w 3889897"/>
              <a:gd name="connsiteY70-6766" fmla="*/ 2915088 h 5020326"/>
              <a:gd name="connsiteX71-6767" fmla="*/ 3018466 w 3889897"/>
              <a:gd name="connsiteY71-6768" fmla="*/ 3014148 h 5020326"/>
              <a:gd name="connsiteX72-6769" fmla="*/ 2980366 w 3889897"/>
              <a:gd name="connsiteY72-6770" fmla="*/ 3082728 h 5020326"/>
              <a:gd name="connsiteX73-6771" fmla="*/ 2957506 w 3889897"/>
              <a:gd name="connsiteY73-6772" fmla="*/ 3120828 h 5020326"/>
              <a:gd name="connsiteX74-6773" fmla="*/ 2957506 w 3889897"/>
              <a:gd name="connsiteY74-6774" fmla="*/ 3555168 h 5020326"/>
              <a:gd name="connsiteX75-6775" fmla="*/ 3010846 w 3889897"/>
              <a:gd name="connsiteY75-6776" fmla="*/ 3539928 h 5020326"/>
              <a:gd name="connsiteX76-6777" fmla="*/ 3109906 w 3889897"/>
              <a:gd name="connsiteY76-6778" fmla="*/ 3570408 h 5020326"/>
              <a:gd name="connsiteX77-6779" fmla="*/ 3140386 w 3889897"/>
              <a:gd name="connsiteY77-6780" fmla="*/ 3631368 h 5020326"/>
              <a:gd name="connsiteX78-6781" fmla="*/ 3117526 w 3889897"/>
              <a:gd name="connsiteY78-6782" fmla="*/ 3738048 h 5020326"/>
              <a:gd name="connsiteX79-6783" fmla="*/ 3125146 w 3889897"/>
              <a:gd name="connsiteY79-6784" fmla="*/ 4103808 h 5020326"/>
              <a:gd name="connsiteX80-6785" fmla="*/ 3231826 w 3889897"/>
              <a:gd name="connsiteY80-6786" fmla="*/ 4172388 h 5020326"/>
              <a:gd name="connsiteX81-6787" fmla="*/ 3285166 w 3889897"/>
              <a:gd name="connsiteY81-6788" fmla="*/ 4294308 h 5020326"/>
              <a:gd name="connsiteX82-6789" fmla="*/ 3330886 w 3889897"/>
              <a:gd name="connsiteY82-6790" fmla="*/ 4408608 h 5020326"/>
              <a:gd name="connsiteX83-6791" fmla="*/ 3551866 w 3889897"/>
              <a:gd name="connsiteY83-6792" fmla="*/ 4644828 h 5020326"/>
              <a:gd name="connsiteX84-6793" fmla="*/ 3889897 w 3889897"/>
              <a:gd name="connsiteY84-6794" fmla="*/ 5020326 h 5020326"/>
            </a:gdLst>
            <a:ahLst/>
            <a:cxnLst>
              <a:cxn ang="0">
                <a:pos x="connsiteX0-6625" y="connsiteY0-6626"/>
              </a:cxn>
              <a:cxn ang="0">
                <a:pos x="connsiteX1-6627" y="connsiteY1-6628"/>
              </a:cxn>
              <a:cxn ang="0">
                <a:pos x="connsiteX2-6629" y="connsiteY2-6630"/>
              </a:cxn>
              <a:cxn ang="0">
                <a:pos x="connsiteX3-6631" y="connsiteY3-6632"/>
              </a:cxn>
              <a:cxn ang="0">
                <a:pos x="connsiteX4-6633" y="connsiteY4-6634"/>
              </a:cxn>
              <a:cxn ang="0">
                <a:pos x="connsiteX5-6635" y="connsiteY5-6636"/>
              </a:cxn>
              <a:cxn ang="0">
                <a:pos x="connsiteX6-6637" y="connsiteY6-6638"/>
              </a:cxn>
              <a:cxn ang="0">
                <a:pos x="connsiteX7-6639" y="connsiteY7-6640"/>
              </a:cxn>
              <a:cxn ang="0">
                <a:pos x="connsiteX8-6641" y="connsiteY8-6642"/>
              </a:cxn>
              <a:cxn ang="0">
                <a:pos x="connsiteX9-6643" y="connsiteY9-6644"/>
              </a:cxn>
              <a:cxn ang="0">
                <a:pos x="connsiteX10-6645" y="connsiteY10-6646"/>
              </a:cxn>
              <a:cxn ang="0">
                <a:pos x="connsiteX11-6647" y="connsiteY11-6648"/>
              </a:cxn>
              <a:cxn ang="0">
                <a:pos x="connsiteX12-6649" y="connsiteY12-6650"/>
              </a:cxn>
              <a:cxn ang="0">
                <a:pos x="connsiteX13-6651" y="connsiteY13-6652"/>
              </a:cxn>
              <a:cxn ang="0">
                <a:pos x="connsiteX14-6653" y="connsiteY14-6654"/>
              </a:cxn>
              <a:cxn ang="0">
                <a:pos x="connsiteX15-6655" y="connsiteY15-6656"/>
              </a:cxn>
              <a:cxn ang="0">
                <a:pos x="connsiteX16-6657" y="connsiteY16-6658"/>
              </a:cxn>
              <a:cxn ang="0">
                <a:pos x="connsiteX17-6659" y="connsiteY17-6660"/>
              </a:cxn>
              <a:cxn ang="0">
                <a:pos x="connsiteX18-6661" y="connsiteY18-6662"/>
              </a:cxn>
              <a:cxn ang="0">
                <a:pos x="connsiteX19-6663" y="connsiteY19-6664"/>
              </a:cxn>
              <a:cxn ang="0">
                <a:pos x="connsiteX20-6665" y="connsiteY20-6666"/>
              </a:cxn>
              <a:cxn ang="0">
                <a:pos x="connsiteX21-6667" y="connsiteY21-6668"/>
              </a:cxn>
              <a:cxn ang="0">
                <a:pos x="connsiteX22-6669" y="connsiteY22-6670"/>
              </a:cxn>
              <a:cxn ang="0">
                <a:pos x="connsiteX23-6671" y="connsiteY23-6672"/>
              </a:cxn>
              <a:cxn ang="0">
                <a:pos x="connsiteX24-6673" y="connsiteY24-6674"/>
              </a:cxn>
              <a:cxn ang="0">
                <a:pos x="connsiteX25-6675" y="connsiteY25-6676"/>
              </a:cxn>
              <a:cxn ang="0">
                <a:pos x="connsiteX26-6677" y="connsiteY26-6678"/>
              </a:cxn>
              <a:cxn ang="0">
                <a:pos x="connsiteX27-6679" y="connsiteY27-6680"/>
              </a:cxn>
              <a:cxn ang="0">
                <a:pos x="connsiteX28-6681" y="connsiteY28-6682"/>
              </a:cxn>
              <a:cxn ang="0">
                <a:pos x="connsiteX29-6683" y="connsiteY29-6684"/>
              </a:cxn>
              <a:cxn ang="0">
                <a:pos x="connsiteX30-6685" y="connsiteY30-6686"/>
              </a:cxn>
              <a:cxn ang="0">
                <a:pos x="connsiteX31-6687" y="connsiteY31-6688"/>
              </a:cxn>
              <a:cxn ang="0">
                <a:pos x="connsiteX32-6689" y="connsiteY32-6690"/>
              </a:cxn>
              <a:cxn ang="0">
                <a:pos x="connsiteX33-6691" y="connsiteY33-6692"/>
              </a:cxn>
              <a:cxn ang="0">
                <a:pos x="connsiteX34-6693" y="connsiteY34-6694"/>
              </a:cxn>
              <a:cxn ang="0">
                <a:pos x="connsiteX35-6695" y="connsiteY35-6696"/>
              </a:cxn>
              <a:cxn ang="0">
                <a:pos x="connsiteX36-6697" y="connsiteY36-6698"/>
              </a:cxn>
              <a:cxn ang="0">
                <a:pos x="connsiteX37-6699" y="connsiteY37-6700"/>
              </a:cxn>
              <a:cxn ang="0">
                <a:pos x="connsiteX38-6701" y="connsiteY38-6702"/>
              </a:cxn>
              <a:cxn ang="0">
                <a:pos x="connsiteX39-6703" y="connsiteY39-6704"/>
              </a:cxn>
              <a:cxn ang="0">
                <a:pos x="connsiteX40-6705" y="connsiteY40-6706"/>
              </a:cxn>
              <a:cxn ang="0">
                <a:pos x="connsiteX41-6707" y="connsiteY41-6708"/>
              </a:cxn>
              <a:cxn ang="0">
                <a:pos x="connsiteX42-6709" y="connsiteY42-6710"/>
              </a:cxn>
              <a:cxn ang="0">
                <a:pos x="connsiteX43-6711" y="connsiteY43-6712"/>
              </a:cxn>
              <a:cxn ang="0">
                <a:pos x="connsiteX44-6713" y="connsiteY44-6714"/>
              </a:cxn>
              <a:cxn ang="0">
                <a:pos x="connsiteX45-6715" y="connsiteY45-6716"/>
              </a:cxn>
              <a:cxn ang="0">
                <a:pos x="connsiteX46-6717" y="connsiteY46-6718"/>
              </a:cxn>
              <a:cxn ang="0">
                <a:pos x="connsiteX47-6719" y="connsiteY47-6720"/>
              </a:cxn>
              <a:cxn ang="0">
                <a:pos x="connsiteX48-6721" y="connsiteY48-6722"/>
              </a:cxn>
              <a:cxn ang="0">
                <a:pos x="connsiteX49-6723" y="connsiteY49-6724"/>
              </a:cxn>
              <a:cxn ang="0">
                <a:pos x="connsiteX50-6725" y="connsiteY50-6726"/>
              </a:cxn>
              <a:cxn ang="0">
                <a:pos x="connsiteX51-6727" y="connsiteY51-6728"/>
              </a:cxn>
              <a:cxn ang="0">
                <a:pos x="connsiteX52-6729" y="connsiteY52-6730"/>
              </a:cxn>
              <a:cxn ang="0">
                <a:pos x="connsiteX53-6731" y="connsiteY53-6732"/>
              </a:cxn>
              <a:cxn ang="0">
                <a:pos x="connsiteX54-6733" y="connsiteY54-6734"/>
              </a:cxn>
              <a:cxn ang="0">
                <a:pos x="connsiteX55-6735" y="connsiteY55-6736"/>
              </a:cxn>
              <a:cxn ang="0">
                <a:pos x="connsiteX56-6737" y="connsiteY56-6738"/>
              </a:cxn>
              <a:cxn ang="0">
                <a:pos x="connsiteX57-6739" y="connsiteY57-6740"/>
              </a:cxn>
              <a:cxn ang="0">
                <a:pos x="connsiteX58-6741" y="connsiteY58-6742"/>
              </a:cxn>
              <a:cxn ang="0">
                <a:pos x="connsiteX59-6743" y="connsiteY59-6744"/>
              </a:cxn>
              <a:cxn ang="0">
                <a:pos x="connsiteX60-6745" y="connsiteY60-6746"/>
              </a:cxn>
              <a:cxn ang="0">
                <a:pos x="connsiteX61-6747" y="connsiteY61-6748"/>
              </a:cxn>
              <a:cxn ang="0">
                <a:pos x="connsiteX62-6749" y="connsiteY62-6750"/>
              </a:cxn>
              <a:cxn ang="0">
                <a:pos x="connsiteX63-6751" y="connsiteY63-6752"/>
              </a:cxn>
              <a:cxn ang="0">
                <a:pos x="connsiteX64-6753" y="connsiteY64-6754"/>
              </a:cxn>
              <a:cxn ang="0">
                <a:pos x="connsiteX65-6755" y="connsiteY65-6756"/>
              </a:cxn>
              <a:cxn ang="0">
                <a:pos x="connsiteX66-6757" y="connsiteY66-6758"/>
              </a:cxn>
              <a:cxn ang="0">
                <a:pos x="connsiteX67-6759" y="connsiteY67-6760"/>
              </a:cxn>
              <a:cxn ang="0">
                <a:pos x="connsiteX68-6761" y="connsiteY68-6762"/>
              </a:cxn>
              <a:cxn ang="0">
                <a:pos x="connsiteX69-6763" y="connsiteY69-6764"/>
              </a:cxn>
              <a:cxn ang="0">
                <a:pos x="connsiteX70-6765" y="connsiteY70-6766"/>
              </a:cxn>
              <a:cxn ang="0">
                <a:pos x="connsiteX71-6767" y="connsiteY71-6768"/>
              </a:cxn>
              <a:cxn ang="0">
                <a:pos x="connsiteX72-6769" y="connsiteY72-6770"/>
              </a:cxn>
              <a:cxn ang="0">
                <a:pos x="connsiteX73-6771" y="connsiteY73-6772"/>
              </a:cxn>
              <a:cxn ang="0">
                <a:pos x="connsiteX74-6773" y="connsiteY74-6774"/>
              </a:cxn>
              <a:cxn ang="0">
                <a:pos x="connsiteX75-6775" y="connsiteY75-6776"/>
              </a:cxn>
              <a:cxn ang="0">
                <a:pos x="connsiteX76-6777" y="connsiteY76-6778"/>
              </a:cxn>
              <a:cxn ang="0">
                <a:pos x="connsiteX77-6779" y="connsiteY77-6780"/>
              </a:cxn>
              <a:cxn ang="0">
                <a:pos x="connsiteX78-6781" y="connsiteY78-6782"/>
              </a:cxn>
              <a:cxn ang="0">
                <a:pos x="connsiteX79-6783" y="connsiteY79-6784"/>
              </a:cxn>
              <a:cxn ang="0">
                <a:pos x="connsiteX80-6785" y="connsiteY80-6786"/>
              </a:cxn>
              <a:cxn ang="0">
                <a:pos x="connsiteX81-6787" y="connsiteY81-6788"/>
              </a:cxn>
              <a:cxn ang="0">
                <a:pos x="connsiteX82-6789" y="connsiteY82-6790"/>
              </a:cxn>
              <a:cxn ang="0">
                <a:pos x="connsiteX83-6791" y="connsiteY83-6792"/>
              </a:cxn>
              <a:cxn ang="0">
                <a:pos x="connsiteX84-6793" y="connsiteY84-6794"/>
              </a:cxn>
            </a:cxnLst>
            <a:rect l="l" t="t" r="r" b="b"/>
            <a:pathLst>
              <a:path w="3889897" h="5020326">
                <a:moveTo>
                  <a:pt x="712990" y="5019479"/>
                </a:moveTo>
                <a:cubicBezTo>
                  <a:pt x="766965" y="4944867"/>
                  <a:pt x="856220" y="4786010"/>
                  <a:pt x="961066" y="4644828"/>
                </a:cubicBezTo>
                <a:cubicBezTo>
                  <a:pt x="1065912" y="4503646"/>
                  <a:pt x="1292536" y="4277798"/>
                  <a:pt x="1342066" y="4172388"/>
                </a:cubicBezTo>
                <a:cubicBezTo>
                  <a:pt x="1391596" y="4066978"/>
                  <a:pt x="1281106" y="4053008"/>
                  <a:pt x="1258246" y="4012368"/>
                </a:cubicBezTo>
                <a:cubicBezTo>
                  <a:pt x="1235386" y="3971728"/>
                  <a:pt x="1218876" y="3969188"/>
                  <a:pt x="1204906" y="3928548"/>
                </a:cubicBezTo>
                <a:cubicBezTo>
                  <a:pt x="1190936" y="3887908"/>
                  <a:pt x="1184586" y="3811708"/>
                  <a:pt x="1174426" y="3768528"/>
                </a:cubicBezTo>
                <a:cubicBezTo>
                  <a:pt x="1164266" y="3725348"/>
                  <a:pt x="1161726" y="3687248"/>
                  <a:pt x="1143946" y="3669468"/>
                </a:cubicBezTo>
                <a:cubicBezTo>
                  <a:pt x="1126166" y="3651688"/>
                  <a:pt x="1102036" y="3661848"/>
                  <a:pt x="1067746" y="3661848"/>
                </a:cubicBezTo>
                <a:cubicBezTo>
                  <a:pt x="1033456" y="3661848"/>
                  <a:pt x="977576" y="3664388"/>
                  <a:pt x="938206" y="3669468"/>
                </a:cubicBezTo>
                <a:cubicBezTo>
                  <a:pt x="898836" y="3674548"/>
                  <a:pt x="831526" y="3692328"/>
                  <a:pt x="831526" y="3692328"/>
                </a:cubicBezTo>
                <a:cubicBezTo>
                  <a:pt x="776916" y="3703758"/>
                  <a:pt x="684206" y="3746938"/>
                  <a:pt x="610546" y="3738048"/>
                </a:cubicBezTo>
                <a:cubicBezTo>
                  <a:pt x="536886" y="3729158"/>
                  <a:pt x="427666" y="3707568"/>
                  <a:pt x="389566" y="3638988"/>
                </a:cubicBezTo>
                <a:cubicBezTo>
                  <a:pt x="351466" y="3570408"/>
                  <a:pt x="376866" y="3395148"/>
                  <a:pt x="381946" y="3326568"/>
                </a:cubicBezTo>
                <a:cubicBezTo>
                  <a:pt x="387026" y="3257988"/>
                  <a:pt x="418776" y="3254178"/>
                  <a:pt x="420046" y="3227508"/>
                </a:cubicBezTo>
                <a:cubicBezTo>
                  <a:pt x="421316" y="3200838"/>
                  <a:pt x="400996" y="3186868"/>
                  <a:pt x="389566" y="3166548"/>
                </a:cubicBezTo>
                <a:cubicBezTo>
                  <a:pt x="378136" y="3146228"/>
                  <a:pt x="350196" y="3129718"/>
                  <a:pt x="351466" y="3105588"/>
                </a:cubicBezTo>
                <a:cubicBezTo>
                  <a:pt x="352736" y="3081458"/>
                  <a:pt x="374326" y="3039548"/>
                  <a:pt x="397186" y="3021768"/>
                </a:cubicBezTo>
                <a:cubicBezTo>
                  <a:pt x="420046" y="3003988"/>
                  <a:pt x="476164" y="3012084"/>
                  <a:pt x="488626" y="2998908"/>
                </a:cubicBezTo>
                <a:cubicBezTo>
                  <a:pt x="501088" y="2985732"/>
                  <a:pt x="480846" y="2954139"/>
                  <a:pt x="471956" y="2942709"/>
                </a:cubicBezTo>
                <a:cubicBezTo>
                  <a:pt x="463066" y="2931279"/>
                  <a:pt x="449018" y="2932392"/>
                  <a:pt x="435286" y="2930328"/>
                </a:cubicBezTo>
                <a:cubicBezTo>
                  <a:pt x="421554" y="2928265"/>
                  <a:pt x="409780" y="2936467"/>
                  <a:pt x="389566" y="2930328"/>
                </a:cubicBezTo>
                <a:cubicBezTo>
                  <a:pt x="369352" y="2924189"/>
                  <a:pt x="325430" y="2907465"/>
                  <a:pt x="314000" y="2893495"/>
                </a:cubicBezTo>
                <a:cubicBezTo>
                  <a:pt x="302570" y="2879525"/>
                  <a:pt x="318552" y="2863229"/>
                  <a:pt x="320986" y="2846508"/>
                </a:cubicBezTo>
                <a:cubicBezTo>
                  <a:pt x="323420" y="2829787"/>
                  <a:pt x="329876" y="2812218"/>
                  <a:pt x="328606" y="2793168"/>
                </a:cubicBezTo>
                <a:cubicBezTo>
                  <a:pt x="327336" y="2774118"/>
                  <a:pt x="323526" y="2752528"/>
                  <a:pt x="313366" y="2732208"/>
                </a:cubicBezTo>
                <a:cubicBezTo>
                  <a:pt x="303206" y="2711888"/>
                  <a:pt x="290506" y="2683948"/>
                  <a:pt x="267646" y="2671248"/>
                </a:cubicBezTo>
                <a:cubicBezTo>
                  <a:pt x="244786" y="2658548"/>
                  <a:pt x="211766" y="2666168"/>
                  <a:pt x="176206" y="2656008"/>
                </a:cubicBezTo>
                <a:cubicBezTo>
                  <a:pt x="140646" y="2645848"/>
                  <a:pt x="82332" y="2625740"/>
                  <a:pt x="54286" y="2610288"/>
                </a:cubicBezTo>
                <a:cubicBezTo>
                  <a:pt x="26240" y="2594836"/>
                  <a:pt x="15551" y="2583618"/>
                  <a:pt x="7931" y="2563298"/>
                </a:cubicBezTo>
                <a:cubicBezTo>
                  <a:pt x="311" y="2542978"/>
                  <a:pt x="-5510" y="2526256"/>
                  <a:pt x="8566" y="2488368"/>
                </a:cubicBezTo>
                <a:cubicBezTo>
                  <a:pt x="22642" y="2450480"/>
                  <a:pt x="56826" y="2388038"/>
                  <a:pt x="92386" y="2335968"/>
                </a:cubicBezTo>
                <a:cubicBezTo>
                  <a:pt x="127946" y="2283898"/>
                  <a:pt x="190176" y="2217858"/>
                  <a:pt x="221926" y="2175948"/>
                </a:cubicBezTo>
                <a:cubicBezTo>
                  <a:pt x="253676" y="2134038"/>
                  <a:pt x="265106" y="2117528"/>
                  <a:pt x="282886" y="2084508"/>
                </a:cubicBezTo>
                <a:cubicBezTo>
                  <a:pt x="300666" y="2051488"/>
                  <a:pt x="315906" y="2013388"/>
                  <a:pt x="328606" y="1977828"/>
                </a:cubicBezTo>
                <a:cubicBezTo>
                  <a:pt x="341306" y="1942268"/>
                  <a:pt x="351466" y="1899088"/>
                  <a:pt x="359086" y="1871148"/>
                </a:cubicBezTo>
                <a:cubicBezTo>
                  <a:pt x="366706" y="1843208"/>
                  <a:pt x="376866" y="1829238"/>
                  <a:pt x="374326" y="1810188"/>
                </a:cubicBezTo>
                <a:cubicBezTo>
                  <a:pt x="371786" y="1791138"/>
                  <a:pt x="351466" y="1778438"/>
                  <a:pt x="343846" y="1756848"/>
                </a:cubicBezTo>
                <a:cubicBezTo>
                  <a:pt x="336226" y="1735258"/>
                  <a:pt x="317176" y="1727638"/>
                  <a:pt x="328606" y="1680648"/>
                </a:cubicBezTo>
                <a:cubicBezTo>
                  <a:pt x="340036" y="1633658"/>
                  <a:pt x="393376" y="1537138"/>
                  <a:pt x="412426" y="1474908"/>
                </a:cubicBezTo>
                <a:cubicBezTo>
                  <a:pt x="431476" y="1412678"/>
                  <a:pt x="434016" y="1354258"/>
                  <a:pt x="442906" y="1307268"/>
                </a:cubicBezTo>
                <a:cubicBezTo>
                  <a:pt x="451796" y="1260278"/>
                  <a:pt x="455606" y="1234878"/>
                  <a:pt x="465766" y="1192968"/>
                </a:cubicBezTo>
                <a:cubicBezTo>
                  <a:pt x="475926" y="1151058"/>
                  <a:pt x="488626" y="1106608"/>
                  <a:pt x="503866" y="1055808"/>
                </a:cubicBezTo>
                <a:cubicBezTo>
                  <a:pt x="519106" y="1005008"/>
                  <a:pt x="557206" y="916108"/>
                  <a:pt x="557206" y="888168"/>
                </a:cubicBezTo>
                <a:cubicBezTo>
                  <a:pt x="557206" y="860228"/>
                  <a:pt x="527996" y="897058"/>
                  <a:pt x="503866" y="888168"/>
                </a:cubicBezTo>
                <a:cubicBezTo>
                  <a:pt x="479736" y="879278"/>
                  <a:pt x="441636" y="851338"/>
                  <a:pt x="412426" y="834828"/>
                </a:cubicBezTo>
                <a:cubicBezTo>
                  <a:pt x="383216" y="818318"/>
                  <a:pt x="354006" y="799268"/>
                  <a:pt x="328606" y="789108"/>
                </a:cubicBezTo>
                <a:cubicBezTo>
                  <a:pt x="303206" y="778948"/>
                  <a:pt x="279076" y="780218"/>
                  <a:pt x="260026" y="773868"/>
                </a:cubicBezTo>
                <a:cubicBezTo>
                  <a:pt x="240976" y="767518"/>
                  <a:pt x="214306" y="767518"/>
                  <a:pt x="214306" y="751008"/>
                </a:cubicBezTo>
                <a:cubicBezTo>
                  <a:pt x="214306" y="734498"/>
                  <a:pt x="233356" y="698938"/>
                  <a:pt x="260026" y="674808"/>
                </a:cubicBezTo>
                <a:cubicBezTo>
                  <a:pt x="286696" y="650678"/>
                  <a:pt x="324796" y="634168"/>
                  <a:pt x="374326" y="606228"/>
                </a:cubicBezTo>
                <a:cubicBezTo>
                  <a:pt x="423856" y="578288"/>
                  <a:pt x="510216" y="537648"/>
                  <a:pt x="557206" y="507168"/>
                </a:cubicBezTo>
                <a:cubicBezTo>
                  <a:pt x="604196" y="476688"/>
                  <a:pt x="600386" y="469068"/>
                  <a:pt x="656266" y="423348"/>
                </a:cubicBezTo>
                <a:cubicBezTo>
                  <a:pt x="712146" y="377628"/>
                  <a:pt x="806126" y="289998"/>
                  <a:pt x="892486" y="232848"/>
                </a:cubicBezTo>
                <a:cubicBezTo>
                  <a:pt x="978846" y="175698"/>
                  <a:pt x="1057586" y="117278"/>
                  <a:pt x="1174426" y="80448"/>
                </a:cubicBezTo>
                <a:cubicBezTo>
                  <a:pt x="1291266" y="43618"/>
                  <a:pt x="1465256" y="24568"/>
                  <a:pt x="1593526" y="11868"/>
                </a:cubicBezTo>
                <a:cubicBezTo>
                  <a:pt x="1721796" y="-832"/>
                  <a:pt x="1847526" y="5518"/>
                  <a:pt x="1944046" y="4248"/>
                </a:cubicBezTo>
                <a:cubicBezTo>
                  <a:pt x="2040566" y="2978"/>
                  <a:pt x="2097716" y="-4642"/>
                  <a:pt x="2172646" y="4248"/>
                </a:cubicBezTo>
                <a:cubicBezTo>
                  <a:pt x="2247576" y="13138"/>
                  <a:pt x="2311076" y="35998"/>
                  <a:pt x="2393626" y="57588"/>
                </a:cubicBezTo>
                <a:cubicBezTo>
                  <a:pt x="2476176" y="79178"/>
                  <a:pt x="2596826" y="109658"/>
                  <a:pt x="2667946" y="133788"/>
                </a:cubicBezTo>
                <a:cubicBezTo>
                  <a:pt x="2739066" y="157918"/>
                  <a:pt x="2747956" y="157918"/>
                  <a:pt x="2820346" y="202368"/>
                </a:cubicBezTo>
                <a:cubicBezTo>
                  <a:pt x="2892736" y="246818"/>
                  <a:pt x="3024816" y="325558"/>
                  <a:pt x="3102286" y="400488"/>
                </a:cubicBezTo>
                <a:cubicBezTo>
                  <a:pt x="3179756" y="475418"/>
                  <a:pt x="3234366" y="565588"/>
                  <a:pt x="3285166" y="651948"/>
                </a:cubicBezTo>
                <a:cubicBezTo>
                  <a:pt x="3335966" y="738308"/>
                  <a:pt x="3375336" y="820858"/>
                  <a:pt x="3407086" y="918648"/>
                </a:cubicBezTo>
                <a:cubicBezTo>
                  <a:pt x="3438836" y="1016438"/>
                  <a:pt x="3459156" y="1134548"/>
                  <a:pt x="3475666" y="1238688"/>
                </a:cubicBezTo>
                <a:cubicBezTo>
                  <a:pt x="3492176" y="1342828"/>
                  <a:pt x="3501066" y="1422838"/>
                  <a:pt x="3506146" y="1543488"/>
                </a:cubicBezTo>
                <a:cubicBezTo>
                  <a:pt x="3511226" y="1664138"/>
                  <a:pt x="3534086" y="1835588"/>
                  <a:pt x="3506146" y="1962588"/>
                </a:cubicBezTo>
                <a:cubicBezTo>
                  <a:pt x="3478206" y="2089588"/>
                  <a:pt x="3380416" y="2220398"/>
                  <a:pt x="3338506" y="2305488"/>
                </a:cubicBezTo>
                <a:cubicBezTo>
                  <a:pt x="3296596" y="2390578"/>
                  <a:pt x="3288976" y="2413438"/>
                  <a:pt x="3254686" y="2473128"/>
                </a:cubicBezTo>
                <a:cubicBezTo>
                  <a:pt x="3220396" y="2532818"/>
                  <a:pt x="3163246" y="2602668"/>
                  <a:pt x="3132766" y="2663628"/>
                </a:cubicBezTo>
                <a:cubicBezTo>
                  <a:pt x="3102286" y="2724588"/>
                  <a:pt x="3083236" y="2796978"/>
                  <a:pt x="3071806" y="2838888"/>
                </a:cubicBezTo>
                <a:cubicBezTo>
                  <a:pt x="3060376" y="2880798"/>
                  <a:pt x="3073076" y="2885878"/>
                  <a:pt x="3064186" y="2915088"/>
                </a:cubicBezTo>
                <a:cubicBezTo>
                  <a:pt x="3055296" y="2944298"/>
                  <a:pt x="3032436" y="2986208"/>
                  <a:pt x="3018466" y="3014148"/>
                </a:cubicBezTo>
                <a:cubicBezTo>
                  <a:pt x="3004496" y="3042088"/>
                  <a:pt x="2990526" y="3064948"/>
                  <a:pt x="2980366" y="3082728"/>
                </a:cubicBezTo>
                <a:cubicBezTo>
                  <a:pt x="2970206" y="3100508"/>
                  <a:pt x="2961316" y="3042088"/>
                  <a:pt x="2957506" y="3120828"/>
                </a:cubicBezTo>
                <a:cubicBezTo>
                  <a:pt x="2953696" y="3199568"/>
                  <a:pt x="2948616" y="3485318"/>
                  <a:pt x="2957506" y="3555168"/>
                </a:cubicBezTo>
                <a:cubicBezTo>
                  <a:pt x="2966396" y="3625018"/>
                  <a:pt x="2985446" y="3537388"/>
                  <a:pt x="3010846" y="3539928"/>
                </a:cubicBezTo>
                <a:cubicBezTo>
                  <a:pt x="3036246" y="3542468"/>
                  <a:pt x="3088316" y="3555168"/>
                  <a:pt x="3109906" y="3570408"/>
                </a:cubicBezTo>
                <a:cubicBezTo>
                  <a:pt x="3131496" y="3585648"/>
                  <a:pt x="3139116" y="3603428"/>
                  <a:pt x="3140386" y="3631368"/>
                </a:cubicBezTo>
                <a:cubicBezTo>
                  <a:pt x="3141656" y="3659308"/>
                  <a:pt x="3120066" y="3659308"/>
                  <a:pt x="3117526" y="3738048"/>
                </a:cubicBezTo>
                <a:cubicBezTo>
                  <a:pt x="3114986" y="3816788"/>
                  <a:pt x="3106096" y="4031418"/>
                  <a:pt x="3125146" y="4103808"/>
                </a:cubicBezTo>
                <a:cubicBezTo>
                  <a:pt x="3144196" y="4176198"/>
                  <a:pt x="3205156" y="4140638"/>
                  <a:pt x="3231826" y="4172388"/>
                </a:cubicBezTo>
                <a:cubicBezTo>
                  <a:pt x="3258496" y="4204138"/>
                  <a:pt x="3268656" y="4254938"/>
                  <a:pt x="3285166" y="4294308"/>
                </a:cubicBezTo>
                <a:cubicBezTo>
                  <a:pt x="3301676" y="4333678"/>
                  <a:pt x="3286436" y="4350188"/>
                  <a:pt x="3330886" y="4408608"/>
                </a:cubicBezTo>
                <a:cubicBezTo>
                  <a:pt x="3372796" y="4458138"/>
                  <a:pt x="3458698" y="4542875"/>
                  <a:pt x="3551866" y="4644828"/>
                </a:cubicBezTo>
                <a:cubicBezTo>
                  <a:pt x="3645035" y="4746781"/>
                  <a:pt x="3798457" y="4911106"/>
                  <a:pt x="3889897" y="50203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/>
          <p:cNvSpPr/>
          <p:nvPr>
            <p:custDataLst>
              <p:tags r:id="rId9"/>
            </p:custDataLst>
          </p:nvPr>
        </p:nvSpPr>
        <p:spPr>
          <a:xfrm>
            <a:off x="5703570" y="739140"/>
            <a:ext cx="939165" cy="924560"/>
          </a:xfrm>
          <a:custGeom>
            <a:avLst/>
            <a:gdLst>
              <a:gd name="connsiteX0" fmla="*/ 1106997 w 2213994"/>
              <a:gd name="connsiteY0" fmla="*/ 432449 h 2180359"/>
              <a:gd name="connsiteX1" fmla="*/ 431357 w 2213994"/>
              <a:gd name="connsiteY1" fmla="*/ 1108089 h 2180359"/>
              <a:gd name="connsiteX2" fmla="*/ 1106997 w 2213994"/>
              <a:gd name="connsiteY2" fmla="*/ 1783729 h 2180359"/>
              <a:gd name="connsiteX3" fmla="*/ 1782637 w 2213994"/>
              <a:gd name="connsiteY3" fmla="*/ 1108089 h 2180359"/>
              <a:gd name="connsiteX4" fmla="*/ 1106997 w 2213994"/>
              <a:gd name="connsiteY4" fmla="*/ 43244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432449"/>
                </a:moveTo>
                <a:cubicBezTo>
                  <a:pt x="733851" y="432449"/>
                  <a:pt x="431357" y="734943"/>
                  <a:pt x="431357" y="1108089"/>
                </a:cubicBezTo>
                <a:cubicBezTo>
                  <a:pt x="431357" y="1481235"/>
                  <a:pt x="733851" y="1783729"/>
                  <a:pt x="1106997" y="1783729"/>
                </a:cubicBezTo>
                <a:cubicBezTo>
                  <a:pt x="1480143" y="1783729"/>
                  <a:pt x="1782637" y="1481235"/>
                  <a:pt x="1782637" y="1108089"/>
                </a:cubicBezTo>
                <a:cubicBezTo>
                  <a:pt x="1782637" y="734943"/>
                  <a:pt x="1480143" y="432449"/>
                  <a:pt x="1106997" y="43244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6"/>
          <p:cNvSpPr/>
          <p:nvPr>
            <p:custDataLst>
              <p:tags r:id="rId10"/>
            </p:custDataLst>
          </p:nvPr>
        </p:nvSpPr>
        <p:spPr>
          <a:xfrm>
            <a:off x="6235700" y="1415415"/>
            <a:ext cx="1053465" cy="1037590"/>
          </a:xfrm>
          <a:custGeom>
            <a:avLst/>
            <a:gdLst>
              <a:gd name="connsiteX0" fmla="*/ 1106997 w 2213994"/>
              <a:gd name="connsiteY0" fmla="*/ 561989 h 2180359"/>
              <a:gd name="connsiteX1" fmla="*/ 560897 w 2213994"/>
              <a:gd name="connsiteY1" fmla="*/ 1108089 h 2180359"/>
              <a:gd name="connsiteX2" fmla="*/ 1106997 w 2213994"/>
              <a:gd name="connsiteY2" fmla="*/ 1654189 h 2180359"/>
              <a:gd name="connsiteX3" fmla="*/ 1653097 w 2213994"/>
              <a:gd name="connsiteY3" fmla="*/ 1108089 h 2180359"/>
              <a:gd name="connsiteX4" fmla="*/ 1106997 w 2213994"/>
              <a:gd name="connsiteY4" fmla="*/ 56198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561989"/>
                </a:moveTo>
                <a:cubicBezTo>
                  <a:pt x="805394" y="561989"/>
                  <a:pt x="560897" y="806486"/>
                  <a:pt x="560897" y="1108089"/>
                </a:cubicBezTo>
                <a:cubicBezTo>
                  <a:pt x="560897" y="1409692"/>
                  <a:pt x="805394" y="1654189"/>
                  <a:pt x="1106997" y="1654189"/>
                </a:cubicBezTo>
                <a:cubicBezTo>
                  <a:pt x="1408600" y="1654189"/>
                  <a:pt x="1653097" y="1409692"/>
                  <a:pt x="1653097" y="1108089"/>
                </a:cubicBezTo>
                <a:cubicBezTo>
                  <a:pt x="1653097" y="806486"/>
                  <a:pt x="1408600" y="561989"/>
                  <a:pt x="1106997" y="56198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/>
          <p:nvPr>
            <p:custDataLst>
              <p:tags r:id="rId11"/>
            </p:custDataLst>
          </p:nvPr>
        </p:nvSpPr>
        <p:spPr>
          <a:xfrm>
            <a:off x="6623050" y="842645"/>
            <a:ext cx="597535" cy="647700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8"/>
          <p:cNvSpPr/>
          <p:nvPr>
            <p:custDataLst>
              <p:tags r:id="rId12"/>
            </p:custDataLst>
          </p:nvPr>
        </p:nvSpPr>
        <p:spPr>
          <a:xfrm rot="20700000">
            <a:off x="5629910" y="1579245"/>
            <a:ext cx="660400" cy="716915"/>
          </a:xfrm>
          <a:custGeom>
            <a:avLst/>
            <a:gdLst>
              <a:gd name="connsiteX0" fmla="*/ 823018 w 1433696"/>
              <a:gd name="connsiteY0" fmla="*/ 381592 h 1555648"/>
              <a:gd name="connsiteX1" fmla="*/ 320616 w 1433696"/>
              <a:gd name="connsiteY1" fmla="*/ 671654 h 1555648"/>
              <a:gd name="connsiteX2" fmla="*/ 610678 w 1433696"/>
              <a:gd name="connsiteY2" fmla="*/ 1174056 h 1555648"/>
              <a:gd name="connsiteX3" fmla="*/ 1113080 w 1433696"/>
              <a:gd name="connsiteY3" fmla="*/ 883994 h 1555648"/>
              <a:gd name="connsiteX4" fmla="*/ 823018 w 1433696"/>
              <a:gd name="connsiteY4" fmla="*/ 381592 h 1555648"/>
              <a:gd name="connsiteX5" fmla="*/ 803314 w 1433696"/>
              <a:gd name="connsiteY5" fmla="*/ 0 h 1555648"/>
              <a:gd name="connsiteX6" fmla="*/ 859474 w 1433696"/>
              <a:gd name="connsiteY6" fmla="*/ 238914 h 1555648"/>
              <a:gd name="connsiteX7" fmla="*/ 1112245 w 1433696"/>
              <a:gd name="connsiteY7" fmla="*/ 384851 h 1555648"/>
              <a:gd name="connsiteX8" fmla="*/ 1347230 w 1433696"/>
              <a:gd name="connsiteY8" fmla="*/ 314030 h 1555648"/>
              <a:gd name="connsiteX9" fmla="*/ 1433696 w 1433696"/>
              <a:gd name="connsiteY9" fmla="*/ 463794 h 1555648"/>
              <a:gd name="connsiteX10" fmla="*/ 1254871 w 1433696"/>
              <a:gd name="connsiteY10" fmla="*/ 631887 h 1555648"/>
              <a:gd name="connsiteX11" fmla="*/ 1254871 w 1433696"/>
              <a:gd name="connsiteY11" fmla="*/ 923761 h 1555648"/>
              <a:gd name="connsiteX12" fmla="*/ 1433696 w 1433696"/>
              <a:gd name="connsiteY12" fmla="*/ 1091854 h 1555648"/>
              <a:gd name="connsiteX13" fmla="*/ 1347230 w 1433696"/>
              <a:gd name="connsiteY13" fmla="*/ 1241618 h 1555648"/>
              <a:gd name="connsiteX14" fmla="*/ 1112245 w 1433696"/>
              <a:gd name="connsiteY14" fmla="*/ 1170797 h 1555648"/>
              <a:gd name="connsiteX15" fmla="*/ 859474 w 1433696"/>
              <a:gd name="connsiteY15" fmla="*/ 1316734 h 1555648"/>
              <a:gd name="connsiteX16" fmla="*/ 803314 w 1433696"/>
              <a:gd name="connsiteY16" fmla="*/ 1555648 h 1555648"/>
              <a:gd name="connsiteX17" fmla="*/ 630382 w 1433696"/>
              <a:gd name="connsiteY17" fmla="*/ 1555648 h 1555648"/>
              <a:gd name="connsiteX18" fmla="*/ 574222 w 1433696"/>
              <a:gd name="connsiteY18" fmla="*/ 1316734 h 1555648"/>
              <a:gd name="connsiteX19" fmla="*/ 321451 w 1433696"/>
              <a:gd name="connsiteY19" fmla="*/ 1170797 h 1555648"/>
              <a:gd name="connsiteX20" fmla="*/ 86466 w 1433696"/>
              <a:gd name="connsiteY20" fmla="*/ 1241618 h 1555648"/>
              <a:gd name="connsiteX21" fmla="*/ 0 w 1433696"/>
              <a:gd name="connsiteY21" fmla="*/ 1091854 h 1555648"/>
              <a:gd name="connsiteX22" fmla="*/ 178825 w 1433696"/>
              <a:gd name="connsiteY22" fmla="*/ 923761 h 1555648"/>
              <a:gd name="connsiteX23" fmla="*/ 178825 w 1433696"/>
              <a:gd name="connsiteY23" fmla="*/ 631887 h 1555648"/>
              <a:gd name="connsiteX24" fmla="*/ 0 w 1433696"/>
              <a:gd name="connsiteY24" fmla="*/ 463794 h 1555648"/>
              <a:gd name="connsiteX25" fmla="*/ 86466 w 1433696"/>
              <a:gd name="connsiteY25" fmla="*/ 314030 h 1555648"/>
              <a:gd name="connsiteX26" fmla="*/ 321451 w 1433696"/>
              <a:gd name="connsiteY26" fmla="*/ 384851 h 1555648"/>
              <a:gd name="connsiteX27" fmla="*/ 574222 w 1433696"/>
              <a:gd name="connsiteY27" fmla="*/ 238914 h 1555648"/>
              <a:gd name="connsiteX28" fmla="*/ 630382 w 1433696"/>
              <a:gd name="connsiteY28" fmla="*/ 0 h 1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3696" h="1555648">
                <a:moveTo>
                  <a:pt x="823018" y="381592"/>
                </a:moveTo>
                <a:cubicBezTo>
                  <a:pt x="604185" y="322955"/>
                  <a:pt x="379252" y="452820"/>
                  <a:pt x="320616" y="671654"/>
                </a:cubicBezTo>
                <a:cubicBezTo>
                  <a:pt x="261979" y="890487"/>
                  <a:pt x="391844" y="1115420"/>
                  <a:pt x="610678" y="1174056"/>
                </a:cubicBezTo>
                <a:cubicBezTo>
                  <a:pt x="829511" y="1232693"/>
                  <a:pt x="1054444" y="1102828"/>
                  <a:pt x="1113080" y="883994"/>
                </a:cubicBezTo>
                <a:cubicBezTo>
                  <a:pt x="1171717" y="665161"/>
                  <a:pt x="1041852" y="440228"/>
                  <a:pt x="823018" y="381592"/>
                </a:cubicBezTo>
                <a:close/>
                <a:moveTo>
                  <a:pt x="803314" y="0"/>
                </a:moveTo>
                <a:lnTo>
                  <a:pt x="859474" y="238914"/>
                </a:lnTo>
                <a:cubicBezTo>
                  <a:pt x="955196" y="264248"/>
                  <a:pt x="1042444" y="314620"/>
                  <a:pt x="1112245" y="384851"/>
                </a:cubicBezTo>
                <a:lnTo>
                  <a:pt x="1347230" y="314030"/>
                </a:lnTo>
                <a:lnTo>
                  <a:pt x="1433696" y="463794"/>
                </a:lnTo>
                <a:lnTo>
                  <a:pt x="1254871" y="631887"/>
                </a:lnTo>
                <a:cubicBezTo>
                  <a:pt x="1280793" y="727452"/>
                  <a:pt x="1280793" y="828197"/>
                  <a:pt x="1254871" y="923761"/>
                </a:cubicBezTo>
                <a:lnTo>
                  <a:pt x="1433696" y="1091854"/>
                </a:lnTo>
                <a:lnTo>
                  <a:pt x="1347230" y="1241618"/>
                </a:lnTo>
                <a:lnTo>
                  <a:pt x="1112245" y="1170797"/>
                </a:lnTo>
                <a:cubicBezTo>
                  <a:pt x="1042444" y="1241028"/>
                  <a:pt x="955197" y="1291401"/>
                  <a:pt x="859474" y="1316734"/>
                </a:cubicBezTo>
                <a:lnTo>
                  <a:pt x="803314" y="1555648"/>
                </a:lnTo>
                <a:lnTo>
                  <a:pt x="630382" y="1555648"/>
                </a:lnTo>
                <a:lnTo>
                  <a:pt x="574222" y="1316734"/>
                </a:lnTo>
                <a:cubicBezTo>
                  <a:pt x="478500" y="1291400"/>
                  <a:pt x="391252" y="1241028"/>
                  <a:pt x="321451" y="1170797"/>
                </a:cubicBezTo>
                <a:lnTo>
                  <a:pt x="86466" y="1241618"/>
                </a:lnTo>
                <a:lnTo>
                  <a:pt x="0" y="1091854"/>
                </a:lnTo>
                <a:lnTo>
                  <a:pt x="178825" y="923761"/>
                </a:lnTo>
                <a:cubicBezTo>
                  <a:pt x="152903" y="828196"/>
                  <a:pt x="152903" y="727451"/>
                  <a:pt x="178825" y="631887"/>
                </a:cubicBezTo>
                <a:lnTo>
                  <a:pt x="0" y="463794"/>
                </a:lnTo>
                <a:lnTo>
                  <a:pt x="86466" y="314030"/>
                </a:lnTo>
                <a:lnTo>
                  <a:pt x="321451" y="384851"/>
                </a:lnTo>
                <a:cubicBezTo>
                  <a:pt x="391252" y="314620"/>
                  <a:pt x="478499" y="264247"/>
                  <a:pt x="574222" y="238914"/>
                </a:cubicBezTo>
                <a:lnTo>
                  <a:pt x="630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9"/>
          <p:cNvSpPr/>
          <p:nvPr>
            <p:custDataLst>
              <p:tags r:id="rId13"/>
            </p:custDataLst>
          </p:nvPr>
        </p:nvSpPr>
        <p:spPr>
          <a:xfrm>
            <a:off x="5380355" y="1263015"/>
            <a:ext cx="367665" cy="400685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0"/>
          <p:cNvSpPr/>
          <p:nvPr>
            <p:custDataLst>
              <p:tags r:id="rId14"/>
            </p:custDataLst>
          </p:nvPr>
        </p:nvSpPr>
        <p:spPr>
          <a:xfrm>
            <a:off x="7130415" y="1377315"/>
            <a:ext cx="368935" cy="399415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1"/>
          <p:cNvSpPr/>
          <p:nvPr>
            <p:custDataLst>
              <p:tags r:id="rId15"/>
            </p:custDataLst>
          </p:nvPr>
        </p:nvSpPr>
        <p:spPr>
          <a:xfrm rot="20700000">
            <a:off x="6557645" y="1711960"/>
            <a:ext cx="409575" cy="443865"/>
          </a:xfrm>
          <a:custGeom>
            <a:avLst/>
            <a:gdLst>
              <a:gd name="connsiteX0" fmla="*/ 840547 w 1433696"/>
              <a:gd name="connsiteY0" fmla="*/ 316176 h 1555648"/>
              <a:gd name="connsiteX1" fmla="*/ 255200 w 1433696"/>
              <a:gd name="connsiteY1" fmla="*/ 654127 h 1555648"/>
              <a:gd name="connsiteX2" fmla="*/ 593150 w 1433696"/>
              <a:gd name="connsiteY2" fmla="*/ 1239474 h 1555648"/>
              <a:gd name="connsiteX3" fmla="*/ 1178498 w 1433696"/>
              <a:gd name="connsiteY3" fmla="*/ 901524 h 1555648"/>
              <a:gd name="connsiteX4" fmla="*/ 840547 w 1433696"/>
              <a:gd name="connsiteY4" fmla="*/ 316176 h 1555648"/>
              <a:gd name="connsiteX5" fmla="*/ 803314 w 1433696"/>
              <a:gd name="connsiteY5" fmla="*/ 0 h 1555648"/>
              <a:gd name="connsiteX6" fmla="*/ 859474 w 1433696"/>
              <a:gd name="connsiteY6" fmla="*/ 238914 h 1555648"/>
              <a:gd name="connsiteX7" fmla="*/ 1112245 w 1433696"/>
              <a:gd name="connsiteY7" fmla="*/ 384851 h 1555648"/>
              <a:gd name="connsiteX8" fmla="*/ 1347230 w 1433696"/>
              <a:gd name="connsiteY8" fmla="*/ 314030 h 1555648"/>
              <a:gd name="connsiteX9" fmla="*/ 1433696 w 1433696"/>
              <a:gd name="connsiteY9" fmla="*/ 463794 h 1555648"/>
              <a:gd name="connsiteX10" fmla="*/ 1254871 w 1433696"/>
              <a:gd name="connsiteY10" fmla="*/ 631887 h 1555648"/>
              <a:gd name="connsiteX11" fmla="*/ 1254871 w 1433696"/>
              <a:gd name="connsiteY11" fmla="*/ 923761 h 1555648"/>
              <a:gd name="connsiteX12" fmla="*/ 1433696 w 1433696"/>
              <a:gd name="connsiteY12" fmla="*/ 1091854 h 1555648"/>
              <a:gd name="connsiteX13" fmla="*/ 1347230 w 1433696"/>
              <a:gd name="connsiteY13" fmla="*/ 1241618 h 1555648"/>
              <a:gd name="connsiteX14" fmla="*/ 1112245 w 1433696"/>
              <a:gd name="connsiteY14" fmla="*/ 1170797 h 1555648"/>
              <a:gd name="connsiteX15" fmla="*/ 859474 w 1433696"/>
              <a:gd name="connsiteY15" fmla="*/ 1316734 h 1555648"/>
              <a:gd name="connsiteX16" fmla="*/ 803314 w 1433696"/>
              <a:gd name="connsiteY16" fmla="*/ 1555648 h 1555648"/>
              <a:gd name="connsiteX17" fmla="*/ 630382 w 1433696"/>
              <a:gd name="connsiteY17" fmla="*/ 1555648 h 1555648"/>
              <a:gd name="connsiteX18" fmla="*/ 574222 w 1433696"/>
              <a:gd name="connsiteY18" fmla="*/ 1316734 h 1555648"/>
              <a:gd name="connsiteX19" fmla="*/ 321451 w 1433696"/>
              <a:gd name="connsiteY19" fmla="*/ 1170797 h 1555648"/>
              <a:gd name="connsiteX20" fmla="*/ 86466 w 1433696"/>
              <a:gd name="connsiteY20" fmla="*/ 1241618 h 1555648"/>
              <a:gd name="connsiteX21" fmla="*/ 0 w 1433696"/>
              <a:gd name="connsiteY21" fmla="*/ 1091854 h 1555648"/>
              <a:gd name="connsiteX22" fmla="*/ 178825 w 1433696"/>
              <a:gd name="connsiteY22" fmla="*/ 923761 h 1555648"/>
              <a:gd name="connsiteX23" fmla="*/ 178825 w 1433696"/>
              <a:gd name="connsiteY23" fmla="*/ 631887 h 1555648"/>
              <a:gd name="connsiteX24" fmla="*/ 0 w 1433696"/>
              <a:gd name="connsiteY24" fmla="*/ 463794 h 1555648"/>
              <a:gd name="connsiteX25" fmla="*/ 86466 w 1433696"/>
              <a:gd name="connsiteY25" fmla="*/ 314030 h 1555648"/>
              <a:gd name="connsiteX26" fmla="*/ 321451 w 1433696"/>
              <a:gd name="connsiteY26" fmla="*/ 384851 h 1555648"/>
              <a:gd name="connsiteX27" fmla="*/ 574222 w 1433696"/>
              <a:gd name="connsiteY27" fmla="*/ 238914 h 1555648"/>
              <a:gd name="connsiteX28" fmla="*/ 630382 w 1433696"/>
              <a:gd name="connsiteY28" fmla="*/ 0 h 1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3696" h="1555648">
                <a:moveTo>
                  <a:pt x="840547" y="316176"/>
                </a:moveTo>
                <a:cubicBezTo>
                  <a:pt x="585585" y="247860"/>
                  <a:pt x="323517" y="399165"/>
                  <a:pt x="255200" y="654127"/>
                </a:cubicBezTo>
                <a:cubicBezTo>
                  <a:pt x="186883" y="909089"/>
                  <a:pt x="338188" y="1171157"/>
                  <a:pt x="593150" y="1239474"/>
                </a:cubicBezTo>
                <a:cubicBezTo>
                  <a:pt x="848112" y="1307791"/>
                  <a:pt x="1110181" y="1156486"/>
                  <a:pt x="1178498" y="901524"/>
                </a:cubicBezTo>
                <a:cubicBezTo>
                  <a:pt x="1246814" y="646562"/>
                  <a:pt x="1095509" y="384493"/>
                  <a:pt x="840547" y="316176"/>
                </a:cubicBezTo>
                <a:close/>
                <a:moveTo>
                  <a:pt x="803314" y="0"/>
                </a:moveTo>
                <a:lnTo>
                  <a:pt x="859474" y="238914"/>
                </a:lnTo>
                <a:cubicBezTo>
                  <a:pt x="955196" y="264248"/>
                  <a:pt x="1042444" y="314620"/>
                  <a:pt x="1112245" y="384851"/>
                </a:cubicBezTo>
                <a:lnTo>
                  <a:pt x="1347230" y="314030"/>
                </a:lnTo>
                <a:lnTo>
                  <a:pt x="1433696" y="463794"/>
                </a:lnTo>
                <a:lnTo>
                  <a:pt x="1254871" y="631887"/>
                </a:lnTo>
                <a:cubicBezTo>
                  <a:pt x="1280793" y="727452"/>
                  <a:pt x="1280793" y="828197"/>
                  <a:pt x="1254871" y="923761"/>
                </a:cubicBezTo>
                <a:lnTo>
                  <a:pt x="1433696" y="1091854"/>
                </a:lnTo>
                <a:lnTo>
                  <a:pt x="1347230" y="1241618"/>
                </a:lnTo>
                <a:lnTo>
                  <a:pt x="1112245" y="1170797"/>
                </a:lnTo>
                <a:cubicBezTo>
                  <a:pt x="1042444" y="1241028"/>
                  <a:pt x="955197" y="1291401"/>
                  <a:pt x="859474" y="1316734"/>
                </a:cubicBezTo>
                <a:lnTo>
                  <a:pt x="803314" y="1555648"/>
                </a:lnTo>
                <a:lnTo>
                  <a:pt x="630382" y="1555648"/>
                </a:lnTo>
                <a:lnTo>
                  <a:pt x="574222" y="1316734"/>
                </a:lnTo>
                <a:cubicBezTo>
                  <a:pt x="478500" y="1291400"/>
                  <a:pt x="391252" y="1241028"/>
                  <a:pt x="321451" y="1170797"/>
                </a:cubicBezTo>
                <a:lnTo>
                  <a:pt x="86466" y="1241618"/>
                </a:lnTo>
                <a:lnTo>
                  <a:pt x="0" y="1091854"/>
                </a:lnTo>
                <a:lnTo>
                  <a:pt x="178825" y="923761"/>
                </a:lnTo>
                <a:cubicBezTo>
                  <a:pt x="152903" y="828196"/>
                  <a:pt x="152903" y="727451"/>
                  <a:pt x="178825" y="631887"/>
                </a:cubicBezTo>
                <a:lnTo>
                  <a:pt x="0" y="463794"/>
                </a:lnTo>
                <a:lnTo>
                  <a:pt x="86466" y="314030"/>
                </a:lnTo>
                <a:lnTo>
                  <a:pt x="321451" y="384851"/>
                </a:lnTo>
                <a:cubicBezTo>
                  <a:pt x="391252" y="314620"/>
                  <a:pt x="478499" y="264247"/>
                  <a:pt x="574222" y="238914"/>
                </a:cubicBezTo>
                <a:lnTo>
                  <a:pt x="630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2"/>
          <p:cNvSpPr/>
          <p:nvPr>
            <p:custDataLst>
              <p:tags r:id="rId16"/>
            </p:custDataLst>
          </p:nvPr>
        </p:nvSpPr>
        <p:spPr>
          <a:xfrm>
            <a:off x="5963920" y="970280"/>
            <a:ext cx="425450" cy="462280"/>
          </a:xfrm>
          <a:custGeom>
            <a:avLst/>
            <a:gdLst>
              <a:gd name="connsiteX0" fmla="*/ 731630 w 1463260"/>
              <a:gd name="connsiteY0" fmla="*/ 383653 h 1587726"/>
              <a:gd name="connsiteX1" fmla="*/ 321420 w 1463260"/>
              <a:gd name="connsiteY1" fmla="*/ 793863 h 1587726"/>
              <a:gd name="connsiteX2" fmla="*/ 731630 w 1463260"/>
              <a:gd name="connsiteY2" fmla="*/ 1204073 h 1587726"/>
              <a:gd name="connsiteX3" fmla="*/ 1141840 w 1463260"/>
              <a:gd name="connsiteY3" fmla="*/ 793863 h 1587726"/>
              <a:gd name="connsiteX4" fmla="*/ 731630 w 1463260"/>
              <a:gd name="connsiteY4" fmla="*/ 383653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383653"/>
                </a:moveTo>
                <a:cubicBezTo>
                  <a:pt x="505077" y="383653"/>
                  <a:pt x="321420" y="567310"/>
                  <a:pt x="321420" y="793863"/>
                </a:cubicBezTo>
                <a:cubicBezTo>
                  <a:pt x="321420" y="1020416"/>
                  <a:pt x="505077" y="1204073"/>
                  <a:pt x="731630" y="1204073"/>
                </a:cubicBezTo>
                <a:cubicBezTo>
                  <a:pt x="958183" y="1204073"/>
                  <a:pt x="1141840" y="1020416"/>
                  <a:pt x="1141840" y="793863"/>
                </a:cubicBezTo>
                <a:cubicBezTo>
                  <a:pt x="1141840" y="567310"/>
                  <a:pt x="958183" y="383653"/>
                  <a:pt x="731630" y="383653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3"/>
          <p:cNvSpPr/>
          <p:nvPr>
            <p:custDataLst>
              <p:tags r:id="rId17"/>
            </p:custDataLst>
          </p:nvPr>
        </p:nvSpPr>
        <p:spPr>
          <a:xfrm>
            <a:off x="5381625" y="739140"/>
            <a:ext cx="414020" cy="408305"/>
          </a:xfrm>
          <a:custGeom>
            <a:avLst/>
            <a:gdLst>
              <a:gd name="connsiteX0" fmla="*/ 1106997 w 2213994"/>
              <a:gd name="connsiteY0" fmla="*/ 561989 h 2180359"/>
              <a:gd name="connsiteX1" fmla="*/ 560897 w 2213994"/>
              <a:gd name="connsiteY1" fmla="*/ 1108089 h 2180359"/>
              <a:gd name="connsiteX2" fmla="*/ 1106997 w 2213994"/>
              <a:gd name="connsiteY2" fmla="*/ 1654189 h 2180359"/>
              <a:gd name="connsiteX3" fmla="*/ 1653097 w 2213994"/>
              <a:gd name="connsiteY3" fmla="*/ 1108089 h 2180359"/>
              <a:gd name="connsiteX4" fmla="*/ 1106997 w 2213994"/>
              <a:gd name="connsiteY4" fmla="*/ 56198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561989"/>
                </a:moveTo>
                <a:cubicBezTo>
                  <a:pt x="805394" y="561989"/>
                  <a:pt x="560897" y="806486"/>
                  <a:pt x="560897" y="1108089"/>
                </a:cubicBezTo>
                <a:cubicBezTo>
                  <a:pt x="560897" y="1409692"/>
                  <a:pt x="805394" y="1654189"/>
                  <a:pt x="1106997" y="1654189"/>
                </a:cubicBezTo>
                <a:cubicBezTo>
                  <a:pt x="1408600" y="1654189"/>
                  <a:pt x="1653097" y="1409692"/>
                  <a:pt x="1653097" y="1108089"/>
                </a:cubicBezTo>
                <a:cubicBezTo>
                  <a:pt x="1653097" y="806486"/>
                  <a:pt x="1408600" y="561989"/>
                  <a:pt x="1106997" y="56198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4"/>
          <p:cNvSpPr/>
          <p:nvPr>
            <p:custDataLst>
              <p:tags r:id="rId18"/>
            </p:custDataLst>
          </p:nvPr>
        </p:nvSpPr>
        <p:spPr>
          <a:xfrm>
            <a:off x="5812790" y="1790700"/>
            <a:ext cx="295275" cy="295275"/>
          </a:xfrm>
          <a:custGeom>
            <a:avLst/>
            <a:gdLst>
              <a:gd name="connsiteX0" fmla="*/ 675641 w 1351280"/>
              <a:gd name="connsiteY0" fmla="*/ 436140 h 1351280"/>
              <a:gd name="connsiteX1" fmla="*/ 436140 w 1351280"/>
              <a:gd name="connsiteY1" fmla="*/ 675641 h 1351280"/>
              <a:gd name="connsiteX2" fmla="*/ 675641 w 1351280"/>
              <a:gd name="connsiteY2" fmla="*/ 915142 h 1351280"/>
              <a:gd name="connsiteX3" fmla="*/ 915142 w 1351280"/>
              <a:gd name="connsiteY3" fmla="*/ 675641 h 1351280"/>
              <a:gd name="connsiteX4" fmla="*/ 675641 w 1351280"/>
              <a:gd name="connsiteY4" fmla="*/ 436140 h 1351280"/>
              <a:gd name="connsiteX5" fmla="*/ 675640 w 1351280"/>
              <a:gd name="connsiteY5" fmla="*/ 0 h 1351280"/>
              <a:gd name="connsiteX6" fmla="*/ 1351280 w 1351280"/>
              <a:gd name="connsiteY6" fmla="*/ 675640 h 1351280"/>
              <a:gd name="connsiteX7" fmla="*/ 675640 w 1351280"/>
              <a:gd name="connsiteY7" fmla="*/ 1351280 h 1351280"/>
              <a:gd name="connsiteX8" fmla="*/ 0 w 1351280"/>
              <a:gd name="connsiteY8" fmla="*/ 675640 h 1351280"/>
              <a:gd name="connsiteX9" fmla="*/ 675640 w 1351280"/>
              <a:gd name="connsiteY9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1280" h="1351280">
                <a:moveTo>
                  <a:pt x="675641" y="436140"/>
                </a:moveTo>
                <a:cubicBezTo>
                  <a:pt x="543368" y="436140"/>
                  <a:pt x="436140" y="543368"/>
                  <a:pt x="436140" y="675641"/>
                </a:cubicBezTo>
                <a:cubicBezTo>
                  <a:pt x="436140" y="807914"/>
                  <a:pt x="543368" y="915142"/>
                  <a:pt x="675641" y="915142"/>
                </a:cubicBezTo>
                <a:cubicBezTo>
                  <a:pt x="807914" y="915142"/>
                  <a:pt x="915142" y="807914"/>
                  <a:pt x="915142" y="675641"/>
                </a:cubicBezTo>
                <a:cubicBezTo>
                  <a:pt x="915142" y="543368"/>
                  <a:pt x="807914" y="436140"/>
                  <a:pt x="675641" y="436140"/>
                </a:cubicBezTo>
                <a:close/>
                <a:moveTo>
                  <a:pt x="675640" y="0"/>
                </a:moveTo>
                <a:cubicBezTo>
                  <a:pt x="1048786" y="0"/>
                  <a:pt x="1351280" y="302494"/>
                  <a:pt x="1351280" y="675640"/>
                </a:cubicBezTo>
                <a:cubicBezTo>
                  <a:pt x="1351280" y="1048786"/>
                  <a:pt x="1048786" y="1351280"/>
                  <a:pt x="675640" y="1351280"/>
                </a:cubicBezTo>
                <a:cubicBezTo>
                  <a:pt x="302494" y="1351280"/>
                  <a:pt x="0" y="1048786"/>
                  <a:pt x="0" y="675640"/>
                </a:cubicBezTo>
                <a:cubicBezTo>
                  <a:pt x="0" y="302494"/>
                  <a:pt x="302494" y="0"/>
                  <a:pt x="675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5"/>
          <p:cNvSpPr/>
          <p:nvPr>
            <p:custDataLst>
              <p:tags r:id="rId19"/>
            </p:custDataLst>
          </p:nvPr>
        </p:nvSpPr>
        <p:spPr>
          <a:xfrm>
            <a:off x="6804660" y="1046480"/>
            <a:ext cx="243205" cy="243205"/>
          </a:xfrm>
          <a:custGeom>
            <a:avLst/>
            <a:gdLst>
              <a:gd name="connsiteX0" fmla="*/ 675641 w 1351280"/>
              <a:gd name="connsiteY0" fmla="*/ 436140 h 1351280"/>
              <a:gd name="connsiteX1" fmla="*/ 436140 w 1351280"/>
              <a:gd name="connsiteY1" fmla="*/ 675641 h 1351280"/>
              <a:gd name="connsiteX2" fmla="*/ 675641 w 1351280"/>
              <a:gd name="connsiteY2" fmla="*/ 915142 h 1351280"/>
              <a:gd name="connsiteX3" fmla="*/ 915142 w 1351280"/>
              <a:gd name="connsiteY3" fmla="*/ 675641 h 1351280"/>
              <a:gd name="connsiteX4" fmla="*/ 675641 w 1351280"/>
              <a:gd name="connsiteY4" fmla="*/ 436140 h 1351280"/>
              <a:gd name="connsiteX5" fmla="*/ 675640 w 1351280"/>
              <a:gd name="connsiteY5" fmla="*/ 0 h 1351280"/>
              <a:gd name="connsiteX6" fmla="*/ 1351280 w 1351280"/>
              <a:gd name="connsiteY6" fmla="*/ 675640 h 1351280"/>
              <a:gd name="connsiteX7" fmla="*/ 675640 w 1351280"/>
              <a:gd name="connsiteY7" fmla="*/ 1351280 h 1351280"/>
              <a:gd name="connsiteX8" fmla="*/ 0 w 1351280"/>
              <a:gd name="connsiteY8" fmla="*/ 675640 h 1351280"/>
              <a:gd name="connsiteX9" fmla="*/ 675640 w 1351280"/>
              <a:gd name="connsiteY9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1280" h="1351280">
                <a:moveTo>
                  <a:pt x="675641" y="436140"/>
                </a:moveTo>
                <a:cubicBezTo>
                  <a:pt x="543368" y="436140"/>
                  <a:pt x="436140" y="543368"/>
                  <a:pt x="436140" y="675641"/>
                </a:cubicBezTo>
                <a:cubicBezTo>
                  <a:pt x="436140" y="807914"/>
                  <a:pt x="543368" y="915142"/>
                  <a:pt x="675641" y="915142"/>
                </a:cubicBezTo>
                <a:cubicBezTo>
                  <a:pt x="807914" y="915142"/>
                  <a:pt x="915142" y="807914"/>
                  <a:pt x="915142" y="675641"/>
                </a:cubicBezTo>
                <a:cubicBezTo>
                  <a:pt x="915142" y="543368"/>
                  <a:pt x="807914" y="436140"/>
                  <a:pt x="675641" y="436140"/>
                </a:cubicBezTo>
                <a:close/>
                <a:moveTo>
                  <a:pt x="675640" y="0"/>
                </a:moveTo>
                <a:cubicBezTo>
                  <a:pt x="1048786" y="0"/>
                  <a:pt x="1351280" y="302494"/>
                  <a:pt x="1351280" y="675640"/>
                </a:cubicBezTo>
                <a:cubicBezTo>
                  <a:pt x="1351280" y="1048786"/>
                  <a:pt x="1048786" y="1351280"/>
                  <a:pt x="675640" y="1351280"/>
                </a:cubicBezTo>
                <a:cubicBezTo>
                  <a:pt x="302494" y="1351280"/>
                  <a:pt x="0" y="1048786"/>
                  <a:pt x="0" y="675640"/>
                </a:cubicBezTo>
                <a:cubicBezTo>
                  <a:pt x="0" y="302494"/>
                  <a:pt x="302494" y="0"/>
                  <a:pt x="675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7922260" y="914400"/>
            <a:ext cx="2479040" cy="61468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45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4.1.2 TXT文件的读取</a:t>
            </a:r>
            <a:endParaRPr lang="zh-CN" altLang="en-US" sz="244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1794510" y="911860"/>
            <a:ext cx="2479040" cy="61722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45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4.1.1 CSV文件的读取</a:t>
            </a:r>
            <a:endParaRPr lang="zh-CN" altLang="en-US" sz="244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2"/>
            </p:custDataLst>
          </p:nvPr>
        </p:nvSpPr>
        <p:spPr>
          <a:xfrm>
            <a:off x="1790700" y="1944370"/>
            <a:ext cx="2479040" cy="61722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45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4.1.3 文本数据的存储</a:t>
            </a:r>
            <a:endParaRPr lang="zh-CN" altLang="en-US" sz="244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0"/>
            <a:ext cx="407212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_pic_quater_righ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69342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5" name="矩形: 圆角 4"/>
            <p:cNvSpPr/>
            <p:nvPr>
              <p:custDataLst>
                <p:tags r:id="rId5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lt1">
                      <a:alpha val="8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lt1">
                    <a:alpha val="8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13"/>
          <p:cNvSpPr txBox="1"/>
          <p:nvPr>
            <p:custDataLst>
              <p:tags r:id="rId7"/>
            </p:custDataLst>
          </p:nvPr>
        </p:nvSpPr>
        <p:spPr>
          <a:xfrm>
            <a:off x="762600" y="6123361"/>
            <a:ext cx="2692800" cy="257369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rmAutofit fontScale="90000"/>
          </a:bodyPr>
          <a:lstStyle/>
          <a:p>
            <a:r>
              <a:rPr sz="1000">
                <a:solidFill>
                  <a:srgbClr val="BDBDBD"/>
                </a:solidFill>
                <a:hlinkClick r:id="rId27"/>
              </a:rPr>
              <a:t>M.94275.CN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63200" y="1178175"/>
            <a:ext cx="2692800" cy="2274854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10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外部数据的读取与存储</a:t>
            </a:r>
            <a:endParaRPr kumimoji="0" lang="zh-CN" altLang="en-US" sz="4400" b="1" i="0" u="none" strike="noStrike" kern="1200" cap="none" spc="10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63200" y="3604228"/>
            <a:ext cx="2692800" cy="102226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</a:pPr>
            <a:r>
              <a:rPr lang="zh-CN" altLang="en-US" sz="2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4.2 JSON和Excel数据的读取与存储</a:t>
            </a:r>
            <a:endParaRPr lang="zh-CN" altLang="en-US" sz="2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4672801" y="762588"/>
            <a:ext cx="6755999" cy="533282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29" name="Rectangle 33"/>
          <p:cNvSpPr/>
          <p:nvPr>
            <p:custDataLst>
              <p:tags r:id="rId11"/>
            </p:custDataLst>
          </p:nvPr>
        </p:nvSpPr>
        <p:spPr bwMode="auto">
          <a:xfrm>
            <a:off x="6414770" y="1853565"/>
            <a:ext cx="702310" cy="116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720" rIns="90000" bIns="45720">
            <a:normAutofit fontScale="90000"/>
          </a:bodyPr>
          <a:lstStyle/>
          <a:p>
            <a:pPr algn="r" defTabSz="457200"/>
            <a:r>
              <a:rPr lang="en-US" altLang="en-US" sz="7000" b="1" kern="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en-US" sz="7000" b="1" kern="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30" name="Group 34"/>
          <p:cNvGrpSpPr/>
          <p:nvPr>
            <p:custDataLst>
              <p:tags r:id="rId12"/>
            </p:custDataLst>
          </p:nvPr>
        </p:nvGrpSpPr>
        <p:grpSpPr bwMode="auto">
          <a:xfrm rot="0">
            <a:off x="7170420" y="2137410"/>
            <a:ext cx="2526665" cy="602615"/>
            <a:chOff x="-1" y="-1"/>
            <a:chExt cx="5053743" cy="1204336"/>
          </a:xfrm>
        </p:grpSpPr>
        <p:sp>
          <p:nvSpPr>
            <p:cNvPr id="4131" name="Line 3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 flipV="1">
              <a:off x="-1" y="0"/>
              <a:ext cx="5053743" cy="1"/>
            </a:xfrm>
            <a:prstGeom prst="lin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1pPr>
              <a:lvl2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2pPr>
              <a:lvl3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3pPr>
              <a:lvl4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4pPr>
              <a:lvl5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5pPr>
              <a:lvl6pPr marL="4572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6pPr>
              <a:lvl7pPr marL="9144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7pPr>
              <a:lvl8pPr marL="13716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8pPr>
              <a:lvl9pPr marL="18288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9pPr>
            </a:lstStyle>
            <a:p>
              <a:pPr defTabSz="228600"/>
              <a:endParaRPr lang="en-US" altLang="en-US" sz="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2" name="Line 3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053741" y="-1"/>
              <a:ext cx="1" cy="1204336"/>
            </a:xfrm>
            <a:prstGeom prst="lin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1pPr>
              <a:lvl2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2pPr>
              <a:lvl3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3pPr>
              <a:lvl4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4pPr>
              <a:lvl5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5pPr>
              <a:lvl6pPr marL="4572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6pPr>
              <a:lvl7pPr marL="9144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7pPr>
              <a:lvl8pPr marL="13716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8pPr>
              <a:lvl9pPr marL="18288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9pPr>
            </a:lstStyle>
            <a:p>
              <a:pPr defTabSz="228600"/>
              <a:endParaRPr lang="en-US" altLang="en-US" sz="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3" name="Line 3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 flipV="1">
              <a:off x="-1" y="1204334"/>
              <a:ext cx="5053743" cy="1"/>
            </a:xfrm>
            <a:prstGeom prst="lin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1pPr>
              <a:lvl2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2pPr>
              <a:lvl3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3pPr>
              <a:lvl4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4pPr>
              <a:lvl5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5pPr>
              <a:lvl6pPr marL="4572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6pPr>
              <a:lvl7pPr marL="9144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7pPr>
              <a:lvl8pPr marL="13716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8pPr>
              <a:lvl9pPr marL="18288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9pPr>
            </a:lstStyle>
            <a:p>
              <a:pPr defTabSz="228600"/>
              <a:endParaRPr lang="en-US" altLang="en-US" sz="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4" name="Line 3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-1" y="0"/>
              <a:ext cx="1" cy="602167"/>
            </a:xfrm>
            <a:prstGeom prst="lin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1pPr>
              <a:lvl2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2pPr>
              <a:lvl3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3pPr>
              <a:lvl4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4pPr>
              <a:lvl5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5pPr>
              <a:lvl6pPr marL="4572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6pPr>
              <a:lvl7pPr marL="9144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7pPr>
              <a:lvl8pPr marL="13716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8pPr>
              <a:lvl9pPr marL="18288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9pPr>
            </a:lstStyle>
            <a:p>
              <a:pPr defTabSz="228600"/>
              <a:endParaRPr lang="en-US" altLang="en-US" sz="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7381875" y="2210435"/>
            <a:ext cx="2103120" cy="47244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335" b="1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4.2.1 JSON数据的读取与存储</a:t>
            </a:r>
            <a:endParaRPr lang="zh-CN" altLang="en-US" sz="1335" b="1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136" name="Rectangle 40"/>
          <p:cNvSpPr/>
          <p:nvPr>
            <p:custDataLst>
              <p:tags r:id="rId18"/>
            </p:custDataLst>
          </p:nvPr>
        </p:nvSpPr>
        <p:spPr bwMode="auto">
          <a:xfrm>
            <a:off x="6384925" y="3841115"/>
            <a:ext cx="703580" cy="116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720" rIns="90000" bIns="45720">
            <a:normAutofit fontScale="90000"/>
          </a:bodyPr>
          <a:lstStyle/>
          <a:p>
            <a:pPr algn="r" defTabSz="457200"/>
            <a:r>
              <a:rPr lang="en-US" altLang="en-US" sz="7000" b="1" kern="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 sz="7000" b="1" kern="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37" name="Group 41"/>
          <p:cNvGrpSpPr/>
          <p:nvPr>
            <p:custDataLst>
              <p:tags r:id="rId19"/>
            </p:custDataLst>
          </p:nvPr>
        </p:nvGrpSpPr>
        <p:grpSpPr bwMode="auto">
          <a:xfrm rot="0">
            <a:off x="7200265" y="4124960"/>
            <a:ext cx="2526665" cy="602615"/>
            <a:chOff x="-1" y="-1"/>
            <a:chExt cx="5053743" cy="1204336"/>
          </a:xfrm>
        </p:grpSpPr>
        <p:sp>
          <p:nvSpPr>
            <p:cNvPr id="4138" name="Line 4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 flipV="1">
              <a:off x="-1" y="0"/>
              <a:ext cx="5053743" cy="1"/>
            </a:xfrm>
            <a:prstGeom prst="lin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1pPr>
              <a:lvl2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2pPr>
              <a:lvl3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3pPr>
              <a:lvl4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4pPr>
              <a:lvl5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5pPr>
              <a:lvl6pPr marL="4572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6pPr>
              <a:lvl7pPr marL="9144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7pPr>
              <a:lvl8pPr marL="13716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8pPr>
              <a:lvl9pPr marL="18288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9pPr>
            </a:lstStyle>
            <a:p>
              <a:pPr defTabSz="228600"/>
              <a:endParaRPr lang="en-US" altLang="en-US" sz="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9" name="Line 4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5053741" y="-1"/>
              <a:ext cx="1" cy="1204336"/>
            </a:xfrm>
            <a:prstGeom prst="lin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1pPr>
              <a:lvl2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2pPr>
              <a:lvl3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3pPr>
              <a:lvl4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4pPr>
              <a:lvl5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5pPr>
              <a:lvl6pPr marL="4572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6pPr>
              <a:lvl7pPr marL="9144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7pPr>
              <a:lvl8pPr marL="13716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8pPr>
              <a:lvl9pPr marL="18288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9pPr>
            </a:lstStyle>
            <a:p>
              <a:pPr defTabSz="228600"/>
              <a:endParaRPr lang="en-US" altLang="en-US" sz="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0" name="Line 44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-1" y="1204334"/>
              <a:ext cx="5053743" cy="1"/>
            </a:xfrm>
            <a:prstGeom prst="lin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1pPr>
              <a:lvl2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2pPr>
              <a:lvl3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3pPr>
              <a:lvl4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4pPr>
              <a:lvl5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5pPr>
              <a:lvl6pPr marL="4572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6pPr>
              <a:lvl7pPr marL="9144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7pPr>
              <a:lvl8pPr marL="13716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8pPr>
              <a:lvl9pPr marL="18288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9pPr>
            </a:lstStyle>
            <a:p>
              <a:pPr defTabSz="228600"/>
              <a:endParaRPr lang="en-US" altLang="en-US" sz="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1" name="Line 4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-1" y="0"/>
              <a:ext cx="1" cy="602167"/>
            </a:xfrm>
            <a:prstGeom prst="lin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1pPr>
              <a:lvl2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2pPr>
              <a:lvl3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3pPr>
              <a:lvl4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4pPr>
              <a:lvl5pPr defTabSz="457200"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5pPr>
              <a:lvl6pPr marL="4572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6pPr>
              <a:lvl7pPr marL="9144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7pPr>
              <a:lvl8pPr marL="13716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8pPr>
              <a:lvl9pPr marL="1828800" indent="3656330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7F7F7F"/>
                  </a:solidFill>
                  <a:latin typeface="Helvetica" pitchFamily="34" charset="0"/>
                  <a:ea typeface="Helvetica" pitchFamily="34" charset="0"/>
                  <a:cs typeface="Helvetica" pitchFamily="34" charset="0"/>
                  <a:sym typeface="Helvetica" pitchFamily="34" charset="0"/>
                </a:defRPr>
              </a:lvl9pPr>
            </a:lstStyle>
            <a:p>
              <a:pPr defTabSz="228600"/>
              <a:endParaRPr lang="en-US" altLang="en-US" sz="6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24"/>
            </p:custDataLst>
          </p:nvPr>
        </p:nvSpPr>
        <p:spPr>
          <a:xfrm>
            <a:off x="7411720" y="4197985"/>
            <a:ext cx="2103120" cy="47244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300" b="1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4.2.2 Excel数据的读取与存储</a:t>
            </a:r>
            <a:endParaRPr lang="zh-CN" altLang="en-US" sz="1300" b="1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外部数据的读取与存储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4.3 数据库的读取与存储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任意多边形: 形状 8"/>
          <p:cNvSpPr/>
          <p:nvPr>
            <p:custDataLst>
              <p:tags r:id="rId11"/>
            </p:custDataLst>
          </p:nvPr>
        </p:nvSpPr>
        <p:spPr>
          <a:xfrm>
            <a:off x="1731645" y="2136140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对角圆角 5"/>
          <p:cNvSpPr/>
          <p:nvPr>
            <p:custDataLst>
              <p:tags r:id="rId12"/>
            </p:custDataLst>
          </p:nvPr>
        </p:nvSpPr>
        <p:spPr>
          <a:xfrm>
            <a:off x="1887220" y="2288540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1"/>
          <p:cNvSpPr txBox="1"/>
          <p:nvPr>
            <p:custDataLst>
              <p:tags r:id="rId13"/>
            </p:custDataLst>
          </p:nvPr>
        </p:nvSpPr>
        <p:spPr>
          <a:xfrm>
            <a:off x="2088515" y="249428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4.3.1 连接数据库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任意多边形: 形状 11"/>
          <p:cNvSpPr/>
          <p:nvPr>
            <p:custDataLst>
              <p:tags r:id="rId14"/>
            </p:custDataLst>
          </p:nvPr>
        </p:nvSpPr>
        <p:spPr>
          <a:xfrm>
            <a:off x="4676140" y="2136140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对角圆角 12"/>
          <p:cNvSpPr/>
          <p:nvPr>
            <p:custDataLst>
              <p:tags r:id="rId15"/>
            </p:custDataLst>
          </p:nvPr>
        </p:nvSpPr>
        <p:spPr>
          <a:xfrm>
            <a:off x="4831715" y="2288540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1"/>
          <p:cNvSpPr txBox="1"/>
          <p:nvPr>
            <p:custDataLst>
              <p:tags r:id="rId16"/>
            </p:custDataLst>
          </p:nvPr>
        </p:nvSpPr>
        <p:spPr>
          <a:xfrm>
            <a:off x="5033010" y="249428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4.3.2 读取数据库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任意多边形: 形状 23"/>
          <p:cNvSpPr/>
          <p:nvPr>
            <p:custDataLst>
              <p:tags r:id="rId17"/>
            </p:custDataLst>
          </p:nvPr>
        </p:nvSpPr>
        <p:spPr>
          <a:xfrm>
            <a:off x="3255010" y="4358005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对角圆角 24"/>
          <p:cNvSpPr/>
          <p:nvPr>
            <p:custDataLst>
              <p:tags r:id="rId18"/>
            </p:custDataLst>
          </p:nvPr>
        </p:nvSpPr>
        <p:spPr>
          <a:xfrm>
            <a:off x="3410585" y="4510405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1"/>
          <p:cNvSpPr txBox="1"/>
          <p:nvPr>
            <p:custDataLst>
              <p:tags r:id="rId19"/>
            </p:custDataLst>
          </p:nvPr>
        </p:nvSpPr>
        <p:spPr>
          <a:xfrm>
            <a:off x="3611245" y="471551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4.3.3 存储数据库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箭头: 右 30"/>
          <p:cNvSpPr/>
          <p:nvPr>
            <p:custDataLst>
              <p:tags r:id="rId20"/>
            </p:custDataLst>
          </p:nvPr>
        </p:nvSpPr>
        <p:spPr>
          <a:xfrm>
            <a:off x="4138930" y="2724150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/>
          <p:cNvSpPr/>
          <p:nvPr>
            <p:custDataLst>
              <p:tags r:id="rId21"/>
            </p:custDataLst>
          </p:nvPr>
        </p:nvSpPr>
        <p:spPr>
          <a:xfrm rot="7200000">
            <a:off x="5391150" y="3834765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箭头: 右 40"/>
          <p:cNvSpPr/>
          <p:nvPr>
            <p:custDataLst>
              <p:tags r:id="rId22"/>
            </p:custDataLst>
          </p:nvPr>
        </p:nvSpPr>
        <p:spPr>
          <a:xfrm rot="14400000">
            <a:off x="2983230" y="3834765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外部数据的读取与存储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4.4 Web数据的读取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4925060" y="2675255"/>
            <a:ext cx="2089150" cy="26003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2"/>
            </p:custDataLst>
          </p:nvPr>
        </p:nvSpPr>
        <p:spPr>
          <a:xfrm>
            <a:off x="6202680" y="2672080"/>
            <a:ext cx="811530" cy="466725"/>
          </a:xfrm>
          <a:custGeom>
            <a:avLst/>
            <a:gdLst>
              <a:gd name="connsiteX0" fmla="*/ 439454 w 1750979"/>
              <a:gd name="connsiteY0" fmla="*/ 0 h 797668"/>
              <a:gd name="connsiteX1" fmla="*/ 1750979 w 1750979"/>
              <a:gd name="connsiteY1" fmla="*/ 0 h 797668"/>
              <a:gd name="connsiteX2" fmla="*/ 1750979 w 1750979"/>
              <a:gd name="connsiteY2" fmla="*/ 797668 h 797668"/>
              <a:gd name="connsiteX3" fmla="*/ 439454 w 1750979"/>
              <a:gd name="connsiteY3" fmla="*/ 797668 h 797668"/>
              <a:gd name="connsiteX4" fmla="*/ 0 w 1750979"/>
              <a:gd name="connsiteY4" fmla="*/ 398834 h 797668"/>
              <a:gd name="connsiteX5" fmla="*/ 439454 w 1750979"/>
              <a:gd name="connsiteY5" fmla="*/ 0 h 7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979" h="797668">
                <a:moveTo>
                  <a:pt x="439454" y="0"/>
                </a:moveTo>
                <a:lnTo>
                  <a:pt x="1750979" y="0"/>
                </a:lnTo>
                <a:lnTo>
                  <a:pt x="1750979" y="797668"/>
                </a:lnTo>
                <a:lnTo>
                  <a:pt x="439454" y="797668"/>
                </a:lnTo>
                <a:cubicBezTo>
                  <a:pt x="196660" y="797668"/>
                  <a:pt x="0" y="619070"/>
                  <a:pt x="0" y="398834"/>
                </a:cubicBezTo>
                <a:cubicBezTo>
                  <a:pt x="0" y="178598"/>
                  <a:pt x="196660" y="0"/>
                  <a:pt x="4394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0"/>
          <p:cNvSpPr txBox="1"/>
          <p:nvPr>
            <p:custDataLst>
              <p:tags r:id="rId13"/>
            </p:custDataLst>
          </p:nvPr>
        </p:nvSpPr>
        <p:spPr>
          <a:xfrm>
            <a:off x="5074285" y="3132455"/>
            <a:ext cx="1781810" cy="20618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zh-CN" altLang="en-US" sz="3200" spc="15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网络爬虫</a:t>
            </a:r>
            <a:endParaRPr lang="zh-CN" altLang="en-US" sz="3200" spc="15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标题 5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6289040" y="2675255"/>
            <a:ext cx="709930" cy="46672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fontScale="87500"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b="1" spc="300" dirty="0">
                <a:solidFill>
                  <a:schemeClr val="lt1"/>
                </a:solidFill>
                <a:latin typeface="微软雅黑" panose="020B0503020204020204" pitchFamily="34" charset="-122"/>
              </a:rPr>
              <a:t>02</a:t>
            </a:r>
            <a:endParaRPr lang="en-US" altLang="zh-CN" b="1" spc="3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15"/>
            </p:custDataLst>
          </p:nvPr>
        </p:nvSpPr>
        <p:spPr>
          <a:xfrm>
            <a:off x="1527810" y="2675255"/>
            <a:ext cx="2089150" cy="26003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6"/>
            </p:custDataLst>
          </p:nvPr>
        </p:nvSpPr>
        <p:spPr>
          <a:xfrm>
            <a:off x="2805430" y="2672080"/>
            <a:ext cx="811530" cy="466725"/>
          </a:xfrm>
          <a:custGeom>
            <a:avLst/>
            <a:gdLst>
              <a:gd name="connsiteX0" fmla="*/ 439454 w 1750979"/>
              <a:gd name="connsiteY0" fmla="*/ 0 h 797668"/>
              <a:gd name="connsiteX1" fmla="*/ 1750979 w 1750979"/>
              <a:gd name="connsiteY1" fmla="*/ 0 h 797668"/>
              <a:gd name="connsiteX2" fmla="*/ 1750979 w 1750979"/>
              <a:gd name="connsiteY2" fmla="*/ 797668 h 797668"/>
              <a:gd name="connsiteX3" fmla="*/ 439454 w 1750979"/>
              <a:gd name="connsiteY3" fmla="*/ 797668 h 797668"/>
              <a:gd name="connsiteX4" fmla="*/ 0 w 1750979"/>
              <a:gd name="connsiteY4" fmla="*/ 398834 h 797668"/>
              <a:gd name="connsiteX5" fmla="*/ 439454 w 1750979"/>
              <a:gd name="connsiteY5" fmla="*/ 0 h 79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979" h="797668">
                <a:moveTo>
                  <a:pt x="439454" y="0"/>
                </a:moveTo>
                <a:lnTo>
                  <a:pt x="1750979" y="0"/>
                </a:lnTo>
                <a:lnTo>
                  <a:pt x="1750979" y="797668"/>
                </a:lnTo>
                <a:lnTo>
                  <a:pt x="439454" y="797668"/>
                </a:lnTo>
                <a:cubicBezTo>
                  <a:pt x="196660" y="797668"/>
                  <a:pt x="0" y="619070"/>
                  <a:pt x="0" y="398834"/>
                </a:cubicBezTo>
                <a:cubicBezTo>
                  <a:pt x="0" y="178598"/>
                  <a:pt x="196660" y="0"/>
                  <a:pt x="4394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10"/>
          <p:cNvSpPr txBox="1"/>
          <p:nvPr>
            <p:custDataLst>
              <p:tags r:id="rId17"/>
            </p:custDataLst>
          </p:nvPr>
        </p:nvSpPr>
        <p:spPr>
          <a:xfrm>
            <a:off x="1677035" y="3132455"/>
            <a:ext cx="1781810" cy="20618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zh-CN" altLang="en-US" sz="3220" spc="15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读取HTML表格</a:t>
            </a:r>
            <a:endParaRPr lang="zh-CN" altLang="en-US" sz="3220" spc="15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6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2891790" y="2675255"/>
            <a:ext cx="709930" cy="46672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fontScale="87500"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b="1" spc="300" dirty="0">
                <a:solidFill>
                  <a:schemeClr val="lt1"/>
                </a:solidFill>
                <a:latin typeface="微软雅黑" panose="020B0503020204020204" pitchFamily="34" charset="-122"/>
              </a:rPr>
              <a:t>01</a:t>
            </a:r>
            <a:endParaRPr lang="en-US" altLang="zh-CN" b="1" spc="3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5 数据清洗与整理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数据清洗与整理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7"/>
            </p:custDataLst>
          </p:nvPr>
        </p:nvSpPr>
        <p:spPr>
          <a:xfrm>
            <a:off x="1525270" y="3743960"/>
            <a:ext cx="2217420" cy="6115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数据清洗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3833495" y="2949575"/>
            <a:ext cx="2217420" cy="61150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5.2 数据合并和重塑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9"/>
            </p:custDataLst>
          </p:nvPr>
        </p:nvSpPr>
        <p:spPr>
          <a:xfrm>
            <a:off x="6192520" y="2179955"/>
            <a:ext cx="2217420" cy="6115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5.3 字符串处理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0"/>
            </p:custDataLst>
          </p:nvPr>
        </p:nvSpPr>
        <p:spPr>
          <a:xfrm>
            <a:off x="8450580" y="1692275"/>
            <a:ext cx="2217420" cy="61150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5.4 综合示例——Iris数据集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815705" y="2771140"/>
            <a:ext cx="1483360" cy="3477895"/>
          </a:xfrm>
          <a:custGeom>
            <a:avLst/>
            <a:gdLst>
              <a:gd name="connsiteX0" fmla="*/ 802917 w 1605834"/>
              <a:gd name="connsiteY0" fmla="*/ 0 h 3765566"/>
              <a:gd name="connsiteX1" fmla="*/ 1605834 w 1605834"/>
              <a:gd name="connsiteY1" fmla="*/ 802917 h 3765566"/>
              <a:gd name="connsiteX2" fmla="*/ 1605833 w 1605834"/>
              <a:gd name="connsiteY2" fmla="*/ 2962649 h 3765566"/>
              <a:gd name="connsiteX3" fmla="*/ 1605833 w 1605834"/>
              <a:gd name="connsiteY3" fmla="*/ 3765565 h 3765566"/>
              <a:gd name="connsiteX4" fmla="*/ 802926 w 1605834"/>
              <a:gd name="connsiteY4" fmla="*/ 3765565 h 3765566"/>
              <a:gd name="connsiteX5" fmla="*/ 802916 w 1605834"/>
              <a:gd name="connsiteY5" fmla="*/ 3765566 h 3765566"/>
              <a:gd name="connsiteX6" fmla="*/ 802917 w 1605834"/>
              <a:gd name="connsiteY6" fmla="*/ 3765565 h 3765566"/>
              <a:gd name="connsiteX7" fmla="*/ 0 w 1605834"/>
              <a:gd name="connsiteY7" fmla="*/ 3765565 h 3765566"/>
              <a:gd name="connsiteX8" fmla="*/ 0 w 1605834"/>
              <a:gd name="connsiteY8" fmla="*/ 2962648 h 3765566"/>
              <a:gd name="connsiteX9" fmla="*/ 0 w 1605834"/>
              <a:gd name="connsiteY9" fmla="*/ 2574940 h 3765566"/>
              <a:gd name="connsiteX10" fmla="*/ 0 w 1605834"/>
              <a:gd name="connsiteY10" fmla="*/ 802917 h 3765566"/>
              <a:gd name="connsiteX11" fmla="*/ 802917 w 1605834"/>
              <a:gd name="connsiteY11" fmla="*/ 0 h 376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05834" h="3765566">
                <a:moveTo>
                  <a:pt x="802917" y="0"/>
                </a:moveTo>
                <a:cubicBezTo>
                  <a:pt x="1246356" y="0"/>
                  <a:pt x="1605834" y="359478"/>
                  <a:pt x="1605834" y="802917"/>
                </a:cubicBezTo>
                <a:cubicBezTo>
                  <a:pt x="1605834" y="1522828"/>
                  <a:pt x="1605833" y="2242738"/>
                  <a:pt x="1605833" y="2962649"/>
                </a:cubicBezTo>
                <a:lnTo>
                  <a:pt x="1605833" y="3765565"/>
                </a:lnTo>
                <a:lnTo>
                  <a:pt x="802926" y="3765565"/>
                </a:lnTo>
                <a:lnTo>
                  <a:pt x="802916" y="3765566"/>
                </a:lnTo>
                <a:lnTo>
                  <a:pt x="802917" y="3765565"/>
                </a:lnTo>
                <a:lnTo>
                  <a:pt x="0" y="3765565"/>
                </a:lnTo>
                <a:lnTo>
                  <a:pt x="0" y="2962648"/>
                </a:lnTo>
                <a:lnTo>
                  <a:pt x="0" y="2574940"/>
                </a:lnTo>
                <a:lnTo>
                  <a:pt x="0" y="802917"/>
                </a:lnTo>
                <a:cubicBezTo>
                  <a:pt x="0" y="359478"/>
                  <a:pt x="359478" y="0"/>
                  <a:pt x="8029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6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>
            <p:custDataLst>
              <p:tags r:id="rId12"/>
            </p:custDataLst>
          </p:nvPr>
        </p:nvSpPr>
        <p:spPr>
          <a:xfrm>
            <a:off x="6514465" y="3257550"/>
            <a:ext cx="1473200" cy="2991485"/>
          </a:xfrm>
          <a:custGeom>
            <a:avLst/>
            <a:gdLst>
              <a:gd name="connsiteX0" fmla="*/ 797442 w 1594884"/>
              <a:gd name="connsiteY0" fmla="*/ 0 h 3238501"/>
              <a:gd name="connsiteX1" fmla="*/ 1594884 w 1594884"/>
              <a:gd name="connsiteY1" fmla="*/ 797442 h 3238501"/>
              <a:gd name="connsiteX2" fmla="*/ 1594883 w 1594884"/>
              <a:gd name="connsiteY2" fmla="*/ 2441059 h 3238501"/>
              <a:gd name="connsiteX3" fmla="*/ 1594883 w 1594884"/>
              <a:gd name="connsiteY3" fmla="*/ 3238500 h 3238501"/>
              <a:gd name="connsiteX4" fmla="*/ 797451 w 1594884"/>
              <a:gd name="connsiteY4" fmla="*/ 3238500 h 3238501"/>
              <a:gd name="connsiteX5" fmla="*/ 797441 w 1594884"/>
              <a:gd name="connsiteY5" fmla="*/ 3238501 h 3238501"/>
              <a:gd name="connsiteX6" fmla="*/ 797442 w 1594884"/>
              <a:gd name="connsiteY6" fmla="*/ 3238500 h 3238501"/>
              <a:gd name="connsiteX7" fmla="*/ 0 w 1594884"/>
              <a:gd name="connsiteY7" fmla="*/ 3238500 h 3238501"/>
              <a:gd name="connsiteX8" fmla="*/ 0 w 1594884"/>
              <a:gd name="connsiteY8" fmla="*/ 2441058 h 3238501"/>
              <a:gd name="connsiteX9" fmla="*/ 0 w 1594884"/>
              <a:gd name="connsiteY9" fmla="*/ 2047875 h 3238501"/>
              <a:gd name="connsiteX10" fmla="*/ 0 w 1594884"/>
              <a:gd name="connsiteY10" fmla="*/ 797442 h 3238501"/>
              <a:gd name="connsiteX11" fmla="*/ 797442 w 1594884"/>
              <a:gd name="connsiteY11" fmla="*/ 0 h 3238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4884" h="3238501">
                <a:moveTo>
                  <a:pt x="797442" y="0"/>
                </a:moveTo>
                <a:cubicBezTo>
                  <a:pt x="1237857" y="0"/>
                  <a:pt x="1594884" y="357027"/>
                  <a:pt x="1594884" y="797442"/>
                </a:cubicBezTo>
                <a:cubicBezTo>
                  <a:pt x="1594884" y="1345314"/>
                  <a:pt x="1594883" y="1893187"/>
                  <a:pt x="1594883" y="2441059"/>
                </a:cubicBezTo>
                <a:lnTo>
                  <a:pt x="1594883" y="3238500"/>
                </a:lnTo>
                <a:lnTo>
                  <a:pt x="797451" y="3238500"/>
                </a:lnTo>
                <a:lnTo>
                  <a:pt x="797441" y="3238501"/>
                </a:lnTo>
                <a:lnTo>
                  <a:pt x="797442" y="3238500"/>
                </a:lnTo>
                <a:lnTo>
                  <a:pt x="0" y="3238500"/>
                </a:lnTo>
                <a:lnTo>
                  <a:pt x="0" y="2441058"/>
                </a:lnTo>
                <a:lnTo>
                  <a:pt x="0" y="2047875"/>
                </a:lnTo>
                <a:lnTo>
                  <a:pt x="0" y="797442"/>
                </a:lnTo>
                <a:cubicBezTo>
                  <a:pt x="0" y="357027"/>
                  <a:pt x="357027" y="0"/>
                  <a:pt x="7974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6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>
            <p:custDataLst>
              <p:tags r:id="rId13"/>
            </p:custDataLst>
          </p:nvPr>
        </p:nvSpPr>
        <p:spPr>
          <a:xfrm>
            <a:off x="1897380" y="4841240"/>
            <a:ext cx="1473200" cy="1407795"/>
          </a:xfrm>
          <a:custGeom>
            <a:avLst/>
            <a:gdLst>
              <a:gd name="connsiteX0" fmla="*/ 762000 w 1594883"/>
              <a:gd name="connsiteY0" fmla="*/ 0 h 1524000"/>
              <a:gd name="connsiteX1" fmla="*/ 832883 w 1594883"/>
              <a:gd name="connsiteY1" fmla="*/ 0 h 1524000"/>
              <a:gd name="connsiteX2" fmla="*/ 1594883 w 1594883"/>
              <a:gd name="connsiteY2" fmla="*/ 762000 h 1524000"/>
              <a:gd name="connsiteX3" fmla="*/ 1593735 w 1594883"/>
              <a:gd name="connsiteY3" fmla="*/ 784744 h 1524000"/>
              <a:gd name="connsiteX4" fmla="*/ 1594883 w 1594883"/>
              <a:gd name="connsiteY4" fmla="*/ 784744 h 1524000"/>
              <a:gd name="connsiteX5" fmla="*/ 1594883 w 1594883"/>
              <a:gd name="connsiteY5" fmla="*/ 1524000 h 1524000"/>
              <a:gd name="connsiteX6" fmla="*/ 832883 w 1594883"/>
              <a:gd name="connsiteY6" fmla="*/ 1524000 h 1524000"/>
              <a:gd name="connsiteX7" fmla="*/ 762000 w 1594883"/>
              <a:gd name="connsiteY7" fmla="*/ 1524000 h 1524000"/>
              <a:gd name="connsiteX8" fmla="*/ 0 w 1594883"/>
              <a:gd name="connsiteY8" fmla="*/ 1524000 h 1524000"/>
              <a:gd name="connsiteX9" fmla="*/ 0 w 1594883"/>
              <a:gd name="connsiteY9" fmla="*/ 784744 h 1524000"/>
              <a:gd name="connsiteX10" fmla="*/ 1149 w 1594883"/>
              <a:gd name="connsiteY10" fmla="*/ 784744 h 1524000"/>
              <a:gd name="connsiteX11" fmla="*/ 0 w 1594883"/>
              <a:gd name="connsiteY11" fmla="*/ 762000 h 1524000"/>
              <a:gd name="connsiteX12" fmla="*/ 762000 w 1594883"/>
              <a:gd name="connsiteY12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94883" h="1524000">
                <a:moveTo>
                  <a:pt x="762000" y="0"/>
                </a:moveTo>
                <a:lnTo>
                  <a:pt x="832883" y="0"/>
                </a:lnTo>
                <a:cubicBezTo>
                  <a:pt x="1253724" y="0"/>
                  <a:pt x="1594883" y="341159"/>
                  <a:pt x="1594883" y="762000"/>
                </a:cubicBezTo>
                <a:lnTo>
                  <a:pt x="1593735" y="784744"/>
                </a:lnTo>
                <a:lnTo>
                  <a:pt x="1594883" y="784744"/>
                </a:lnTo>
                <a:lnTo>
                  <a:pt x="1594883" y="1524000"/>
                </a:lnTo>
                <a:lnTo>
                  <a:pt x="832883" y="1524000"/>
                </a:lnTo>
                <a:lnTo>
                  <a:pt x="762000" y="1524000"/>
                </a:lnTo>
                <a:lnTo>
                  <a:pt x="0" y="1524000"/>
                </a:lnTo>
                <a:lnTo>
                  <a:pt x="0" y="784744"/>
                </a:lnTo>
                <a:lnTo>
                  <a:pt x="1149" y="784744"/>
                </a:lnTo>
                <a:lnTo>
                  <a:pt x="0" y="762000"/>
                </a:ln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6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>
            <p:custDataLst>
              <p:tags r:id="rId14"/>
            </p:custDataLst>
          </p:nvPr>
        </p:nvSpPr>
        <p:spPr>
          <a:xfrm>
            <a:off x="4206240" y="4049395"/>
            <a:ext cx="1473200" cy="2199640"/>
          </a:xfrm>
          <a:custGeom>
            <a:avLst/>
            <a:gdLst>
              <a:gd name="connsiteX0" fmla="*/ 797442 w 1594884"/>
              <a:gd name="connsiteY0" fmla="*/ 0 h 2381251"/>
              <a:gd name="connsiteX1" fmla="*/ 1594884 w 1594884"/>
              <a:gd name="connsiteY1" fmla="*/ 797442 h 2381251"/>
              <a:gd name="connsiteX2" fmla="*/ 1594883 w 1594884"/>
              <a:gd name="connsiteY2" fmla="*/ 1583809 h 2381251"/>
              <a:gd name="connsiteX3" fmla="*/ 1594883 w 1594884"/>
              <a:gd name="connsiteY3" fmla="*/ 2381251 h 2381251"/>
              <a:gd name="connsiteX4" fmla="*/ 797441 w 1594884"/>
              <a:gd name="connsiteY4" fmla="*/ 2381251 h 2381251"/>
              <a:gd name="connsiteX5" fmla="*/ 0 w 1594884"/>
              <a:gd name="connsiteY5" fmla="*/ 2381251 h 2381251"/>
              <a:gd name="connsiteX6" fmla="*/ 0 w 1594884"/>
              <a:gd name="connsiteY6" fmla="*/ 1583808 h 2381251"/>
              <a:gd name="connsiteX7" fmla="*/ 0 w 1594884"/>
              <a:gd name="connsiteY7" fmla="*/ 1426531 h 2381251"/>
              <a:gd name="connsiteX8" fmla="*/ 0 w 1594884"/>
              <a:gd name="connsiteY8" fmla="*/ 797442 h 2381251"/>
              <a:gd name="connsiteX9" fmla="*/ 797442 w 1594884"/>
              <a:gd name="connsiteY9" fmla="*/ 0 h 238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4884" h="2381251">
                <a:moveTo>
                  <a:pt x="797442" y="0"/>
                </a:moveTo>
                <a:cubicBezTo>
                  <a:pt x="1237857" y="0"/>
                  <a:pt x="1594884" y="357027"/>
                  <a:pt x="1594884" y="797442"/>
                </a:cubicBezTo>
                <a:cubicBezTo>
                  <a:pt x="1594884" y="1059564"/>
                  <a:pt x="1594883" y="1321687"/>
                  <a:pt x="1594883" y="1583809"/>
                </a:cubicBezTo>
                <a:lnTo>
                  <a:pt x="1594883" y="2381251"/>
                </a:lnTo>
                <a:lnTo>
                  <a:pt x="797441" y="2381251"/>
                </a:lnTo>
                <a:lnTo>
                  <a:pt x="0" y="2381251"/>
                </a:lnTo>
                <a:lnTo>
                  <a:pt x="0" y="1583808"/>
                </a:lnTo>
                <a:lnTo>
                  <a:pt x="0" y="1426531"/>
                </a:lnTo>
                <a:lnTo>
                  <a:pt x="0" y="797442"/>
                </a:lnTo>
                <a:cubicBezTo>
                  <a:pt x="0" y="357027"/>
                  <a:pt x="357027" y="0"/>
                  <a:pt x="7974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6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66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94139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2" name="图片 1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9301" y="5890112"/>
            <a:ext cx="10973399" cy="35626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数据清洗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9301" y="5173766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20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数据清洗与整理</a:t>
            </a:r>
            <a:endParaRPr lang="zh-CN" altLang="en-US" sz="3220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Freeform 4"/>
          <p:cNvSpPr/>
          <p:nvPr>
            <p:custDataLst>
              <p:tags r:id="rId8"/>
            </p:custDataLst>
          </p:nvPr>
        </p:nvSpPr>
        <p:spPr>
          <a:xfrm>
            <a:off x="4554220" y="611505"/>
            <a:ext cx="3363595" cy="4334510"/>
          </a:xfrm>
          <a:custGeom>
            <a:avLst/>
            <a:gdLst>
              <a:gd name="connsiteX0" fmla="*/ 323604 w 4522224"/>
              <a:gd name="connsiteY0" fmla="*/ 6062148 h 6062148"/>
              <a:gd name="connsiteX1" fmla="*/ 376944 w 4522224"/>
              <a:gd name="connsiteY1" fmla="*/ 5924988 h 6062148"/>
              <a:gd name="connsiteX2" fmla="*/ 437904 w 4522224"/>
              <a:gd name="connsiteY2" fmla="*/ 5780208 h 6062148"/>
              <a:gd name="connsiteX3" fmla="*/ 468384 w 4522224"/>
              <a:gd name="connsiteY3" fmla="*/ 5665908 h 6062148"/>
              <a:gd name="connsiteX4" fmla="*/ 506484 w 4522224"/>
              <a:gd name="connsiteY4" fmla="*/ 5612568 h 6062148"/>
              <a:gd name="connsiteX5" fmla="*/ 536964 w 4522224"/>
              <a:gd name="connsiteY5" fmla="*/ 5521128 h 6062148"/>
              <a:gd name="connsiteX6" fmla="*/ 559824 w 4522224"/>
              <a:gd name="connsiteY6" fmla="*/ 5353488 h 6062148"/>
              <a:gd name="connsiteX7" fmla="*/ 597924 w 4522224"/>
              <a:gd name="connsiteY7" fmla="*/ 5223948 h 6062148"/>
              <a:gd name="connsiteX8" fmla="*/ 620784 w 4522224"/>
              <a:gd name="connsiteY8" fmla="*/ 5178228 h 6062148"/>
              <a:gd name="connsiteX9" fmla="*/ 696984 w 4522224"/>
              <a:gd name="connsiteY9" fmla="*/ 5071548 h 6062148"/>
              <a:gd name="connsiteX10" fmla="*/ 712224 w 4522224"/>
              <a:gd name="connsiteY10" fmla="*/ 5063928 h 6062148"/>
              <a:gd name="connsiteX11" fmla="*/ 704604 w 4522224"/>
              <a:gd name="connsiteY11" fmla="*/ 5025828 h 6062148"/>
              <a:gd name="connsiteX12" fmla="*/ 696984 w 4522224"/>
              <a:gd name="connsiteY12" fmla="*/ 5002968 h 6062148"/>
              <a:gd name="connsiteX13" fmla="*/ 963684 w 4522224"/>
              <a:gd name="connsiteY13" fmla="*/ 4682928 h 6062148"/>
              <a:gd name="connsiteX14" fmla="*/ 956064 w 4522224"/>
              <a:gd name="connsiteY14" fmla="*/ 4644828 h 6062148"/>
              <a:gd name="connsiteX15" fmla="*/ 1337064 w 4522224"/>
              <a:gd name="connsiteY15" fmla="*/ 4172388 h 6062148"/>
              <a:gd name="connsiteX16" fmla="*/ 1253244 w 4522224"/>
              <a:gd name="connsiteY16" fmla="*/ 4012368 h 6062148"/>
              <a:gd name="connsiteX17" fmla="*/ 1199904 w 4522224"/>
              <a:gd name="connsiteY17" fmla="*/ 3928548 h 6062148"/>
              <a:gd name="connsiteX18" fmla="*/ 1169424 w 4522224"/>
              <a:gd name="connsiteY18" fmla="*/ 3768528 h 6062148"/>
              <a:gd name="connsiteX19" fmla="*/ 1146564 w 4522224"/>
              <a:gd name="connsiteY19" fmla="*/ 3699948 h 6062148"/>
              <a:gd name="connsiteX20" fmla="*/ 1138944 w 4522224"/>
              <a:gd name="connsiteY20" fmla="*/ 3669468 h 6062148"/>
              <a:gd name="connsiteX21" fmla="*/ 1062744 w 4522224"/>
              <a:gd name="connsiteY21" fmla="*/ 3661848 h 6062148"/>
              <a:gd name="connsiteX22" fmla="*/ 933204 w 4522224"/>
              <a:gd name="connsiteY22" fmla="*/ 3669468 h 6062148"/>
              <a:gd name="connsiteX23" fmla="*/ 826524 w 4522224"/>
              <a:gd name="connsiteY23" fmla="*/ 3692328 h 6062148"/>
              <a:gd name="connsiteX24" fmla="*/ 605544 w 4522224"/>
              <a:gd name="connsiteY24" fmla="*/ 3738048 h 6062148"/>
              <a:gd name="connsiteX25" fmla="*/ 384564 w 4522224"/>
              <a:gd name="connsiteY25" fmla="*/ 3638988 h 6062148"/>
              <a:gd name="connsiteX26" fmla="*/ 376944 w 4522224"/>
              <a:gd name="connsiteY26" fmla="*/ 3326568 h 6062148"/>
              <a:gd name="connsiteX27" fmla="*/ 415044 w 4522224"/>
              <a:gd name="connsiteY27" fmla="*/ 3250368 h 6062148"/>
              <a:gd name="connsiteX28" fmla="*/ 415044 w 4522224"/>
              <a:gd name="connsiteY28" fmla="*/ 3227508 h 6062148"/>
              <a:gd name="connsiteX29" fmla="*/ 384564 w 4522224"/>
              <a:gd name="connsiteY29" fmla="*/ 3166548 h 6062148"/>
              <a:gd name="connsiteX30" fmla="*/ 361704 w 4522224"/>
              <a:gd name="connsiteY30" fmla="*/ 3166548 h 6062148"/>
              <a:gd name="connsiteX31" fmla="*/ 346464 w 4522224"/>
              <a:gd name="connsiteY31" fmla="*/ 3105588 h 6062148"/>
              <a:gd name="connsiteX32" fmla="*/ 392184 w 4522224"/>
              <a:gd name="connsiteY32" fmla="*/ 3021768 h 6062148"/>
              <a:gd name="connsiteX33" fmla="*/ 483624 w 4522224"/>
              <a:gd name="connsiteY33" fmla="*/ 2998908 h 6062148"/>
              <a:gd name="connsiteX34" fmla="*/ 460764 w 4522224"/>
              <a:gd name="connsiteY34" fmla="*/ 2930328 h 6062148"/>
              <a:gd name="connsiteX35" fmla="*/ 430284 w 4522224"/>
              <a:gd name="connsiteY35" fmla="*/ 2930328 h 6062148"/>
              <a:gd name="connsiteX36" fmla="*/ 384564 w 4522224"/>
              <a:gd name="connsiteY36" fmla="*/ 2930328 h 6062148"/>
              <a:gd name="connsiteX37" fmla="*/ 300744 w 4522224"/>
              <a:gd name="connsiteY37" fmla="*/ 2876988 h 6062148"/>
              <a:gd name="connsiteX38" fmla="*/ 315984 w 4522224"/>
              <a:gd name="connsiteY38" fmla="*/ 2846508 h 6062148"/>
              <a:gd name="connsiteX39" fmla="*/ 323604 w 4522224"/>
              <a:gd name="connsiteY39" fmla="*/ 2793168 h 6062148"/>
              <a:gd name="connsiteX40" fmla="*/ 308364 w 4522224"/>
              <a:gd name="connsiteY40" fmla="*/ 2732208 h 6062148"/>
              <a:gd name="connsiteX41" fmla="*/ 262644 w 4522224"/>
              <a:gd name="connsiteY41" fmla="*/ 2671248 h 6062148"/>
              <a:gd name="connsiteX42" fmla="*/ 171204 w 4522224"/>
              <a:gd name="connsiteY42" fmla="*/ 2656008 h 6062148"/>
              <a:gd name="connsiteX43" fmla="*/ 49284 w 4522224"/>
              <a:gd name="connsiteY43" fmla="*/ 2610288 h 6062148"/>
              <a:gd name="connsiteX44" fmla="*/ 18804 w 4522224"/>
              <a:gd name="connsiteY44" fmla="*/ 2556948 h 6062148"/>
              <a:gd name="connsiteX45" fmla="*/ 3564 w 4522224"/>
              <a:gd name="connsiteY45" fmla="*/ 2488368 h 6062148"/>
              <a:gd name="connsiteX46" fmla="*/ 87384 w 4522224"/>
              <a:gd name="connsiteY46" fmla="*/ 2335968 h 6062148"/>
              <a:gd name="connsiteX47" fmla="*/ 216924 w 4522224"/>
              <a:gd name="connsiteY47" fmla="*/ 2175948 h 6062148"/>
              <a:gd name="connsiteX48" fmla="*/ 277884 w 4522224"/>
              <a:gd name="connsiteY48" fmla="*/ 2084508 h 6062148"/>
              <a:gd name="connsiteX49" fmla="*/ 323604 w 4522224"/>
              <a:gd name="connsiteY49" fmla="*/ 1977828 h 6062148"/>
              <a:gd name="connsiteX50" fmla="*/ 354084 w 4522224"/>
              <a:gd name="connsiteY50" fmla="*/ 1871148 h 6062148"/>
              <a:gd name="connsiteX51" fmla="*/ 369324 w 4522224"/>
              <a:gd name="connsiteY51" fmla="*/ 1810188 h 6062148"/>
              <a:gd name="connsiteX52" fmla="*/ 338844 w 4522224"/>
              <a:gd name="connsiteY52" fmla="*/ 1756848 h 6062148"/>
              <a:gd name="connsiteX53" fmla="*/ 323604 w 4522224"/>
              <a:gd name="connsiteY53" fmla="*/ 1680648 h 6062148"/>
              <a:gd name="connsiteX54" fmla="*/ 407424 w 4522224"/>
              <a:gd name="connsiteY54" fmla="*/ 1474908 h 6062148"/>
              <a:gd name="connsiteX55" fmla="*/ 437904 w 4522224"/>
              <a:gd name="connsiteY55" fmla="*/ 1307268 h 6062148"/>
              <a:gd name="connsiteX56" fmla="*/ 460764 w 4522224"/>
              <a:gd name="connsiteY56" fmla="*/ 1192968 h 6062148"/>
              <a:gd name="connsiteX57" fmla="*/ 498864 w 4522224"/>
              <a:gd name="connsiteY57" fmla="*/ 1055808 h 6062148"/>
              <a:gd name="connsiteX58" fmla="*/ 552204 w 4522224"/>
              <a:gd name="connsiteY58" fmla="*/ 888168 h 6062148"/>
              <a:gd name="connsiteX59" fmla="*/ 498864 w 4522224"/>
              <a:gd name="connsiteY59" fmla="*/ 888168 h 6062148"/>
              <a:gd name="connsiteX60" fmla="*/ 407424 w 4522224"/>
              <a:gd name="connsiteY60" fmla="*/ 834828 h 6062148"/>
              <a:gd name="connsiteX61" fmla="*/ 323604 w 4522224"/>
              <a:gd name="connsiteY61" fmla="*/ 789108 h 6062148"/>
              <a:gd name="connsiteX62" fmla="*/ 255024 w 4522224"/>
              <a:gd name="connsiteY62" fmla="*/ 773868 h 6062148"/>
              <a:gd name="connsiteX63" fmla="*/ 209304 w 4522224"/>
              <a:gd name="connsiteY63" fmla="*/ 751008 h 6062148"/>
              <a:gd name="connsiteX64" fmla="*/ 255024 w 4522224"/>
              <a:gd name="connsiteY64" fmla="*/ 674808 h 6062148"/>
              <a:gd name="connsiteX65" fmla="*/ 369324 w 4522224"/>
              <a:gd name="connsiteY65" fmla="*/ 606228 h 6062148"/>
              <a:gd name="connsiteX66" fmla="*/ 552204 w 4522224"/>
              <a:gd name="connsiteY66" fmla="*/ 507168 h 6062148"/>
              <a:gd name="connsiteX67" fmla="*/ 651264 w 4522224"/>
              <a:gd name="connsiteY67" fmla="*/ 423348 h 6062148"/>
              <a:gd name="connsiteX68" fmla="*/ 887484 w 4522224"/>
              <a:gd name="connsiteY68" fmla="*/ 232848 h 6062148"/>
              <a:gd name="connsiteX69" fmla="*/ 1169424 w 4522224"/>
              <a:gd name="connsiteY69" fmla="*/ 80448 h 6062148"/>
              <a:gd name="connsiteX70" fmla="*/ 1588524 w 4522224"/>
              <a:gd name="connsiteY70" fmla="*/ 11868 h 6062148"/>
              <a:gd name="connsiteX71" fmla="*/ 1939044 w 4522224"/>
              <a:gd name="connsiteY71" fmla="*/ 4248 h 6062148"/>
              <a:gd name="connsiteX72" fmla="*/ 2167644 w 4522224"/>
              <a:gd name="connsiteY72" fmla="*/ 4248 h 6062148"/>
              <a:gd name="connsiteX73" fmla="*/ 2388624 w 4522224"/>
              <a:gd name="connsiteY73" fmla="*/ 57588 h 6062148"/>
              <a:gd name="connsiteX74" fmla="*/ 2662944 w 4522224"/>
              <a:gd name="connsiteY74" fmla="*/ 133788 h 6062148"/>
              <a:gd name="connsiteX75" fmla="*/ 2815344 w 4522224"/>
              <a:gd name="connsiteY75" fmla="*/ 202368 h 6062148"/>
              <a:gd name="connsiteX76" fmla="*/ 3097284 w 4522224"/>
              <a:gd name="connsiteY76" fmla="*/ 400488 h 6062148"/>
              <a:gd name="connsiteX77" fmla="*/ 3280164 w 4522224"/>
              <a:gd name="connsiteY77" fmla="*/ 651948 h 6062148"/>
              <a:gd name="connsiteX78" fmla="*/ 3402084 w 4522224"/>
              <a:gd name="connsiteY78" fmla="*/ 918648 h 6062148"/>
              <a:gd name="connsiteX79" fmla="*/ 3470664 w 4522224"/>
              <a:gd name="connsiteY79" fmla="*/ 1238688 h 6062148"/>
              <a:gd name="connsiteX80" fmla="*/ 3501144 w 4522224"/>
              <a:gd name="connsiteY80" fmla="*/ 1543488 h 6062148"/>
              <a:gd name="connsiteX81" fmla="*/ 3501144 w 4522224"/>
              <a:gd name="connsiteY81" fmla="*/ 1962588 h 6062148"/>
              <a:gd name="connsiteX82" fmla="*/ 3333504 w 4522224"/>
              <a:gd name="connsiteY82" fmla="*/ 2305488 h 6062148"/>
              <a:gd name="connsiteX83" fmla="*/ 3249684 w 4522224"/>
              <a:gd name="connsiteY83" fmla="*/ 2473128 h 6062148"/>
              <a:gd name="connsiteX84" fmla="*/ 3127764 w 4522224"/>
              <a:gd name="connsiteY84" fmla="*/ 2663628 h 6062148"/>
              <a:gd name="connsiteX85" fmla="*/ 3066804 w 4522224"/>
              <a:gd name="connsiteY85" fmla="*/ 2838888 h 6062148"/>
              <a:gd name="connsiteX86" fmla="*/ 3059184 w 4522224"/>
              <a:gd name="connsiteY86" fmla="*/ 2915088 h 6062148"/>
              <a:gd name="connsiteX87" fmla="*/ 3013464 w 4522224"/>
              <a:gd name="connsiteY87" fmla="*/ 3014148 h 6062148"/>
              <a:gd name="connsiteX88" fmla="*/ 2975364 w 4522224"/>
              <a:gd name="connsiteY88" fmla="*/ 3082728 h 6062148"/>
              <a:gd name="connsiteX89" fmla="*/ 2952504 w 4522224"/>
              <a:gd name="connsiteY89" fmla="*/ 3120828 h 6062148"/>
              <a:gd name="connsiteX90" fmla="*/ 2952504 w 4522224"/>
              <a:gd name="connsiteY90" fmla="*/ 3555168 h 6062148"/>
              <a:gd name="connsiteX91" fmla="*/ 2952504 w 4522224"/>
              <a:gd name="connsiteY91" fmla="*/ 3562788 h 6062148"/>
              <a:gd name="connsiteX92" fmla="*/ 3005844 w 4522224"/>
              <a:gd name="connsiteY92" fmla="*/ 3539928 h 6062148"/>
              <a:gd name="connsiteX93" fmla="*/ 3059184 w 4522224"/>
              <a:gd name="connsiteY93" fmla="*/ 3562788 h 6062148"/>
              <a:gd name="connsiteX94" fmla="*/ 3104904 w 4522224"/>
              <a:gd name="connsiteY94" fmla="*/ 3570408 h 6062148"/>
              <a:gd name="connsiteX95" fmla="*/ 3135384 w 4522224"/>
              <a:gd name="connsiteY95" fmla="*/ 3631368 h 6062148"/>
              <a:gd name="connsiteX96" fmla="*/ 3112524 w 4522224"/>
              <a:gd name="connsiteY96" fmla="*/ 3738048 h 6062148"/>
              <a:gd name="connsiteX97" fmla="*/ 3120144 w 4522224"/>
              <a:gd name="connsiteY97" fmla="*/ 4103808 h 6062148"/>
              <a:gd name="connsiteX98" fmla="*/ 3112524 w 4522224"/>
              <a:gd name="connsiteY98" fmla="*/ 4119048 h 6062148"/>
              <a:gd name="connsiteX99" fmla="*/ 3158244 w 4522224"/>
              <a:gd name="connsiteY99" fmla="*/ 4157148 h 6062148"/>
              <a:gd name="connsiteX100" fmla="*/ 3196344 w 4522224"/>
              <a:gd name="connsiteY100" fmla="*/ 4164768 h 6062148"/>
              <a:gd name="connsiteX101" fmla="*/ 3226824 w 4522224"/>
              <a:gd name="connsiteY101" fmla="*/ 4172388 h 6062148"/>
              <a:gd name="connsiteX102" fmla="*/ 3280164 w 4522224"/>
              <a:gd name="connsiteY102" fmla="*/ 4294308 h 6062148"/>
              <a:gd name="connsiteX103" fmla="*/ 3295404 w 4522224"/>
              <a:gd name="connsiteY103" fmla="*/ 4347648 h 6062148"/>
              <a:gd name="connsiteX104" fmla="*/ 3325884 w 4522224"/>
              <a:gd name="connsiteY104" fmla="*/ 4408608 h 6062148"/>
              <a:gd name="connsiteX105" fmla="*/ 3546864 w 4522224"/>
              <a:gd name="connsiteY105" fmla="*/ 4644828 h 6062148"/>
              <a:gd name="connsiteX106" fmla="*/ 3882144 w 4522224"/>
              <a:gd name="connsiteY106" fmla="*/ 5025828 h 6062148"/>
              <a:gd name="connsiteX107" fmla="*/ 4095504 w 4522224"/>
              <a:gd name="connsiteY107" fmla="*/ 5300148 h 6062148"/>
              <a:gd name="connsiteX108" fmla="*/ 4362204 w 4522224"/>
              <a:gd name="connsiteY108" fmla="*/ 5726868 h 6062148"/>
              <a:gd name="connsiteX109" fmla="*/ 4522224 w 4522224"/>
              <a:gd name="connsiteY109" fmla="*/ 6046908 h 6062148"/>
              <a:gd name="connsiteX0-1" fmla="*/ 323604 w 4522224"/>
              <a:gd name="connsiteY0-2" fmla="*/ 6062148 h 6062148"/>
              <a:gd name="connsiteX1-3" fmla="*/ 376944 w 4522224"/>
              <a:gd name="connsiteY1-4" fmla="*/ 5924988 h 6062148"/>
              <a:gd name="connsiteX2-5" fmla="*/ 437904 w 4522224"/>
              <a:gd name="connsiteY2-6" fmla="*/ 5780208 h 6062148"/>
              <a:gd name="connsiteX3-7" fmla="*/ 468384 w 4522224"/>
              <a:gd name="connsiteY3-8" fmla="*/ 5665908 h 6062148"/>
              <a:gd name="connsiteX4-9" fmla="*/ 506484 w 4522224"/>
              <a:gd name="connsiteY4-10" fmla="*/ 5612568 h 6062148"/>
              <a:gd name="connsiteX5-11" fmla="*/ 536964 w 4522224"/>
              <a:gd name="connsiteY5-12" fmla="*/ 5521128 h 6062148"/>
              <a:gd name="connsiteX6-13" fmla="*/ 559824 w 4522224"/>
              <a:gd name="connsiteY6-14" fmla="*/ 5353488 h 6062148"/>
              <a:gd name="connsiteX7-15" fmla="*/ 597924 w 4522224"/>
              <a:gd name="connsiteY7-16" fmla="*/ 5223948 h 6062148"/>
              <a:gd name="connsiteX8-17" fmla="*/ 620784 w 4522224"/>
              <a:gd name="connsiteY8-18" fmla="*/ 5178228 h 6062148"/>
              <a:gd name="connsiteX9-19" fmla="*/ 696984 w 4522224"/>
              <a:gd name="connsiteY9-20" fmla="*/ 5071548 h 6062148"/>
              <a:gd name="connsiteX10-21" fmla="*/ 712224 w 4522224"/>
              <a:gd name="connsiteY10-22" fmla="*/ 5063928 h 6062148"/>
              <a:gd name="connsiteX11-23" fmla="*/ 704604 w 4522224"/>
              <a:gd name="connsiteY11-24" fmla="*/ 5025828 h 6062148"/>
              <a:gd name="connsiteX12-25" fmla="*/ 696984 w 4522224"/>
              <a:gd name="connsiteY12-26" fmla="*/ 5002968 h 6062148"/>
              <a:gd name="connsiteX13-27" fmla="*/ 963684 w 4522224"/>
              <a:gd name="connsiteY13-28" fmla="*/ 4682928 h 6062148"/>
              <a:gd name="connsiteX14-29" fmla="*/ 956064 w 4522224"/>
              <a:gd name="connsiteY14-30" fmla="*/ 4644828 h 6062148"/>
              <a:gd name="connsiteX15-31" fmla="*/ 1337064 w 4522224"/>
              <a:gd name="connsiteY15-32" fmla="*/ 4172388 h 6062148"/>
              <a:gd name="connsiteX16-33" fmla="*/ 1253244 w 4522224"/>
              <a:gd name="connsiteY16-34" fmla="*/ 4012368 h 6062148"/>
              <a:gd name="connsiteX17-35" fmla="*/ 1199904 w 4522224"/>
              <a:gd name="connsiteY17-36" fmla="*/ 3928548 h 6062148"/>
              <a:gd name="connsiteX18-37" fmla="*/ 1169424 w 4522224"/>
              <a:gd name="connsiteY18-38" fmla="*/ 3768528 h 6062148"/>
              <a:gd name="connsiteX19-39" fmla="*/ 1146564 w 4522224"/>
              <a:gd name="connsiteY19-40" fmla="*/ 3699948 h 6062148"/>
              <a:gd name="connsiteX20-41" fmla="*/ 1138944 w 4522224"/>
              <a:gd name="connsiteY20-42" fmla="*/ 3669468 h 6062148"/>
              <a:gd name="connsiteX21-43" fmla="*/ 1062744 w 4522224"/>
              <a:gd name="connsiteY21-44" fmla="*/ 3661848 h 6062148"/>
              <a:gd name="connsiteX22-45" fmla="*/ 933204 w 4522224"/>
              <a:gd name="connsiteY22-46" fmla="*/ 3669468 h 6062148"/>
              <a:gd name="connsiteX23-47" fmla="*/ 826524 w 4522224"/>
              <a:gd name="connsiteY23-48" fmla="*/ 3692328 h 6062148"/>
              <a:gd name="connsiteX24-49" fmla="*/ 605544 w 4522224"/>
              <a:gd name="connsiteY24-50" fmla="*/ 3738048 h 6062148"/>
              <a:gd name="connsiteX25-51" fmla="*/ 384564 w 4522224"/>
              <a:gd name="connsiteY25-52" fmla="*/ 3638988 h 6062148"/>
              <a:gd name="connsiteX26-53" fmla="*/ 376944 w 4522224"/>
              <a:gd name="connsiteY26-54" fmla="*/ 3326568 h 6062148"/>
              <a:gd name="connsiteX27-55" fmla="*/ 415044 w 4522224"/>
              <a:gd name="connsiteY27-56" fmla="*/ 3250368 h 6062148"/>
              <a:gd name="connsiteX28-57" fmla="*/ 415044 w 4522224"/>
              <a:gd name="connsiteY28-58" fmla="*/ 3227508 h 6062148"/>
              <a:gd name="connsiteX29-59" fmla="*/ 384564 w 4522224"/>
              <a:gd name="connsiteY29-60" fmla="*/ 3166548 h 6062148"/>
              <a:gd name="connsiteX30-61" fmla="*/ 361704 w 4522224"/>
              <a:gd name="connsiteY30-62" fmla="*/ 3166548 h 6062148"/>
              <a:gd name="connsiteX31-63" fmla="*/ 346464 w 4522224"/>
              <a:gd name="connsiteY31-64" fmla="*/ 3105588 h 6062148"/>
              <a:gd name="connsiteX32-65" fmla="*/ 392184 w 4522224"/>
              <a:gd name="connsiteY32-66" fmla="*/ 3021768 h 6062148"/>
              <a:gd name="connsiteX33-67" fmla="*/ 483624 w 4522224"/>
              <a:gd name="connsiteY33-68" fmla="*/ 2998908 h 6062148"/>
              <a:gd name="connsiteX34-69" fmla="*/ 460764 w 4522224"/>
              <a:gd name="connsiteY34-70" fmla="*/ 2930328 h 6062148"/>
              <a:gd name="connsiteX35-71" fmla="*/ 430284 w 4522224"/>
              <a:gd name="connsiteY35-72" fmla="*/ 2930328 h 6062148"/>
              <a:gd name="connsiteX36-73" fmla="*/ 384564 w 4522224"/>
              <a:gd name="connsiteY36-74" fmla="*/ 2930328 h 6062148"/>
              <a:gd name="connsiteX37-75" fmla="*/ 300744 w 4522224"/>
              <a:gd name="connsiteY37-76" fmla="*/ 2876988 h 6062148"/>
              <a:gd name="connsiteX38-77" fmla="*/ 315984 w 4522224"/>
              <a:gd name="connsiteY38-78" fmla="*/ 2846508 h 6062148"/>
              <a:gd name="connsiteX39-79" fmla="*/ 323604 w 4522224"/>
              <a:gd name="connsiteY39-80" fmla="*/ 2793168 h 6062148"/>
              <a:gd name="connsiteX40-81" fmla="*/ 308364 w 4522224"/>
              <a:gd name="connsiteY40-82" fmla="*/ 2732208 h 6062148"/>
              <a:gd name="connsiteX41-83" fmla="*/ 262644 w 4522224"/>
              <a:gd name="connsiteY41-84" fmla="*/ 2671248 h 6062148"/>
              <a:gd name="connsiteX42-85" fmla="*/ 171204 w 4522224"/>
              <a:gd name="connsiteY42-86" fmla="*/ 2656008 h 6062148"/>
              <a:gd name="connsiteX43-87" fmla="*/ 49284 w 4522224"/>
              <a:gd name="connsiteY43-88" fmla="*/ 2610288 h 6062148"/>
              <a:gd name="connsiteX44-89" fmla="*/ 18804 w 4522224"/>
              <a:gd name="connsiteY44-90" fmla="*/ 2556948 h 6062148"/>
              <a:gd name="connsiteX45-91" fmla="*/ 3564 w 4522224"/>
              <a:gd name="connsiteY45-92" fmla="*/ 2488368 h 6062148"/>
              <a:gd name="connsiteX46-93" fmla="*/ 87384 w 4522224"/>
              <a:gd name="connsiteY46-94" fmla="*/ 2335968 h 6062148"/>
              <a:gd name="connsiteX47-95" fmla="*/ 216924 w 4522224"/>
              <a:gd name="connsiteY47-96" fmla="*/ 2175948 h 6062148"/>
              <a:gd name="connsiteX48-97" fmla="*/ 277884 w 4522224"/>
              <a:gd name="connsiteY48-98" fmla="*/ 2084508 h 6062148"/>
              <a:gd name="connsiteX49-99" fmla="*/ 323604 w 4522224"/>
              <a:gd name="connsiteY49-100" fmla="*/ 1977828 h 6062148"/>
              <a:gd name="connsiteX50-101" fmla="*/ 354084 w 4522224"/>
              <a:gd name="connsiteY50-102" fmla="*/ 1871148 h 6062148"/>
              <a:gd name="connsiteX51-103" fmla="*/ 369324 w 4522224"/>
              <a:gd name="connsiteY51-104" fmla="*/ 1810188 h 6062148"/>
              <a:gd name="connsiteX52-105" fmla="*/ 338844 w 4522224"/>
              <a:gd name="connsiteY52-106" fmla="*/ 1756848 h 6062148"/>
              <a:gd name="connsiteX53-107" fmla="*/ 323604 w 4522224"/>
              <a:gd name="connsiteY53-108" fmla="*/ 1680648 h 6062148"/>
              <a:gd name="connsiteX54-109" fmla="*/ 407424 w 4522224"/>
              <a:gd name="connsiteY54-110" fmla="*/ 1474908 h 6062148"/>
              <a:gd name="connsiteX55-111" fmla="*/ 437904 w 4522224"/>
              <a:gd name="connsiteY55-112" fmla="*/ 1307268 h 6062148"/>
              <a:gd name="connsiteX56-113" fmla="*/ 460764 w 4522224"/>
              <a:gd name="connsiteY56-114" fmla="*/ 1192968 h 6062148"/>
              <a:gd name="connsiteX57-115" fmla="*/ 498864 w 4522224"/>
              <a:gd name="connsiteY57-116" fmla="*/ 1055808 h 6062148"/>
              <a:gd name="connsiteX58-117" fmla="*/ 552204 w 4522224"/>
              <a:gd name="connsiteY58-118" fmla="*/ 888168 h 6062148"/>
              <a:gd name="connsiteX59-119" fmla="*/ 498864 w 4522224"/>
              <a:gd name="connsiteY59-120" fmla="*/ 888168 h 6062148"/>
              <a:gd name="connsiteX60-121" fmla="*/ 407424 w 4522224"/>
              <a:gd name="connsiteY60-122" fmla="*/ 834828 h 6062148"/>
              <a:gd name="connsiteX61-123" fmla="*/ 323604 w 4522224"/>
              <a:gd name="connsiteY61-124" fmla="*/ 789108 h 6062148"/>
              <a:gd name="connsiteX62-125" fmla="*/ 255024 w 4522224"/>
              <a:gd name="connsiteY62-126" fmla="*/ 773868 h 6062148"/>
              <a:gd name="connsiteX63-127" fmla="*/ 209304 w 4522224"/>
              <a:gd name="connsiteY63-128" fmla="*/ 751008 h 6062148"/>
              <a:gd name="connsiteX64-129" fmla="*/ 255024 w 4522224"/>
              <a:gd name="connsiteY64-130" fmla="*/ 674808 h 6062148"/>
              <a:gd name="connsiteX65-131" fmla="*/ 369324 w 4522224"/>
              <a:gd name="connsiteY65-132" fmla="*/ 606228 h 6062148"/>
              <a:gd name="connsiteX66-133" fmla="*/ 552204 w 4522224"/>
              <a:gd name="connsiteY66-134" fmla="*/ 507168 h 6062148"/>
              <a:gd name="connsiteX67-135" fmla="*/ 651264 w 4522224"/>
              <a:gd name="connsiteY67-136" fmla="*/ 423348 h 6062148"/>
              <a:gd name="connsiteX68-137" fmla="*/ 887484 w 4522224"/>
              <a:gd name="connsiteY68-138" fmla="*/ 232848 h 6062148"/>
              <a:gd name="connsiteX69-139" fmla="*/ 1169424 w 4522224"/>
              <a:gd name="connsiteY69-140" fmla="*/ 80448 h 6062148"/>
              <a:gd name="connsiteX70-141" fmla="*/ 1588524 w 4522224"/>
              <a:gd name="connsiteY70-142" fmla="*/ 11868 h 6062148"/>
              <a:gd name="connsiteX71-143" fmla="*/ 1939044 w 4522224"/>
              <a:gd name="connsiteY71-144" fmla="*/ 4248 h 6062148"/>
              <a:gd name="connsiteX72-145" fmla="*/ 2167644 w 4522224"/>
              <a:gd name="connsiteY72-146" fmla="*/ 4248 h 6062148"/>
              <a:gd name="connsiteX73-147" fmla="*/ 2388624 w 4522224"/>
              <a:gd name="connsiteY73-148" fmla="*/ 57588 h 6062148"/>
              <a:gd name="connsiteX74-149" fmla="*/ 2662944 w 4522224"/>
              <a:gd name="connsiteY74-150" fmla="*/ 133788 h 6062148"/>
              <a:gd name="connsiteX75-151" fmla="*/ 2815344 w 4522224"/>
              <a:gd name="connsiteY75-152" fmla="*/ 202368 h 6062148"/>
              <a:gd name="connsiteX76-153" fmla="*/ 3097284 w 4522224"/>
              <a:gd name="connsiteY76-154" fmla="*/ 400488 h 6062148"/>
              <a:gd name="connsiteX77-155" fmla="*/ 3280164 w 4522224"/>
              <a:gd name="connsiteY77-156" fmla="*/ 651948 h 6062148"/>
              <a:gd name="connsiteX78-157" fmla="*/ 3402084 w 4522224"/>
              <a:gd name="connsiteY78-158" fmla="*/ 918648 h 6062148"/>
              <a:gd name="connsiteX79-159" fmla="*/ 3470664 w 4522224"/>
              <a:gd name="connsiteY79-160" fmla="*/ 1238688 h 6062148"/>
              <a:gd name="connsiteX80-161" fmla="*/ 3501144 w 4522224"/>
              <a:gd name="connsiteY80-162" fmla="*/ 1543488 h 6062148"/>
              <a:gd name="connsiteX81-163" fmla="*/ 3501144 w 4522224"/>
              <a:gd name="connsiteY81-164" fmla="*/ 1962588 h 6062148"/>
              <a:gd name="connsiteX82-165" fmla="*/ 3333504 w 4522224"/>
              <a:gd name="connsiteY82-166" fmla="*/ 2305488 h 6062148"/>
              <a:gd name="connsiteX83-167" fmla="*/ 3249684 w 4522224"/>
              <a:gd name="connsiteY83-168" fmla="*/ 2473128 h 6062148"/>
              <a:gd name="connsiteX84-169" fmla="*/ 3127764 w 4522224"/>
              <a:gd name="connsiteY84-170" fmla="*/ 2663628 h 6062148"/>
              <a:gd name="connsiteX85-171" fmla="*/ 3066804 w 4522224"/>
              <a:gd name="connsiteY85-172" fmla="*/ 2838888 h 6062148"/>
              <a:gd name="connsiteX86-173" fmla="*/ 3059184 w 4522224"/>
              <a:gd name="connsiteY86-174" fmla="*/ 2915088 h 6062148"/>
              <a:gd name="connsiteX87-175" fmla="*/ 3013464 w 4522224"/>
              <a:gd name="connsiteY87-176" fmla="*/ 3014148 h 6062148"/>
              <a:gd name="connsiteX88-177" fmla="*/ 2975364 w 4522224"/>
              <a:gd name="connsiteY88-178" fmla="*/ 3082728 h 6062148"/>
              <a:gd name="connsiteX89-179" fmla="*/ 2952504 w 4522224"/>
              <a:gd name="connsiteY89-180" fmla="*/ 3120828 h 6062148"/>
              <a:gd name="connsiteX90-181" fmla="*/ 2952504 w 4522224"/>
              <a:gd name="connsiteY90-182" fmla="*/ 3555168 h 6062148"/>
              <a:gd name="connsiteX91-183" fmla="*/ 2952504 w 4522224"/>
              <a:gd name="connsiteY91-184" fmla="*/ 3562788 h 6062148"/>
              <a:gd name="connsiteX92-185" fmla="*/ 3005844 w 4522224"/>
              <a:gd name="connsiteY92-186" fmla="*/ 3539928 h 6062148"/>
              <a:gd name="connsiteX93-187" fmla="*/ 3059184 w 4522224"/>
              <a:gd name="connsiteY93-188" fmla="*/ 3562788 h 6062148"/>
              <a:gd name="connsiteX94-189" fmla="*/ 3104904 w 4522224"/>
              <a:gd name="connsiteY94-190" fmla="*/ 3570408 h 6062148"/>
              <a:gd name="connsiteX95-191" fmla="*/ 3135384 w 4522224"/>
              <a:gd name="connsiteY95-192" fmla="*/ 3631368 h 6062148"/>
              <a:gd name="connsiteX96-193" fmla="*/ 3112524 w 4522224"/>
              <a:gd name="connsiteY96-194" fmla="*/ 3738048 h 6062148"/>
              <a:gd name="connsiteX97-195" fmla="*/ 3120144 w 4522224"/>
              <a:gd name="connsiteY97-196" fmla="*/ 4103808 h 6062148"/>
              <a:gd name="connsiteX98-197" fmla="*/ 3112524 w 4522224"/>
              <a:gd name="connsiteY98-198" fmla="*/ 4119048 h 6062148"/>
              <a:gd name="connsiteX99-199" fmla="*/ 3158244 w 4522224"/>
              <a:gd name="connsiteY99-200" fmla="*/ 4157148 h 6062148"/>
              <a:gd name="connsiteX100-201" fmla="*/ 3196344 w 4522224"/>
              <a:gd name="connsiteY100-202" fmla="*/ 4164768 h 6062148"/>
              <a:gd name="connsiteX101-203" fmla="*/ 3226824 w 4522224"/>
              <a:gd name="connsiteY101-204" fmla="*/ 4172388 h 6062148"/>
              <a:gd name="connsiteX102-205" fmla="*/ 3280164 w 4522224"/>
              <a:gd name="connsiteY102-206" fmla="*/ 4294308 h 6062148"/>
              <a:gd name="connsiteX103-207" fmla="*/ 3295404 w 4522224"/>
              <a:gd name="connsiteY103-208" fmla="*/ 4347648 h 6062148"/>
              <a:gd name="connsiteX104-209" fmla="*/ 3325884 w 4522224"/>
              <a:gd name="connsiteY104-210" fmla="*/ 4408608 h 6062148"/>
              <a:gd name="connsiteX105-211" fmla="*/ 3546864 w 4522224"/>
              <a:gd name="connsiteY105-212" fmla="*/ 4644828 h 6062148"/>
              <a:gd name="connsiteX106-213" fmla="*/ 3882144 w 4522224"/>
              <a:gd name="connsiteY106-214" fmla="*/ 5025828 h 6062148"/>
              <a:gd name="connsiteX107-215" fmla="*/ 4095504 w 4522224"/>
              <a:gd name="connsiteY107-216" fmla="*/ 5300148 h 6062148"/>
              <a:gd name="connsiteX108-217" fmla="*/ 4362204 w 4522224"/>
              <a:gd name="connsiteY108-218" fmla="*/ 5726868 h 6062148"/>
              <a:gd name="connsiteX109-219" fmla="*/ 4522224 w 4522224"/>
              <a:gd name="connsiteY109-220" fmla="*/ 6046908 h 6062148"/>
              <a:gd name="connsiteX0-221" fmla="*/ 323604 w 4522224"/>
              <a:gd name="connsiteY0-222" fmla="*/ 6062148 h 6062148"/>
              <a:gd name="connsiteX1-223" fmla="*/ 376944 w 4522224"/>
              <a:gd name="connsiteY1-224" fmla="*/ 5924988 h 6062148"/>
              <a:gd name="connsiteX2-225" fmla="*/ 437904 w 4522224"/>
              <a:gd name="connsiteY2-226" fmla="*/ 5780208 h 6062148"/>
              <a:gd name="connsiteX3-227" fmla="*/ 468384 w 4522224"/>
              <a:gd name="connsiteY3-228" fmla="*/ 5665908 h 6062148"/>
              <a:gd name="connsiteX4-229" fmla="*/ 506484 w 4522224"/>
              <a:gd name="connsiteY4-230" fmla="*/ 5612568 h 6062148"/>
              <a:gd name="connsiteX5-231" fmla="*/ 536964 w 4522224"/>
              <a:gd name="connsiteY5-232" fmla="*/ 5521128 h 6062148"/>
              <a:gd name="connsiteX6-233" fmla="*/ 559824 w 4522224"/>
              <a:gd name="connsiteY6-234" fmla="*/ 5353488 h 6062148"/>
              <a:gd name="connsiteX7-235" fmla="*/ 597924 w 4522224"/>
              <a:gd name="connsiteY7-236" fmla="*/ 5223948 h 6062148"/>
              <a:gd name="connsiteX8-237" fmla="*/ 620784 w 4522224"/>
              <a:gd name="connsiteY8-238" fmla="*/ 5178228 h 6062148"/>
              <a:gd name="connsiteX9-239" fmla="*/ 696984 w 4522224"/>
              <a:gd name="connsiteY9-240" fmla="*/ 5071548 h 6062148"/>
              <a:gd name="connsiteX10-241" fmla="*/ 712224 w 4522224"/>
              <a:gd name="connsiteY10-242" fmla="*/ 5063928 h 6062148"/>
              <a:gd name="connsiteX11-243" fmla="*/ 704604 w 4522224"/>
              <a:gd name="connsiteY11-244" fmla="*/ 5025828 h 6062148"/>
              <a:gd name="connsiteX12-245" fmla="*/ 696984 w 4522224"/>
              <a:gd name="connsiteY12-246" fmla="*/ 5002968 h 6062148"/>
              <a:gd name="connsiteX13-247" fmla="*/ 963684 w 4522224"/>
              <a:gd name="connsiteY13-248" fmla="*/ 4682928 h 6062148"/>
              <a:gd name="connsiteX14-249" fmla="*/ 956064 w 4522224"/>
              <a:gd name="connsiteY14-250" fmla="*/ 4644828 h 6062148"/>
              <a:gd name="connsiteX15-251" fmla="*/ 1337064 w 4522224"/>
              <a:gd name="connsiteY15-252" fmla="*/ 4172388 h 6062148"/>
              <a:gd name="connsiteX16-253" fmla="*/ 1253244 w 4522224"/>
              <a:gd name="connsiteY16-254" fmla="*/ 4012368 h 6062148"/>
              <a:gd name="connsiteX17-255" fmla="*/ 1199904 w 4522224"/>
              <a:gd name="connsiteY17-256" fmla="*/ 3928548 h 6062148"/>
              <a:gd name="connsiteX18-257" fmla="*/ 1169424 w 4522224"/>
              <a:gd name="connsiteY18-258" fmla="*/ 3768528 h 6062148"/>
              <a:gd name="connsiteX19-259" fmla="*/ 1146564 w 4522224"/>
              <a:gd name="connsiteY19-260" fmla="*/ 3699948 h 6062148"/>
              <a:gd name="connsiteX20-261" fmla="*/ 1138944 w 4522224"/>
              <a:gd name="connsiteY20-262" fmla="*/ 3669468 h 6062148"/>
              <a:gd name="connsiteX21-263" fmla="*/ 1062744 w 4522224"/>
              <a:gd name="connsiteY21-264" fmla="*/ 3661848 h 6062148"/>
              <a:gd name="connsiteX22-265" fmla="*/ 933204 w 4522224"/>
              <a:gd name="connsiteY22-266" fmla="*/ 3669468 h 6062148"/>
              <a:gd name="connsiteX23-267" fmla="*/ 826524 w 4522224"/>
              <a:gd name="connsiteY23-268" fmla="*/ 3692328 h 6062148"/>
              <a:gd name="connsiteX24-269" fmla="*/ 605544 w 4522224"/>
              <a:gd name="connsiteY24-270" fmla="*/ 3738048 h 6062148"/>
              <a:gd name="connsiteX25-271" fmla="*/ 384564 w 4522224"/>
              <a:gd name="connsiteY25-272" fmla="*/ 3638988 h 6062148"/>
              <a:gd name="connsiteX26-273" fmla="*/ 376944 w 4522224"/>
              <a:gd name="connsiteY26-274" fmla="*/ 3326568 h 6062148"/>
              <a:gd name="connsiteX27-275" fmla="*/ 415044 w 4522224"/>
              <a:gd name="connsiteY27-276" fmla="*/ 3227508 h 6062148"/>
              <a:gd name="connsiteX28-277" fmla="*/ 384564 w 4522224"/>
              <a:gd name="connsiteY28-278" fmla="*/ 3166548 h 6062148"/>
              <a:gd name="connsiteX29-279" fmla="*/ 361704 w 4522224"/>
              <a:gd name="connsiteY29-280" fmla="*/ 3166548 h 6062148"/>
              <a:gd name="connsiteX30-281" fmla="*/ 346464 w 4522224"/>
              <a:gd name="connsiteY30-282" fmla="*/ 3105588 h 6062148"/>
              <a:gd name="connsiteX31-283" fmla="*/ 392184 w 4522224"/>
              <a:gd name="connsiteY31-284" fmla="*/ 3021768 h 6062148"/>
              <a:gd name="connsiteX32-285" fmla="*/ 483624 w 4522224"/>
              <a:gd name="connsiteY32-286" fmla="*/ 2998908 h 6062148"/>
              <a:gd name="connsiteX33-287" fmla="*/ 460764 w 4522224"/>
              <a:gd name="connsiteY33-288" fmla="*/ 2930328 h 6062148"/>
              <a:gd name="connsiteX34-289" fmla="*/ 430284 w 4522224"/>
              <a:gd name="connsiteY34-290" fmla="*/ 2930328 h 6062148"/>
              <a:gd name="connsiteX35-291" fmla="*/ 384564 w 4522224"/>
              <a:gd name="connsiteY35-292" fmla="*/ 2930328 h 6062148"/>
              <a:gd name="connsiteX36-293" fmla="*/ 300744 w 4522224"/>
              <a:gd name="connsiteY36-294" fmla="*/ 2876988 h 6062148"/>
              <a:gd name="connsiteX37-295" fmla="*/ 315984 w 4522224"/>
              <a:gd name="connsiteY37-296" fmla="*/ 2846508 h 6062148"/>
              <a:gd name="connsiteX38-297" fmla="*/ 323604 w 4522224"/>
              <a:gd name="connsiteY38-298" fmla="*/ 2793168 h 6062148"/>
              <a:gd name="connsiteX39-299" fmla="*/ 308364 w 4522224"/>
              <a:gd name="connsiteY39-300" fmla="*/ 2732208 h 6062148"/>
              <a:gd name="connsiteX40-301" fmla="*/ 262644 w 4522224"/>
              <a:gd name="connsiteY40-302" fmla="*/ 2671248 h 6062148"/>
              <a:gd name="connsiteX41-303" fmla="*/ 171204 w 4522224"/>
              <a:gd name="connsiteY41-304" fmla="*/ 2656008 h 6062148"/>
              <a:gd name="connsiteX42-305" fmla="*/ 49284 w 4522224"/>
              <a:gd name="connsiteY42-306" fmla="*/ 2610288 h 6062148"/>
              <a:gd name="connsiteX43-307" fmla="*/ 18804 w 4522224"/>
              <a:gd name="connsiteY43-308" fmla="*/ 2556948 h 6062148"/>
              <a:gd name="connsiteX44-309" fmla="*/ 3564 w 4522224"/>
              <a:gd name="connsiteY44-310" fmla="*/ 2488368 h 6062148"/>
              <a:gd name="connsiteX45-311" fmla="*/ 87384 w 4522224"/>
              <a:gd name="connsiteY45-312" fmla="*/ 2335968 h 6062148"/>
              <a:gd name="connsiteX46-313" fmla="*/ 216924 w 4522224"/>
              <a:gd name="connsiteY46-314" fmla="*/ 2175948 h 6062148"/>
              <a:gd name="connsiteX47-315" fmla="*/ 277884 w 4522224"/>
              <a:gd name="connsiteY47-316" fmla="*/ 2084508 h 6062148"/>
              <a:gd name="connsiteX48-317" fmla="*/ 323604 w 4522224"/>
              <a:gd name="connsiteY48-318" fmla="*/ 1977828 h 6062148"/>
              <a:gd name="connsiteX49-319" fmla="*/ 354084 w 4522224"/>
              <a:gd name="connsiteY49-320" fmla="*/ 1871148 h 6062148"/>
              <a:gd name="connsiteX50-321" fmla="*/ 369324 w 4522224"/>
              <a:gd name="connsiteY50-322" fmla="*/ 1810188 h 6062148"/>
              <a:gd name="connsiteX51-323" fmla="*/ 338844 w 4522224"/>
              <a:gd name="connsiteY51-324" fmla="*/ 1756848 h 6062148"/>
              <a:gd name="connsiteX52-325" fmla="*/ 323604 w 4522224"/>
              <a:gd name="connsiteY52-326" fmla="*/ 1680648 h 6062148"/>
              <a:gd name="connsiteX53-327" fmla="*/ 407424 w 4522224"/>
              <a:gd name="connsiteY53-328" fmla="*/ 1474908 h 6062148"/>
              <a:gd name="connsiteX54-329" fmla="*/ 437904 w 4522224"/>
              <a:gd name="connsiteY54-330" fmla="*/ 1307268 h 6062148"/>
              <a:gd name="connsiteX55-331" fmla="*/ 460764 w 4522224"/>
              <a:gd name="connsiteY55-332" fmla="*/ 1192968 h 6062148"/>
              <a:gd name="connsiteX56-333" fmla="*/ 498864 w 4522224"/>
              <a:gd name="connsiteY56-334" fmla="*/ 1055808 h 6062148"/>
              <a:gd name="connsiteX57-335" fmla="*/ 552204 w 4522224"/>
              <a:gd name="connsiteY57-336" fmla="*/ 888168 h 6062148"/>
              <a:gd name="connsiteX58-337" fmla="*/ 498864 w 4522224"/>
              <a:gd name="connsiteY58-338" fmla="*/ 888168 h 6062148"/>
              <a:gd name="connsiteX59-339" fmla="*/ 407424 w 4522224"/>
              <a:gd name="connsiteY59-340" fmla="*/ 834828 h 6062148"/>
              <a:gd name="connsiteX60-341" fmla="*/ 323604 w 4522224"/>
              <a:gd name="connsiteY60-342" fmla="*/ 789108 h 6062148"/>
              <a:gd name="connsiteX61-343" fmla="*/ 255024 w 4522224"/>
              <a:gd name="connsiteY61-344" fmla="*/ 773868 h 6062148"/>
              <a:gd name="connsiteX62-345" fmla="*/ 209304 w 4522224"/>
              <a:gd name="connsiteY62-346" fmla="*/ 751008 h 6062148"/>
              <a:gd name="connsiteX63-347" fmla="*/ 255024 w 4522224"/>
              <a:gd name="connsiteY63-348" fmla="*/ 674808 h 6062148"/>
              <a:gd name="connsiteX64-349" fmla="*/ 369324 w 4522224"/>
              <a:gd name="connsiteY64-350" fmla="*/ 606228 h 6062148"/>
              <a:gd name="connsiteX65-351" fmla="*/ 552204 w 4522224"/>
              <a:gd name="connsiteY65-352" fmla="*/ 507168 h 6062148"/>
              <a:gd name="connsiteX66-353" fmla="*/ 651264 w 4522224"/>
              <a:gd name="connsiteY66-354" fmla="*/ 423348 h 6062148"/>
              <a:gd name="connsiteX67-355" fmla="*/ 887484 w 4522224"/>
              <a:gd name="connsiteY67-356" fmla="*/ 232848 h 6062148"/>
              <a:gd name="connsiteX68-357" fmla="*/ 1169424 w 4522224"/>
              <a:gd name="connsiteY68-358" fmla="*/ 80448 h 6062148"/>
              <a:gd name="connsiteX69-359" fmla="*/ 1588524 w 4522224"/>
              <a:gd name="connsiteY69-360" fmla="*/ 11868 h 6062148"/>
              <a:gd name="connsiteX70-361" fmla="*/ 1939044 w 4522224"/>
              <a:gd name="connsiteY70-362" fmla="*/ 4248 h 6062148"/>
              <a:gd name="connsiteX71-363" fmla="*/ 2167644 w 4522224"/>
              <a:gd name="connsiteY71-364" fmla="*/ 4248 h 6062148"/>
              <a:gd name="connsiteX72-365" fmla="*/ 2388624 w 4522224"/>
              <a:gd name="connsiteY72-366" fmla="*/ 57588 h 6062148"/>
              <a:gd name="connsiteX73-367" fmla="*/ 2662944 w 4522224"/>
              <a:gd name="connsiteY73-368" fmla="*/ 133788 h 6062148"/>
              <a:gd name="connsiteX74-369" fmla="*/ 2815344 w 4522224"/>
              <a:gd name="connsiteY74-370" fmla="*/ 202368 h 6062148"/>
              <a:gd name="connsiteX75-371" fmla="*/ 3097284 w 4522224"/>
              <a:gd name="connsiteY75-372" fmla="*/ 400488 h 6062148"/>
              <a:gd name="connsiteX76-373" fmla="*/ 3280164 w 4522224"/>
              <a:gd name="connsiteY76-374" fmla="*/ 651948 h 6062148"/>
              <a:gd name="connsiteX77-375" fmla="*/ 3402084 w 4522224"/>
              <a:gd name="connsiteY77-376" fmla="*/ 918648 h 6062148"/>
              <a:gd name="connsiteX78-377" fmla="*/ 3470664 w 4522224"/>
              <a:gd name="connsiteY78-378" fmla="*/ 1238688 h 6062148"/>
              <a:gd name="connsiteX79-379" fmla="*/ 3501144 w 4522224"/>
              <a:gd name="connsiteY79-380" fmla="*/ 1543488 h 6062148"/>
              <a:gd name="connsiteX80-381" fmla="*/ 3501144 w 4522224"/>
              <a:gd name="connsiteY80-382" fmla="*/ 1962588 h 6062148"/>
              <a:gd name="connsiteX81-383" fmla="*/ 3333504 w 4522224"/>
              <a:gd name="connsiteY81-384" fmla="*/ 2305488 h 6062148"/>
              <a:gd name="connsiteX82-385" fmla="*/ 3249684 w 4522224"/>
              <a:gd name="connsiteY82-386" fmla="*/ 2473128 h 6062148"/>
              <a:gd name="connsiteX83-387" fmla="*/ 3127764 w 4522224"/>
              <a:gd name="connsiteY83-388" fmla="*/ 2663628 h 6062148"/>
              <a:gd name="connsiteX84-389" fmla="*/ 3066804 w 4522224"/>
              <a:gd name="connsiteY84-390" fmla="*/ 2838888 h 6062148"/>
              <a:gd name="connsiteX85-391" fmla="*/ 3059184 w 4522224"/>
              <a:gd name="connsiteY85-392" fmla="*/ 2915088 h 6062148"/>
              <a:gd name="connsiteX86-393" fmla="*/ 3013464 w 4522224"/>
              <a:gd name="connsiteY86-394" fmla="*/ 3014148 h 6062148"/>
              <a:gd name="connsiteX87-395" fmla="*/ 2975364 w 4522224"/>
              <a:gd name="connsiteY87-396" fmla="*/ 3082728 h 6062148"/>
              <a:gd name="connsiteX88-397" fmla="*/ 2952504 w 4522224"/>
              <a:gd name="connsiteY88-398" fmla="*/ 3120828 h 6062148"/>
              <a:gd name="connsiteX89-399" fmla="*/ 2952504 w 4522224"/>
              <a:gd name="connsiteY89-400" fmla="*/ 3555168 h 6062148"/>
              <a:gd name="connsiteX90-401" fmla="*/ 2952504 w 4522224"/>
              <a:gd name="connsiteY90-402" fmla="*/ 3562788 h 6062148"/>
              <a:gd name="connsiteX91-403" fmla="*/ 3005844 w 4522224"/>
              <a:gd name="connsiteY91-404" fmla="*/ 3539928 h 6062148"/>
              <a:gd name="connsiteX92-405" fmla="*/ 3059184 w 4522224"/>
              <a:gd name="connsiteY92-406" fmla="*/ 3562788 h 6062148"/>
              <a:gd name="connsiteX93-407" fmla="*/ 3104904 w 4522224"/>
              <a:gd name="connsiteY93-408" fmla="*/ 3570408 h 6062148"/>
              <a:gd name="connsiteX94-409" fmla="*/ 3135384 w 4522224"/>
              <a:gd name="connsiteY94-410" fmla="*/ 3631368 h 6062148"/>
              <a:gd name="connsiteX95-411" fmla="*/ 3112524 w 4522224"/>
              <a:gd name="connsiteY95-412" fmla="*/ 3738048 h 6062148"/>
              <a:gd name="connsiteX96-413" fmla="*/ 3120144 w 4522224"/>
              <a:gd name="connsiteY96-414" fmla="*/ 4103808 h 6062148"/>
              <a:gd name="connsiteX97-415" fmla="*/ 3112524 w 4522224"/>
              <a:gd name="connsiteY97-416" fmla="*/ 4119048 h 6062148"/>
              <a:gd name="connsiteX98-417" fmla="*/ 3158244 w 4522224"/>
              <a:gd name="connsiteY98-418" fmla="*/ 4157148 h 6062148"/>
              <a:gd name="connsiteX99-419" fmla="*/ 3196344 w 4522224"/>
              <a:gd name="connsiteY99-420" fmla="*/ 4164768 h 6062148"/>
              <a:gd name="connsiteX100-421" fmla="*/ 3226824 w 4522224"/>
              <a:gd name="connsiteY100-422" fmla="*/ 4172388 h 6062148"/>
              <a:gd name="connsiteX101-423" fmla="*/ 3280164 w 4522224"/>
              <a:gd name="connsiteY101-424" fmla="*/ 4294308 h 6062148"/>
              <a:gd name="connsiteX102-425" fmla="*/ 3295404 w 4522224"/>
              <a:gd name="connsiteY102-426" fmla="*/ 4347648 h 6062148"/>
              <a:gd name="connsiteX103-427" fmla="*/ 3325884 w 4522224"/>
              <a:gd name="connsiteY103-428" fmla="*/ 4408608 h 6062148"/>
              <a:gd name="connsiteX104-429" fmla="*/ 3546864 w 4522224"/>
              <a:gd name="connsiteY104-430" fmla="*/ 4644828 h 6062148"/>
              <a:gd name="connsiteX105-431" fmla="*/ 3882144 w 4522224"/>
              <a:gd name="connsiteY105-432" fmla="*/ 5025828 h 6062148"/>
              <a:gd name="connsiteX106-433" fmla="*/ 4095504 w 4522224"/>
              <a:gd name="connsiteY106-434" fmla="*/ 5300148 h 6062148"/>
              <a:gd name="connsiteX107-435" fmla="*/ 4362204 w 4522224"/>
              <a:gd name="connsiteY107-436" fmla="*/ 5726868 h 6062148"/>
              <a:gd name="connsiteX108-437" fmla="*/ 4522224 w 4522224"/>
              <a:gd name="connsiteY108-438" fmla="*/ 6046908 h 6062148"/>
              <a:gd name="connsiteX0-439" fmla="*/ 328606 w 4527226"/>
              <a:gd name="connsiteY0-440" fmla="*/ 6062148 h 6062148"/>
              <a:gd name="connsiteX1-441" fmla="*/ 381946 w 4527226"/>
              <a:gd name="connsiteY1-442" fmla="*/ 5924988 h 6062148"/>
              <a:gd name="connsiteX2-443" fmla="*/ 442906 w 4527226"/>
              <a:gd name="connsiteY2-444" fmla="*/ 5780208 h 6062148"/>
              <a:gd name="connsiteX3-445" fmla="*/ 473386 w 4527226"/>
              <a:gd name="connsiteY3-446" fmla="*/ 5665908 h 6062148"/>
              <a:gd name="connsiteX4-447" fmla="*/ 511486 w 4527226"/>
              <a:gd name="connsiteY4-448" fmla="*/ 5612568 h 6062148"/>
              <a:gd name="connsiteX5-449" fmla="*/ 541966 w 4527226"/>
              <a:gd name="connsiteY5-450" fmla="*/ 5521128 h 6062148"/>
              <a:gd name="connsiteX6-451" fmla="*/ 564826 w 4527226"/>
              <a:gd name="connsiteY6-452" fmla="*/ 5353488 h 6062148"/>
              <a:gd name="connsiteX7-453" fmla="*/ 602926 w 4527226"/>
              <a:gd name="connsiteY7-454" fmla="*/ 5223948 h 6062148"/>
              <a:gd name="connsiteX8-455" fmla="*/ 625786 w 4527226"/>
              <a:gd name="connsiteY8-456" fmla="*/ 5178228 h 6062148"/>
              <a:gd name="connsiteX9-457" fmla="*/ 701986 w 4527226"/>
              <a:gd name="connsiteY9-458" fmla="*/ 5071548 h 6062148"/>
              <a:gd name="connsiteX10-459" fmla="*/ 717226 w 4527226"/>
              <a:gd name="connsiteY10-460" fmla="*/ 5063928 h 6062148"/>
              <a:gd name="connsiteX11-461" fmla="*/ 709606 w 4527226"/>
              <a:gd name="connsiteY11-462" fmla="*/ 5025828 h 6062148"/>
              <a:gd name="connsiteX12-463" fmla="*/ 701986 w 4527226"/>
              <a:gd name="connsiteY12-464" fmla="*/ 5002968 h 6062148"/>
              <a:gd name="connsiteX13-465" fmla="*/ 968686 w 4527226"/>
              <a:gd name="connsiteY13-466" fmla="*/ 4682928 h 6062148"/>
              <a:gd name="connsiteX14-467" fmla="*/ 961066 w 4527226"/>
              <a:gd name="connsiteY14-468" fmla="*/ 4644828 h 6062148"/>
              <a:gd name="connsiteX15-469" fmla="*/ 1342066 w 4527226"/>
              <a:gd name="connsiteY15-470" fmla="*/ 4172388 h 6062148"/>
              <a:gd name="connsiteX16-471" fmla="*/ 1258246 w 4527226"/>
              <a:gd name="connsiteY16-472" fmla="*/ 4012368 h 6062148"/>
              <a:gd name="connsiteX17-473" fmla="*/ 1204906 w 4527226"/>
              <a:gd name="connsiteY17-474" fmla="*/ 3928548 h 6062148"/>
              <a:gd name="connsiteX18-475" fmla="*/ 1174426 w 4527226"/>
              <a:gd name="connsiteY18-476" fmla="*/ 3768528 h 6062148"/>
              <a:gd name="connsiteX19-477" fmla="*/ 1151566 w 4527226"/>
              <a:gd name="connsiteY19-478" fmla="*/ 3699948 h 6062148"/>
              <a:gd name="connsiteX20-479" fmla="*/ 1143946 w 4527226"/>
              <a:gd name="connsiteY20-480" fmla="*/ 3669468 h 6062148"/>
              <a:gd name="connsiteX21-481" fmla="*/ 1067746 w 4527226"/>
              <a:gd name="connsiteY21-482" fmla="*/ 3661848 h 6062148"/>
              <a:gd name="connsiteX22-483" fmla="*/ 938206 w 4527226"/>
              <a:gd name="connsiteY22-484" fmla="*/ 3669468 h 6062148"/>
              <a:gd name="connsiteX23-485" fmla="*/ 831526 w 4527226"/>
              <a:gd name="connsiteY23-486" fmla="*/ 3692328 h 6062148"/>
              <a:gd name="connsiteX24-487" fmla="*/ 610546 w 4527226"/>
              <a:gd name="connsiteY24-488" fmla="*/ 3738048 h 6062148"/>
              <a:gd name="connsiteX25-489" fmla="*/ 389566 w 4527226"/>
              <a:gd name="connsiteY25-490" fmla="*/ 3638988 h 6062148"/>
              <a:gd name="connsiteX26-491" fmla="*/ 381946 w 4527226"/>
              <a:gd name="connsiteY26-492" fmla="*/ 3326568 h 6062148"/>
              <a:gd name="connsiteX27-493" fmla="*/ 420046 w 4527226"/>
              <a:gd name="connsiteY27-494" fmla="*/ 3227508 h 6062148"/>
              <a:gd name="connsiteX28-495" fmla="*/ 389566 w 4527226"/>
              <a:gd name="connsiteY28-496" fmla="*/ 3166548 h 6062148"/>
              <a:gd name="connsiteX29-497" fmla="*/ 366706 w 4527226"/>
              <a:gd name="connsiteY29-498" fmla="*/ 3166548 h 6062148"/>
              <a:gd name="connsiteX30-499" fmla="*/ 351466 w 4527226"/>
              <a:gd name="connsiteY30-500" fmla="*/ 3105588 h 6062148"/>
              <a:gd name="connsiteX31-501" fmla="*/ 397186 w 4527226"/>
              <a:gd name="connsiteY31-502" fmla="*/ 3021768 h 6062148"/>
              <a:gd name="connsiteX32-503" fmla="*/ 488626 w 4527226"/>
              <a:gd name="connsiteY32-504" fmla="*/ 2998908 h 6062148"/>
              <a:gd name="connsiteX33-505" fmla="*/ 465766 w 4527226"/>
              <a:gd name="connsiteY33-506" fmla="*/ 2930328 h 6062148"/>
              <a:gd name="connsiteX34-507" fmla="*/ 435286 w 4527226"/>
              <a:gd name="connsiteY34-508" fmla="*/ 2930328 h 6062148"/>
              <a:gd name="connsiteX35-509" fmla="*/ 389566 w 4527226"/>
              <a:gd name="connsiteY35-510" fmla="*/ 2930328 h 6062148"/>
              <a:gd name="connsiteX36-511" fmla="*/ 305746 w 4527226"/>
              <a:gd name="connsiteY36-512" fmla="*/ 2876988 h 6062148"/>
              <a:gd name="connsiteX37-513" fmla="*/ 320986 w 4527226"/>
              <a:gd name="connsiteY37-514" fmla="*/ 2846508 h 6062148"/>
              <a:gd name="connsiteX38-515" fmla="*/ 328606 w 4527226"/>
              <a:gd name="connsiteY38-516" fmla="*/ 2793168 h 6062148"/>
              <a:gd name="connsiteX39-517" fmla="*/ 313366 w 4527226"/>
              <a:gd name="connsiteY39-518" fmla="*/ 2732208 h 6062148"/>
              <a:gd name="connsiteX40-519" fmla="*/ 267646 w 4527226"/>
              <a:gd name="connsiteY40-520" fmla="*/ 2671248 h 6062148"/>
              <a:gd name="connsiteX41-521" fmla="*/ 176206 w 4527226"/>
              <a:gd name="connsiteY41-522" fmla="*/ 2656008 h 6062148"/>
              <a:gd name="connsiteX42-523" fmla="*/ 54286 w 4527226"/>
              <a:gd name="connsiteY42-524" fmla="*/ 2610288 h 6062148"/>
              <a:gd name="connsiteX43-525" fmla="*/ 7931 w 4527226"/>
              <a:gd name="connsiteY43-526" fmla="*/ 2563298 h 6062148"/>
              <a:gd name="connsiteX44-527" fmla="*/ 8566 w 4527226"/>
              <a:gd name="connsiteY44-528" fmla="*/ 2488368 h 6062148"/>
              <a:gd name="connsiteX45-529" fmla="*/ 92386 w 4527226"/>
              <a:gd name="connsiteY45-530" fmla="*/ 2335968 h 6062148"/>
              <a:gd name="connsiteX46-531" fmla="*/ 221926 w 4527226"/>
              <a:gd name="connsiteY46-532" fmla="*/ 2175948 h 6062148"/>
              <a:gd name="connsiteX47-533" fmla="*/ 282886 w 4527226"/>
              <a:gd name="connsiteY47-534" fmla="*/ 2084508 h 6062148"/>
              <a:gd name="connsiteX48-535" fmla="*/ 328606 w 4527226"/>
              <a:gd name="connsiteY48-536" fmla="*/ 1977828 h 6062148"/>
              <a:gd name="connsiteX49-537" fmla="*/ 359086 w 4527226"/>
              <a:gd name="connsiteY49-538" fmla="*/ 1871148 h 6062148"/>
              <a:gd name="connsiteX50-539" fmla="*/ 374326 w 4527226"/>
              <a:gd name="connsiteY50-540" fmla="*/ 1810188 h 6062148"/>
              <a:gd name="connsiteX51-541" fmla="*/ 343846 w 4527226"/>
              <a:gd name="connsiteY51-542" fmla="*/ 1756848 h 6062148"/>
              <a:gd name="connsiteX52-543" fmla="*/ 328606 w 4527226"/>
              <a:gd name="connsiteY52-544" fmla="*/ 1680648 h 6062148"/>
              <a:gd name="connsiteX53-545" fmla="*/ 412426 w 4527226"/>
              <a:gd name="connsiteY53-546" fmla="*/ 1474908 h 6062148"/>
              <a:gd name="connsiteX54-547" fmla="*/ 442906 w 4527226"/>
              <a:gd name="connsiteY54-548" fmla="*/ 1307268 h 6062148"/>
              <a:gd name="connsiteX55-549" fmla="*/ 465766 w 4527226"/>
              <a:gd name="connsiteY55-550" fmla="*/ 1192968 h 6062148"/>
              <a:gd name="connsiteX56-551" fmla="*/ 503866 w 4527226"/>
              <a:gd name="connsiteY56-552" fmla="*/ 1055808 h 6062148"/>
              <a:gd name="connsiteX57-553" fmla="*/ 557206 w 4527226"/>
              <a:gd name="connsiteY57-554" fmla="*/ 888168 h 6062148"/>
              <a:gd name="connsiteX58-555" fmla="*/ 503866 w 4527226"/>
              <a:gd name="connsiteY58-556" fmla="*/ 888168 h 6062148"/>
              <a:gd name="connsiteX59-557" fmla="*/ 412426 w 4527226"/>
              <a:gd name="connsiteY59-558" fmla="*/ 834828 h 6062148"/>
              <a:gd name="connsiteX60-559" fmla="*/ 328606 w 4527226"/>
              <a:gd name="connsiteY60-560" fmla="*/ 789108 h 6062148"/>
              <a:gd name="connsiteX61-561" fmla="*/ 260026 w 4527226"/>
              <a:gd name="connsiteY61-562" fmla="*/ 773868 h 6062148"/>
              <a:gd name="connsiteX62-563" fmla="*/ 214306 w 4527226"/>
              <a:gd name="connsiteY62-564" fmla="*/ 751008 h 6062148"/>
              <a:gd name="connsiteX63-565" fmla="*/ 260026 w 4527226"/>
              <a:gd name="connsiteY63-566" fmla="*/ 674808 h 6062148"/>
              <a:gd name="connsiteX64-567" fmla="*/ 374326 w 4527226"/>
              <a:gd name="connsiteY64-568" fmla="*/ 606228 h 6062148"/>
              <a:gd name="connsiteX65-569" fmla="*/ 557206 w 4527226"/>
              <a:gd name="connsiteY65-570" fmla="*/ 507168 h 6062148"/>
              <a:gd name="connsiteX66-571" fmla="*/ 656266 w 4527226"/>
              <a:gd name="connsiteY66-572" fmla="*/ 423348 h 6062148"/>
              <a:gd name="connsiteX67-573" fmla="*/ 892486 w 4527226"/>
              <a:gd name="connsiteY67-574" fmla="*/ 232848 h 6062148"/>
              <a:gd name="connsiteX68-575" fmla="*/ 1174426 w 4527226"/>
              <a:gd name="connsiteY68-576" fmla="*/ 80448 h 6062148"/>
              <a:gd name="connsiteX69-577" fmla="*/ 1593526 w 4527226"/>
              <a:gd name="connsiteY69-578" fmla="*/ 11868 h 6062148"/>
              <a:gd name="connsiteX70-579" fmla="*/ 1944046 w 4527226"/>
              <a:gd name="connsiteY70-580" fmla="*/ 4248 h 6062148"/>
              <a:gd name="connsiteX71-581" fmla="*/ 2172646 w 4527226"/>
              <a:gd name="connsiteY71-582" fmla="*/ 4248 h 6062148"/>
              <a:gd name="connsiteX72-583" fmla="*/ 2393626 w 4527226"/>
              <a:gd name="connsiteY72-584" fmla="*/ 57588 h 6062148"/>
              <a:gd name="connsiteX73-585" fmla="*/ 2667946 w 4527226"/>
              <a:gd name="connsiteY73-586" fmla="*/ 133788 h 6062148"/>
              <a:gd name="connsiteX74-587" fmla="*/ 2820346 w 4527226"/>
              <a:gd name="connsiteY74-588" fmla="*/ 202368 h 6062148"/>
              <a:gd name="connsiteX75-589" fmla="*/ 3102286 w 4527226"/>
              <a:gd name="connsiteY75-590" fmla="*/ 400488 h 6062148"/>
              <a:gd name="connsiteX76-591" fmla="*/ 3285166 w 4527226"/>
              <a:gd name="connsiteY76-592" fmla="*/ 651948 h 6062148"/>
              <a:gd name="connsiteX77-593" fmla="*/ 3407086 w 4527226"/>
              <a:gd name="connsiteY77-594" fmla="*/ 918648 h 6062148"/>
              <a:gd name="connsiteX78-595" fmla="*/ 3475666 w 4527226"/>
              <a:gd name="connsiteY78-596" fmla="*/ 1238688 h 6062148"/>
              <a:gd name="connsiteX79-597" fmla="*/ 3506146 w 4527226"/>
              <a:gd name="connsiteY79-598" fmla="*/ 1543488 h 6062148"/>
              <a:gd name="connsiteX80-599" fmla="*/ 3506146 w 4527226"/>
              <a:gd name="connsiteY80-600" fmla="*/ 1962588 h 6062148"/>
              <a:gd name="connsiteX81-601" fmla="*/ 3338506 w 4527226"/>
              <a:gd name="connsiteY81-602" fmla="*/ 2305488 h 6062148"/>
              <a:gd name="connsiteX82-603" fmla="*/ 3254686 w 4527226"/>
              <a:gd name="connsiteY82-604" fmla="*/ 2473128 h 6062148"/>
              <a:gd name="connsiteX83-605" fmla="*/ 3132766 w 4527226"/>
              <a:gd name="connsiteY83-606" fmla="*/ 2663628 h 6062148"/>
              <a:gd name="connsiteX84-607" fmla="*/ 3071806 w 4527226"/>
              <a:gd name="connsiteY84-608" fmla="*/ 2838888 h 6062148"/>
              <a:gd name="connsiteX85-609" fmla="*/ 3064186 w 4527226"/>
              <a:gd name="connsiteY85-610" fmla="*/ 2915088 h 6062148"/>
              <a:gd name="connsiteX86-611" fmla="*/ 3018466 w 4527226"/>
              <a:gd name="connsiteY86-612" fmla="*/ 3014148 h 6062148"/>
              <a:gd name="connsiteX87-613" fmla="*/ 2980366 w 4527226"/>
              <a:gd name="connsiteY87-614" fmla="*/ 3082728 h 6062148"/>
              <a:gd name="connsiteX88-615" fmla="*/ 2957506 w 4527226"/>
              <a:gd name="connsiteY88-616" fmla="*/ 3120828 h 6062148"/>
              <a:gd name="connsiteX89-617" fmla="*/ 2957506 w 4527226"/>
              <a:gd name="connsiteY89-618" fmla="*/ 3555168 h 6062148"/>
              <a:gd name="connsiteX90-619" fmla="*/ 2957506 w 4527226"/>
              <a:gd name="connsiteY90-620" fmla="*/ 3562788 h 6062148"/>
              <a:gd name="connsiteX91-621" fmla="*/ 3010846 w 4527226"/>
              <a:gd name="connsiteY91-622" fmla="*/ 3539928 h 6062148"/>
              <a:gd name="connsiteX92-623" fmla="*/ 3064186 w 4527226"/>
              <a:gd name="connsiteY92-624" fmla="*/ 3562788 h 6062148"/>
              <a:gd name="connsiteX93-625" fmla="*/ 3109906 w 4527226"/>
              <a:gd name="connsiteY93-626" fmla="*/ 3570408 h 6062148"/>
              <a:gd name="connsiteX94-627" fmla="*/ 3140386 w 4527226"/>
              <a:gd name="connsiteY94-628" fmla="*/ 3631368 h 6062148"/>
              <a:gd name="connsiteX95-629" fmla="*/ 3117526 w 4527226"/>
              <a:gd name="connsiteY95-630" fmla="*/ 3738048 h 6062148"/>
              <a:gd name="connsiteX96-631" fmla="*/ 3125146 w 4527226"/>
              <a:gd name="connsiteY96-632" fmla="*/ 4103808 h 6062148"/>
              <a:gd name="connsiteX97-633" fmla="*/ 3117526 w 4527226"/>
              <a:gd name="connsiteY97-634" fmla="*/ 4119048 h 6062148"/>
              <a:gd name="connsiteX98-635" fmla="*/ 3163246 w 4527226"/>
              <a:gd name="connsiteY98-636" fmla="*/ 4157148 h 6062148"/>
              <a:gd name="connsiteX99-637" fmla="*/ 3201346 w 4527226"/>
              <a:gd name="connsiteY99-638" fmla="*/ 4164768 h 6062148"/>
              <a:gd name="connsiteX100-639" fmla="*/ 3231826 w 4527226"/>
              <a:gd name="connsiteY100-640" fmla="*/ 4172388 h 6062148"/>
              <a:gd name="connsiteX101-641" fmla="*/ 3285166 w 4527226"/>
              <a:gd name="connsiteY101-642" fmla="*/ 4294308 h 6062148"/>
              <a:gd name="connsiteX102-643" fmla="*/ 3300406 w 4527226"/>
              <a:gd name="connsiteY102-644" fmla="*/ 4347648 h 6062148"/>
              <a:gd name="connsiteX103-645" fmla="*/ 3330886 w 4527226"/>
              <a:gd name="connsiteY103-646" fmla="*/ 4408608 h 6062148"/>
              <a:gd name="connsiteX104-647" fmla="*/ 3551866 w 4527226"/>
              <a:gd name="connsiteY104-648" fmla="*/ 4644828 h 6062148"/>
              <a:gd name="connsiteX105-649" fmla="*/ 3887146 w 4527226"/>
              <a:gd name="connsiteY105-650" fmla="*/ 5025828 h 6062148"/>
              <a:gd name="connsiteX106-651" fmla="*/ 4100506 w 4527226"/>
              <a:gd name="connsiteY106-652" fmla="*/ 5300148 h 6062148"/>
              <a:gd name="connsiteX107-653" fmla="*/ 4367206 w 4527226"/>
              <a:gd name="connsiteY107-654" fmla="*/ 5726868 h 6062148"/>
              <a:gd name="connsiteX108-655" fmla="*/ 4527226 w 4527226"/>
              <a:gd name="connsiteY108-656" fmla="*/ 6046908 h 6062148"/>
              <a:gd name="connsiteX0-657" fmla="*/ 328606 w 4527226"/>
              <a:gd name="connsiteY0-658" fmla="*/ 6062148 h 6062148"/>
              <a:gd name="connsiteX1-659" fmla="*/ 381946 w 4527226"/>
              <a:gd name="connsiteY1-660" fmla="*/ 5924988 h 6062148"/>
              <a:gd name="connsiteX2-661" fmla="*/ 442906 w 4527226"/>
              <a:gd name="connsiteY2-662" fmla="*/ 5780208 h 6062148"/>
              <a:gd name="connsiteX3-663" fmla="*/ 473386 w 4527226"/>
              <a:gd name="connsiteY3-664" fmla="*/ 5665908 h 6062148"/>
              <a:gd name="connsiteX4-665" fmla="*/ 511486 w 4527226"/>
              <a:gd name="connsiteY4-666" fmla="*/ 5612568 h 6062148"/>
              <a:gd name="connsiteX5-667" fmla="*/ 541966 w 4527226"/>
              <a:gd name="connsiteY5-668" fmla="*/ 5521128 h 6062148"/>
              <a:gd name="connsiteX6-669" fmla="*/ 564826 w 4527226"/>
              <a:gd name="connsiteY6-670" fmla="*/ 5353488 h 6062148"/>
              <a:gd name="connsiteX7-671" fmla="*/ 602926 w 4527226"/>
              <a:gd name="connsiteY7-672" fmla="*/ 5223948 h 6062148"/>
              <a:gd name="connsiteX8-673" fmla="*/ 625786 w 4527226"/>
              <a:gd name="connsiteY8-674" fmla="*/ 5178228 h 6062148"/>
              <a:gd name="connsiteX9-675" fmla="*/ 701986 w 4527226"/>
              <a:gd name="connsiteY9-676" fmla="*/ 5071548 h 6062148"/>
              <a:gd name="connsiteX10-677" fmla="*/ 717226 w 4527226"/>
              <a:gd name="connsiteY10-678" fmla="*/ 5063928 h 6062148"/>
              <a:gd name="connsiteX11-679" fmla="*/ 709606 w 4527226"/>
              <a:gd name="connsiteY11-680" fmla="*/ 5025828 h 6062148"/>
              <a:gd name="connsiteX12-681" fmla="*/ 701986 w 4527226"/>
              <a:gd name="connsiteY12-682" fmla="*/ 5002968 h 6062148"/>
              <a:gd name="connsiteX13-683" fmla="*/ 968686 w 4527226"/>
              <a:gd name="connsiteY13-684" fmla="*/ 4682928 h 6062148"/>
              <a:gd name="connsiteX14-685" fmla="*/ 961066 w 4527226"/>
              <a:gd name="connsiteY14-686" fmla="*/ 4644828 h 6062148"/>
              <a:gd name="connsiteX15-687" fmla="*/ 1342066 w 4527226"/>
              <a:gd name="connsiteY15-688" fmla="*/ 4172388 h 6062148"/>
              <a:gd name="connsiteX16-689" fmla="*/ 1258246 w 4527226"/>
              <a:gd name="connsiteY16-690" fmla="*/ 4012368 h 6062148"/>
              <a:gd name="connsiteX17-691" fmla="*/ 1204906 w 4527226"/>
              <a:gd name="connsiteY17-692" fmla="*/ 3928548 h 6062148"/>
              <a:gd name="connsiteX18-693" fmla="*/ 1174426 w 4527226"/>
              <a:gd name="connsiteY18-694" fmla="*/ 3768528 h 6062148"/>
              <a:gd name="connsiteX19-695" fmla="*/ 1151566 w 4527226"/>
              <a:gd name="connsiteY19-696" fmla="*/ 3699948 h 6062148"/>
              <a:gd name="connsiteX20-697" fmla="*/ 1143946 w 4527226"/>
              <a:gd name="connsiteY20-698" fmla="*/ 3669468 h 6062148"/>
              <a:gd name="connsiteX21-699" fmla="*/ 1067746 w 4527226"/>
              <a:gd name="connsiteY21-700" fmla="*/ 3661848 h 6062148"/>
              <a:gd name="connsiteX22-701" fmla="*/ 938206 w 4527226"/>
              <a:gd name="connsiteY22-702" fmla="*/ 3669468 h 6062148"/>
              <a:gd name="connsiteX23-703" fmla="*/ 831526 w 4527226"/>
              <a:gd name="connsiteY23-704" fmla="*/ 3692328 h 6062148"/>
              <a:gd name="connsiteX24-705" fmla="*/ 610546 w 4527226"/>
              <a:gd name="connsiteY24-706" fmla="*/ 3738048 h 6062148"/>
              <a:gd name="connsiteX25-707" fmla="*/ 389566 w 4527226"/>
              <a:gd name="connsiteY25-708" fmla="*/ 3638988 h 6062148"/>
              <a:gd name="connsiteX26-709" fmla="*/ 381946 w 4527226"/>
              <a:gd name="connsiteY26-710" fmla="*/ 3326568 h 6062148"/>
              <a:gd name="connsiteX27-711" fmla="*/ 420046 w 4527226"/>
              <a:gd name="connsiteY27-712" fmla="*/ 3227508 h 6062148"/>
              <a:gd name="connsiteX28-713" fmla="*/ 389566 w 4527226"/>
              <a:gd name="connsiteY28-714" fmla="*/ 3166548 h 6062148"/>
              <a:gd name="connsiteX29-715" fmla="*/ 351466 w 4527226"/>
              <a:gd name="connsiteY29-716" fmla="*/ 3105588 h 6062148"/>
              <a:gd name="connsiteX30-717" fmla="*/ 397186 w 4527226"/>
              <a:gd name="connsiteY30-718" fmla="*/ 3021768 h 6062148"/>
              <a:gd name="connsiteX31-719" fmla="*/ 488626 w 4527226"/>
              <a:gd name="connsiteY31-720" fmla="*/ 2998908 h 6062148"/>
              <a:gd name="connsiteX32-721" fmla="*/ 465766 w 4527226"/>
              <a:gd name="connsiteY32-722" fmla="*/ 2930328 h 6062148"/>
              <a:gd name="connsiteX33-723" fmla="*/ 435286 w 4527226"/>
              <a:gd name="connsiteY33-724" fmla="*/ 2930328 h 6062148"/>
              <a:gd name="connsiteX34-725" fmla="*/ 389566 w 4527226"/>
              <a:gd name="connsiteY34-726" fmla="*/ 2930328 h 6062148"/>
              <a:gd name="connsiteX35-727" fmla="*/ 305746 w 4527226"/>
              <a:gd name="connsiteY35-728" fmla="*/ 2876988 h 6062148"/>
              <a:gd name="connsiteX36-729" fmla="*/ 320986 w 4527226"/>
              <a:gd name="connsiteY36-730" fmla="*/ 2846508 h 6062148"/>
              <a:gd name="connsiteX37-731" fmla="*/ 328606 w 4527226"/>
              <a:gd name="connsiteY37-732" fmla="*/ 2793168 h 6062148"/>
              <a:gd name="connsiteX38-733" fmla="*/ 313366 w 4527226"/>
              <a:gd name="connsiteY38-734" fmla="*/ 2732208 h 6062148"/>
              <a:gd name="connsiteX39-735" fmla="*/ 267646 w 4527226"/>
              <a:gd name="connsiteY39-736" fmla="*/ 2671248 h 6062148"/>
              <a:gd name="connsiteX40-737" fmla="*/ 176206 w 4527226"/>
              <a:gd name="connsiteY40-738" fmla="*/ 2656008 h 6062148"/>
              <a:gd name="connsiteX41-739" fmla="*/ 54286 w 4527226"/>
              <a:gd name="connsiteY41-740" fmla="*/ 2610288 h 6062148"/>
              <a:gd name="connsiteX42-741" fmla="*/ 7931 w 4527226"/>
              <a:gd name="connsiteY42-742" fmla="*/ 2563298 h 6062148"/>
              <a:gd name="connsiteX43-743" fmla="*/ 8566 w 4527226"/>
              <a:gd name="connsiteY43-744" fmla="*/ 2488368 h 6062148"/>
              <a:gd name="connsiteX44-745" fmla="*/ 92386 w 4527226"/>
              <a:gd name="connsiteY44-746" fmla="*/ 2335968 h 6062148"/>
              <a:gd name="connsiteX45-747" fmla="*/ 221926 w 4527226"/>
              <a:gd name="connsiteY45-748" fmla="*/ 2175948 h 6062148"/>
              <a:gd name="connsiteX46-749" fmla="*/ 282886 w 4527226"/>
              <a:gd name="connsiteY46-750" fmla="*/ 2084508 h 6062148"/>
              <a:gd name="connsiteX47-751" fmla="*/ 328606 w 4527226"/>
              <a:gd name="connsiteY47-752" fmla="*/ 1977828 h 6062148"/>
              <a:gd name="connsiteX48-753" fmla="*/ 359086 w 4527226"/>
              <a:gd name="connsiteY48-754" fmla="*/ 1871148 h 6062148"/>
              <a:gd name="connsiteX49-755" fmla="*/ 374326 w 4527226"/>
              <a:gd name="connsiteY49-756" fmla="*/ 1810188 h 6062148"/>
              <a:gd name="connsiteX50-757" fmla="*/ 343846 w 4527226"/>
              <a:gd name="connsiteY50-758" fmla="*/ 1756848 h 6062148"/>
              <a:gd name="connsiteX51-759" fmla="*/ 328606 w 4527226"/>
              <a:gd name="connsiteY51-760" fmla="*/ 1680648 h 6062148"/>
              <a:gd name="connsiteX52-761" fmla="*/ 412426 w 4527226"/>
              <a:gd name="connsiteY52-762" fmla="*/ 1474908 h 6062148"/>
              <a:gd name="connsiteX53-763" fmla="*/ 442906 w 4527226"/>
              <a:gd name="connsiteY53-764" fmla="*/ 1307268 h 6062148"/>
              <a:gd name="connsiteX54-765" fmla="*/ 465766 w 4527226"/>
              <a:gd name="connsiteY54-766" fmla="*/ 1192968 h 6062148"/>
              <a:gd name="connsiteX55-767" fmla="*/ 503866 w 4527226"/>
              <a:gd name="connsiteY55-768" fmla="*/ 1055808 h 6062148"/>
              <a:gd name="connsiteX56-769" fmla="*/ 557206 w 4527226"/>
              <a:gd name="connsiteY56-770" fmla="*/ 888168 h 6062148"/>
              <a:gd name="connsiteX57-771" fmla="*/ 503866 w 4527226"/>
              <a:gd name="connsiteY57-772" fmla="*/ 888168 h 6062148"/>
              <a:gd name="connsiteX58-773" fmla="*/ 412426 w 4527226"/>
              <a:gd name="connsiteY58-774" fmla="*/ 834828 h 6062148"/>
              <a:gd name="connsiteX59-775" fmla="*/ 328606 w 4527226"/>
              <a:gd name="connsiteY59-776" fmla="*/ 789108 h 6062148"/>
              <a:gd name="connsiteX60-777" fmla="*/ 260026 w 4527226"/>
              <a:gd name="connsiteY60-778" fmla="*/ 773868 h 6062148"/>
              <a:gd name="connsiteX61-779" fmla="*/ 214306 w 4527226"/>
              <a:gd name="connsiteY61-780" fmla="*/ 751008 h 6062148"/>
              <a:gd name="connsiteX62-781" fmla="*/ 260026 w 4527226"/>
              <a:gd name="connsiteY62-782" fmla="*/ 674808 h 6062148"/>
              <a:gd name="connsiteX63-783" fmla="*/ 374326 w 4527226"/>
              <a:gd name="connsiteY63-784" fmla="*/ 606228 h 6062148"/>
              <a:gd name="connsiteX64-785" fmla="*/ 557206 w 4527226"/>
              <a:gd name="connsiteY64-786" fmla="*/ 507168 h 6062148"/>
              <a:gd name="connsiteX65-787" fmla="*/ 656266 w 4527226"/>
              <a:gd name="connsiteY65-788" fmla="*/ 423348 h 6062148"/>
              <a:gd name="connsiteX66-789" fmla="*/ 892486 w 4527226"/>
              <a:gd name="connsiteY66-790" fmla="*/ 232848 h 6062148"/>
              <a:gd name="connsiteX67-791" fmla="*/ 1174426 w 4527226"/>
              <a:gd name="connsiteY67-792" fmla="*/ 80448 h 6062148"/>
              <a:gd name="connsiteX68-793" fmla="*/ 1593526 w 4527226"/>
              <a:gd name="connsiteY68-794" fmla="*/ 11868 h 6062148"/>
              <a:gd name="connsiteX69-795" fmla="*/ 1944046 w 4527226"/>
              <a:gd name="connsiteY69-796" fmla="*/ 4248 h 6062148"/>
              <a:gd name="connsiteX70-797" fmla="*/ 2172646 w 4527226"/>
              <a:gd name="connsiteY70-798" fmla="*/ 4248 h 6062148"/>
              <a:gd name="connsiteX71-799" fmla="*/ 2393626 w 4527226"/>
              <a:gd name="connsiteY71-800" fmla="*/ 57588 h 6062148"/>
              <a:gd name="connsiteX72-801" fmla="*/ 2667946 w 4527226"/>
              <a:gd name="connsiteY72-802" fmla="*/ 133788 h 6062148"/>
              <a:gd name="connsiteX73-803" fmla="*/ 2820346 w 4527226"/>
              <a:gd name="connsiteY73-804" fmla="*/ 202368 h 6062148"/>
              <a:gd name="connsiteX74-805" fmla="*/ 3102286 w 4527226"/>
              <a:gd name="connsiteY74-806" fmla="*/ 400488 h 6062148"/>
              <a:gd name="connsiteX75-807" fmla="*/ 3285166 w 4527226"/>
              <a:gd name="connsiteY75-808" fmla="*/ 651948 h 6062148"/>
              <a:gd name="connsiteX76-809" fmla="*/ 3407086 w 4527226"/>
              <a:gd name="connsiteY76-810" fmla="*/ 918648 h 6062148"/>
              <a:gd name="connsiteX77-811" fmla="*/ 3475666 w 4527226"/>
              <a:gd name="connsiteY77-812" fmla="*/ 1238688 h 6062148"/>
              <a:gd name="connsiteX78-813" fmla="*/ 3506146 w 4527226"/>
              <a:gd name="connsiteY78-814" fmla="*/ 1543488 h 6062148"/>
              <a:gd name="connsiteX79-815" fmla="*/ 3506146 w 4527226"/>
              <a:gd name="connsiteY79-816" fmla="*/ 1962588 h 6062148"/>
              <a:gd name="connsiteX80-817" fmla="*/ 3338506 w 4527226"/>
              <a:gd name="connsiteY80-818" fmla="*/ 2305488 h 6062148"/>
              <a:gd name="connsiteX81-819" fmla="*/ 3254686 w 4527226"/>
              <a:gd name="connsiteY81-820" fmla="*/ 2473128 h 6062148"/>
              <a:gd name="connsiteX82-821" fmla="*/ 3132766 w 4527226"/>
              <a:gd name="connsiteY82-822" fmla="*/ 2663628 h 6062148"/>
              <a:gd name="connsiteX83-823" fmla="*/ 3071806 w 4527226"/>
              <a:gd name="connsiteY83-824" fmla="*/ 2838888 h 6062148"/>
              <a:gd name="connsiteX84-825" fmla="*/ 3064186 w 4527226"/>
              <a:gd name="connsiteY84-826" fmla="*/ 2915088 h 6062148"/>
              <a:gd name="connsiteX85-827" fmla="*/ 3018466 w 4527226"/>
              <a:gd name="connsiteY85-828" fmla="*/ 3014148 h 6062148"/>
              <a:gd name="connsiteX86-829" fmla="*/ 2980366 w 4527226"/>
              <a:gd name="connsiteY86-830" fmla="*/ 3082728 h 6062148"/>
              <a:gd name="connsiteX87-831" fmla="*/ 2957506 w 4527226"/>
              <a:gd name="connsiteY87-832" fmla="*/ 3120828 h 6062148"/>
              <a:gd name="connsiteX88-833" fmla="*/ 2957506 w 4527226"/>
              <a:gd name="connsiteY88-834" fmla="*/ 3555168 h 6062148"/>
              <a:gd name="connsiteX89-835" fmla="*/ 2957506 w 4527226"/>
              <a:gd name="connsiteY89-836" fmla="*/ 3562788 h 6062148"/>
              <a:gd name="connsiteX90-837" fmla="*/ 3010846 w 4527226"/>
              <a:gd name="connsiteY90-838" fmla="*/ 3539928 h 6062148"/>
              <a:gd name="connsiteX91-839" fmla="*/ 3064186 w 4527226"/>
              <a:gd name="connsiteY91-840" fmla="*/ 3562788 h 6062148"/>
              <a:gd name="connsiteX92-841" fmla="*/ 3109906 w 4527226"/>
              <a:gd name="connsiteY92-842" fmla="*/ 3570408 h 6062148"/>
              <a:gd name="connsiteX93-843" fmla="*/ 3140386 w 4527226"/>
              <a:gd name="connsiteY93-844" fmla="*/ 3631368 h 6062148"/>
              <a:gd name="connsiteX94-845" fmla="*/ 3117526 w 4527226"/>
              <a:gd name="connsiteY94-846" fmla="*/ 3738048 h 6062148"/>
              <a:gd name="connsiteX95-847" fmla="*/ 3125146 w 4527226"/>
              <a:gd name="connsiteY95-848" fmla="*/ 4103808 h 6062148"/>
              <a:gd name="connsiteX96-849" fmla="*/ 3117526 w 4527226"/>
              <a:gd name="connsiteY96-850" fmla="*/ 4119048 h 6062148"/>
              <a:gd name="connsiteX97-851" fmla="*/ 3163246 w 4527226"/>
              <a:gd name="connsiteY97-852" fmla="*/ 4157148 h 6062148"/>
              <a:gd name="connsiteX98-853" fmla="*/ 3201346 w 4527226"/>
              <a:gd name="connsiteY98-854" fmla="*/ 4164768 h 6062148"/>
              <a:gd name="connsiteX99-855" fmla="*/ 3231826 w 4527226"/>
              <a:gd name="connsiteY99-856" fmla="*/ 4172388 h 6062148"/>
              <a:gd name="connsiteX100-857" fmla="*/ 3285166 w 4527226"/>
              <a:gd name="connsiteY100-858" fmla="*/ 4294308 h 6062148"/>
              <a:gd name="connsiteX101-859" fmla="*/ 3300406 w 4527226"/>
              <a:gd name="connsiteY101-860" fmla="*/ 4347648 h 6062148"/>
              <a:gd name="connsiteX102-861" fmla="*/ 3330886 w 4527226"/>
              <a:gd name="connsiteY102-862" fmla="*/ 4408608 h 6062148"/>
              <a:gd name="connsiteX103-863" fmla="*/ 3551866 w 4527226"/>
              <a:gd name="connsiteY103-864" fmla="*/ 4644828 h 6062148"/>
              <a:gd name="connsiteX104-865" fmla="*/ 3887146 w 4527226"/>
              <a:gd name="connsiteY104-866" fmla="*/ 5025828 h 6062148"/>
              <a:gd name="connsiteX105-867" fmla="*/ 4100506 w 4527226"/>
              <a:gd name="connsiteY105-868" fmla="*/ 5300148 h 6062148"/>
              <a:gd name="connsiteX106-869" fmla="*/ 4367206 w 4527226"/>
              <a:gd name="connsiteY106-870" fmla="*/ 5726868 h 6062148"/>
              <a:gd name="connsiteX107-871" fmla="*/ 4527226 w 4527226"/>
              <a:gd name="connsiteY107-872" fmla="*/ 6046908 h 6062148"/>
              <a:gd name="connsiteX0-873" fmla="*/ 328606 w 4527226"/>
              <a:gd name="connsiteY0-874" fmla="*/ 6062148 h 6062148"/>
              <a:gd name="connsiteX1-875" fmla="*/ 381946 w 4527226"/>
              <a:gd name="connsiteY1-876" fmla="*/ 5924988 h 6062148"/>
              <a:gd name="connsiteX2-877" fmla="*/ 442906 w 4527226"/>
              <a:gd name="connsiteY2-878" fmla="*/ 5780208 h 6062148"/>
              <a:gd name="connsiteX3-879" fmla="*/ 473386 w 4527226"/>
              <a:gd name="connsiteY3-880" fmla="*/ 5665908 h 6062148"/>
              <a:gd name="connsiteX4-881" fmla="*/ 511486 w 4527226"/>
              <a:gd name="connsiteY4-882" fmla="*/ 5612568 h 6062148"/>
              <a:gd name="connsiteX5-883" fmla="*/ 541966 w 4527226"/>
              <a:gd name="connsiteY5-884" fmla="*/ 5521128 h 6062148"/>
              <a:gd name="connsiteX6-885" fmla="*/ 564826 w 4527226"/>
              <a:gd name="connsiteY6-886" fmla="*/ 5353488 h 6062148"/>
              <a:gd name="connsiteX7-887" fmla="*/ 602926 w 4527226"/>
              <a:gd name="connsiteY7-888" fmla="*/ 5223948 h 6062148"/>
              <a:gd name="connsiteX8-889" fmla="*/ 625786 w 4527226"/>
              <a:gd name="connsiteY8-890" fmla="*/ 5178228 h 6062148"/>
              <a:gd name="connsiteX9-891" fmla="*/ 701986 w 4527226"/>
              <a:gd name="connsiteY9-892" fmla="*/ 5071548 h 6062148"/>
              <a:gd name="connsiteX10-893" fmla="*/ 717226 w 4527226"/>
              <a:gd name="connsiteY10-894" fmla="*/ 5063928 h 6062148"/>
              <a:gd name="connsiteX11-895" fmla="*/ 709606 w 4527226"/>
              <a:gd name="connsiteY11-896" fmla="*/ 5025828 h 6062148"/>
              <a:gd name="connsiteX12-897" fmla="*/ 701986 w 4527226"/>
              <a:gd name="connsiteY12-898" fmla="*/ 5002968 h 6062148"/>
              <a:gd name="connsiteX13-899" fmla="*/ 968686 w 4527226"/>
              <a:gd name="connsiteY13-900" fmla="*/ 4682928 h 6062148"/>
              <a:gd name="connsiteX14-901" fmla="*/ 961066 w 4527226"/>
              <a:gd name="connsiteY14-902" fmla="*/ 4644828 h 6062148"/>
              <a:gd name="connsiteX15-903" fmla="*/ 1342066 w 4527226"/>
              <a:gd name="connsiteY15-904" fmla="*/ 4172388 h 6062148"/>
              <a:gd name="connsiteX16-905" fmla="*/ 1258246 w 4527226"/>
              <a:gd name="connsiteY16-906" fmla="*/ 4012368 h 6062148"/>
              <a:gd name="connsiteX17-907" fmla="*/ 1204906 w 4527226"/>
              <a:gd name="connsiteY17-908" fmla="*/ 3928548 h 6062148"/>
              <a:gd name="connsiteX18-909" fmla="*/ 1174426 w 4527226"/>
              <a:gd name="connsiteY18-910" fmla="*/ 3768528 h 6062148"/>
              <a:gd name="connsiteX19-911" fmla="*/ 1151566 w 4527226"/>
              <a:gd name="connsiteY19-912" fmla="*/ 3699948 h 6062148"/>
              <a:gd name="connsiteX20-913" fmla="*/ 1143946 w 4527226"/>
              <a:gd name="connsiteY20-914" fmla="*/ 3669468 h 6062148"/>
              <a:gd name="connsiteX21-915" fmla="*/ 1067746 w 4527226"/>
              <a:gd name="connsiteY21-916" fmla="*/ 3661848 h 6062148"/>
              <a:gd name="connsiteX22-917" fmla="*/ 938206 w 4527226"/>
              <a:gd name="connsiteY22-918" fmla="*/ 3669468 h 6062148"/>
              <a:gd name="connsiteX23-919" fmla="*/ 831526 w 4527226"/>
              <a:gd name="connsiteY23-920" fmla="*/ 3692328 h 6062148"/>
              <a:gd name="connsiteX24-921" fmla="*/ 610546 w 4527226"/>
              <a:gd name="connsiteY24-922" fmla="*/ 3738048 h 6062148"/>
              <a:gd name="connsiteX25-923" fmla="*/ 389566 w 4527226"/>
              <a:gd name="connsiteY25-924" fmla="*/ 3638988 h 6062148"/>
              <a:gd name="connsiteX26-925" fmla="*/ 381946 w 4527226"/>
              <a:gd name="connsiteY26-926" fmla="*/ 3326568 h 6062148"/>
              <a:gd name="connsiteX27-927" fmla="*/ 420046 w 4527226"/>
              <a:gd name="connsiteY27-928" fmla="*/ 3227508 h 6062148"/>
              <a:gd name="connsiteX28-929" fmla="*/ 389566 w 4527226"/>
              <a:gd name="connsiteY28-930" fmla="*/ 3166548 h 6062148"/>
              <a:gd name="connsiteX29-931" fmla="*/ 351466 w 4527226"/>
              <a:gd name="connsiteY29-932" fmla="*/ 3105588 h 6062148"/>
              <a:gd name="connsiteX30-933" fmla="*/ 397186 w 4527226"/>
              <a:gd name="connsiteY30-934" fmla="*/ 3021768 h 6062148"/>
              <a:gd name="connsiteX31-935" fmla="*/ 488626 w 4527226"/>
              <a:gd name="connsiteY31-936" fmla="*/ 2998908 h 6062148"/>
              <a:gd name="connsiteX32-937" fmla="*/ 465766 w 4527226"/>
              <a:gd name="connsiteY32-938" fmla="*/ 2930328 h 6062148"/>
              <a:gd name="connsiteX33-939" fmla="*/ 435286 w 4527226"/>
              <a:gd name="connsiteY33-940" fmla="*/ 2930328 h 6062148"/>
              <a:gd name="connsiteX34-941" fmla="*/ 389566 w 4527226"/>
              <a:gd name="connsiteY34-942" fmla="*/ 2930328 h 6062148"/>
              <a:gd name="connsiteX35-943" fmla="*/ 314000 w 4527226"/>
              <a:gd name="connsiteY35-944" fmla="*/ 2893495 h 6062148"/>
              <a:gd name="connsiteX36-945" fmla="*/ 320986 w 4527226"/>
              <a:gd name="connsiteY36-946" fmla="*/ 2846508 h 6062148"/>
              <a:gd name="connsiteX37-947" fmla="*/ 328606 w 4527226"/>
              <a:gd name="connsiteY37-948" fmla="*/ 2793168 h 6062148"/>
              <a:gd name="connsiteX38-949" fmla="*/ 313366 w 4527226"/>
              <a:gd name="connsiteY38-950" fmla="*/ 2732208 h 6062148"/>
              <a:gd name="connsiteX39-951" fmla="*/ 267646 w 4527226"/>
              <a:gd name="connsiteY39-952" fmla="*/ 2671248 h 6062148"/>
              <a:gd name="connsiteX40-953" fmla="*/ 176206 w 4527226"/>
              <a:gd name="connsiteY40-954" fmla="*/ 2656008 h 6062148"/>
              <a:gd name="connsiteX41-955" fmla="*/ 54286 w 4527226"/>
              <a:gd name="connsiteY41-956" fmla="*/ 2610288 h 6062148"/>
              <a:gd name="connsiteX42-957" fmla="*/ 7931 w 4527226"/>
              <a:gd name="connsiteY42-958" fmla="*/ 2563298 h 6062148"/>
              <a:gd name="connsiteX43-959" fmla="*/ 8566 w 4527226"/>
              <a:gd name="connsiteY43-960" fmla="*/ 2488368 h 6062148"/>
              <a:gd name="connsiteX44-961" fmla="*/ 92386 w 4527226"/>
              <a:gd name="connsiteY44-962" fmla="*/ 2335968 h 6062148"/>
              <a:gd name="connsiteX45-963" fmla="*/ 221926 w 4527226"/>
              <a:gd name="connsiteY45-964" fmla="*/ 2175948 h 6062148"/>
              <a:gd name="connsiteX46-965" fmla="*/ 282886 w 4527226"/>
              <a:gd name="connsiteY46-966" fmla="*/ 2084508 h 6062148"/>
              <a:gd name="connsiteX47-967" fmla="*/ 328606 w 4527226"/>
              <a:gd name="connsiteY47-968" fmla="*/ 1977828 h 6062148"/>
              <a:gd name="connsiteX48-969" fmla="*/ 359086 w 4527226"/>
              <a:gd name="connsiteY48-970" fmla="*/ 1871148 h 6062148"/>
              <a:gd name="connsiteX49-971" fmla="*/ 374326 w 4527226"/>
              <a:gd name="connsiteY49-972" fmla="*/ 1810188 h 6062148"/>
              <a:gd name="connsiteX50-973" fmla="*/ 343846 w 4527226"/>
              <a:gd name="connsiteY50-974" fmla="*/ 1756848 h 6062148"/>
              <a:gd name="connsiteX51-975" fmla="*/ 328606 w 4527226"/>
              <a:gd name="connsiteY51-976" fmla="*/ 1680648 h 6062148"/>
              <a:gd name="connsiteX52-977" fmla="*/ 412426 w 4527226"/>
              <a:gd name="connsiteY52-978" fmla="*/ 1474908 h 6062148"/>
              <a:gd name="connsiteX53-979" fmla="*/ 442906 w 4527226"/>
              <a:gd name="connsiteY53-980" fmla="*/ 1307268 h 6062148"/>
              <a:gd name="connsiteX54-981" fmla="*/ 465766 w 4527226"/>
              <a:gd name="connsiteY54-982" fmla="*/ 1192968 h 6062148"/>
              <a:gd name="connsiteX55-983" fmla="*/ 503866 w 4527226"/>
              <a:gd name="connsiteY55-984" fmla="*/ 1055808 h 6062148"/>
              <a:gd name="connsiteX56-985" fmla="*/ 557206 w 4527226"/>
              <a:gd name="connsiteY56-986" fmla="*/ 888168 h 6062148"/>
              <a:gd name="connsiteX57-987" fmla="*/ 503866 w 4527226"/>
              <a:gd name="connsiteY57-988" fmla="*/ 888168 h 6062148"/>
              <a:gd name="connsiteX58-989" fmla="*/ 412426 w 4527226"/>
              <a:gd name="connsiteY58-990" fmla="*/ 834828 h 6062148"/>
              <a:gd name="connsiteX59-991" fmla="*/ 328606 w 4527226"/>
              <a:gd name="connsiteY59-992" fmla="*/ 789108 h 6062148"/>
              <a:gd name="connsiteX60-993" fmla="*/ 260026 w 4527226"/>
              <a:gd name="connsiteY60-994" fmla="*/ 773868 h 6062148"/>
              <a:gd name="connsiteX61-995" fmla="*/ 214306 w 4527226"/>
              <a:gd name="connsiteY61-996" fmla="*/ 751008 h 6062148"/>
              <a:gd name="connsiteX62-997" fmla="*/ 260026 w 4527226"/>
              <a:gd name="connsiteY62-998" fmla="*/ 674808 h 6062148"/>
              <a:gd name="connsiteX63-999" fmla="*/ 374326 w 4527226"/>
              <a:gd name="connsiteY63-1000" fmla="*/ 606228 h 6062148"/>
              <a:gd name="connsiteX64-1001" fmla="*/ 557206 w 4527226"/>
              <a:gd name="connsiteY64-1002" fmla="*/ 507168 h 6062148"/>
              <a:gd name="connsiteX65-1003" fmla="*/ 656266 w 4527226"/>
              <a:gd name="connsiteY65-1004" fmla="*/ 423348 h 6062148"/>
              <a:gd name="connsiteX66-1005" fmla="*/ 892486 w 4527226"/>
              <a:gd name="connsiteY66-1006" fmla="*/ 232848 h 6062148"/>
              <a:gd name="connsiteX67-1007" fmla="*/ 1174426 w 4527226"/>
              <a:gd name="connsiteY67-1008" fmla="*/ 80448 h 6062148"/>
              <a:gd name="connsiteX68-1009" fmla="*/ 1593526 w 4527226"/>
              <a:gd name="connsiteY68-1010" fmla="*/ 11868 h 6062148"/>
              <a:gd name="connsiteX69-1011" fmla="*/ 1944046 w 4527226"/>
              <a:gd name="connsiteY69-1012" fmla="*/ 4248 h 6062148"/>
              <a:gd name="connsiteX70-1013" fmla="*/ 2172646 w 4527226"/>
              <a:gd name="connsiteY70-1014" fmla="*/ 4248 h 6062148"/>
              <a:gd name="connsiteX71-1015" fmla="*/ 2393626 w 4527226"/>
              <a:gd name="connsiteY71-1016" fmla="*/ 57588 h 6062148"/>
              <a:gd name="connsiteX72-1017" fmla="*/ 2667946 w 4527226"/>
              <a:gd name="connsiteY72-1018" fmla="*/ 133788 h 6062148"/>
              <a:gd name="connsiteX73-1019" fmla="*/ 2820346 w 4527226"/>
              <a:gd name="connsiteY73-1020" fmla="*/ 202368 h 6062148"/>
              <a:gd name="connsiteX74-1021" fmla="*/ 3102286 w 4527226"/>
              <a:gd name="connsiteY74-1022" fmla="*/ 400488 h 6062148"/>
              <a:gd name="connsiteX75-1023" fmla="*/ 3285166 w 4527226"/>
              <a:gd name="connsiteY75-1024" fmla="*/ 651948 h 6062148"/>
              <a:gd name="connsiteX76-1025" fmla="*/ 3407086 w 4527226"/>
              <a:gd name="connsiteY76-1026" fmla="*/ 918648 h 6062148"/>
              <a:gd name="connsiteX77-1027" fmla="*/ 3475666 w 4527226"/>
              <a:gd name="connsiteY77-1028" fmla="*/ 1238688 h 6062148"/>
              <a:gd name="connsiteX78-1029" fmla="*/ 3506146 w 4527226"/>
              <a:gd name="connsiteY78-1030" fmla="*/ 1543488 h 6062148"/>
              <a:gd name="connsiteX79-1031" fmla="*/ 3506146 w 4527226"/>
              <a:gd name="connsiteY79-1032" fmla="*/ 1962588 h 6062148"/>
              <a:gd name="connsiteX80-1033" fmla="*/ 3338506 w 4527226"/>
              <a:gd name="connsiteY80-1034" fmla="*/ 2305488 h 6062148"/>
              <a:gd name="connsiteX81-1035" fmla="*/ 3254686 w 4527226"/>
              <a:gd name="connsiteY81-1036" fmla="*/ 2473128 h 6062148"/>
              <a:gd name="connsiteX82-1037" fmla="*/ 3132766 w 4527226"/>
              <a:gd name="connsiteY82-1038" fmla="*/ 2663628 h 6062148"/>
              <a:gd name="connsiteX83-1039" fmla="*/ 3071806 w 4527226"/>
              <a:gd name="connsiteY83-1040" fmla="*/ 2838888 h 6062148"/>
              <a:gd name="connsiteX84-1041" fmla="*/ 3064186 w 4527226"/>
              <a:gd name="connsiteY84-1042" fmla="*/ 2915088 h 6062148"/>
              <a:gd name="connsiteX85-1043" fmla="*/ 3018466 w 4527226"/>
              <a:gd name="connsiteY85-1044" fmla="*/ 3014148 h 6062148"/>
              <a:gd name="connsiteX86-1045" fmla="*/ 2980366 w 4527226"/>
              <a:gd name="connsiteY86-1046" fmla="*/ 3082728 h 6062148"/>
              <a:gd name="connsiteX87-1047" fmla="*/ 2957506 w 4527226"/>
              <a:gd name="connsiteY87-1048" fmla="*/ 3120828 h 6062148"/>
              <a:gd name="connsiteX88-1049" fmla="*/ 2957506 w 4527226"/>
              <a:gd name="connsiteY88-1050" fmla="*/ 3555168 h 6062148"/>
              <a:gd name="connsiteX89-1051" fmla="*/ 2957506 w 4527226"/>
              <a:gd name="connsiteY89-1052" fmla="*/ 3562788 h 6062148"/>
              <a:gd name="connsiteX90-1053" fmla="*/ 3010846 w 4527226"/>
              <a:gd name="connsiteY90-1054" fmla="*/ 3539928 h 6062148"/>
              <a:gd name="connsiteX91-1055" fmla="*/ 3064186 w 4527226"/>
              <a:gd name="connsiteY91-1056" fmla="*/ 3562788 h 6062148"/>
              <a:gd name="connsiteX92-1057" fmla="*/ 3109906 w 4527226"/>
              <a:gd name="connsiteY92-1058" fmla="*/ 3570408 h 6062148"/>
              <a:gd name="connsiteX93-1059" fmla="*/ 3140386 w 4527226"/>
              <a:gd name="connsiteY93-1060" fmla="*/ 3631368 h 6062148"/>
              <a:gd name="connsiteX94-1061" fmla="*/ 3117526 w 4527226"/>
              <a:gd name="connsiteY94-1062" fmla="*/ 3738048 h 6062148"/>
              <a:gd name="connsiteX95-1063" fmla="*/ 3125146 w 4527226"/>
              <a:gd name="connsiteY95-1064" fmla="*/ 4103808 h 6062148"/>
              <a:gd name="connsiteX96-1065" fmla="*/ 3117526 w 4527226"/>
              <a:gd name="connsiteY96-1066" fmla="*/ 4119048 h 6062148"/>
              <a:gd name="connsiteX97-1067" fmla="*/ 3163246 w 4527226"/>
              <a:gd name="connsiteY97-1068" fmla="*/ 4157148 h 6062148"/>
              <a:gd name="connsiteX98-1069" fmla="*/ 3201346 w 4527226"/>
              <a:gd name="connsiteY98-1070" fmla="*/ 4164768 h 6062148"/>
              <a:gd name="connsiteX99-1071" fmla="*/ 3231826 w 4527226"/>
              <a:gd name="connsiteY99-1072" fmla="*/ 4172388 h 6062148"/>
              <a:gd name="connsiteX100-1073" fmla="*/ 3285166 w 4527226"/>
              <a:gd name="connsiteY100-1074" fmla="*/ 4294308 h 6062148"/>
              <a:gd name="connsiteX101-1075" fmla="*/ 3300406 w 4527226"/>
              <a:gd name="connsiteY101-1076" fmla="*/ 4347648 h 6062148"/>
              <a:gd name="connsiteX102-1077" fmla="*/ 3330886 w 4527226"/>
              <a:gd name="connsiteY102-1078" fmla="*/ 4408608 h 6062148"/>
              <a:gd name="connsiteX103-1079" fmla="*/ 3551866 w 4527226"/>
              <a:gd name="connsiteY103-1080" fmla="*/ 4644828 h 6062148"/>
              <a:gd name="connsiteX104-1081" fmla="*/ 3887146 w 4527226"/>
              <a:gd name="connsiteY104-1082" fmla="*/ 5025828 h 6062148"/>
              <a:gd name="connsiteX105-1083" fmla="*/ 4100506 w 4527226"/>
              <a:gd name="connsiteY105-1084" fmla="*/ 5300148 h 6062148"/>
              <a:gd name="connsiteX106-1085" fmla="*/ 4367206 w 4527226"/>
              <a:gd name="connsiteY106-1086" fmla="*/ 5726868 h 6062148"/>
              <a:gd name="connsiteX107-1087" fmla="*/ 4527226 w 4527226"/>
              <a:gd name="connsiteY107-1088" fmla="*/ 6046908 h 6062148"/>
              <a:gd name="connsiteX0-1089" fmla="*/ 328606 w 4527226"/>
              <a:gd name="connsiteY0-1090" fmla="*/ 6062148 h 6062148"/>
              <a:gd name="connsiteX1-1091" fmla="*/ 381946 w 4527226"/>
              <a:gd name="connsiteY1-1092" fmla="*/ 5924988 h 6062148"/>
              <a:gd name="connsiteX2-1093" fmla="*/ 442906 w 4527226"/>
              <a:gd name="connsiteY2-1094" fmla="*/ 5780208 h 6062148"/>
              <a:gd name="connsiteX3-1095" fmla="*/ 473386 w 4527226"/>
              <a:gd name="connsiteY3-1096" fmla="*/ 5665908 h 6062148"/>
              <a:gd name="connsiteX4-1097" fmla="*/ 511486 w 4527226"/>
              <a:gd name="connsiteY4-1098" fmla="*/ 5612568 h 6062148"/>
              <a:gd name="connsiteX5-1099" fmla="*/ 541966 w 4527226"/>
              <a:gd name="connsiteY5-1100" fmla="*/ 5521128 h 6062148"/>
              <a:gd name="connsiteX6-1101" fmla="*/ 564826 w 4527226"/>
              <a:gd name="connsiteY6-1102" fmla="*/ 5353488 h 6062148"/>
              <a:gd name="connsiteX7-1103" fmla="*/ 602926 w 4527226"/>
              <a:gd name="connsiteY7-1104" fmla="*/ 5223948 h 6062148"/>
              <a:gd name="connsiteX8-1105" fmla="*/ 625786 w 4527226"/>
              <a:gd name="connsiteY8-1106" fmla="*/ 5178228 h 6062148"/>
              <a:gd name="connsiteX9-1107" fmla="*/ 701986 w 4527226"/>
              <a:gd name="connsiteY9-1108" fmla="*/ 5071548 h 6062148"/>
              <a:gd name="connsiteX10-1109" fmla="*/ 717226 w 4527226"/>
              <a:gd name="connsiteY10-1110" fmla="*/ 5063928 h 6062148"/>
              <a:gd name="connsiteX11-1111" fmla="*/ 709606 w 4527226"/>
              <a:gd name="connsiteY11-1112" fmla="*/ 5025828 h 6062148"/>
              <a:gd name="connsiteX12-1113" fmla="*/ 701986 w 4527226"/>
              <a:gd name="connsiteY12-1114" fmla="*/ 5002968 h 6062148"/>
              <a:gd name="connsiteX13-1115" fmla="*/ 968686 w 4527226"/>
              <a:gd name="connsiteY13-1116" fmla="*/ 4682928 h 6062148"/>
              <a:gd name="connsiteX14-1117" fmla="*/ 961066 w 4527226"/>
              <a:gd name="connsiteY14-1118" fmla="*/ 4644828 h 6062148"/>
              <a:gd name="connsiteX15-1119" fmla="*/ 1342066 w 4527226"/>
              <a:gd name="connsiteY15-1120" fmla="*/ 4172388 h 6062148"/>
              <a:gd name="connsiteX16-1121" fmla="*/ 1258246 w 4527226"/>
              <a:gd name="connsiteY16-1122" fmla="*/ 4012368 h 6062148"/>
              <a:gd name="connsiteX17-1123" fmla="*/ 1204906 w 4527226"/>
              <a:gd name="connsiteY17-1124" fmla="*/ 3928548 h 6062148"/>
              <a:gd name="connsiteX18-1125" fmla="*/ 1174426 w 4527226"/>
              <a:gd name="connsiteY18-1126" fmla="*/ 3768528 h 6062148"/>
              <a:gd name="connsiteX19-1127" fmla="*/ 1151566 w 4527226"/>
              <a:gd name="connsiteY19-1128" fmla="*/ 3699948 h 6062148"/>
              <a:gd name="connsiteX20-1129" fmla="*/ 1143946 w 4527226"/>
              <a:gd name="connsiteY20-1130" fmla="*/ 3669468 h 6062148"/>
              <a:gd name="connsiteX21-1131" fmla="*/ 1067746 w 4527226"/>
              <a:gd name="connsiteY21-1132" fmla="*/ 3661848 h 6062148"/>
              <a:gd name="connsiteX22-1133" fmla="*/ 938206 w 4527226"/>
              <a:gd name="connsiteY22-1134" fmla="*/ 3669468 h 6062148"/>
              <a:gd name="connsiteX23-1135" fmla="*/ 831526 w 4527226"/>
              <a:gd name="connsiteY23-1136" fmla="*/ 3692328 h 6062148"/>
              <a:gd name="connsiteX24-1137" fmla="*/ 610546 w 4527226"/>
              <a:gd name="connsiteY24-1138" fmla="*/ 3738048 h 6062148"/>
              <a:gd name="connsiteX25-1139" fmla="*/ 389566 w 4527226"/>
              <a:gd name="connsiteY25-1140" fmla="*/ 3638988 h 6062148"/>
              <a:gd name="connsiteX26-1141" fmla="*/ 381946 w 4527226"/>
              <a:gd name="connsiteY26-1142" fmla="*/ 3326568 h 6062148"/>
              <a:gd name="connsiteX27-1143" fmla="*/ 420046 w 4527226"/>
              <a:gd name="connsiteY27-1144" fmla="*/ 3227508 h 6062148"/>
              <a:gd name="connsiteX28-1145" fmla="*/ 389566 w 4527226"/>
              <a:gd name="connsiteY28-1146" fmla="*/ 3166548 h 6062148"/>
              <a:gd name="connsiteX29-1147" fmla="*/ 351466 w 4527226"/>
              <a:gd name="connsiteY29-1148" fmla="*/ 3105588 h 6062148"/>
              <a:gd name="connsiteX30-1149" fmla="*/ 397186 w 4527226"/>
              <a:gd name="connsiteY30-1150" fmla="*/ 3021768 h 6062148"/>
              <a:gd name="connsiteX31-1151" fmla="*/ 488626 w 4527226"/>
              <a:gd name="connsiteY31-1152" fmla="*/ 2998908 h 6062148"/>
              <a:gd name="connsiteX32-1153" fmla="*/ 471956 w 4527226"/>
              <a:gd name="connsiteY32-1154" fmla="*/ 2942709 h 6062148"/>
              <a:gd name="connsiteX33-1155" fmla="*/ 435286 w 4527226"/>
              <a:gd name="connsiteY33-1156" fmla="*/ 2930328 h 6062148"/>
              <a:gd name="connsiteX34-1157" fmla="*/ 389566 w 4527226"/>
              <a:gd name="connsiteY34-1158" fmla="*/ 2930328 h 6062148"/>
              <a:gd name="connsiteX35-1159" fmla="*/ 314000 w 4527226"/>
              <a:gd name="connsiteY35-1160" fmla="*/ 2893495 h 6062148"/>
              <a:gd name="connsiteX36-1161" fmla="*/ 320986 w 4527226"/>
              <a:gd name="connsiteY36-1162" fmla="*/ 2846508 h 6062148"/>
              <a:gd name="connsiteX37-1163" fmla="*/ 328606 w 4527226"/>
              <a:gd name="connsiteY37-1164" fmla="*/ 2793168 h 6062148"/>
              <a:gd name="connsiteX38-1165" fmla="*/ 313366 w 4527226"/>
              <a:gd name="connsiteY38-1166" fmla="*/ 2732208 h 6062148"/>
              <a:gd name="connsiteX39-1167" fmla="*/ 267646 w 4527226"/>
              <a:gd name="connsiteY39-1168" fmla="*/ 2671248 h 6062148"/>
              <a:gd name="connsiteX40-1169" fmla="*/ 176206 w 4527226"/>
              <a:gd name="connsiteY40-1170" fmla="*/ 2656008 h 6062148"/>
              <a:gd name="connsiteX41-1171" fmla="*/ 54286 w 4527226"/>
              <a:gd name="connsiteY41-1172" fmla="*/ 2610288 h 6062148"/>
              <a:gd name="connsiteX42-1173" fmla="*/ 7931 w 4527226"/>
              <a:gd name="connsiteY42-1174" fmla="*/ 2563298 h 6062148"/>
              <a:gd name="connsiteX43-1175" fmla="*/ 8566 w 4527226"/>
              <a:gd name="connsiteY43-1176" fmla="*/ 2488368 h 6062148"/>
              <a:gd name="connsiteX44-1177" fmla="*/ 92386 w 4527226"/>
              <a:gd name="connsiteY44-1178" fmla="*/ 2335968 h 6062148"/>
              <a:gd name="connsiteX45-1179" fmla="*/ 221926 w 4527226"/>
              <a:gd name="connsiteY45-1180" fmla="*/ 2175948 h 6062148"/>
              <a:gd name="connsiteX46-1181" fmla="*/ 282886 w 4527226"/>
              <a:gd name="connsiteY46-1182" fmla="*/ 2084508 h 6062148"/>
              <a:gd name="connsiteX47-1183" fmla="*/ 328606 w 4527226"/>
              <a:gd name="connsiteY47-1184" fmla="*/ 1977828 h 6062148"/>
              <a:gd name="connsiteX48-1185" fmla="*/ 359086 w 4527226"/>
              <a:gd name="connsiteY48-1186" fmla="*/ 1871148 h 6062148"/>
              <a:gd name="connsiteX49-1187" fmla="*/ 374326 w 4527226"/>
              <a:gd name="connsiteY49-1188" fmla="*/ 1810188 h 6062148"/>
              <a:gd name="connsiteX50-1189" fmla="*/ 343846 w 4527226"/>
              <a:gd name="connsiteY50-1190" fmla="*/ 1756848 h 6062148"/>
              <a:gd name="connsiteX51-1191" fmla="*/ 328606 w 4527226"/>
              <a:gd name="connsiteY51-1192" fmla="*/ 1680648 h 6062148"/>
              <a:gd name="connsiteX52-1193" fmla="*/ 412426 w 4527226"/>
              <a:gd name="connsiteY52-1194" fmla="*/ 1474908 h 6062148"/>
              <a:gd name="connsiteX53-1195" fmla="*/ 442906 w 4527226"/>
              <a:gd name="connsiteY53-1196" fmla="*/ 1307268 h 6062148"/>
              <a:gd name="connsiteX54-1197" fmla="*/ 465766 w 4527226"/>
              <a:gd name="connsiteY54-1198" fmla="*/ 1192968 h 6062148"/>
              <a:gd name="connsiteX55-1199" fmla="*/ 503866 w 4527226"/>
              <a:gd name="connsiteY55-1200" fmla="*/ 1055808 h 6062148"/>
              <a:gd name="connsiteX56-1201" fmla="*/ 557206 w 4527226"/>
              <a:gd name="connsiteY56-1202" fmla="*/ 888168 h 6062148"/>
              <a:gd name="connsiteX57-1203" fmla="*/ 503866 w 4527226"/>
              <a:gd name="connsiteY57-1204" fmla="*/ 888168 h 6062148"/>
              <a:gd name="connsiteX58-1205" fmla="*/ 412426 w 4527226"/>
              <a:gd name="connsiteY58-1206" fmla="*/ 834828 h 6062148"/>
              <a:gd name="connsiteX59-1207" fmla="*/ 328606 w 4527226"/>
              <a:gd name="connsiteY59-1208" fmla="*/ 789108 h 6062148"/>
              <a:gd name="connsiteX60-1209" fmla="*/ 260026 w 4527226"/>
              <a:gd name="connsiteY60-1210" fmla="*/ 773868 h 6062148"/>
              <a:gd name="connsiteX61-1211" fmla="*/ 214306 w 4527226"/>
              <a:gd name="connsiteY61-1212" fmla="*/ 751008 h 6062148"/>
              <a:gd name="connsiteX62-1213" fmla="*/ 260026 w 4527226"/>
              <a:gd name="connsiteY62-1214" fmla="*/ 674808 h 6062148"/>
              <a:gd name="connsiteX63-1215" fmla="*/ 374326 w 4527226"/>
              <a:gd name="connsiteY63-1216" fmla="*/ 606228 h 6062148"/>
              <a:gd name="connsiteX64-1217" fmla="*/ 557206 w 4527226"/>
              <a:gd name="connsiteY64-1218" fmla="*/ 507168 h 6062148"/>
              <a:gd name="connsiteX65-1219" fmla="*/ 656266 w 4527226"/>
              <a:gd name="connsiteY65-1220" fmla="*/ 423348 h 6062148"/>
              <a:gd name="connsiteX66-1221" fmla="*/ 892486 w 4527226"/>
              <a:gd name="connsiteY66-1222" fmla="*/ 232848 h 6062148"/>
              <a:gd name="connsiteX67-1223" fmla="*/ 1174426 w 4527226"/>
              <a:gd name="connsiteY67-1224" fmla="*/ 80448 h 6062148"/>
              <a:gd name="connsiteX68-1225" fmla="*/ 1593526 w 4527226"/>
              <a:gd name="connsiteY68-1226" fmla="*/ 11868 h 6062148"/>
              <a:gd name="connsiteX69-1227" fmla="*/ 1944046 w 4527226"/>
              <a:gd name="connsiteY69-1228" fmla="*/ 4248 h 6062148"/>
              <a:gd name="connsiteX70-1229" fmla="*/ 2172646 w 4527226"/>
              <a:gd name="connsiteY70-1230" fmla="*/ 4248 h 6062148"/>
              <a:gd name="connsiteX71-1231" fmla="*/ 2393626 w 4527226"/>
              <a:gd name="connsiteY71-1232" fmla="*/ 57588 h 6062148"/>
              <a:gd name="connsiteX72-1233" fmla="*/ 2667946 w 4527226"/>
              <a:gd name="connsiteY72-1234" fmla="*/ 133788 h 6062148"/>
              <a:gd name="connsiteX73-1235" fmla="*/ 2820346 w 4527226"/>
              <a:gd name="connsiteY73-1236" fmla="*/ 202368 h 6062148"/>
              <a:gd name="connsiteX74-1237" fmla="*/ 3102286 w 4527226"/>
              <a:gd name="connsiteY74-1238" fmla="*/ 400488 h 6062148"/>
              <a:gd name="connsiteX75-1239" fmla="*/ 3285166 w 4527226"/>
              <a:gd name="connsiteY75-1240" fmla="*/ 651948 h 6062148"/>
              <a:gd name="connsiteX76-1241" fmla="*/ 3407086 w 4527226"/>
              <a:gd name="connsiteY76-1242" fmla="*/ 918648 h 6062148"/>
              <a:gd name="connsiteX77-1243" fmla="*/ 3475666 w 4527226"/>
              <a:gd name="connsiteY77-1244" fmla="*/ 1238688 h 6062148"/>
              <a:gd name="connsiteX78-1245" fmla="*/ 3506146 w 4527226"/>
              <a:gd name="connsiteY78-1246" fmla="*/ 1543488 h 6062148"/>
              <a:gd name="connsiteX79-1247" fmla="*/ 3506146 w 4527226"/>
              <a:gd name="connsiteY79-1248" fmla="*/ 1962588 h 6062148"/>
              <a:gd name="connsiteX80-1249" fmla="*/ 3338506 w 4527226"/>
              <a:gd name="connsiteY80-1250" fmla="*/ 2305488 h 6062148"/>
              <a:gd name="connsiteX81-1251" fmla="*/ 3254686 w 4527226"/>
              <a:gd name="connsiteY81-1252" fmla="*/ 2473128 h 6062148"/>
              <a:gd name="connsiteX82-1253" fmla="*/ 3132766 w 4527226"/>
              <a:gd name="connsiteY82-1254" fmla="*/ 2663628 h 6062148"/>
              <a:gd name="connsiteX83-1255" fmla="*/ 3071806 w 4527226"/>
              <a:gd name="connsiteY83-1256" fmla="*/ 2838888 h 6062148"/>
              <a:gd name="connsiteX84-1257" fmla="*/ 3064186 w 4527226"/>
              <a:gd name="connsiteY84-1258" fmla="*/ 2915088 h 6062148"/>
              <a:gd name="connsiteX85-1259" fmla="*/ 3018466 w 4527226"/>
              <a:gd name="connsiteY85-1260" fmla="*/ 3014148 h 6062148"/>
              <a:gd name="connsiteX86-1261" fmla="*/ 2980366 w 4527226"/>
              <a:gd name="connsiteY86-1262" fmla="*/ 3082728 h 6062148"/>
              <a:gd name="connsiteX87-1263" fmla="*/ 2957506 w 4527226"/>
              <a:gd name="connsiteY87-1264" fmla="*/ 3120828 h 6062148"/>
              <a:gd name="connsiteX88-1265" fmla="*/ 2957506 w 4527226"/>
              <a:gd name="connsiteY88-1266" fmla="*/ 3555168 h 6062148"/>
              <a:gd name="connsiteX89-1267" fmla="*/ 2957506 w 4527226"/>
              <a:gd name="connsiteY89-1268" fmla="*/ 3562788 h 6062148"/>
              <a:gd name="connsiteX90-1269" fmla="*/ 3010846 w 4527226"/>
              <a:gd name="connsiteY90-1270" fmla="*/ 3539928 h 6062148"/>
              <a:gd name="connsiteX91-1271" fmla="*/ 3064186 w 4527226"/>
              <a:gd name="connsiteY91-1272" fmla="*/ 3562788 h 6062148"/>
              <a:gd name="connsiteX92-1273" fmla="*/ 3109906 w 4527226"/>
              <a:gd name="connsiteY92-1274" fmla="*/ 3570408 h 6062148"/>
              <a:gd name="connsiteX93-1275" fmla="*/ 3140386 w 4527226"/>
              <a:gd name="connsiteY93-1276" fmla="*/ 3631368 h 6062148"/>
              <a:gd name="connsiteX94-1277" fmla="*/ 3117526 w 4527226"/>
              <a:gd name="connsiteY94-1278" fmla="*/ 3738048 h 6062148"/>
              <a:gd name="connsiteX95-1279" fmla="*/ 3125146 w 4527226"/>
              <a:gd name="connsiteY95-1280" fmla="*/ 4103808 h 6062148"/>
              <a:gd name="connsiteX96-1281" fmla="*/ 3117526 w 4527226"/>
              <a:gd name="connsiteY96-1282" fmla="*/ 4119048 h 6062148"/>
              <a:gd name="connsiteX97-1283" fmla="*/ 3163246 w 4527226"/>
              <a:gd name="connsiteY97-1284" fmla="*/ 4157148 h 6062148"/>
              <a:gd name="connsiteX98-1285" fmla="*/ 3201346 w 4527226"/>
              <a:gd name="connsiteY98-1286" fmla="*/ 4164768 h 6062148"/>
              <a:gd name="connsiteX99-1287" fmla="*/ 3231826 w 4527226"/>
              <a:gd name="connsiteY99-1288" fmla="*/ 4172388 h 6062148"/>
              <a:gd name="connsiteX100-1289" fmla="*/ 3285166 w 4527226"/>
              <a:gd name="connsiteY100-1290" fmla="*/ 4294308 h 6062148"/>
              <a:gd name="connsiteX101-1291" fmla="*/ 3300406 w 4527226"/>
              <a:gd name="connsiteY101-1292" fmla="*/ 4347648 h 6062148"/>
              <a:gd name="connsiteX102-1293" fmla="*/ 3330886 w 4527226"/>
              <a:gd name="connsiteY102-1294" fmla="*/ 4408608 h 6062148"/>
              <a:gd name="connsiteX103-1295" fmla="*/ 3551866 w 4527226"/>
              <a:gd name="connsiteY103-1296" fmla="*/ 4644828 h 6062148"/>
              <a:gd name="connsiteX104-1297" fmla="*/ 3887146 w 4527226"/>
              <a:gd name="connsiteY104-1298" fmla="*/ 5025828 h 6062148"/>
              <a:gd name="connsiteX105-1299" fmla="*/ 4100506 w 4527226"/>
              <a:gd name="connsiteY105-1300" fmla="*/ 5300148 h 6062148"/>
              <a:gd name="connsiteX106-1301" fmla="*/ 4367206 w 4527226"/>
              <a:gd name="connsiteY106-1302" fmla="*/ 5726868 h 6062148"/>
              <a:gd name="connsiteX107-1303" fmla="*/ 4527226 w 4527226"/>
              <a:gd name="connsiteY107-1304" fmla="*/ 6046908 h 6062148"/>
              <a:gd name="connsiteX0-1305" fmla="*/ 328606 w 4527226"/>
              <a:gd name="connsiteY0-1306" fmla="*/ 6062148 h 6062148"/>
              <a:gd name="connsiteX1-1307" fmla="*/ 381946 w 4527226"/>
              <a:gd name="connsiteY1-1308" fmla="*/ 5924988 h 6062148"/>
              <a:gd name="connsiteX2-1309" fmla="*/ 442906 w 4527226"/>
              <a:gd name="connsiteY2-1310" fmla="*/ 5780208 h 6062148"/>
              <a:gd name="connsiteX3-1311" fmla="*/ 473386 w 4527226"/>
              <a:gd name="connsiteY3-1312" fmla="*/ 5665908 h 6062148"/>
              <a:gd name="connsiteX4-1313" fmla="*/ 511486 w 4527226"/>
              <a:gd name="connsiteY4-1314" fmla="*/ 5612568 h 6062148"/>
              <a:gd name="connsiteX5-1315" fmla="*/ 541966 w 4527226"/>
              <a:gd name="connsiteY5-1316" fmla="*/ 5521128 h 6062148"/>
              <a:gd name="connsiteX6-1317" fmla="*/ 564826 w 4527226"/>
              <a:gd name="connsiteY6-1318" fmla="*/ 5353488 h 6062148"/>
              <a:gd name="connsiteX7-1319" fmla="*/ 602926 w 4527226"/>
              <a:gd name="connsiteY7-1320" fmla="*/ 5223948 h 6062148"/>
              <a:gd name="connsiteX8-1321" fmla="*/ 625786 w 4527226"/>
              <a:gd name="connsiteY8-1322" fmla="*/ 5178228 h 6062148"/>
              <a:gd name="connsiteX9-1323" fmla="*/ 701986 w 4527226"/>
              <a:gd name="connsiteY9-1324" fmla="*/ 5071548 h 6062148"/>
              <a:gd name="connsiteX10-1325" fmla="*/ 717226 w 4527226"/>
              <a:gd name="connsiteY10-1326" fmla="*/ 5063928 h 6062148"/>
              <a:gd name="connsiteX11-1327" fmla="*/ 709606 w 4527226"/>
              <a:gd name="connsiteY11-1328" fmla="*/ 5025828 h 6062148"/>
              <a:gd name="connsiteX12-1329" fmla="*/ 701986 w 4527226"/>
              <a:gd name="connsiteY12-1330" fmla="*/ 5002968 h 6062148"/>
              <a:gd name="connsiteX13-1331" fmla="*/ 968686 w 4527226"/>
              <a:gd name="connsiteY13-1332" fmla="*/ 4682928 h 6062148"/>
              <a:gd name="connsiteX14-1333" fmla="*/ 961066 w 4527226"/>
              <a:gd name="connsiteY14-1334" fmla="*/ 4644828 h 6062148"/>
              <a:gd name="connsiteX15-1335" fmla="*/ 1342066 w 4527226"/>
              <a:gd name="connsiteY15-1336" fmla="*/ 4172388 h 6062148"/>
              <a:gd name="connsiteX16-1337" fmla="*/ 1258246 w 4527226"/>
              <a:gd name="connsiteY16-1338" fmla="*/ 4012368 h 6062148"/>
              <a:gd name="connsiteX17-1339" fmla="*/ 1204906 w 4527226"/>
              <a:gd name="connsiteY17-1340" fmla="*/ 3928548 h 6062148"/>
              <a:gd name="connsiteX18-1341" fmla="*/ 1174426 w 4527226"/>
              <a:gd name="connsiteY18-1342" fmla="*/ 3768528 h 6062148"/>
              <a:gd name="connsiteX19-1343" fmla="*/ 1151566 w 4527226"/>
              <a:gd name="connsiteY19-1344" fmla="*/ 3699948 h 6062148"/>
              <a:gd name="connsiteX20-1345" fmla="*/ 1143946 w 4527226"/>
              <a:gd name="connsiteY20-1346" fmla="*/ 3669468 h 6062148"/>
              <a:gd name="connsiteX21-1347" fmla="*/ 1067746 w 4527226"/>
              <a:gd name="connsiteY21-1348" fmla="*/ 3661848 h 6062148"/>
              <a:gd name="connsiteX22-1349" fmla="*/ 938206 w 4527226"/>
              <a:gd name="connsiteY22-1350" fmla="*/ 3669468 h 6062148"/>
              <a:gd name="connsiteX23-1351" fmla="*/ 831526 w 4527226"/>
              <a:gd name="connsiteY23-1352" fmla="*/ 3692328 h 6062148"/>
              <a:gd name="connsiteX24-1353" fmla="*/ 610546 w 4527226"/>
              <a:gd name="connsiteY24-1354" fmla="*/ 3738048 h 6062148"/>
              <a:gd name="connsiteX25-1355" fmla="*/ 389566 w 4527226"/>
              <a:gd name="connsiteY25-1356" fmla="*/ 3638988 h 6062148"/>
              <a:gd name="connsiteX26-1357" fmla="*/ 381946 w 4527226"/>
              <a:gd name="connsiteY26-1358" fmla="*/ 3326568 h 6062148"/>
              <a:gd name="connsiteX27-1359" fmla="*/ 420046 w 4527226"/>
              <a:gd name="connsiteY27-1360" fmla="*/ 3227508 h 6062148"/>
              <a:gd name="connsiteX28-1361" fmla="*/ 389566 w 4527226"/>
              <a:gd name="connsiteY28-1362" fmla="*/ 3166548 h 6062148"/>
              <a:gd name="connsiteX29-1363" fmla="*/ 351466 w 4527226"/>
              <a:gd name="connsiteY29-1364" fmla="*/ 3105588 h 6062148"/>
              <a:gd name="connsiteX30-1365" fmla="*/ 397186 w 4527226"/>
              <a:gd name="connsiteY30-1366" fmla="*/ 3021768 h 6062148"/>
              <a:gd name="connsiteX31-1367" fmla="*/ 488626 w 4527226"/>
              <a:gd name="connsiteY31-1368" fmla="*/ 2998908 h 6062148"/>
              <a:gd name="connsiteX32-1369" fmla="*/ 471956 w 4527226"/>
              <a:gd name="connsiteY32-1370" fmla="*/ 2942709 h 6062148"/>
              <a:gd name="connsiteX33-1371" fmla="*/ 435286 w 4527226"/>
              <a:gd name="connsiteY33-1372" fmla="*/ 2930328 h 6062148"/>
              <a:gd name="connsiteX34-1373" fmla="*/ 389566 w 4527226"/>
              <a:gd name="connsiteY34-1374" fmla="*/ 2930328 h 6062148"/>
              <a:gd name="connsiteX35-1375" fmla="*/ 314000 w 4527226"/>
              <a:gd name="connsiteY35-1376" fmla="*/ 2893495 h 6062148"/>
              <a:gd name="connsiteX36-1377" fmla="*/ 320986 w 4527226"/>
              <a:gd name="connsiteY36-1378" fmla="*/ 2846508 h 6062148"/>
              <a:gd name="connsiteX37-1379" fmla="*/ 328606 w 4527226"/>
              <a:gd name="connsiteY37-1380" fmla="*/ 2793168 h 6062148"/>
              <a:gd name="connsiteX38-1381" fmla="*/ 313366 w 4527226"/>
              <a:gd name="connsiteY38-1382" fmla="*/ 2732208 h 6062148"/>
              <a:gd name="connsiteX39-1383" fmla="*/ 267646 w 4527226"/>
              <a:gd name="connsiteY39-1384" fmla="*/ 2671248 h 6062148"/>
              <a:gd name="connsiteX40-1385" fmla="*/ 176206 w 4527226"/>
              <a:gd name="connsiteY40-1386" fmla="*/ 2656008 h 6062148"/>
              <a:gd name="connsiteX41-1387" fmla="*/ 54286 w 4527226"/>
              <a:gd name="connsiteY41-1388" fmla="*/ 2610288 h 6062148"/>
              <a:gd name="connsiteX42-1389" fmla="*/ 7931 w 4527226"/>
              <a:gd name="connsiteY42-1390" fmla="*/ 2563298 h 6062148"/>
              <a:gd name="connsiteX43-1391" fmla="*/ 8566 w 4527226"/>
              <a:gd name="connsiteY43-1392" fmla="*/ 2488368 h 6062148"/>
              <a:gd name="connsiteX44-1393" fmla="*/ 92386 w 4527226"/>
              <a:gd name="connsiteY44-1394" fmla="*/ 2335968 h 6062148"/>
              <a:gd name="connsiteX45-1395" fmla="*/ 221926 w 4527226"/>
              <a:gd name="connsiteY45-1396" fmla="*/ 2175948 h 6062148"/>
              <a:gd name="connsiteX46-1397" fmla="*/ 282886 w 4527226"/>
              <a:gd name="connsiteY46-1398" fmla="*/ 2084508 h 6062148"/>
              <a:gd name="connsiteX47-1399" fmla="*/ 328606 w 4527226"/>
              <a:gd name="connsiteY47-1400" fmla="*/ 1977828 h 6062148"/>
              <a:gd name="connsiteX48-1401" fmla="*/ 359086 w 4527226"/>
              <a:gd name="connsiteY48-1402" fmla="*/ 1871148 h 6062148"/>
              <a:gd name="connsiteX49-1403" fmla="*/ 374326 w 4527226"/>
              <a:gd name="connsiteY49-1404" fmla="*/ 1810188 h 6062148"/>
              <a:gd name="connsiteX50-1405" fmla="*/ 343846 w 4527226"/>
              <a:gd name="connsiteY50-1406" fmla="*/ 1756848 h 6062148"/>
              <a:gd name="connsiteX51-1407" fmla="*/ 328606 w 4527226"/>
              <a:gd name="connsiteY51-1408" fmla="*/ 1680648 h 6062148"/>
              <a:gd name="connsiteX52-1409" fmla="*/ 412426 w 4527226"/>
              <a:gd name="connsiteY52-1410" fmla="*/ 1474908 h 6062148"/>
              <a:gd name="connsiteX53-1411" fmla="*/ 442906 w 4527226"/>
              <a:gd name="connsiteY53-1412" fmla="*/ 1307268 h 6062148"/>
              <a:gd name="connsiteX54-1413" fmla="*/ 465766 w 4527226"/>
              <a:gd name="connsiteY54-1414" fmla="*/ 1192968 h 6062148"/>
              <a:gd name="connsiteX55-1415" fmla="*/ 503866 w 4527226"/>
              <a:gd name="connsiteY55-1416" fmla="*/ 1055808 h 6062148"/>
              <a:gd name="connsiteX56-1417" fmla="*/ 557206 w 4527226"/>
              <a:gd name="connsiteY56-1418" fmla="*/ 888168 h 6062148"/>
              <a:gd name="connsiteX57-1419" fmla="*/ 503866 w 4527226"/>
              <a:gd name="connsiteY57-1420" fmla="*/ 888168 h 6062148"/>
              <a:gd name="connsiteX58-1421" fmla="*/ 412426 w 4527226"/>
              <a:gd name="connsiteY58-1422" fmla="*/ 834828 h 6062148"/>
              <a:gd name="connsiteX59-1423" fmla="*/ 328606 w 4527226"/>
              <a:gd name="connsiteY59-1424" fmla="*/ 789108 h 6062148"/>
              <a:gd name="connsiteX60-1425" fmla="*/ 260026 w 4527226"/>
              <a:gd name="connsiteY60-1426" fmla="*/ 773868 h 6062148"/>
              <a:gd name="connsiteX61-1427" fmla="*/ 214306 w 4527226"/>
              <a:gd name="connsiteY61-1428" fmla="*/ 751008 h 6062148"/>
              <a:gd name="connsiteX62-1429" fmla="*/ 260026 w 4527226"/>
              <a:gd name="connsiteY62-1430" fmla="*/ 674808 h 6062148"/>
              <a:gd name="connsiteX63-1431" fmla="*/ 374326 w 4527226"/>
              <a:gd name="connsiteY63-1432" fmla="*/ 606228 h 6062148"/>
              <a:gd name="connsiteX64-1433" fmla="*/ 557206 w 4527226"/>
              <a:gd name="connsiteY64-1434" fmla="*/ 507168 h 6062148"/>
              <a:gd name="connsiteX65-1435" fmla="*/ 656266 w 4527226"/>
              <a:gd name="connsiteY65-1436" fmla="*/ 423348 h 6062148"/>
              <a:gd name="connsiteX66-1437" fmla="*/ 892486 w 4527226"/>
              <a:gd name="connsiteY66-1438" fmla="*/ 232848 h 6062148"/>
              <a:gd name="connsiteX67-1439" fmla="*/ 1174426 w 4527226"/>
              <a:gd name="connsiteY67-1440" fmla="*/ 80448 h 6062148"/>
              <a:gd name="connsiteX68-1441" fmla="*/ 1593526 w 4527226"/>
              <a:gd name="connsiteY68-1442" fmla="*/ 11868 h 6062148"/>
              <a:gd name="connsiteX69-1443" fmla="*/ 1944046 w 4527226"/>
              <a:gd name="connsiteY69-1444" fmla="*/ 4248 h 6062148"/>
              <a:gd name="connsiteX70-1445" fmla="*/ 2172646 w 4527226"/>
              <a:gd name="connsiteY70-1446" fmla="*/ 4248 h 6062148"/>
              <a:gd name="connsiteX71-1447" fmla="*/ 2393626 w 4527226"/>
              <a:gd name="connsiteY71-1448" fmla="*/ 57588 h 6062148"/>
              <a:gd name="connsiteX72-1449" fmla="*/ 2667946 w 4527226"/>
              <a:gd name="connsiteY72-1450" fmla="*/ 133788 h 6062148"/>
              <a:gd name="connsiteX73-1451" fmla="*/ 2820346 w 4527226"/>
              <a:gd name="connsiteY73-1452" fmla="*/ 202368 h 6062148"/>
              <a:gd name="connsiteX74-1453" fmla="*/ 3102286 w 4527226"/>
              <a:gd name="connsiteY74-1454" fmla="*/ 400488 h 6062148"/>
              <a:gd name="connsiteX75-1455" fmla="*/ 3285166 w 4527226"/>
              <a:gd name="connsiteY75-1456" fmla="*/ 651948 h 6062148"/>
              <a:gd name="connsiteX76-1457" fmla="*/ 3407086 w 4527226"/>
              <a:gd name="connsiteY76-1458" fmla="*/ 918648 h 6062148"/>
              <a:gd name="connsiteX77-1459" fmla="*/ 3475666 w 4527226"/>
              <a:gd name="connsiteY77-1460" fmla="*/ 1238688 h 6062148"/>
              <a:gd name="connsiteX78-1461" fmla="*/ 3506146 w 4527226"/>
              <a:gd name="connsiteY78-1462" fmla="*/ 1543488 h 6062148"/>
              <a:gd name="connsiteX79-1463" fmla="*/ 3506146 w 4527226"/>
              <a:gd name="connsiteY79-1464" fmla="*/ 1962588 h 6062148"/>
              <a:gd name="connsiteX80-1465" fmla="*/ 3338506 w 4527226"/>
              <a:gd name="connsiteY80-1466" fmla="*/ 2305488 h 6062148"/>
              <a:gd name="connsiteX81-1467" fmla="*/ 3254686 w 4527226"/>
              <a:gd name="connsiteY81-1468" fmla="*/ 2473128 h 6062148"/>
              <a:gd name="connsiteX82-1469" fmla="*/ 3132766 w 4527226"/>
              <a:gd name="connsiteY82-1470" fmla="*/ 2663628 h 6062148"/>
              <a:gd name="connsiteX83-1471" fmla="*/ 3071806 w 4527226"/>
              <a:gd name="connsiteY83-1472" fmla="*/ 2838888 h 6062148"/>
              <a:gd name="connsiteX84-1473" fmla="*/ 3064186 w 4527226"/>
              <a:gd name="connsiteY84-1474" fmla="*/ 2915088 h 6062148"/>
              <a:gd name="connsiteX85-1475" fmla="*/ 3018466 w 4527226"/>
              <a:gd name="connsiteY85-1476" fmla="*/ 3014148 h 6062148"/>
              <a:gd name="connsiteX86-1477" fmla="*/ 2980366 w 4527226"/>
              <a:gd name="connsiteY86-1478" fmla="*/ 3082728 h 6062148"/>
              <a:gd name="connsiteX87-1479" fmla="*/ 2957506 w 4527226"/>
              <a:gd name="connsiteY87-1480" fmla="*/ 3120828 h 6062148"/>
              <a:gd name="connsiteX88-1481" fmla="*/ 2957506 w 4527226"/>
              <a:gd name="connsiteY88-1482" fmla="*/ 3555168 h 6062148"/>
              <a:gd name="connsiteX89-1483" fmla="*/ 3010846 w 4527226"/>
              <a:gd name="connsiteY89-1484" fmla="*/ 3539928 h 6062148"/>
              <a:gd name="connsiteX90-1485" fmla="*/ 3064186 w 4527226"/>
              <a:gd name="connsiteY90-1486" fmla="*/ 3562788 h 6062148"/>
              <a:gd name="connsiteX91-1487" fmla="*/ 3109906 w 4527226"/>
              <a:gd name="connsiteY91-1488" fmla="*/ 3570408 h 6062148"/>
              <a:gd name="connsiteX92-1489" fmla="*/ 3140386 w 4527226"/>
              <a:gd name="connsiteY92-1490" fmla="*/ 3631368 h 6062148"/>
              <a:gd name="connsiteX93-1491" fmla="*/ 3117526 w 4527226"/>
              <a:gd name="connsiteY93-1492" fmla="*/ 3738048 h 6062148"/>
              <a:gd name="connsiteX94-1493" fmla="*/ 3125146 w 4527226"/>
              <a:gd name="connsiteY94-1494" fmla="*/ 4103808 h 6062148"/>
              <a:gd name="connsiteX95-1495" fmla="*/ 3117526 w 4527226"/>
              <a:gd name="connsiteY95-1496" fmla="*/ 4119048 h 6062148"/>
              <a:gd name="connsiteX96-1497" fmla="*/ 3163246 w 4527226"/>
              <a:gd name="connsiteY96-1498" fmla="*/ 4157148 h 6062148"/>
              <a:gd name="connsiteX97-1499" fmla="*/ 3201346 w 4527226"/>
              <a:gd name="connsiteY97-1500" fmla="*/ 4164768 h 6062148"/>
              <a:gd name="connsiteX98-1501" fmla="*/ 3231826 w 4527226"/>
              <a:gd name="connsiteY98-1502" fmla="*/ 4172388 h 6062148"/>
              <a:gd name="connsiteX99-1503" fmla="*/ 3285166 w 4527226"/>
              <a:gd name="connsiteY99-1504" fmla="*/ 4294308 h 6062148"/>
              <a:gd name="connsiteX100-1505" fmla="*/ 3300406 w 4527226"/>
              <a:gd name="connsiteY100-1506" fmla="*/ 4347648 h 6062148"/>
              <a:gd name="connsiteX101-1507" fmla="*/ 3330886 w 4527226"/>
              <a:gd name="connsiteY101-1508" fmla="*/ 4408608 h 6062148"/>
              <a:gd name="connsiteX102-1509" fmla="*/ 3551866 w 4527226"/>
              <a:gd name="connsiteY102-1510" fmla="*/ 4644828 h 6062148"/>
              <a:gd name="connsiteX103-1511" fmla="*/ 3887146 w 4527226"/>
              <a:gd name="connsiteY103-1512" fmla="*/ 5025828 h 6062148"/>
              <a:gd name="connsiteX104-1513" fmla="*/ 4100506 w 4527226"/>
              <a:gd name="connsiteY104-1514" fmla="*/ 5300148 h 6062148"/>
              <a:gd name="connsiteX105-1515" fmla="*/ 4367206 w 4527226"/>
              <a:gd name="connsiteY105-1516" fmla="*/ 5726868 h 6062148"/>
              <a:gd name="connsiteX106-1517" fmla="*/ 4527226 w 4527226"/>
              <a:gd name="connsiteY106-1518" fmla="*/ 6046908 h 6062148"/>
              <a:gd name="connsiteX0-1519" fmla="*/ 328606 w 4527226"/>
              <a:gd name="connsiteY0-1520" fmla="*/ 6062148 h 6062148"/>
              <a:gd name="connsiteX1-1521" fmla="*/ 381946 w 4527226"/>
              <a:gd name="connsiteY1-1522" fmla="*/ 5924988 h 6062148"/>
              <a:gd name="connsiteX2-1523" fmla="*/ 442906 w 4527226"/>
              <a:gd name="connsiteY2-1524" fmla="*/ 5780208 h 6062148"/>
              <a:gd name="connsiteX3-1525" fmla="*/ 473386 w 4527226"/>
              <a:gd name="connsiteY3-1526" fmla="*/ 5665908 h 6062148"/>
              <a:gd name="connsiteX4-1527" fmla="*/ 511486 w 4527226"/>
              <a:gd name="connsiteY4-1528" fmla="*/ 5612568 h 6062148"/>
              <a:gd name="connsiteX5-1529" fmla="*/ 541966 w 4527226"/>
              <a:gd name="connsiteY5-1530" fmla="*/ 5521128 h 6062148"/>
              <a:gd name="connsiteX6-1531" fmla="*/ 564826 w 4527226"/>
              <a:gd name="connsiteY6-1532" fmla="*/ 5353488 h 6062148"/>
              <a:gd name="connsiteX7-1533" fmla="*/ 602926 w 4527226"/>
              <a:gd name="connsiteY7-1534" fmla="*/ 5223948 h 6062148"/>
              <a:gd name="connsiteX8-1535" fmla="*/ 625786 w 4527226"/>
              <a:gd name="connsiteY8-1536" fmla="*/ 5178228 h 6062148"/>
              <a:gd name="connsiteX9-1537" fmla="*/ 701986 w 4527226"/>
              <a:gd name="connsiteY9-1538" fmla="*/ 5071548 h 6062148"/>
              <a:gd name="connsiteX10-1539" fmla="*/ 717226 w 4527226"/>
              <a:gd name="connsiteY10-1540" fmla="*/ 5063928 h 6062148"/>
              <a:gd name="connsiteX11-1541" fmla="*/ 709606 w 4527226"/>
              <a:gd name="connsiteY11-1542" fmla="*/ 5025828 h 6062148"/>
              <a:gd name="connsiteX12-1543" fmla="*/ 701986 w 4527226"/>
              <a:gd name="connsiteY12-1544" fmla="*/ 5002968 h 6062148"/>
              <a:gd name="connsiteX13-1545" fmla="*/ 968686 w 4527226"/>
              <a:gd name="connsiteY13-1546" fmla="*/ 4682928 h 6062148"/>
              <a:gd name="connsiteX14-1547" fmla="*/ 961066 w 4527226"/>
              <a:gd name="connsiteY14-1548" fmla="*/ 4644828 h 6062148"/>
              <a:gd name="connsiteX15-1549" fmla="*/ 1342066 w 4527226"/>
              <a:gd name="connsiteY15-1550" fmla="*/ 4172388 h 6062148"/>
              <a:gd name="connsiteX16-1551" fmla="*/ 1258246 w 4527226"/>
              <a:gd name="connsiteY16-1552" fmla="*/ 4012368 h 6062148"/>
              <a:gd name="connsiteX17-1553" fmla="*/ 1204906 w 4527226"/>
              <a:gd name="connsiteY17-1554" fmla="*/ 3928548 h 6062148"/>
              <a:gd name="connsiteX18-1555" fmla="*/ 1174426 w 4527226"/>
              <a:gd name="connsiteY18-1556" fmla="*/ 3768528 h 6062148"/>
              <a:gd name="connsiteX19-1557" fmla="*/ 1151566 w 4527226"/>
              <a:gd name="connsiteY19-1558" fmla="*/ 3699948 h 6062148"/>
              <a:gd name="connsiteX20-1559" fmla="*/ 1143946 w 4527226"/>
              <a:gd name="connsiteY20-1560" fmla="*/ 3669468 h 6062148"/>
              <a:gd name="connsiteX21-1561" fmla="*/ 1067746 w 4527226"/>
              <a:gd name="connsiteY21-1562" fmla="*/ 3661848 h 6062148"/>
              <a:gd name="connsiteX22-1563" fmla="*/ 938206 w 4527226"/>
              <a:gd name="connsiteY22-1564" fmla="*/ 3669468 h 6062148"/>
              <a:gd name="connsiteX23-1565" fmla="*/ 831526 w 4527226"/>
              <a:gd name="connsiteY23-1566" fmla="*/ 3692328 h 6062148"/>
              <a:gd name="connsiteX24-1567" fmla="*/ 610546 w 4527226"/>
              <a:gd name="connsiteY24-1568" fmla="*/ 3738048 h 6062148"/>
              <a:gd name="connsiteX25-1569" fmla="*/ 389566 w 4527226"/>
              <a:gd name="connsiteY25-1570" fmla="*/ 3638988 h 6062148"/>
              <a:gd name="connsiteX26-1571" fmla="*/ 381946 w 4527226"/>
              <a:gd name="connsiteY26-1572" fmla="*/ 3326568 h 6062148"/>
              <a:gd name="connsiteX27-1573" fmla="*/ 420046 w 4527226"/>
              <a:gd name="connsiteY27-1574" fmla="*/ 3227508 h 6062148"/>
              <a:gd name="connsiteX28-1575" fmla="*/ 389566 w 4527226"/>
              <a:gd name="connsiteY28-1576" fmla="*/ 3166548 h 6062148"/>
              <a:gd name="connsiteX29-1577" fmla="*/ 351466 w 4527226"/>
              <a:gd name="connsiteY29-1578" fmla="*/ 3105588 h 6062148"/>
              <a:gd name="connsiteX30-1579" fmla="*/ 397186 w 4527226"/>
              <a:gd name="connsiteY30-1580" fmla="*/ 3021768 h 6062148"/>
              <a:gd name="connsiteX31-1581" fmla="*/ 488626 w 4527226"/>
              <a:gd name="connsiteY31-1582" fmla="*/ 2998908 h 6062148"/>
              <a:gd name="connsiteX32-1583" fmla="*/ 471956 w 4527226"/>
              <a:gd name="connsiteY32-1584" fmla="*/ 2942709 h 6062148"/>
              <a:gd name="connsiteX33-1585" fmla="*/ 435286 w 4527226"/>
              <a:gd name="connsiteY33-1586" fmla="*/ 2930328 h 6062148"/>
              <a:gd name="connsiteX34-1587" fmla="*/ 389566 w 4527226"/>
              <a:gd name="connsiteY34-1588" fmla="*/ 2930328 h 6062148"/>
              <a:gd name="connsiteX35-1589" fmla="*/ 314000 w 4527226"/>
              <a:gd name="connsiteY35-1590" fmla="*/ 2893495 h 6062148"/>
              <a:gd name="connsiteX36-1591" fmla="*/ 320986 w 4527226"/>
              <a:gd name="connsiteY36-1592" fmla="*/ 2846508 h 6062148"/>
              <a:gd name="connsiteX37-1593" fmla="*/ 328606 w 4527226"/>
              <a:gd name="connsiteY37-1594" fmla="*/ 2793168 h 6062148"/>
              <a:gd name="connsiteX38-1595" fmla="*/ 313366 w 4527226"/>
              <a:gd name="connsiteY38-1596" fmla="*/ 2732208 h 6062148"/>
              <a:gd name="connsiteX39-1597" fmla="*/ 267646 w 4527226"/>
              <a:gd name="connsiteY39-1598" fmla="*/ 2671248 h 6062148"/>
              <a:gd name="connsiteX40-1599" fmla="*/ 176206 w 4527226"/>
              <a:gd name="connsiteY40-1600" fmla="*/ 2656008 h 6062148"/>
              <a:gd name="connsiteX41-1601" fmla="*/ 54286 w 4527226"/>
              <a:gd name="connsiteY41-1602" fmla="*/ 2610288 h 6062148"/>
              <a:gd name="connsiteX42-1603" fmla="*/ 7931 w 4527226"/>
              <a:gd name="connsiteY42-1604" fmla="*/ 2563298 h 6062148"/>
              <a:gd name="connsiteX43-1605" fmla="*/ 8566 w 4527226"/>
              <a:gd name="connsiteY43-1606" fmla="*/ 2488368 h 6062148"/>
              <a:gd name="connsiteX44-1607" fmla="*/ 92386 w 4527226"/>
              <a:gd name="connsiteY44-1608" fmla="*/ 2335968 h 6062148"/>
              <a:gd name="connsiteX45-1609" fmla="*/ 221926 w 4527226"/>
              <a:gd name="connsiteY45-1610" fmla="*/ 2175948 h 6062148"/>
              <a:gd name="connsiteX46-1611" fmla="*/ 282886 w 4527226"/>
              <a:gd name="connsiteY46-1612" fmla="*/ 2084508 h 6062148"/>
              <a:gd name="connsiteX47-1613" fmla="*/ 328606 w 4527226"/>
              <a:gd name="connsiteY47-1614" fmla="*/ 1977828 h 6062148"/>
              <a:gd name="connsiteX48-1615" fmla="*/ 359086 w 4527226"/>
              <a:gd name="connsiteY48-1616" fmla="*/ 1871148 h 6062148"/>
              <a:gd name="connsiteX49-1617" fmla="*/ 374326 w 4527226"/>
              <a:gd name="connsiteY49-1618" fmla="*/ 1810188 h 6062148"/>
              <a:gd name="connsiteX50-1619" fmla="*/ 343846 w 4527226"/>
              <a:gd name="connsiteY50-1620" fmla="*/ 1756848 h 6062148"/>
              <a:gd name="connsiteX51-1621" fmla="*/ 328606 w 4527226"/>
              <a:gd name="connsiteY51-1622" fmla="*/ 1680648 h 6062148"/>
              <a:gd name="connsiteX52-1623" fmla="*/ 412426 w 4527226"/>
              <a:gd name="connsiteY52-1624" fmla="*/ 1474908 h 6062148"/>
              <a:gd name="connsiteX53-1625" fmla="*/ 442906 w 4527226"/>
              <a:gd name="connsiteY53-1626" fmla="*/ 1307268 h 6062148"/>
              <a:gd name="connsiteX54-1627" fmla="*/ 465766 w 4527226"/>
              <a:gd name="connsiteY54-1628" fmla="*/ 1192968 h 6062148"/>
              <a:gd name="connsiteX55-1629" fmla="*/ 503866 w 4527226"/>
              <a:gd name="connsiteY55-1630" fmla="*/ 1055808 h 6062148"/>
              <a:gd name="connsiteX56-1631" fmla="*/ 557206 w 4527226"/>
              <a:gd name="connsiteY56-1632" fmla="*/ 888168 h 6062148"/>
              <a:gd name="connsiteX57-1633" fmla="*/ 503866 w 4527226"/>
              <a:gd name="connsiteY57-1634" fmla="*/ 888168 h 6062148"/>
              <a:gd name="connsiteX58-1635" fmla="*/ 412426 w 4527226"/>
              <a:gd name="connsiteY58-1636" fmla="*/ 834828 h 6062148"/>
              <a:gd name="connsiteX59-1637" fmla="*/ 328606 w 4527226"/>
              <a:gd name="connsiteY59-1638" fmla="*/ 789108 h 6062148"/>
              <a:gd name="connsiteX60-1639" fmla="*/ 260026 w 4527226"/>
              <a:gd name="connsiteY60-1640" fmla="*/ 773868 h 6062148"/>
              <a:gd name="connsiteX61-1641" fmla="*/ 214306 w 4527226"/>
              <a:gd name="connsiteY61-1642" fmla="*/ 751008 h 6062148"/>
              <a:gd name="connsiteX62-1643" fmla="*/ 260026 w 4527226"/>
              <a:gd name="connsiteY62-1644" fmla="*/ 674808 h 6062148"/>
              <a:gd name="connsiteX63-1645" fmla="*/ 374326 w 4527226"/>
              <a:gd name="connsiteY63-1646" fmla="*/ 606228 h 6062148"/>
              <a:gd name="connsiteX64-1647" fmla="*/ 557206 w 4527226"/>
              <a:gd name="connsiteY64-1648" fmla="*/ 507168 h 6062148"/>
              <a:gd name="connsiteX65-1649" fmla="*/ 656266 w 4527226"/>
              <a:gd name="connsiteY65-1650" fmla="*/ 423348 h 6062148"/>
              <a:gd name="connsiteX66-1651" fmla="*/ 892486 w 4527226"/>
              <a:gd name="connsiteY66-1652" fmla="*/ 232848 h 6062148"/>
              <a:gd name="connsiteX67-1653" fmla="*/ 1174426 w 4527226"/>
              <a:gd name="connsiteY67-1654" fmla="*/ 80448 h 6062148"/>
              <a:gd name="connsiteX68-1655" fmla="*/ 1593526 w 4527226"/>
              <a:gd name="connsiteY68-1656" fmla="*/ 11868 h 6062148"/>
              <a:gd name="connsiteX69-1657" fmla="*/ 1944046 w 4527226"/>
              <a:gd name="connsiteY69-1658" fmla="*/ 4248 h 6062148"/>
              <a:gd name="connsiteX70-1659" fmla="*/ 2172646 w 4527226"/>
              <a:gd name="connsiteY70-1660" fmla="*/ 4248 h 6062148"/>
              <a:gd name="connsiteX71-1661" fmla="*/ 2393626 w 4527226"/>
              <a:gd name="connsiteY71-1662" fmla="*/ 57588 h 6062148"/>
              <a:gd name="connsiteX72-1663" fmla="*/ 2667946 w 4527226"/>
              <a:gd name="connsiteY72-1664" fmla="*/ 133788 h 6062148"/>
              <a:gd name="connsiteX73-1665" fmla="*/ 2820346 w 4527226"/>
              <a:gd name="connsiteY73-1666" fmla="*/ 202368 h 6062148"/>
              <a:gd name="connsiteX74-1667" fmla="*/ 3102286 w 4527226"/>
              <a:gd name="connsiteY74-1668" fmla="*/ 400488 h 6062148"/>
              <a:gd name="connsiteX75-1669" fmla="*/ 3285166 w 4527226"/>
              <a:gd name="connsiteY75-1670" fmla="*/ 651948 h 6062148"/>
              <a:gd name="connsiteX76-1671" fmla="*/ 3407086 w 4527226"/>
              <a:gd name="connsiteY76-1672" fmla="*/ 918648 h 6062148"/>
              <a:gd name="connsiteX77-1673" fmla="*/ 3475666 w 4527226"/>
              <a:gd name="connsiteY77-1674" fmla="*/ 1238688 h 6062148"/>
              <a:gd name="connsiteX78-1675" fmla="*/ 3506146 w 4527226"/>
              <a:gd name="connsiteY78-1676" fmla="*/ 1543488 h 6062148"/>
              <a:gd name="connsiteX79-1677" fmla="*/ 3506146 w 4527226"/>
              <a:gd name="connsiteY79-1678" fmla="*/ 1962588 h 6062148"/>
              <a:gd name="connsiteX80-1679" fmla="*/ 3338506 w 4527226"/>
              <a:gd name="connsiteY80-1680" fmla="*/ 2305488 h 6062148"/>
              <a:gd name="connsiteX81-1681" fmla="*/ 3254686 w 4527226"/>
              <a:gd name="connsiteY81-1682" fmla="*/ 2473128 h 6062148"/>
              <a:gd name="connsiteX82-1683" fmla="*/ 3132766 w 4527226"/>
              <a:gd name="connsiteY82-1684" fmla="*/ 2663628 h 6062148"/>
              <a:gd name="connsiteX83-1685" fmla="*/ 3071806 w 4527226"/>
              <a:gd name="connsiteY83-1686" fmla="*/ 2838888 h 6062148"/>
              <a:gd name="connsiteX84-1687" fmla="*/ 3064186 w 4527226"/>
              <a:gd name="connsiteY84-1688" fmla="*/ 2915088 h 6062148"/>
              <a:gd name="connsiteX85-1689" fmla="*/ 3018466 w 4527226"/>
              <a:gd name="connsiteY85-1690" fmla="*/ 3014148 h 6062148"/>
              <a:gd name="connsiteX86-1691" fmla="*/ 2980366 w 4527226"/>
              <a:gd name="connsiteY86-1692" fmla="*/ 3082728 h 6062148"/>
              <a:gd name="connsiteX87-1693" fmla="*/ 2957506 w 4527226"/>
              <a:gd name="connsiteY87-1694" fmla="*/ 3120828 h 6062148"/>
              <a:gd name="connsiteX88-1695" fmla="*/ 2957506 w 4527226"/>
              <a:gd name="connsiteY88-1696" fmla="*/ 3555168 h 6062148"/>
              <a:gd name="connsiteX89-1697" fmla="*/ 3010846 w 4527226"/>
              <a:gd name="connsiteY89-1698" fmla="*/ 3539928 h 6062148"/>
              <a:gd name="connsiteX90-1699" fmla="*/ 3109906 w 4527226"/>
              <a:gd name="connsiteY90-1700" fmla="*/ 3570408 h 6062148"/>
              <a:gd name="connsiteX91-1701" fmla="*/ 3140386 w 4527226"/>
              <a:gd name="connsiteY91-1702" fmla="*/ 3631368 h 6062148"/>
              <a:gd name="connsiteX92-1703" fmla="*/ 3117526 w 4527226"/>
              <a:gd name="connsiteY92-1704" fmla="*/ 3738048 h 6062148"/>
              <a:gd name="connsiteX93-1705" fmla="*/ 3125146 w 4527226"/>
              <a:gd name="connsiteY93-1706" fmla="*/ 4103808 h 6062148"/>
              <a:gd name="connsiteX94-1707" fmla="*/ 3117526 w 4527226"/>
              <a:gd name="connsiteY94-1708" fmla="*/ 4119048 h 6062148"/>
              <a:gd name="connsiteX95-1709" fmla="*/ 3163246 w 4527226"/>
              <a:gd name="connsiteY95-1710" fmla="*/ 4157148 h 6062148"/>
              <a:gd name="connsiteX96-1711" fmla="*/ 3201346 w 4527226"/>
              <a:gd name="connsiteY96-1712" fmla="*/ 4164768 h 6062148"/>
              <a:gd name="connsiteX97-1713" fmla="*/ 3231826 w 4527226"/>
              <a:gd name="connsiteY97-1714" fmla="*/ 4172388 h 6062148"/>
              <a:gd name="connsiteX98-1715" fmla="*/ 3285166 w 4527226"/>
              <a:gd name="connsiteY98-1716" fmla="*/ 4294308 h 6062148"/>
              <a:gd name="connsiteX99-1717" fmla="*/ 3300406 w 4527226"/>
              <a:gd name="connsiteY99-1718" fmla="*/ 4347648 h 6062148"/>
              <a:gd name="connsiteX100-1719" fmla="*/ 3330886 w 4527226"/>
              <a:gd name="connsiteY100-1720" fmla="*/ 4408608 h 6062148"/>
              <a:gd name="connsiteX101-1721" fmla="*/ 3551866 w 4527226"/>
              <a:gd name="connsiteY101-1722" fmla="*/ 4644828 h 6062148"/>
              <a:gd name="connsiteX102-1723" fmla="*/ 3887146 w 4527226"/>
              <a:gd name="connsiteY102-1724" fmla="*/ 5025828 h 6062148"/>
              <a:gd name="connsiteX103-1725" fmla="*/ 4100506 w 4527226"/>
              <a:gd name="connsiteY103-1726" fmla="*/ 5300148 h 6062148"/>
              <a:gd name="connsiteX104-1727" fmla="*/ 4367206 w 4527226"/>
              <a:gd name="connsiteY104-1728" fmla="*/ 5726868 h 6062148"/>
              <a:gd name="connsiteX105-1729" fmla="*/ 4527226 w 4527226"/>
              <a:gd name="connsiteY105-1730" fmla="*/ 6046908 h 6062148"/>
              <a:gd name="connsiteX0-1731" fmla="*/ 328606 w 4527226"/>
              <a:gd name="connsiteY0-1732" fmla="*/ 6062148 h 6062148"/>
              <a:gd name="connsiteX1-1733" fmla="*/ 381946 w 4527226"/>
              <a:gd name="connsiteY1-1734" fmla="*/ 5924988 h 6062148"/>
              <a:gd name="connsiteX2-1735" fmla="*/ 442906 w 4527226"/>
              <a:gd name="connsiteY2-1736" fmla="*/ 5780208 h 6062148"/>
              <a:gd name="connsiteX3-1737" fmla="*/ 473386 w 4527226"/>
              <a:gd name="connsiteY3-1738" fmla="*/ 5665908 h 6062148"/>
              <a:gd name="connsiteX4-1739" fmla="*/ 511486 w 4527226"/>
              <a:gd name="connsiteY4-1740" fmla="*/ 5612568 h 6062148"/>
              <a:gd name="connsiteX5-1741" fmla="*/ 541966 w 4527226"/>
              <a:gd name="connsiteY5-1742" fmla="*/ 5521128 h 6062148"/>
              <a:gd name="connsiteX6-1743" fmla="*/ 564826 w 4527226"/>
              <a:gd name="connsiteY6-1744" fmla="*/ 5353488 h 6062148"/>
              <a:gd name="connsiteX7-1745" fmla="*/ 602926 w 4527226"/>
              <a:gd name="connsiteY7-1746" fmla="*/ 5223948 h 6062148"/>
              <a:gd name="connsiteX8-1747" fmla="*/ 625786 w 4527226"/>
              <a:gd name="connsiteY8-1748" fmla="*/ 5178228 h 6062148"/>
              <a:gd name="connsiteX9-1749" fmla="*/ 701986 w 4527226"/>
              <a:gd name="connsiteY9-1750" fmla="*/ 5071548 h 6062148"/>
              <a:gd name="connsiteX10-1751" fmla="*/ 717226 w 4527226"/>
              <a:gd name="connsiteY10-1752" fmla="*/ 5063928 h 6062148"/>
              <a:gd name="connsiteX11-1753" fmla="*/ 709606 w 4527226"/>
              <a:gd name="connsiteY11-1754" fmla="*/ 5025828 h 6062148"/>
              <a:gd name="connsiteX12-1755" fmla="*/ 701986 w 4527226"/>
              <a:gd name="connsiteY12-1756" fmla="*/ 5002968 h 6062148"/>
              <a:gd name="connsiteX13-1757" fmla="*/ 968686 w 4527226"/>
              <a:gd name="connsiteY13-1758" fmla="*/ 4682928 h 6062148"/>
              <a:gd name="connsiteX14-1759" fmla="*/ 961066 w 4527226"/>
              <a:gd name="connsiteY14-1760" fmla="*/ 4644828 h 6062148"/>
              <a:gd name="connsiteX15-1761" fmla="*/ 1342066 w 4527226"/>
              <a:gd name="connsiteY15-1762" fmla="*/ 4172388 h 6062148"/>
              <a:gd name="connsiteX16-1763" fmla="*/ 1258246 w 4527226"/>
              <a:gd name="connsiteY16-1764" fmla="*/ 4012368 h 6062148"/>
              <a:gd name="connsiteX17-1765" fmla="*/ 1204906 w 4527226"/>
              <a:gd name="connsiteY17-1766" fmla="*/ 3928548 h 6062148"/>
              <a:gd name="connsiteX18-1767" fmla="*/ 1174426 w 4527226"/>
              <a:gd name="connsiteY18-1768" fmla="*/ 3768528 h 6062148"/>
              <a:gd name="connsiteX19-1769" fmla="*/ 1151566 w 4527226"/>
              <a:gd name="connsiteY19-1770" fmla="*/ 3699948 h 6062148"/>
              <a:gd name="connsiteX20-1771" fmla="*/ 1143946 w 4527226"/>
              <a:gd name="connsiteY20-1772" fmla="*/ 3669468 h 6062148"/>
              <a:gd name="connsiteX21-1773" fmla="*/ 1067746 w 4527226"/>
              <a:gd name="connsiteY21-1774" fmla="*/ 3661848 h 6062148"/>
              <a:gd name="connsiteX22-1775" fmla="*/ 938206 w 4527226"/>
              <a:gd name="connsiteY22-1776" fmla="*/ 3669468 h 6062148"/>
              <a:gd name="connsiteX23-1777" fmla="*/ 831526 w 4527226"/>
              <a:gd name="connsiteY23-1778" fmla="*/ 3692328 h 6062148"/>
              <a:gd name="connsiteX24-1779" fmla="*/ 610546 w 4527226"/>
              <a:gd name="connsiteY24-1780" fmla="*/ 3738048 h 6062148"/>
              <a:gd name="connsiteX25-1781" fmla="*/ 389566 w 4527226"/>
              <a:gd name="connsiteY25-1782" fmla="*/ 3638988 h 6062148"/>
              <a:gd name="connsiteX26-1783" fmla="*/ 381946 w 4527226"/>
              <a:gd name="connsiteY26-1784" fmla="*/ 3326568 h 6062148"/>
              <a:gd name="connsiteX27-1785" fmla="*/ 420046 w 4527226"/>
              <a:gd name="connsiteY27-1786" fmla="*/ 3227508 h 6062148"/>
              <a:gd name="connsiteX28-1787" fmla="*/ 389566 w 4527226"/>
              <a:gd name="connsiteY28-1788" fmla="*/ 3166548 h 6062148"/>
              <a:gd name="connsiteX29-1789" fmla="*/ 351466 w 4527226"/>
              <a:gd name="connsiteY29-1790" fmla="*/ 3105588 h 6062148"/>
              <a:gd name="connsiteX30-1791" fmla="*/ 397186 w 4527226"/>
              <a:gd name="connsiteY30-1792" fmla="*/ 3021768 h 6062148"/>
              <a:gd name="connsiteX31-1793" fmla="*/ 488626 w 4527226"/>
              <a:gd name="connsiteY31-1794" fmla="*/ 2998908 h 6062148"/>
              <a:gd name="connsiteX32-1795" fmla="*/ 471956 w 4527226"/>
              <a:gd name="connsiteY32-1796" fmla="*/ 2942709 h 6062148"/>
              <a:gd name="connsiteX33-1797" fmla="*/ 435286 w 4527226"/>
              <a:gd name="connsiteY33-1798" fmla="*/ 2930328 h 6062148"/>
              <a:gd name="connsiteX34-1799" fmla="*/ 389566 w 4527226"/>
              <a:gd name="connsiteY34-1800" fmla="*/ 2930328 h 6062148"/>
              <a:gd name="connsiteX35-1801" fmla="*/ 314000 w 4527226"/>
              <a:gd name="connsiteY35-1802" fmla="*/ 2893495 h 6062148"/>
              <a:gd name="connsiteX36-1803" fmla="*/ 320986 w 4527226"/>
              <a:gd name="connsiteY36-1804" fmla="*/ 2846508 h 6062148"/>
              <a:gd name="connsiteX37-1805" fmla="*/ 328606 w 4527226"/>
              <a:gd name="connsiteY37-1806" fmla="*/ 2793168 h 6062148"/>
              <a:gd name="connsiteX38-1807" fmla="*/ 313366 w 4527226"/>
              <a:gd name="connsiteY38-1808" fmla="*/ 2732208 h 6062148"/>
              <a:gd name="connsiteX39-1809" fmla="*/ 267646 w 4527226"/>
              <a:gd name="connsiteY39-1810" fmla="*/ 2671248 h 6062148"/>
              <a:gd name="connsiteX40-1811" fmla="*/ 176206 w 4527226"/>
              <a:gd name="connsiteY40-1812" fmla="*/ 2656008 h 6062148"/>
              <a:gd name="connsiteX41-1813" fmla="*/ 54286 w 4527226"/>
              <a:gd name="connsiteY41-1814" fmla="*/ 2610288 h 6062148"/>
              <a:gd name="connsiteX42-1815" fmla="*/ 7931 w 4527226"/>
              <a:gd name="connsiteY42-1816" fmla="*/ 2563298 h 6062148"/>
              <a:gd name="connsiteX43-1817" fmla="*/ 8566 w 4527226"/>
              <a:gd name="connsiteY43-1818" fmla="*/ 2488368 h 6062148"/>
              <a:gd name="connsiteX44-1819" fmla="*/ 92386 w 4527226"/>
              <a:gd name="connsiteY44-1820" fmla="*/ 2335968 h 6062148"/>
              <a:gd name="connsiteX45-1821" fmla="*/ 221926 w 4527226"/>
              <a:gd name="connsiteY45-1822" fmla="*/ 2175948 h 6062148"/>
              <a:gd name="connsiteX46-1823" fmla="*/ 282886 w 4527226"/>
              <a:gd name="connsiteY46-1824" fmla="*/ 2084508 h 6062148"/>
              <a:gd name="connsiteX47-1825" fmla="*/ 328606 w 4527226"/>
              <a:gd name="connsiteY47-1826" fmla="*/ 1977828 h 6062148"/>
              <a:gd name="connsiteX48-1827" fmla="*/ 359086 w 4527226"/>
              <a:gd name="connsiteY48-1828" fmla="*/ 1871148 h 6062148"/>
              <a:gd name="connsiteX49-1829" fmla="*/ 374326 w 4527226"/>
              <a:gd name="connsiteY49-1830" fmla="*/ 1810188 h 6062148"/>
              <a:gd name="connsiteX50-1831" fmla="*/ 343846 w 4527226"/>
              <a:gd name="connsiteY50-1832" fmla="*/ 1756848 h 6062148"/>
              <a:gd name="connsiteX51-1833" fmla="*/ 328606 w 4527226"/>
              <a:gd name="connsiteY51-1834" fmla="*/ 1680648 h 6062148"/>
              <a:gd name="connsiteX52-1835" fmla="*/ 412426 w 4527226"/>
              <a:gd name="connsiteY52-1836" fmla="*/ 1474908 h 6062148"/>
              <a:gd name="connsiteX53-1837" fmla="*/ 442906 w 4527226"/>
              <a:gd name="connsiteY53-1838" fmla="*/ 1307268 h 6062148"/>
              <a:gd name="connsiteX54-1839" fmla="*/ 465766 w 4527226"/>
              <a:gd name="connsiteY54-1840" fmla="*/ 1192968 h 6062148"/>
              <a:gd name="connsiteX55-1841" fmla="*/ 503866 w 4527226"/>
              <a:gd name="connsiteY55-1842" fmla="*/ 1055808 h 6062148"/>
              <a:gd name="connsiteX56-1843" fmla="*/ 557206 w 4527226"/>
              <a:gd name="connsiteY56-1844" fmla="*/ 888168 h 6062148"/>
              <a:gd name="connsiteX57-1845" fmla="*/ 503866 w 4527226"/>
              <a:gd name="connsiteY57-1846" fmla="*/ 888168 h 6062148"/>
              <a:gd name="connsiteX58-1847" fmla="*/ 412426 w 4527226"/>
              <a:gd name="connsiteY58-1848" fmla="*/ 834828 h 6062148"/>
              <a:gd name="connsiteX59-1849" fmla="*/ 328606 w 4527226"/>
              <a:gd name="connsiteY59-1850" fmla="*/ 789108 h 6062148"/>
              <a:gd name="connsiteX60-1851" fmla="*/ 260026 w 4527226"/>
              <a:gd name="connsiteY60-1852" fmla="*/ 773868 h 6062148"/>
              <a:gd name="connsiteX61-1853" fmla="*/ 214306 w 4527226"/>
              <a:gd name="connsiteY61-1854" fmla="*/ 751008 h 6062148"/>
              <a:gd name="connsiteX62-1855" fmla="*/ 260026 w 4527226"/>
              <a:gd name="connsiteY62-1856" fmla="*/ 674808 h 6062148"/>
              <a:gd name="connsiteX63-1857" fmla="*/ 374326 w 4527226"/>
              <a:gd name="connsiteY63-1858" fmla="*/ 606228 h 6062148"/>
              <a:gd name="connsiteX64-1859" fmla="*/ 557206 w 4527226"/>
              <a:gd name="connsiteY64-1860" fmla="*/ 507168 h 6062148"/>
              <a:gd name="connsiteX65-1861" fmla="*/ 656266 w 4527226"/>
              <a:gd name="connsiteY65-1862" fmla="*/ 423348 h 6062148"/>
              <a:gd name="connsiteX66-1863" fmla="*/ 892486 w 4527226"/>
              <a:gd name="connsiteY66-1864" fmla="*/ 232848 h 6062148"/>
              <a:gd name="connsiteX67-1865" fmla="*/ 1174426 w 4527226"/>
              <a:gd name="connsiteY67-1866" fmla="*/ 80448 h 6062148"/>
              <a:gd name="connsiteX68-1867" fmla="*/ 1593526 w 4527226"/>
              <a:gd name="connsiteY68-1868" fmla="*/ 11868 h 6062148"/>
              <a:gd name="connsiteX69-1869" fmla="*/ 1944046 w 4527226"/>
              <a:gd name="connsiteY69-1870" fmla="*/ 4248 h 6062148"/>
              <a:gd name="connsiteX70-1871" fmla="*/ 2172646 w 4527226"/>
              <a:gd name="connsiteY70-1872" fmla="*/ 4248 h 6062148"/>
              <a:gd name="connsiteX71-1873" fmla="*/ 2393626 w 4527226"/>
              <a:gd name="connsiteY71-1874" fmla="*/ 57588 h 6062148"/>
              <a:gd name="connsiteX72-1875" fmla="*/ 2667946 w 4527226"/>
              <a:gd name="connsiteY72-1876" fmla="*/ 133788 h 6062148"/>
              <a:gd name="connsiteX73-1877" fmla="*/ 2820346 w 4527226"/>
              <a:gd name="connsiteY73-1878" fmla="*/ 202368 h 6062148"/>
              <a:gd name="connsiteX74-1879" fmla="*/ 3102286 w 4527226"/>
              <a:gd name="connsiteY74-1880" fmla="*/ 400488 h 6062148"/>
              <a:gd name="connsiteX75-1881" fmla="*/ 3285166 w 4527226"/>
              <a:gd name="connsiteY75-1882" fmla="*/ 651948 h 6062148"/>
              <a:gd name="connsiteX76-1883" fmla="*/ 3407086 w 4527226"/>
              <a:gd name="connsiteY76-1884" fmla="*/ 918648 h 6062148"/>
              <a:gd name="connsiteX77-1885" fmla="*/ 3475666 w 4527226"/>
              <a:gd name="connsiteY77-1886" fmla="*/ 1238688 h 6062148"/>
              <a:gd name="connsiteX78-1887" fmla="*/ 3506146 w 4527226"/>
              <a:gd name="connsiteY78-1888" fmla="*/ 1543488 h 6062148"/>
              <a:gd name="connsiteX79-1889" fmla="*/ 3506146 w 4527226"/>
              <a:gd name="connsiteY79-1890" fmla="*/ 1962588 h 6062148"/>
              <a:gd name="connsiteX80-1891" fmla="*/ 3338506 w 4527226"/>
              <a:gd name="connsiteY80-1892" fmla="*/ 2305488 h 6062148"/>
              <a:gd name="connsiteX81-1893" fmla="*/ 3254686 w 4527226"/>
              <a:gd name="connsiteY81-1894" fmla="*/ 2473128 h 6062148"/>
              <a:gd name="connsiteX82-1895" fmla="*/ 3132766 w 4527226"/>
              <a:gd name="connsiteY82-1896" fmla="*/ 2663628 h 6062148"/>
              <a:gd name="connsiteX83-1897" fmla="*/ 3071806 w 4527226"/>
              <a:gd name="connsiteY83-1898" fmla="*/ 2838888 h 6062148"/>
              <a:gd name="connsiteX84-1899" fmla="*/ 3064186 w 4527226"/>
              <a:gd name="connsiteY84-1900" fmla="*/ 2915088 h 6062148"/>
              <a:gd name="connsiteX85-1901" fmla="*/ 3018466 w 4527226"/>
              <a:gd name="connsiteY85-1902" fmla="*/ 3014148 h 6062148"/>
              <a:gd name="connsiteX86-1903" fmla="*/ 2980366 w 4527226"/>
              <a:gd name="connsiteY86-1904" fmla="*/ 3082728 h 6062148"/>
              <a:gd name="connsiteX87-1905" fmla="*/ 2957506 w 4527226"/>
              <a:gd name="connsiteY87-1906" fmla="*/ 3120828 h 6062148"/>
              <a:gd name="connsiteX88-1907" fmla="*/ 2957506 w 4527226"/>
              <a:gd name="connsiteY88-1908" fmla="*/ 3555168 h 6062148"/>
              <a:gd name="connsiteX89-1909" fmla="*/ 3010846 w 4527226"/>
              <a:gd name="connsiteY89-1910" fmla="*/ 3539928 h 6062148"/>
              <a:gd name="connsiteX90-1911" fmla="*/ 3109906 w 4527226"/>
              <a:gd name="connsiteY90-1912" fmla="*/ 3570408 h 6062148"/>
              <a:gd name="connsiteX91-1913" fmla="*/ 3140386 w 4527226"/>
              <a:gd name="connsiteY91-1914" fmla="*/ 3631368 h 6062148"/>
              <a:gd name="connsiteX92-1915" fmla="*/ 3117526 w 4527226"/>
              <a:gd name="connsiteY92-1916" fmla="*/ 3738048 h 6062148"/>
              <a:gd name="connsiteX93-1917" fmla="*/ 3125146 w 4527226"/>
              <a:gd name="connsiteY93-1918" fmla="*/ 4103808 h 6062148"/>
              <a:gd name="connsiteX94-1919" fmla="*/ 3163246 w 4527226"/>
              <a:gd name="connsiteY94-1920" fmla="*/ 4157148 h 6062148"/>
              <a:gd name="connsiteX95-1921" fmla="*/ 3201346 w 4527226"/>
              <a:gd name="connsiteY95-1922" fmla="*/ 4164768 h 6062148"/>
              <a:gd name="connsiteX96-1923" fmla="*/ 3231826 w 4527226"/>
              <a:gd name="connsiteY96-1924" fmla="*/ 4172388 h 6062148"/>
              <a:gd name="connsiteX97-1925" fmla="*/ 3285166 w 4527226"/>
              <a:gd name="connsiteY97-1926" fmla="*/ 4294308 h 6062148"/>
              <a:gd name="connsiteX98-1927" fmla="*/ 3300406 w 4527226"/>
              <a:gd name="connsiteY98-1928" fmla="*/ 4347648 h 6062148"/>
              <a:gd name="connsiteX99-1929" fmla="*/ 3330886 w 4527226"/>
              <a:gd name="connsiteY99-1930" fmla="*/ 4408608 h 6062148"/>
              <a:gd name="connsiteX100-1931" fmla="*/ 3551866 w 4527226"/>
              <a:gd name="connsiteY100-1932" fmla="*/ 4644828 h 6062148"/>
              <a:gd name="connsiteX101-1933" fmla="*/ 3887146 w 4527226"/>
              <a:gd name="connsiteY101-1934" fmla="*/ 5025828 h 6062148"/>
              <a:gd name="connsiteX102-1935" fmla="*/ 4100506 w 4527226"/>
              <a:gd name="connsiteY102-1936" fmla="*/ 5300148 h 6062148"/>
              <a:gd name="connsiteX103-1937" fmla="*/ 4367206 w 4527226"/>
              <a:gd name="connsiteY103-1938" fmla="*/ 5726868 h 6062148"/>
              <a:gd name="connsiteX104-1939" fmla="*/ 4527226 w 4527226"/>
              <a:gd name="connsiteY104-1940" fmla="*/ 6046908 h 6062148"/>
              <a:gd name="connsiteX0-1941" fmla="*/ 381946 w 4527226"/>
              <a:gd name="connsiteY0-1942" fmla="*/ 5924988 h 6046908"/>
              <a:gd name="connsiteX1-1943" fmla="*/ 442906 w 4527226"/>
              <a:gd name="connsiteY1-1944" fmla="*/ 5780208 h 6046908"/>
              <a:gd name="connsiteX2-1945" fmla="*/ 473386 w 4527226"/>
              <a:gd name="connsiteY2-1946" fmla="*/ 5665908 h 6046908"/>
              <a:gd name="connsiteX3-1947" fmla="*/ 511486 w 4527226"/>
              <a:gd name="connsiteY3-1948" fmla="*/ 5612568 h 6046908"/>
              <a:gd name="connsiteX4-1949" fmla="*/ 541966 w 4527226"/>
              <a:gd name="connsiteY4-1950" fmla="*/ 5521128 h 6046908"/>
              <a:gd name="connsiteX5-1951" fmla="*/ 564826 w 4527226"/>
              <a:gd name="connsiteY5-1952" fmla="*/ 5353488 h 6046908"/>
              <a:gd name="connsiteX6-1953" fmla="*/ 602926 w 4527226"/>
              <a:gd name="connsiteY6-1954" fmla="*/ 5223948 h 6046908"/>
              <a:gd name="connsiteX7-1955" fmla="*/ 625786 w 4527226"/>
              <a:gd name="connsiteY7-1956" fmla="*/ 5178228 h 6046908"/>
              <a:gd name="connsiteX8-1957" fmla="*/ 701986 w 4527226"/>
              <a:gd name="connsiteY8-1958" fmla="*/ 5071548 h 6046908"/>
              <a:gd name="connsiteX9-1959" fmla="*/ 717226 w 4527226"/>
              <a:gd name="connsiteY9-1960" fmla="*/ 5063928 h 6046908"/>
              <a:gd name="connsiteX10-1961" fmla="*/ 709606 w 4527226"/>
              <a:gd name="connsiteY10-1962" fmla="*/ 5025828 h 6046908"/>
              <a:gd name="connsiteX11-1963" fmla="*/ 701986 w 4527226"/>
              <a:gd name="connsiteY11-1964" fmla="*/ 5002968 h 6046908"/>
              <a:gd name="connsiteX12-1965" fmla="*/ 968686 w 4527226"/>
              <a:gd name="connsiteY12-1966" fmla="*/ 4682928 h 6046908"/>
              <a:gd name="connsiteX13-1967" fmla="*/ 961066 w 4527226"/>
              <a:gd name="connsiteY13-1968" fmla="*/ 4644828 h 6046908"/>
              <a:gd name="connsiteX14-1969" fmla="*/ 1342066 w 4527226"/>
              <a:gd name="connsiteY14-1970" fmla="*/ 4172388 h 6046908"/>
              <a:gd name="connsiteX15-1971" fmla="*/ 1258246 w 4527226"/>
              <a:gd name="connsiteY15-1972" fmla="*/ 4012368 h 6046908"/>
              <a:gd name="connsiteX16-1973" fmla="*/ 1204906 w 4527226"/>
              <a:gd name="connsiteY16-1974" fmla="*/ 3928548 h 6046908"/>
              <a:gd name="connsiteX17-1975" fmla="*/ 1174426 w 4527226"/>
              <a:gd name="connsiteY17-1976" fmla="*/ 3768528 h 6046908"/>
              <a:gd name="connsiteX18-1977" fmla="*/ 1151566 w 4527226"/>
              <a:gd name="connsiteY18-1978" fmla="*/ 3699948 h 6046908"/>
              <a:gd name="connsiteX19-1979" fmla="*/ 1143946 w 4527226"/>
              <a:gd name="connsiteY19-1980" fmla="*/ 3669468 h 6046908"/>
              <a:gd name="connsiteX20-1981" fmla="*/ 1067746 w 4527226"/>
              <a:gd name="connsiteY20-1982" fmla="*/ 3661848 h 6046908"/>
              <a:gd name="connsiteX21-1983" fmla="*/ 938206 w 4527226"/>
              <a:gd name="connsiteY21-1984" fmla="*/ 3669468 h 6046908"/>
              <a:gd name="connsiteX22-1985" fmla="*/ 831526 w 4527226"/>
              <a:gd name="connsiteY22-1986" fmla="*/ 3692328 h 6046908"/>
              <a:gd name="connsiteX23-1987" fmla="*/ 610546 w 4527226"/>
              <a:gd name="connsiteY23-1988" fmla="*/ 3738048 h 6046908"/>
              <a:gd name="connsiteX24-1989" fmla="*/ 389566 w 4527226"/>
              <a:gd name="connsiteY24-1990" fmla="*/ 3638988 h 6046908"/>
              <a:gd name="connsiteX25-1991" fmla="*/ 381946 w 4527226"/>
              <a:gd name="connsiteY25-1992" fmla="*/ 3326568 h 6046908"/>
              <a:gd name="connsiteX26-1993" fmla="*/ 420046 w 4527226"/>
              <a:gd name="connsiteY26-1994" fmla="*/ 3227508 h 6046908"/>
              <a:gd name="connsiteX27-1995" fmla="*/ 389566 w 4527226"/>
              <a:gd name="connsiteY27-1996" fmla="*/ 3166548 h 6046908"/>
              <a:gd name="connsiteX28-1997" fmla="*/ 351466 w 4527226"/>
              <a:gd name="connsiteY28-1998" fmla="*/ 3105588 h 6046908"/>
              <a:gd name="connsiteX29-1999" fmla="*/ 397186 w 4527226"/>
              <a:gd name="connsiteY29-2000" fmla="*/ 3021768 h 6046908"/>
              <a:gd name="connsiteX30-2001" fmla="*/ 488626 w 4527226"/>
              <a:gd name="connsiteY30-2002" fmla="*/ 2998908 h 6046908"/>
              <a:gd name="connsiteX31-2003" fmla="*/ 471956 w 4527226"/>
              <a:gd name="connsiteY31-2004" fmla="*/ 2942709 h 6046908"/>
              <a:gd name="connsiteX32-2005" fmla="*/ 435286 w 4527226"/>
              <a:gd name="connsiteY32-2006" fmla="*/ 2930328 h 6046908"/>
              <a:gd name="connsiteX33-2007" fmla="*/ 389566 w 4527226"/>
              <a:gd name="connsiteY33-2008" fmla="*/ 2930328 h 6046908"/>
              <a:gd name="connsiteX34-2009" fmla="*/ 314000 w 4527226"/>
              <a:gd name="connsiteY34-2010" fmla="*/ 2893495 h 6046908"/>
              <a:gd name="connsiteX35-2011" fmla="*/ 320986 w 4527226"/>
              <a:gd name="connsiteY35-2012" fmla="*/ 2846508 h 6046908"/>
              <a:gd name="connsiteX36-2013" fmla="*/ 328606 w 4527226"/>
              <a:gd name="connsiteY36-2014" fmla="*/ 2793168 h 6046908"/>
              <a:gd name="connsiteX37-2015" fmla="*/ 313366 w 4527226"/>
              <a:gd name="connsiteY37-2016" fmla="*/ 2732208 h 6046908"/>
              <a:gd name="connsiteX38-2017" fmla="*/ 267646 w 4527226"/>
              <a:gd name="connsiteY38-2018" fmla="*/ 2671248 h 6046908"/>
              <a:gd name="connsiteX39-2019" fmla="*/ 176206 w 4527226"/>
              <a:gd name="connsiteY39-2020" fmla="*/ 2656008 h 6046908"/>
              <a:gd name="connsiteX40-2021" fmla="*/ 54286 w 4527226"/>
              <a:gd name="connsiteY40-2022" fmla="*/ 2610288 h 6046908"/>
              <a:gd name="connsiteX41-2023" fmla="*/ 7931 w 4527226"/>
              <a:gd name="connsiteY41-2024" fmla="*/ 2563298 h 6046908"/>
              <a:gd name="connsiteX42-2025" fmla="*/ 8566 w 4527226"/>
              <a:gd name="connsiteY42-2026" fmla="*/ 2488368 h 6046908"/>
              <a:gd name="connsiteX43-2027" fmla="*/ 92386 w 4527226"/>
              <a:gd name="connsiteY43-2028" fmla="*/ 2335968 h 6046908"/>
              <a:gd name="connsiteX44-2029" fmla="*/ 221926 w 4527226"/>
              <a:gd name="connsiteY44-2030" fmla="*/ 2175948 h 6046908"/>
              <a:gd name="connsiteX45-2031" fmla="*/ 282886 w 4527226"/>
              <a:gd name="connsiteY45-2032" fmla="*/ 2084508 h 6046908"/>
              <a:gd name="connsiteX46-2033" fmla="*/ 328606 w 4527226"/>
              <a:gd name="connsiteY46-2034" fmla="*/ 1977828 h 6046908"/>
              <a:gd name="connsiteX47-2035" fmla="*/ 359086 w 4527226"/>
              <a:gd name="connsiteY47-2036" fmla="*/ 1871148 h 6046908"/>
              <a:gd name="connsiteX48-2037" fmla="*/ 374326 w 4527226"/>
              <a:gd name="connsiteY48-2038" fmla="*/ 1810188 h 6046908"/>
              <a:gd name="connsiteX49-2039" fmla="*/ 343846 w 4527226"/>
              <a:gd name="connsiteY49-2040" fmla="*/ 1756848 h 6046908"/>
              <a:gd name="connsiteX50-2041" fmla="*/ 328606 w 4527226"/>
              <a:gd name="connsiteY50-2042" fmla="*/ 1680648 h 6046908"/>
              <a:gd name="connsiteX51-2043" fmla="*/ 412426 w 4527226"/>
              <a:gd name="connsiteY51-2044" fmla="*/ 1474908 h 6046908"/>
              <a:gd name="connsiteX52-2045" fmla="*/ 442906 w 4527226"/>
              <a:gd name="connsiteY52-2046" fmla="*/ 1307268 h 6046908"/>
              <a:gd name="connsiteX53-2047" fmla="*/ 465766 w 4527226"/>
              <a:gd name="connsiteY53-2048" fmla="*/ 1192968 h 6046908"/>
              <a:gd name="connsiteX54-2049" fmla="*/ 503866 w 4527226"/>
              <a:gd name="connsiteY54-2050" fmla="*/ 1055808 h 6046908"/>
              <a:gd name="connsiteX55-2051" fmla="*/ 557206 w 4527226"/>
              <a:gd name="connsiteY55-2052" fmla="*/ 888168 h 6046908"/>
              <a:gd name="connsiteX56-2053" fmla="*/ 503866 w 4527226"/>
              <a:gd name="connsiteY56-2054" fmla="*/ 888168 h 6046908"/>
              <a:gd name="connsiteX57-2055" fmla="*/ 412426 w 4527226"/>
              <a:gd name="connsiteY57-2056" fmla="*/ 834828 h 6046908"/>
              <a:gd name="connsiteX58-2057" fmla="*/ 328606 w 4527226"/>
              <a:gd name="connsiteY58-2058" fmla="*/ 789108 h 6046908"/>
              <a:gd name="connsiteX59-2059" fmla="*/ 260026 w 4527226"/>
              <a:gd name="connsiteY59-2060" fmla="*/ 773868 h 6046908"/>
              <a:gd name="connsiteX60-2061" fmla="*/ 214306 w 4527226"/>
              <a:gd name="connsiteY60-2062" fmla="*/ 751008 h 6046908"/>
              <a:gd name="connsiteX61-2063" fmla="*/ 260026 w 4527226"/>
              <a:gd name="connsiteY61-2064" fmla="*/ 674808 h 6046908"/>
              <a:gd name="connsiteX62-2065" fmla="*/ 374326 w 4527226"/>
              <a:gd name="connsiteY62-2066" fmla="*/ 606228 h 6046908"/>
              <a:gd name="connsiteX63-2067" fmla="*/ 557206 w 4527226"/>
              <a:gd name="connsiteY63-2068" fmla="*/ 507168 h 6046908"/>
              <a:gd name="connsiteX64-2069" fmla="*/ 656266 w 4527226"/>
              <a:gd name="connsiteY64-2070" fmla="*/ 423348 h 6046908"/>
              <a:gd name="connsiteX65-2071" fmla="*/ 892486 w 4527226"/>
              <a:gd name="connsiteY65-2072" fmla="*/ 232848 h 6046908"/>
              <a:gd name="connsiteX66-2073" fmla="*/ 1174426 w 4527226"/>
              <a:gd name="connsiteY66-2074" fmla="*/ 80448 h 6046908"/>
              <a:gd name="connsiteX67-2075" fmla="*/ 1593526 w 4527226"/>
              <a:gd name="connsiteY67-2076" fmla="*/ 11868 h 6046908"/>
              <a:gd name="connsiteX68-2077" fmla="*/ 1944046 w 4527226"/>
              <a:gd name="connsiteY68-2078" fmla="*/ 4248 h 6046908"/>
              <a:gd name="connsiteX69-2079" fmla="*/ 2172646 w 4527226"/>
              <a:gd name="connsiteY69-2080" fmla="*/ 4248 h 6046908"/>
              <a:gd name="connsiteX70-2081" fmla="*/ 2393626 w 4527226"/>
              <a:gd name="connsiteY70-2082" fmla="*/ 57588 h 6046908"/>
              <a:gd name="connsiteX71-2083" fmla="*/ 2667946 w 4527226"/>
              <a:gd name="connsiteY71-2084" fmla="*/ 133788 h 6046908"/>
              <a:gd name="connsiteX72-2085" fmla="*/ 2820346 w 4527226"/>
              <a:gd name="connsiteY72-2086" fmla="*/ 202368 h 6046908"/>
              <a:gd name="connsiteX73-2087" fmla="*/ 3102286 w 4527226"/>
              <a:gd name="connsiteY73-2088" fmla="*/ 400488 h 6046908"/>
              <a:gd name="connsiteX74-2089" fmla="*/ 3285166 w 4527226"/>
              <a:gd name="connsiteY74-2090" fmla="*/ 651948 h 6046908"/>
              <a:gd name="connsiteX75-2091" fmla="*/ 3407086 w 4527226"/>
              <a:gd name="connsiteY75-2092" fmla="*/ 918648 h 6046908"/>
              <a:gd name="connsiteX76-2093" fmla="*/ 3475666 w 4527226"/>
              <a:gd name="connsiteY76-2094" fmla="*/ 1238688 h 6046908"/>
              <a:gd name="connsiteX77-2095" fmla="*/ 3506146 w 4527226"/>
              <a:gd name="connsiteY77-2096" fmla="*/ 1543488 h 6046908"/>
              <a:gd name="connsiteX78-2097" fmla="*/ 3506146 w 4527226"/>
              <a:gd name="connsiteY78-2098" fmla="*/ 1962588 h 6046908"/>
              <a:gd name="connsiteX79-2099" fmla="*/ 3338506 w 4527226"/>
              <a:gd name="connsiteY79-2100" fmla="*/ 2305488 h 6046908"/>
              <a:gd name="connsiteX80-2101" fmla="*/ 3254686 w 4527226"/>
              <a:gd name="connsiteY80-2102" fmla="*/ 2473128 h 6046908"/>
              <a:gd name="connsiteX81-2103" fmla="*/ 3132766 w 4527226"/>
              <a:gd name="connsiteY81-2104" fmla="*/ 2663628 h 6046908"/>
              <a:gd name="connsiteX82-2105" fmla="*/ 3071806 w 4527226"/>
              <a:gd name="connsiteY82-2106" fmla="*/ 2838888 h 6046908"/>
              <a:gd name="connsiteX83-2107" fmla="*/ 3064186 w 4527226"/>
              <a:gd name="connsiteY83-2108" fmla="*/ 2915088 h 6046908"/>
              <a:gd name="connsiteX84-2109" fmla="*/ 3018466 w 4527226"/>
              <a:gd name="connsiteY84-2110" fmla="*/ 3014148 h 6046908"/>
              <a:gd name="connsiteX85-2111" fmla="*/ 2980366 w 4527226"/>
              <a:gd name="connsiteY85-2112" fmla="*/ 3082728 h 6046908"/>
              <a:gd name="connsiteX86-2113" fmla="*/ 2957506 w 4527226"/>
              <a:gd name="connsiteY86-2114" fmla="*/ 3120828 h 6046908"/>
              <a:gd name="connsiteX87-2115" fmla="*/ 2957506 w 4527226"/>
              <a:gd name="connsiteY87-2116" fmla="*/ 3555168 h 6046908"/>
              <a:gd name="connsiteX88-2117" fmla="*/ 3010846 w 4527226"/>
              <a:gd name="connsiteY88-2118" fmla="*/ 3539928 h 6046908"/>
              <a:gd name="connsiteX89-2119" fmla="*/ 3109906 w 4527226"/>
              <a:gd name="connsiteY89-2120" fmla="*/ 3570408 h 6046908"/>
              <a:gd name="connsiteX90-2121" fmla="*/ 3140386 w 4527226"/>
              <a:gd name="connsiteY90-2122" fmla="*/ 3631368 h 6046908"/>
              <a:gd name="connsiteX91-2123" fmla="*/ 3117526 w 4527226"/>
              <a:gd name="connsiteY91-2124" fmla="*/ 3738048 h 6046908"/>
              <a:gd name="connsiteX92-2125" fmla="*/ 3125146 w 4527226"/>
              <a:gd name="connsiteY92-2126" fmla="*/ 4103808 h 6046908"/>
              <a:gd name="connsiteX93-2127" fmla="*/ 3163246 w 4527226"/>
              <a:gd name="connsiteY93-2128" fmla="*/ 4157148 h 6046908"/>
              <a:gd name="connsiteX94-2129" fmla="*/ 3201346 w 4527226"/>
              <a:gd name="connsiteY94-2130" fmla="*/ 4164768 h 6046908"/>
              <a:gd name="connsiteX95-2131" fmla="*/ 3231826 w 4527226"/>
              <a:gd name="connsiteY95-2132" fmla="*/ 4172388 h 6046908"/>
              <a:gd name="connsiteX96-2133" fmla="*/ 3285166 w 4527226"/>
              <a:gd name="connsiteY96-2134" fmla="*/ 4294308 h 6046908"/>
              <a:gd name="connsiteX97-2135" fmla="*/ 3300406 w 4527226"/>
              <a:gd name="connsiteY97-2136" fmla="*/ 4347648 h 6046908"/>
              <a:gd name="connsiteX98-2137" fmla="*/ 3330886 w 4527226"/>
              <a:gd name="connsiteY98-2138" fmla="*/ 4408608 h 6046908"/>
              <a:gd name="connsiteX99-2139" fmla="*/ 3551866 w 4527226"/>
              <a:gd name="connsiteY99-2140" fmla="*/ 4644828 h 6046908"/>
              <a:gd name="connsiteX100-2141" fmla="*/ 3887146 w 4527226"/>
              <a:gd name="connsiteY100-2142" fmla="*/ 5025828 h 6046908"/>
              <a:gd name="connsiteX101-2143" fmla="*/ 4100506 w 4527226"/>
              <a:gd name="connsiteY101-2144" fmla="*/ 5300148 h 6046908"/>
              <a:gd name="connsiteX102-2145" fmla="*/ 4367206 w 4527226"/>
              <a:gd name="connsiteY102-2146" fmla="*/ 5726868 h 6046908"/>
              <a:gd name="connsiteX103-2147" fmla="*/ 4527226 w 4527226"/>
              <a:gd name="connsiteY103-2148" fmla="*/ 6046908 h 6046908"/>
              <a:gd name="connsiteX0-2149" fmla="*/ 442906 w 4527226"/>
              <a:gd name="connsiteY0-2150" fmla="*/ 5780208 h 6046908"/>
              <a:gd name="connsiteX1-2151" fmla="*/ 473386 w 4527226"/>
              <a:gd name="connsiteY1-2152" fmla="*/ 5665908 h 6046908"/>
              <a:gd name="connsiteX2-2153" fmla="*/ 511486 w 4527226"/>
              <a:gd name="connsiteY2-2154" fmla="*/ 5612568 h 6046908"/>
              <a:gd name="connsiteX3-2155" fmla="*/ 541966 w 4527226"/>
              <a:gd name="connsiteY3-2156" fmla="*/ 5521128 h 6046908"/>
              <a:gd name="connsiteX4-2157" fmla="*/ 564826 w 4527226"/>
              <a:gd name="connsiteY4-2158" fmla="*/ 5353488 h 6046908"/>
              <a:gd name="connsiteX5-2159" fmla="*/ 602926 w 4527226"/>
              <a:gd name="connsiteY5-2160" fmla="*/ 5223948 h 6046908"/>
              <a:gd name="connsiteX6-2161" fmla="*/ 625786 w 4527226"/>
              <a:gd name="connsiteY6-2162" fmla="*/ 5178228 h 6046908"/>
              <a:gd name="connsiteX7-2163" fmla="*/ 701986 w 4527226"/>
              <a:gd name="connsiteY7-2164" fmla="*/ 5071548 h 6046908"/>
              <a:gd name="connsiteX8-2165" fmla="*/ 717226 w 4527226"/>
              <a:gd name="connsiteY8-2166" fmla="*/ 5063928 h 6046908"/>
              <a:gd name="connsiteX9-2167" fmla="*/ 709606 w 4527226"/>
              <a:gd name="connsiteY9-2168" fmla="*/ 5025828 h 6046908"/>
              <a:gd name="connsiteX10-2169" fmla="*/ 701986 w 4527226"/>
              <a:gd name="connsiteY10-2170" fmla="*/ 5002968 h 6046908"/>
              <a:gd name="connsiteX11-2171" fmla="*/ 968686 w 4527226"/>
              <a:gd name="connsiteY11-2172" fmla="*/ 4682928 h 6046908"/>
              <a:gd name="connsiteX12-2173" fmla="*/ 961066 w 4527226"/>
              <a:gd name="connsiteY12-2174" fmla="*/ 4644828 h 6046908"/>
              <a:gd name="connsiteX13-2175" fmla="*/ 1342066 w 4527226"/>
              <a:gd name="connsiteY13-2176" fmla="*/ 4172388 h 6046908"/>
              <a:gd name="connsiteX14-2177" fmla="*/ 1258246 w 4527226"/>
              <a:gd name="connsiteY14-2178" fmla="*/ 4012368 h 6046908"/>
              <a:gd name="connsiteX15-2179" fmla="*/ 1204906 w 4527226"/>
              <a:gd name="connsiteY15-2180" fmla="*/ 3928548 h 6046908"/>
              <a:gd name="connsiteX16-2181" fmla="*/ 1174426 w 4527226"/>
              <a:gd name="connsiteY16-2182" fmla="*/ 3768528 h 6046908"/>
              <a:gd name="connsiteX17-2183" fmla="*/ 1151566 w 4527226"/>
              <a:gd name="connsiteY17-2184" fmla="*/ 3699948 h 6046908"/>
              <a:gd name="connsiteX18-2185" fmla="*/ 1143946 w 4527226"/>
              <a:gd name="connsiteY18-2186" fmla="*/ 3669468 h 6046908"/>
              <a:gd name="connsiteX19-2187" fmla="*/ 1067746 w 4527226"/>
              <a:gd name="connsiteY19-2188" fmla="*/ 3661848 h 6046908"/>
              <a:gd name="connsiteX20-2189" fmla="*/ 938206 w 4527226"/>
              <a:gd name="connsiteY20-2190" fmla="*/ 3669468 h 6046908"/>
              <a:gd name="connsiteX21-2191" fmla="*/ 831526 w 4527226"/>
              <a:gd name="connsiteY21-2192" fmla="*/ 3692328 h 6046908"/>
              <a:gd name="connsiteX22-2193" fmla="*/ 610546 w 4527226"/>
              <a:gd name="connsiteY22-2194" fmla="*/ 3738048 h 6046908"/>
              <a:gd name="connsiteX23-2195" fmla="*/ 389566 w 4527226"/>
              <a:gd name="connsiteY23-2196" fmla="*/ 3638988 h 6046908"/>
              <a:gd name="connsiteX24-2197" fmla="*/ 381946 w 4527226"/>
              <a:gd name="connsiteY24-2198" fmla="*/ 3326568 h 6046908"/>
              <a:gd name="connsiteX25-2199" fmla="*/ 420046 w 4527226"/>
              <a:gd name="connsiteY25-2200" fmla="*/ 3227508 h 6046908"/>
              <a:gd name="connsiteX26-2201" fmla="*/ 389566 w 4527226"/>
              <a:gd name="connsiteY26-2202" fmla="*/ 3166548 h 6046908"/>
              <a:gd name="connsiteX27-2203" fmla="*/ 351466 w 4527226"/>
              <a:gd name="connsiteY27-2204" fmla="*/ 3105588 h 6046908"/>
              <a:gd name="connsiteX28-2205" fmla="*/ 397186 w 4527226"/>
              <a:gd name="connsiteY28-2206" fmla="*/ 3021768 h 6046908"/>
              <a:gd name="connsiteX29-2207" fmla="*/ 488626 w 4527226"/>
              <a:gd name="connsiteY29-2208" fmla="*/ 2998908 h 6046908"/>
              <a:gd name="connsiteX30-2209" fmla="*/ 471956 w 4527226"/>
              <a:gd name="connsiteY30-2210" fmla="*/ 2942709 h 6046908"/>
              <a:gd name="connsiteX31-2211" fmla="*/ 435286 w 4527226"/>
              <a:gd name="connsiteY31-2212" fmla="*/ 2930328 h 6046908"/>
              <a:gd name="connsiteX32-2213" fmla="*/ 389566 w 4527226"/>
              <a:gd name="connsiteY32-2214" fmla="*/ 2930328 h 6046908"/>
              <a:gd name="connsiteX33-2215" fmla="*/ 314000 w 4527226"/>
              <a:gd name="connsiteY33-2216" fmla="*/ 2893495 h 6046908"/>
              <a:gd name="connsiteX34-2217" fmla="*/ 320986 w 4527226"/>
              <a:gd name="connsiteY34-2218" fmla="*/ 2846508 h 6046908"/>
              <a:gd name="connsiteX35-2219" fmla="*/ 328606 w 4527226"/>
              <a:gd name="connsiteY35-2220" fmla="*/ 2793168 h 6046908"/>
              <a:gd name="connsiteX36-2221" fmla="*/ 313366 w 4527226"/>
              <a:gd name="connsiteY36-2222" fmla="*/ 2732208 h 6046908"/>
              <a:gd name="connsiteX37-2223" fmla="*/ 267646 w 4527226"/>
              <a:gd name="connsiteY37-2224" fmla="*/ 2671248 h 6046908"/>
              <a:gd name="connsiteX38-2225" fmla="*/ 176206 w 4527226"/>
              <a:gd name="connsiteY38-2226" fmla="*/ 2656008 h 6046908"/>
              <a:gd name="connsiteX39-2227" fmla="*/ 54286 w 4527226"/>
              <a:gd name="connsiteY39-2228" fmla="*/ 2610288 h 6046908"/>
              <a:gd name="connsiteX40-2229" fmla="*/ 7931 w 4527226"/>
              <a:gd name="connsiteY40-2230" fmla="*/ 2563298 h 6046908"/>
              <a:gd name="connsiteX41-2231" fmla="*/ 8566 w 4527226"/>
              <a:gd name="connsiteY41-2232" fmla="*/ 2488368 h 6046908"/>
              <a:gd name="connsiteX42-2233" fmla="*/ 92386 w 4527226"/>
              <a:gd name="connsiteY42-2234" fmla="*/ 2335968 h 6046908"/>
              <a:gd name="connsiteX43-2235" fmla="*/ 221926 w 4527226"/>
              <a:gd name="connsiteY43-2236" fmla="*/ 2175948 h 6046908"/>
              <a:gd name="connsiteX44-2237" fmla="*/ 282886 w 4527226"/>
              <a:gd name="connsiteY44-2238" fmla="*/ 2084508 h 6046908"/>
              <a:gd name="connsiteX45-2239" fmla="*/ 328606 w 4527226"/>
              <a:gd name="connsiteY45-2240" fmla="*/ 1977828 h 6046908"/>
              <a:gd name="connsiteX46-2241" fmla="*/ 359086 w 4527226"/>
              <a:gd name="connsiteY46-2242" fmla="*/ 1871148 h 6046908"/>
              <a:gd name="connsiteX47-2243" fmla="*/ 374326 w 4527226"/>
              <a:gd name="connsiteY47-2244" fmla="*/ 1810188 h 6046908"/>
              <a:gd name="connsiteX48-2245" fmla="*/ 343846 w 4527226"/>
              <a:gd name="connsiteY48-2246" fmla="*/ 1756848 h 6046908"/>
              <a:gd name="connsiteX49-2247" fmla="*/ 328606 w 4527226"/>
              <a:gd name="connsiteY49-2248" fmla="*/ 1680648 h 6046908"/>
              <a:gd name="connsiteX50-2249" fmla="*/ 412426 w 4527226"/>
              <a:gd name="connsiteY50-2250" fmla="*/ 1474908 h 6046908"/>
              <a:gd name="connsiteX51-2251" fmla="*/ 442906 w 4527226"/>
              <a:gd name="connsiteY51-2252" fmla="*/ 1307268 h 6046908"/>
              <a:gd name="connsiteX52-2253" fmla="*/ 465766 w 4527226"/>
              <a:gd name="connsiteY52-2254" fmla="*/ 1192968 h 6046908"/>
              <a:gd name="connsiteX53-2255" fmla="*/ 503866 w 4527226"/>
              <a:gd name="connsiteY53-2256" fmla="*/ 1055808 h 6046908"/>
              <a:gd name="connsiteX54-2257" fmla="*/ 557206 w 4527226"/>
              <a:gd name="connsiteY54-2258" fmla="*/ 888168 h 6046908"/>
              <a:gd name="connsiteX55-2259" fmla="*/ 503866 w 4527226"/>
              <a:gd name="connsiteY55-2260" fmla="*/ 888168 h 6046908"/>
              <a:gd name="connsiteX56-2261" fmla="*/ 412426 w 4527226"/>
              <a:gd name="connsiteY56-2262" fmla="*/ 834828 h 6046908"/>
              <a:gd name="connsiteX57-2263" fmla="*/ 328606 w 4527226"/>
              <a:gd name="connsiteY57-2264" fmla="*/ 789108 h 6046908"/>
              <a:gd name="connsiteX58-2265" fmla="*/ 260026 w 4527226"/>
              <a:gd name="connsiteY58-2266" fmla="*/ 773868 h 6046908"/>
              <a:gd name="connsiteX59-2267" fmla="*/ 214306 w 4527226"/>
              <a:gd name="connsiteY59-2268" fmla="*/ 751008 h 6046908"/>
              <a:gd name="connsiteX60-2269" fmla="*/ 260026 w 4527226"/>
              <a:gd name="connsiteY60-2270" fmla="*/ 674808 h 6046908"/>
              <a:gd name="connsiteX61-2271" fmla="*/ 374326 w 4527226"/>
              <a:gd name="connsiteY61-2272" fmla="*/ 606228 h 6046908"/>
              <a:gd name="connsiteX62-2273" fmla="*/ 557206 w 4527226"/>
              <a:gd name="connsiteY62-2274" fmla="*/ 507168 h 6046908"/>
              <a:gd name="connsiteX63-2275" fmla="*/ 656266 w 4527226"/>
              <a:gd name="connsiteY63-2276" fmla="*/ 423348 h 6046908"/>
              <a:gd name="connsiteX64-2277" fmla="*/ 892486 w 4527226"/>
              <a:gd name="connsiteY64-2278" fmla="*/ 232848 h 6046908"/>
              <a:gd name="connsiteX65-2279" fmla="*/ 1174426 w 4527226"/>
              <a:gd name="connsiteY65-2280" fmla="*/ 80448 h 6046908"/>
              <a:gd name="connsiteX66-2281" fmla="*/ 1593526 w 4527226"/>
              <a:gd name="connsiteY66-2282" fmla="*/ 11868 h 6046908"/>
              <a:gd name="connsiteX67-2283" fmla="*/ 1944046 w 4527226"/>
              <a:gd name="connsiteY67-2284" fmla="*/ 4248 h 6046908"/>
              <a:gd name="connsiteX68-2285" fmla="*/ 2172646 w 4527226"/>
              <a:gd name="connsiteY68-2286" fmla="*/ 4248 h 6046908"/>
              <a:gd name="connsiteX69-2287" fmla="*/ 2393626 w 4527226"/>
              <a:gd name="connsiteY69-2288" fmla="*/ 57588 h 6046908"/>
              <a:gd name="connsiteX70-2289" fmla="*/ 2667946 w 4527226"/>
              <a:gd name="connsiteY70-2290" fmla="*/ 133788 h 6046908"/>
              <a:gd name="connsiteX71-2291" fmla="*/ 2820346 w 4527226"/>
              <a:gd name="connsiteY71-2292" fmla="*/ 202368 h 6046908"/>
              <a:gd name="connsiteX72-2293" fmla="*/ 3102286 w 4527226"/>
              <a:gd name="connsiteY72-2294" fmla="*/ 400488 h 6046908"/>
              <a:gd name="connsiteX73-2295" fmla="*/ 3285166 w 4527226"/>
              <a:gd name="connsiteY73-2296" fmla="*/ 651948 h 6046908"/>
              <a:gd name="connsiteX74-2297" fmla="*/ 3407086 w 4527226"/>
              <a:gd name="connsiteY74-2298" fmla="*/ 918648 h 6046908"/>
              <a:gd name="connsiteX75-2299" fmla="*/ 3475666 w 4527226"/>
              <a:gd name="connsiteY75-2300" fmla="*/ 1238688 h 6046908"/>
              <a:gd name="connsiteX76-2301" fmla="*/ 3506146 w 4527226"/>
              <a:gd name="connsiteY76-2302" fmla="*/ 1543488 h 6046908"/>
              <a:gd name="connsiteX77-2303" fmla="*/ 3506146 w 4527226"/>
              <a:gd name="connsiteY77-2304" fmla="*/ 1962588 h 6046908"/>
              <a:gd name="connsiteX78-2305" fmla="*/ 3338506 w 4527226"/>
              <a:gd name="connsiteY78-2306" fmla="*/ 2305488 h 6046908"/>
              <a:gd name="connsiteX79-2307" fmla="*/ 3254686 w 4527226"/>
              <a:gd name="connsiteY79-2308" fmla="*/ 2473128 h 6046908"/>
              <a:gd name="connsiteX80-2309" fmla="*/ 3132766 w 4527226"/>
              <a:gd name="connsiteY80-2310" fmla="*/ 2663628 h 6046908"/>
              <a:gd name="connsiteX81-2311" fmla="*/ 3071806 w 4527226"/>
              <a:gd name="connsiteY81-2312" fmla="*/ 2838888 h 6046908"/>
              <a:gd name="connsiteX82-2313" fmla="*/ 3064186 w 4527226"/>
              <a:gd name="connsiteY82-2314" fmla="*/ 2915088 h 6046908"/>
              <a:gd name="connsiteX83-2315" fmla="*/ 3018466 w 4527226"/>
              <a:gd name="connsiteY83-2316" fmla="*/ 3014148 h 6046908"/>
              <a:gd name="connsiteX84-2317" fmla="*/ 2980366 w 4527226"/>
              <a:gd name="connsiteY84-2318" fmla="*/ 3082728 h 6046908"/>
              <a:gd name="connsiteX85-2319" fmla="*/ 2957506 w 4527226"/>
              <a:gd name="connsiteY85-2320" fmla="*/ 3120828 h 6046908"/>
              <a:gd name="connsiteX86-2321" fmla="*/ 2957506 w 4527226"/>
              <a:gd name="connsiteY86-2322" fmla="*/ 3555168 h 6046908"/>
              <a:gd name="connsiteX87-2323" fmla="*/ 3010846 w 4527226"/>
              <a:gd name="connsiteY87-2324" fmla="*/ 3539928 h 6046908"/>
              <a:gd name="connsiteX88-2325" fmla="*/ 3109906 w 4527226"/>
              <a:gd name="connsiteY88-2326" fmla="*/ 3570408 h 6046908"/>
              <a:gd name="connsiteX89-2327" fmla="*/ 3140386 w 4527226"/>
              <a:gd name="connsiteY89-2328" fmla="*/ 3631368 h 6046908"/>
              <a:gd name="connsiteX90-2329" fmla="*/ 3117526 w 4527226"/>
              <a:gd name="connsiteY90-2330" fmla="*/ 3738048 h 6046908"/>
              <a:gd name="connsiteX91-2331" fmla="*/ 3125146 w 4527226"/>
              <a:gd name="connsiteY91-2332" fmla="*/ 4103808 h 6046908"/>
              <a:gd name="connsiteX92-2333" fmla="*/ 3163246 w 4527226"/>
              <a:gd name="connsiteY92-2334" fmla="*/ 4157148 h 6046908"/>
              <a:gd name="connsiteX93-2335" fmla="*/ 3201346 w 4527226"/>
              <a:gd name="connsiteY93-2336" fmla="*/ 4164768 h 6046908"/>
              <a:gd name="connsiteX94-2337" fmla="*/ 3231826 w 4527226"/>
              <a:gd name="connsiteY94-2338" fmla="*/ 4172388 h 6046908"/>
              <a:gd name="connsiteX95-2339" fmla="*/ 3285166 w 4527226"/>
              <a:gd name="connsiteY95-2340" fmla="*/ 4294308 h 6046908"/>
              <a:gd name="connsiteX96-2341" fmla="*/ 3300406 w 4527226"/>
              <a:gd name="connsiteY96-2342" fmla="*/ 4347648 h 6046908"/>
              <a:gd name="connsiteX97-2343" fmla="*/ 3330886 w 4527226"/>
              <a:gd name="connsiteY97-2344" fmla="*/ 4408608 h 6046908"/>
              <a:gd name="connsiteX98-2345" fmla="*/ 3551866 w 4527226"/>
              <a:gd name="connsiteY98-2346" fmla="*/ 4644828 h 6046908"/>
              <a:gd name="connsiteX99-2347" fmla="*/ 3887146 w 4527226"/>
              <a:gd name="connsiteY99-2348" fmla="*/ 5025828 h 6046908"/>
              <a:gd name="connsiteX100-2349" fmla="*/ 4100506 w 4527226"/>
              <a:gd name="connsiteY100-2350" fmla="*/ 5300148 h 6046908"/>
              <a:gd name="connsiteX101-2351" fmla="*/ 4367206 w 4527226"/>
              <a:gd name="connsiteY101-2352" fmla="*/ 5726868 h 6046908"/>
              <a:gd name="connsiteX102-2353" fmla="*/ 4527226 w 4527226"/>
              <a:gd name="connsiteY102-2354" fmla="*/ 6046908 h 6046908"/>
              <a:gd name="connsiteX0-2355" fmla="*/ 473386 w 4527226"/>
              <a:gd name="connsiteY0-2356" fmla="*/ 5665908 h 6046908"/>
              <a:gd name="connsiteX1-2357" fmla="*/ 511486 w 4527226"/>
              <a:gd name="connsiteY1-2358" fmla="*/ 5612568 h 6046908"/>
              <a:gd name="connsiteX2-2359" fmla="*/ 541966 w 4527226"/>
              <a:gd name="connsiteY2-2360" fmla="*/ 5521128 h 6046908"/>
              <a:gd name="connsiteX3-2361" fmla="*/ 564826 w 4527226"/>
              <a:gd name="connsiteY3-2362" fmla="*/ 5353488 h 6046908"/>
              <a:gd name="connsiteX4-2363" fmla="*/ 602926 w 4527226"/>
              <a:gd name="connsiteY4-2364" fmla="*/ 5223948 h 6046908"/>
              <a:gd name="connsiteX5-2365" fmla="*/ 625786 w 4527226"/>
              <a:gd name="connsiteY5-2366" fmla="*/ 5178228 h 6046908"/>
              <a:gd name="connsiteX6-2367" fmla="*/ 701986 w 4527226"/>
              <a:gd name="connsiteY6-2368" fmla="*/ 5071548 h 6046908"/>
              <a:gd name="connsiteX7-2369" fmla="*/ 717226 w 4527226"/>
              <a:gd name="connsiteY7-2370" fmla="*/ 5063928 h 6046908"/>
              <a:gd name="connsiteX8-2371" fmla="*/ 709606 w 4527226"/>
              <a:gd name="connsiteY8-2372" fmla="*/ 5025828 h 6046908"/>
              <a:gd name="connsiteX9-2373" fmla="*/ 701986 w 4527226"/>
              <a:gd name="connsiteY9-2374" fmla="*/ 5002968 h 6046908"/>
              <a:gd name="connsiteX10-2375" fmla="*/ 968686 w 4527226"/>
              <a:gd name="connsiteY10-2376" fmla="*/ 4682928 h 6046908"/>
              <a:gd name="connsiteX11-2377" fmla="*/ 961066 w 4527226"/>
              <a:gd name="connsiteY11-2378" fmla="*/ 4644828 h 6046908"/>
              <a:gd name="connsiteX12-2379" fmla="*/ 1342066 w 4527226"/>
              <a:gd name="connsiteY12-2380" fmla="*/ 4172388 h 6046908"/>
              <a:gd name="connsiteX13-2381" fmla="*/ 1258246 w 4527226"/>
              <a:gd name="connsiteY13-2382" fmla="*/ 4012368 h 6046908"/>
              <a:gd name="connsiteX14-2383" fmla="*/ 1204906 w 4527226"/>
              <a:gd name="connsiteY14-2384" fmla="*/ 3928548 h 6046908"/>
              <a:gd name="connsiteX15-2385" fmla="*/ 1174426 w 4527226"/>
              <a:gd name="connsiteY15-2386" fmla="*/ 3768528 h 6046908"/>
              <a:gd name="connsiteX16-2387" fmla="*/ 1151566 w 4527226"/>
              <a:gd name="connsiteY16-2388" fmla="*/ 3699948 h 6046908"/>
              <a:gd name="connsiteX17-2389" fmla="*/ 1143946 w 4527226"/>
              <a:gd name="connsiteY17-2390" fmla="*/ 3669468 h 6046908"/>
              <a:gd name="connsiteX18-2391" fmla="*/ 1067746 w 4527226"/>
              <a:gd name="connsiteY18-2392" fmla="*/ 3661848 h 6046908"/>
              <a:gd name="connsiteX19-2393" fmla="*/ 938206 w 4527226"/>
              <a:gd name="connsiteY19-2394" fmla="*/ 3669468 h 6046908"/>
              <a:gd name="connsiteX20-2395" fmla="*/ 831526 w 4527226"/>
              <a:gd name="connsiteY20-2396" fmla="*/ 3692328 h 6046908"/>
              <a:gd name="connsiteX21-2397" fmla="*/ 610546 w 4527226"/>
              <a:gd name="connsiteY21-2398" fmla="*/ 3738048 h 6046908"/>
              <a:gd name="connsiteX22-2399" fmla="*/ 389566 w 4527226"/>
              <a:gd name="connsiteY22-2400" fmla="*/ 3638988 h 6046908"/>
              <a:gd name="connsiteX23-2401" fmla="*/ 381946 w 4527226"/>
              <a:gd name="connsiteY23-2402" fmla="*/ 3326568 h 6046908"/>
              <a:gd name="connsiteX24-2403" fmla="*/ 420046 w 4527226"/>
              <a:gd name="connsiteY24-2404" fmla="*/ 3227508 h 6046908"/>
              <a:gd name="connsiteX25-2405" fmla="*/ 389566 w 4527226"/>
              <a:gd name="connsiteY25-2406" fmla="*/ 3166548 h 6046908"/>
              <a:gd name="connsiteX26-2407" fmla="*/ 351466 w 4527226"/>
              <a:gd name="connsiteY26-2408" fmla="*/ 3105588 h 6046908"/>
              <a:gd name="connsiteX27-2409" fmla="*/ 397186 w 4527226"/>
              <a:gd name="connsiteY27-2410" fmla="*/ 3021768 h 6046908"/>
              <a:gd name="connsiteX28-2411" fmla="*/ 488626 w 4527226"/>
              <a:gd name="connsiteY28-2412" fmla="*/ 2998908 h 6046908"/>
              <a:gd name="connsiteX29-2413" fmla="*/ 471956 w 4527226"/>
              <a:gd name="connsiteY29-2414" fmla="*/ 2942709 h 6046908"/>
              <a:gd name="connsiteX30-2415" fmla="*/ 435286 w 4527226"/>
              <a:gd name="connsiteY30-2416" fmla="*/ 2930328 h 6046908"/>
              <a:gd name="connsiteX31-2417" fmla="*/ 389566 w 4527226"/>
              <a:gd name="connsiteY31-2418" fmla="*/ 2930328 h 6046908"/>
              <a:gd name="connsiteX32-2419" fmla="*/ 314000 w 4527226"/>
              <a:gd name="connsiteY32-2420" fmla="*/ 2893495 h 6046908"/>
              <a:gd name="connsiteX33-2421" fmla="*/ 320986 w 4527226"/>
              <a:gd name="connsiteY33-2422" fmla="*/ 2846508 h 6046908"/>
              <a:gd name="connsiteX34-2423" fmla="*/ 328606 w 4527226"/>
              <a:gd name="connsiteY34-2424" fmla="*/ 2793168 h 6046908"/>
              <a:gd name="connsiteX35-2425" fmla="*/ 313366 w 4527226"/>
              <a:gd name="connsiteY35-2426" fmla="*/ 2732208 h 6046908"/>
              <a:gd name="connsiteX36-2427" fmla="*/ 267646 w 4527226"/>
              <a:gd name="connsiteY36-2428" fmla="*/ 2671248 h 6046908"/>
              <a:gd name="connsiteX37-2429" fmla="*/ 176206 w 4527226"/>
              <a:gd name="connsiteY37-2430" fmla="*/ 2656008 h 6046908"/>
              <a:gd name="connsiteX38-2431" fmla="*/ 54286 w 4527226"/>
              <a:gd name="connsiteY38-2432" fmla="*/ 2610288 h 6046908"/>
              <a:gd name="connsiteX39-2433" fmla="*/ 7931 w 4527226"/>
              <a:gd name="connsiteY39-2434" fmla="*/ 2563298 h 6046908"/>
              <a:gd name="connsiteX40-2435" fmla="*/ 8566 w 4527226"/>
              <a:gd name="connsiteY40-2436" fmla="*/ 2488368 h 6046908"/>
              <a:gd name="connsiteX41-2437" fmla="*/ 92386 w 4527226"/>
              <a:gd name="connsiteY41-2438" fmla="*/ 2335968 h 6046908"/>
              <a:gd name="connsiteX42-2439" fmla="*/ 221926 w 4527226"/>
              <a:gd name="connsiteY42-2440" fmla="*/ 2175948 h 6046908"/>
              <a:gd name="connsiteX43-2441" fmla="*/ 282886 w 4527226"/>
              <a:gd name="connsiteY43-2442" fmla="*/ 2084508 h 6046908"/>
              <a:gd name="connsiteX44-2443" fmla="*/ 328606 w 4527226"/>
              <a:gd name="connsiteY44-2444" fmla="*/ 1977828 h 6046908"/>
              <a:gd name="connsiteX45-2445" fmla="*/ 359086 w 4527226"/>
              <a:gd name="connsiteY45-2446" fmla="*/ 1871148 h 6046908"/>
              <a:gd name="connsiteX46-2447" fmla="*/ 374326 w 4527226"/>
              <a:gd name="connsiteY46-2448" fmla="*/ 1810188 h 6046908"/>
              <a:gd name="connsiteX47-2449" fmla="*/ 343846 w 4527226"/>
              <a:gd name="connsiteY47-2450" fmla="*/ 1756848 h 6046908"/>
              <a:gd name="connsiteX48-2451" fmla="*/ 328606 w 4527226"/>
              <a:gd name="connsiteY48-2452" fmla="*/ 1680648 h 6046908"/>
              <a:gd name="connsiteX49-2453" fmla="*/ 412426 w 4527226"/>
              <a:gd name="connsiteY49-2454" fmla="*/ 1474908 h 6046908"/>
              <a:gd name="connsiteX50-2455" fmla="*/ 442906 w 4527226"/>
              <a:gd name="connsiteY50-2456" fmla="*/ 1307268 h 6046908"/>
              <a:gd name="connsiteX51-2457" fmla="*/ 465766 w 4527226"/>
              <a:gd name="connsiteY51-2458" fmla="*/ 1192968 h 6046908"/>
              <a:gd name="connsiteX52-2459" fmla="*/ 503866 w 4527226"/>
              <a:gd name="connsiteY52-2460" fmla="*/ 1055808 h 6046908"/>
              <a:gd name="connsiteX53-2461" fmla="*/ 557206 w 4527226"/>
              <a:gd name="connsiteY53-2462" fmla="*/ 888168 h 6046908"/>
              <a:gd name="connsiteX54-2463" fmla="*/ 503866 w 4527226"/>
              <a:gd name="connsiteY54-2464" fmla="*/ 888168 h 6046908"/>
              <a:gd name="connsiteX55-2465" fmla="*/ 412426 w 4527226"/>
              <a:gd name="connsiteY55-2466" fmla="*/ 834828 h 6046908"/>
              <a:gd name="connsiteX56-2467" fmla="*/ 328606 w 4527226"/>
              <a:gd name="connsiteY56-2468" fmla="*/ 789108 h 6046908"/>
              <a:gd name="connsiteX57-2469" fmla="*/ 260026 w 4527226"/>
              <a:gd name="connsiteY57-2470" fmla="*/ 773868 h 6046908"/>
              <a:gd name="connsiteX58-2471" fmla="*/ 214306 w 4527226"/>
              <a:gd name="connsiteY58-2472" fmla="*/ 751008 h 6046908"/>
              <a:gd name="connsiteX59-2473" fmla="*/ 260026 w 4527226"/>
              <a:gd name="connsiteY59-2474" fmla="*/ 674808 h 6046908"/>
              <a:gd name="connsiteX60-2475" fmla="*/ 374326 w 4527226"/>
              <a:gd name="connsiteY60-2476" fmla="*/ 606228 h 6046908"/>
              <a:gd name="connsiteX61-2477" fmla="*/ 557206 w 4527226"/>
              <a:gd name="connsiteY61-2478" fmla="*/ 507168 h 6046908"/>
              <a:gd name="connsiteX62-2479" fmla="*/ 656266 w 4527226"/>
              <a:gd name="connsiteY62-2480" fmla="*/ 423348 h 6046908"/>
              <a:gd name="connsiteX63-2481" fmla="*/ 892486 w 4527226"/>
              <a:gd name="connsiteY63-2482" fmla="*/ 232848 h 6046908"/>
              <a:gd name="connsiteX64-2483" fmla="*/ 1174426 w 4527226"/>
              <a:gd name="connsiteY64-2484" fmla="*/ 80448 h 6046908"/>
              <a:gd name="connsiteX65-2485" fmla="*/ 1593526 w 4527226"/>
              <a:gd name="connsiteY65-2486" fmla="*/ 11868 h 6046908"/>
              <a:gd name="connsiteX66-2487" fmla="*/ 1944046 w 4527226"/>
              <a:gd name="connsiteY66-2488" fmla="*/ 4248 h 6046908"/>
              <a:gd name="connsiteX67-2489" fmla="*/ 2172646 w 4527226"/>
              <a:gd name="connsiteY67-2490" fmla="*/ 4248 h 6046908"/>
              <a:gd name="connsiteX68-2491" fmla="*/ 2393626 w 4527226"/>
              <a:gd name="connsiteY68-2492" fmla="*/ 57588 h 6046908"/>
              <a:gd name="connsiteX69-2493" fmla="*/ 2667946 w 4527226"/>
              <a:gd name="connsiteY69-2494" fmla="*/ 133788 h 6046908"/>
              <a:gd name="connsiteX70-2495" fmla="*/ 2820346 w 4527226"/>
              <a:gd name="connsiteY70-2496" fmla="*/ 202368 h 6046908"/>
              <a:gd name="connsiteX71-2497" fmla="*/ 3102286 w 4527226"/>
              <a:gd name="connsiteY71-2498" fmla="*/ 400488 h 6046908"/>
              <a:gd name="connsiteX72-2499" fmla="*/ 3285166 w 4527226"/>
              <a:gd name="connsiteY72-2500" fmla="*/ 651948 h 6046908"/>
              <a:gd name="connsiteX73-2501" fmla="*/ 3407086 w 4527226"/>
              <a:gd name="connsiteY73-2502" fmla="*/ 918648 h 6046908"/>
              <a:gd name="connsiteX74-2503" fmla="*/ 3475666 w 4527226"/>
              <a:gd name="connsiteY74-2504" fmla="*/ 1238688 h 6046908"/>
              <a:gd name="connsiteX75-2505" fmla="*/ 3506146 w 4527226"/>
              <a:gd name="connsiteY75-2506" fmla="*/ 1543488 h 6046908"/>
              <a:gd name="connsiteX76-2507" fmla="*/ 3506146 w 4527226"/>
              <a:gd name="connsiteY76-2508" fmla="*/ 1962588 h 6046908"/>
              <a:gd name="connsiteX77-2509" fmla="*/ 3338506 w 4527226"/>
              <a:gd name="connsiteY77-2510" fmla="*/ 2305488 h 6046908"/>
              <a:gd name="connsiteX78-2511" fmla="*/ 3254686 w 4527226"/>
              <a:gd name="connsiteY78-2512" fmla="*/ 2473128 h 6046908"/>
              <a:gd name="connsiteX79-2513" fmla="*/ 3132766 w 4527226"/>
              <a:gd name="connsiteY79-2514" fmla="*/ 2663628 h 6046908"/>
              <a:gd name="connsiteX80-2515" fmla="*/ 3071806 w 4527226"/>
              <a:gd name="connsiteY80-2516" fmla="*/ 2838888 h 6046908"/>
              <a:gd name="connsiteX81-2517" fmla="*/ 3064186 w 4527226"/>
              <a:gd name="connsiteY81-2518" fmla="*/ 2915088 h 6046908"/>
              <a:gd name="connsiteX82-2519" fmla="*/ 3018466 w 4527226"/>
              <a:gd name="connsiteY82-2520" fmla="*/ 3014148 h 6046908"/>
              <a:gd name="connsiteX83-2521" fmla="*/ 2980366 w 4527226"/>
              <a:gd name="connsiteY83-2522" fmla="*/ 3082728 h 6046908"/>
              <a:gd name="connsiteX84-2523" fmla="*/ 2957506 w 4527226"/>
              <a:gd name="connsiteY84-2524" fmla="*/ 3120828 h 6046908"/>
              <a:gd name="connsiteX85-2525" fmla="*/ 2957506 w 4527226"/>
              <a:gd name="connsiteY85-2526" fmla="*/ 3555168 h 6046908"/>
              <a:gd name="connsiteX86-2527" fmla="*/ 3010846 w 4527226"/>
              <a:gd name="connsiteY86-2528" fmla="*/ 3539928 h 6046908"/>
              <a:gd name="connsiteX87-2529" fmla="*/ 3109906 w 4527226"/>
              <a:gd name="connsiteY87-2530" fmla="*/ 3570408 h 6046908"/>
              <a:gd name="connsiteX88-2531" fmla="*/ 3140386 w 4527226"/>
              <a:gd name="connsiteY88-2532" fmla="*/ 3631368 h 6046908"/>
              <a:gd name="connsiteX89-2533" fmla="*/ 3117526 w 4527226"/>
              <a:gd name="connsiteY89-2534" fmla="*/ 3738048 h 6046908"/>
              <a:gd name="connsiteX90-2535" fmla="*/ 3125146 w 4527226"/>
              <a:gd name="connsiteY90-2536" fmla="*/ 4103808 h 6046908"/>
              <a:gd name="connsiteX91-2537" fmla="*/ 3163246 w 4527226"/>
              <a:gd name="connsiteY91-2538" fmla="*/ 4157148 h 6046908"/>
              <a:gd name="connsiteX92-2539" fmla="*/ 3201346 w 4527226"/>
              <a:gd name="connsiteY92-2540" fmla="*/ 4164768 h 6046908"/>
              <a:gd name="connsiteX93-2541" fmla="*/ 3231826 w 4527226"/>
              <a:gd name="connsiteY93-2542" fmla="*/ 4172388 h 6046908"/>
              <a:gd name="connsiteX94-2543" fmla="*/ 3285166 w 4527226"/>
              <a:gd name="connsiteY94-2544" fmla="*/ 4294308 h 6046908"/>
              <a:gd name="connsiteX95-2545" fmla="*/ 3300406 w 4527226"/>
              <a:gd name="connsiteY95-2546" fmla="*/ 4347648 h 6046908"/>
              <a:gd name="connsiteX96-2547" fmla="*/ 3330886 w 4527226"/>
              <a:gd name="connsiteY96-2548" fmla="*/ 4408608 h 6046908"/>
              <a:gd name="connsiteX97-2549" fmla="*/ 3551866 w 4527226"/>
              <a:gd name="connsiteY97-2550" fmla="*/ 4644828 h 6046908"/>
              <a:gd name="connsiteX98-2551" fmla="*/ 3887146 w 4527226"/>
              <a:gd name="connsiteY98-2552" fmla="*/ 5025828 h 6046908"/>
              <a:gd name="connsiteX99-2553" fmla="*/ 4100506 w 4527226"/>
              <a:gd name="connsiteY99-2554" fmla="*/ 5300148 h 6046908"/>
              <a:gd name="connsiteX100-2555" fmla="*/ 4367206 w 4527226"/>
              <a:gd name="connsiteY100-2556" fmla="*/ 5726868 h 6046908"/>
              <a:gd name="connsiteX101-2557" fmla="*/ 4527226 w 4527226"/>
              <a:gd name="connsiteY101-2558" fmla="*/ 6046908 h 6046908"/>
              <a:gd name="connsiteX0-2559" fmla="*/ 511486 w 4527226"/>
              <a:gd name="connsiteY0-2560" fmla="*/ 5612568 h 6046908"/>
              <a:gd name="connsiteX1-2561" fmla="*/ 541966 w 4527226"/>
              <a:gd name="connsiteY1-2562" fmla="*/ 5521128 h 6046908"/>
              <a:gd name="connsiteX2-2563" fmla="*/ 564826 w 4527226"/>
              <a:gd name="connsiteY2-2564" fmla="*/ 5353488 h 6046908"/>
              <a:gd name="connsiteX3-2565" fmla="*/ 602926 w 4527226"/>
              <a:gd name="connsiteY3-2566" fmla="*/ 5223948 h 6046908"/>
              <a:gd name="connsiteX4-2567" fmla="*/ 625786 w 4527226"/>
              <a:gd name="connsiteY4-2568" fmla="*/ 5178228 h 6046908"/>
              <a:gd name="connsiteX5-2569" fmla="*/ 701986 w 4527226"/>
              <a:gd name="connsiteY5-2570" fmla="*/ 5071548 h 6046908"/>
              <a:gd name="connsiteX6-2571" fmla="*/ 717226 w 4527226"/>
              <a:gd name="connsiteY6-2572" fmla="*/ 5063928 h 6046908"/>
              <a:gd name="connsiteX7-2573" fmla="*/ 709606 w 4527226"/>
              <a:gd name="connsiteY7-2574" fmla="*/ 5025828 h 6046908"/>
              <a:gd name="connsiteX8-2575" fmla="*/ 701986 w 4527226"/>
              <a:gd name="connsiteY8-2576" fmla="*/ 5002968 h 6046908"/>
              <a:gd name="connsiteX9-2577" fmla="*/ 968686 w 4527226"/>
              <a:gd name="connsiteY9-2578" fmla="*/ 4682928 h 6046908"/>
              <a:gd name="connsiteX10-2579" fmla="*/ 961066 w 4527226"/>
              <a:gd name="connsiteY10-2580" fmla="*/ 4644828 h 6046908"/>
              <a:gd name="connsiteX11-2581" fmla="*/ 1342066 w 4527226"/>
              <a:gd name="connsiteY11-2582" fmla="*/ 4172388 h 6046908"/>
              <a:gd name="connsiteX12-2583" fmla="*/ 1258246 w 4527226"/>
              <a:gd name="connsiteY12-2584" fmla="*/ 4012368 h 6046908"/>
              <a:gd name="connsiteX13-2585" fmla="*/ 1204906 w 4527226"/>
              <a:gd name="connsiteY13-2586" fmla="*/ 3928548 h 6046908"/>
              <a:gd name="connsiteX14-2587" fmla="*/ 1174426 w 4527226"/>
              <a:gd name="connsiteY14-2588" fmla="*/ 3768528 h 6046908"/>
              <a:gd name="connsiteX15-2589" fmla="*/ 1151566 w 4527226"/>
              <a:gd name="connsiteY15-2590" fmla="*/ 3699948 h 6046908"/>
              <a:gd name="connsiteX16-2591" fmla="*/ 1143946 w 4527226"/>
              <a:gd name="connsiteY16-2592" fmla="*/ 3669468 h 6046908"/>
              <a:gd name="connsiteX17-2593" fmla="*/ 1067746 w 4527226"/>
              <a:gd name="connsiteY17-2594" fmla="*/ 3661848 h 6046908"/>
              <a:gd name="connsiteX18-2595" fmla="*/ 938206 w 4527226"/>
              <a:gd name="connsiteY18-2596" fmla="*/ 3669468 h 6046908"/>
              <a:gd name="connsiteX19-2597" fmla="*/ 831526 w 4527226"/>
              <a:gd name="connsiteY19-2598" fmla="*/ 3692328 h 6046908"/>
              <a:gd name="connsiteX20-2599" fmla="*/ 610546 w 4527226"/>
              <a:gd name="connsiteY20-2600" fmla="*/ 3738048 h 6046908"/>
              <a:gd name="connsiteX21-2601" fmla="*/ 389566 w 4527226"/>
              <a:gd name="connsiteY21-2602" fmla="*/ 3638988 h 6046908"/>
              <a:gd name="connsiteX22-2603" fmla="*/ 381946 w 4527226"/>
              <a:gd name="connsiteY22-2604" fmla="*/ 3326568 h 6046908"/>
              <a:gd name="connsiteX23-2605" fmla="*/ 420046 w 4527226"/>
              <a:gd name="connsiteY23-2606" fmla="*/ 3227508 h 6046908"/>
              <a:gd name="connsiteX24-2607" fmla="*/ 389566 w 4527226"/>
              <a:gd name="connsiteY24-2608" fmla="*/ 3166548 h 6046908"/>
              <a:gd name="connsiteX25-2609" fmla="*/ 351466 w 4527226"/>
              <a:gd name="connsiteY25-2610" fmla="*/ 3105588 h 6046908"/>
              <a:gd name="connsiteX26-2611" fmla="*/ 397186 w 4527226"/>
              <a:gd name="connsiteY26-2612" fmla="*/ 3021768 h 6046908"/>
              <a:gd name="connsiteX27-2613" fmla="*/ 488626 w 4527226"/>
              <a:gd name="connsiteY27-2614" fmla="*/ 2998908 h 6046908"/>
              <a:gd name="connsiteX28-2615" fmla="*/ 471956 w 4527226"/>
              <a:gd name="connsiteY28-2616" fmla="*/ 2942709 h 6046908"/>
              <a:gd name="connsiteX29-2617" fmla="*/ 435286 w 4527226"/>
              <a:gd name="connsiteY29-2618" fmla="*/ 2930328 h 6046908"/>
              <a:gd name="connsiteX30-2619" fmla="*/ 389566 w 4527226"/>
              <a:gd name="connsiteY30-2620" fmla="*/ 2930328 h 6046908"/>
              <a:gd name="connsiteX31-2621" fmla="*/ 314000 w 4527226"/>
              <a:gd name="connsiteY31-2622" fmla="*/ 2893495 h 6046908"/>
              <a:gd name="connsiteX32-2623" fmla="*/ 320986 w 4527226"/>
              <a:gd name="connsiteY32-2624" fmla="*/ 2846508 h 6046908"/>
              <a:gd name="connsiteX33-2625" fmla="*/ 328606 w 4527226"/>
              <a:gd name="connsiteY33-2626" fmla="*/ 2793168 h 6046908"/>
              <a:gd name="connsiteX34-2627" fmla="*/ 313366 w 4527226"/>
              <a:gd name="connsiteY34-2628" fmla="*/ 2732208 h 6046908"/>
              <a:gd name="connsiteX35-2629" fmla="*/ 267646 w 4527226"/>
              <a:gd name="connsiteY35-2630" fmla="*/ 2671248 h 6046908"/>
              <a:gd name="connsiteX36-2631" fmla="*/ 176206 w 4527226"/>
              <a:gd name="connsiteY36-2632" fmla="*/ 2656008 h 6046908"/>
              <a:gd name="connsiteX37-2633" fmla="*/ 54286 w 4527226"/>
              <a:gd name="connsiteY37-2634" fmla="*/ 2610288 h 6046908"/>
              <a:gd name="connsiteX38-2635" fmla="*/ 7931 w 4527226"/>
              <a:gd name="connsiteY38-2636" fmla="*/ 2563298 h 6046908"/>
              <a:gd name="connsiteX39-2637" fmla="*/ 8566 w 4527226"/>
              <a:gd name="connsiteY39-2638" fmla="*/ 2488368 h 6046908"/>
              <a:gd name="connsiteX40-2639" fmla="*/ 92386 w 4527226"/>
              <a:gd name="connsiteY40-2640" fmla="*/ 2335968 h 6046908"/>
              <a:gd name="connsiteX41-2641" fmla="*/ 221926 w 4527226"/>
              <a:gd name="connsiteY41-2642" fmla="*/ 2175948 h 6046908"/>
              <a:gd name="connsiteX42-2643" fmla="*/ 282886 w 4527226"/>
              <a:gd name="connsiteY42-2644" fmla="*/ 2084508 h 6046908"/>
              <a:gd name="connsiteX43-2645" fmla="*/ 328606 w 4527226"/>
              <a:gd name="connsiteY43-2646" fmla="*/ 1977828 h 6046908"/>
              <a:gd name="connsiteX44-2647" fmla="*/ 359086 w 4527226"/>
              <a:gd name="connsiteY44-2648" fmla="*/ 1871148 h 6046908"/>
              <a:gd name="connsiteX45-2649" fmla="*/ 374326 w 4527226"/>
              <a:gd name="connsiteY45-2650" fmla="*/ 1810188 h 6046908"/>
              <a:gd name="connsiteX46-2651" fmla="*/ 343846 w 4527226"/>
              <a:gd name="connsiteY46-2652" fmla="*/ 1756848 h 6046908"/>
              <a:gd name="connsiteX47-2653" fmla="*/ 328606 w 4527226"/>
              <a:gd name="connsiteY47-2654" fmla="*/ 1680648 h 6046908"/>
              <a:gd name="connsiteX48-2655" fmla="*/ 412426 w 4527226"/>
              <a:gd name="connsiteY48-2656" fmla="*/ 1474908 h 6046908"/>
              <a:gd name="connsiteX49-2657" fmla="*/ 442906 w 4527226"/>
              <a:gd name="connsiteY49-2658" fmla="*/ 1307268 h 6046908"/>
              <a:gd name="connsiteX50-2659" fmla="*/ 465766 w 4527226"/>
              <a:gd name="connsiteY50-2660" fmla="*/ 1192968 h 6046908"/>
              <a:gd name="connsiteX51-2661" fmla="*/ 503866 w 4527226"/>
              <a:gd name="connsiteY51-2662" fmla="*/ 1055808 h 6046908"/>
              <a:gd name="connsiteX52-2663" fmla="*/ 557206 w 4527226"/>
              <a:gd name="connsiteY52-2664" fmla="*/ 888168 h 6046908"/>
              <a:gd name="connsiteX53-2665" fmla="*/ 503866 w 4527226"/>
              <a:gd name="connsiteY53-2666" fmla="*/ 888168 h 6046908"/>
              <a:gd name="connsiteX54-2667" fmla="*/ 412426 w 4527226"/>
              <a:gd name="connsiteY54-2668" fmla="*/ 834828 h 6046908"/>
              <a:gd name="connsiteX55-2669" fmla="*/ 328606 w 4527226"/>
              <a:gd name="connsiteY55-2670" fmla="*/ 789108 h 6046908"/>
              <a:gd name="connsiteX56-2671" fmla="*/ 260026 w 4527226"/>
              <a:gd name="connsiteY56-2672" fmla="*/ 773868 h 6046908"/>
              <a:gd name="connsiteX57-2673" fmla="*/ 214306 w 4527226"/>
              <a:gd name="connsiteY57-2674" fmla="*/ 751008 h 6046908"/>
              <a:gd name="connsiteX58-2675" fmla="*/ 260026 w 4527226"/>
              <a:gd name="connsiteY58-2676" fmla="*/ 674808 h 6046908"/>
              <a:gd name="connsiteX59-2677" fmla="*/ 374326 w 4527226"/>
              <a:gd name="connsiteY59-2678" fmla="*/ 606228 h 6046908"/>
              <a:gd name="connsiteX60-2679" fmla="*/ 557206 w 4527226"/>
              <a:gd name="connsiteY60-2680" fmla="*/ 507168 h 6046908"/>
              <a:gd name="connsiteX61-2681" fmla="*/ 656266 w 4527226"/>
              <a:gd name="connsiteY61-2682" fmla="*/ 423348 h 6046908"/>
              <a:gd name="connsiteX62-2683" fmla="*/ 892486 w 4527226"/>
              <a:gd name="connsiteY62-2684" fmla="*/ 232848 h 6046908"/>
              <a:gd name="connsiteX63-2685" fmla="*/ 1174426 w 4527226"/>
              <a:gd name="connsiteY63-2686" fmla="*/ 80448 h 6046908"/>
              <a:gd name="connsiteX64-2687" fmla="*/ 1593526 w 4527226"/>
              <a:gd name="connsiteY64-2688" fmla="*/ 11868 h 6046908"/>
              <a:gd name="connsiteX65-2689" fmla="*/ 1944046 w 4527226"/>
              <a:gd name="connsiteY65-2690" fmla="*/ 4248 h 6046908"/>
              <a:gd name="connsiteX66-2691" fmla="*/ 2172646 w 4527226"/>
              <a:gd name="connsiteY66-2692" fmla="*/ 4248 h 6046908"/>
              <a:gd name="connsiteX67-2693" fmla="*/ 2393626 w 4527226"/>
              <a:gd name="connsiteY67-2694" fmla="*/ 57588 h 6046908"/>
              <a:gd name="connsiteX68-2695" fmla="*/ 2667946 w 4527226"/>
              <a:gd name="connsiteY68-2696" fmla="*/ 133788 h 6046908"/>
              <a:gd name="connsiteX69-2697" fmla="*/ 2820346 w 4527226"/>
              <a:gd name="connsiteY69-2698" fmla="*/ 202368 h 6046908"/>
              <a:gd name="connsiteX70-2699" fmla="*/ 3102286 w 4527226"/>
              <a:gd name="connsiteY70-2700" fmla="*/ 400488 h 6046908"/>
              <a:gd name="connsiteX71-2701" fmla="*/ 3285166 w 4527226"/>
              <a:gd name="connsiteY71-2702" fmla="*/ 651948 h 6046908"/>
              <a:gd name="connsiteX72-2703" fmla="*/ 3407086 w 4527226"/>
              <a:gd name="connsiteY72-2704" fmla="*/ 918648 h 6046908"/>
              <a:gd name="connsiteX73-2705" fmla="*/ 3475666 w 4527226"/>
              <a:gd name="connsiteY73-2706" fmla="*/ 1238688 h 6046908"/>
              <a:gd name="connsiteX74-2707" fmla="*/ 3506146 w 4527226"/>
              <a:gd name="connsiteY74-2708" fmla="*/ 1543488 h 6046908"/>
              <a:gd name="connsiteX75-2709" fmla="*/ 3506146 w 4527226"/>
              <a:gd name="connsiteY75-2710" fmla="*/ 1962588 h 6046908"/>
              <a:gd name="connsiteX76-2711" fmla="*/ 3338506 w 4527226"/>
              <a:gd name="connsiteY76-2712" fmla="*/ 2305488 h 6046908"/>
              <a:gd name="connsiteX77-2713" fmla="*/ 3254686 w 4527226"/>
              <a:gd name="connsiteY77-2714" fmla="*/ 2473128 h 6046908"/>
              <a:gd name="connsiteX78-2715" fmla="*/ 3132766 w 4527226"/>
              <a:gd name="connsiteY78-2716" fmla="*/ 2663628 h 6046908"/>
              <a:gd name="connsiteX79-2717" fmla="*/ 3071806 w 4527226"/>
              <a:gd name="connsiteY79-2718" fmla="*/ 2838888 h 6046908"/>
              <a:gd name="connsiteX80-2719" fmla="*/ 3064186 w 4527226"/>
              <a:gd name="connsiteY80-2720" fmla="*/ 2915088 h 6046908"/>
              <a:gd name="connsiteX81-2721" fmla="*/ 3018466 w 4527226"/>
              <a:gd name="connsiteY81-2722" fmla="*/ 3014148 h 6046908"/>
              <a:gd name="connsiteX82-2723" fmla="*/ 2980366 w 4527226"/>
              <a:gd name="connsiteY82-2724" fmla="*/ 3082728 h 6046908"/>
              <a:gd name="connsiteX83-2725" fmla="*/ 2957506 w 4527226"/>
              <a:gd name="connsiteY83-2726" fmla="*/ 3120828 h 6046908"/>
              <a:gd name="connsiteX84-2727" fmla="*/ 2957506 w 4527226"/>
              <a:gd name="connsiteY84-2728" fmla="*/ 3555168 h 6046908"/>
              <a:gd name="connsiteX85-2729" fmla="*/ 3010846 w 4527226"/>
              <a:gd name="connsiteY85-2730" fmla="*/ 3539928 h 6046908"/>
              <a:gd name="connsiteX86-2731" fmla="*/ 3109906 w 4527226"/>
              <a:gd name="connsiteY86-2732" fmla="*/ 3570408 h 6046908"/>
              <a:gd name="connsiteX87-2733" fmla="*/ 3140386 w 4527226"/>
              <a:gd name="connsiteY87-2734" fmla="*/ 3631368 h 6046908"/>
              <a:gd name="connsiteX88-2735" fmla="*/ 3117526 w 4527226"/>
              <a:gd name="connsiteY88-2736" fmla="*/ 3738048 h 6046908"/>
              <a:gd name="connsiteX89-2737" fmla="*/ 3125146 w 4527226"/>
              <a:gd name="connsiteY89-2738" fmla="*/ 4103808 h 6046908"/>
              <a:gd name="connsiteX90-2739" fmla="*/ 3163246 w 4527226"/>
              <a:gd name="connsiteY90-2740" fmla="*/ 4157148 h 6046908"/>
              <a:gd name="connsiteX91-2741" fmla="*/ 3201346 w 4527226"/>
              <a:gd name="connsiteY91-2742" fmla="*/ 4164768 h 6046908"/>
              <a:gd name="connsiteX92-2743" fmla="*/ 3231826 w 4527226"/>
              <a:gd name="connsiteY92-2744" fmla="*/ 4172388 h 6046908"/>
              <a:gd name="connsiteX93-2745" fmla="*/ 3285166 w 4527226"/>
              <a:gd name="connsiteY93-2746" fmla="*/ 4294308 h 6046908"/>
              <a:gd name="connsiteX94-2747" fmla="*/ 3300406 w 4527226"/>
              <a:gd name="connsiteY94-2748" fmla="*/ 4347648 h 6046908"/>
              <a:gd name="connsiteX95-2749" fmla="*/ 3330886 w 4527226"/>
              <a:gd name="connsiteY95-2750" fmla="*/ 4408608 h 6046908"/>
              <a:gd name="connsiteX96-2751" fmla="*/ 3551866 w 4527226"/>
              <a:gd name="connsiteY96-2752" fmla="*/ 4644828 h 6046908"/>
              <a:gd name="connsiteX97-2753" fmla="*/ 3887146 w 4527226"/>
              <a:gd name="connsiteY97-2754" fmla="*/ 5025828 h 6046908"/>
              <a:gd name="connsiteX98-2755" fmla="*/ 4100506 w 4527226"/>
              <a:gd name="connsiteY98-2756" fmla="*/ 5300148 h 6046908"/>
              <a:gd name="connsiteX99-2757" fmla="*/ 4367206 w 4527226"/>
              <a:gd name="connsiteY99-2758" fmla="*/ 5726868 h 6046908"/>
              <a:gd name="connsiteX100-2759" fmla="*/ 4527226 w 4527226"/>
              <a:gd name="connsiteY100-2760" fmla="*/ 6046908 h 6046908"/>
              <a:gd name="connsiteX0-2761" fmla="*/ 541966 w 4527226"/>
              <a:gd name="connsiteY0-2762" fmla="*/ 5521128 h 6046908"/>
              <a:gd name="connsiteX1-2763" fmla="*/ 564826 w 4527226"/>
              <a:gd name="connsiteY1-2764" fmla="*/ 5353488 h 6046908"/>
              <a:gd name="connsiteX2-2765" fmla="*/ 602926 w 4527226"/>
              <a:gd name="connsiteY2-2766" fmla="*/ 5223948 h 6046908"/>
              <a:gd name="connsiteX3-2767" fmla="*/ 625786 w 4527226"/>
              <a:gd name="connsiteY3-2768" fmla="*/ 5178228 h 6046908"/>
              <a:gd name="connsiteX4-2769" fmla="*/ 701986 w 4527226"/>
              <a:gd name="connsiteY4-2770" fmla="*/ 5071548 h 6046908"/>
              <a:gd name="connsiteX5-2771" fmla="*/ 717226 w 4527226"/>
              <a:gd name="connsiteY5-2772" fmla="*/ 5063928 h 6046908"/>
              <a:gd name="connsiteX6-2773" fmla="*/ 709606 w 4527226"/>
              <a:gd name="connsiteY6-2774" fmla="*/ 5025828 h 6046908"/>
              <a:gd name="connsiteX7-2775" fmla="*/ 701986 w 4527226"/>
              <a:gd name="connsiteY7-2776" fmla="*/ 5002968 h 6046908"/>
              <a:gd name="connsiteX8-2777" fmla="*/ 968686 w 4527226"/>
              <a:gd name="connsiteY8-2778" fmla="*/ 4682928 h 6046908"/>
              <a:gd name="connsiteX9-2779" fmla="*/ 961066 w 4527226"/>
              <a:gd name="connsiteY9-2780" fmla="*/ 4644828 h 6046908"/>
              <a:gd name="connsiteX10-2781" fmla="*/ 1342066 w 4527226"/>
              <a:gd name="connsiteY10-2782" fmla="*/ 4172388 h 6046908"/>
              <a:gd name="connsiteX11-2783" fmla="*/ 1258246 w 4527226"/>
              <a:gd name="connsiteY11-2784" fmla="*/ 4012368 h 6046908"/>
              <a:gd name="connsiteX12-2785" fmla="*/ 1204906 w 4527226"/>
              <a:gd name="connsiteY12-2786" fmla="*/ 3928548 h 6046908"/>
              <a:gd name="connsiteX13-2787" fmla="*/ 1174426 w 4527226"/>
              <a:gd name="connsiteY13-2788" fmla="*/ 3768528 h 6046908"/>
              <a:gd name="connsiteX14-2789" fmla="*/ 1151566 w 4527226"/>
              <a:gd name="connsiteY14-2790" fmla="*/ 3699948 h 6046908"/>
              <a:gd name="connsiteX15-2791" fmla="*/ 1143946 w 4527226"/>
              <a:gd name="connsiteY15-2792" fmla="*/ 3669468 h 6046908"/>
              <a:gd name="connsiteX16-2793" fmla="*/ 1067746 w 4527226"/>
              <a:gd name="connsiteY16-2794" fmla="*/ 3661848 h 6046908"/>
              <a:gd name="connsiteX17-2795" fmla="*/ 938206 w 4527226"/>
              <a:gd name="connsiteY17-2796" fmla="*/ 3669468 h 6046908"/>
              <a:gd name="connsiteX18-2797" fmla="*/ 831526 w 4527226"/>
              <a:gd name="connsiteY18-2798" fmla="*/ 3692328 h 6046908"/>
              <a:gd name="connsiteX19-2799" fmla="*/ 610546 w 4527226"/>
              <a:gd name="connsiteY19-2800" fmla="*/ 3738048 h 6046908"/>
              <a:gd name="connsiteX20-2801" fmla="*/ 389566 w 4527226"/>
              <a:gd name="connsiteY20-2802" fmla="*/ 3638988 h 6046908"/>
              <a:gd name="connsiteX21-2803" fmla="*/ 381946 w 4527226"/>
              <a:gd name="connsiteY21-2804" fmla="*/ 3326568 h 6046908"/>
              <a:gd name="connsiteX22-2805" fmla="*/ 420046 w 4527226"/>
              <a:gd name="connsiteY22-2806" fmla="*/ 3227508 h 6046908"/>
              <a:gd name="connsiteX23-2807" fmla="*/ 389566 w 4527226"/>
              <a:gd name="connsiteY23-2808" fmla="*/ 3166548 h 6046908"/>
              <a:gd name="connsiteX24-2809" fmla="*/ 351466 w 4527226"/>
              <a:gd name="connsiteY24-2810" fmla="*/ 3105588 h 6046908"/>
              <a:gd name="connsiteX25-2811" fmla="*/ 397186 w 4527226"/>
              <a:gd name="connsiteY25-2812" fmla="*/ 3021768 h 6046908"/>
              <a:gd name="connsiteX26-2813" fmla="*/ 488626 w 4527226"/>
              <a:gd name="connsiteY26-2814" fmla="*/ 2998908 h 6046908"/>
              <a:gd name="connsiteX27-2815" fmla="*/ 471956 w 4527226"/>
              <a:gd name="connsiteY27-2816" fmla="*/ 2942709 h 6046908"/>
              <a:gd name="connsiteX28-2817" fmla="*/ 435286 w 4527226"/>
              <a:gd name="connsiteY28-2818" fmla="*/ 2930328 h 6046908"/>
              <a:gd name="connsiteX29-2819" fmla="*/ 389566 w 4527226"/>
              <a:gd name="connsiteY29-2820" fmla="*/ 2930328 h 6046908"/>
              <a:gd name="connsiteX30-2821" fmla="*/ 314000 w 4527226"/>
              <a:gd name="connsiteY30-2822" fmla="*/ 2893495 h 6046908"/>
              <a:gd name="connsiteX31-2823" fmla="*/ 320986 w 4527226"/>
              <a:gd name="connsiteY31-2824" fmla="*/ 2846508 h 6046908"/>
              <a:gd name="connsiteX32-2825" fmla="*/ 328606 w 4527226"/>
              <a:gd name="connsiteY32-2826" fmla="*/ 2793168 h 6046908"/>
              <a:gd name="connsiteX33-2827" fmla="*/ 313366 w 4527226"/>
              <a:gd name="connsiteY33-2828" fmla="*/ 2732208 h 6046908"/>
              <a:gd name="connsiteX34-2829" fmla="*/ 267646 w 4527226"/>
              <a:gd name="connsiteY34-2830" fmla="*/ 2671248 h 6046908"/>
              <a:gd name="connsiteX35-2831" fmla="*/ 176206 w 4527226"/>
              <a:gd name="connsiteY35-2832" fmla="*/ 2656008 h 6046908"/>
              <a:gd name="connsiteX36-2833" fmla="*/ 54286 w 4527226"/>
              <a:gd name="connsiteY36-2834" fmla="*/ 2610288 h 6046908"/>
              <a:gd name="connsiteX37-2835" fmla="*/ 7931 w 4527226"/>
              <a:gd name="connsiteY37-2836" fmla="*/ 2563298 h 6046908"/>
              <a:gd name="connsiteX38-2837" fmla="*/ 8566 w 4527226"/>
              <a:gd name="connsiteY38-2838" fmla="*/ 2488368 h 6046908"/>
              <a:gd name="connsiteX39-2839" fmla="*/ 92386 w 4527226"/>
              <a:gd name="connsiteY39-2840" fmla="*/ 2335968 h 6046908"/>
              <a:gd name="connsiteX40-2841" fmla="*/ 221926 w 4527226"/>
              <a:gd name="connsiteY40-2842" fmla="*/ 2175948 h 6046908"/>
              <a:gd name="connsiteX41-2843" fmla="*/ 282886 w 4527226"/>
              <a:gd name="connsiteY41-2844" fmla="*/ 2084508 h 6046908"/>
              <a:gd name="connsiteX42-2845" fmla="*/ 328606 w 4527226"/>
              <a:gd name="connsiteY42-2846" fmla="*/ 1977828 h 6046908"/>
              <a:gd name="connsiteX43-2847" fmla="*/ 359086 w 4527226"/>
              <a:gd name="connsiteY43-2848" fmla="*/ 1871148 h 6046908"/>
              <a:gd name="connsiteX44-2849" fmla="*/ 374326 w 4527226"/>
              <a:gd name="connsiteY44-2850" fmla="*/ 1810188 h 6046908"/>
              <a:gd name="connsiteX45-2851" fmla="*/ 343846 w 4527226"/>
              <a:gd name="connsiteY45-2852" fmla="*/ 1756848 h 6046908"/>
              <a:gd name="connsiteX46-2853" fmla="*/ 328606 w 4527226"/>
              <a:gd name="connsiteY46-2854" fmla="*/ 1680648 h 6046908"/>
              <a:gd name="connsiteX47-2855" fmla="*/ 412426 w 4527226"/>
              <a:gd name="connsiteY47-2856" fmla="*/ 1474908 h 6046908"/>
              <a:gd name="connsiteX48-2857" fmla="*/ 442906 w 4527226"/>
              <a:gd name="connsiteY48-2858" fmla="*/ 1307268 h 6046908"/>
              <a:gd name="connsiteX49-2859" fmla="*/ 465766 w 4527226"/>
              <a:gd name="connsiteY49-2860" fmla="*/ 1192968 h 6046908"/>
              <a:gd name="connsiteX50-2861" fmla="*/ 503866 w 4527226"/>
              <a:gd name="connsiteY50-2862" fmla="*/ 1055808 h 6046908"/>
              <a:gd name="connsiteX51-2863" fmla="*/ 557206 w 4527226"/>
              <a:gd name="connsiteY51-2864" fmla="*/ 888168 h 6046908"/>
              <a:gd name="connsiteX52-2865" fmla="*/ 503866 w 4527226"/>
              <a:gd name="connsiteY52-2866" fmla="*/ 888168 h 6046908"/>
              <a:gd name="connsiteX53-2867" fmla="*/ 412426 w 4527226"/>
              <a:gd name="connsiteY53-2868" fmla="*/ 834828 h 6046908"/>
              <a:gd name="connsiteX54-2869" fmla="*/ 328606 w 4527226"/>
              <a:gd name="connsiteY54-2870" fmla="*/ 789108 h 6046908"/>
              <a:gd name="connsiteX55-2871" fmla="*/ 260026 w 4527226"/>
              <a:gd name="connsiteY55-2872" fmla="*/ 773868 h 6046908"/>
              <a:gd name="connsiteX56-2873" fmla="*/ 214306 w 4527226"/>
              <a:gd name="connsiteY56-2874" fmla="*/ 751008 h 6046908"/>
              <a:gd name="connsiteX57-2875" fmla="*/ 260026 w 4527226"/>
              <a:gd name="connsiteY57-2876" fmla="*/ 674808 h 6046908"/>
              <a:gd name="connsiteX58-2877" fmla="*/ 374326 w 4527226"/>
              <a:gd name="connsiteY58-2878" fmla="*/ 606228 h 6046908"/>
              <a:gd name="connsiteX59-2879" fmla="*/ 557206 w 4527226"/>
              <a:gd name="connsiteY59-2880" fmla="*/ 507168 h 6046908"/>
              <a:gd name="connsiteX60-2881" fmla="*/ 656266 w 4527226"/>
              <a:gd name="connsiteY60-2882" fmla="*/ 423348 h 6046908"/>
              <a:gd name="connsiteX61-2883" fmla="*/ 892486 w 4527226"/>
              <a:gd name="connsiteY61-2884" fmla="*/ 232848 h 6046908"/>
              <a:gd name="connsiteX62-2885" fmla="*/ 1174426 w 4527226"/>
              <a:gd name="connsiteY62-2886" fmla="*/ 80448 h 6046908"/>
              <a:gd name="connsiteX63-2887" fmla="*/ 1593526 w 4527226"/>
              <a:gd name="connsiteY63-2888" fmla="*/ 11868 h 6046908"/>
              <a:gd name="connsiteX64-2889" fmla="*/ 1944046 w 4527226"/>
              <a:gd name="connsiteY64-2890" fmla="*/ 4248 h 6046908"/>
              <a:gd name="connsiteX65-2891" fmla="*/ 2172646 w 4527226"/>
              <a:gd name="connsiteY65-2892" fmla="*/ 4248 h 6046908"/>
              <a:gd name="connsiteX66-2893" fmla="*/ 2393626 w 4527226"/>
              <a:gd name="connsiteY66-2894" fmla="*/ 57588 h 6046908"/>
              <a:gd name="connsiteX67-2895" fmla="*/ 2667946 w 4527226"/>
              <a:gd name="connsiteY67-2896" fmla="*/ 133788 h 6046908"/>
              <a:gd name="connsiteX68-2897" fmla="*/ 2820346 w 4527226"/>
              <a:gd name="connsiteY68-2898" fmla="*/ 202368 h 6046908"/>
              <a:gd name="connsiteX69-2899" fmla="*/ 3102286 w 4527226"/>
              <a:gd name="connsiteY69-2900" fmla="*/ 400488 h 6046908"/>
              <a:gd name="connsiteX70-2901" fmla="*/ 3285166 w 4527226"/>
              <a:gd name="connsiteY70-2902" fmla="*/ 651948 h 6046908"/>
              <a:gd name="connsiteX71-2903" fmla="*/ 3407086 w 4527226"/>
              <a:gd name="connsiteY71-2904" fmla="*/ 918648 h 6046908"/>
              <a:gd name="connsiteX72-2905" fmla="*/ 3475666 w 4527226"/>
              <a:gd name="connsiteY72-2906" fmla="*/ 1238688 h 6046908"/>
              <a:gd name="connsiteX73-2907" fmla="*/ 3506146 w 4527226"/>
              <a:gd name="connsiteY73-2908" fmla="*/ 1543488 h 6046908"/>
              <a:gd name="connsiteX74-2909" fmla="*/ 3506146 w 4527226"/>
              <a:gd name="connsiteY74-2910" fmla="*/ 1962588 h 6046908"/>
              <a:gd name="connsiteX75-2911" fmla="*/ 3338506 w 4527226"/>
              <a:gd name="connsiteY75-2912" fmla="*/ 2305488 h 6046908"/>
              <a:gd name="connsiteX76-2913" fmla="*/ 3254686 w 4527226"/>
              <a:gd name="connsiteY76-2914" fmla="*/ 2473128 h 6046908"/>
              <a:gd name="connsiteX77-2915" fmla="*/ 3132766 w 4527226"/>
              <a:gd name="connsiteY77-2916" fmla="*/ 2663628 h 6046908"/>
              <a:gd name="connsiteX78-2917" fmla="*/ 3071806 w 4527226"/>
              <a:gd name="connsiteY78-2918" fmla="*/ 2838888 h 6046908"/>
              <a:gd name="connsiteX79-2919" fmla="*/ 3064186 w 4527226"/>
              <a:gd name="connsiteY79-2920" fmla="*/ 2915088 h 6046908"/>
              <a:gd name="connsiteX80-2921" fmla="*/ 3018466 w 4527226"/>
              <a:gd name="connsiteY80-2922" fmla="*/ 3014148 h 6046908"/>
              <a:gd name="connsiteX81-2923" fmla="*/ 2980366 w 4527226"/>
              <a:gd name="connsiteY81-2924" fmla="*/ 3082728 h 6046908"/>
              <a:gd name="connsiteX82-2925" fmla="*/ 2957506 w 4527226"/>
              <a:gd name="connsiteY82-2926" fmla="*/ 3120828 h 6046908"/>
              <a:gd name="connsiteX83-2927" fmla="*/ 2957506 w 4527226"/>
              <a:gd name="connsiteY83-2928" fmla="*/ 3555168 h 6046908"/>
              <a:gd name="connsiteX84-2929" fmla="*/ 3010846 w 4527226"/>
              <a:gd name="connsiteY84-2930" fmla="*/ 3539928 h 6046908"/>
              <a:gd name="connsiteX85-2931" fmla="*/ 3109906 w 4527226"/>
              <a:gd name="connsiteY85-2932" fmla="*/ 3570408 h 6046908"/>
              <a:gd name="connsiteX86-2933" fmla="*/ 3140386 w 4527226"/>
              <a:gd name="connsiteY86-2934" fmla="*/ 3631368 h 6046908"/>
              <a:gd name="connsiteX87-2935" fmla="*/ 3117526 w 4527226"/>
              <a:gd name="connsiteY87-2936" fmla="*/ 3738048 h 6046908"/>
              <a:gd name="connsiteX88-2937" fmla="*/ 3125146 w 4527226"/>
              <a:gd name="connsiteY88-2938" fmla="*/ 4103808 h 6046908"/>
              <a:gd name="connsiteX89-2939" fmla="*/ 3163246 w 4527226"/>
              <a:gd name="connsiteY89-2940" fmla="*/ 4157148 h 6046908"/>
              <a:gd name="connsiteX90-2941" fmla="*/ 3201346 w 4527226"/>
              <a:gd name="connsiteY90-2942" fmla="*/ 4164768 h 6046908"/>
              <a:gd name="connsiteX91-2943" fmla="*/ 3231826 w 4527226"/>
              <a:gd name="connsiteY91-2944" fmla="*/ 4172388 h 6046908"/>
              <a:gd name="connsiteX92-2945" fmla="*/ 3285166 w 4527226"/>
              <a:gd name="connsiteY92-2946" fmla="*/ 4294308 h 6046908"/>
              <a:gd name="connsiteX93-2947" fmla="*/ 3300406 w 4527226"/>
              <a:gd name="connsiteY93-2948" fmla="*/ 4347648 h 6046908"/>
              <a:gd name="connsiteX94-2949" fmla="*/ 3330886 w 4527226"/>
              <a:gd name="connsiteY94-2950" fmla="*/ 4408608 h 6046908"/>
              <a:gd name="connsiteX95-2951" fmla="*/ 3551866 w 4527226"/>
              <a:gd name="connsiteY95-2952" fmla="*/ 4644828 h 6046908"/>
              <a:gd name="connsiteX96-2953" fmla="*/ 3887146 w 4527226"/>
              <a:gd name="connsiteY96-2954" fmla="*/ 5025828 h 6046908"/>
              <a:gd name="connsiteX97-2955" fmla="*/ 4100506 w 4527226"/>
              <a:gd name="connsiteY97-2956" fmla="*/ 5300148 h 6046908"/>
              <a:gd name="connsiteX98-2957" fmla="*/ 4367206 w 4527226"/>
              <a:gd name="connsiteY98-2958" fmla="*/ 5726868 h 6046908"/>
              <a:gd name="connsiteX99-2959" fmla="*/ 4527226 w 4527226"/>
              <a:gd name="connsiteY99-2960" fmla="*/ 6046908 h 6046908"/>
              <a:gd name="connsiteX0-2961" fmla="*/ 564826 w 4527226"/>
              <a:gd name="connsiteY0-2962" fmla="*/ 5353488 h 6046908"/>
              <a:gd name="connsiteX1-2963" fmla="*/ 602926 w 4527226"/>
              <a:gd name="connsiteY1-2964" fmla="*/ 5223948 h 6046908"/>
              <a:gd name="connsiteX2-2965" fmla="*/ 625786 w 4527226"/>
              <a:gd name="connsiteY2-2966" fmla="*/ 5178228 h 6046908"/>
              <a:gd name="connsiteX3-2967" fmla="*/ 701986 w 4527226"/>
              <a:gd name="connsiteY3-2968" fmla="*/ 5071548 h 6046908"/>
              <a:gd name="connsiteX4-2969" fmla="*/ 717226 w 4527226"/>
              <a:gd name="connsiteY4-2970" fmla="*/ 5063928 h 6046908"/>
              <a:gd name="connsiteX5-2971" fmla="*/ 709606 w 4527226"/>
              <a:gd name="connsiteY5-2972" fmla="*/ 5025828 h 6046908"/>
              <a:gd name="connsiteX6-2973" fmla="*/ 701986 w 4527226"/>
              <a:gd name="connsiteY6-2974" fmla="*/ 5002968 h 6046908"/>
              <a:gd name="connsiteX7-2975" fmla="*/ 968686 w 4527226"/>
              <a:gd name="connsiteY7-2976" fmla="*/ 4682928 h 6046908"/>
              <a:gd name="connsiteX8-2977" fmla="*/ 961066 w 4527226"/>
              <a:gd name="connsiteY8-2978" fmla="*/ 4644828 h 6046908"/>
              <a:gd name="connsiteX9-2979" fmla="*/ 1342066 w 4527226"/>
              <a:gd name="connsiteY9-2980" fmla="*/ 4172388 h 6046908"/>
              <a:gd name="connsiteX10-2981" fmla="*/ 1258246 w 4527226"/>
              <a:gd name="connsiteY10-2982" fmla="*/ 4012368 h 6046908"/>
              <a:gd name="connsiteX11-2983" fmla="*/ 1204906 w 4527226"/>
              <a:gd name="connsiteY11-2984" fmla="*/ 3928548 h 6046908"/>
              <a:gd name="connsiteX12-2985" fmla="*/ 1174426 w 4527226"/>
              <a:gd name="connsiteY12-2986" fmla="*/ 3768528 h 6046908"/>
              <a:gd name="connsiteX13-2987" fmla="*/ 1151566 w 4527226"/>
              <a:gd name="connsiteY13-2988" fmla="*/ 3699948 h 6046908"/>
              <a:gd name="connsiteX14-2989" fmla="*/ 1143946 w 4527226"/>
              <a:gd name="connsiteY14-2990" fmla="*/ 3669468 h 6046908"/>
              <a:gd name="connsiteX15-2991" fmla="*/ 1067746 w 4527226"/>
              <a:gd name="connsiteY15-2992" fmla="*/ 3661848 h 6046908"/>
              <a:gd name="connsiteX16-2993" fmla="*/ 938206 w 4527226"/>
              <a:gd name="connsiteY16-2994" fmla="*/ 3669468 h 6046908"/>
              <a:gd name="connsiteX17-2995" fmla="*/ 831526 w 4527226"/>
              <a:gd name="connsiteY17-2996" fmla="*/ 3692328 h 6046908"/>
              <a:gd name="connsiteX18-2997" fmla="*/ 610546 w 4527226"/>
              <a:gd name="connsiteY18-2998" fmla="*/ 3738048 h 6046908"/>
              <a:gd name="connsiteX19-2999" fmla="*/ 389566 w 4527226"/>
              <a:gd name="connsiteY19-3000" fmla="*/ 3638988 h 6046908"/>
              <a:gd name="connsiteX20-3001" fmla="*/ 381946 w 4527226"/>
              <a:gd name="connsiteY20-3002" fmla="*/ 3326568 h 6046908"/>
              <a:gd name="connsiteX21-3003" fmla="*/ 420046 w 4527226"/>
              <a:gd name="connsiteY21-3004" fmla="*/ 3227508 h 6046908"/>
              <a:gd name="connsiteX22-3005" fmla="*/ 389566 w 4527226"/>
              <a:gd name="connsiteY22-3006" fmla="*/ 3166548 h 6046908"/>
              <a:gd name="connsiteX23-3007" fmla="*/ 351466 w 4527226"/>
              <a:gd name="connsiteY23-3008" fmla="*/ 3105588 h 6046908"/>
              <a:gd name="connsiteX24-3009" fmla="*/ 397186 w 4527226"/>
              <a:gd name="connsiteY24-3010" fmla="*/ 3021768 h 6046908"/>
              <a:gd name="connsiteX25-3011" fmla="*/ 488626 w 4527226"/>
              <a:gd name="connsiteY25-3012" fmla="*/ 2998908 h 6046908"/>
              <a:gd name="connsiteX26-3013" fmla="*/ 471956 w 4527226"/>
              <a:gd name="connsiteY26-3014" fmla="*/ 2942709 h 6046908"/>
              <a:gd name="connsiteX27-3015" fmla="*/ 435286 w 4527226"/>
              <a:gd name="connsiteY27-3016" fmla="*/ 2930328 h 6046908"/>
              <a:gd name="connsiteX28-3017" fmla="*/ 389566 w 4527226"/>
              <a:gd name="connsiteY28-3018" fmla="*/ 2930328 h 6046908"/>
              <a:gd name="connsiteX29-3019" fmla="*/ 314000 w 4527226"/>
              <a:gd name="connsiteY29-3020" fmla="*/ 2893495 h 6046908"/>
              <a:gd name="connsiteX30-3021" fmla="*/ 320986 w 4527226"/>
              <a:gd name="connsiteY30-3022" fmla="*/ 2846508 h 6046908"/>
              <a:gd name="connsiteX31-3023" fmla="*/ 328606 w 4527226"/>
              <a:gd name="connsiteY31-3024" fmla="*/ 2793168 h 6046908"/>
              <a:gd name="connsiteX32-3025" fmla="*/ 313366 w 4527226"/>
              <a:gd name="connsiteY32-3026" fmla="*/ 2732208 h 6046908"/>
              <a:gd name="connsiteX33-3027" fmla="*/ 267646 w 4527226"/>
              <a:gd name="connsiteY33-3028" fmla="*/ 2671248 h 6046908"/>
              <a:gd name="connsiteX34-3029" fmla="*/ 176206 w 4527226"/>
              <a:gd name="connsiteY34-3030" fmla="*/ 2656008 h 6046908"/>
              <a:gd name="connsiteX35-3031" fmla="*/ 54286 w 4527226"/>
              <a:gd name="connsiteY35-3032" fmla="*/ 2610288 h 6046908"/>
              <a:gd name="connsiteX36-3033" fmla="*/ 7931 w 4527226"/>
              <a:gd name="connsiteY36-3034" fmla="*/ 2563298 h 6046908"/>
              <a:gd name="connsiteX37-3035" fmla="*/ 8566 w 4527226"/>
              <a:gd name="connsiteY37-3036" fmla="*/ 2488368 h 6046908"/>
              <a:gd name="connsiteX38-3037" fmla="*/ 92386 w 4527226"/>
              <a:gd name="connsiteY38-3038" fmla="*/ 2335968 h 6046908"/>
              <a:gd name="connsiteX39-3039" fmla="*/ 221926 w 4527226"/>
              <a:gd name="connsiteY39-3040" fmla="*/ 2175948 h 6046908"/>
              <a:gd name="connsiteX40-3041" fmla="*/ 282886 w 4527226"/>
              <a:gd name="connsiteY40-3042" fmla="*/ 2084508 h 6046908"/>
              <a:gd name="connsiteX41-3043" fmla="*/ 328606 w 4527226"/>
              <a:gd name="connsiteY41-3044" fmla="*/ 1977828 h 6046908"/>
              <a:gd name="connsiteX42-3045" fmla="*/ 359086 w 4527226"/>
              <a:gd name="connsiteY42-3046" fmla="*/ 1871148 h 6046908"/>
              <a:gd name="connsiteX43-3047" fmla="*/ 374326 w 4527226"/>
              <a:gd name="connsiteY43-3048" fmla="*/ 1810188 h 6046908"/>
              <a:gd name="connsiteX44-3049" fmla="*/ 343846 w 4527226"/>
              <a:gd name="connsiteY44-3050" fmla="*/ 1756848 h 6046908"/>
              <a:gd name="connsiteX45-3051" fmla="*/ 328606 w 4527226"/>
              <a:gd name="connsiteY45-3052" fmla="*/ 1680648 h 6046908"/>
              <a:gd name="connsiteX46-3053" fmla="*/ 412426 w 4527226"/>
              <a:gd name="connsiteY46-3054" fmla="*/ 1474908 h 6046908"/>
              <a:gd name="connsiteX47-3055" fmla="*/ 442906 w 4527226"/>
              <a:gd name="connsiteY47-3056" fmla="*/ 1307268 h 6046908"/>
              <a:gd name="connsiteX48-3057" fmla="*/ 465766 w 4527226"/>
              <a:gd name="connsiteY48-3058" fmla="*/ 1192968 h 6046908"/>
              <a:gd name="connsiteX49-3059" fmla="*/ 503866 w 4527226"/>
              <a:gd name="connsiteY49-3060" fmla="*/ 1055808 h 6046908"/>
              <a:gd name="connsiteX50-3061" fmla="*/ 557206 w 4527226"/>
              <a:gd name="connsiteY50-3062" fmla="*/ 888168 h 6046908"/>
              <a:gd name="connsiteX51-3063" fmla="*/ 503866 w 4527226"/>
              <a:gd name="connsiteY51-3064" fmla="*/ 888168 h 6046908"/>
              <a:gd name="connsiteX52-3065" fmla="*/ 412426 w 4527226"/>
              <a:gd name="connsiteY52-3066" fmla="*/ 834828 h 6046908"/>
              <a:gd name="connsiteX53-3067" fmla="*/ 328606 w 4527226"/>
              <a:gd name="connsiteY53-3068" fmla="*/ 789108 h 6046908"/>
              <a:gd name="connsiteX54-3069" fmla="*/ 260026 w 4527226"/>
              <a:gd name="connsiteY54-3070" fmla="*/ 773868 h 6046908"/>
              <a:gd name="connsiteX55-3071" fmla="*/ 214306 w 4527226"/>
              <a:gd name="connsiteY55-3072" fmla="*/ 751008 h 6046908"/>
              <a:gd name="connsiteX56-3073" fmla="*/ 260026 w 4527226"/>
              <a:gd name="connsiteY56-3074" fmla="*/ 674808 h 6046908"/>
              <a:gd name="connsiteX57-3075" fmla="*/ 374326 w 4527226"/>
              <a:gd name="connsiteY57-3076" fmla="*/ 606228 h 6046908"/>
              <a:gd name="connsiteX58-3077" fmla="*/ 557206 w 4527226"/>
              <a:gd name="connsiteY58-3078" fmla="*/ 507168 h 6046908"/>
              <a:gd name="connsiteX59-3079" fmla="*/ 656266 w 4527226"/>
              <a:gd name="connsiteY59-3080" fmla="*/ 423348 h 6046908"/>
              <a:gd name="connsiteX60-3081" fmla="*/ 892486 w 4527226"/>
              <a:gd name="connsiteY60-3082" fmla="*/ 232848 h 6046908"/>
              <a:gd name="connsiteX61-3083" fmla="*/ 1174426 w 4527226"/>
              <a:gd name="connsiteY61-3084" fmla="*/ 80448 h 6046908"/>
              <a:gd name="connsiteX62-3085" fmla="*/ 1593526 w 4527226"/>
              <a:gd name="connsiteY62-3086" fmla="*/ 11868 h 6046908"/>
              <a:gd name="connsiteX63-3087" fmla="*/ 1944046 w 4527226"/>
              <a:gd name="connsiteY63-3088" fmla="*/ 4248 h 6046908"/>
              <a:gd name="connsiteX64-3089" fmla="*/ 2172646 w 4527226"/>
              <a:gd name="connsiteY64-3090" fmla="*/ 4248 h 6046908"/>
              <a:gd name="connsiteX65-3091" fmla="*/ 2393626 w 4527226"/>
              <a:gd name="connsiteY65-3092" fmla="*/ 57588 h 6046908"/>
              <a:gd name="connsiteX66-3093" fmla="*/ 2667946 w 4527226"/>
              <a:gd name="connsiteY66-3094" fmla="*/ 133788 h 6046908"/>
              <a:gd name="connsiteX67-3095" fmla="*/ 2820346 w 4527226"/>
              <a:gd name="connsiteY67-3096" fmla="*/ 202368 h 6046908"/>
              <a:gd name="connsiteX68-3097" fmla="*/ 3102286 w 4527226"/>
              <a:gd name="connsiteY68-3098" fmla="*/ 400488 h 6046908"/>
              <a:gd name="connsiteX69-3099" fmla="*/ 3285166 w 4527226"/>
              <a:gd name="connsiteY69-3100" fmla="*/ 651948 h 6046908"/>
              <a:gd name="connsiteX70-3101" fmla="*/ 3407086 w 4527226"/>
              <a:gd name="connsiteY70-3102" fmla="*/ 918648 h 6046908"/>
              <a:gd name="connsiteX71-3103" fmla="*/ 3475666 w 4527226"/>
              <a:gd name="connsiteY71-3104" fmla="*/ 1238688 h 6046908"/>
              <a:gd name="connsiteX72-3105" fmla="*/ 3506146 w 4527226"/>
              <a:gd name="connsiteY72-3106" fmla="*/ 1543488 h 6046908"/>
              <a:gd name="connsiteX73-3107" fmla="*/ 3506146 w 4527226"/>
              <a:gd name="connsiteY73-3108" fmla="*/ 1962588 h 6046908"/>
              <a:gd name="connsiteX74-3109" fmla="*/ 3338506 w 4527226"/>
              <a:gd name="connsiteY74-3110" fmla="*/ 2305488 h 6046908"/>
              <a:gd name="connsiteX75-3111" fmla="*/ 3254686 w 4527226"/>
              <a:gd name="connsiteY75-3112" fmla="*/ 2473128 h 6046908"/>
              <a:gd name="connsiteX76-3113" fmla="*/ 3132766 w 4527226"/>
              <a:gd name="connsiteY76-3114" fmla="*/ 2663628 h 6046908"/>
              <a:gd name="connsiteX77-3115" fmla="*/ 3071806 w 4527226"/>
              <a:gd name="connsiteY77-3116" fmla="*/ 2838888 h 6046908"/>
              <a:gd name="connsiteX78-3117" fmla="*/ 3064186 w 4527226"/>
              <a:gd name="connsiteY78-3118" fmla="*/ 2915088 h 6046908"/>
              <a:gd name="connsiteX79-3119" fmla="*/ 3018466 w 4527226"/>
              <a:gd name="connsiteY79-3120" fmla="*/ 3014148 h 6046908"/>
              <a:gd name="connsiteX80-3121" fmla="*/ 2980366 w 4527226"/>
              <a:gd name="connsiteY80-3122" fmla="*/ 3082728 h 6046908"/>
              <a:gd name="connsiteX81-3123" fmla="*/ 2957506 w 4527226"/>
              <a:gd name="connsiteY81-3124" fmla="*/ 3120828 h 6046908"/>
              <a:gd name="connsiteX82-3125" fmla="*/ 2957506 w 4527226"/>
              <a:gd name="connsiteY82-3126" fmla="*/ 3555168 h 6046908"/>
              <a:gd name="connsiteX83-3127" fmla="*/ 3010846 w 4527226"/>
              <a:gd name="connsiteY83-3128" fmla="*/ 3539928 h 6046908"/>
              <a:gd name="connsiteX84-3129" fmla="*/ 3109906 w 4527226"/>
              <a:gd name="connsiteY84-3130" fmla="*/ 3570408 h 6046908"/>
              <a:gd name="connsiteX85-3131" fmla="*/ 3140386 w 4527226"/>
              <a:gd name="connsiteY85-3132" fmla="*/ 3631368 h 6046908"/>
              <a:gd name="connsiteX86-3133" fmla="*/ 3117526 w 4527226"/>
              <a:gd name="connsiteY86-3134" fmla="*/ 3738048 h 6046908"/>
              <a:gd name="connsiteX87-3135" fmla="*/ 3125146 w 4527226"/>
              <a:gd name="connsiteY87-3136" fmla="*/ 4103808 h 6046908"/>
              <a:gd name="connsiteX88-3137" fmla="*/ 3163246 w 4527226"/>
              <a:gd name="connsiteY88-3138" fmla="*/ 4157148 h 6046908"/>
              <a:gd name="connsiteX89-3139" fmla="*/ 3201346 w 4527226"/>
              <a:gd name="connsiteY89-3140" fmla="*/ 4164768 h 6046908"/>
              <a:gd name="connsiteX90-3141" fmla="*/ 3231826 w 4527226"/>
              <a:gd name="connsiteY90-3142" fmla="*/ 4172388 h 6046908"/>
              <a:gd name="connsiteX91-3143" fmla="*/ 3285166 w 4527226"/>
              <a:gd name="connsiteY91-3144" fmla="*/ 4294308 h 6046908"/>
              <a:gd name="connsiteX92-3145" fmla="*/ 3300406 w 4527226"/>
              <a:gd name="connsiteY92-3146" fmla="*/ 4347648 h 6046908"/>
              <a:gd name="connsiteX93-3147" fmla="*/ 3330886 w 4527226"/>
              <a:gd name="connsiteY93-3148" fmla="*/ 4408608 h 6046908"/>
              <a:gd name="connsiteX94-3149" fmla="*/ 3551866 w 4527226"/>
              <a:gd name="connsiteY94-3150" fmla="*/ 4644828 h 6046908"/>
              <a:gd name="connsiteX95-3151" fmla="*/ 3887146 w 4527226"/>
              <a:gd name="connsiteY95-3152" fmla="*/ 5025828 h 6046908"/>
              <a:gd name="connsiteX96-3153" fmla="*/ 4100506 w 4527226"/>
              <a:gd name="connsiteY96-3154" fmla="*/ 5300148 h 6046908"/>
              <a:gd name="connsiteX97-3155" fmla="*/ 4367206 w 4527226"/>
              <a:gd name="connsiteY97-3156" fmla="*/ 5726868 h 6046908"/>
              <a:gd name="connsiteX98-3157" fmla="*/ 4527226 w 4527226"/>
              <a:gd name="connsiteY98-3158" fmla="*/ 6046908 h 6046908"/>
              <a:gd name="connsiteX0-3159" fmla="*/ 602926 w 4527226"/>
              <a:gd name="connsiteY0-3160" fmla="*/ 5223948 h 6046908"/>
              <a:gd name="connsiteX1-3161" fmla="*/ 625786 w 4527226"/>
              <a:gd name="connsiteY1-3162" fmla="*/ 5178228 h 6046908"/>
              <a:gd name="connsiteX2-3163" fmla="*/ 701986 w 4527226"/>
              <a:gd name="connsiteY2-3164" fmla="*/ 5071548 h 6046908"/>
              <a:gd name="connsiteX3-3165" fmla="*/ 717226 w 4527226"/>
              <a:gd name="connsiteY3-3166" fmla="*/ 5063928 h 6046908"/>
              <a:gd name="connsiteX4-3167" fmla="*/ 709606 w 4527226"/>
              <a:gd name="connsiteY4-3168" fmla="*/ 5025828 h 6046908"/>
              <a:gd name="connsiteX5-3169" fmla="*/ 701986 w 4527226"/>
              <a:gd name="connsiteY5-3170" fmla="*/ 5002968 h 6046908"/>
              <a:gd name="connsiteX6-3171" fmla="*/ 968686 w 4527226"/>
              <a:gd name="connsiteY6-3172" fmla="*/ 4682928 h 6046908"/>
              <a:gd name="connsiteX7-3173" fmla="*/ 961066 w 4527226"/>
              <a:gd name="connsiteY7-3174" fmla="*/ 4644828 h 6046908"/>
              <a:gd name="connsiteX8-3175" fmla="*/ 1342066 w 4527226"/>
              <a:gd name="connsiteY8-3176" fmla="*/ 4172388 h 6046908"/>
              <a:gd name="connsiteX9-3177" fmla="*/ 1258246 w 4527226"/>
              <a:gd name="connsiteY9-3178" fmla="*/ 4012368 h 6046908"/>
              <a:gd name="connsiteX10-3179" fmla="*/ 1204906 w 4527226"/>
              <a:gd name="connsiteY10-3180" fmla="*/ 3928548 h 6046908"/>
              <a:gd name="connsiteX11-3181" fmla="*/ 1174426 w 4527226"/>
              <a:gd name="connsiteY11-3182" fmla="*/ 3768528 h 6046908"/>
              <a:gd name="connsiteX12-3183" fmla="*/ 1151566 w 4527226"/>
              <a:gd name="connsiteY12-3184" fmla="*/ 3699948 h 6046908"/>
              <a:gd name="connsiteX13-3185" fmla="*/ 1143946 w 4527226"/>
              <a:gd name="connsiteY13-3186" fmla="*/ 3669468 h 6046908"/>
              <a:gd name="connsiteX14-3187" fmla="*/ 1067746 w 4527226"/>
              <a:gd name="connsiteY14-3188" fmla="*/ 3661848 h 6046908"/>
              <a:gd name="connsiteX15-3189" fmla="*/ 938206 w 4527226"/>
              <a:gd name="connsiteY15-3190" fmla="*/ 3669468 h 6046908"/>
              <a:gd name="connsiteX16-3191" fmla="*/ 831526 w 4527226"/>
              <a:gd name="connsiteY16-3192" fmla="*/ 3692328 h 6046908"/>
              <a:gd name="connsiteX17-3193" fmla="*/ 610546 w 4527226"/>
              <a:gd name="connsiteY17-3194" fmla="*/ 3738048 h 6046908"/>
              <a:gd name="connsiteX18-3195" fmla="*/ 389566 w 4527226"/>
              <a:gd name="connsiteY18-3196" fmla="*/ 3638988 h 6046908"/>
              <a:gd name="connsiteX19-3197" fmla="*/ 381946 w 4527226"/>
              <a:gd name="connsiteY19-3198" fmla="*/ 3326568 h 6046908"/>
              <a:gd name="connsiteX20-3199" fmla="*/ 420046 w 4527226"/>
              <a:gd name="connsiteY20-3200" fmla="*/ 3227508 h 6046908"/>
              <a:gd name="connsiteX21-3201" fmla="*/ 389566 w 4527226"/>
              <a:gd name="connsiteY21-3202" fmla="*/ 3166548 h 6046908"/>
              <a:gd name="connsiteX22-3203" fmla="*/ 351466 w 4527226"/>
              <a:gd name="connsiteY22-3204" fmla="*/ 3105588 h 6046908"/>
              <a:gd name="connsiteX23-3205" fmla="*/ 397186 w 4527226"/>
              <a:gd name="connsiteY23-3206" fmla="*/ 3021768 h 6046908"/>
              <a:gd name="connsiteX24-3207" fmla="*/ 488626 w 4527226"/>
              <a:gd name="connsiteY24-3208" fmla="*/ 2998908 h 6046908"/>
              <a:gd name="connsiteX25-3209" fmla="*/ 471956 w 4527226"/>
              <a:gd name="connsiteY25-3210" fmla="*/ 2942709 h 6046908"/>
              <a:gd name="connsiteX26-3211" fmla="*/ 435286 w 4527226"/>
              <a:gd name="connsiteY26-3212" fmla="*/ 2930328 h 6046908"/>
              <a:gd name="connsiteX27-3213" fmla="*/ 389566 w 4527226"/>
              <a:gd name="connsiteY27-3214" fmla="*/ 2930328 h 6046908"/>
              <a:gd name="connsiteX28-3215" fmla="*/ 314000 w 4527226"/>
              <a:gd name="connsiteY28-3216" fmla="*/ 2893495 h 6046908"/>
              <a:gd name="connsiteX29-3217" fmla="*/ 320986 w 4527226"/>
              <a:gd name="connsiteY29-3218" fmla="*/ 2846508 h 6046908"/>
              <a:gd name="connsiteX30-3219" fmla="*/ 328606 w 4527226"/>
              <a:gd name="connsiteY30-3220" fmla="*/ 2793168 h 6046908"/>
              <a:gd name="connsiteX31-3221" fmla="*/ 313366 w 4527226"/>
              <a:gd name="connsiteY31-3222" fmla="*/ 2732208 h 6046908"/>
              <a:gd name="connsiteX32-3223" fmla="*/ 267646 w 4527226"/>
              <a:gd name="connsiteY32-3224" fmla="*/ 2671248 h 6046908"/>
              <a:gd name="connsiteX33-3225" fmla="*/ 176206 w 4527226"/>
              <a:gd name="connsiteY33-3226" fmla="*/ 2656008 h 6046908"/>
              <a:gd name="connsiteX34-3227" fmla="*/ 54286 w 4527226"/>
              <a:gd name="connsiteY34-3228" fmla="*/ 2610288 h 6046908"/>
              <a:gd name="connsiteX35-3229" fmla="*/ 7931 w 4527226"/>
              <a:gd name="connsiteY35-3230" fmla="*/ 2563298 h 6046908"/>
              <a:gd name="connsiteX36-3231" fmla="*/ 8566 w 4527226"/>
              <a:gd name="connsiteY36-3232" fmla="*/ 2488368 h 6046908"/>
              <a:gd name="connsiteX37-3233" fmla="*/ 92386 w 4527226"/>
              <a:gd name="connsiteY37-3234" fmla="*/ 2335968 h 6046908"/>
              <a:gd name="connsiteX38-3235" fmla="*/ 221926 w 4527226"/>
              <a:gd name="connsiteY38-3236" fmla="*/ 2175948 h 6046908"/>
              <a:gd name="connsiteX39-3237" fmla="*/ 282886 w 4527226"/>
              <a:gd name="connsiteY39-3238" fmla="*/ 2084508 h 6046908"/>
              <a:gd name="connsiteX40-3239" fmla="*/ 328606 w 4527226"/>
              <a:gd name="connsiteY40-3240" fmla="*/ 1977828 h 6046908"/>
              <a:gd name="connsiteX41-3241" fmla="*/ 359086 w 4527226"/>
              <a:gd name="connsiteY41-3242" fmla="*/ 1871148 h 6046908"/>
              <a:gd name="connsiteX42-3243" fmla="*/ 374326 w 4527226"/>
              <a:gd name="connsiteY42-3244" fmla="*/ 1810188 h 6046908"/>
              <a:gd name="connsiteX43-3245" fmla="*/ 343846 w 4527226"/>
              <a:gd name="connsiteY43-3246" fmla="*/ 1756848 h 6046908"/>
              <a:gd name="connsiteX44-3247" fmla="*/ 328606 w 4527226"/>
              <a:gd name="connsiteY44-3248" fmla="*/ 1680648 h 6046908"/>
              <a:gd name="connsiteX45-3249" fmla="*/ 412426 w 4527226"/>
              <a:gd name="connsiteY45-3250" fmla="*/ 1474908 h 6046908"/>
              <a:gd name="connsiteX46-3251" fmla="*/ 442906 w 4527226"/>
              <a:gd name="connsiteY46-3252" fmla="*/ 1307268 h 6046908"/>
              <a:gd name="connsiteX47-3253" fmla="*/ 465766 w 4527226"/>
              <a:gd name="connsiteY47-3254" fmla="*/ 1192968 h 6046908"/>
              <a:gd name="connsiteX48-3255" fmla="*/ 503866 w 4527226"/>
              <a:gd name="connsiteY48-3256" fmla="*/ 1055808 h 6046908"/>
              <a:gd name="connsiteX49-3257" fmla="*/ 557206 w 4527226"/>
              <a:gd name="connsiteY49-3258" fmla="*/ 888168 h 6046908"/>
              <a:gd name="connsiteX50-3259" fmla="*/ 503866 w 4527226"/>
              <a:gd name="connsiteY50-3260" fmla="*/ 888168 h 6046908"/>
              <a:gd name="connsiteX51-3261" fmla="*/ 412426 w 4527226"/>
              <a:gd name="connsiteY51-3262" fmla="*/ 834828 h 6046908"/>
              <a:gd name="connsiteX52-3263" fmla="*/ 328606 w 4527226"/>
              <a:gd name="connsiteY52-3264" fmla="*/ 789108 h 6046908"/>
              <a:gd name="connsiteX53-3265" fmla="*/ 260026 w 4527226"/>
              <a:gd name="connsiteY53-3266" fmla="*/ 773868 h 6046908"/>
              <a:gd name="connsiteX54-3267" fmla="*/ 214306 w 4527226"/>
              <a:gd name="connsiteY54-3268" fmla="*/ 751008 h 6046908"/>
              <a:gd name="connsiteX55-3269" fmla="*/ 260026 w 4527226"/>
              <a:gd name="connsiteY55-3270" fmla="*/ 674808 h 6046908"/>
              <a:gd name="connsiteX56-3271" fmla="*/ 374326 w 4527226"/>
              <a:gd name="connsiteY56-3272" fmla="*/ 606228 h 6046908"/>
              <a:gd name="connsiteX57-3273" fmla="*/ 557206 w 4527226"/>
              <a:gd name="connsiteY57-3274" fmla="*/ 507168 h 6046908"/>
              <a:gd name="connsiteX58-3275" fmla="*/ 656266 w 4527226"/>
              <a:gd name="connsiteY58-3276" fmla="*/ 423348 h 6046908"/>
              <a:gd name="connsiteX59-3277" fmla="*/ 892486 w 4527226"/>
              <a:gd name="connsiteY59-3278" fmla="*/ 232848 h 6046908"/>
              <a:gd name="connsiteX60-3279" fmla="*/ 1174426 w 4527226"/>
              <a:gd name="connsiteY60-3280" fmla="*/ 80448 h 6046908"/>
              <a:gd name="connsiteX61-3281" fmla="*/ 1593526 w 4527226"/>
              <a:gd name="connsiteY61-3282" fmla="*/ 11868 h 6046908"/>
              <a:gd name="connsiteX62-3283" fmla="*/ 1944046 w 4527226"/>
              <a:gd name="connsiteY62-3284" fmla="*/ 4248 h 6046908"/>
              <a:gd name="connsiteX63-3285" fmla="*/ 2172646 w 4527226"/>
              <a:gd name="connsiteY63-3286" fmla="*/ 4248 h 6046908"/>
              <a:gd name="connsiteX64-3287" fmla="*/ 2393626 w 4527226"/>
              <a:gd name="connsiteY64-3288" fmla="*/ 57588 h 6046908"/>
              <a:gd name="connsiteX65-3289" fmla="*/ 2667946 w 4527226"/>
              <a:gd name="connsiteY65-3290" fmla="*/ 133788 h 6046908"/>
              <a:gd name="connsiteX66-3291" fmla="*/ 2820346 w 4527226"/>
              <a:gd name="connsiteY66-3292" fmla="*/ 202368 h 6046908"/>
              <a:gd name="connsiteX67-3293" fmla="*/ 3102286 w 4527226"/>
              <a:gd name="connsiteY67-3294" fmla="*/ 400488 h 6046908"/>
              <a:gd name="connsiteX68-3295" fmla="*/ 3285166 w 4527226"/>
              <a:gd name="connsiteY68-3296" fmla="*/ 651948 h 6046908"/>
              <a:gd name="connsiteX69-3297" fmla="*/ 3407086 w 4527226"/>
              <a:gd name="connsiteY69-3298" fmla="*/ 918648 h 6046908"/>
              <a:gd name="connsiteX70-3299" fmla="*/ 3475666 w 4527226"/>
              <a:gd name="connsiteY70-3300" fmla="*/ 1238688 h 6046908"/>
              <a:gd name="connsiteX71-3301" fmla="*/ 3506146 w 4527226"/>
              <a:gd name="connsiteY71-3302" fmla="*/ 1543488 h 6046908"/>
              <a:gd name="connsiteX72-3303" fmla="*/ 3506146 w 4527226"/>
              <a:gd name="connsiteY72-3304" fmla="*/ 1962588 h 6046908"/>
              <a:gd name="connsiteX73-3305" fmla="*/ 3338506 w 4527226"/>
              <a:gd name="connsiteY73-3306" fmla="*/ 2305488 h 6046908"/>
              <a:gd name="connsiteX74-3307" fmla="*/ 3254686 w 4527226"/>
              <a:gd name="connsiteY74-3308" fmla="*/ 2473128 h 6046908"/>
              <a:gd name="connsiteX75-3309" fmla="*/ 3132766 w 4527226"/>
              <a:gd name="connsiteY75-3310" fmla="*/ 2663628 h 6046908"/>
              <a:gd name="connsiteX76-3311" fmla="*/ 3071806 w 4527226"/>
              <a:gd name="connsiteY76-3312" fmla="*/ 2838888 h 6046908"/>
              <a:gd name="connsiteX77-3313" fmla="*/ 3064186 w 4527226"/>
              <a:gd name="connsiteY77-3314" fmla="*/ 2915088 h 6046908"/>
              <a:gd name="connsiteX78-3315" fmla="*/ 3018466 w 4527226"/>
              <a:gd name="connsiteY78-3316" fmla="*/ 3014148 h 6046908"/>
              <a:gd name="connsiteX79-3317" fmla="*/ 2980366 w 4527226"/>
              <a:gd name="connsiteY79-3318" fmla="*/ 3082728 h 6046908"/>
              <a:gd name="connsiteX80-3319" fmla="*/ 2957506 w 4527226"/>
              <a:gd name="connsiteY80-3320" fmla="*/ 3120828 h 6046908"/>
              <a:gd name="connsiteX81-3321" fmla="*/ 2957506 w 4527226"/>
              <a:gd name="connsiteY81-3322" fmla="*/ 3555168 h 6046908"/>
              <a:gd name="connsiteX82-3323" fmla="*/ 3010846 w 4527226"/>
              <a:gd name="connsiteY82-3324" fmla="*/ 3539928 h 6046908"/>
              <a:gd name="connsiteX83-3325" fmla="*/ 3109906 w 4527226"/>
              <a:gd name="connsiteY83-3326" fmla="*/ 3570408 h 6046908"/>
              <a:gd name="connsiteX84-3327" fmla="*/ 3140386 w 4527226"/>
              <a:gd name="connsiteY84-3328" fmla="*/ 3631368 h 6046908"/>
              <a:gd name="connsiteX85-3329" fmla="*/ 3117526 w 4527226"/>
              <a:gd name="connsiteY85-3330" fmla="*/ 3738048 h 6046908"/>
              <a:gd name="connsiteX86-3331" fmla="*/ 3125146 w 4527226"/>
              <a:gd name="connsiteY86-3332" fmla="*/ 4103808 h 6046908"/>
              <a:gd name="connsiteX87-3333" fmla="*/ 3163246 w 4527226"/>
              <a:gd name="connsiteY87-3334" fmla="*/ 4157148 h 6046908"/>
              <a:gd name="connsiteX88-3335" fmla="*/ 3201346 w 4527226"/>
              <a:gd name="connsiteY88-3336" fmla="*/ 4164768 h 6046908"/>
              <a:gd name="connsiteX89-3337" fmla="*/ 3231826 w 4527226"/>
              <a:gd name="connsiteY89-3338" fmla="*/ 4172388 h 6046908"/>
              <a:gd name="connsiteX90-3339" fmla="*/ 3285166 w 4527226"/>
              <a:gd name="connsiteY90-3340" fmla="*/ 4294308 h 6046908"/>
              <a:gd name="connsiteX91-3341" fmla="*/ 3300406 w 4527226"/>
              <a:gd name="connsiteY91-3342" fmla="*/ 4347648 h 6046908"/>
              <a:gd name="connsiteX92-3343" fmla="*/ 3330886 w 4527226"/>
              <a:gd name="connsiteY92-3344" fmla="*/ 4408608 h 6046908"/>
              <a:gd name="connsiteX93-3345" fmla="*/ 3551866 w 4527226"/>
              <a:gd name="connsiteY93-3346" fmla="*/ 4644828 h 6046908"/>
              <a:gd name="connsiteX94-3347" fmla="*/ 3887146 w 4527226"/>
              <a:gd name="connsiteY94-3348" fmla="*/ 5025828 h 6046908"/>
              <a:gd name="connsiteX95-3349" fmla="*/ 4100506 w 4527226"/>
              <a:gd name="connsiteY95-3350" fmla="*/ 5300148 h 6046908"/>
              <a:gd name="connsiteX96-3351" fmla="*/ 4367206 w 4527226"/>
              <a:gd name="connsiteY96-3352" fmla="*/ 5726868 h 6046908"/>
              <a:gd name="connsiteX97-3353" fmla="*/ 4527226 w 4527226"/>
              <a:gd name="connsiteY97-3354" fmla="*/ 6046908 h 6046908"/>
              <a:gd name="connsiteX0-3355" fmla="*/ 625786 w 4527226"/>
              <a:gd name="connsiteY0-3356" fmla="*/ 5178228 h 6046908"/>
              <a:gd name="connsiteX1-3357" fmla="*/ 701986 w 4527226"/>
              <a:gd name="connsiteY1-3358" fmla="*/ 5071548 h 6046908"/>
              <a:gd name="connsiteX2-3359" fmla="*/ 717226 w 4527226"/>
              <a:gd name="connsiteY2-3360" fmla="*/ 5063928 h 6046908"/>
              <a:gd name="connsiteX3-3361" fmla="*/ 709606 w 4527226"/>
              <a:gd name="connsiteY3-3362" fmla="*/ 5025828 h 6046908"/>
              <a:gd name="connsiteX4-3363" fmla="*/ 701986 w 4527226"/>
              <a:gd name="connsiteY4-3364" fmla="*/ 5002968 h 6046908"/>
              <a:gd name="connsiteX5-3365" fmla="*/ 968686 w 4527226"/>
              <a:gd name="connsiteY5-3366" fmla="*/ 4682928 h 6046908"/>
              <a:gd name="connsiteX6-3367" fmla="*/ 961066 w 4527226"/>
              <a:gd name="connsiteY6-3368" fmla="*/ 4644828 h 6046908"/>
              <a:gd name="connsiteX7-3369" fmla="*/ 1342066 w 4527226"/>
              <a:gd name="connsiteY7-3370" fmla="*/ 4172388 h 6046908"/>
              <a:gd name="connsiteX8-3371" fmla="*/ 1258246 w 4527226"/>
              <a:gd name="connsiteY8-3372" fmla="*/ 4012368 h 6046908"/>
              <a:gd name="connsiteX9-3373" fmla="*/ 1204906 w 4527226"/>
              <a:gd name="connsiteY9-3374" fmla="*/ 3928548 h 6046908"/>
              <a:gd name="connsiteX10-3375" fmla="*/ 1174426 w 4527226"/>
              <a:gd name="connsiteY10-3376" fmla="*/ 3768528 h 6046908"/>
              <a:gd name="connsiteX11-3377" fmla="*/ 1151566 w 4527226"/>
              <a:gd name="connsiteY11-3378" fmla="*/ 3699948 h 6046908"/>
              <a:gd name="connsiteX12-3379" fmla="*/ 1143946 w 4527226"/>
              <a:gd name="connsiteY12-3380" fmla="*/ 3669468 h 6046908"/>
              <a:gd name="connsiteX13-3381" fmla="*/ 1067746 w 4527226"/>
              <a:gd name="connsiteY13-3382" fmla="*/ 3661848 h 6046908"/>
              <a:gd name="connsiteX14-3383" fmla="*/ 938206 w 4527226"/>
              <a:gd name="connsiteY14-3384" fmla="*/ 3669468 h 6046908"/>
              <a:gd name="connsiteX15-3385" fmla="*/ 831526 w 4527226"/>
              <a:gd name="connsiteY15-3386" fmla="*/ 3692328 h 6046908"/>
              <a:gd name="connsiteX16-3387" fmla="*/ 610546 w 4527226"/>
              <a:gd name="connsiteY16-3388" fmla="*/ 3738048 h 6046908"/>
              <a:gd name="connsiteX17-3389" fmla="*/ 389566 w 4527226"/>
              <a:gd name="connsiteY17-3390" fmla="*/ 3638988 h 6046908"/>
              <a:gd name="connsiteX18-3391" fmla="*/ 381946 w 4527226"/>
              <a:gd name="connsiteY18-3392" fmla="*/ 3326568 h 6046908"/>
              <a:gd name="connsiteX19-3393" fmla="*/ 420046 w 4527226"/>
              <a:gd name="connsiteY19-3394" fmla="*/ 3227508 h 6046908"/>
              <a:gd name="connsiteX20-3395" fmla="*/ 389566 w 4527226"/>
              <a:gd name="connsiteY20-3396" fmla="*/ 3166548 h 6046908"/>
              <a:gd name="connsiteX21-3397" fmla="*/ 351466 w 4527226"/>
              <a:gd name="connsiteY21-3398" fmla="*/ 3105588 h 6046908"/>
              <a:gd name="connsiteX22-3399" fmla="*/ 397186 w 4527226"/>
              <a:gd name="connsiteY22-3400" fmla="*/ 3021768 h 6046908"/>
              <a:gd name="connsiteX23-3401" fmla="*/ 488626 w 4527226"/>
              <a:gd name="connsiteY23-3402" fmla="*/ 2998908 h 6046908"/>
              <a:gd name="connsiteX24-3403" fmla="*/ 471956 w 4527226"/>
              <a:gd name="connsiteY24-3404" fmla="*/ 2942709 h 6046908"/>
              <a:gd name="connsiteX25-3405" fmla="*/ 435286 w 4527226"/>
              <a:gd name="connsiteY25-3406" fmla="*/ 2930328 h 6046908"/>
              <a:gd name="connsiteX26-3407" fmla="*/ 389566 w 4527226"/>
              <a:gd name="connsiteY26-3408" fmla="*/ 2930328 h 6046908"/>
              <a:gd name="connsiteX27-3409" fmla="*/ 314000 w 4527226"/>
              <a:gd name="connsiteY27-3410" fmla="*/ 2893495 h 6046908"/>
              <a:gd name="connsiteX28-3411" fmla="*/ 320986 w 4527226"/>
              <a:gd name="connsiteY28-3412" fmla="*/ 2846508 h 6046908"/>
              <a:gd name="connsiteX29-3413" fmla="*/ 328606 w 4527226"/>
              <a:gd name="connsiteY29-3414" fmla="*/ 2793168 h 6046908"/>
              <a:gd name="connsiteX30-3415" fmla="*/ 313366 w 4527226"/>
              <a:gd name="connsiteY30-3416" fmla="*/ 2732208 h 6046908"/>
              <a:gd name="connsiteX31-3417" fmla="*/ 267646 w 4527226"/>
              <a:gd name="connsiteY31-3418" fmla="*/ 2671248 h 6046908"/>
              <a:gd name="connsiteX32-3419" fmla="*/ 176206 w 4527226"/>
              <a:gd name="connsiteY32-3420" fmla="*/ 2656008 h 6046908"/>
              <a:gd name="connsiteX33-3421" fmla="*/ 54286 w 4527226"/>
              <a:gd name="connsiteY33-3422" fmla="*/ 2610288 h 6046908"/>
              <a:gd name="connsiteX34-3423" fmla="*/ 7931 w 4527226"/>
              <a:gd name="connsiteY34-3424" fmla="*/ 2563298 h 6046908"/>
              <a:gd name="connsiteX35-3425" fmla="*/ 8566 w 4527226"/>
              <a:gd name="connsiteY35-3426" fmla="*/ 2488368 h 6046908"/>
              <a:gd name="connsiteX36-3427" fmla="*/ 92386 w 4527226"/>
              <a:gd name="connsiteY36-3428" fmla="*/ 2335968 h 6046908"/>
              <a:gd name="connsiteX37-3429" fmla="*/ 221926 w 4527226"/>
              <a:gd name="connsiteY37-3430" fmla="*/ 2175948 h 6046908"/>
              <a:gd name="connsiteX38-3431" fmla="*/ 282886 w 4527226"/>
              <a:gd name="connsiteY38-3432" fmla="*/ 2084508 h 6046908"/>
              <a:gd name="connsiteX39-3433" fmla="*/ 328606 w 4527226"/>
              <a:gd name="connsiteY39-3434" fmla="*/ 1977828 h 6046908"/>
              <a:gd name="connsiteX40-3435" fmla="*/ 359086 w 4527226"/>
              <a:gd name="connsiteY40-3436" fmla="*/ 1871148 h 6046908"/>
              <a:gd name="connsiteX41-3437" fmla="*/ 374326 w 4527226"/>
              <a:gd name="connsiteY41-3438" fmla="*/ 1810188 h 6046908"/>
              <a:gd name="connsiteX42-3439" fmla="*/ 343846 w 4527226"/>
              <a:gd name="connsiteY42-3440" fmla="*/ 1756848 h 6046908"/>
              <a:gd name="connsiteX43-3441" fmla="*/ 328606 w 4527226"/>
              <a:gd name="connsiteY43-3442" fmla="*/ 1680648 h 6046908"/>
              <a:gd name="connsiteX44-3443" fmla="*/ 412426 w 4527226"/>
              <a:gd name="connsiteY44-3444" fmla="*/ 1474908 h 6046908"/>
              <a:gd name="connsiteX45-3445" fmla="*/ 442906 w 4527226"/>
              <a:gd name="connsiteY45-3446" fmla="*/ 1307268 h 6046908"/>
              <a:gd name="connsiteX46-3447" fmla="*/ 465766 w 4527226"/>
              <a:gd name="connsiteY46-3448" fmla="*/ 1192968 h 6046908"/>
              <a:gd name="connsiteX47-3449" fmla="*/ 503866 w 4527226"/>
              <a:gd name="connsiteY47-3450" fmla="*/ 1055808 h 6046908"/>
              <a:gd name="connsiteX48-3451" fmla="*/ 557206 w 4527226"/>
              <a:gd name="connsiteY48-3452" fmla="*/ 888168 h 6046908"/>
              <a:gd name="connsiteX49-3453" fmla="*/ 503866 w 4527226"/>
              <a:gd name="connsiteY49-3454" fmla="*/ 888168 h 6046908"/>
              <a:gd name="connsiteX50-3455" fmla="*/ 412426 w 4527226"/>
              <a:gd name="connsiteY50-3456" fmla="*/ 834828 h 6046908"/>
              <a:gd name="connsiteX51-3457" fmla="*/ 328606 w 4527226"/>
              <a:gd name="connsiteY51-3458" fmla="*/ 789108 h 6046908"/>
              <a:gd name="connsiteX52-3459" fmla="*/ 260026 w 4527226"/>
              <a:gd name="connsiteY52-3460" fmla="*/ 773868 h 6046908"/>
              <a:gd name="connsiteX53-3461" fmla="*/ 214306 w 4527226"/>
              <a:gd name="connsiteY53-3462" fmla="*/ 751008 h 6046908"/>
              <a:gd name="connsiteX54-3463" fmla="*/ 260026 w 4527226"/>
              <a:gd name="connsiteY54-3464" fmla="*/ 674808 h 6046908"/>
              <a:gd name="connsiteX55-3465" fmla="*/ 374326 w 4527226"/>
              <a:gd name="connsiteY55-3466" fmla="*/ 606228 h 6046908"/>
              <a:gd name="connsiteX56-3467" fmla="*/ 557206 w 4527226"/>
              <a:gd name="connsiteY56-3468" fmla="*/ 507168 h 6046908"/>
              <a:gd name="connsiteX57-3469" fmla="*/ 656266 w 4527226"/>
              <a:gd name="connsiteY57-3470" fmla="*/ 423348 h 6046908"/>
              <a:gd name="connsiteX58-3471" fmla="*/ 892486 w 4527226"/>
              <a:gd name="connsiteY58-3472" fmla="*/ 232848 h 6046908"/>
              <a:gd name="connsiteX59-3473" fmla="*/ 1174426 w 4527226"/>
              <a:gd name="connsiteY59-3474" fmla="*/ 80448 h 6046908"/>
              <a:gd name="connsiteX60-3475" fmla="*/ 1593526 w 4527226"/>
              <a:gd name="connsiteY60-3476" fmla="*/ 11868 h 6046908"/>
              <a:gd name="connsiteX61-3477" fmla="*/ 1944046 w 4527226"/>
              <a:gd name="connsiteY61-3478" fmla="*/ 4248 h 6046908"/>
              <a:gd name="connsiteX62-3479" fmla="*/ 2172646 w 4527226"/>
              <a:gd name="connsiteY62-3480" fmla="*/ 4248 h 6046908"/>
              <a:gd name="connsiteX63-3481" fmla="*/ 2393626 w 4527226"/>
              <a:gd name="connsiteY63-3482" fmla="*/ 57588 h 6046908"/>
              <a:gd name="connsiteX64-3483" fmla="*/ 2667946 w 4527226"/>
              <a:gd name="connsiteY64-3484" fmla="*/ 133788 h 6046908"/>
              <a:gd name="connsiteX65-3485" fmla="*/ 2820346 w 4527226"/>
              <a:gd name="connsiteY65-3486" fmla="*/ 202368 h 6046908"/>
              <a:gd name="connsiteX66-3487" fmla="*/ 3102286 w 4527226"/>
              <a:gd name="connsiteY66-3488" fmla="*/ 400488 h 6046908"/>
              <a:gd name="connsiteX67-3489" fmla="*/ 3285166 w 4527226"/>
              <a:gd name="connsiteY67-3490" fmla="*/ 651948 h 6046908"/>
              <a:gd name="connsiteX68-3491" fmla="*/ 3407086 w 4527226"/>
              <a:gd name="connsiteY68-3492" fmla="*/ 918648 h 6046908"/>
              <a:gd name="connsiteX69-3493" fmla="*/ 3475666 w 4527226"/>
              <a:gd name="connsiteY69-3494" fmla="*/ 1238688 h 6046908"/>
              <a:gd name="connsiteX70-3495" fmla="*/ 3506146 w 4527226"/>
              <a:gd name="connsiteY70-3496" fmla="*/ 1543488 h 6046908"/>
              <a:gd name="connsiteX71-3497" fmla="*/ 3506146 w 4527226"/>
              <a:gd name="connsiteY71-3498" fmla="*/ 1962588 h 6046908"/>
              <a:gd name="connsiteX72-3499" fmla="*/ 3338506 w 4527226"/>
              <a:gd name="connsiteY72-3500" fmla="*/ 2305488 h 6046908"/>
              <a:gd name="connsiteX73-3501" fmla="*/ 3254686 w 4527226"/>
              <a:gd name="connsiteY73-3502" fmla="*/ 2473128 h 6046908"/>
              <a:gd name="connsiteX74-3503" fmla="*/ 3132766 w 4527226"/>
              <a:gd name="connsiteY74-3504" fmla="*/ 2663628 h 6046908"/>
              <a:gd name="connsiteX75-3505" fmla="*/ 3071806 w 4527226"/>
              <a:gd name="connsiteY75-3506" fmla="*/ 2838888 h 6046908"/>
              <a:gd name="connsiteX76-3507" fmla="*/ 3064186 w 4527226"/>
              <a:gd name="connsiteY76-3508" fmla="*/ 2915088 h 6046908"/>
              <a:gd name="connsiteX77-3509" fmla="*/ 3018466 w 4527226"/>
              <a:gd name="connsiteY77-3510" fmla="*/ 3014148 h 6046908"/>
              <a:gd name="connsiteX78-3511" fmla="*/ 2980366 w 4527226"/>
              <a:gd name="connsiteY78-3512" fmla="*/ 3082728 h 6046908"/>
              <a:gd name="connsiteX79-3513" fmla="*/ 2957506 w 4527226"/>
              <a:gd name="connsiteY79-3514" fmla="*/ 3120828 h 6046908"/>
              <a:gd name="connsiteX80-3515" fmla="*/ 2957506 w 4527226"/>
              <a:gd name="connsiteY80-3516" fmla="*/ 3555168 h 6046908"/>
              <a:gd name="connsiteX81-3517" fmla="*/ 3010846 w 4527226"/>
              <a:gd name="connsiteY81-3518" fmla="*/ 3539928 h 6046908"/>
              <a:gd name="connsiteX82-3519" fmla="*/ 3109906 w 4527226"/>
              <a:gd name="connsiteY82-3520" fmla="*/ 3570408 h 6046908"/>
              <a:gd name="connsiteX83-3521" fmla="*/ 3140386 w 4527226"/>
              <a:gd name="connsiteY83-3522" fmla="*/ 3631368 h 6046908"/>
              <a:gd name="connsiteX84-3523" fmla="*/ 3117526 w 4527226"/>
              <a:gd name="connsiteY84-3524" fmla="*/ 3738048 h 6046908"/>
              <a:gd name="connsiteX85-3525" fmla="*/ 3125146 w 4527226"/>
              <a:gd name="connsiteY85-3526" fmla="*/ 4103808 h 6046908"/>
              <a:gd name="connsiteX86-3527" fmla="*/ 3163246 w 4527226"/>
              <a:gd name="connsiteY86-3528" fmla="*/ 4157148 h 6046908"/>
              <a:gd name="connsiteX87-3529" fmla="*/ 3201346 w 4527226"/>
              <a:gd name="connsiteY87-3530" fmla="*/ 4164768 h 6046908"/>
              <a:gd name="connsiteX88-3531" fmla="*/ 3231826 w 4527226"/>
              <a:gd name="connsiteY88-3532" fmla="*/ 4172388 h 6046908"/>
              <a:gd name="connsiteX89-3533" fmla="*/ 3285166 w 4527226"/>
              <a:gd name="connsiteY89-3534" fmla="*/ 4294308 h 6046908"/>
              <a:gd name="connsiteX90-3535" fmla="*/ 3300406 w 4527226"/>
              <a:gd name="connsiteY90-3536" fmla="*/ 4347648 h 6046908"/>
              <a:gd name="connsiteX91-3537" fmla="*/ 3330886 w 4527226"/>
              <a:gd name="connsiteY91-3538" fmla="*/ 4408608 h 6046908"/>
              <a:gd name="connsiteX92-3539" fmla="*/ 3551866 w 4527226"/>
              <a:gd name="connsiteY92-3540" fmla="*/ 4644828 h 6046908"/>
              <a:gd name="connsiteX93-3541" fmla="*/ 3887146 w 4527226"/>
              <a:gd name="connsiteY93-3542" fmla="*/ 5025828 h 6046908"/>
              <a:gd name="connsiteX94-3543" fmla="*/ 4100506 w 4527226"/>
              <a:gd name="connsiteY94-3544" fmla="*/ 5300148 h 6046908"/>
              <a:gd name="connsiteX95-3545" fmla="*/ 4367206 w 4527226"/>
              <a:gd name="connsiteY95-3546" fmla="*/ 5726868 h 6046908"/>
              <a:gd name="connsiteX96-3547" fmla="*/ 4527226 w 4527226"/>
              <a:gd name="connsiteY96-3548" fmla="*/ 6046908 h 6046908"/>
              <a:gd name="connsiteX0-3549" fmla="*/ 701986 w 4527226"/>
              <a:gd name="connsiteY0-3550" fmla="*/ 5071548 h 6046908"/>
              <a:gd name="connsiteX1-3551" fmla="*/ 717226 w 4527226"/>
              <a:gd name="connsiteY1-3552" fmla="*/ 5063928 h 6046908"/>
              <a:gd name="connsiteX2-3553" fmla="*/ 709606 w 4527226"/>
              <a:gd name="connsiteY2-3554" fmla="*/ 5025828 h 6046908"/>
              <a:gd name="connsiteX3-3555" fmla="*/ 701986 w 4527226"/>
              <a:gd name="connsiteY3-3556" fmla="*/ 5002968 h 6046908"/>
              <a:gd name="connsiteX4-3557" fmla="*/ 968686 w 4527226"/>
              <a:gd name="connsiteY4-3558" fmla="*/ 4682928 h 6046908"/>
              <a:gd name="connsiteX5-3559" fmla="*/ 961066 w 4527226"/>
              <a:gd name="connsiteY5-3560" fmla="*/ 4644828 h 6046908"/>
              <a:gd name="connsiteX6-3561" fmla="*/ 1342066 w 4527226"/>
              <a:gd name="connsiteY6-3562" fmla="*/ 4172388 h 6046908"/>
              <a:gd name="connsiteX7-3563" fmla="*/ 1258246 w 4527226"/>
              <a:gd name="connsiteY7-3564" fmla="*/ 4012368 h 6046908"/>
              <a:gd name="connsiteX8-3565" fmla="*/ 1204906 w 4527226"/>
              <a:gd name="connsiteY8-3566" fmla="*/ 3928548 h 6046908"/>
              <a:gd name="connsiteX9-3567" fmla="*/ 1174426 w 4527226"/>
              <a:gd name="connsiteY9-3568" fmla="*/ 3768528 h 6046908"/>
              <a:gd name="connsiteX10-3569" fmla="*/ 1151566 w 4527226"/>
              <a:gd name="connsiteY10-3570" fmla="*/ 3699948 h 6046908"/>
              <a:gd name="connsiteX11-3571" fmla="*/ 1143946 w 4527226"/>
              <a:gd name="connsiteY11-3572" fmla="*/ 3669468 h 6046908"/>
              <a:gd name="connsiteX12-3573" fmla="*/ 1067746 w 4527226"/>
              <a:gd name="connsiteY12-3574" fmla="*/ 3661848 h 6046908"/>
              <a:gd name="connsiteX13-3575" fmla="*/ 938206 w 4527226"/>
              <a:gd name="connsiteY13-3576" fmla="*/ 3669468 h 6046908"/>
              <a:gd name="connsiteX14-3577" fmla="*/ 831526 w 4527226"/>
              <a:gd name="connsiteY14-3578" fmla="*/ 3692328 h 6046908"/>
              <a:gd name="connsiteX15-3579" fmla="*/ 610546 w 4527226"/>
              <a:gd name="connsiteY15-3580" fmla="*/ 3738048 h 6046908"/>
              <a:gd name="connsiteX16-3581" fmla="*/ 389566 w 4527226"/>
              <a:gd name="connsiteY16-3582" fmla="*/ 3638988 h 6046908"/>
              <a:gd name="connsiteX17-3583" fmla="*/ 381946 w 4527226"/>
              <a:gd name="connsiteY17-3584" fmla="*/ 3326568 h 6046908"/>
              <a:gd name="connsiteX18-3585" fmla="*/ 420046 w 4527226"/>
              <a:gd name="connsiteY18-3586" fmla="*/ 3227508 h 6046908"/>
              <a:gd name="connsiteX19-3587" fmla="*/ 389566 w 4527226"/>
              <a:gd name="connsiteY19-3588" fmla="*/ 3166548 h 6046908"/>
              <a:gd name="connsiteX20-3589" fmla="*/ 351466 w 4527226"/>
              <a:gd name="connsiteY20-3590" fmla="*/ 3105588 h 6046908"/>
              <a:gd name="connsiteX21-3591" fmla="*/ 397186 w 4527226"/>
              <a:gd name="connsiteY21-3592" fmla="*/ 3021768 h 6046908"/>
              <a:gd name="connsiteX22-3593" fmla="*/ 488626 w 4527226"/>
              <a:gd name="connsiteY22-3594" fmla="*/ 2998908 h 6046908"/>
              <a:gd name="connsiteX23-3595" fmla="*/ 471956 w 4527226"/>
              <a:gd name="connsiteY23-3596" fmla="*/ 2942709 h 6046908"/>
              <a:gd name="connsiteX24-3597" fmla="*/ 435286 w 4527226"/>
              <a:gd name="connsiteY24-3598" fmla="*/ 2930328 h 6046908"/>
              <a:gd name="connsiteX25-3599" fmla="*/ 389566 w 4527226"/>
              <a:gd name="connsiteY25-3600" fmla="*/ 2930328 h 6046908"/>
              <a:gd name="connsiteX26-3601" fmla="*/ 314000 w 4527226"/>
              <a:gd name="connsiteY26-3602" fmla="*/ 2893495 h 6046908"/>
              <a:gd name="connsiteX27-3603" fmla="*/ 320986 w 4527226"/>
              <a:gd name="connsiteY27-3604" fmla="*/ 2846508 h 6046908"/>
              <a:gd name="connsiteX28-3605" fmla="*/ 328606 w 4527226"/>
              <a:gd name="connsiteY28-3606" fmla="*/ 2793168 h 6046908"/>
              <a:gd name="connsiteX29-3607" fmla="*/ 313366 w 4527226"/>
              <a:gd name="connsiteY29-3608" fmla="*/ 2732208 h 6046908"/>
              <a:gd name="connsiteX30-3609" fmla="*/ 267646 w 4527226"/>
              <a:gd name="connsiteY30-3610" fmla="*/ 2671248 h 6046908"/>
              <a:gd name="connsiteX31-3611" fmla="*/ 176206 w 4527226"/>
              <a:gd name="connsiteY31-3612" fmla="*/ 2656008 h 6046908"/>
              <a:gd name="connsiteX32-3613" fmla="*/ 54286 w 4527226"/>
              <a:gd name="connsiteY32-3614" fmla="*/ 2610288 h 6046908"/>
              <a:gd name="connsiteX33-3615" fmla="*/ 7931 w 4527226"/>
              <a:gd name="connsiteY33-3616" fmla="*/ 2563298 h 6046908"/>
              <a:gd name="connsiteX34-3617" fmla="*/ 8566 w 4527226"/>
              <a:gd name="connsiteY34-3618" fmla="*/ 2488368 h 6046908"/>
              <a:gd name="connsiteX35-3619" fmla="*/ 92386 w 4527226"/>
              <a:gd name="connsiteY35-3620" fmla="*/ 2335968 h 6046908"/>
              <a:gd name="connsiteX36-3621" fmla="*/ 221926 w 4527226"/>
              <a:gd name="connsiteY36-3622" fmla="*/ 2175948 h 6046908"/>
              <a:gd name="connsiteX37-3623" fmla="*/ 282886 w 4527226"/>
              <a:gd name="connsiteY37-3624" fmla="*/ 2084508 h 6046908"/>
              <a:gd name="connsiteX38-3625" fmla="*/ 328606 w 4527226"/>
              <a:gd name="connsiteY38-3626" fmla="*/ 1977828 h 6046908"/>
              <a:gd name="connsiteX39-3627" fmla="*/ 359086 w 4527226"/>
              <a:gd name="connsiteY39-3628" fmla="*/ 1871148 h 6046908"/>
              <a:gd name="connsiteX40-3629" fmla="*/ 374326 w 4527226"/>
              <a:gd name="connsiteY40-3630" fmla="*/ 1810188 h 6046908"/>
              <a:gd name="connsiteX41-3631" fmla="*/ 343846 w 4527226"/>
              <a:gd name="connsiteY41-3632" fmla="*/ 1756848 h 6046908"/>
              <a:gd name="connsiteX42-3633" fmla="*/ 328606 w 4527226"/>
              <a:gd name="connsiteY42-3634" fmla="*/ 1680648 h 6046908"/>
              <a:gd name="connsiteX43-3635" fmla="*/ 412426 w 4527226"/>
              <a:gd name="connsiteY43-3636" fmla="*/ 1474908 h 6046908"/>
              <a:gd name="connsiteX44-3637" fmla="*/ 442906 w 4527226"/>
              <a:gd name="connsiteY44-3638" fmla="*/ 1307268 h 6046908"/>
              <a:gd name="connsiteX45-3639" fmla="*/ 465766 w 4527226"/>
              <a:gd name="connsiteY45-3640" fmla="*/ 1192968 h 6046908"/>
              <a:gd name="connsiteX46-3641" fmla="*/ 503866 w 4527226"/>
              <a:gd name="connsiteY46-3642" fmla="*/ 1055808 h 6046908"/>
              <a:gd name="connsiteX47-3643" fmla="*/ 557206 w 4527226"/>
              <a:gd name="connsiteY47-3644" fmla="*/ 888168 h 6046908"/>
              <a:gd name="connsiteX48-3645" fmla="*/ 503866 w 4527226"/>
              <a:gd name="connsiteY48-3646" fmla="*/ 888168 h 6046908"/>
              <a:gd name="connsiteX49-3647" fmla="*/ 412426 w 4527226"/>
              <a:gd name="connsiteY49-3648" fmla="*/ 834828 h 6046908"/>
              <a:gd name="connsiteX50-3649" fmla="*/ 328606 w 4527226"/>
              <a:gd name="connsiteY50-3650" fmla="*/ 789108 h 6046908"/>
              <a:gd name="connsiteX51-3651" fmla="*/ 260026 w 4527226"/>
              <a:gd name="connsiteY51-3652" fmla="*/ 773868 h 6046908"/>
              <a:gd name="connsiteX52-3653" fmla="*/ 214306 w 4527226"/>
              <a:gd name="connsiteY52-3654" fmla="*/ 751008 h 6046908"/>
              <a:gd name="connsiteX53-3655" fmla="*/ 260026 w 4527226"/>
              <a:gd name="connsiteY53-3656" fmla="*/ 674808 h 6046908"/>
              <a:gd name="connsiteX54-3657" fmla="*/ 374326 w 4527226"/>
              <a:gd name="connsiteY54-3658" fmla="*/ 606228 h 6046908"/>
              <a:gd name="connsiteX55-3659" fmla="*/ 557206 w 4527226"/>
              <a:gd name="connsiteY55-3660" fmla="*/ 507168 h 6046908"/>
              <a:gd name="connsiteX56-3661" fmla="*/ 656266 w 4527226"/>
              <a:gd name="connsiteY56-3662" fmla="*/ 423348 h 6046908"/>
              <a:gd name="connsiteX57-3663" fmla="*/ 892486 w 4527226"/>
              <a:gd name="connsiteY57-3664" fmla="*/ 232848 h 6046908"/>
              <a:gd name="connsiteX58-3665" fmla="*/ 1174426 w 4527226"/>
              <a:gd name="connsiteY58-3666" fmla="*/ 80448 h 6046908"/>
              <a:gd name="connsiteX59-3667" fmla="*/ 1593526 w 4527226"/>
              <a:gd name="connsiteY59-3668" fmla="*/ 11868 h 6046908"/>
              <a:gd name="connsiteX60-3669" fmla="*/ 1944046 w 4527226"/>
              <a:gd name="connsiteY60-3670" fmla="*/ 4248 h 6046908"/>
              <a:gd name="connsiteX61-3671" fmla="*/ 2172646 w 4527226"/>
              <a:gd name="connsiteY61-3672" fmla="*/ 4248 h 6046908"/>
              <a:gd name="connsiteX62-3673" fmla="*/ 2393626 w 4527226"/>
              <a:gd name="connsiteY62-3674" fmla="*/ 57588 h 6046908"/>
              <a:gd name="connsiteX63-3675" fmla="*/ 2667946 w 4527226"/>
              <a:gd name="connsiteY63-3676" fmla="*/ 133788 h 6046908"/>
              <a:gd name="connsiteX64-3677" fmla="*/ 2820346 w 4527226"/>
              <a:gd name="connsiteY64-3678" fmla="*/ 202368 h 6046908"/>
              <a:gd name="connsiteX65-3679" fmla="*/ 3102286 w 4527226"/>
              <a:gd name="connsiteY65-3680" fmla="*/ 400488 h 6046908"/>
              <a:gd name="connsiteX66-3681" fmla="*/ 3285166 w 4527226"/>
              <a:gd name="connsiteY66-3682" fmla="*/ 651948 h 6046908"/>
              <a:gd name="connsiteX67-3683" fmla="*/ 3407086 w 4527226"/>
              <a:gd name="connsiteY67-3684" fmla="*/ 918648 h 6046908"/>
              <a:gd name="connsiteX68-3685" fmla="*/ 3475666 w 4527226"/>
              <a:gd name="connsiteY68-3686" fmla="*/ 1238688 h 6046908"/>
              <a:gd name="connsiteX69-3687" fmla="*/ 3506146 w 4527226"/>
              <a:gd name="connsiteY69-3688" fmla="*/ 1543488 h 6046908"/>
              <a:gd name="connsiteX70-3689" fmla="*/ 3506146 w 4527226"/>
              <a:gd name="connsiteY70-3690" fmla="*/ 1962588 h 6046908"/>
              <a:gd name="connsiteX71-3691" fmla="*/ 3338506 w 4527226"/>
              <a:gd name="connsiteY71-3692" fmla="*/ 2305488 h 6046908"/>
              <a:gd name="connsiteX72-3693" fmla="*/ 3254686 w 4527226"/>
              <a:gd name="connsiteY72-3694" fmla="*/ 2473128 h 6046908"/>
              <a:gd name="connsiteX73-3695" fmla="*/ 3132766 w 4527226"/>
              <a:gd name="connsiteY73-3696" fmla="*/ 2663628 h 6046908"/>
              <a:gd name="connsiteX74-3697" fmla="*/ 3071806 w 4527226"/>
              <a:gd name="connsiteY74-3698" fmla="*/ 2838888 h 6046908"/>
              <a:gd name="connsiteX75-3699" fmla="*/ 3064186 w 4527226"/>
              <a:gd name="connsiteY75-3700" fmla="*/ 2915088 h 6046908"/>
              <a:gd name="connsiteX76-3701" fmla="*/ 3018466 w 4527226"/>
              <a:gd name="connsiteY76-3702" fmla="*/ 3014148 h 6046908"/>
              <a:gd name="connsiteX77-3703" fmla="*/ 2980366 w 4527226"/>
              <a:gd name="connsiteY77-3704" fmla="*/ 3082728 h 6046908"/>
              <a:gd name="connsiteX78-3705" fmla="*/ 2957506 w 4527226"/>
              <a:gd name="connsiteY78-3706" fmla="*/ 3120828 h 6046908"/>
              <a:gd name="connsiteX79-3707" fmla="*/ 2957506 w 4527226"/>
              <a:gd name="connsiteY79-3708" fmla="*/ 3555168 h 6046908"/>
              <a:gd name="connsiteX80-3709" fmla="*/ 3010846 w 4527226"/>
              <a:gd name="connsiteY80-3710" fmla="*/ 3539928 h 6046908"/>
              <a:gd name="connsiteX81-3711" fmla="*/ 3109906 w 4527226"/>
              <a:gd name="connsiteY81-3712" fmla="*/ 3570408 h 6046908"/>
              <a:gd name="connsiteX82-3713" fmla="*/ 3140386 w 4527226"/>
              <a:gd name="connsiteY82-3714" fmla="*/ 3631368 h 6046908"/>
              <a:gd name="connsiteX83-3715" fmla="*/ 3117526 w 4527226"/>
              <a:gd name="connsiteY83-3716" fmla="*/ 3738048 h 6046908"/>
              <a:gd name="connsiteX84-3717" fmla="*/ 3125146 w 4527226"/>
              <a:gd name="connsiteY84-3718" fmla="*/ 4103808 h 6046908"/>
              <a:gd name="connsiteX85-3719" fmla="*/ 3163246 w 4527226"/>
              <a:gd name="connsiteY85-3720" fmla="*/ 4157148 h 6046908"/>
              <a:gd name="connsiteX86-3721" fmla="*/ 3201346 w 4527226"/>
              <a:gd name="connsiteY86-3722" fmla="*/ 4164768 h 6046908"/>
              <a:gd name="connsiteX87-3723" fmla="*/ 3231826 w 4527226"/>
              <a:gd name="connsiteY87-3724" fmla="*/ 4172388 h 6046908"/>
              <a:gd name="connsiteX88-3725" fmla="*/ 3285166 w 4527226"/>
              <a:gd name="connsiteY88-3726" fmla="*/ 4294308 h 6046908"/>
              <a:gd name="connsiteX89-3727" fmla="*/ 3300406 w 4527226"/>
              <a:gd name="connsiteY89-3728" fmla="*/ 4347648 h 6046908"/>
              <a:gd name="connsiteX90-3729" fmla="*/ 3330886 w 4527226"/>
              <a:gd name="connsiteY90-3730" fmla="*/ 4408608 h 6046908"/>
              <a:gd name="connsiteX91-3731" fmla="*/ 3551866 w 4527226"/>
              <a:gd name="connsiteY91-3732" fmla="*/ 4644828 h 6046908"/>
              <a:gd name="connsiteX92-3733" fmla="*/ 3887146 w 4527226"/>
              <a:gd name="connsiteY92-3734" fmla="*/ 5025828 h 6046908"/>
              <a:gd name="connsiteX93-3735" fmla="*/ 4100506 w 4527226"/>
              <a:gd name="connsiteY93-3736" fmla="*/ 5300148 h 6046908"/>
              <a:gd name="connsiteX94-3737" fmla="*/ 4367206 w 4527226"/>
              <a:gd name="connsiteY94-3738" fmla="*/ 5726868 h 6046908"/>
              <a:gd name="connsiteX95-3739" fmla="*/ 4527226 w 4527226"/>
              <a:gd name="connsiteY95-3740" fmla="*/ 6046908 h 6046908"/>
              <a:gd name="connsiteX0-3741" fmla="*/ 717226 w 4527226"/>
              <a:gd name="connsiteY0-3742" fmla="*/ 5063928 h 6046908"/>
              <a:gd name="connsiteX1-3743" fmla="*/ 709606 w 4527226"/>
              <a:gd name="connsiteY1-3744" fmla="*/ 5025828 h 6046908"/>
              <a:gd name="connsiteX2-3745" fmla="*/ 701986 w 4527226"/>
              <a:gd name="connsiteY2-3746" fmla="*/ 5002968 h 6046908"/>
              <a:gd name="connsiteX3-3747" fmla="*/ 968686 w 4527226"/>
              <a:gd name="connsiteY3-3748" fmla="*/ 4682928 h 6046908"/>
              <a:gd name="connsiteX4-3749" fmla="*/ 961066 w 4527226"/>
              <a:gd name="connsiteY4-3750" fmla="*/ 4644828 h 6046908"/>
              <a:gd name="connsiteX5-3751" fmla="*/ 1342066 w 4527226"/>
              <a:gd name="connsiteY5-3752" fmla="*/ 4172388 h 6046908"/>
              <a:gd name="connsiteX6-3753" fmla="*/ 1258246 w 4527226"/>
              <a:gd name="connsiteY6-3754" fmla="*/ 4012368 h 6046908"/>
              <a:gd name="connsiteX7-3755" fmla="*/ 1204906 w 4527226"/>
              <a:gd name="connsiteY7-3756" fmla="*/ 3928548 h 6046908"/>
              <a:gd name="connsiteX8-3757" fmla="*/ 1174426 w 4527226"/>
              <a:gd name="connsiteY8-3758" fmla="*/ 3768528 h 6046908"/>
              <a:gd name="connsiteX9-3759" fmla="*/ 1151566 w 4527226"/>
              <a:gd name="connsiteY9-3760" fmla="*/ 3699948 h 6046908"/>
              <a:gd name="connsiteX10-3761" fmla="*/ 1143946 w 4527226"/>
              <a:gd name="connsiteY10-3762" fmla="*/ 3669468 h 6046908"/>
              <a:gd name="connsiteX11-3763" fmla="*/ 1067746 w 4527226"/>
              <a:gd name="connsiteY11-3764" fmla="*/ 3661848 h 6046908"/>
              <a:gd name="connsiteX12-3765" fmla="*/ 938206 w 4527226"/>
              <a:gd name="connsiteY12-3766" fmla="*/ 3669468 h 6046908"/>
              <a:gd name="connsiteX13-3767" fmla="*/ 831526 w 4527226"/>
              <a:gd name="connsiteY13-3768" fmla="*/ 3692328 h 6046908"/>
              <a:gd name="connsiteX14-3769" fmla="*/ 610546 w 4527226"/>
              <a:gd name="connsiteY14-3770" fmla="*/ 3738048 h 6046908"/>
              <a:gd name="connsiteX15-3771" fmla="*/ 389566 w 4527226"/>
              <a:gd name="connsiteY15-3772" fmla="*/ 3638988 h 6046908"/>
              <a:gd name="connsiteX16-3773" fmla="*/ 381946 w 4527226"/>
              <a:gd name="connsiteY16-3774" fmla="*/ 3326568 h 6046908"/>
              <a:gd name="connsiteX17-3775" fmla="*/ 420046 w 4527226"/>
              <a:gd name="connsiteY17-3776" fmla="*/ 3227508 h 6046908"/>
              <a:gd name="connsiteX18-3777" fmla="*/ 389566 w 4527226"/>
              <a:gd name="connsiteY18-3778" fmla="*/ 3166548 h 6046908"/>
              <a:gd name="connsiteX19-3779" fmla="*/ 351466 w 4527226"/>
              <a:gd name="connsiteY19-3780" fmla="*/ 3105588 h 6046908"/>
              <a:gd name="connsiteX20-3781" fmla="*/ 397186 w 4527226"/>
              <a:gd name="connsiteY20-3782" fmla="*/ 3021768 h 6046908"/>
              <a:gd name="connsiteX21-3783" fmla="*/ 488626 w 4527226"/>
              <a:gd name="connsiteY21-3784" fmla="*/ 2998908 h 6046908"/>
              <a:gd name="connsiteX22-3785" fmla="*/ 471956 w 4527226"/>
              <a:gd name="connsiteY22-3786" fmla="*/ 2942709 h 6046908"/>
              <a:gd name="connsiteX23-3787" fmla="*/ 435286 w 4527226"/>
              <a:gd name="connsiteY23-3788" fmla="*/ 2930328 h 6046908"/>
              <a:gd name="connsiteX24-3789" fmla="*/ 389566 w 4527226"/>
              <a:gd name="connsiteY24-3790" fmla="*/ 2930328 h 6046908"/>
              <a:gd name="connsiteX25-3791" fmla="*/ 314000 w 4527226"/>
              <a:gd name="connsiteY25-3792" fmla="*/ 2893495 h 6046908"/>
              <a:gd name="connsiteX26-3793" fmla="*/ 320986 w 4527226"/>
              <a:gd name="connsiteY26-3794" fmla="*/ 2846508 h 6046908"/>
              <a:gd name="connsiteX27-3795" fmla="*/ 328606 w 4527226"/>
              <a:gd name="connsiteY27-3796" fmla="*/ 2793168 h 6046908"/>
              <a:gd name="connsiteX28-3797" fmla="*/ 313366 w 4527226"/>
              <a:gd name="connsiteY28-3798" fmla="*/ 2732208 h 6046908"/>
              <a:gd name="connsiteX29-3799" fmla="*/ 267646 w 4527226"/>
              <a:gd name="connsiteY29-3800" fmla="*/ 2671248 h 6046908"/>
              <a:gd name="connsiteX30-3801" fmla="*/ 176206 w 4527226"/>
              <a:gd name="connsiteY30-3802" fmla="*/ 2656008 h 6046908"/>
              <a:gd name="connsiteX31-3803" fmla="*/ 54286 w 4527226"/>
              <a:gd name="connsiteY31-3804" fmla="*/ 2610288 h 6046908"/>
              <a:gd name="connsiteX32-3805" fmla="*/ 7931 w 4527226"/>
              <a:gd name="connsiteY32-3806" fmla="*/ 2563298 h 6046908"/>
              <a:gd name="connsiteX33-3807" fmla="*/ 8566 w 4527226"/>
              <a:gd name="connsiteY33-3808" fmla="*/ 2488368 h 6046908"/>
              <a:gd name="connsiteX34-3809" fmla="*/ 92386 w 4527226"/>
              <a:gd name="connsiteY34-3810" fmla="*/ 2335968 h 6046908"/>
              <a:gd name="connsiteX35-3811" fmla="*/ 221926 w 4527226"/>
              <a:gd name="connsiteY35-3812" fmla="*/ 2175948 h 6046908"/>
              <a:gd name="connsiteX36-3813" fmla="*/ 282886 w 4527226"/>
              <a:gd name="connsiteY36-3814" fmla="*/ 2084508 h 6046908"/>
              <a:gd name="connsiteX37-3815" fmla="*/ 328606 w 4527226"/>
              <a:gd name="connsiteY37-3816" fmla="*/ 1977828 h 6046908"/>
              <a:gd name="connsiteX38-3817" fmla="*/ 359086 w 4527226"/>
              <a:gd name="connsiteY38-3818" fmla="*/ 1871148 h 6046908"/>
              <a:gd name="connsiteX39-3819" fmla="*/ 374326 w 4527226"/>
              <a:gd name="connsiteY39-3820" fmla="*/ 1810188 h 6046908"/>
              <a:gd name="connsiteX40-3821" fmla="*/ 343846 w 4527226"/>
              <a:gd name="connsiteY40-3822" fmla="*/ 1756848 h 6046908"/>
              <a:gd name="connsiteX41-3823" fmla="*/ 328606 w 4527226"/>
              <a:gd name="connsiteY41-3824" fmla="*/ 1680648 h 6046908"/>
              <a:gd name="connsiteX42-3825" fmla="*/ 412426 w 4527226"/>
              <a:gd name="connsiteY42-3826" fmla="*/ 1474908 h 6046908"/>
              <a:gd name="connsiteX43-3827" fmla="*/ 442906 w 4527226"/>
              <a:gd name="connsiteY43-3828" fmla="*/ 1307268 h 6046908"/>
              <a:gd name="connsiteX44-3829" fmla="*/ 465766 w 4527226"/>
              <a:gd name="connsiteY44-3830" fmla="*/ 1192968 h 6046908"/>
              <a:gd name="connsiteX45-3831" fmla="*/ 503866 w 4527226"/>
              <a:gd name="connsiteY45-3832" fmla="*/ 1055808 h 6046908"/>
              <a:gd name="connsiteX46-3833" fmla="*/ 557206 w 4527226"/>
              <a:gd name="connsiteY46-3834" fmla="*/ 888168 h 6046908"/>
              <a:gd name="connsiteX47-3835" fmla="*/ 503866 w 4527226"/>
              <a:gd name="connsiteY47-3836" fmla="*/ 888168 h 6046908"/>
              <a:gd name="connsiteX48-3837" fmla="*/ 412426 w 4527226"/>
              <a:gd name="connsiteY48-3838" fmla="*/ 834828 h 6046908"/>
              <a:gd name="connsiteX49-3839" fmla="*/ 328606 w 4527226"/>
              <a:gd name="connsiteY49-3840" fmla="*/ 789108 h 6046908"/>
              <a:gd name="connsiteX50-3841" fmla="*/ 260026 w 4527226"/>
              <a:gd name="connsiteY50-3842" fmla="*/ 773868 h 6046908"/>
              <a:gd name="connsiteX51-3843" fmla="*/ 214306 w 4527226"/>
              <a:gd name="connsiteY51-3844" fmla="*/ 751008 h 6046908"/>
              <a:gd name="connsiteX52-3845" fmla="*/ 260026 w 4527226"/>
              <a:gd name="connsiteY52-3846" fmla="*/ 674808 h 6046908"/>
              <a:gd name="connsiteX53-3847" fmla="*/ 374326 w 4527226"/>
              <a:gd name="connsiteY53-3848" fmla="*/ 606228 h 6046908"/>
              <a:gd name="connsiteX54-3849" fmla="*/ 557206 w 4527226"/>
              <a:gd name="connsiteY54-3850" fmla="*/ 507168 h 6046908"/>
              <a:gd name="connsiteX55-3851" fmla="*/ 656266 w 4527226"/>
              <a:gd name="connsiteY55-3852" fmla="*/ 423348 h 6046908"/>
              <a:gd name="connsiteX56-3853" fmla="*/ 892486 w 4527226"/>
              <a:gd name="connsiteY56-3854" fmla="*/ 232848 h 6046908"/>
              <a:gd name="connsiteX57-3855" fmla="*/ 1174426 w 4527226"/>
              <a:gd name="connsiteY57-3856" fmla="*/ 80448 h 6046908"/>
              <a:gd name="connsiteX58-3857" fmla="*/ 1593526 w 4527226"/>
              <a:gd name="connsiteY58-3858" fmla="*/ 11868 h 6046908"/>
              <a:gd name="connsiteX59-3859" fmla="*/ 1944046 w 4527226"/>
              <a:gd name="connsiteY59-3860" fmla="*/ 4248 h 6046908"/>
              <a:gd name="connsiteX60-3861" fmla="*/ 2172646 w 4527226"/>
              <a:gd name="connsiteY60-3862" fmla="*/ 4248 h 6046908"/>
              <a:gd name="connsiteX61-3863" fmla="*/ 2393626 w 4527226"/>
              <a:gd name="connsiteY61-3864" fmla="*/ 57588 h 6046908"/>
              <a:gd name="connsiteX62-3865" fmla="*/ 2667946 w 4527226"/>
              <a:gd name="connsiteY62-3866" fmla="*/ 133788 h 6046908"/>
              <a:gd name="connsiteX63-3867" fmla="*/ 2820346 w 4527226"/>
              <a:gd name="connsiteY63-3868" fmla="*/ 202368 h 6046908"/>
              <a:gd name="connsiteX64-3869" fmla="*/ 3102286 w 4527226"/>
              <a:gd name="connsiteY64-3870" fmla="*/ 400488 h 6046908"/>
              <a:gd name="connsiteX65-3871" fmla="*/ 3285166 w 4527226"/>
              <a:gd name="connsiteY65-3872" fmla="*/ 651948 h 6046908"/>
              <a:gd name="connsiteX66-3873" fmla="*/ 3407086 w 4527226"/>
              <a:gd name="connsiteY66-3874" fmla="*/ 918648 h 6046908"/>
              <a:gd name="connsiteX67-3875" fmla="*/ 3475666 w 4527226"/>
              <a:gd name="connsiteY67-3876" fmla="*/ 1238688 h 6046908"/>
              <a:gd name="connsiteX68-3877" fmla="*/ 3506146 w 4527226"/>
              <a:gd name="connsiteY68-3878" fmla="*/ 1543488 h 6046908"/>
              <a:gd name="connsiteX69-3879" fmla="*/ 3506146 w 4527226"/>
              <a:gd name="connsiteY69-3880" fmla="*/ 1962588 h 6046908"/>
              <a:gd name="connsiteX70-3881" fmla="*/ 3338506 w 4527226"/>
              <a:gd name="connsiteY70-3882" fmla="*/ 2305488 h 6046908"/>
              <a:gd name="connsiteX71-3883" fmla="*/ 3254686 w 4527226"/>
              <a:gd name="connsiteY71-3884" fmla="*/ 2473128 h 6046908"/>
              <a:gd name="connsiteX72-3885" fmla="*/ 3132766 w 4527226"/>
              <a:gd name="connsiteY72-3886" fmla="*/ 2663628 h 6046908"/>
              <a:gd name="connsiteX73-3887" fmla="*/ 3071806 w 4527226"/>
              <a:gd name="connsiteY73-3888" fmla="*/ 2838888 h 6046908"/>
              <a:gd name="connsiteX74-3889" fmla="*/ 3064186 w 4527226"/>
              <a:gd name="connsiteY74-3890" fmla="*/ 2915088 h 6046908"/>
              <a:gd name="connsiteX75-3891" fmla="*/ 3018466 w 4527226"/>
              <a:gd name="connsiteY75-3892" fmla="*/ 3014148 h 6046908"/>
              <a:gd name="connsiteX76-3893" fmla="*/ 2980366 w 4527226"/>
              <a:gd name="connsiteY76-3894" fmla="*/ 3082728 h 6046908"/>
              <a:gd name="connsiteX77-3895" fmla="*/ 2957506 w 4527226"/>
              <a:gd name="connsiteY77-3896" fmla="*/ 3120828 h 6046908"/>
              <a:gd name="connsiteX78-3897" fmla="*/ 2957506 w 4527226"/>
              <a:gd name="connsiteY78-3898" fmla="*/ 3555168 h 6046908"/>
              <a:gd name="connsiteX79-3899" fmla="*/ 3010846 w 4527226"/>
              <a:gd name="connsiteY79-3900" fmla="*/ 3539928 h 6046908"/>
              <a:gd name="connsiteX80-3901" fmla="*/ 3109906 w 4527226"/>
              <a:gd name="connsiteY80-3902" fmla="*/ 3570408 h 6046908"/>
              <a:gd name="connsiteX81-3903" fmla="*/ 3140386 w 4527226"/>
              <a:gd name="connsiteY81-3904" fmla="*/ 3631368 h 6046908"/>
              <a:gd name="connsiteX82-3905" fmla="*/ 3117526 w 4527226"/>
              <a:gd name="connsiteY82-3906" fmla="*/ 3738048 h 6046908"/>
              <a:gd name="connsiteX83-3907" fmla="*/ 3125146 w 4527226"/>
              <a:gd name="connsiteY83-3908" fmla="*/ 4103808 h 6046908"/>
              <a:gd name="connsiteX84-3909" fmla="*/ 3163246 w 4527226"/>
              <a:gd name="connsiteY84-3910" fmla="*/ 4157148 h 6046908"/>
              <a:gd name="connsiteX85-3911" fmla="*/ 3201346 w 4527226"/>
              <a:gd name="connsiteY85-3912" fmla="*/ 4164768 h 6046908"/>
              <a:gd name="connsiteX86-3913" fmla="*/ 3231826 w 4527226"/>
              <a:gd name="connsiteY86-3914" fmla="*/ 4172388 h 6046908"/>
              <a:gd name="connsiteX87-3915" fmla="*/ 3285166 w 4527226"/>
              <a:gd name="connsiteY87-3916" fmla="*/ 4294308 h 6046908"/>
              <a:gd name="connsiteX88-3917" fmla="*/ 3300406 w 4527226"/>
              <a:gd name="connsiteY88-3918" fmla="*/ 4347648 h 6046908"/>
              <a:gd name="connsiteX89-3919" fmla="*/ 3330886 w 4527226"/>
              <a:gd name="connsiteY89-3920" fmla="*/ 4408608 h 6046908"/>
              <a:gd name="connsiteX90-3921" fmla="*/ 3551866 w 4527226"/>
              <a:gd name="connsiteY90-3922" fmla="*/ 4644828 h 6046908"/>
              <a:gd name="connsiteX91-3923" fmla="*/ 3887146 w 4527226"/>
              <a:gd name="connsiteY91-3924" fmla="*/ 5025828 h 6046908"/>
              <a:gd name="connsiteX92-3925" fmla="*/ 4100506 w 4527226"/>
              <a:gd name="connsiteY92-3926" fmla="*/ 5300148 h 6046908"/>
              <a:gd name="connsiteX93-3927" fmla="*/ 4367206 w 4527226"/>
              <a:gd name="connsiteY93-3928" fmla="*/ 5726868 h 6046908"/>
              <a:gd name="connsiteX94-3929" fmla="*/ 4527226 w 4527226"/>
              <a:gd name="connsiteY94-3930" fmla="*/ 6046908 h 6046908"/>
              <a:gd name="connsiteX0-3931" fmla="*/ 709606 w 4527226"/>
              <a:gd name="connsiteY0-3932" fmla="*/ 5025828 h 6046908"/>
              <a:gd name="connsiteX1-3933" fmla="*/ 701986 w 4527226"/>
              <a:gd name="connsiteY1-3934" fmla="*/ 5002968 h 6046908"/>
              <a:gd name="connsiteX2-3935" fmla="*/ 968686 w 4527226"/>
              <a:gd name="connsiteY2-3936" fmla="*/ 4682928 h 6046908"/>
              <a:gd name="connsiteX3-3937" fmla="*/ 961066 w 4527226"/>
              <a:gd name="connsiteY3-3938" fmla="*/ 4644828 h 6046908"/>
              <a:gd name="connsiteX4-3939" fmla="*/ 1342066 w 4527226"/>
              <a:gd name="connsiteY4-3940" fmla="*/ 4172388 h 6046908"/>
              <a:gd name="connsiteX5-3941" fmla="*/ 1258246 w 4527226"/>
              <a:gd name="connsiteY5-3942" fmla="*/ 4012368 h 6046908"/>
              <a:gd name="connsiteX6-3943" fmla="*/ 1204906 w 4527226"/>
              <a:gd name="connsiteY6-3944" fmla="*/ 3928548 h 6046908"/>
              <a:gd name="connsiteX7-3945" fmla="*/ 1174426 w 4527226"/>
              <a:gd name="connsiteY7-3946" fmla="*/ 3768528 h 6046908"/>
              <a:gd name="connsiteX8-3947" fmla="*/ 1151566 w 4527226"/>
              <a:gd name="connsiteY8-3948" fmla="*/ 3699948 h 6046908"/>
              <a:gd name="connsiteX9-3949" fmla="*/ 1143946 w 4527226"/>
              <a:gd name="connsiteY9-3950" fmla="*/ 3669468 h 6046908"/>
              <a:gd name="connsiteX10-3951" fmla="*/ 1067746 w 4527226"/>
              <a:gd name="connsiteY10-3952" fmla="*/ 3661848 h 6046908"/>
              <a:gd name="connsiteX11-3953" fmla="*/ 938206 w 4527226"/>
              <a:gd name="connsiteY11-3954" fmla="*/ 3669468 h 6046908"/>
              <a:gd name="connsiteX12-3955" fmla="*/ 831526 w 4527226"/>
              <a:gd name="connsiteY12-3956" fmla="*/ 3692328 h 6046908"/>
              <a:gd name="connsiteX13-3957" fmla="*/ 610546 w 4527226"/>
              <a:gd name="connsiteY13-3958" fmla="*/ 3738048 h 6046908"/>
              <a:gd name="connsiteX14-3959" fmla="*/ 389566 w 4527226"/>
              <a:gd name="connsiteY14-3960" fmla="*/ 3638988 h 6046908"/>
              <a:gd name="connsiteX15-3961" fmla="*/ 381946 w 4527226"/>
              <a:gd name="connsiteY15-3962" fmla="*/ 3326568 h 6046908"/>
              <a:gd name="connsiteX16-3963" fmla="*/ 420046 w 4527226"/>
              <a:gd name="connsiteY16-3964" fmla="*/ 3227508 h 6046908"/>
              <a:gd name="connsiteX17-3965" fmla="*/ 389566 w 4527226"/>
              <a:gd name="connsiteY17-3966" fmla="*/ 3166548 h 6046908"/>
              <a:gd name="connsiteX18-3967" fmla="*/ 351466 w 4527226"/>
              <a:gd name="connsiteY18-3968" fmla="*/ 3105588 h 6046908"/>
              <a:gd name="connsiteX19-3969" fmla="*/ 397186 w 4527226"/>
              <a:gd name="connsiteY19-3970" fmla="*/ 3021768 h 6046908"/>
              <a:gd name="connsiteX20-3971" fmla="*/ 488626 w 4527226"/>
              <a:gd name="connsiteY20-3972" fmla="*/ 2998908 h 6046908"/>
              <a:gd name="connsiteX21-3973" fmla="*/ 471956 w 4527226"/>
              <a:gd name="connsiteY21-3974" fmla="*/ 2942709 h 6046908"/>
              <a:gd name="connsiteX22-3975" fmla="*/ 435286 w 4527226"/>
              <a:gd name="connsiteY22-3976" fmla="*/ 2930328 h 6046908"/>
              <a:gd name="connsiteX23-3977" fmla="*/ 389566 w 4527226"/>
              <a:gd name="connsiteY23-3978" fmla="*/ 2930328 h 6046908"/>
              <a:gd name="connsiteX24-3979" fmla="*/ 314000 w 4527226"/>
              <a:gd name="connsiteY24-3980" fmla="*/ 2893495 h 6046908"/>
              <a:gd name="connsiteX25-3981" fmla="*/ 320986 w 4527226"/>
              <a:gd name="connsiteY25-3982" fmla="*/ 2846508 h 6046908"/>
              <a:gd name="connsiteX26-3983" fmla="*/ 328606 w 4527226"/>
              <a:gd name="connsiteY26-3984" fmla="*/ 2793168 h 6046908"/>
              <a:gd name="connsiteX27-3985" fmla="*/ 313366 w 4527226"/>
              <a:gd name="connsiteY27-3986" fmla="*/ 2732208 h 6046908"/>
              <a:gd name="connsiteX28-3987" fmla="*/ 267646 w 4527226"/>
              <a:gd name="connsiteY28-3988" fmla="*/ 2671248 h 6046908"/>
              <a:gd name="connsiteX29-3989" fmla="*/ 176206 w 4527226"/>
              <a:gd name="connsiteY29-3990" fmla="*/ 2656008 h 6046908"/>
              <a:gd name="connsiteX30-3991" fmla="*/ 54286 w 4527226"/>
              <a:gd name="connsiteY30-3992" fmla="*/ 2610288 h 6046908"/>
              <a:gd name="connsiteX31-3993" fmla="*/ 7931 w 4527226"/>
              <a:gd name="connsiteY31-3994" fmla="*/ 2563298 h 6046908"/>
              <a:gd name="connsiteX32-3995" fmla="*/ 8566 w 4527226"/>
              <a:gd name="connsiteY32-3996" fmla="*/ 2488368 h 6046908"/>
              <a:gd name="connsiteX33-3997" fmla="*/ 92386 w 4527226"/>
              <a:gd name="connsiteY33-3998" fmla="*/ 2335968 h 6046908"/>
              <a:gd name="connsiteX34-3999" fmla="*/ 221926 w 4527226"/>
              <a:gd name="connsiteY34-4000" fmla="*/ 2175948 h 6046908"/>
              <a:gd name="connsiteX35-4001" fmla="*/ 282886 w 4527226"/>
              <a:gd name="connsiteY35-4002" fmla="*/ 2084508 h 6046908"/>
              <a:gd name="connsiteX36-4003" fmla="*/ 328606 w 4527226"/>
              <a:gd name="connsiteY36-4004" fmla="*/ 1977828 h 6046908"/>
              <a:gd name="connsiteX37-4005" fmla="*/ 359086 w 4527226"/>
              <a:gd name="connsiteY37-4006" fmla="*/ 1871148 h 6046908"/>
              <a:gd name="connsiteX38-4007" fmla="*/ 374326 w 4527226"/>
              <a:gd name="connsiteY38-4008" fmla="*/ 1810188 h 6046908"/>
              <a:gd name="connsiteX39-4009" fmla="*/ 343846 w 4527226"/>
              <a:gd name="connsiteY39-4010" fmla="*/ 1756848 h 6046908"/>
              <a:gd name="connsiteX40-4011" fmla="*/ 328606 w 4527226"/>
              <a:gd name="connsiteY40-4012" fmla="*/ 1680648 h 6046908"/>
              <a:gd name="connsiteX41-4013" fmla="*/ 412426 w 4527226"/>
              <a:gd name="connsiteY41-4014" fmla="*/ 1474908 h 6046908"/>
              <a:gd name="connsiteX42-4015" fmla="*/ 442906 w 4527226"/>
              <a:gd name="connsiteY42-4016" fmla="*/ 1307268 h 6046908"/>
              <a:gd name="connsiteX43-4017" fmla="*/ 465766 w 4527226"/>
              <a:gd name="connsiteY43-4018" fmla="*/ 1192968 h 6046908"/>
              <a:gd name="connsiteX44-4019" fmla="*/ 503866 w 4527226"/>
              <a:gd name="connsiteY44-4020" fmla="*/ 1055808 h 6046908"/>
              <a:gd name="connsiteX45-4021" fmla="*/ 557206 w 4527226"/>
              <a:gd name="connsiteY45-4022" fmla="*/ 888168 h 6046908"/>
              <a:gd name="connsiteX46-4023" fmla="*/ 503866 w 4527226"/>
              <a:gd name="connsiteY46-4024" fmla="*/ 888168 h 6046908"/>
              <a:gd name="connsiteX47-4025" fmla="*/ 412426 w 4527226"/>
              <a:gd name="connsiteY47-4026" fmla="*/ 834828 h 6046908"/>
              <a:gd name="connsiteX48-4027" fmla="*/ 328606 w 4527226"/>
              <a:gd name="connsiteY48-4028" fmla="*/ 789108 h 6046908"/>
              <a:gd name="connsiteX49-4029" fmla="*/ 260026 w 4527226"/>
              <a:gd name="connsiteY49-4030" fmla="*/ 773868 h 6046908"/>
              <a:gd name="connsiteX50-4031" fmla="*/ 214306 w 4527226"/>
              <a:gd name="connsiteY50-4032" fmla="*/ 751008 h 6046908"/>
              <a:gd name="connsiteX51-4033" fmla="*/ 260026 w 4527226"/>
              <a:gd name="connsiteY51-4034" fmla="*/ 674808 h 6046908"/>
              <a:gd name="connsiteX52-4035" fmla="*/ 374326 w 4527226"/>
              <a:gd name="connsiteY52-4036" fmla="*/ 606228 h 6046908"/>
              <a:gd name="connsiteX53-4037" fmla="*/ 557206 w 4527226"/>
              <a:gd name="connsiteY53-4038" fmla="*/ 507168 h 6046908"/>
              <a:gd name="connsiteX54-4039" fmla="*/ 656266 w 4527226"/>
              <a:gd name="connsiteY54-4040" fmla="*/ 423348 h 6046908"/>
              <a:gd name="connsiteX55-4041" fmla="*/ 892486 w 4527226"/>
              <a:gd name="connsiteY55-4042" fmla="*/ 232848 h 6046908"/>
              <a:gd name="connsiteX56-4043" fmla="*/ 1174426 w 4527226"/>
              <a:gd name="connsiteY56-4044" fmla="*/ 80448 h 6046908"/>
              <a:gd name="connsiteX57-4045" fmla="*/ 1593526 w 4527226"/>
              <a:gd name="connsiteY57-4046" fmla="*/ 11868 h 6046908"/>
              <a:gd name="connsiteX58-4047" fmla="*/ 1944046 w 4527226"/>
              <a:gd name="connsiteY58-4048" fmla="*/ 4248 h 6046908"/>
              <a:gd name="connsiteX59-4049" fmla="*/ 2172646 w 4527226"/>
              <a:gd name="connsiteY59-4050" fmla="*/ 4248 h 6046908"/>
              <a:gd name="connsiteX60-4051" fmla="*/ 2393626 w 4527226"/>
              <a:gd name="connsiteY60-4052" fmla="*/ 57588 h 6046908"/>
              <a:gd name="connsiteX61-4053" fmla="*/ 2667946 w 4527226"/>
              <a:gd name="connsiteY61-4054" fmla="*/ 133788 h 6046908"/>
              <a:gd name="connsiteX62-4055" fmla="*/ 2820346 w 4527226"/>
              <a:gd name="connsiteY62-4056" fmla="*/ 202368 h 6046908"/>
              <a:gd name="connsiteX63-4057" fmla="*/ 3102286 w 4527226"/>
              <a:gd name="connsiteY63-4058" fmla="*/ 400488 h 6046908"/>
              <a:gd name="connsiteX64-4059" fmla="*/ 3285166 w 4527226"/>
              <a:gd name="connsiteY64-4060" fmla="*/ 651948 h 6046908"/>
              <a:gd name="connsiteX65-4061" fmla="*/ 3407086 w 4527226"/>
              <a:gd name="connsiteY65-4062" fmla="*/ 918648 h 6046908"/>
              <a:gd name="connsiteX66-4063" fmla="*/ 3475666 w 4527226"/>
              <a:gd name="connsiteY66-4064" fmla="*/ 1238688 h 6046908"/>
              <a:gd name="connsiteX67-4065" fmla="*/ 3506146 w 4527226"/>
              <a:gd name="connsiteY67-4066" fmla="*/ 1543488 h 6046908"/>
              <a:gd name="connsiteX68-4067" fmla="*/ 3506146 w 4527226"/>
              <a:gd name="connsiteY68-4068" fmla="*/ 1962588 h 6046908"/>
              <a:gd name="connsiteX69-4069" fmla="*/ 3338506 w 4527226"/>
              <a:gd name="connsiteY69-4070" fmla="*/ 2305488 h 6046908"/>
              <a:gd name="connsiteX70-4071" fmla="*/ 3254686 w 4527226"/>
              <a:gd name="connsiteY70-4072" fmla="*/ 2473128 h 6046908"/>
              <a:gd name="connsiteX71-4073" fmla="*/ 3132766 w 4527226"/>
              <a:gd name="connsiteY71-4074" fmla="*/ 2663628 h 6046908"/>
              <a:gd name="connsiteX72-4075" fmla="*/ 3071806 w 4527226"/>
              <a:gd name="connsiteY72-4076" fmla="*/ 2838888 h 6046908"/>
              <a:gd name="connsiteX73-4077" fmla="*/ 3064186 w 4527226"/>
              <a:gd name="connsiteY73-4078" fmla="*/ 2915088 h 6046908"/>
              <a:gd name="connsiteX74-4079" fmla="*/ 3018466 w 4527226"/>
              <a:gd name="connsiteY74-4080" fmla="*/ 3014148 h 6046908"/>
              <a:gd name="connsiteX75-4081" fmla="*/ 2980366 w 4527226"/>
              <a:gd name="connsiteY75-4082" fmla="*/ 3082728 h 6046908"/>
              <a:gd name="connsiteX76-4083" fmla="*/ 2957506 w 4527226"/>
              <a:gd name="connsiteY76-4084" fmla="*/ 3120828 h 6046908"/>
              <a:gd name="connsiteX77-4085" fmla="*/ 2957506 w 4527226"/>
              <a:gd name="connsiteY77-4086" fmla="*/ 3555168 h 6046908"/>
              <a:gd name="connsiteX78-4087" fmla="*/ 3010846 w 4527226"/>
              <a:gd name="connsiteY78-4088" fmla="*/ 3539928 h 6046908"/>
              <a:gd name="connsiteX79-4089" fmla="*/ 3109906 w 4527226"/>
              <a:gd name="connsiteY79-4090" fmla="*/ 3570408 h 6046908"/>
              <a:gd name="connsiteX80-4091" fmla="*/ 3140386 w 4527226"/>
              <a:gd name="connsiteY80-4092" fmla="*/ 3631368 h 6046908"/>
              <a:gd name="connsiteX81-4093" fmla="*/ 3117526 w 4527226"/>
              <a:gd name="connsiteY81-4094" fmla="*/ 3738048 h 6046908"/>
              <a:gd name="connsiteX82-4095" fmla="*/ 3125146 w 4527226"/>
              <a:gd name="connsiteY82-4096" fmla="*/ 4103808 h 6046908"/>
              <a:gd name="connsiteX83-4097" fmla="*/ 3163246 w 4527226"/>
              <a:gd name="connsiteY83-4098" fmla="*/ 4157148 h 6046908"/>
              <a:gd name="connsiteX84-4099" fmla="*/ 3201346 w 4527226"/>
              <a:gd name="connsiteY84-4100" fmla="*/ 4164768 h 6046908"/>
              <a:gd name="connsiteX85-4101" fmla="*/ 3231826 w 4527226"/>
              <a:gd name="connsiteY85-4102" fmla="*/ 4172388 h 6046908"/>
              <a:gd name="connsiteX86-4103" fmla="*/ 3285166 w 4527226"/>
              <a:gd name="connsiteY86-4104" fmla="*/ 4294308 h 6046908"/>
              <a:gd name="connsiteX87-4105" fmla="*/ 3300406 w 4527226"/>
              <a:gd name="connsiteY87-4106" fmla="*/ 4347648 h 6046908"/>
              <a:gd name="connsiteX88-4107" fmla="*/ 3330886 w 4527226"/>
              <a:gd name="connsiteY88-4108" fmla="*/ 4408608 h 6046908"/>
              <a:gd name="connsiteX89-4109" fmla="*/ 3551866 w 4527226"/>
              <a:gd name="connsiteY89-4110" fmla="*/ 4644828 h 6046908"/>
              <a:gd name="connsiteX90-4111" fmla="*/ 3887146 w 4527226"/>
              <a:gd name="connsiteY90-4112" fmla="*/ 5025828 h 6046908"/>
              <a:gd name="connsiteX91-4113" fmla="*/ 4100506 w 4527226"/>
              <a:gd name="connsiteY91-4114" fmla="*/ 5300148 h 6046908"/>
              <a:gd name="connsiteX92-4115" fmla="*/ 4367206 w 4527226"/>
              <a:gd name="connsiteY92-4116" fmla="*/ 5726868 h 6046908"/>
              <a:gd name="connsiteX93-4117" fmla="*/ 4527226 w 4527226"/>
              <a:gd name="connsiteY93-4118" fmla="*/ 6046908 h 6046908"/>
              <a:gd name="connsiteX0-4119" fmla="*/ 701986 w 4527226"/>
              <a:gd name="connsiteY0-4120" fmla="*/ 5002968 h 6046908"/>
              <a:gd name="connsiteX1-4121" fmla="*/ 968686 w 4527226"/>
              <a:gd name="connsiteY1-4122" fmla="*/ 4682928 h 6046908"/>
              <a:gd name="connsiteX2-4123" fmla="*/ 961066 w 4527226"/>
              <a:gd name="connsiteY2-4124" fmla="*/ 4644828 h 6046908"/>
              <a:gd name="connsiteX3-4125" fmla="*/ 1342066 w 4527226"/>
              <a:gd name="connsiteY3-4126" fmla="*/ 4172388 h 6046908"/>
              <a:gd name="connsiteX4-4127" fmla="*/ 1258246 w 4527226"/>
              <a:gd name="connsiteY4-4128" fmla="*/ 4012368 h 6046908"/>
              <a:gd name="connsiteX5-4129" fmla="*/ 1204906 w 4527226"/>
              <a:gd name="connsiteY5-4130" fmla="*/ 3928548 h 6046908"/>
              <a:gd name="connsiteX6-4131" fmla="*/ 1174426 w 4527226"/>
              <a:gd name="connsiteY6-4132" fmla="*/ 3768528 h 6046908"/>
              <a:gd name="connsiteX7-4133" fmla="*/ 1151566 w 4527226"/>
              <a:gd name="connsiteY7-4134" fmla="*/ 3699948 h 6046908"/>
              <a:gd name="connsiteX8-4135" fmla="*/ 1143946 w 4527226"/>
              <a:gd name="connsiteY8-4136" fmla="*/ 3669468 h 6046908"/>
              <a:gd name="connsiteX9-4137" fmla="*/ 1067746 w 4527226"/>
              <a:gd name="connsiteY9-4138" fmla="*/ 3661848 h 6046908"/>
              <a:gd name="connsiteX10-4139" fmla="*/ 938206 w 4527226"/>
              <a:gd name="connsiteY10-4140" fmla="*/ 3669468 h 6046908"/>
              <a:gd name="connsiteX11-4141" fmla="*/ 831526 w 4527226"/>
              <a:gd name="connsiteY11-4142" fmla="*/ 3692328 h 6046908"/>
              <a:gd name="connsiteX12-4143" fmla="*/ 610546 w 4527226"/>
              <a:gd name="connsiteY12-4144" fmla="*/ 3738048 h 6046908"/>
              <a:gd name="connsiteX13-4145" fmla="*/ 389566 w 4527226"/>
              <a:gd name="connsiteY13-4146" fmla="*/ 3638988 h 6046908"/>
              <a:gd name="connsiteX14-4147" fmla="*/ 381946 w 4527226"/>
              <a:gd name="connsiteY14-4148" fmla="*/ 3326568 h 6046908"/>
              <a:gd name="connsiteX15-4149" fmla="*/ 420046 w 4527226"/>
              <a:gd name="connsiteY15-4150" fmla="*/ 3227508 h 6046908"/>
              <a:gd name="connsiteX16-4151" fmla="*/ 389566 w 4527226"/>
              <a:gd name="connsiteY16-4152" fmla="*/ 3166548 h 6046908"/>
              <a:gd name="connsiteX17-4153" fmla="*/ 351466 w 4527226"/>
              <a:gd name="connsiteY17-4154" fmla="*/ 3105588 h 6046908"/>
              <a:gd name="connsiteX18-4155" fmla="*/ 397186 w 4527226"/>
              <a:gd name="connsiteY18-4156" fmla="*/ 3021768 h 6046908"/>
              <a:gd name="connsiteX19-4157" fmla="*/ 488626 w 4527226"/>
              <a:gd name="connsiteY19-4158" fmla="*/ 2998908 h 6046908"/>
              <a:gd name="connsiteX20-4159" fmla="*/ 471956 w 4527226"/>
              <a:gd name="connsiteY20-4160" fmla="*/ 2942709 h 6046908"/>
              <a:gd name="connsiteX21-4161" fmla="*/ 435286 w 4527226"/>
              <a:gd name="connsiteY21-4162" fmla="*/ 2930328 h 6046908"/>
              <a:gd name="connsiteX22-4163" fmla="*/ 389566 w 4527226"/>
              <a:gd name="connsiteY22-4164" fmla="*/ 2930328 h 6046908"/>
              <a:gd name="connsiteX23-4165" fmla="*/ 314000 w 4527226"/>
              <a:gd name="connsiteY23-4166" fmla="*/ 2893495 h 6046908"/>
              <a:gd name="connsiteX24-4167" fmla="*/ 320986 w 4527226"/>
              <a:gd name="connsiteY24-4168" fmla="*/ 2846508 h 6046908"/>
              <a:gd name="connsiteX25-4169" fmla="*/ 328606 w 4527226"/>
              <a:gd name="connsiteY25-4170" fmla="*/ 2793168 h 6046908"/>
              <a:gd name="connsiteX26-4171" fmla="*/ 313366 w 4527226"/>
              <a:gd name="connsiteY26-4172" fmla="*/ 2732208 h 6046908"/>
              <a:gd name="connsiteX27-4173" fmla="*/ 267646 w 4527226"/>
              <a:gd name="connsiteY27-4174" fmla="*/ 2671248 h 6046908"/>
              <a:gd name="connsiteX28-4175" fmla="*/ 176206 w 4527226"/>
              <a:gd name="connsiteY28-4176" fmla="*/ 2656008 h 6046908"/>
              <a:gd name="connsiteX29-4177" fmla="*/ 54286 w 4527226"/>
              <a:gd name="connsiteY29-4178" fmla="*/ 2610288 h 6046908"/>
              <a:gd name="connsiteX30-4179" fmla="*/ 7931 w 4527226"/>
              <a:gd name="connsiteY30-4180" fmla="*/ 2563298 h 6046908"/>
              <a:gd name="connsiteX31-4181" fmla="*/ 8566 w 4527226"/>
              <a:gd name="connsiteY31-4182" fmla="*/ 2488368 h 6046908"/>
              <a:gd name="connsiteX32-4183" fmla="*/ 92386 w 4527226"/>
              <a:gd name="connsiteY32-4184" fmla="*/ 2335968 h 6046908"/>
              <a:gd name="connsiteX33-4185" fmla="*/ 221926 w 4527226"/>
              <a:gd name="connsiteY33-4186" fmla="*/ 2175948 h 6046908"/>
              <a:gd name="connsiteX34-4187" fmla="*/ 282886 w 4527226"/>
              <a:gd name="connsiteY34-4188" fmla="*/ 2084508 h 6046908"/>
              <a:gd name="connsiteX35-4189" fmla="*/ 328606 w 4527226"/>
              <a:gd name="connsiteY35-4190" fmla="*/ 1977828 h 6046908"/>
              <a:gd name="connsiteX36-4191" fmla="*/ 359086 w 4527226"/>
              <a:gd name="connsiteY36-4192" fmla="*/ 1871148 h 6046908"/>
              <a:gd name="connsiteX37-4193" fmla="*/ 374326 w 4527226"/>
              <a:gd name="connsiteY37-4194" fmla="*/ 1810188 h 6046908"/>
              <a:gd name="connsiteX38-4195" fmla="*/ 343846 w 4527226"/>
              <a:gd name="connsiteY38-4196" fmla="*/ 1756848 h 6046908"/>
              <a:gd name="connsiteX39-4197" fmla="*/ 328606 w 4527226"/>
              <a:gd name="connsiteY39-4198" fmla="*/ 1680648 h 6046908"/>
              <a:gd name="connsiteX40-4199" fmla="*/ 412426 w 4527226"/>
              <a:gd name="connsiteY40-4200" fmla="*/ 1474908 h 6046908"/>
              <a:gd name="connsiteX41-4201" fmla="*/ 442906 w 4527226"/>
              <a:gd name="connsiteY41-4202" fmla="*/ 1307268 h 6046908"/>
              <a:gd name="connsiteX42-4203" fmla="*/ 465766 w 4527226"/>
              <a:gd name="connsiteY42-4204" fmla="*/ 1192968 h 6046908"/>
              <a:gd name="connsiteX43-4205" fmla="*/ 503866 w 4527226"/>
              <a:gd name="connsiteY43-4206" fmla="*/ 1055808 h 6046908"/>
              <a:gd name="connsiteX44-4207" fmla="*/ 557206 w 4527226"/>
              <a:gd name="connsiteY44-4208" fmla="*/ 888168 h 6046908"/>
              <a:gd name="connsiteX45-4209" fmla="*/ 503866 w 4527226"/>
              <a:gd name="connsiteY45-4210" fmla="*/ 888168 h 6046908"/>
              <a:gd name="connsiteX46-4211" fmla="*/ 412426 w 4527226"/>
              <a:gd name="connsiteY46-4212" fmla="*/ 834828 h 6046908"/>
              <a:gd name="connsiteX47-4213" fmla="*/ 328606 w 4527226"/>
              <a:gd name="connsiteY47-4214" fmla="*/ 789108 h 6046908"/>
              <a:gd name="connsiteX48-4215" fmla="*/ 260026 w 4527226"/>
              <a:gd name="connsiteY48-4216" fmla="*/ 773868 h 6046908"/>
              <a:gd name="connsiteX49-4217" fmla="*/ 214306 w 4527226"/>
              <a:gd name="connsiteY49-4218" fmla="*/ 751008 h 6046908"/>
              <a:gd name="connsiteX50-4219" fmla="*/ 260026 w 4527226"/>
              <a:gd name="connsiteY50-4220" fmla="*/ 674808 h 6046908"/>
              <a:gd name="connsiteX51-4221" fmla="*/ 374326 w 4527226"/>
              <a:gd name="connsiteY51-4222" fmla="*/ 606228 h 6046908"/>
              <a:gd name="connsiteX52-4223" fmla="*/ 557206 w 4527226"/>
              <a:gd name="connsiteY52-4224" fmla="*/ 507168 h 6046908"/>
              <a:gd name="connsiteX53-4225" fmla="*/ 656266 w 4527226"/>
              <a:gd name="connsiteY53-4226" fmla="*/ 423348 h 6046908"/>
              <a:gd name="connsiteX54-4227" fmla="*/ 892486 w 4527226"/>
              <a:gd name="connsiteY54-4228" fmla="*/ 232848 h 6046908"/>
              <a:gd name="connsiteX55-4229" fmla="*/ 1174426 w 4527226"/>
              <a:gd name="connsiteY55-4230" fmla="*/ 80448 h 6046908"/>
              <a:gd name="connsiteX56-4231" fmla="*/ 1593526 w 4527226"/>
              <a:gd name="connsiteY56-4232" fmla="*/ 11868 h 6046908"/>
              <a:gd name="connsiteX57-4233" fmla="*/ 1944046 w 4527226"/>
              <a:gd name="connsiteY57-4234" fmla="*/ 4248 h 6046908"/>
              <a:gd name="connsiteX58-4235" fmla="*/ 2172646 w 4527226"/>
              <a:gd name="connsiteY58-4236" fmla="*/ 4248 h 6046908"/>
              <a:gd name="connsiteX59-4237" fmla="*/ 2393626 w 4527226"/>
              <a:gd name="connsiteY59-4238" fmla="*/ 57588 h 6046908"/>
              <a:gd name="connsiteX60-4239" fmla="*/ 2667946 w 4527226"/>
              <a:gd name="connsiteY60-4240" fmla="*/ 133788 h 6046908"/>
              <a:gd name="connsiteX61-4241" fmla="*/ 2820346 w 4527226"/>
              <a:gd name="connsiteY61-4242" fmla="*/ 202368 h 6046908"/>
              <a:gd name="connsiteX62-4243" fmla="*/ 3102286 w 4527226"/>
              <a:gd name="connsiteY62-4244" fmla="*/ 400488 h 6046908"/>
              <a:gd name="connsiteX63-4245" fmla="*/ 3285166 w 4527226"/>
              <a:gd name="connsiteY63-4246" fmla="*/ 651948 h 6046908"/>
              <a:gd name="connsiteX64-4247" fmla="*/ 3407086 w 4527226"/>
              <a:gd name="connsiteY64-4248" fmla="*/ 918648 h 6046908"/>
              <a:gd name="connsiteX65-4249" fmla="*/ 3475666 w 4527226"/>
              <a:gd name="connsiteY65-4250" fmla="*/ 1238688 h 6046908"/>
              <a:gd name="connsiteX66-4251" fmla="*/ 3506146 w 4527226"/>
              <a:gd name="connsiteY66-4252" fmla="*/ 1543488 h 6046908"/>
              <a:gd name="connsiteX67-4253" fmla="*/ 3506146 w 4527226"/>
              <a:gd name="connsiteY67-4254" fmla="*/ 1962588 h 6046908"/>
              <a:gd name="connsiteX68-4255" fmla="*/ 3338506 w 4527226"/>
              <a:gd name="connsiteY68-4256" fmla="*/ 2305488 h 6046908"/>
              <a:gd name="connsiteX69-4257" fmla="*/ 3254686 w 4527226"/>
              <a:gd name="connsiteY69-4258" fmla="*/ 2473128 h 6046908"/>
              <a:gd name="connsiteX70-4259" fmla="*/ 3132766 w 4527226"/>
              <a:gd name="connsiteY70-4260" fmla="*/ 2663628 h 6046908"/>
              <a:gd name="connsiteX71-4261" fmla="*/ 3071806 w 4527226"/>
              <a:gd name="connsiteY71-4262" fmla="*/ 2838888 h 6046908"/>
              <a:gd name="connsiteX72-4263" fmla="*/ 3064186 w 4527226"/>
              <a:gd name="connsiteY72-4264" fmla="*/ 2915088 h 6046908"/>
              <a:gd name="connsiteX73-4265" fmla="*/ 3018466 w 4527226"/>
              <a:gd name="connsiteY73-4266" fmla="*/ 3014148 h 6046908"/>
              <a:gd name="connsiteX74-4267" fmla="*/ 2980366 w 4527226"/>
              <a:gd name="connsiteY74-4268" fmla="*/ 3082728 h 6046908"/>
              <a:gd name="connsiteX75-4269" fmla="*/ 2957506 w 4527226"/>
              <a:gd name="connsiteY75-4270" fmla="*/ 3120828 h 6046908"/>
              <a:gd name="connsiteX76-4271" fmla="*/ 2957506 w 4527226"/>
              <a:gd name="connsiteY76-4272" fmla="*/ 3555168 h 6046908"/>
              <a:gd name="connsiteX77-4273" fmla="*/ 3010846 w 4527226"/>
              <a:gd name="connsiteY77-4274" fmla="*/ 3539928 h 6046908"/>
              <a:gd name="connsiteX78-4275" fmla="*/ 3109906 w 4527226"/>
              <a:gd name="connsiteY78-4276" fmla="*/ 3570408 h 6046908"/>
              <a:gd name="connsiteX79-4277" fmla="*/ 3140386 w 4527226"/>
              <a:gd name="connsiteY79-4278" fmla="*/ 3631368 h 6046908"/>
              <a:gd name="connsiteX80-4279" fmla="*/ 3117526 w 4527226"/>
              <a:gd name="connsiteY80-4280" fmla="*/ 3738048 h 6046908"/>
              <a:gd name="connsiteX81-4281" fmla="*/ 3125146 w 4527226"/>
              <a:gd name="connsiteY81-4282" fmla="*/ 4103808 h 6046908"/>
              <a:gd name="connsiteX82-4283" fmla="*/ 3163246 w 4527226"/>
              <a:gd name="connsiteY82-4284" fmla="*/ 4157148 h 6046908"/>
              <a:gd name="connsiteX83-4285" fmla="*/ 3201346 w 4527226"/>
              <a:gd name="connsiteY83-4286" fmla="*/ 4164768 h 6046908"/>
              <a:gd name="connsiteX84-4287" fmla="*/ 3231826 w 4527226"/>
              <a:gd name="connsiteY84-4288" fmla="*/ 4172388 h 6046908"/>
              <a:gd name="connsiteX85-4289" fmla="*/ 3285166 w 4527226"/>
              <a:gd name="connsiteY85-4290" fmla="*/ 4294308 h 6046908"/>
              <a:gd name="connsiteX86-4291" fmla="*/ 3300406 w 4527226"/>
              <a:gd name="connsiteY86-4292" fmla="*/ 4347648 h 6046908"/>
              <a:gd name="connsiteX87-4293" fmla="*/ 3330886 w 4527226"/>
              <a:gd name="connsiteY87-4294" fmla="*/ 4408608 h 6046908"/>
              <a:gd name="connsiteX88-4295" fmla="*/ 3551866 w 4527226"/>
              <a:gd name="connsiteY88-4296" fmla="*/ 4644828 h 6046908"/>
              <a:gd name="connsiteX89-4297" fmla="*/ 3887146 w 4527226"/>
              <a:gd name="connsiteY89-4298" fmla="*/ 5025828 h 6046908"/>
              <a:gd name="connsiteX90-4299" fmla="*/ 4100506 w 4527226"/>
              <a:gd name="connsiteY90-4300" fmla="*/ 5300148 h 6046908"/>
              <a:gd name="connsiteX91-4301" fmla="*/ 4367206 w 4527226"/>
              <a:gd name="connsiteY91-4302" fmla="*/ 5726868 h 6046908"/>
              <a:gd name="connsiteX92-4303" fmla="*/ 4527226 w 4527226"/>
              <a:gd name="connsiteY92-4304" fmla="*/ 6046908 h 6046908"/>
              <a:gd name="connsiteX0-4305" fmla="*/ 701986 w 4527226"/>
              <a:gd name="connsiteY0-4306" fmla="*/ 5002968 h 6046908"/>
              <a:gd name="connsiteX1-4307" fmla="*/ 961066 w 4527226"/>
              <a:gd name="connsiteY1-4308" fmla="*/ 4644828 h 6046908"/>
              <a:gd name="connsiteX2-4309" fmla="*/ 1342066 w 4527226"/>
              <a:gd name="connsiteY2-4310" fmla="*/ 4172388 h 6046908"/>
              <a:gd name="connsiteX3-4311" fmla="*/ 1258246 w 4527226"/>
              <a:gd name="connsiteY3-4312" fmla="*/ 4012368 h 6046908"/>
              <a:gd name="connsiteX4-4313" fmla="*/ 1204906 w 4527226"/>
              <a:gd name="connsiteY4-4314" fmla="*/ 3928548 h 6046908"/>
              <a:gd name="connsiteX5-4315" fmla="*/ 1174426 w 4527226"/>
              <a:gd name="connsiteY5-4316" fmla="*/ 3768528 h 6046908"/>
              <a:gd name="connsiteX6-4317" fmla="*/ 1151566 w 4527226"/>
              <a:gd name="connsiteY6-4318" fmla="*/ 3699948 h 6046908"/>
              <a:gd name="connsiteX7-4319" fmla="*/ 1143946 w 4527226"/>
              <a:gd name="connsiteY7-4320" fmla="*/ 3669468 h 6046908"/>
              <a:gd name="connsiteX8-4321" fmla="*/ 1067746 w 4527226"/>
              <a:gd name="connsiteY8-4322" fmla="*/ 3661848 h 6046908"/>
              <a:gd name="connsiteX9-4323" fmla="*/ 938206 w 4527226"/>
              <a:gd name="connsiteY9-4324" fmla="*/ 3669468 h 6046908"/>
              <a:gd name="connsiteX10-4325" fmla="*/ 831526 w 4527226"/>
              <a:gd name="connsiteY10-4326" fmla="*/ 3692328 h 6046908"/>
              <a:gd name="connsiteX11-4327" fmla="*/ 610546 w 4527226"/>
              <a:gd name="connsiteY11-4328" fmla="*/ 3738048 h 6046908"/>
              <a:gd name="connsiteX12-4329" fmla="*/ 389566 w 4527226"/>
              <a:gd name="connsiteY12-4330" fmla="*/ 3638988 h 6046908"/>
              <a:gd name="connsiteX13-4331" fmla="*/ 381946 w 4527226"/>
              <a:gd name="connsiteY13-4332" fmla="*/ 3326568 h 6046908"/>
              <a:gd name="connsiteX14-4333" fmla="*/ 420046 w 4527226"/>
              <a:gd name="connsiteY14-4334" fmla="*/ 3227508 h 6046908"/>
              <a:gd name="connsiteX15-4335" fmla="*/ 389566 w 4527226"/>
              <a:gd name="connsiteY15-4336" fmla="*/ 3166548 h 6046908"/>
              <a:gd name="connsiteX16-4337" fmla="*/ 351466 w 4527226"/>
              <a:gd name="connsiteY16-4338" fmla="*/ 3105588 h 6046908"/>
              <a:gd name="connsiteX17-4339" fmla="*/ 397186 w 4527226"/>
              <a:gd name="connsiteY17-4340" fmla="*/ 3021768 h 6046908"/>
              <a:gd name="connsiteX18-4341" fmla="*/ 488626 w 4527226"/>
              <a:gd name="connsiteY18-4342" fmla="*/ 2998908 h 6046908"/>
              <a:gd name="connsiteX19-4343" fmla="*/ 471956 w 4527226"/>
              <a:gd name="connsiteY19-4344" fmla="*/ 2942709 h 6046908"/>
              <a:gd name="connsiteX20-4345" fmla="*/ 435286 w 4527226"/>
              <a:gd name="connsiteY20-4346" fmla="*/ 2930328 h 6046908"/>
              <a:gd name="connsiteX21-4347" fmla="*/ 389566 w 4527226"/>
              <a:gd name="connsiteY21-4348" fmla="*/ 2930328 h 6046908"/>
              <a:gd name="connsiteX22-4349" fmla="*/ 314000 w 4527226"/>
              <a:gd name="connsiteY22-4350" fmla="*/ 2893495 h 6046908"/>
              <a:gd name="connsiteX23-4351" fmla="*/ 320986 w 4527226"/>
              <a:gd name="connsiteY23-4352" fmla="*/ 2846508 h 6046908"/>
              <a:gd name="connsiteX24-4353" fmla="*/ 328606 w 4527226"/>
              <a:gd name="connsiteY24-4354" fmla="*/ 2793168 h 6046908"/>
              <a:gd name="connsiteX25-4355" fmla="*/ 313366 w 4527226"/>
              <a:gd name="connsiteY25-4356" fmla="*/ 2732208 h 6046908"/>
              <a:gd name="connsiteX26-4357" fmla="*/ 267646 w 4527226"/>
              <a:gd name="connsiteY26-4358" fmla="*/ 2671248 h 6046908"/>
              <a:gd name="connsiteX27-4359" fmla="*/ 176206 w 4527226"/>
              <a:gd name="connsiteY27-4360" fmla="*/ 2656008 h 6046908"/>
              <a:gd name="connsiteX28-4361" fmla="*/ 54286 w 4527226"/>
              <a:gd name="connsiteY28-4362" fmla="*/ 2610288 h 6046908"/>
              <a:gd name="connsiteX29-4363" fmla="*/ 7931 w 4527226"/>
              <a:gd name="connsiteY29-4364" fmla="*/ 2563298 h 6046908"/>
              <a:gd name="connsiteX30-4365" fmla="*/ 8566 w 4527226"/>
              <a:gd name="connsiteY30-4366" fmla="*/ 2488368 h 6046908"/>
              <a:gd name="connsiteX31-4367" fmla="*/ 92386 w 4527226"/>
              <a:gd name="connsiteY31-4368" fmla="*/ 2335968 h 6046908"/>
              <a:gd name="connsiteX32-4369" fmla="*/ 221926 w 4527226"/>
              <a:gd name="connsiteY32-4370" fmla="*/ 2175948 h 6046908"/>
              <a:gd name="connsiteX33-4371" fmla="*/ 282886 w 4527226"/>
              <a:gd name="connsiteY33-4372" fmla="*/ 2084508 h 6046908"/>
              <a:gd name="connsiteX34-4373" fmla="*/ 328606 w 4527226"/>
              <a:gd name="connsiteY34-4374" fmla="*/ 1977828 h 6046908"/>
              <a:gd name="connsiteX35-4375" fmla="*/ 359086 w 4527226"/>
              <a:gd name="connsiteY35-4376" fmla="*/ 1871148 h 6046908"/>
              <a:gd name="connsiteX36-4377" fmla="*/ 374326 w 4527226"/>
              <a:gd name="connsiteY36-4378" fmla="*/ 1810188 h 6046908"/>
              <a:gd name="connsiteX37-4379" fmla="*/ 343846 w 4527226"/>
              <a:gd name="connsiteY37-4380" fmla="*/ 1756848 h 6046908"/>
              <a:gd name="connsiteX38-4381" fmla="*/ 328606 w 4527226"/>
              <a:gd name="connsiteY38-4382" fmla="*/ 1680648 h 6046908"/>
              <a:gd name="connsiteX39-4383" fmla="*/ 412426 w 4527226"/>
              <a:gd name="connsiteY39-4384" fmla="*/ 1474908 h 6046908"/>
              <a:gd name="connsiteX40-4385" fmla="*/ 442906 w 4527226"/>
              <a:gd name="connsiteY40-4386" fmla="*/ 1307268 h 6046908"/>
              <a:gd name="connsiteX41-4387" fmla="*/ 465766 w 4527226"/>
              <a:gd name="connsiteY41-4388" fmla="*/ 1192968 h 6046908"/>
              <a:gd name="connsiteX42-4389" fmla="*/ 503866 w 4527226"/>
              <a:gd name="connsiteY42-4390" fmla="*/ 1055808 h 6046908"/>
              <a:gd name="connsiteX43-4391" fmla="*/ 557206 w 4527226"/>
              <a:gd name="connsiteY43-4392" fmla="*/ 888168 h 6046908"/>
              <a:gd name="connsiteX44-4393" fmla="*/ 503866 w 4527226"/>
              <a:gd name="connsiteY44-4394" fmla="*/ 888168 h 6046908"/>
              <a:gd name="connsiteX45-4395" fmla="*/ 412426 w 4527226"/>
              <a:gd name="connsiteY45-4396" fmla="*/ 834828 h 6046908"/>
              <a:gd name="connsiteX46-4397" fmla="*/ 328606 w 4527226"/>
              <a:gd name="connsiteY46-4398" fmla="*/ 789108 h 6046908"/>
              <a:gd name="connsiteX47-4399" fmla="*/ 260026 w 4527226"/>
              <a:gd name="connsiteY47-4400" fmla="*/ 773868 h 6046908"/>
              <a:gd name="connsiteX48-4401" fmla="*/ 214306 w 4527226"/>
              <a:gd name="connsiteY48-4402" fmla="*/ 751008 h 6046908"/>
              <a:gd name="connsiteX49-4403" fmla="*/ 260026 w 4527226"/>
              <a:gd name="connsiteY49-4404" fmla="*/ 674808 h 6046908"/>
              <a:gd name="connsiteX50-4405" fmla="*/ 374326 w 4527226"/>
              <a:gd name="connsiteY50-4406" fmla="*/ 606228 h 6046908"/>
              <a:gd name="connsiteX51-4407" fmla="*/ 557206 w 4527226"/>
              <a:gd name="connsiteY51-4408" fmla="*/ 507168 h 6046908"/>
              <a:gd name="connsiteX52-4409" fmla="*/ 656266 w 4527226"/>
              <a:gd name="connsiteY52-4410" fmla="*/ 423348 h 6046908"/>
              <a:gd name="connsiteX53-4411" fmla="*/ 892486 w 4527226"/>
              <a:gd name="connsiteY53-4412" fmla="*/ 232848 h 6046908"/>
              <a:gd name="connsiteX54-4413" fmla="*/ 1174426 w 4527226"/>
              <a:gd name="connsiteY54-4414" fmla="*/ 80448 h 6046908"/>
              <a:gd name="connsiteX55-4415" fmla="*/ 1593526 w 4527226"/>
              <a:gd name="connsiteY55-4416" fmla="*/ 11868 h 6046908"/>
              <a:gd name="connsiteX56-4417" fmla="*/ 1944046 w 4527226"/>
              <a:gd name="connsiteY56-4418" fmla="*/ 4248 h 6046908"/>
              <a:gd name="connsiteX57-4419" fmla="*/ 2172646 w 4527226"/>
              <a:gd name="connsiteY57-4420" fmla="*/ 4248 h 6046908"/>
              <a:gd name="connsiteX58-4421" fmla="*/ 2393626 w 4527226"/>
              <a:gd name="connsiteY58-4422" fmla="*/ 57588 h 6046908"/>
              <a:gd name="connsiteX59-4423" fmla="*/ 2667946 w 4527226"/>
              <a:gd name="connsiteY59-4424" fmla="*/ 133788 h 6046908"/>
              <a:gd name="connsiteX60-4425" fmla="*/ 2820346 w 4527226"/>
              <a:gd name="connsiteY60-4426" fmla="*/ 202368 h 6046908"/>
              <a:gd name="connsiteX61-4427" fmla="*/ 3102286 w 4527226"/>
              <a:gd name="connsiteY61-4428" fmla="*/ 400488 h 6046908"/>
              <a:gd name="connsiteX62-4429" fmla="*/ 3285166 w 4527226"/>
              <a:gd name="connsiteY62-4430" fmla="*/ 651948 h 6046908"/>
              <a:gd name="connsiteX63-4431" fmla="*/ 3407086 w 4527226"/>
              <a:gd name="connsiteY63-4432" fmla="*/ 918648 h 6046908"/>
              <a:gd name="connsiteX64-4433" fmla="*/ 3475666 w 4527226"/>
              <a:gd name="connsiteY64-4434" fmla="*/ 1238688 h 6046908"/>
              <a:gd name="connsiteX65-4435" fmla="*/ 3506146 w 4527226"/>
              <a:gd name="connsiteY65-4436" fmla="*/ 1543488 h 6046908"/>
              <a:gd name="connsiteX66-4437" fmla="*/ 3506146 w 4527226"/>
              <a:gd name="connsiteY66-4438" fmla="*/ 1962588 h 6046908"/>
              <a:gd name="connsiteX67-4439" fmla="*/ 3338506 w 4527226"/>
              <a:gd name="connsiteY67-4440" fmla="*/ 2305488 h 6046908"/>
              <a:gd name="connsiteX68-4441" fmla="*/ 3254686 w 4527226"/>
              <a:gd name="connsiteY68-4442" fmla="*/ 2473128 h 6046908"/>
              <a:gd name="connsiteX69-4443" fmla="*/ 3132766 w 4527226"/>
              <a:gd name="connsiteY69-4444" fmla="*/ 2663628 h 6046908"/>
              <a:gd name="connsiteX70-4445" fmla="*/ 3071806 w 4527226"/>
              <a:gd name="connsiteY70-4446" fmla="*/ 2838888 h 6046908"/>
              <a:gd name="connsiteX71-4447" fmla="*/ 3064186 w 4527226"/>
              <a:gd name="connsiteY71-4448" fmla="*/ 2915088 h 6046908"/>
              <a:gd name="connsiteX72-4449" fmla="*/ 3018466 w 4527226"/>
              <a:gd name="connsiteY72-4450" fmla="*/ 3014148 h 6046908"/>
              <a:gd name="connsiteX73-4451" fmla="*/ 2980366 w 4527226"/>
              <a:gd name="connsiteY73-4452" fmla="*/ 3082728 h 6046908"/>
              <a:gd name="connsiteX74-4453" fmla="*/ 2957506 w 4527226"/>
              <a:gd name="connsiteY74-4454" fmla="*/ 3120828 h 6046908"/>
              <a:gd name="connsiteX75-4455" fmla="*/ 2957506 w 4527226"/>
              <a:gd name="connsiteY75-4456" fmla="*/ 3555168 h 6046908"/>
              <a:gd name="connsiteX76-4457" fmla="*/ 3010846 w 4527226"/>
              <a:gd name="connsiteY76-4458" fmla="*/ 3539928 h 6046908"/>
              <a:gd name="connsiteX77-4459" fmla="*/ 3109906 w 4527226"/>
              <a:gd name="connsiteY77-4460" fmla="*/ 3570408 h 6046908"/>
              <a:gd name="connsiteX78-4461" fmla="*/ 3140386 w 4527226"/>
              <a:gd name="connsiteY78-4462" fmla="*/ 3631368 h 6046908"/>
              <a:gd name="connsiteX79-4463" fmla="*/ 3117526 w 4527226"/>
              <a:gd name="connsiteY79-4464" fmla="*/ 3738048 h 6046908"/>
              <a:gd name="connsiteX80-4465" fmla="*/ 3125146 w 4527226"/>
              <a:gd name="connsiteY80-4466" fmla="*/ 4103808 h 6046908"/>
              <a:gd name="connsiteX81-4467" fmla="*/ 3163246 w 4527226"/>
              <a:gd name="connsiteY81-4468" fmla="*/ 4157148 h 6046908"/>
              <a:gd name="connsiteX82-4469" fmla="*/ 3201346 w 4527226"/>
              <a:gd name="connsiteY82-4470" fmla="*/ 4164768 h 6046908"/>
              <a:gd name="connsiteX83-4471" fmla="*/ 3231826 w 4527226"/>
              <a:gd name="connsiteY83-4472" fmla="*/ 4172388 h 6046908"/>
              <a:gd name="connsiteX84-4473" fmla="*/ 3285166 w 4527226"/>
              <a:gd name="connsiteY84-4474" fmla="*/ 4294308 h 6046908"/>
              <a:gd name="connsiteX85-4475" fmla="*/ 3300406 w 4527226"/>
              <a:gd name="connsiteY85-4476" fmla="*/ 4347648 h 6046908"/>
              <a:gd name="connsiteX86-4477" fmla="*/ 3330886 w 4527226"/>
              <a:gd name="connsiteY86-4478" fmla="*/ 4408608 h 6046908"/>
              <a:gd name="connsiteX87-4479" fmla="*/ 3551866 w 4527226"/>
              <a:gd name="connsiteY87-4480" fmla="*/ 4644828 h 6046908"/>
              <a:gd name="connsiteX88-4481" fmla="*/ 3887146 w 4527226"/>
              <a:gd name="connsiteY88-4482" fmla="*/ 5025828 h 6046908"/>
              <a:gd name="connsiteX89-4483" fmla="*/ 4100506 w 4527226"/>
              <a:gd name="connsiteY89-4484" fmla="*/ 5300148 h 6046908"/>
              <a:gd name="connsiteX90-4485" fmla="*/ 4367206 w 4527226"/>
              <a:gd name="connsiteY90-4486" fmla="*/ 5726868 h 6046908"/>
              <a:gd name="connsiteX91-4487" fmla="*/ 4527226 w 4527226"/>
              <a:gd name="connsiteY91-4488" fmla="*/ 6046908 h 6046908"/>
              <a:gd name="connsiteX0-4489" fmla="*/ 707488 w 4527226"/>
              <a:gd name="connsiteY0-4490" fmla="*/ 5008470 h 6046908"/>
              <a:gd name="connsiteX1-4491" fmla="*/ 961066 w 4527226"/>
              <a:gd name="connsiteY1-4492" fmla="*/ 4644828 h 6046908"/>
              <a:gd name="connsiteX2-4493" fmla="*/ 1342066 w 4527226"/>
              <a:gd name="connsiteY2-4494" fmla="*/ 4172388 h 6046908"/>
              <a:gd name="connsiteX3-4495" fmla="*/ 1258246 w 4527226"/>
              <a:gd name="connsiteY3-4496" fmla="*/ 4012368 h 6046908"/>
              <a:gd name="connsiteX4-4497" fmla="*/ 1204906 w 4527226"/>
              <a:gd name="connsiteY4-4498" fmla="*/ 3928548 h 6046908"/>
              <a:gd name="connsiteX5-4499" fmla="*/ 1174426 w 4527226"/>
              <a:gd name="connsiteY5-4500" fmla="*/ 3768528 h 6046908"/>
              <a:gd name="connsiteX6-4501" fmla="*/ 1151566 w 4527226"/>
              <a:gd name="connsiteY6-4502" fmla="*/ 3699948 h 6046908"/>
              <a:gd name="connsiteX7-4503" fmla="*/ 1143946 w 4527226"/>
              <a:gd name="connsiteY7-4504" fmla="*/ 3669468 h 6046908"/>
              <a:gd name="connsiteX8-4505" fmla="*/ 1067746 w 4527226"/>
              <a:gd name="connsiteY8-4506" fmla="*/ 3661848 h 6046908"/>
              <a:gd name="connsiteX9-4507" fmla="*/ 938206 w 4527226"/>
              <a:gd name="connsiteY9-4508" fmla="*/ 3669468 h 6046908"/>
              <a:gd name="connsiteX10-4509" fmla="*/ 831526 w 4527226"/>
              <a:gd name="connsiteY10-4510" fmla="*/ 3692328 h 6046908"/>
              <a:gd name="connsiteX11-4511" fmla="*/ 610546 w 4527226"/>
              <a:gd name="connsiteY11-4512" fmla="*/ 3738048 h 6046908"/>
              <a:gd name="connsiteX12-4513" fmla="*/ 389566 w 4527226"/>
              <a:gd name="connsiteY12-4514" fmla="*/ 3638988 h 6046908"/>
              <a:gd name="connsiteX13-4515" fmla="*/ 381946 w 4527226"/>
              <a:gd name="connsiteY13-4516" fmla="*/ 3326568 h 6046908"/>
              <a:gd name="connsiteX14-4517" fmla="*/ 420046 w 4527226"/>
              <a:gd name="connsiteY14-4518" fmla="*/ 3227508 h 6046908"/>
              <a:gd name="connsiteX15-4519" fmla="*/ 389566 w 4527226"/>
              <a:gd name="connsiteY15-4520" fmla="*/ 3166548 h 6046908"/>
              <a:gd name="connsiteX16-4521" fmla="*/ 351466 w 4527226"/>
              <a:gd name="connsiteY16-4522" fmla="*/ 3105588 h 6046908"/>
              <a:gd name="connsiteX17-4523" fmla="*/ 397186 w 4527226"/>
              <a:gd name="connsiteY17-4524" fmla="*/ 3021768 h 6046908"/>
              <a:gd name="connsiteX18-4525" fmla="*/ 488626 w 4527226"/>
              <a:gd name="connsiteY18-4526" fmla="*/ 2998908 h 6046908"/>
              <a:gd name="connsiteX19-4527" fmla="*/ 471956 w 4527226"/>
              <a:gd name="connsiteY19-4528" fmla="*/ 2942709 h 6046908"/>
              <a:gd name="connsiteX20-4529" fmla="*/ 435286 w 4527226"/>
              <a:gd name="connsiteY20-4530" fmla="*/ 2930328 h 6046908"/>
              <a:gd name="connsiteX21-4531" fmla="*/ 389566 w 4527226"/>
              <a:gd name="connsiteY21-4532" fmla="*/ 2930328 h 6046908"/>
              <a:gd name="connsiteX22-4533" fmla="*/ 314000 w 4527226"/>
              <a:gd name="connsiteY22-4534" fmla="*/ 2893495 h 6046908"/>
              <a:gd name="connsiteX23-4535" fmla="*/ 320986 w 4527226"/>
              <a:gd name="connsiteY23-4536" fmla="*/ 2846508 h 6046908"/>
              <a:gd name="connsiteX24-4537" fmla="*/ 328606 w 4527226"/>
              <a:gd name="connsiteY24-4538" fmla="*/ 2793168 h 6046908"/>
              <a:gd name="connsiteX25-4539" fmla="*/ 313366 w 4527226"/>
              <a:gd name="connsiteY25-4540" fmla="*/ 2732208 h 6046908"/>
              <a:gd name="connsiteX26-4541" fmla="*/ 267646 w 4527226"/>
              <a:gd name="connsiteY26-4542" fmla="*/ 2671248 h 6046908"/>
              <a:gd name="connsiteX27-4543" fmla="*/ 176206 w 4527226"/>
              <a:gd name="connsiteY27-4544" fmla="*/ 2656008 h 6046908"/>
              <a:gd name="connsiteX28-4545" fmla="*/ 54286 w 4527226"/>
              <a:gd name="connsiteY28-4546" fmla="*/ 2610288 h 6046908"/>
              <a:gd name="connsiteX29-4547" fmla="*/ 7931 w 4527226"/>
              <a:gd name="connsiteY29-4548" fmla="*/ 2563298 h 6046908"/>
              <a:gd name="connsiteX30-4549" fmla="*/ 8566 w 4527226"/>
              <a:gd name="connsiteY30-4550" fmla="*/ 2488368 h 6046908"/>
              <a:gd name="connsiteX31-4551" fmla="*/ 92386 w 4527226"/>
              <a:gd name="connsiteY31-4552" fmla="*/ 2335968 h 6046908"/>
              <a:gd name="connsiteX32-4553" fmla="*/ 221926 w 4527226"/>
              <a:gd name="connsiteY32-4554" fmla="*/ 2175948 h 6046908"/>
              <a:gd name="connsiteX33-4555" fmla="*/ 282886 w 4527226"/>
              <a:gd name="connsiteY33-4556" fmla="*/ 2084508 h 6046908"/>
              <a:gd name="connsiteX34-4557" fmla="*/ 328606 w 4527226"/>
              <a:gd name="connsiteY34-4558" fmla="*/ 1977828 h 6046908"/>
              <a:gd name="connsiteX35-4559" fmla="*/ 359086 w 4527226"/>
              <a:gd name="connsiteY35-4560" fmla="*/ 1871148 h 6046908"/>
              <a:gd name="connsiteX36-4561" fmla="*/ 374326 w 4527226"/>
              <a:gd name="connsiteY36-4562" fmla="*/ 1810188 h 6046908"/>
              <a:gd name="connsiteX37-4563" fmla="*/ 343846 w 4527226"/>
              <a:gd name="connsiteY37-4564" fmla="*/ 1756848 h 6046908"/>
              <a:gd name="connsiteX38-4565" fmla="*/ 328606 w 4527226"/>
              <a:gd name="connsiteY38-4566" fmla="*/ 1680648 h 6046908"/>
              <a:gd name="connsiteX39-4567" fmla="*/ 412426 w 4527226"/>
              <a:gd name="connsiteY39-4568" fmla="*/ 1474908 h 6046908"/>
              <a:gd name="connsiteX40-4569" fmla="*/ 442906 w 4527226"/>
              <a:gd name="connsiteY40-4570" fmla="*/ 1307268 h 6046908"/>
              <a:gd name="connsiteX41-4571" fmla="*/ 465766 w 4527226"/>
              <a:gd name="connsiteY41-4572" fmla="*/ 1192968 h 6046908"/>
              <a:gd name="connsiteX42-4573" fmla="*/ 503866 w 4527226"/>
              <a:gd name="connsiteY42-4574" fmla="*/ 1055808 h 6046908"/>
              <a:gd name="connsiteX43-4575" fmla="*/ 557206 w 4527226"/>
              <a:gd name="connsiteY43-4576" fmla="*/ 888168 h 6046908"/>
              <a:gd name="connsiteX44-4577" fmla="*/ 503866 w 4527226"/>
              <a:gd name="connsiteY44-4578" fmla="*/ 888168 h 6046908"/>
              <a:gd name="connsiteX45-4579" fmla="*/ 412426 w 4527226"/>
              <a:gd name="connsiteY45-4580" fmla="*/ 834828 h 6046908"/>
              <a:gd name="connsiteX46-4581" fmla="*/ 328606 w 4527226"/>
              <a:gd name="connsiteY46-4582" fmla="*/ 789108 h 6046908"/>
              <a:gd name="connsiteX47-4583" fmla="*/ 260026 w 4527226"/>
              <a:gd name="connsiteY47-4584" fmla="*/ 773868 h 6046908"/>
              <a:gd name="connsiteX48-4585" fmla="*/ 214306 w 4527226"/>
              <a:gd name="connsiteY48-4586" fmla="*/ 751008 h 6046908"/>
              <a:gd name="connsiteX49-4587" fmla="*/ 260026 w 4527226"/>
              <a:gd name="connsiteY49-4588" fmla="*/ 674808 h 6046908"/>
              <a:gd name="connsiteX50-4589" fmla="*/ 374326 w 4527226"/>
              <a:gd name="connsiteY50-4590" fmla="*/ 606228 h 6046908"/>
              <a:gd name="connsiteX51-4591" fmla="*/ 557206 w 4527226"/>
              <a:gd name="connsiteY51-4592" fmla="*/ 507168 h 6046908"/>
              <a:gd name="connsiteX52-4593" fmla="*/ 656266 w 4527226"/>
              <a:gd name="connsiteY52-4594" fmla="*/ 423348 h 6046908"/>
              <a:gd name="connsiteX53-4595" fmla="*/ 892486 w 4527226"/>
              <a:gd name="connsiteY53-4596" fmla="*/ 232848 h 6046908"/>
              <a:gd name="connsiteX54-4597" fmla="*/ 1174426 w 4527226"/>
              <a:gd name="connsiteY54-4598" fmla="*/ 80448 h 6046908"/>
              <a:gd name="connsiteX55-4599" fmla="*/ 1593526 w 4527226"/>
              <a:gd name="connsiteY55-4600" fmla="*/ 11868 h 6046908"/>
              <a:gd name="connsiteX56-4601" fmla="*/ 1944046 w 4527226"/>
              <a:gd name="connsiteY56-4602" fmla="*/ 4248 h 6046908"/>
              <a:gd name="connsiteX57-4603" fmla="*/ 2172646 w 4527226"/>
              <a:gd name="connsiteY57-4604" fmla="*/ 4248 h 6046908"/>
              <a:gd name="connsiteX58-4605" fmla="*/ 2393626 w 4527226"/>
              <a:gd name="connsiteY58-4606" fmla="*/ 57588 h 6046908"/>
              <a:gd name="connsiteX59-4607" fmla="*/ 2667946 w 4527226"/>
              <a:gd name="connsiteY59-4608" fmla="*/ 133788 h 6046908"/>
              <a:gd name="connsiteX60-4609" fmla="*/ 2820346 w 4527226"/>
              <a:gd name="connsiteY60-4610" fmla="*/ 202368 h 6046908"/>
              <a:gd name="connsiteX61-4611" fmla="*/ 3102286 w 4527226"/>
              <a:gd name="connsiteY61-4612" fmla="*/ 400488 h 6046908"/>
              <a:gd name="connsiteX62-4613" fmla="*/ 3285166 w 4527226"/>
              <a:gd name="connsiteY62-4614" fmla="*/ 651948 h 6046908"/>
              <a:gd name="connsiteX63-4615" fmla="*/ 3407086 w 4527226"/>
              <a:gd name="connsiteY63-4616" fmla="*/ 918648 h 6046908"/>
              <a:gd name="connsiteX64-4617" fmla="*/ 3475666 w 4527226"/>
              <a:gd name="connsiteY64-4618" fmla="*/ 1238688 h 6046908"/>
              <a:gd name="connsiteX65-4619" fmla="*/ 3506146 w 4527226"/>
              <a:gd name="connsiteY65-4620" fmla="*/ 1543488 h 6046908"/>
              <a:gd name="connsiteX66-4621" fmla="*/ 3506146 w 4527226"/>
              <a:gd name="connsiteY66-4622" fmla="*/ 1962588 h 6046908"/>
              <a:gd name="connsiteX67-4623" fmla="*/ 3338506 w 4527226"/>
              <a:gd name="connsiteY67-4624" fmla="*/ 2305488 h 6046908"/>
              <a:gd name="connsiteX68-4625" fmla="*/ 3254686 w 4527226"/>
              <a:gd name="connsiteY68-4626" fmla="*/ 2473128 h 6046908"/>
              <a:gd name="connsiteX69-4627" fmla="*/ 3132766 w 4527226"/>
              <a:gd name="connsiteY69-4628" fmla="*/ 2663628 h 6046908"/>
              <a:gd name="connsiteX70-4629" fmla="*/ 3071806 w 4527226"/>
              <a:gd name="connsiteY70-4630" fmla="*/ 2838888 h 6046908"/>
              <a:gd name="connsiteX71-4631" fmla="*/ 3064186 w 4527226"/>
              <a:gd name="connsiteY71-4632" fmla="*/ 2915088 h 6046908"/>
              <a:gd name="connsiteX72-4633" fmla="*/ 3018466 w 4527226"/>
              <a:gd name="connsiteY72-4634" fmla="*/ 3014148 h 6046908"/>
              <a:gd name="connsiteX73-4635" fmla="*/ 2980366 w 4527226"/>
              <a:gd name="connsiteY73-4636" fmla="*/ 3082728 h 6046908"/>
              <a:gd name="connsiteX74-4637" fmla="*/ 2957506 w 4527226"/>
              <a:gd name="connsiteY74-4638" fmla="*/ 3120828 h 6046908"/>
              <a:gd name="connsiteX75-4639" fmla="*/ 2957506 w 4527226"/>
              <a:gd name="connsiteY75-4640" fmla="*/ 3555168 h 6046908"/>
              <a:gd name="connsiteX76-4641" fmla="*/ 3010846 w 4527226"/>
              <a:gd name="connsiteY76-4642" fmla="*/ 3539928 h 6046908"/>
              <a:gd name="connsiteX77-4643" fmla="*/ 3109906 w 4527226"/>
              <a:gd name="connsiteY77-4644" fmla="*/ 3570408 h 6046908"/>
              <a:gd name="connsiteX78-4645" fmla="*/ 3140386 w 4527226"/>
              <a:gd name="connsiteY78-4646" fmla="*/ 3631368 h 6046908"/>
              <a:gd name="connsiteX79-4647" fmla="*/ 3117526 w 4527226"/>
              <a:gd name="connsiteY79-4648" fmla="*/ 3738048 h 6046908"/>
              <a:gd name="connsiteX80-4649" fmla="*/ 3125146 w 4527226"/>
              <a:gd name="connsiteY80-4650" fmla="*/ 4103808 h 6046908"/>
              <a:gd name="connsiteX81-4651" fmla="*/ 3163246 w 4527226"/>
              <a:gd name="connsiteY81-4652" fmla="*/ 4157148 h 6046908"/>
              <a:gd name="connsiteX82-4653" fmla="*/ 3201346 w 4527226"/>
              <a:gd name="connsiteY82-4654" fmla="*/ 4164768 h 6046908"/>
              <a:gd name="connsiteX83-4655" fmla="*/ 3231826 w 4527226"/>
              <a:gd name="connsiteY83-4656" fmla="*/ 4172388 h 6046908"/>
              <a:gd name="connsiteX84-4657" fmla="*/ 3285166 w 4527226"/>
              <a:gd name="connsiteY84-4658" fmla="*/ 4294308 h 6046908"/>
              <a:gd name="connsiteX85-4659" fmla="*/ 3300406 w 4527226"/>
              <a:gd name="connsiteY85-4660" fmla="*/ 4347648 h 6046908"/>
              <a:gd name="connsiteX86-4661" fmla="*/ 3330886 w 4527226"/>
              <a:gd name="connsiteY86-4662" fmla="*/ 4408608 h 6046908"/>
              <a:gd name="connsiteX87-4663" fmla="*/ 3551866 w 4527226"/>
              <a:gd name="connsiteY87-4664" fmla="*/ 4644828 h 6046908"/>
              <a:gd name="connsiteX88-4665" fmla="*/ 3887146 w 4527226"/>
              <a:gd name="connsiteY88-4666" fmla="*/ 5025828 h 6046908"/>
              <a:gd name="connsiteX89-4667" fmla="*/ 4100506 w 4527226"/>
              <a:gd name="connsiteY89-4668" fmla="*/ 5300148 h 6046908"/>
              <a:gd name="connsiteX90-4669" fmla="*/ 4367206 w 4527226"/>
              <a:gd name="connsiteY90-4670" fmla="*/ 5726868 h 6046908"/>
              <a:gd name="connsiteX91-4671" fmla="*/ 4527226 w 4527226"/>
              <a:gd name="connsiteY91-4672" fmla="*/ 6046908 h 6046908"/>
              <a:gd name="connsiteX0-4673" fmla="*/ 707488 w 4367206"/>
              <a:gd name="connsiteY0-4674" fmla="*/ 5008470 h 5726868"/>
              <a:gd name="connsiteX1-4675" fmla="*/ 961066 w 4367206"/>
              <a:gd name="connsiteY1-4676" fmla="*/ 4644828 h 5726868"/>
              <a:gd name="connsiteX2-4677" fmla="*/ 1342066 w 4367206"/>
              <a:gd name="connsiteY2-4678" fmla="*/ 4172388 h 5726868"/>
              <a:gd name="connsiteX3-4679" fmla="*/ 1258246 w 4367206"/>
              <a:gd name="connsiteY3-4680" fmla="*/ 4012368 h 5726868"/>
              <a:gd name="connsiteX4-4681" fmla="*/ 1204906 w 4367206"/>
              <a:gd name="connsiteY4-4682" fmla="*/ 3928548 h 5726868"/>
              <a:gd name="connsiteX5-4683" fmla="*/ 1174426 w 4367206"/>
              <a:gd name="connsiteY5-4684" fmla="*/ 3768528 h 5726868"/>
              <a:gd name="connsiteX6-4685" fmla="*/ 1151566 w 4367206"/>
              <a:gd name="connsiteY6-4686" fmla="*/ 3699948 h 5726868"/>
              <a:gd name="connsiteX7-4687" fmla="*/ 1143946 w 4367206"/>
              <a:gd name="connsiteY7-4688" fmla="*/ 3669468 h 5726868"/>
              <a:gd name="connsiteX8-4689" fmla="*/ 1067746 w 4367206"/>
              <a:gd name="connsiteY8-4690" fmla="*/ 3661848 h 5726868"/>
              <a:gd name="connsiteX9-4691" fmla="*/ 938206 w 4367206"/>
              <a:gd name="connsiteY9-4692" fmla="*/ 3669468 h 5726868"/>
              <a:gd name="connsiteX10-4693" fmla="*/ 831526 w 4367206"/>
              <a:gd name="connsiteY10-4694" fmla="*/ 3692328 h 5726868"/>
              <a:gd name="connsiteX11-4695" fmla="*/ 610546 w 4367206"/>
              <a:gd name="connsiteY11-4696" fmla="*/ 3738048 h 5726868"/>
              <a:gd name="connsiteX12-4697" fmla="*/ 389566 w 4367206"/>
              <a:gd name="connsiteY12-4698" fmla="*/ 3638988 h 5726868"/>
              <a:gd name="connsiteX13-4699" fmla="*/ 381946 w 4367206"/>
              <a:gd name="connsiteY13-4700" fmla="*/ 3326568 h 5726868"/>
              <a:gd name="connsiteX14-4701" fmla="*/ 420046 w 4367206"/>
              <a:gd name="connsiteY14-4702" fmla="*/ 3227508 h 5726868"/>
              <a:gd name="connsiteX15-4703" fmla="*/ 389566 w 4367206"/>
              <a:gd name="connsiteY15-4704" fmla="*/ 3166548 h 5726868"/>
              <a:gd name="connsiteX16-4705" fmla="*/ 351466 w 4367206"/>
              <a:gd name="connsiteY16-4706" fmla="*/ 3105588 h 5726868"/>
              <a:gd name="connsiteX17-4707" fmla="*/ 397186 w 4367206"/>
              <a:gd name="connsiteY17-4708" fmla="*/ 3021768 h 5726868"/>
              <a:gd name="connsiteX18-4709" fmla="*/ 488626 w 4367206"/>
              <a:gd name="connsiteY18-4710" fmla="*/ 2998908 h 5726868"/>
              <a:gd name="connsiteX19-4711" fmla="*/ 471956 w 4367206"/>
              <a:gd name="connsiteY19-4712" fmla="*/ 2942709 h 5726868"/>
              <a:gd name="connsiteX20-4713" fmla="*/ 435286 w 4367206"/>
              <a:gd name="connsiteY20-4714" fmla="*/ 2930328 h 5726868"/>
              <a:gd name="connsiteX21-4715" fmla="*/ 389566 w 4367206"/>
              <a:gd name="connsiteY21-4716" fmla="*/ 2930328 h 5726868"/>
              <a:gd name="connsiteX22-4717" fmla="*/ 314000 w 4367206"/>
              <a:gd name="connsiteY22-4718" fmla="*/ 2893495 h 5726868"/>
              <a:gd name="connsiteX23-4719" fmla="*/ 320986 w 4367206"/>
              <a:gd name="connsiteY23-4720" fmla="*/ 2846508 h 5726868"/>
              <a:gd name="connsiteX24-4721" fmla="*/ 328606 w 4367206"/>
              <a:gd name="connsiteY24-4722" fmla="*/ 2793168 h 5726868"/>
              <a:gd name="connsiteX25-4723" fmla="*/ 313366 w 4367206"/>
              <a:gd name="connsiteY25-4724" fmla="*/ 2732208 h 5726868"/>
              <a:gd name="connsiteX26-4725" fmla="*/ 267646 w 4367206"/>
              <a:gd name="connsiteY26-4726" fmla="*/ 2671248 h 5726868"/>
              <a:gd name="connsiteX27-4727" fmla="*/ 176206 w 4367206"/>
              <a:gd name="connsiteY27-4728" fmla="*/ 2656008 h 5726868"/>
              <a:gd name="connsiteX28-4729" fmla="*/ 54286 w 4367206"/>
              <a:gd name="connsiteY28-4730" fmla="*/ 2610288 h 5726868"/>
              <a:gd name="connsiteX29-4731" fmla="*/ 7931 w 4367206"/>
              <a:gd name="connsiteY29-4732" fmla="*/ 2563298 h 5726868"/>
              <a:gd name="connsiteX30-4733" fmla="*/ 8566 w 4367206"/>
              <a:gd name="connsiteY30-4734" fmla="*/ 2488368 h 5726868"/>
              <a:gd name="connsiteX31-4735" fmla="*/ 92386 w 4367206"/>
              <a:gd name="connsiteY31-4736" fmla="*/ 2335968 h 5726868"/>
              <a:gd name="connsiteX32-4737" fmla="*/ 221926 w 4367206"/>
              <a:gd name="connsiteY32-4738" fmla="*/ 2175948 h 5726868"/>
              <a:gd name="connsiteX33-4739" fmla="*/ 282886 w 4367206"/>
              <a:gd name="connsiteY33-4740" fmla="*/ 2084508 h 5726868"/>
              <a:gd name="connsiteX34-4741" fmla="*/ 328606 w 4367206"/>
              <a:gd name="connsiteY34-4742" fmla="*/ 1977828 h 5726868"/>
              <a:gd name="connsiteX35-4743" fmla="*/ 359086 w 4367206"/>
              <a:gd name="connsiteY35-4744" fmla="*/ 1871148 h 5726868"/>
              <a:gd name="connsiteX36-4745" fmla="*/ 374326 w 4367206"/>
              <a:gd name="connsiteY36-4746" fmla="*/ 1810188 h 5726868"/>
              <a:gd name="connsiteX37-4747" fmla="*/ 343846 w 4367206"/>
              <a:gd name="connsiteY37-4748" fmla="*/ 1756848 h 5726868"/>
              <a:gd name="connsiteX38-4749" fmla="*/ 328606 w 4367206"/>
              <a:gd name="connsiteY38-4750" fmla="*/ 1680648 h 5726868"/>
              <a:gd name="connsiteX39-4751" fmla="*/ 412426 w 4367206"/>
              <a:gd name="connsiteY39-4752" fmla="*/ 1474908 h 5726868"/>
              <a:gd name="connsiteX40-4753" fmla="*/ 442906 w 4367206"/>
              <a:gd name="connsiteY40-4754" fmla="*/ 1307268 h 5726868"/>
              <a:gd name="connsiteX41-4755" fmla="*/ 465766 w 4367206"/>
              <a:gd name="connsiteY41-4756" fmla="*/ 1192968 h 5726868"/>
              <a:gd name="connsiteX42-4757" fmla="*/ 503866 w 4367206"/>
              <a:gd name="connsiteY42-4758" fmla="*/ 1055808 h 5726868"/>
              <a:gd name="connsiteX43-4759" fmla="*/ 557206 w 4367206"/>
              <a:gd name="connsiteY43-4760" fmla="*/ 888168 h 5726868"/>
              <a:gd name="connsiteX44-4761" fmla="*/ 503866 w 4367206"/>
              <a:gd name="connsiteY44-4762" fmla="*/ 888168 h 5726868"/>
              <a:gd name="connsiteX45-4763" fmla="*/ 412426 w 4367206"/>
              <a:gd name="connsiteY45-4764" fmla="*/ 834828 h 5726868"/>
              <a:gd name="connsiteX46-4765" fmla="*/ 328606 w 4367206"/>
              <a:gd name="connsiteY46-4766" fmla="*/ 789108 h 5726868"/>
              <a:gd name="connsiteX47-4767" fmla="*/ 260026 w 4367206"/>
              <a:gd name="connsiteY47-4768" fmla="*/ 773868 h 5726868"/>
              <a:gd name="connsiteX48-4769" fmla="*/ 214306 w 4367206"/>
              <a:gd name="connsiteY48-4770" fmla="*/ 751008 h 5726868"/>
              <a:gd name="connsiteX49-4771" fmla="*/ 260026 w 4367206"/>
              <a:gd name="connsiteY49-4772" fmla="*/ 674808 h 5726868"/>
              <a:gd name="connsiteX50-4773" fmla="*/ 374326 w 4367206"/>
              <a:gd name="connsiteY50-4774" fmla="*/ 606228 h 5726868"/>
              <a:gd name="connsiteX51-4775" fmla="*/ 557206 w 4367206"/>
              <a:gd name="connsiteY51-4776" fmla="*/ 507168 h 5726868"/>
              <a:gd name="connsiteX52-4777" fmla="*/ 656266 w 4367206"/>
              <a:gd name="connsiteY52-4778" fmla="*/ 423348 h 5726868"/>
              <a:gd name="connsiteX53-4779" fmla="*/ 892486 w 4367206"/>
              <a:gd name="connsiteY53-4780" fmla="*/ 232848 h 5726868"/>
              <a:gd name="connsiteX54-4781" fmla="*/ 1174426 w 4367206"/>
              <a:gd name="connsiteY54-4782" fmla="*/ 80448 h 5726868"/>
              <a:gd name="connsiteX55-4783" fmla="*/ 1593526 w 4367206"/>
              <a:gd name="connsiteY55-4784" fmla="*/ 11868 h 5726868"/>
              <a:gd name="connsiteX56-4785" fmla="*/ 1944046 w 4367206"/>
              <a:gd name="connsiteY56-4786" fmla="*/ 4248 h 5726868"/>
              <a:gd name="connsiteX57-4787" fmla="*/ 2172646 w 4367206"/>
              <a:gd name="connsiteY57-4788" fmla="*/ 4248 h 5726868"/>
              <a:gd name="connsiteX58-4789" fmla="*/ 2393626 w 4367206"/>
              <a:gd name="connsiteY58-4790" fmla="*/ 57588 h 5726868"/>
              <a:gd name="connsiteX59-4791" fmla="*/ 2667946 w 4367206"/>
              <a:gd name="connsiteY59-4792" fmla="*/ 133788 h 5726868"/>
              <a:gd name="connsiteX60-4793" fmla="*/ 2820346 w 4367206"/>
              <a:gd name="connsiteY60-4794" fmla="*/ 202368 h 5726868"/>
              <a:gd name="connsiteX61-4795" fmla="*/ 3102286 w 4367206"/>
              <a:gd name="connsiteY61-4796" fmla="*/ 400488 h 5726868"/>
              <a:gd name="connsiteX62-4797" fmla="*/ 3285166 w 4367206"/>
              <a:gd name="connsiteY62-4798" fmla="*/ 651948 h 5726868"/>
              <a:gd name="connsiteX63-4799" fmla="*/ 3407086 w 4367206"/>
              <a:gd name="connsiteY63-4800" fmla="*/ 918648 h 5726868"/>
              <a:gd name="connsiteX64-4801" fmla="*/ 3475666 w 4367206"/>
              <a:gd name="connsiteY64-4802" fmla="*/ 1238688 h 5726868"/>
              <a:gd name="connsiteX65-4803" fmla="*/ 3506146 w 4367206"/>
              <a:gd name="connsiteY65-4804" fmla="*/ 1543488 h 5726868"/>
              <a:gd name="connsiteX66-4805" fmla="*/ 3506146 w 4367206"/>
              <a:gd name="connsiteY66-4806" fmla="*/ 1962588 h 5726868"/>
              <a:gd name="connsiteX67-4807" fmla="*/ 3338506 w 4367206"/>
              <a:gd name="connsiteY67-4808" fmla="*/ 2305488 h 5726868"/>
              <a:gd name="connsiteX68-4809" fmla="*/ 3254686 w 4367206"/>
              <a:gd name="connsiteY68-4810" fmla="*/ 2473128 h 5726868"/>
              <a:gd name="connsiteX69-4811" fmla="*/ 3132766 w 4367206"/>
              <a:gd name="connsiteY69-4812" fmla="*/ 2663628 h 5726868"/>
              <a:gd name="connsiteX70-4813" fmla="*/ 3071806 w 4367206"/>
              <a:gd name="connsiteY70-4814" fmla="*/ 2838888 h 5726868"/>
              <a:gd name="connsiteX71-4815" fmla="*/ 3064186 w 4367206"/>
              <a:gd name="connsiteY71-4816" fmla="*/ 2915088 h 5726868"/>
              <a:gd name="connsiteX72-4817" fmla="*/ 3018466 w 4367206"/>
              <a:gd name="connsiteY72-4818" fmla="*/ 3014148 h 5726868"/>
              <a:gd name="connsiteX73-4819" fmla="*/ 2980366 w 4367206"/>
              <a:gd name="connsiteY73-4820" fmla="*/ 3082728 h 5726868"/>
              <a:gd name="connsiteX74-4821" fmla="*/ 2957506 w 4367206"/>
              <a:gd name="connsiteY74-4822" fmla="*/ 3120828 h 5726868"/>
              <a:gd name="connsiteX75-4823" fmla="*/ 2957506 w 4367206"/>
              <a:gd name="connsiteY75-4824" fmla="*/ 3555168 h 5726868"/>
              <a:gd name="connsiteX76-4825" fmla="*/ 3010846 w 4367206"/>
              <a:gd name="connsiteY76-4826" fmla="*/ 3539928 h 5726868"/>
              <a:gd name="connsiteX77-4827" fmla="*/ 3109906 w 4367206"/>
              <a:gd name="connsiteY77-4828" fmla="*/ 3570408 h 5726868"/>
              <a:gd name="connsiteX78-4829" fmla="*/ 3140386 w 4367206"/>
              <a:gd name="connsiteY78-4830" fmla="*/ 3631368 h 5726868"/>
              <a:gd name="connsiteX79-4831" fmla="*/ 3117526 w 4367206"/>
              <a:gd name="connsiteY79-4832" fmla="*/ 3738048 h 5726868"/>
              <a:gd name="connsiteX80-4833" fmla="*/ 3125146 w 4367206"/>
              <a:gd name="connsiteY80-4834" fmla="*/ 4103808 h 5726868"/>
              <a:gd name="connsiteX81-4835" fmla="*/ 3163246 w 4367206"/>
              <a:gd name="connsiteY81-4836" fmla="*/ 4157148 h 5726868"/>
              <a:gd name="connsiteX82-4837" fmla="*/ 3201346 w 4367206"/>
              <a:gd name="connsiteY82-4838" fmla="*/ 4164768 h 5726868"/>
              <a:gd name="connsiteX83-4839" fmla="*/ 3231826 w 4367206"/>
              <a:gd name="connsiteY83-4840" fmla="*/ 4172388 h 5726868"/>
              <a:gd name="connsiteX84-4841" fmla="*/ 3285166 w 4367206"/>
              <a:gd name="connsiteY84-4842" fmla="*/ 4294308 h 5726868"/>
              <a:gd name="connsiteX85-4843" fmla="*/ 3300406 w 4367206"/>
              <a:gd name="connsiteY85-4844" fmla="*/ 4347648 h 5726868"/>
              <a:gd name="connsiteX86-4845" fmla="*/ 3330886 w 4367206"/>
              <a:gd name="connsiteY86-4846" fmla="*/ 4408608 h 5726868"/>
              <a:gd name="connsiteX87-4847" fmla="*/ 3551866 w 4367206"/>
              <a:gd name="connsiteY87-4848" fmla="*/ 4644828 h 5726868"/>
              <a:gd name="connsiteX88-4849" fmla="*/ 3887146 w 4367206"/>
              <a:gd name="connsiteY88-4850" fmla="*/ 5025828 h 5726868"/>
              <a:gd name="connsiteX89-4851" fmla="*/ 4100506 w 4367206"/>
              <a:gd name="connsiteY89-4852" fmla="*/ 5300148 h 5726868"/>
              <a:gd name="connsiteX90-4853" fmla="*/ 4367206 w 4367206"/>
              <a:gd name="connsiteY90-4854" fmla="*/ 5726868 h 5726868"/>
              <a:gd name="connsiteX0-4855" fmla="*/ 707488 w 4100506"/>
              <a:gd name="connsiteY0-4856" fmla="*/ 5008470 h 5300148"/>
              <a:gd name="connsiteX1-4857" fmla="*/ 961066 w 4100506"/>
              <a:gd name="connsiteY1-4858" fmla="*/ 4644828 h 5300148"/>
              <a:gd name="connsiteX2-4859" fmla="*/ 1342066 w 4100506"/>
              <a:gd name="connsiteY2-4860" fmla="*/ 4172388 h 5300148"/>
              <a:gd name="connsiteX3-4861" fmla="*/ 1258246 w 4100506"/>
              <a:gd name="connsiteY3-4862" fmla="*/ 4012368 h 5300148"/>
              <a:gd name="connsiteX4-4863" fmla="*/ 1204906 w 4100506"/>
              <a:gd name="connsiteY4-4864" fmla="*/ 3928548 h 5300148"/>
              <a:gd name="connsiteX5-4865" fmla="*/ 1174426 w 4100506"/>
              <a:gd name="connsiteY5-4866" fmla="*/ 3768528 h 5300148"/>
              <a:gd name="connsiteX6-4867" fmla="*/ 1151566 w 4100506"/>
              <a:gd name="connsiteY6-4868" fmla="*/ 3699948 h 5300148"/>
              <a:gd name="connsiteX7-4869" fmla="*/ 1143946 w 4100506"/>
              <a:gd name="connsiteY7-4870" fmla="*/ 3669468 h 5300148"/>
              <a:gd name="connsiteX8-4871" fmla="*/ 1067746 w 4100506"/>
              <a:gd name="connsiteY8-4872" fmla="*/ 3661848 h 5300148"/>
              <a:gd name="connsiteX9-4873" fmla="*/ 938206 w 4100506"/>
              <a:gd name="connsiteY9-4874" fmla="*/ 3669468 h 5300148"/>
              <a:gd name="connsiteX10-4875" fmla="*/ 831526 w 4100506"/>
              <a:gd name="connsiteY10-4876" fmla="*/ 3692328 h 5300148"/>
              <a:gd name="connsiteX11-4877" fmla="*/ 610546 w 4100506"/>
              <a:gd name="connsiteY11-4878" fmla="*/ 3738048 h 5300148"/>
              <a:gd name="connsiteX12-4879" fmla="*/ 389566 w 4100506"/>
              <a:gd name="connsiteY12-4880" fmla="*/ 3638988 h 5300148"/>
              <a:gd name="connsiteX13-4881" fmla="*/ 381946 w 4100506"/>
              <a:gd name="connsiteY13-4882" fmla="*/ 3326568 h 5300148"/>
              <a:gd name="connsiteX14-4883" fmla="*/ 420046 w 4100506"/>
              <a:gd name="connsiteY14-4884" fmla="*/ 3227508 h 5300148"/>
              <a:gd name="connsiteX15-4885" fmla="*/ 389566 w 4100506"/>
              <a:gd name="connsiteY15-4886" fmla="*/ 3166548 h 5300148"/>
              <a:gd name="connsiteX16-4887" fmla="*/ 351466 w 4100506"/>
              <a:gd name="connsiteY16-4888" fmla="*/ 3105588 h 5300148"/>
              <a:gd name="connsiteX17-4889" fmla="*/ 397186 w 4100506"/>
              <a:gd name="connsiteY17-4890" fmla="*/ 3021768 h 5300148"/>
              <a:gd name="connsiteX18-4891" fmla="*/ 488626 w 4100506"/>
              <a:gd name="connsiteY18-4892" fmla="*/ 2998908 h 5300148"/>
              <a:gd name="connsiteX19-4893" fmla="*/ 471956 w 4100506"/>
              <a:gd name="connsiteY19-4894" fmla="*/ 2942709 h 5300148"/>
              <a:gd name="connsiteX20-4895" fmla="*/ 435286 w 4100506"/>
              <a:gd name="connsiteY20-4896" fmla="*/ 2930328 h 5300148"/>
              <a:gd name="connsiteX21-4897" fmla="*/ 389566 w 4100506"/>
              <a:gd name="connsiteY21-4898" fmla="*/ 2930328 h 5300148"/>
              <a:gd name="connsiteX22-4899" fmla="*/ 314000 w 4100506"/>
              <a:gd name="connsiteY22-4900" fmla="*/ 2893495 h 5300148"/>
              <a:gd name="connsiteX23-4901" fmla="*/ 320986 w 4100506"/>
              <a:gd name="connsiteY23-4902" fmla="*/ 2846508 h 5300148"/>
              <a:gd name="connsiteX24-4903" fmla="*/ 328606 w 4100506"/>
              <a:gd name="connsiteY24-4904" fmla="*/ 2793168 h 5300148"/>
              <a:gd name="connsiteX25-4905" fmla="*/ 313366 w 4100506"/>
              <a:gd name="connsiteY25-4906" fmla="*/ 2732208 h 5300148"/>
              <a:gd name="connsiteX26-4907" fmla="*/ 267646 w 4100506"/>
              <a:gd name="connsiteY26-4908" fmla="*/ 2671248 h 5300148"/>
              <a:gd name="connsiteX27-4909" fmla="*/ 176206 w 4100506"/>
              <a:gd name="connsiteY27-4910" fmla="*/ 2656008 h 5300148"/>
              <a:gd name="connsiteX28-4911" fmla="*/ 54286 w 4100506"/>
              <a:gd name="connsiteY28-4912" fmla="*/ 2610288 h 5300148"/>
              <a:gd name="connsiteX29-4913" fmla="*/ 7931 w 4100506"/>
              <a:gd name="connsiteY29-4914" fmla="*/ 2563298 h 5300148"/>
              <a:gd name="connsiteX30-4915" fmla="*/ 8566 w 4100506"/>
              <a:gd name="connsiteY30-4916" fmla="*/ 2488368 h 5300148"/>
              <a:gd name="connsiteX31-4917" fmla="*/ 92386 w 4100506"/>
              <a:gd name="connsiteY31-4918" fmla="*/ 2335968 h 5300148"/>
              <a:gd name="connsiteX32-4919" fmla="*/ 221926 w 4100506"/>
              <a:gd name="connsiteY32-4920" fmla="*/ 2175948 h 5300148"/>
              <a:gd name="connsiteX33-4921" fmla="*/ 282886 w 4100506"/>
              <a:gd name="connsiteY33-4922" fmla="*/ 2084508 h 5300148"/>
              <a:gd name="connsiteX34-4923" fmla="*/ 328606 w 4100506"/>
              <a:gd name="connsiteY34-4924" fmla="*/ 1977828 h 5300148"/>
              <a:gd name="connsiteX35-4925" fmla="*/ 359086 w 4100506"/>
              <a:gd name="connsiteY35-4926" fmla="*/ 1871148 h 5300148"/>
              <a:gd name="connsiteX36-4927" fmla="*/ 374326 w 4100506"/>
              <a:gd name="connsiteY36-4928" fmla="*/ 1810188 h 5300148"/>
              <a:gd name="connsiteX37-4929" fmla="*/ 343846 w 4100506"/>
              <a:gd name="connsiteY37-4930" fmla="*/ 1756848 h 5300148"/>
              <a:gd name="connsiteX38-4931" fmla="*/ 328606 w 4100506"/>
              <a:gd name="connsiteY38-4932" fmla="*/ 1680648 h 5300148"/>
              <a:gd name="connsiteX39-4933" fmla="*/ 412426 w 4100506"/>
              <a:gd name="connsiteY39-4934" fmla="*/ 1474908 h 5300148"/>
              <a:gd name="connsiteX40-4935" fmla="*/ 442906 w 4100506"/>
              <a:gd name="connsiteY40-4936" fmla="*/ 1307268 h 5300148"/>
              <a:gd name="connsiteX41-4937" fmla="*/ 465766 w 4100506"/>
              <a:gd name="connsiteY41-4938" fmla="*/ 1192968 h 5300148"/>
              <a:gd name="connsiteX42-4939" fmla="*/ 503866 w 4100506"/>
              <a:gd name="connsiteY42-4940" fmla="*/ 1055808 h 5300148"/>
              <a:gd name="connsiteX43-4941" fmla="*/ 557206 w 4100506"/>
              <a:gd name="connsiteY43-4942" fmla="*/ 888168 h 5300148"/>
              <a:gd name="connsiteX44-4943" fmla="*/ 503866 w 4100506"/>
              <a:gd name="connsiteY44-4944" fmla="*/ 888168 h 5300148"/>
              <a:gd name="connsiteX45-4945" fmla="*/ 412426 w 4100506"/>
              <a:gd name="connsiteY45-4946" fmla="*/ 834828 h 5300148"/>
              <a:gd name="connsiteX46-4947" fmla="*/ 328606 w 4100506"/>
              <a:gd name="connsiteY46-4948" fmla="*/ 789108 h 5300148"/>
              <a:gd name="connsiteX47-4949" fmla="*/ 260026 w 4100506"/>
              <a:gd name="connsiteY47-4950" fmla="*/ 773868 h 5300148"/>
              <a:gd name="connsiteX48-4951" fmla="*/ 214306 w 4100506"/>
              <a:gd name="connsiteY48-4952" fmla="*/ 751008 h 5300148"/>
              <a:gd name="connsiteX49-4953" fmla="*/ 260026 w 4100506"/>
              <a:gd name="connsiteY49-4954" fmla="*/ 674808 h 5300148"/>
              <a:gd name="connsiteX50-4955" fmla="*/ 374326 w 4100506"/>
              <a:gd name="connsiteY50-4956" fmla="*/ 606228 h 5300148"/>
              <a:gd name="connsiteX51-4957" fmla="*/ 557206 w 4100506"/>
              <a:gd name="connsiteY51-4958" fmla="*/ 507168 h 5300148"/>
              <a:gd name="connsiteX52-4959" fmla="*/ 656266 w 4100506"/>
              <a:gd name="connsiteY52-4960" fmla="*/ 423348 h 5300148"/>
              <a:gd name="connsiteX53-4961" fmla="*/ 892486 w 4100506"/>
              <a:gd name="connsiteY53-4962" fmla="*/ 232848 h 5300148"/>
              <a:gd name="connsiteX54-4963" fmla="*/ 1174426 w 4100506"/>
              <a:gd name="connsiteY54-4964" fmla="*/ 80448 h 5300148"/>
              <a:gd name="connsiteX55-4965" fmla="*/ 1593526 w 4100506"/>
              <a:gd name="connsiteY55-4966" fmla="*/ 11868 h 5300148"/>
              <a:gd name="connsiteX56-4967" fmla="*/ 1944046 w 4100506"/>
              <a:gd name="connsiteY56-4968" fmla="*/ 4248 h 5300148"/>
              <a:gd name="connsiteX57-4969" fmla="*/ 2172646 w 4100506"/>
              <a:gd name="connsiteY57-4970" fmla="*/ 4248 h 5300148"/>
              <a:gd name="connsiteX58-4971" fmla="*/ 2393626 w 4100506"/>
              <a:gd name="connsiteY58-4972" fmla="*/ 57588 h 5300148"/>
              <a:gd name="connsiteX59-4973" fmla="*/ 2667946 w 4100506"/>
              <a:gd name="connsiteY59-4974" fmla="*/ 133788 h 5300148"/>
              <a:gd name="connsiteX60-4975" fmla="*/ 2820346 w 4100506"/>
              <a:gd name="connsiteY60-4976" fmla="*/ 202368 h 5300148"/>
              <a:gd name="connsiteX61-4977" fmla="*/ 3102286 w 4100506"/>
              <a:gd name="connsiteY61-4978" fmla="*/ 400488 h 5300148"/>
              <a:gd name="connsiteX62-4979" fmla="*/ 3285166 w 4100506"/>
              <a:gd name="connsiteY62-4980" fmla="*/ 651948 h 5300148"/>
              <a:gd name="connsiteX63-4981" fmla="*/ 3407086 w 4100506"/>
              <a:gd name="connsiteY63-4982" fmla="*/ 918648 h 5300148"/>
              <a:gd name="connsiteX64-4983" fmla="*/ 3475666 w 4100506"/>
              <a:gd name="connsiteY64-4984" fmla="*/ 1238688 h 5300148"/>
              <a:gd name="connsiteX65-4985" fmla="*/ 3506146 w 4100506"/>
              <a:gd name="connsiteY65-4986" fmla="*/ 1543488 h 5300148"/>
              <a:gd name="connsiteX66-4987" fmla="*/ 3506146 w 4100506"/>
              <a:gd name="connsiteY66-4988" fmla="*/ 1962588 h 5300148"/>
              <a:gd name="connsiteX67-4989" fmla="*/ 3338506 w 4100506"/>
              <a:gd name="connsiteY67-4990" fmla="*/ 2305488 h 5300148"/>
              <a:gd name="connsiteX68-4991" fmla="*/ 3254686 w 4100506"/>
              <a:gd name="connsiteY68-4992" fmla="*/ 2473128 h 5300148"/>
              <a:gd name="connsiteX69-4993" fmla="*/ 3132766 w 4100506"/>
              <a:gd name="connsiteY69-4994" fmla="*/ 2663628 h 5300148"/>
              <a:gd name="connsiteX70-4995" fmla="*/ 3071806 w 4100506"/>
              <a:gd name="connsiteY70-4996" fmla="*/ 2838888 h 5300148"/>
              <a:gd name="connsiteX71-4997" fmla="*/ 3064186 w 4100506"/>
              <a:gd name="connsiteY71-4998" fmla="*/ 2915088 h 5300148"/>
              <a:gd name="connsiteX72-4999" fmla="*/ 3018466 w 4100506"/>
              <a:gd name="connsiteY72-5000" fmla="*/ 3014148 h 5300148"/>
              <a:gd name="connsiteX73-5001" fmla="*/ 2980366 w 4100506"/>
              <a:gd name="connsiteY73-5002" fmla="*/ 3082728 h 5300148"/>
              <a:gd name="connsiteX74-5003" fmla="*/ 2957506 w 4100506"/>
              <a:gd name="connsiteY74-5004" fmla="*/ 3120828 h 5300148"/>
              <a:gd name="connsiteX75-5005" fmla="*/ 2957506 w 4100506"/>
              <a:gd name="connsiteY75-5006" fmla="*/ 3555168 h 5300148"/>
              <a:gd name="connsiteX76-5007" fmla="*/ 3010846 w 4100506"/>
              <a:gd name="connsiteY76-5008" fmla="*/ 3539928 h 5300148"/>
              <a:gd name="connsiteX77-5009" fmla="*/ 3109906 w 4100506"/>
              <a:gd name="connsiteY77-5010" fmla="*/ 3570408 h 5300148"/>
              <a:gd name="connsiteX78-5011" fmla="*/ 3140386 w 4100506"/>
              <a:gd name="connsiteY78-5012" fmla="*/ 3631368 h 5300148"/>
              <a:gd name="connsiteX79-5013" fmla="*/ 3117526 w 4100506"/>
              <a:gd name="connsiteY79-5014" fmla="*/ 3738048 h 5300148"/>
              <a:gd name="connsiteX80-5015" fmla="*/ 3125146 w 4100506"/>
              <a:gd name="connsiteY80-5016" fmla="*/ 4103808 h 5300148"/>
              <a:gd name="connsiteX81-5017" fmla="*/ 3163246 w 4100506"/>
              <a:gd name="connsiteY81-5018" fmla="*/ 4157148 h 5300148"/>
              <a:gd name="connsiteX82-5019" fmla="*/ 3201346 w 4100506"/>
              <a:gd name="connsiteY82-5020" fmla="*/ 4164768 h 5300148"/>
              <a:gd name="connsiteX83-5021" fmla="*/ 3231826 w 4100506"/>
              <a:gd name="connsiteY83-5022" fmla="*/ 4172388 h 5300148"/>
              <a:gd name="connsiteX84-5023" fmla="*/ 3285166 w 4100506"/>
              <a:gd name="connsiteY84-5024" fmla="*/ 4294308 h 5300148"/>
              <a:gd name="connsiteX85-5025" fmla="*/ 3300406 w 4100506"/>
              <a:gd name="connsiteY85-5026" fmla="*/ 4347648 h 5300148"/>
              <a:gd name="connsiteX86-5027" fmla="*/ 3330886 w 4100506"/>
              <a:gd name="connsiteY86-5028" fmla="*/ 4408608 h 5300148"/>
              <a:gd name="connsiteX87-5029" fmla="*/ 3551866 w 4100506"/>
              <a:gd name="connsiteY87-5030" fmla="*/ 4644828 h 5300148"/>
              <a:gd name="connsiteX88-5031" fmla="*/ 3887146 w 4100506"/>
              <a:gd name="connsiteY88-5032" fmla="*/ 5025828 h 5300148"/>
              <a:gd name="connsiteX89-5033" fmla="*/ 4100506 w 4100506"/>
              <a:gd name="connsiteY89-5034" fmla="*/ 5300148 h 5300148"/>
              <a:gd name="connsiteX0-5035" fmla="*/ 707488 w 3887146"/>
              <a:gd name="connsiteY0-5036" fmla="*/ 5008470 h 5025828"/>
              <a:gd name="connsiteX1-5037" fmla="*/ 961066 w 3887146"/>
              <a:gd name="connsiteY1-5038" fmla="*/ 4644828 h 5025828"/>
              <a:gd name="connsiteX2-5039" fmla="*/ 1342066 w 3887146"/>
              <a:gd name="connsiteY2-5040" fmla="*/ 4172388 h 5025828"/>
              <a:gd name="connsiteX3-5041" fmla="*/ 1258246 w 3887146"/>
              <a:gd name="connsiteY3-5042" fmla="*/ 4012368 h 5025828"/>
              <a:gd name="connsiteX4-5043" fmla="*/ 1204906 w 3887146"/>
              <a:gd name="connsiteY4-5044" fmla="*/ 3928548 h 5025828"/>
              <a:gd name="connsiteX5-5045" fmla="*/ 1174426 w 3887146"/>
              <a:gd name="connsiteY5-5046" fmla="*/ 3768528 h 5025828"/>
              <a:gd name="connsiteX6-5047" fmla="*/ 1151566 w 3887146"/>
              <a:gd name="connsiteY6-5048" fmla="*/ 3699948 h 5025828"/>
              <a:gd name="connsiteX7-5049" fmla="*/ 1143946 w 3887146"/>
              <a:gd name="connsiteY7-5050" fmla="*/ 3669468 h 5025828"/>
              <a:gd name="connsiteX8-5051" fmla="*/ 1067746 w 3887146"/>
              <a:gd name="connsiteY8-5052" fmla="*/ 3661848 h 5025828"/>
              <a:gd name="connsiteX9-5053" fmla="*/ 938206 w 3887146"/>
              <a:gd name="connsiteY9-5054" fmla="*/ 3669468 h 5025828"/>
              <a:gd name="connsiteX10-5055" fmla="*/ 831526 w 3887146"/>
              <a:gd name="connsiteY10-5056" fmla="*/ 3692328 h 5025828"/>
              <a:gd name="connsiteX11-5057" fmla="*/ 610546 w 3887146"/>
              <a:gd name="connsiteY11-5058" fmla="*/ 3738048 h 5025828"/>
              <a:gd name="connsiteX12-5059" fmla="*/ 389566 w 3887146"/>
              <a:gd name="connsiteY12-5060" fmla="*/ 3638988 h 5025828"/>
              <a:gd name="connsiteX13-5061" fmla="*/ 381946 w 3887146"/>
              <a:gd name="connsiteY13-5062" fmla="*/ 3326568 h 5025828"/>
              <a:gd name="connsiteX14-5063" fmla="*/ 420046 w 3887146"/>
              <a:gd name="connsiteY14-5064" fmla="*/ 3227508 h 5025828"/>
              <a:gd name="connsiteX15-5065" fmla="*/ 389566 w 3887146"/>
              <a:gd name="connsiteY15-5066" fmla="*/ 3166548 h 5025828"/>
              <a:gd name="connsiteX16-5067" fmla="*/ 351466 w 3887146"/>
              <a:gd name="connsiteY16-5068" fmla="*/ 3105588 h 5025828"/>
              <a:gd name="connsiteX17-5069" fmla="*/ 397186 w 3887146"/>
              <a:gd name="connsiteY17-5070" fmla="*/ 3021768 h 5025828"/>
              <a:gd name="connsiteX18-5071" fmla="*/ 488626 w 3887146"/>
              <a:gd name="connsiteY18-5072" fmla="*/ 2998908 h 5025828"/>
              <a:gd name="connsiteX19-5073" fmla="*/ 471956 w 3887146"/>
              <a:gd name="connsiteY19-5074" fmla="*/ 2942709 h 5025828"/>
              <a:gd name="connsiteX20-5075" fmla="*/ 435286 w 3887146"/>
              <a:gd name="connsiteY20-5076" fmla="*/ 2930328 h 5025828"/>
              <a:gd name="connsiteX21-5077" fmla="*/ 389566 w 3887146"/>
              <a:gd name="connsiteY21-5078" fmla="*/ 2930328 h 5025828"/>
              <a:gd name="connsiteX22-5079" fmla="*/ 314000 w 3887146"/>
              <a:gd name="connsiteY22-5080" fmla="*/ 2893495 h 5025828"/>
              <a:gd name="connsiteX23-5081" fmla="*/ 320986 w 3887146"/>
              <a:gd name="connsiteY23-5082" fmla="*/ 2846508 h 5025828"/>
              <a:gd name="connsiteX24-5083" fmla="*/ 328606 w 3887146"/>
              <a:gd name="connsiteY24-5084" fmla="*/ 2793168 h 5025828"/>
              <a:gd name="connsiteX25-5085" fmla="*/ 313366 w 3887146"/>
              <a:gd name="connsiteY25-5086" fmla="*/ 2732208 h 5025828"/>
              <a:gd name="connsiteX26-5087" fmla="*/ 267646 w 3887146"/>
              <a:gd name="connsiteY26-5088" fmla="*/ 2671248 h 5025828"/>
              <a:gd name="connsiteX27-5089" fmla="*/ 176206 w 3887146"/>
              <a:gd name="connsiteY27-5090" fmla="*/ 2656008 h 5025828"/>
              <a:gd name="connsiteX28-5091" fmla="*/ 54286 w 3887146"/>
              <a:gd name="connsiteY28-5092" fmla="*/ 2610288 h 5025828"/>
              <a:gd name="connsiteX29-5093" fmla="*/ 7931 w 3887146"/>
              <a:gd name="connsiteY29-5094" fmla="*/ 2563298 h 5025828"/>
              <a:gd name="connsiteX30-5095" fmla="*/ 8566 w 3887146"/>
              <a:gd name="connsiteY30-5096" fmla="*/ 2488368 h 5025828"/>
              <a:gd name="connsiteX31-5097" fmla="*/ 92386 w 3887146"/>
              <a:gd name="connsiteY31-5098" fmla="*/ 2335968 h 5025828"/>
              <a:gd name="connsiteX32-5099" fmla="*/ 221926 w 3887146"/>
              <a:gd name="connsiteY32-5100" fmla="*/ 2175948 h 5025828"/>
              <a:gd name="connsiteX33-5101" fmla="*/ 282886 w 3887146"/>
              <a:gd name="connsiteY33-5102" fmla="*/ 2084508 h 5025828"/>
              <a:gd name="connsiteX34-5103" fmla="*/ 328606 w 3887146"/>
              <a:gd name="connsiteY34-5104" fmla="*/ 1977828 h 5025828"/>
              <a:gd name="connsiteX35-5105" fmla="*/ 359086 w 3887146"/>
              <a:gd name="connsiteY35-5106" fmla="*/ 1871148 h 5025828"/>
              <a:gd name="connsiteX36-5107" fmla="*/ 374326 w 3887146"/>
              <a:gd name="connsiteY36-5108" fmla="*/ 1810188 h 5025828"/>
              <a:gd name="connsiteX37-5109" fmla="*/ 343846 w 3887146"/>
              <a:gd name="connsiteY37-5110" fmla="*/ 1756848 h 5025828"/>
              <a:gd name="connsiteX38-5111" fmla="*/ 328606 w 3887146"/>
              <a:gd name="connsiteY38-5112" fmla="*/ 1680648 h 5025828"/>
              <a:gd name="connsiteX39-5113" fmla="*/ 412426 w 3887146"/>
              <a:gd name="connsiteY39-5114" fmla="*/ 1474908 h 5025828"/>
              <a:gd name="connsiteX40-5115" fmla="*/ 442906 w 3887146"/>
              <a:gd name="connsiteY40-5116" fmla="*/ 1307268 h 5025828"/>
              <a:gd name="connsiteX41-5117" fmla="*/ 465766 w 3887146"/>
              <a:gd name="connsiteY41-5118" fmla="*/ 1192968 h 5025828"/>
              <a:gd name="connsiteX42-5119" fmla="*/ 503866 w 3887146"/>
              <a:gd name="connsiteY42-5120" fmla="*/ 1055808 h 5025828"/>
              <a:gd name="connsiteX43-5121" fmla="*/ 557206 w 3887146"/>
              <a:gd name="connsiteY43-5122" fmla="*/ 888168 h 5025828"/>
              <a:gd name="connsiteX44-5123" fmla="*/ 503866 w 3887146"/>
              <a:gd name="connsiteY44-5124" fmla="*/ 888168 h 5025828"/>
              <a:gd name="connsiteX45-5125" fmla="*/ 412426 w 3887146"/>
              <a:gd name="connsiteY45-5126" fmla="*/ 834828 h 5025828"/>
              <a:gd name="connsiteX46-5127" fmla="*/ 328606 w 3887146"/>
              <a:gd name="connsiteY46-5128" fmla="*/ 789108 h 5025828"/>
              <a:gd name="connsiteX47-5129" fmla="*/ 260026 w 3887146"/>
              <a:gd name="connsiteY47-5130" fmla="*/ 773868 h 5025828"/>
              <a:gd name="connsiteX48-5131" fmla="*/ 214306 w 3887146"/>
              <a:gd name="connsiteY48-5132" fmla="*/ 751008 h 5025828"/>
              <a:gd name="connsiteX49-5133" fmla="*/ 260026 w 3887146"/>
              <a:gd name="connsiteY49-5134" fmla="*/ 674808 h 5025828"/>
              <a:gd name="connsiteX50-5135" fmla="*/ 374326 w 3887146"/>
              <a:gd name="connsiteY50-5136" fmla="*/ 606228 h 5025828"/>
              <a:gd name="connsiteX51-5137" fmla="*/ 557206 w 3887146"/>
              <a:gd name="connsiteY51-5138" fmla="*/ 507168 h 5025828"/>
              <a:gd name="connsiteX52-5139" fmla="*/ 656266 w 3887146"/>
              <a:gd name="connsiteY52-5140" fmla="*/ 423348 h 5025828"/>
              <a:gd name="connsiteX53-5141" fmla="*/ 892486 w 3887146"/>
              <a:gd name="connsiteY53-5142" fmla="*/ 232848 h 5025828"/>
              <a:gd name="connsiteX54-5143" fmla="*/ 1174426 w 3887146"/>
              <a:gd name="connsiteY54-5144" fmla="*/ 80448 h 5025828"/>
              <a:gd name="connsiteX55-5145" fmla="*/ 1593526 w 3887146"/>
              <a:gd name="connsiteY55-5146" fmla="*/ 11868 h 5025828"/>
              <a:gd name="connsiteX56-5147" fmla="*/ 1944046 w 3887146"/>
              <a:gd name="connsiteY56-5148" fmla="*/ 4248 h 5025828"/>
              <a:gd name="connsiteX57-5149" fmla="*/ 2172646 w 3887146"/>
              <a:gd name="connsiteY57-5150" fmla="*/ 4248 h 5025828"/>
              <a:gd name="connsiteX58-5151" fmla="*/ 2393626 w 3887146"/>
              <a:gd name="connsiteY58-5152" fmla="*/ 57588 h 5025828"/>
              <a:gd name="connsiteX59-5153" fmla="*/ 2667946 w 3887146"/>
              <a:gd name="connsiteY59-5154" fmla="*/ 133788 h 5025828"/>
              <a:gd name="connsiteX60-5155" fmla="*/ 2820346 w 3887146"/>
              <a:gd name="connsiteY60-5156" fmla="*/ 202368 h 5025828"/>
              <a:gd name="connsiteX61-5157" fmla="*/ 3102286 w 3887146"/>
              <a:gd name="connsiteY61-5158" fmla="*/ 400488 h 5025828"/>
              <a:gd name="connsiteX62-5159" fmla="*/ 3285166 w 3887146"/>
              <a:gd name="connsiteY62-5160" fmla="*/ 651948 h 5025828"/>
              <a:gd name="connsiteX63-5161" fmla="*/ 3407086 w 3887146"/>
              <a:gd name="connsiteY63-5162" fmla="*/ 918648 h 5025828"/>
              <a:gd name="connsiteX64-5163" fmla="*/ 3475666 w 3887146"/>
              <a:gd name="connsiteY64-5164" fmla="*/ 1238688 h 5025828"/>
              <a:gd name="connsiteX65-5165" fmla="*/ 3506146 w 3887146"/>
              <a:gd name="connsiteY65-5166" fmla="*/ 1543488 h 5025828"/>
              <a:gd name="connsiteX66-5167" fmla="*/ 3506146 w 3887146"/>
              <a:gd name="connsiteY66-5168" fmla="*/ 1962588 h 5025828"/>
              <a:gd name="connsiteX67-5169" fmla="*/ 3338506 w 3887146"/>
              <a:gd name="connsiteY67-5170" fmla="*/ 2305488 h 5025828"/>
              <a:gd name="connsiteX68-5171" fmla="*/ 3254686 w 3887146"/>
              <a:gd name="connsiteY68-5172" fmla="*/ 2473128 h 5025828"/>
              <a:gd name="connsiteX69-5173" fmla="*/ 3132766 w 3887146"/>
              <a:gd name="connsiteY69-5174" fmla="*/ 2663628 h 5025828"/>
              <a:gd name="connsiteX70-5175" fmla="*/ 3071806 w 3887146"/>
              <a:gd name="connsiteY70-5176" fmla="*/ 2838888 h 5025828"/>
              <a:gd name="connsiteX71-5177" fmla="*/ 3064186 w 3887146"/>
              <a:gd name="connsiteY71-5178" fmla="*/ 2915088 h 5025828"/>
              <a:gd name="connsiteX72-5179" fmla="*/ 3018466 w 3887146"/>
              <a:gd name="connsiteY72-5180" fmla="*/ 3014148 h 5025828"/>
              <a:gd name="connsiteX73-5181" fmla="*/ 2980366 w 3887146"/>
              <a:gd name="connsiteY73-5182" fmla="*/ 3082728 h 5025828"/>
              <a:gd name="connsiteX74-5183" fmla="*/ 2957506 w 3887146"/>
              <a:gd name="connsiteY74-5184" fmla="*/ 3120828 h 5025828"/>
              <a:gd name="connsiteX75-5185" fmla="*/ 2957506 w 3887146"/>
              <a:gd name="connsiteY75-5186" fmla="*/ 3555168 h 5025828"/>
              <a:gd name="connsiteX76-5187" fmla="*/ 3010846 w 3887146"/>
              <a:gd name="connsiteY76-5188" fmla="*/ 3539928 h 5025828"/>
              <a:gd name="connsiteX77-5189" fmla="*/ 3109906 w 3887146"/>
              <a:gd name="connsiteY77-5190" fmla="*/ 3570408 h 5025828"/>
              <a:gd name="connsiteX78-5191" fmla="*/ 3140386 w 3887146"/>
              <a:gd name="connsiteY78-5192" fmla="*/ 3631368 h 5025828"/>
              <a:gd name="connsiteX79-5193" fmla="*/ 3117526 w 3887146"/>
              <a:gd name="connsiteY79-5194" fmla="*/ 3738048 h 5025828"/>
              <a:gd name="connsiteX80-5195" fmla="*/ 3125146 w 3887146"/>
              <a:gd name="connsiteY80-5196" fmla="*/ 4103808 h 5025828"/>
              <a:gd name="connsiteX81-5197" fmla="*/ 3163246 w 3887146"/>
              <a:gd name="connsiteY81-5198" fmla="*/ 4157148 h 5025828"/>
              <a:gd name="connsiteX82-5199" fmla="*/ 3201346 w 3887146"/>
              <a:gd name="connsiteY82-5200" fmla="*/ 4164768 h 5025828"/>
              <a:gd name="connsiteX83-5201" fmla="*/ 3231826 w 3887146"/>
              <a:gd name="connsiteY83-5202" fmla="*/ 4172388 h 5025828"/>
              <a:gd name="connsiteX84-5203" fmla="*/ 3285166 w 3887146"/>
              <a:gd name="connsiteY84-5204" fmla="*/ 4294308 h 5025828"/>
              <a:gd name="connsiteX85-5205" fmla="*/ 3300406 w 3887146"/>
              <a:gd name="connsiteY85-5206" fmla="*/ 4347648 h 5025828"/>
              <a:gd name="connsiteX86-5207" fmla="*/ 3330886 w 3887146"/>
              <a:gd name="connsiteY86-5208" fmla="*/ 4408608 h 5025828"/>
              <a:gd name="connsiteX87-5209" fmla="*/ 3551866 w 3887146"/>
              <a:gd name="connsiteY87-5210" fmla="*/ 4644828 h 5025828"/>
              <a:gd name="connsiteX88-5211" fmla="*/ 3887146 w 3887146"/>
              <a:gd name="connsiteY88-5212" fmla="*/ 5025828 h 5025828"/>
              <a:gd name="connsiteX0-5213" fmla="*/ 707488 w 3884395"/>
              <a:gd name="connsiteY0-5214" fmla="*/ 5008470 h 5017575"/>
              <a:gd name="connsiteX1-5215" fmla="*/ 961066 w 3884395"/>
              <a:gd name="connsiteY1-5216" fmla="*/ 4644828 h 5017575"/>
              <a:gd name="connsiteX2-5217" fmla="*/ 1342066 w 3884395"/>
              <a:gd name="connsiteY2-5218" fmla="*/ 4172388 h 5017575"/>
              <a:gd name="connsiteX3-5219" fmla="*/ 1258246 w 3884395"/>
              <a:gd name="connsiteY3-5220" fmla="*/ 4012368 h 5017575"/>
              <a:gd name="connsiteX4-5221" fmla="*/ 1204906 w 3884395"/>
              <a:gd name="connsiteY4-5222" fmla="*/ 3928548 h 5017575"/>
              <a:gd name="connsiteX5-5223" fmla="*/ 1174426 w 3884395"/>
              <a:gd name="connsiteY5-5224" fmla="*/ 3768528 h 5017575"/>
              <a:gd name="connsiteX6-5225" fmla="*/ 1151566 w 3884395"/>
              <a:gd name="connsiteY6-5226" fmla="*/ 3699948 h 5017575"/>
              <a:gd name="connsiteX7-5227" fmla="*/ 1143946 w 3884395"/>
              <a:gd name="connsiteY7-5228" fmla="*/ 3669468 h 5017575"/>
              <a:gd name="connsiteX8-5229" fmla="*/ 1067746 w 3884395"/>
              <a:gd name="connsiteY8-5230" fmla="*/ 3661848 h 5017575"/>
              <a:gd name="connsiteX9-5231" fmla="*/ 938206 w 3884395"/>
              <a:gd name="connsiteY9-5232" fmla="*/ 3669468 h 5017575"/>
              <a:gd name="connsiteX10-5233" fmla="*/ 831526 w 3884395"/>
              <a:gd name="connsiteY10-5234" fmla="*/ 3692328 h 5017575"/>
              <a:gd name="connsiteX11-5235" fmla="*/ 610546 w 3884395"/>
              <a:gd name="connsiteY11-5236" fmla="*/ 3738048 h 5017575"/>
              <a:gd name="connsiteX12-5237" fmla="*/ 389566 w 3884395"/>
              <a:gd name="connsiteY12-5238" fmla="*/ 3638988 h 5017575"/>
              <a:gd name="connsiteX13-5239" fmla="*/ 381946 w 3884395"/>
              <a:gd name="connsiteY13-5240" fmla="*/ 3326568 h 5017575"/>
              <a:gd name="connsiteX14-5241" fmla="*/ 420046 w 3884395"/>
              <a:gd name="connsiteY14-5242" fmla="*/ 3227508 h 5017575"/>
              <a:gd name="connsiteX15-5243" fmla="*/ 389566 w 3884395"/>
              <a:gd name="connsiteY15-5244" fmla="*/ 3166548 h 5017575"/>
              <a:gd name="connsiteX16-5245" fmla="*/ 351466 w 3884395"/>
              <a:gd name="connsiteY16-5246" fmla="*/ 3105588 h 5017575"/>
              <a:gd name="connsiteX17-5247" fmla="*/ 397186 w 3884395"/>
              <a:gd name="connsiteY17-5248" fmla="*/ 3021768 h 5017575"/>
              <a:gd name="connsiteX18-5249" fmla="*/ 488626 w 3884395"/>
              <a:gd name="connsiteY18-5250" fmla="*/ 2998908 h 5017575"/>
              <a:gd name="connsiteX19-5251" fmla="*/ 471956 w 3884395"/>
              <a:gd name="connsiteY19-5252" fmla="*/ 2942709 h 5017575"/>
              <a:gd name="connsiteX20-5253" fmla="*/ 435286 w 3884395"/>
              <a:gd name="connsiteY20-5254" fmla="*/ 2930328 h 5017575"/>
              <a:gd name="connsiteX21-5255" fmla="*/ 389566 w 3884395"/>
              <a:gd name="connsiteY21-5256" fmla="*/ 2930328 h 5017575"/>
              <a:gd name="connsiteX22-5257" fmla="*/ 314000 w 3884395"/>
              <a:gd name="connsiteY22-5258" fmla="*/ 2893495 h 5017575"/>
              <a:gd name="connsiteX23-5259" fmla="*/ 320986 w 3884395"/>
              <a:gd name="connsiteY23-5260" fmla="*/ 2846508 h 5017575"/>
              <a:gd name="connsiteX24-5261" fmla="*/ 328606 w 3884395"/>
              <a:gd name="connsiteY24-5262" fmla="*/ 2793168 h 5017575"/>
              <a:gd name="connsiteX25-5263" fmla="*/ 313366 w 3884395"/>
              <a:gd name="connsiteY25-5264" fmla="*/ 2732208 h 5017575"/>
              <a:gd name="connsiteX26-5265" fmla="*/ 267646 w 3884395"/>
              <a:gd name="connsiteY26-5266" fmla="*/ 2671248 h 5017575"/>
              <a:gd name="connsiteX27-5267" fmla="*/ 176206 w 3884395"/>
              <a:gd name="connsiteY27-5268" fmla="*/ 2656008 h 5017575"/>
              <a:gd name="connsiteX28-5269" fmla="*/ 54286 w 3884395"/>
              <a:gd name="connsiteY28-5270" fmla="*/ 2610288 h 5017575"/>
              <a:gd name="connsiteX29-5271" fmla="*/ 7931 w 3884395"/>
              <a:gd name="connsiteY29-5272" fmla="*/ 2563298 h 5017575"/>
              <a:gd name="connsiteX30-5273" fmla="*/ 8566 w 3884395"/>
              <a:gd name="connsiteY30-5274" fmla="*/ 2488368 h 5017575"/>
              <a:gd name="connsiteX31-5275" fmla="*/ 92386 w 3884395"/>
              <a:gd name="connsiteY31-5276" fmla="*/ 2335968 h 5017575"/>
              <a:gd name="connsiteX32-5277" fmla="*/ 221926 w 3884395"/>
              <a:gd name="connsiteY32-5278" fmla="*/ 2175948 h 5017575"/>
              <a:gd name="connsiteX33-5279" fmla="*/ 282886 w 3884395"/>
              <a:gd name="connsiteY33-5280" fmla="*/ 2084508 h 5017575"/>
              <a:gd name="connsiteX34-5281" fmla="*/ 328606 w 3884395"/>
              <a:gd name="connsiteY34-5282" fmla="*/ 1977828 h 5017575"/>
              <a:gd name="connsiteX35-5283" fmla="*/ 359086 w 3884395"/>
              <a:gd name="connsiteY35-5284" fmla="*/ 1871148 h 5017575"/>
              <a:gd name="connsiteX36-5285" fmla="*/ 374326 w 3884395"/>
              <a:gd name="connsiteY36-5286" fmla="*/ 1810188 h 5017575"/>
              <a:gd name="connsiteX37-5287" fmla="*/ 343846 w 3884395"/>
              <a:gd name="connsiteY37-5288" fmla="*/ 1756848 h 5017575"/>
              <a:gd name="connsiteX38-5289" fmla="*/ 328606 w 3884395"/>
              <a:gd name="connsiteY38-5290" fmla="*/ 1680648 h 5017575"/>
              <a:gd name="connsiteX39-5291" fmla="*/ 412426 w 3884395"/>
              <a:gd name="connsiteY39-5292" fmla="*/ 1474908 h 5017575"/>
              <a:gd name="connsiteX40-5293" fmla="*/ 442906 w 3884395"/>
              <a:gd name="connsiteY40-5294" fmla="*/ 1307268 h 5017575"/>
              <a:gd name="connsiteX41-5295" fmla="*/ 465766 w 3884395"/>
              <a:gd name="connsiteY41-5296" fmla="*/ 1192968 h 5017575"/>
              <a:gd name="connsiteX42-5297" fmla="*/ 503866 w 3884395"/>
              <a:gd name="connsiteY42-5298" fmla="*/ 1055808 h 5017575"/>
              <a:gd name="connsiteX43-5299" fmla="*/ 557206 w 3884395"/>
              <a:gd name="connsiteY43-5300" fmla="*/ 888168 h 5017575"/>
              <a:gd name="connsiteX44-5301" fmla="*/ 503866 w 3884395"/>
              <a:gd name="connsiteY44-5302" fmla="*/ 888168 h 5017575"/>
              <a:gd name="connsiteX45-5303" fmla="*/ 412426 w 3884395"/>
              <a:gd name="connsiteY45-5304" fmla="*/ 834828 h 5017575"/>
              <a:gd name="connsiteX46-5305" fmla="*/ 328606 w 3884395"/>
              <a:gd name="connsiteY46-5306" fmla="*/ 789108 h 5017575"/>
              <a:gd name="connsiteX47-5307" fmla="*/ 260026 w 3884395"/>
              <a:gd name="connsiteY47-5308" fmla="*/ 773868 h 5017575"/>
              <a:gd name="connsiteX48-5309" fmla="*/ 214306 w 3884395"/>
              <a:gd name="connsiteY48-5310" fmla="*/ 751008 h 5017575"/>
              <a:gd name="connsiteX49-5311" fmla="*/ 260026 w 3884395"/>
              <a:gd name="connsiteY49-5312" fmla="*/ 674808 h 5017575"/>
              <a:gd name="connsiteX50-5313" fmla="*/ 374326 w 3884395"/>
              <a:gd name="connsiteY50-5314" fmla="*/ 606228 h 5017575"/>
              <a:gd name="connsiteX51-5315" fmla="*/ 557206 w 3884395"/>
              <a:gd name="connsiteY51-5316" fmla="*/ 507168 h 5017575"/>
              <a:gd name="connsiteX52-5317" fmla="*/ 656266 w 3884395"/>
              <a:gd name="connsiteY52-5318" fmla="*/ 423348 h 5017575"/>
              <a:gd name="connsiteX53-5319" fmla="*/ 892486 w 3884395"/>
              <a:gd name="connsiteY53-5320" fmla="*/ 232848 h 5017575"/>
              <a:gd name="connsiteX54-5321" fmla="*/ 1174426 w 3884395"/>
              <a:gd name="connsiteY54-5322" fmla="*/ 80448 h 5017575"/>
              <a:gd name="connsiteX55-5323" fmla="*/ 1593526 w 3884395"/>
              <a:gd name="connsiteY55-5324" fmla="*/ 11868 h 5017575"/>
              <a:gd name="connsiteX56-5325" fmla="*/ 1944046 w 3884395"/>
              <a:gd name="connsiteY56-5326" fmla="*/ 4248 h 5017575"/>
              <a:gd name="connsiteX57-5327" fmla="*/ 2172646 w 3884395"/>
              <a:gd name="connsiteY57-5328" fmla="*/ 4248 h 5017575"/>
              <a:gd name="connsiteX58-5329" fmla="*/ 2393626 w 3884395"/>
              <a:gd name="connsiteY58-5330" fmla="*/ 57588 h 5017575"/>
              <a:gd name="connsiteX59-5331" fmla="*/ 2667946 w 3884395"/>
              <a:gd name="connsiteY59-5332" fmla="*/ 133788 h 5017575"/>
              <a:gd name="connsiteX60-5333" fmla="*/ 2820346 w 3884395"/>
              <a:gd name="connsiteY60-5334" fmla="*/ 202368 h 5017575"/>
              <a:gd name="connsiteX61-5335" fmla="*/ 3102286 w 3884395"/>
              <a:gd name="connsiteY61-5336" fmla="*/ 400488 h 5017575"/>
              <a:gd name="connsiteX62-5337" fmla="*/ 3285166 w 3884395"/>
              <a:gd name="connsiteY62-5338" fmla="*/ 651948 h 5017575"/>
              <a:gd name="connsiteX63-5339" fmla="*/ 3407086 w 3884395"/>
              <a:gd name="connsiteY63-5340" fmla="*/ 918648 h 5017575"/>
              <a:gd name="connsiteX64-5341" fmla="*/ 3475666 w 3884395"/>
              <a:gd name="connsiteY64-5342" fmla="*/ 1238688 h 5017575"/>
              <a:gd name="connsiteX65-5343" fmla="*/ 3506146 w 3884395"/>
              <a:gd name="connsiteY65-5344" fmla="*/ 1543488 h 5017575"/>
              <a:gd name="connsiteX66-5345" fmla="*/ 3506146 w 3884395"/>
              <a:gd name="connsiteY66-5346" fmla="*/ 1962588 h 5017575"/>
              <a:gd name="connsiteX67-5347" fmla="*/ 3338506 w 3884395"/>
              <a:gd name="connsiteY67-5348" fmla="*/ 2305488 h 5017575"/>
              <a:gd name="connsiteX68-5349" fmla="*/ 3254686 w 3884395"/>
              <a:gd name="connsiteY68-5350" fmla="*/ 2473128 h 5017575"/>
              <a:gd name="connsiteX69-5351" fmla="*/ 3132766 w 3884395"/>
              <a:gd name="connsiteY69-5352" fmla="*/ 2663628 h 5017575"/>
              <a:gd name="connsiteX70-5353" fmla="*/ 3071806 w 3884395"/>
              <a:gd name="connsiteY70-5354" fmla="*/ 2838888 h 5017575"/>
              <a:gd name="connsiteX71-5355" fmla="*/ 3064186 w 3884395"/>
              <a:gd name="connsiteY71-5356" fmla="*/ 2915088 h 5017575"/>
              <a:gd name="connsiteX72-5357" fmla="*/ 3018466 w 3884395"/>
              <a:gd name="connsiteY72-5358" fmla="*/ 3014148 h 5017575"/>
              <a:gd name="connsiteX73-5359" fmla="*/ 2980366 w 3884395"/>
              <a:gd name="connsiteY73-5360" fmla="*/ 3082728 h 5017575"/>
              <a:gd name="connsiteX74-5361" fmla="*/ 2957506 w 3884395"/>
              <a:gd name="connsiteY74-5362" fmla="*/ 3120828 h 5017575"/>
              <a:gd name="connsiteX75-5363" fmla="*/ 2957506 w 3884395"/>
              <a:gd name="connsiteY75-5364" fmla="*/ 3555168 h 5017575"/>
              <a:gd name="connsiteX76-5365" fmla="*/ 3010846 w 3884395"/>
              <a:gd name="connsiteY76-5366" fmla="*/ 3539928 h 5017575"/>
              <a:gd name="connsiteX77-5367" fmla="*/ 3109906 w 3884395"/>
              <a:gd name="connsiteY77-5368" fmla="*/ 3570408 h 5017575"/>
              <a:gd name="connsiteX78-5369" fmla="*/ 3140386 w 3884395"/>
              <a:gd name="connsiteY78-5370" fmla="*/ 3631368 h 5017575"/>
              <a:gd name="connsiteX79-5371" fmla="*/ 3117526 w 3884395"/>
              <a:gd name="connsiteY79-5372" fmla="*/ 3738048 h 5017575"/>
              <a:gd name="connsiteX80-5373" fmla="*/ 3125146 w 3884395"/>
              <a:gd name="connsiteY80-5374" fmla="*/ 4103808 h 5017575"/>
              <a:gd name="connsiteX81-5375" fmla="*/ 3163246 w 3884395"/>
              <a:gd name="connsiteY81-5376" fmla="*/ 4157148 h 5017575"/>
              <a:gd name="connsiteX82-5377" fmla="*/ 3201346 w 3884395"/>
              <a:gd name="connsiteY82-5378" fmla="*/ 4164768 h 5017575"/>
              <a:gd name="connsiteX83-5379" fmla="*/ 3231826 w 3884395"/>
              <a:gd name="connsiteY83-5380" fmla="*/ 4172388 h 5017575"/>
              <a:gd name="connsiteX84-5381" fmla="*/ 3285166 w 3884395"/>
              <a:gd name="connsiteY84-5382" fmla="*/ 4294308 h 5017575"/>
              <a:gd name="connsiteX85-5383" fmla="*/ 3300406 w 3884395"/>
              <a:gd name="connsiteY85-5384" fmla="*/ 4347648 h 5017575"/>
              <a:gd name="connsiteX86-5385" fmla="*/ 3330886 w 3884395"/>
              <a:gd name="connsiteY86-5386" fmla="*/ 4408608 h 5017575"/>
              <a:gd name="connsiteX87-5387" fmla="*/ 3551866 w 3884395"/>
              <a:gd name="connsiteY87-5388" fmla="*/ 4644828 h 5017575"/>
              <a:gd name="connsiteX88-5389" fmla="*/ 3884395 w 3884395"/>
              <a:gd name="connsiteY88-5390" fmla="*/ 5017575 h 5017575"/>
              <a:gd name="connsiteX0-5391" fmla="*/ 707488 w 3889897"/>
              <a:gd name="connsiteY0-5392" fmla="*/ 5008470 h 5020326"/>
              <a:gd name="connsiteX1-5393" fmla="*/ 961066 w 3889897"/>
              <a:gd name="connsiteY1-5394" fmla="*/ 4644828 h 5020326"/>
              <a:gd name="connsiteX2-5395" fmla="*/ 1342066 w 3889897"/>
              <a:gd name="connsiteY2-5396" fmla="*/ 4172388 h 5020326"/>
              <a:gd name="connsiteX3-5397" fmla="*/ 1258246 w 3889897"/>
              <a:gd name="connsiteY3-5398" fmla="*/ 4012368 h 5020326"/>
              <a:gd name="connsiteX4-5399" fmla="*/ 1204906 w 3889897"/>
              <a:gd name="connsiteY4-5400" fmla="*/ 3928548 h 5020326"/>
              <a:gd name="connsiteX5-5401" fmla="*/ 1174426 w 3889897"/>
              <a:gd name="connsiteY5-5402" fmla="*/ 3768528 h 5020326"/>
              <a:gd name="connsiteX6-5403" fmla="*/ 1151566 w 3889897"/>
              <a:gd name="connsiteY6-5404" fmla="*/ 3699948 h 5020326"/>
              <a:gd name="connsiteX7-5405" fmla="*/ 1143946 w 3889897"/>
              <a:gd name="connsiteY7-5406" fmla="*/ 3669468 h 5020326"/>
              <a:gd name="connsiteX8-5407" fmla="*/ 1067746 w 3889897"/>
              <a:gd name="connsiteY8-5408" fmla="*/ 3661848 h 5020326"/>
              <a:gd name="connsiteX9-5409" fmla="*/ 938206 w 3889897"/>
              <a:gd name="connsiteY9-5410" fmla="*/ 3669468 h 5020326"/>
              <a:gd name="connsiteX10-5411" fmla="*/ 831526 w 3889897"/>
              <a:gd name="connsiteY10-5412" fmla="*/ 3692328 h 5020326"/>
              <a:gd name="connsiteX11-5413" fmla="*/ 610546 w 3889897"/>
              <a:gd name="connsiteY11-5414" fmla="*/ 3738048 h 5020326"/>
              <a:gd name="connsiteX12-5415" fmla="*/ 389566 w 3889897"/>
              <a:gd name="connsiteY12-5416" fmla="*/ 3638988 h 5020326"/>
              <a:gd name="connsiteX13-5417" fmla="*/ 381946 w 3889897"/>
              <a:gd name="connsiteY13-5418" fmla="*/ 3326568 h 5020326"/>
              <a:gd name="connsiteX14-5419" fmla="*/ 420046 w 3889897"/>
              <a:gd name="connsiteY14-5420" fmla="*/ 3227508 h 5020326"/>
              <a:gd name="connsiteX15-5421" fmla="*/ 389566 w 3889897"/>
              <a:gd name="connsiteY15-5422" fmla="*/ 3166548 h 5020326"/>
              <a:gd name="connsiteX16-5423" fmla="*/ 351466 w 3889897"/>
              <a:gd name="connsiteY16-5424" fmla="*/ 3105588 h 5020326"/>
              <a:gd name="connsiteX17-5425" fmla="*/ 397186 w 3889897"/>
              <a:gd name="connsiteY17-5426" fmla="*/ 3021768 h 5020326"/>
              <a:gd name="connsiteX18-5427" fmla="*/ 488626 w 3889897"/>
              <a:gd name="connsiteY18-5428" fmla="*/ 2998908 h 5020326"/>
              <a:gd name="connsiteX19-5429" fmla="*/ 471956 w 3889897"/>
              <a:gd name="connsiteY19-5430" fmla="*/ 2942709 h 5020326"/>
              <a:gd name="connsiteX20-5431" fmla="*/ 435286 w 3889897"/>
              <a:gd name="connsiteY20-5432" fmla="*/ 2930328 h 5020326"/>
              <a:gd name="connsiteX21-5433" fmla="*/ 389566 w 3889897"/>
              <a:gd name="connsiteY21-5434" fmla="*/ 2930328 h 5020326"/>
              <a:gd name="connsiteX22-5435" fmla="*/ 314000 w 3889897"/>
              <a:gd name="connsiteY22-5436" fmla="*/ 2893495 h 5020326"/>
              <a:gd name="connsiteX23-5437" fmla="*/ 320986 w 3889897"/>
              <a:gd name="connsiteY23-5438" fmla="*/ 2846508 h 5020326"/>
              <a:gd name="connsiteX24-5439" fmla="*/ 328606 w 3889897"/>
              <a:gd name="connsiteY24-5440" fmla="*/ 2793168 h 5020326"/>
              <a:gd name="connsiteX25-5441" fmla="*/ 313366 w 3889897"/>
              <a:gd name="connsiteY25-5442" fmla="*/ 2732208 h 5020326"/>
              <a:gd name="connsiteX26-5443" fmla="*/ 267646 w 3889897"/>
              <a:gd name="connsiteY26-5444" fmla="*/ 2671248 h 5020326"/>
              <a:gd name="connsiteX27-5445" fmla="*/ 176206 w 3889897"/>
              <a:gd name="connsiteY27-5446" fmla="*/ 2656008 h 5020326"/>
              <a:gd name="connsiteX28-5447" fmla="*/ 54286 w 3889897"/>
              <a:gd name="connsiteY28-5448" fmla="*/ 2610288 h 5020326"/>
              <a:gd name="connsiteX29-5449" fmla="*/ 7931 w 3889897"/>
              <a:gd name="connsiteY29-5450" fmla="*/ 2563298 h 5020326"/>
              <a:gd name="connsiteX30-5451" fmla="*/ 8566 w 3889897"/>
              <a:gd name="connsiteY30-5452" fmla="*/ 2488368 h 5020326"/>
              <a:gd name="connsiteX31-5453" fmla="*/ 92386 w 3889897"/>
              <a:gd name="connsiteY31-5454" fmla="*/ 2335968 h 5020326"/>
              <a:gd name="connsiteX32-5455" fmla="*/ 221926 w 3889897"/>
              <a:gd name="connsiteY32-5456" fmla="*/ 2175948 h 5020326"/>
              <a:gd name="connsiteX33-5457" fmla="*/ 282886 w 3889897"/>
              <a:gd name="connsiteY33-5458" fmla="*/ 2084508 h 5020326"/>
              <a:gd name="connsiteX34-5459" fmla="*/ 328606 w 3889897"/>
              <a:gd name="connsiteY34-5460" fmla="*/ 1977828 h 5020326"/>
              <a:gd name="connsiteX35-5461" fmla="*/ 359086 w 3889897"/>
              <a:gd name="connsiteY35-5462" fmla="*/ 1871148 h 5020326"/>
              <a:gd name="connsiteX36-5463" fmla="*/ 374326 w 3889897"/>
              <a:gd name="connsiteY36-5464" fmla="*/ 1810188 h 5020326"/>
              <a:gd name="connsiteX37-5465" fmla="*/ 343846 w 3889897"/>
              <a:gd name="connsiteY37-5466" fmla="*/ 1756848 h 5020326"/>
              <a:gd name="connsiteX38-5467" fmla="*/ 328606 w 3889897"/>
              <a:gd name="connsiteY38-5468" fmla="*/ 1680648 h 5020326"/>
              <a:gd name="connsiteX39-5469" fmla="*/ 412426 w 3889897"/>
              <a:gd name="connsiteY39-5470" fmla="*/ 1474908 h 5020326"/>
              <a:gd name="connsiteX40-5471" fmla="*/ 442906 w 3889897"/>
              <a:gd name="connsiteY40-5472" fmla="*/ 1307268 h 5020326"/>
              <a:gd name="connsiteX41-5473" fmla="*/ 465766 w 3889897"/>
              <a:gd name="connsiteY41-5474" fmla="*/ 1192968 h 5020326"/>
              <a:gd name="connsiteX42-5475" fmla="*/ 503866 w 3889897"/>
              <a:gd name="connsiteY42-5476" fmla="*/ 1055808 h 5020326"/>
              <a:gd name="connsiteX43-5477" fmla="*/ 557206 w 3889897"/>
              <a:gd name="connsiteY43-5478" fmla="*/ 888168 h 5020326"/>
              <a:gd name="connsiteX44-5479" fmla="*/ 503866 w 3889897"/>
              <a:gd name="connsiteY44-5480" fmla="*/ 888168 h 5020326"/>
              <a:gd name="connsiteX45-5481" fmla="*/ 412426 w 3889897"/>
              <a:gd name="connsiteY45-5482" fmla="*/ 834828 h 5020326"/>
              <a:gd name="connsiteX46-5483" fmla="*/ 328606 w 3889897"/>
              <a:gd name="connsiteY46-5484" fmla="*/ 789108 h 5020326"/>
              <a:gd name="connsiteX47-5485" fmla="*/ 260026 w 3889897"/>
              <a:gd name="connsiteY47-5486" fmla="*/ 773868 h 5020326"/>
              <a:gd name="connsiteX48-5487" fmla="*/ 214306 w 3889897"/>
              <a:gd name="connsiteY48-5488" fmla="*/ 751008 h 5020326"/>
              <a:gd name="connsiteX49-5489" fmla="*/ 260026 w 3889897"/>
              <a:gd name="connsiteY49-5490" fmla="*/ 674808 h 5020326"/>
              <a:gd name="connsiteX50-5491" fmla="*/ 374326 w 3889897"/>
              <a:gd name="connsiteY50-5492" fmla="*/ 606228 h 5020326"/>
              <a:gd name="connsiteX51-5493" fmla="*/ 557206 w 3889897"/>
              <a:gd name="connsiteY51-5494" fmla="*/ 507168 h 5020326"/>
              <a:gd name="connsiteX52-5495" fmla="*/ 656266 w 3889897"/>
              <a:gd name="connsiteY52-5496" fmla="*/ 423348 h 5020326"/>
              <a:gd name="connsiteX53-5497" fmla="*/ 892486 w 3889897"/>
              <a:gd name="connsiteY53-5498" fmla="*/ 232848 h 5020326"/>
              <a:gd name="connsiteX54-5499" fmla="*/ 1174426 w 3889897"/>
              <a:gd name="connsiteY54-5500" fmla="*/ 80448 h 5020326"/>
              <a:gd name="connsiteX55-5501" fmla="*/ 1593526 w 3889897"/>
              <a:gd name="connsiteY55-5502" fmla="*/ 11868 h 5020326"/>
              <a:gd name="connsiteX56-5503" fmla="*/ 1944046 w 3889897"/>
              <a:gd name="connsiteY56-5504" fmla="*/ 4248 h 5020326"/>
              <a:gd name="connsiteX57-5505" fmla="*/ 2172646 w 3889897"/>
              <a:gd name="connsiteY57-5506" fmla="*/ 4248 h 5020326"/>
              <a:gd name="connsiteX58-5507" fmla="*/ 2393626 w 3889897"/>
              <a:gd name="connsiteY58-5508" fmla="*/ 57588 h 5020326"/>
              <a:gd name="connsiteX59-5509" fmla="*/ 2667946 w 3889897"/>
              <a:gd name="connsiteY59-5510" fmla="*/ 133788 h 5020326"/>
              <a:gd name="connsiteX60-5511" fmla="*/ 2820346 w 3889897"/>
              <a:gd name="connsiteY60-5512" fmla="*/ 202368 h 5020326"/>
              <a:gd name="connsiteX61-5513" fmla="*/ 3102286 w 3889897"/>
              <a:gd name="connsiteY61-5514" fmla="*/ 400488 h 5020326"/>
              <a:gd name="connsiteX62-5515" fmla="*/ 3285166 w 3889897"/>
              <a:gd name="connsiteY62-5516" fmla="*/ 651948 h 5020326"/>
              <a:gd name="connsiteX63-5517" fmla="*/ 3407086 w 3889897"/>
              <a:gd name="connsiteY63-5518" fmla="*/ 918648 h 5020326"/>
              <a:gd name="connsiteX64-5519" fmla="*/ 3475666 w 3889897"/>
              <a:gd name="connsiteY64-5520" fmla="*/ 1238688 h 5020326"/>
              <a:gd name="connsiteX65-5521" fmla="*/ 3506146 w 3889897"/>
              <a:gd name="connsiteY65-5522" fmla="*/ 1543488 h 5020326"/>
              <a:gd name="connsiteX66-5523" fmla="*/ 3506146 w 3889897"/>
              <a:gd name="connsiteY66-5524" fmla="*/ 1962588 h 5020326"/>
              <a:gd name="connsiteX67-5525" fmla="*/ 3338506 w 3889897"/>
              <a:gd name="connsiteY67-5526" fmla="*/ 2305488 h 5020326"/>
              <a:gd name="connsiteX68-5527" fmla="*/ 3254686 w 3889897"/>
              <a:gd name="connsiteY68-5528" fmla="*/ 2473128 h 5020326"/>
              <a:gd name="connsiteX69-5529" fmla="*/ 3132766 w 3889897"/>
              <a:gd name="connsiteY69-5530" fmla="*/ 2663628 h 5020326"/>
              <a:gd name="connsiteX70-5531" fmla="*/ 3071806 w 3889897"/>
              <a:gd name="connsiteY70-5532" fmla="*/ 2838888 h 5020326"/>
              <a:gd name="connsiteX71-5533" fmla="*/ 3064186 w 3889897"/>
              <a:gd name="connsiteY71-5534" fmla="*/ 2915088 h 5020326"/>
              <a:gd name="connsiteX72-5535" fmla="*/ 3018466 w 3889897"/>
              <a:gd name="connsiteY72-5536" fmla="*/ 3014148 h 5020326"/>
              <a:gd name="connsiteX73-5537" fmla="*/ 2980366 w 3889897"/>
              <a:gd name="connsiteY73-5538" fmla="*/ 3082728 h 5020326"/>
              <a:gd name="connsiteX74-5539" fmla="*/ 2957506 w 3889897"/>
              <a:gd name="connsiteY74-5540" fmla="*/ 3120828 h 5020326"/>
              <a:gd name="connsiteX75-5541" fmla="*/ 2957506 w 3889897"/>
              <a:gd name="connsiteY75-5542" fmla="*/ 3555168 h 5020326"/>
              <a:gd name="connsiteX76-5543" fmla="*/ 3010846 w 3889897"/>
              <a:gd name="connsiteY76-5544" fmla="*/ 3539928 h 5020326"/>
              <a:gd name="connsiteX77-5545" fmla="*/ 3109906 w 3889897"/>
              <a:gd name="connsiteY77-5546" fmla="*/ 3570408 h 5020326"/>
              <a:gd name="connsiteX78-5547" fmla="*/ 3140386 w 3889897"/>
              <a:gd name="connsiteY78-5548" fmla="*/ 3631368 h 5020326"/>
              <a:gd name="connsiteX79-5549" fmla="*/ 3117526 w 3889897"/>
              <a:gd name="connsiteY79-5550" fmla="*/ 3738048 h 5020326"/>
              <a:gd name="connsiteX80-5551" fmla="*/ 3125146 w 3889897"/>
              <a:gd name="connsiteY80-5552" fmla="*/ 4103808 h 5020326"/>
              <a:gd name="connsiteX81-5553" fmla="*/ 3163246 w 3889897"/>
              <a:gd name="connsiteY81-5554" fmla="*/ 4157148 h 5020326"/>
              <a:gd name="connsiteX82-5555" fmla="*/ 3201346 w 3889897"/>
              <a:gd name="connsiteY82-5556" fmla="*/ 4164768 h 5020326"/>
              <a:gd name="connsiteX83-5557" fmla="*/ 3231826 w 3889897"/>
              <a:gd name="connsiteY83-5558" fmla="*/ 4172388 h 5020326"/>
              <a:gd name="connsiteX84-5559" fmla="*/ 3285166 w 3889897"/>
              <a:gd name="connsiteY84-5560" fmla="*/ 4294308 h 5020326"/>
              <a:gd name="connsiteX85-5561" fmla="*/ 3300406 w 3889897"/>
              <a:gd name="connsiteY85-5562" fmla="*/ 4347648 h 5020326"/>
              <a:gd name="connsiteX86-5563" fmla="*/ 3330886 w 3889897"/>
              <a:gd name="connsiteY86-5564" fmla="*/ 4408608 h 5020326"/>
              <a:gd name="connsiteX87-5565" fmla="*/ 3551866 w 3889897"/>
              <a:gd name="connsiteY87-5566" fmla="*/ 4644828 h 5020326"/>
              <a:gd name="connsiteX88-5567" fmla="*/ 3889897 w 3889897"/>
              <a:gd name="connsiteY88-5568" fmla="*/ 5020326 h 5020326"/>
              <a:gd name="connsiteX0-5569" fmla="*/ 704737 w 3889897"/>
              <a:gd name="connsiteY0-5570" fmla="*/ 5016723 h 5020326"/>
              <a:gd name="connsiteX1-5571" fmla="*/ 961066 w 3889897"/>
              <a:gd name="connsiteY1-5572" fmla="*/ 4644828 h 5020326"/>
              <a:gd name="connsiteX2-5573" fmla="*/ 1342066 w 3889897"/>
              <a:gd name="connsiteY2-5574" fmla="*/ 4172388 h 5020326"/>
              <a:gd name="connsiteX3-5575" fmla="*/ 1258246 w 3889897"/>
              <a:gd name="connsiteY3-5576" fmla="*/ 4012368 h 5020326"/>
              <a:gd name="connsiteX4-5577" fmla="*/ 1204906 w 3889897"/>
              <a:gd name="connsiteY4-5578" fmla="*/ 3928548 h 5020326"/>
              <a:gd name="connsiteX5-5579" fmla="*/ 1174426 w 3889897"/>
              <a:gd name="connsiteY5-5580" fmla="*/ 3768528 h 5020326"/>
              <a:gd name="connsiteX6-5581" fmla="*/ 1151566 w 3889897"/>
              <a:gd name="connsiteY6-5582" fmla="*/ 3699948 h 5020326"/>
              <a:gd name="connsiteX7-5583" fmla="*/ 1143946 w 3889897"/>
              <a:gd name="connsiteY7-5584" fmla="*/ 3669468 h 5020326"/>
              <a:gd name="connsiteX8-5585" fmla="*/ 1067746 w 3889897"/>
              <a:gd name="connsiteY8-5586" fmla="*/ 3661848 h 5020326"/>
              <a:gd name="connsiteX9-5587" fmla="*/ 938206 w 3889897"/>
              <a:gd name="connsiteY9-5588" fmla="*/ 3669468 h 5020326"/>
              <a:gd name="connsiteX10-5589" fmla="*/ 831526 w 3889897"/>
              <a:gd name="connsiteY10-5590" fmla="*/ 3692328 h 5020326"/>
              <a:gd name="connsiteX11-5591" fmla="*/ 610546 w 3889897"/>
              <a:gd name="connsiteY11-5592" fmla="*/ 3738048 h 5020326"/>
              <a:gd name="connsiteX12-5593" fmla="*/ 389566 w 3889897"/>
              <a:gd name="connsiteY12-5594" fmla="*/ 3638988 h 5020326"/>
              <a:gd name="connsiteX13-5595" fmla="*/ 381946 w 3889897"/>
              <a:gd name="connsiteY13-5596" fmla="*/ 3326568 h 5020326"/>
              <a:gd name="connsiteX14-5597" fmla="*/ 420046 w 3889897"/>
              <a:gd name="connsiteY14-5598" fmla="*/ 3227508 h 5020326"/>
              <a:gd name="connsiteX15-5599" fmla="*/ 389566 w 3889897"/>
              <a:gd name="connsiteY15-5600" fmla="*/ 3166548 h 5020326"/>
              <a:gd name="connsiteX16-5601" fmla="*/ 351466 w 3889897"/>
              <a:gd name="connsiteY16-5602" fmla="*/ 3105588 h 5020326"/>
              <a:gd name="connsiteX17-5603" fmla="*/ 397186 w 3889897"/>
              <a:gd name="connsiteY17-5604" fmla="*/ 3021768 h 5020326"/>
              <a:gd name="connsiteX18-5605" fmla="*/ 488626 w 3889897"/>
              <a:gd name="connsiteY18-5606" fmla="*/ 2998908 h 5020326"/>
              <a:gd name="connsiteX19-5607" fmla="*/ 471956 w 3889897"/>
              <a:gd name="connsiteY19-5608" fmla="*/ 2942709 h 5020326"/>
              <a:gd name="connsiteX20-5609" fmla="*/ 435286 w 3889897"/>
              <a:gd name="connsiteY20-5610" fmla="*/ 2930328 h 5020326"/>
              <a:gd name="connsiteX21-5611" fmla="*/ 389566 w 3889897"/>
              <a:gd name="connsiteY21-5612" fmla="*/ 2930328 h 5020326"/>
              <a:gd name="connsiteX22-5613" fmla="*/ 314000 w 3889897"/>
              <a:gd name="connsiteY22-5614" fmla="*/ 2893495 h 5020326"/>
              <a:gd name="connsiteX23-5615" fmla="*/ 320986 w 3889897"/>
              <a:gd name="connsiteY23-5616" fmla="*/ 2846508 h 5020326"/>
              <a:gd name="connsiteX24-5617" fmla="*/ 328606 w 3889897"/>
              <a:gd name="connsiteY24-5618" fmla="*/ 2793168 h 5020326"/>
              <a:gd name="connsiteX25-5619" fmla="*/ 313366 w 3889897"/>
              <a:gd name="connsiteY25-5620" fmla="*/ 2732208 h 5020326"/>
              <a:gd name="connsiteX26-5621" fmla="*/ 267646 w 3889897"/>
              <a:gd name="connsiteY26-5622" fmla="*/ 2671248 h 5020326"/>
              <a:gd name="connsiteX27-5623" fmla="*/ 176206 w 3889897"/>
              <a:gd name="connsiteY27-5624" fmla="*/ 2656008 h 5020326"/>
              <a:gd name="connsiteX28-5625" fmla="*/ 54286 w 3889897"/>
              <a:gd name="connsiteY28-5626" fmla="*/ 2610288 h 5020326"/>
              <a:gd name="connsiteX29-5627" fmla="*/ 7931 w 3889897"/>
              <a:gd name="connsiteY29-5628" fmla="*/ 2563298 h 5020326"/>
              <a:gd name="connsiteX30-5629" fmla="*/ 8566 w 3889897"/>
              <a:gd name="connsiteY30-5630" fmla="*/ 2488368 h 5020326"/>
              <a:gd name="connsiteX31-5631" fmla="*/ 92386 w 3889897"/>
              <a:gd name="connsiteY31-5632" fmla="*/ 2335968 h 5020326"/>
              <a:gd name="connsiteX32-5633" fmla="*/ 221926 w 3889897"/>
              <a:gd name="connsiteY32-5634" fmla="*/ 2175948 h 5020326"/>
              <a:gd name="connsiteX33-5635" fmla="*/ 282886 w 3889897"/>
              <a:gd name="connsiteY33-5636" fmla="*/ 2084508 h 5020326"/>
              <a:gd name="connsiteX34-5637" fmla="*/ 328606 w 3889897"/>
              <a:gd name="connsiteY34-5638" fmla="*/ 1977828 h 5020326"/>
              <a:gd name="connsiteX35-5639" fmla="*/ 359086 w 3889897"/>
              <a:gd name="connsiteY35-5640" fmla="*/ 1871148 h 5020326"/>
              <a:gd name="connsiteX36-5641" fmla="*/ 374326 w 3889897"/>
              <a:gd name="connsiteY36-5642" fmla="*/ 1810188 h 5020326"/>
              <a:gd name="connsiteX37-5643" fmla="*/ 343846 w 3889897"/>
              <a:gd name="connsiteY37-5644" fmla="*/ 1756848 h 5020326"/>
              <a:gd name="connsiteX38-5645" fmla="*/ 328606 w 3889897"/>
              <a:gd name="connsiteY38-5646" fmla="*/ 1680648 h 5020326"/>
              <a:gd name="connsiteX39-5647" fmla="*/ 412426 w 3889897"/>
              <a:gd name="connsiteY39-5648" fmla="*/ 1474908 h 5020326"/>
              <a:gd name="connsiteX40-5649" fmla="*/ 442906 w 3889897"/>
              <a:gd name="connsiteY40-5650" fmla="*/ 1307268 h 5020326"/>
              <a:gd name="connsiteX41-5651" fmla="*/ 465766 w 3889897"/>
              <a:gd name="connsiteY41-5652" fmla="*/ 1192968 h 5020326"/>
              <a:gd name="connsiteX42-5653" fmla="*/ 503866 w 3889897"/>
              <a:gd name="connsiteY42-5654" fmla="*/ 1055808 h 5020326"/>
              <a:gd name="connsiteX43-5655" fmla="*/ 557206 w 3889897"/>
              <a:gd name="connsiteY43-5656" fmla="*/ 888168 h 5020326"/>
              <a:gd name="connsiteX44-5657" fmla="*/ 503866 w 3889897"/>
              <a:gd name="connsiteY44-5658" fmla="*/ 888168 h 5020326"/>
              <a:gd name="connsiteX45-5659" fmla="*/ 412426 w 3889897"/>
              <a:gd name="connsiteY45-5660" fmla="*/ 834828 h 5020326"/>
              <a:gd name="connsiteX46-5661" fmla="*/ 328606 w 3889897"/>
              <a:gd name="connsiteY46-5662" fmla="*/ 789108 h 5020326"/>
              <a:gd name="connsiteX47-5663" fmla="*/ 260026 w 3889897"/>
              <a:gd name="connsiteY47-5664" fmla="*/ 773868 h 5020326"/>
              <a:gd name="connsiteX48-5665" fmla="*/ 214306 w 3889897"/>
              <a:gd name="connsiteY48-5666" fmla="*/ 751008 h 5020326"/>
              <a:gd name="connsiteX49-5667" fmla="*/ 260026 w 3889897"/>
              <a:gd name="connsiteY49-5668" fmla="*/ 674808 h 5020326"/>
              <a:gd name="connsiteX50-5669" fmla="*/ 374326 w 3889897"/>
              <a:gd name="connsiteY50-5670" fmla="*/ 606228 h 5020326"/>
              <a:gd name="connsiteX51-5671" fmla="*/ 557206 w 3889897"/>
              <a:gd name="connsiteY51-5672" fmla="*/ 507168 h 5020326"/>
              <a:gd name="connsiteX52-5673" fmla="*/ 656266 w 3889897"/>
              <a:gd name="connsiteY52-5674" fmla="*/ 423348 h 5020326"/>
              <a:gd name="connsiteX53-5675" fmla="*/ 892486 w 3889897"/>
              <a:gd name="connsiteY53-5676" fmla="*/ 232848 h 5020326"/>
              <a:gd name="connsiteX54-5677" fmla="*/ 1174426 w 3889897"/>
              <a:gd name="connsiteY54-5678" fmla="*/ 80448 h 5020326"/>
              <a:gd name="connsiteX55-5679" fmla="*/ 1593526 w 3889897"/>
              <a:gd name="connsiteY55-5680" fmla="*/ 11868 h 5020326"/>
              <a:gd name="connsiteX56-5681" fmla="*/ 1944046 w 3889897"/>
              <a:gd name="connsiteY56-5682" fmla="*/ 4248 h 5020326"/>
              <a:gd name="connsiteX57-5683" fmla="*/ 2172646 w 3889897"/>
              <a:gd name="connsiteY57-5684" fmla="*/ 4248 h 5020326"/>
              <a:gd name="connsiteX58-5685" fmla="*/ 2393626 w 3889897"/>
              <a:gd name="connsiteY58-5686" fmla="*/ 57588 h 5020326"/>
              <a:gd name="connsiteX59-5687" fmla="*/ 2667946 w 3889897"/>
              <a:gd name="connsiteY59-5688" fmla="*/ 133788 h 5020326"/>
              <a:gd name="connsiteX60-5689" fmla="*/ 2820346 w 3889897"/>
              <a:gd name="connsiteY60-5690" fmla="*/ 202368 h 5020326"/>
              <a:gd name="connsiteX61-5691" fmla="*/ 3102286 w 3889897"/>
              <a:gd name="connsiteY61-5692" fmla="*/ 400488 h 5020326"/>
              <a:gd name="connsiteX62-5693" fmla="*/ 3285166 w 3889897"/>
              <a:gd name="connsiteY62-5694" fmla="*/ 651948 h 5020326"/>
              <a:gd name="connsiteX63-5695" fmla="*/ 3407086 w 3889897"/>
              <a:gd name="connsiteY63-5696" fmla="*/ 918648 h 5020326"/>
              <a:gd name="connsiteX64-5697" fmla="*/ 3475666 w 3889897"/>
              <a:gd name="connsiteY64-5698" fmla="*/ 1238688 h 5020326"/>
              <a:gd name="connsiteX65-5699" fmla="*/ 3506146 w 3889897"/>
              <a:gd name="connsiteY65-5700" fmla="*/ 1543488 h 5020326"/>
              <a:gd name="connsiteX66-5701" fmla="*/ 3506146 w 3889897"/>
              <a:gd name="connsiteY66-5702" fmla="*/ 1962588 h 5020326"/>
              <a:gd name="connsiteX67-5703" fmla="*/ 3338506 w 3889897"/>
              <a:gd name="connsiteY67-5704" fmla="*/ 2305488 h 5020326"/>
              <a:gd name="connsiteX68-5705" fmla="*/ 3254686 w 3889897"/>
              <a:gd name="connsiteY68-5706" fmla="*/ 2473128 h 5020326"/>
              <a:gd name="connsiteX69-5707" fmla="*/ 3132766 w 3889897"/>
              <a:gd name="connsiteY69-5708" fmla="*/ 2663628 h 5020326"/>
              <a:gd name="connsiteX70-5709" fmla="*/ 3071806 w 3889897"/>
              <a:gd name="connsiteY70-5710" fmla="*/ 2838888 h 5020326"/>
              <a:gd name="connsiteX71-5711" fmla="*/ 3064186 w 3889897"/>
              <a:gd name="connsiteY71-5712" fmla="*/ 2915088 h 5020326"/>
              <a:gd name="connsiteX72-5713" fmla="*/ 3018466 w 3889897"/>
              <a:gd name="connsiteY72-5714" fmla="*/ 3014148 h 5020326"/>
              <a:gd name="connsiteX73-5715" fmla="*/ 2980366 w 3889897"/>
              <a:gd name="connsiteY73-5716" fmla="*/ 3082728 h 5020326"/>
              <a:gd name="connsiteX74-5717" fmla="*/ 2957506 w 3889897"/>
              <a:gd name="connsiteY74-5718" fmla="*/ 3120828 h 5020326"/>
              <a:gd name="connsiteX75-5719" fmla="*/ 2957506 w 3889897"/>
              <a:gd name="connsiteY75-5720" fmla="*/ 3555168 h 5020326"/>
              <a:gd name="connsiteX76-5721" fmla="*/ 3010846 w 3889897"/>
              <a:gd name="connsiteY76-5722" fmla="*/ 3539928 h 5020326"/>
              <a:gd name="connsiteX77-5723" fmla="*/ 3109906 w 3889897"/>
              <a:gd name="connsiteY77-5724" fmla="*/ 3570408 h 5020326"/>
              <a:gd name="connsiteX78-5725" fmla="*/ 3140386 w 3889897"/>
              <a:gd name="connsiteY78-5726" fmla="*/ 3631368 h 5020326"/>
              <a:gd name="connsiteX79-5727" fmla="*/ 3117526 w 3889897"/>
              <a:gd name="connsiteY79-5728" fmla="*/ 3738048 h 5020326"/>
              <a:gd name="connsiteX80-5729" fmla="*/ 3125146 w 3889897"/>
              <a:gd name="connsiteY80-5730" fmla="*/ 4103808 h 5020326"/>
              <a:gd name="connsiteX81-5731" fmla="*/ 3163246 w 3889897"/>
              <a:gd name="connsiteY81-5732" fmla="*/ 4157148 h 5020326"/>
              <a:gd name="connsiteX82-5733" fmla="*/ 3201346 w 3889897"/>
              <a:gd name="connsiteY82-5734" fmla="*/ 4164768 h 5020326"/>
              <a:gd name="connsiteX83-5735" fmla="*/ 3231826 w 3889897"/>
              <a:gd name="connsiteY83-5736" fmla="*/ 4172388 h 5020326"/>
              <a:gd name="connsiteX84-5737" fmla="*/ 3285166 w 3889897"/>
              <a:gd name="connsiteY84-5738" fmla="*/ 4294308 h 5020326"/>
              <a:gd name="connsiteX85-5739" fmla="*/ 3300406 w 3889897"/>
              <a:gd name="connsiteY85-5740" fmla="*/ 4347648 h 5020326"/>
              <a:gd name="connsiteX86-5741" fmla="*/ 3330886 w 3889897"/>
              <a:gd name="connsiteY86-5742" fmla="*/ 4408608 h 5020326"/>
              <a:gd name="connsiteX87-5743" fmla="*/ 3551866 w 3889897"/>
              <a:gd name="connsiteY87-5744" fmla="*/ 4644828 h 5020326"/>
              <a:gd name="connsiteX88-5745" fmla="*/ 3889897 w 3889897"/>
              <a:gd name="connsiteY88-5746" fmla="*/ 5020326 h 5020326"/>
              <a:gd name="connsiteX0-5747" fmla="*/ 710239 w 3889897"/>
              <a:gd name="connsiteY0-5748" fmla="*/ 5024991 h 5024991"/>
              <a:gd name="connsiteX1-5749" fmla="*/ 961066 w 3889897"/>
              <a:gd name="connsiteY1-5750" fmla="*/ 4644828 h 5024991"/>
              <a:gd name="connsiteX2-5751" fmla="*/ 1342066 w 3889897"/>
              <a:gd name="connsiteY2-5752" fmla="*/ 4172388 h 5024991"/>
              <a:gd name="connsiteX3-5753" fmla="*/ 1258246 w 3889897"/>
              <a:gd name="connsiteY3-5754" fmla="*/ 4012368 h 5024991"/>
              <a:gd name="connsiteX4-5755" fmla="*/ 1204906 w 3889897"/>
              <a:gd name="connsiteY4-5756" fmla="*/ 3928548 h 5024991"/>
              <a:gd name="connsiteX5-5757" fmla="*/ 1174426 w 3889897"/>
              <a:gd name="connsiteY5-5758" fmla="*/ 3768528 h 5024991"/>
              <a:gd name="connsiteX6-5759" fmla="*/ 1151566 w 3889897"/>
              <a:gd name="connsiteY6-5760" fmla="*/ 3699948 h 5024991"/>
              <a:gd name="connsiteX7-5761" fmla="*/ 1143946 w 3889897"/>
              <a:gd name="connsiteY7-5762" fmla="*/ 3669468 h 5024991"/>
              <a:gd name="connsiteX8-5763" fmla="*/ 1067746 w 3889897"/>
              <a:gd name="connsiteY8-5764" fmla="*/ 3661848 h 5024991"/>
              <a:gd name="connsiteX9-5765" fmla="*/ 938206 w 3889897"/>
              <a:gd name="connsiteY9-5766" fmla="*/ 3669468 h 5024991"/>
              <a:gd name="connsiteX10-5767" fmla="*/ 831526 w 3889897"/>
              <a:gd name="connsiteY10-5768" fmla="*/ 3692328 h 5024991"/>
              <a:gd name="connsiteX11-5769" fmla="*/ 610546 w 3889897"/>
              <a:gd name="connsiteY11-5770" fmla="*/ 3738048 h 5024991"/>
              <a:gd name="connsiteX12-5771" fmla="*/ 389566 w 3889897"/>
              <a:gd name="connsiteY12-5772" fmla="*/ 3638988 h 5024991"/>
              <a:gd name="connsiteX13-5773" fmla="*/ 381946 w 3889897"/>
              <a:gd name="connsiteY13-5774" fmla="*/ 3326568 h 5024991"/>
              <a:gd name="connsiteX14-5775" fmla="*/ 420046 w 3889897"/>
              <a:gd name="connsiteY14-5776" fmla="*/ 3227508 h 5024991"/>
              <a:gd name="connsiteX15-5777" fmla="*/ 389566 w 3889897"/>
              <a:gd name="connsiteY15-5778" fmla="*/ 3166548 h 5024991"/>
              <a:gd name="connsiteX16-5779" fmla="*/ 351466 w 3889897"/>
              <a:gd name="connsiteY16-5780" fmla="*/ 3105588 h 5024991"/>
              <a:gd name="connsiteX17-5781" fmla="*/ 397186 w 3889897"/>
              <a:gd name="connsiteY17-5782" fmla="*/ 3021768 h 5024991"/>
              <a:gd name="connsiteX18-5783" fmla="*/ 488626 w 3889897"/>
              <a:gd name="connsiteY18-5784" fmla="*/ 2998908 h 5024991"/>
              <a:gd name="connsiteX19-5785" fmla="*/ 471956 w 3889897"/>
              <a:gd name="connsiteY19-5786" fmla="*/ 2942709 h 5024991"/>
              <a:gd name="connsiteX20-5787" fmla="*/ 435286 w 3889897"/>
              <a:gd name="connsiteY20-5788" fmla="*/ 2930328 h 5024991"/>
              <a:gd name="connsiteX21-5789" fmla="*/ 389566 w 3889897"/>
              <a:gd name="connsiteY21-5790" fmla="*/ 2930328 h 5024991"/>
              <a:gd name="connsiteX22-5791" fmla="*/ 314000 w 3889897"/>
              <a:gd name="connsiteY22-5792" fmla="*/ 2893495 h 5024991"/>
              <a:gd name="connsiteX23-5793" fmla="*/ 320986 w 3889897"/>
              <a:gd name="connsiteY23-5794" fmla="*/ 2846508 h 5024991"/>
              <a:gd name="connsiteX24-5795" fmla="*/ 328606 w 3889897"/>
              <a:gd name="connsiteY24-5796" fmla="*/ 2793168 h 5024991"/>
              <a:gd name="connsiteX25-5797" fmla="*/ 313366 w 3889897"/>
              <a:gd name="connsiteY25-5798" fmla="*/ 2732208 h 5024991"/>
              <a:gd name="connsiteX26-5799" fmla="*/ 267646 w 3889897"/>
              <a:gd name="connsiteY26-5800" fmla="*/ 2671248 h 5024991"/>
              <a:gd name="connsiteX27-5801" fmla="*/ 176206 w 3889897"/>
              <a:gd name="connsiteY27-5802" fmla="*/ 2656008 h 5024991"/>
              <a:gd name="connsiteX28-5803" fmla="*/ 54286 w 3889897"/>
              <a:gd name="connsiteY28-5804" fmla="*/ 2610288 h 5024991"/>
              <a:gd name="connsiteX29-5805" fmla="*/ 7931 w 3889897"/>
              <a:gd name="connsiteY29-5806" fmla="*/ 2563298 h 5024991"/>
              <a:gd name="connsiteX30-5807" fmla="*/ 8566 w 3889897"/>
              <a:gd name="connsiteY30-5808" fmla="*/ 2488368 h 5024991"/>
              <a:gd name="connsiteX31-5809" fmla="*/ 92386 w 3889897"/>
              <a:gd name="connsiteY31-5810" fmla="*/ 2335968 h 5024991"/>
              <a:gd name="connsiteX32-5811" fmla="*/ 221926 w 3889897"/>
              <a:gd name="connsiteY32-5812" fmla="*/ 2175948 h 5024991"/>
              <a:gd name="connsiteX33-5813" fmla="*/ 282886 w 3889897"/>
              <a:gd name="connsiteY33-5814" fmla="*/ 2084508 h 5024991"/>
              <a:gd name="connsiteX34-5815" fmla="*/ 328606 w 3889897"/>
              <a:gd name="connsiteY34-5816" fmla="*/ 1977828 h 5024991"/>
              <a:gd name="connsiteX35-5817" fmla="*/ 359086 w 3889897"/>
              <a:gd name="connsiteY35-5818" fmla="*/ 1871148 h 5024991"/>
              <a:gd name="connsiteX36-5819" fmla="*/ 374326 w 3889897"/>
              <a:gd name="connsiteY36-5820" fmla="*/ 1810188 h 5024991"/>
              <a:gd name="connsiteX37-5821" fmla="*/ 343846 w 3889897"/>
              <a:gd name="connsiteY37-5822" fmla="*/ 1756848 h 5024991"/>
              <a:gd name="connsiteX38-5823" fmla="*/ 328606 w 3889897"/>
              <a:gd name="connsiteY38-5824" fmla="*/ 1680648 h 5024991"/>
              <a:gd name="connsiteX39-5825" fmla="*/ 412426 w 3889897"/>
              <a:gd name="connsiteY39-5826" fmla="*/ 1474908 h 5024991"/>
              <a:gd name="connsiteX40-5827" fmla="*/ 442906 w 3889897"/>
              <a:gd name="connsiteY40-5828" fmla="*/ 1307268 h 5024991"/>
              <a:gd name="connsiteX41-5829" fmla="*/ 465766 w 3889897"/>
              <a:gd name="connsiteY41-5830" fmla="*/ 1192968 h 5024991"/>
              <a:gd name="connsiteX42-5831" fmla="*/ 503866 w 3889897"/>
              <a:gd name="connsiteY42-5832" fmla="*/ 1055808 h 5024991"/>
              <a:gd name="connsiteX43-5833" fmla="*/ 557206 w 3889897"/>
              <a:gd name="connsiteY43-5834" fmla="*/ 888168 h 5024991"/>
              <a:gd name="connsiteX44-5835" fmla="*/ 503866 w 3889897"/>
              <a:gd name="connsiteY44-5836" fmla="*/ 888168 h 5024991"/>
              <a:gd name="connsiteX45-5837" fmla="*/ 412426 w 3889897"/>
              <a:gd name="connsiteY45-5838" fmla="*/ 834828 h 5024991"/>
              <a:gd name="connsiteX46-5839" fmla="*/ 328606 w 3889897"/>
              <a:gd name="connsiteY46-5840" fmla="*/ 789108 h 5024991"/>
              <a:gd name="connsiteX47-5841" fmla="*/ 260026 w 3889897"/>
              <a:gd name="connsiteY47-5842" fmla="*/ 773868 h 5024991"/>
              <a:gd name="connsiteX48-5843" fmla="*/ 214306 w 3889897"/>
              <a:gd name="connsiteY48-5844" fmla="*/ 751008 h 5024991"/>
              <a:gd name="connsiteX49-5845" fmla="*/ 260026 w 3889897"/>
              <a:gd name="connsiteY49-5846" fmla="*/ 674808 h 5024991"/>
              <a:gd name="connsiteX50-5847" fmla="*/ 374326 w 3889897"/>
              <a:gd name="connsiteY50-5848" fmla="*/ 606228 h 5024991"/>
              <a:gd name="connsiteX51-5849" fmla="*/ 557206 w 3889897"/>
              <a:gd name="connsiteY51-5850" fmla="*/ 507168 h 5024991"/>
              <a:gd name="connsiteX52-5851" fmla="*/ 656266 w 3889897"/>
              <a:gd name="connsiteY52-5852" fmla="*/ 423348 h 5024991"/>
              <a:gd name="connsiteX53-5853" fmla="*/ 892486 w 3889897"/>
              <a:gd name="connsiteY53-5854" fmla="*/ 232848 h 5024991"/>
              <a:gd name="connsiteX54-5855" fmla="*/ 1174426 w 3889897"/>
              <a:gd name="connsiteY54-5856" fmla="*/ 80448 h 5024991"/>
              <a:gd name="connsiteX55-5857" fmla="*/ 1593526 w 3889897"/>
              <a:gd name="connsiteY55-5858" fmla="*/ 11868 h 5024991"/>
              <a:gd name="connsiteX56-5859" fmla="*/ 1944046 w 3889897"/>
              <a:gd name="connsiteY56-5860" fmla="*/ 4248 h 5024991"/>
              <a:gd name="connsiteX57-5861" fmla="*/ 2172646 w 3889897"/>
              <a:gd name="connsiteY57-5862" fmla="*/ 4248 h 5024991"/>
              <a:gd name="connsiteX58-5863" fmla="*/ 2393626 w 3889897"/>
              <a:gd name="connsiteY58-5864" fmla="*/ 57588 h 5024991"/>
              <a:gd name="connsiteX59-5865" fmla="*/ 2667946 w 3889897"/>
              <a:gd name="connsiteY59-5866" fmla="*/ 133788 h 5024991"/>
              <a:gd name="connsiteX60-5867" fmla="*/ 2820346 w 3889897"/>
              <a:gd name="connsiteY60-5868" fmla="*/ 202368 h 5024991"/>
              <a:gd name="connsiteX61-5869" fmla="*/ 3102286 w 3889897"/>
              <a:gd name="connsiteY61-5870" fmla="*/ 400488 h 5024991"/>
              <a:gd name="connsiteX62-5871" fmla="*/ 3285166 w 3889897"/>
              <a:gd name="connsiteY62-5872" fmla="*/ 651948 h 5024991"/>
              <a:gd name="connsiteX63-5873" fmla="*/ 3407086 w 3889897"/>
              <a:gd name="connsiteY63-5874" fmla="*/ 918648 h 5024991"/>
              <a:gd name="connsiteX64-5875" fmla="*/ 3475666 w 3889897"/>
              <a:gd name="connsiteY64-5876" fmla="*/ 1238688 h 5024991"/>
              <a:gd name="connsiteX65-5877" fmla="*/ 3506146 w 3889897"/>
              <a:gd name="connsiteY65-5878" fmla="*/ 1543488 h 5024991"/>
              <a:gd name="connsiteX66-5879" fmla="*/ 3506146 w 3889897"/>
              <a:gd name="connsiteY66-5880" fmla="*/ 1962588 h 5024991"/>
              <a:gd name="connsiteX67-5881" fmla="*/ 3338506 w 3889897"/>
              <a:gd name="connsiteY67-5882" fmla="*/ 2305488 h 5024991"/>
              <a:gd name="connsiteX68-5883" fmla="*/ 3254686 w 3889897"/>
              <a:gd name="connsiteY68-5884" fmla="*/ 2473128 h 5024991"/>
              <a:gd name="connsiteX69-5885" fmla="*/ 3132766 w 3889897"/>
              <a:gd name="connsiteY69-5886" fmla="*/ 2663628 h 5024991"/>
              <a:gd name="connsiteX70-5887" fmla="*/ 3071806 w 3889897"/>
              <a:gd name="connsiteY70-5888" fmla="*/ 2838888 h 5024991"/>
              <a:gd name="connsiteX71-5889" fmla="*/ 3064186 w 3889897"/>
              <a:gd name="connsiteY71-5890" fmla="*/ 2915088 h 5024991"/>
              <a:gd name="connsiteX72-5891" fmla="*/ 3018466 w 3889897"/>
              <a:gd name="connsiteY72-5892" fmla="*/ 3014148 h 5024991"/>
              <a:gd name="connsiteX73-5893" fmla="*/ 2980366 w 3889897"/>
              <a:gd name="connsiteY73-5894" fmla="*/ 3082728 h 5024991"/>
              <a:gd name="connsiteX74-5895" fmla="*/ 2957506 w 3889897"/>
              <a:gd name="connsiteY74-5896" fmla="*/ 3120828 h 5024991"/>
              <a:gd name="connsiteX75-5897" fmla="*/ 2957506 w 3889897"/>
              <a:gd name="connsiteY75-5898" fmla="*/ 3555168 h 5024991"/>
              <a:gd name="connsiteX76-5899" fmla="*/ 3010846 w 3889897"/>
              <a:gd name="connsiteY76-5900" fmla="*/ 3539928 h 5024991"/>
              <a:gd name="connsiteX77-5901" fmla="*/ 3109906 w 3889897"/>
              <a:gd name="connsiteY77-5902" fmla="*/ 3570408 h 5024991"/>
              <a:gd name="connsiteX78-5903" fmla="*/ 3140386 w 3889897"/>
              <a:gd name="connsiteY78-5904" fmla="*/ 3631368 h 5024991"/>
              <a:gd name="connsiteX79-5905" fmla="*/ 3117526 w 3889897"/>
              <a:gd name="connsiteY79-5906" fmla="*/ 3738048 h 5024991"/>
              <a:gd name="connsiteX80-5907" fmla="*/ 3125146 w 3889897"/>
              <a:gd name="connsiteY80-5908" fmla="*/ 4103808 h 5024991"/>
              <a:gd name="connsiteX81-5909" fmla="*/ 3163246 w 3889897"/>
              <a:gd name="connsiteY81-5910" fmla="*/ 4157148 h 5024991"/>
              <a:gd name="connsiteX82-5911" fmla="*/ 3201346 w 3889897"/>
              <a:gd name="connsiteY82-5912" fmla="*/ 4164768 h 5024991"/>
              <a:gd name="connsiteX83-5913" fmla="*/ 3231826 w 3889897"/>
              <a:gd name="connsiteY83-5914" fmla="*/ 4172388 h 5024991"/>
              <a:gd name="connsiteX84-5915" fmla="*/ 3285166 w 3889897"/>
              <a:gd name="connsiteY84-5916" fmla="*/ 4294308 h 5024991"/>
              <a:gd name="connsiteX85-5917" fmla="*/ 3300406 w 3889897"/>
              <a:gd name="connsiteY85-5918" fmla="*/ 4347648 h 5024991"/>
              <a:gd name="connsiteX86-5919" fmla="*/ 3330886 w 3889897"/>
              <a:gd name="connsiteY86-5920" fmla="*/ 4408608 h 5024991"/>
              <a:gd name="connsiteX87-5921" fmla="*/ 3551866 w 3889897"/>
              <a:gd name="connsiteY87-5922" fmla="*/ 4644828 h 5024991"/>
              <a:gd name="connsiteX88-5923" fmla="*/ 3889897 w 3889897"/>
              <a:gd name="connsiteY88-5924" fmla="*/ 5020326 h 5024991"/>
              <a:gd name="connsiteX0-5925" fmla="*/ 712990 w 3889897"/>
              <a:gd name="connsiteY0-5926" fmla="*/ 5019479 h 5020326"/>
              <a:gd name="connsiteX1-5927" fmla="*/ 961066 w 3889897"/>
              <a:gd name="connsiteY1-5928" fmla="*/ 4644828 h 5020326"/>
              <a:gd name="connsiteX2-5929" fmla="*/ 1342066 w 3889897"/>
              <a:gd name="connsiteY2-5930" fmla="*/ 4172388 h 5020326"/>
              <a:gd name="connsiteX3-5931" fmla="*/ 1258246 w 3889897"/>
              <a:gd name="connsiteY3-5932" fmla="*/ 4012368 h 5020326"/>
              <a:gd name="connsiteX4-5933" fmla="*/ 1204906 w 3889897"/>
              <a:gd name="connsiteY4-5934" fmla="*/ 3928548 h 5020326"/>
              <a:gd name="connsiteX5-5935" fmla="*/ 1174426 w 3889897"/>
              <a:gd name="connsiteY5-5936" fmla="*/ 3768528 h 5020326"/>
              <a:gd name="connsiteX6-5937" fmla="*/ 1151566 w 3889897"/>
              <a:gd name="connsiteY6-5938" fmla="*/ 3699948 h 5020326"/>
              <a:gd name="connsiteX7-5939" fmla="*/ 1143946 w 3889897"/>
              <a:gd name="connsiteY7-5940" fmla="*/ 3669468 h 5020326"/>
              <a:gd name="connsiteX8-5941" fmla="*/ 1067746 w 3889897"/>
              <a:gd name="connsiteY8-5942" fmla="*/ 3661848 h 5020326"/>
              <a:gd name="connsiteX9-5943" fmla="*/ 938206 w 3889897"/>
              <a:gd name="connsiteY9-5944" fmla="*/ 3669468 h 5020326"/>
              <a:gd name="connsiteX10-5945" fmla="*/ 831526 w 3889897"/>
              <a:gd name="connsiteY10-5946" fmla="*/ 3692328 h 5020326"/>
              <a:gd name="connsiteX11-5947" fmla="*/ 610546 w 3889897"/>
              <a:gd name="connsiteY11-5948" fmla="*/ 3738048 h 5020326"/>
              <a:gd name="connsiteX12-5949" fmla="*/ 389566 w 3889897"/>
              <a:gd name="connsiteY12-5950" fmla="*/ 3638988 h 5020326"/>
              <a:gd name="connsiteX13-5951" fmla="*/ 381946 w 3889897"/>
              <a:gd name="connsiteY13-5952" fmla="*/ 3326568 h 5020326"/>
              <a:gd name="connsiteX14-5953" fmla="*/ 420046 w 3889897"/>
              <a:gd name="connsiteY14-5954" fmla="*/ 3227508 h 5020326"/>
              <a:gd name="connsiteX15-5955" fmla="*/ 389566 w 3889897"/>
              <a:gd name="connsiteY15-5956" fmla="*/ 3166548 h 5020326"/>
              <a:gd name="connsiteX16-5957" fmla="*/ 351466 w 3889897"/>
              <a:gd name="connsiteY16-5958" fmla="*/ 3105588 h 5020326"/>
              <a:gd name="connsiteX17-5959" fmla="*/ 397186 w 3889897"/>
              <a:gd name="connsiteY17-5960" fmla="*/ 3021768 h 5020326"/>
              <a:gd name="connsiteX18-5961" fmla="*/ 488626 w 3889897"/>
              <a:gd name="connsiteY18-5962" fmla="*/ 2998908 h 5020326"/>
              <a:gd name="connsiteX19-5963" fmla="*/ 471956 w 3889897"/>
              <a:gd name="connsiteY19-5964" fmla="*/ 2942709 h 5020326"/>
              <a:gd name="connsiteX20-5965" fmla="*/ 435286 w 3889897"/>
              <a:gd name="connsiteY20-5966" fmla="*/ 2930328 h 5020326"/>
              <a:gd name="connsiteX21-5967" fmla="*/ 389566 w 3889897"/>
              <a:gd name="connsiteY21-5968" fmla="*/ 2930328 h 5020326"/>
              <a:gd name="connsiteX22-5969" fmla="*/ 314000 w 3889897"/>
              <a:gd name="connsiteY22-5970" fmla="*/ 2893495 h 5020326"/>
              <a:gd name="connsiteX23-5971" fmla="*/ 320986 w 3889897"/>
              <a:gd name="connsiteY23-5972" fmla="*/ 2846508 h 5020326"/>
              <a:gd name="connsiteX24-5973" fmla="*/ 328606 w 3889897"/>
              <a:gd name="connsiteY24-5974" fmla="*/ 2793168 h 5020326"/>
              <a:gd name="connsiteX25-5975" fmla="*/ 313366 w 3889897"/>
              <a:gd name="connsiteY25-5976" fmla="*/ 2732208 h 5020326"/>
              <a:gd name="connsiteX26-5977" fmla="*/ 267646 w 3889897"/>
              <a:gd name="connsiteY26-5978" fmla="*/ 2671248 h 5020326"/>
              <a:gd name="connsiteX27-5979" fmla="*/ 176206 w 3889897"/>
              <a:gd name="connsiteY27-5980" fmla="*/ 2656008 h 5020326"/>
              <a:gd name="connsiteX28-5981" fmla="*/ 54286 w 3889897"/>
              <a:gd name="connsiteY28-5982" fmla="*/ 2610288 h 5020326"/>
              <a:gd name="connsiteX29-5983" fmla="*/ 7931 w 3889897"/>
              <a:gd name="connsiteY29-5984" fmla="*/ 2563298 h 5020326"/>
              <a:gd name="connsiteX30-5985" fmla="*/ 8566 w 3889897"/>
              <a:gd name="connsiteY30-5986" fmla="*/ 2488368 h 5020326"/>
              <a:gd name="connsiteX31-5987" fmla="*/ 92386 w 3889897"/>
              <a:gd name="connsiteY31-5988" fmla="*/ 2335968 h 5020326"/>
              <a:gd name="connsiteX32-5989" fmla="*/ 221926 w 3889897"/>
              <a:gd name="connsiteY32-5990" fmla="*/ 2175948 h 5020326"/>
              <a:gd name="connsiteX33-5991" fmla="*/ 282886 w 3889897"/>
              <a:gd name="connsiteY33-5992" fmla="*/ 2084508 h 5020326"/>
              <a:gd name="connsiteX34-5993" fmla="*/ 328606 w 3889897"/>
              <a:gd name="connsiteY34-5994" fmla="*/ 1977828 h 5020326"/>
              <a:gd name="connsiteX35-5995" fmla="*/ 359086 w 3889897"/>
              <a:gd name="connsiteY35-5996" fmla="*/ 1871148 h 5020326"/>
              <a:gd name="connsiteX36-5997" fmla="*/ 374326 w 3889897"/>
              <a:gd name="connsiteY36-5998" fmla="*/ 1810188 h 5020326"/>
              <a:gd name="connsiteX37-5999" fmla="*/ 343846 w 3889897"/>
              <a:gd name="connsiteY37-6000" fmla="*/ 1756848 h 5020326"/>
              <a:gd name="connsiteX38-6001" fmla="*/ 328606 w 3889897"/>
              <a:gd name="connsiteY38-6002" fmla="*/ 1680648 h 5020326"/>
              <a:gd name="connsiteX39-6003" fmla="*/ 412426 w 3889897"/>
              <a:gd name="connsiteY39-6004" fmla="*/ 1474908 h 5020326"/>
              <a:gd name="connsiteX40-6005" fmla="*/ 442906 w 3889897"/>
              <a:gd name="connsiteY40-6006" fmla="*/ 1307268 h 5020326"/>
              <a:gd name="connsiteX41-6007" fmla="*/ 465766 w 3889897"/>
              <a:gd name="connsiteY41-6008" fmla="*/ 1192968 h 5020326"/>
              <a:gd name="connsiteX42-6009" fmla="*/ 503866 w 3889897"/>
              <a:gd name="connsiteY42-6010" fmla="*/ 1055808 h 5020326"/>
              <a:gd name="connsiteX43-6011" fmla="*/ 557206 w 3889897"/>
              <a:gd name="connsiteY43-6012" fmla="*/ 888168 h 5020326"/>
              <a:gd name="connsiteX44-6013" fmla="*/ 503866 w 3889897"/>
              <a:gd name="connsiteY44-6014" fmla="*/ 888168 h 5020326"/>
              <a:gd name="connsiteX45-6015" fmla="*/ 412426 w 3889897"/>
              <a:gd name="connsiteY45-6016" fmla="*/ 834828 h 5020326"/>
              <a:gd name="connsiteX46-6017" fmla="*/ 328606 w 3889897"/>
              <a:gd name="connsiteY46-6018" fmla="*/ 789108 h 5020326"/>
              <a:gd name="connsiteX47-6019" fmla="*/ 260026 w 3889897"/>
              <a:gd name="connsiteY47-6020" fmla="*/ 773868 h 5020326"/>
              <a:gd name="connsiteX48-6021" fmla="*/ 214306 w 3889897"/>
              <a:gd name="connsiteY48-6022" fmla="*/ 751008 h 5020326"/>
              <a:gd name="connsiteX49-6023" fmla="*/ 260026 w 3889897"/>
              <a:gd name="connsiteY49-6024" fmla="*/ 674808 h 5020326"/>
              <a:gd name="connsiteX50-6025" fmla="*/ 374326 w 3889897"/>
              <a:gd name="connsiteY50-6026" fmla="*/ 606228 h 5020326"/>
              <a:gd name="connsiteX51-6027" fmla="*/ 557206 w 3889897"/>
              <a:gd name="connsiteY51-6028" fmla="*/ 507168 h 5020326"/>
              <a:gd name="connsiteX52-6029" fmla="*/ 656266 w 3889897"/>
              <a:gd name="connsiteY52-6030" fmla="*/ 423348 h 5020326"/>
              <a:gd name="connsiteX53-6031" fmla="*/ 892486 w 3889897"/>
              <a:gd name="connsiteY53-6032" fmla="*/ 232848 h 5020326"/>
              <a:gd name="connsiteX54-6033" fmla="*/ 1174426 w 3889897"/>
              <a:gd name="connsiteY54-6034" fmla="*/ 80448 h 5020326"/>
              <a:gd name="connsiteX55-6035" fmla="*/ 1593526 w 3889897"/>
              <a:gd name="connsiteY55-6036" fmla="*/ 11868 h 5020326"/>
              <a:gd name="connsiteX56-6037" fmla="*/ 1944046 w 3889897"/>
              <a:gd name="connsiteY56-6038" fmla="*/ 4248 h 5020326"/>
              <a:gd name="connsiteX57-6039" fmla="*/ 2172646 w 3889897"/>
              <a:gd name="connsiteY57-6040" fmla="*/ 4248 h 5020326"/>
              <a:gd name="connsiteX58-6041" fmla="*/ 2393626 w 3889897"/>
              <a:gd name="connsiteY58-6042" fmla="*/ 57588 h 5020326"/>
              <a:gd name="connsiteX59-6043" fmla="*/ 2667946 w 3889897"/>
              <a:gd name="connsiteY59-6044" fmla="*/ 133788 h 5020326"/>
              <a:gd name="connsiteX60-6045" fmla="*/ 2820346 w 3889897"/>
              <a:gd name="connsiteY60-6046" fmla="*/ 202368 h 5020326"/>
              <a:gd name="connsiteX61-6047" fmla="*/ 3102286 w 3889897"/>
              <a:gd name="connsiteY61-6048" fmla="*/ 400488 h 5020326"/>
              <a:gd name="connsiteX62-6049" fmla="*/ 3285166 w 3889897"/>
              <a:gd name="connsiteY62-6050" fmla="*/ 651948 h 5020326"/>
              <a:gd name="connsiteX63-6051" fmla="*/ 3407086 w 3889897"/>
              <a:gd name="connsiteY63-6052" fmla="*/ 918648 h 5020326"/>
              <a:gd name="connsiteX64-6053" fmla="*/ 3475666 w 3889897"/>
              <a:gd name="connsiteY64-6054" fmla="*/ 1238688 h 5020326"/>
              <a:gd name="connsiteX65-6055" fmla="*/ 3506146 w 3889897"/>
              <a:gd name="connsiteY65-6056" fmla="*/ 1543488 h 5020326"/>
              <a:gd name="connsiteX66-6057" fmla="*/ 3506146 w 3889897"/>
              <a:gd name="connsiteY66-6058" fmla="*/ 1962588 h 5020326"/>
              <a:gd name="connsiteX67-6059" fmla="*/ 3338506 w 3889897"/>
              <a:gd name="connsiteY67-6060" fmla="*/ 2305488 h 5020326"/>
              <a:gd name="connsiteX68-6061" fmla="*/ 3254686 w 3889897"/>
              <a:gd name="connsiteY68-6062" fmla="*/ 2473128 h 5020326"/>
              <a:gd name="connsiteX69-6063" fmla="*/ 3132766 w 3889897"/>
              <a:gd name="connsiteY69-6064" fmla="*/ 2663628 h 5020326"/>
              <a:gd name="connsiteX70-6065" fmla="*/ 3071806 w 3889897"/>
              <a:gd name="connsiteY70-6066" fmla="*/ 2838888 h 5020326"/>
              <a:gd name="connsiteX71-6067" fmla="*/ 3064186 w 3889897"/>
              <a:gd name="connsiteY71-6068" fmla="*/ 2915088 h 5020326"/>
              <a:gd name="connsiteX72-6069" fmla="*/ 3018466 w 3889897"/>
              <a:gd name="connsiteY72-6070" fmla="*/ 3014148 h 5020326"/>
              <a:gd name="connsiteX73-6071" fmla="*/ 2980366 w 3889897"/>
              <a:gd name="connsiteY73-6072" fmla="*/ 3082728 h 5020326"/>
              <a:gd name="connsiteX74-6073" fmla="*/ 2957506 w 3889897"/>
              <a:gd name="connsiteY74-6074" fmla="*/ 3120828 h 5020326"/>
              <a:gd name="connsiteX75-6075" fmla="*/ 2957506 w 3889897"/>
              <a:gd name="connsiteY75-6076" fmla="*/ 3555168 h 5020326"/>
              <a:gd name="connsiteX76-6077" fmla="*/ 3010846 w 3889897"/>
              <a:gd name="connsiteY76-6078" fmla="*/ 3539928 h 5020326"/>
              <a:gd name="connsiteX77-6079" fmla="*/ 3109906 w 3889897"/>
              <a:gd name="connsiteY77-6080" fmla="*/ 3570408 h 5020326"/>
              <a:gd name="connsiteX78-6081" fmla="*/ 3140386 w 3889897"/>
              <a:gd name="connsiteY78-6082" fmla="*/ 3631368 h 5020326"/>
              <a:gd name="connsiteX79-6083" fmla="*/ 3117526 w 3889897"/>
              <a:gd name="connsiteY79-6084" fmla="*/ 3738048 h 5020326"/>
              <a:gd name="connsiteX80-6085" fmla="*/ 3125146 w 3889897"/>
              <a:gd name="connsiteY80-6086" fmla="*/ 4103808 h 5020326"/>
              <a:gd name="connsiteX81-6087" fmla="*/ 3163246 w 3889897"/>
              <a:gd name="connsiteY81-6088" fmla="*/ 4157148 h 5020326"/>
              <a:gd name="connsiteX82-6089" fmla="*/ 3201346 w 3889897"/>
              <a:gd name="connsiteY82-6090" fmla="*/ 4164768 h 5020326"/>
              <a:gd name="connsiteX83-6091" fmla="*/ 3231826 w 3889897"/>
              <a:gd name="connsiteY83-6092" fmla="*/ 4172388 h 5020326"/>
              <a:gd name="connsiteX84-6093" fmla="*/ 3285166 w 3889897"/>
              <a:gd name="connsiteY84-6094" fmla="*/ 4294308 h 5020326"/>
              <a:gd name="connsiteX85-6095" fmla="*/ 3300406 w 3889897"/>
              <a:gd name="connsiteY85-6096" fmla="*/ 4347648 h 5020326"/>
              <a:gd name="connsiteX86-6097" fmla="*/ 3330886 w 3889897"/>
              <a:gd name="connsiteY86-6098" fmla="*/ 4408608 h 5020326"/>
              <a:gd name="connsiteX87-6099" fmla="*/ 3551866 w 3889897"/>
              <a:gd name="connsiteY87-6100" fmla="*/ 4644828 h 5020326"/>
              <a:gd name="connsiteX88-6101" fmla="*/ 3889897 w 3889897"/>
              <a:gd name="connsiteY88-6102" fmla="*/ 5020326 h 5020326"/>
              <a:gd name="connsiteX0-6103" fmla="*/ 712990 w 3889897"/>
              <a:gd name="connsiteY0-6104" fmla="*/ 5019479 h 5020326"/>
              <a:gd name="connsiteX1-6105" fmla="*/ 961066 w 3889897"/>
              <a:gd name="connsiteY1-6106" fmla="*/ 4644828 h 5020326"/>
              <a:gd name="connsiteX2-6107" fmla="*/ 1342066 w 3889897"/>
              <a:gd name="connsiteY2-6108" fmla="*/ 4172388 h 5020326"/>
              <a:gd name="connsiteX3-6109" fmla="*/ 1258246 w 3889897"/>
              <a:gd name="connsiteY3-6110" fmla="*/ 4012368 h 5020326"/>
              <a:gd name="connsiteX4-6111" fmla="*/ 1204906 w 3889897"/>
              <a:gd name="connsiteY4-6112" fmla="*/ 3928548 h 5020326"/>
              <a:gd name="connsiteX5-6113" fmla="*/ 1174426 w 3889897"/>
              <a:gd name="connsiteY5-6114" fmla="*/ 3768528 h 5020326"/>
              <a:gd name="connsiteX6-6115" fmla="*/ 1151566 w 3889897"/>
              <a:gd name="connsiteY6-6116" fmla="*/ 3699948 h 5020326"/>
              <a:gd name="connsiteX7-6117" fmla="*/ 1143946 w 3889897"/>
              <a:gd name="connsiteY7-6118" fmla="*/ 3669468 h 5020326"/>
              <a:gd name="connsiteX8-6119" fmla="*/ 1067746 w 3889897"/>
              <a:gd name="connsiteY8-6120" fmla="*/ 3661848 h 5020326"/>
              <a:gd name="connsiteX9-6121" fmla="*/ 938206 w 3889897"/>
              <a:gd name="connsiteY9-6122" fmla="*/ 3669468 h 5020326"/>
              <a:gd name="connsiteX10-6123" fmla="*/ 831526 w 3889897"/>
              <a:gd name="connsiteY10-6124" fmla="*/ 3692328 h 5020326"/>
              <a:gd name="connsiteX11-6125" fmla="*/ 610546 w 3889897"/>
              <a:gd name="connsiteY11-6126" fmla="*/ 3738048 h 5020326"/>
              <a:gd name="connsiteX12-6127" fmla="*/ 389566 w 3889897"/>
              <a:gd name="connsiteY12-6128" fmla="*/ 3638988 h 5020326"/>
              <a:gd name="connsiteX13-6129" fmla="*/ 381946 w 3889897"/>
              <a:gd name="connsiteY13-6130" fmla="*/ 3326568 h 5020326"/>
              <a:gd name="connsiteX14-6131" fmla="*/ 420046 w 3889897"/>
              <a:gd name="connsiteY14-6132" fmla="*/ 3227508 h 5020326"/>
              <a:gd name="connsiteX15-6133" fmla="*/ 389566 w 3889897"/>
              <a:gd name="connsiteY15-6134" fmla="*/ 3166548 h 5020326"/>
              <a:gd name="connsiteX16-6135" fmla="*/ 351466 w 3889897"/>
              <a:gd name="connsiteY16-6136" fmla="*/ 3105588 h 5020326"/>
              <a:gd name="connsiteX17-6137" fmla="*/ 397186 w 3889897"/>
              <a:gd name="connsiteY17-6138" fmla="*/ 3021768 h 5020326"/>
              <a:gd name="connsiteX18-6139" fmla="*/ 488626 w 3889897"/>
              <a:gd name="connsiteY18-6140" fmla="*/ 2998908 h 5020326"/>
              <a:gd name="connsiteX19-6141" fmla="*/ 471956 w 3889897"/>
              <a:gd name="connsiteY19-6142" fmla="*/ 2942709 h 5020326"/>
              <a:gd name="connsiteX20-6143" fmla="*/ 435286 w 3889897"/>
              <a:gd name="connsiteY20-6144" fmla="*/ 2930328 h 5020326"/>
              <a:gd name="connsiteX21-6145" fmla="*/ 389566 w 3889897"/>
              <a:gd name="connsiteY21-6146" fmla="*/ 2930328 h 5020326"/>
              <a:gd name="connsiteX22-6147" fmla="*/ 314000 w 3889897"/>
              <a:gd name="connsiteY22-6148" fmla="*/ 2893495 h 5020326"/>
              <a:gd name="connsiteX23-6149" fmla="*/ 320986 w 3889897"/>
              <a:gd name="connsiteY23-6150" fmla="*/ 2846508 h 5020326"/>
              <a:gd name="connsiteX24-6151" fmla="*/ 328606 w 3889897"/>
              <a:gd name="connsiteY24-6152" fmla="*/ 2793168 h 5020326"/>
              <a:gd name="connsiteX25-6153" fmla="*/ 313366 w 3889897"/>
              <a:gd name="connsiteY25-6154" fmla="*/ 2732208 h 5020326"/>
              <a:gd name="connsiteX26-6155" fmla="*/ 267646 w 3889897"/>
              <a:gd name="connsiteY26-6156" fmla="*/ 2671248 h 5020326"/>
              <a:gd name="connsiteX27-6157" fmla="*/ 176206 w 3889897"/>
              <a:gd name="connsiteY27-6158" fmla="*/ 2656008 h 5020326"/>
              <a:gd name="connsiteX28-6159" fmla="*/ 54286 w 3889897"/>
              <a:gd name="connsiteY28-6160" fmla="*/ 2610288 h 5020326"/>
              <a:gd name="connsiteX29-6161" fmla="*/ 7931 w 3889897"/>
              <a:gd name="connsiteY29-6162" fmla="*/ 2563298 h 5020326"/>
              <a:gd name="connsiteX30-6163" fmla="*/ 8566 w 3889897"/>
              <a:gd name="connsiteY30-6164" fmla="*/ 2488368 h 5020326"/>
              <a:gd name="connsiteX31-6165" fmla="*/ 92386 w 3889897"/>
              <a:gd name="connsiteY31-6166" fmla="*/ 2335968 h 5020326"/>
              <a:gd name="connsiteX32-6167" fmla="*/ 221926 w 3889897"/>
              <a:gd name="connsiteY32-6168" fmla="*/ 2175948 h 5020326"/>
              <a:gd name="connsiteX33-6169" fmla="*/ 282886 w 3889897"/>
              <a:gd name="connsiteY33-6170" fmla="*/ 2084508 h 5020326"/>
              <a:gd name="connsiteX34-6171" fmla="*/ 328606 w 3889897"/>
              <a:gd name="connsiteY34-6172" fmla="*/ 1977828 h 5020326"/>
              <a:gd name="connsiteX35-6173" fmla="*/ 359086 w 3889897"/>
              <a:gd name="connsiteY35-6174" fmla="*/ 1871148 h 5020326"/>
              <a:gd name="connsiteX36-6175" fmla="*/ 374326 w 3889897"/>
              <a:gd name="connsiteY36-6176" fmla="*/ 1810188 h 5020326"/>
              <a:gd name="connsiteX37-6177" fmla="*/ 343846 w 3889897"/>
              <a:gd name="connsiteY37-6178" fmla="*/ 1756848 h 5020326"/>
              <a:gd name="connsiteX38-6179" fmla="*/ 328606 w 3889897"/>
              <a:gd name="connsiteY38-6180" fmla="*/ 1680648 h 5020326"/>
              <a:gd name="connsiteX39-6181" fmla="*/ 412426 w 3889897"/>
              <a:gd name="connsiteY39-6182" fmla="*/ 1474908 h 5020326"/>
              <a:gd name="connsiteX40-6183" fmla="*/ 442906 w 3889897"/>
              <a:gd name="connsiteY40-6184" fmla="*/ 1307268 h 5020326"/>
              <a:gd name="connsiteX41-6185" fmla="*/ 465766 w 3889897"/>
              <a:gd name="connsiteY41-6186" fmla="*/ 1192968 h 5020326"/>
              <a:gd name="connsiteX42-6187" fmla="*/ 503866 w 3889897"/>
              <a:gd name="connsiteY42-6188" fmla="*/ 1055808 h 5020326"/>
              <a:gd name="connsiteX43-6189" fmla="*/ 557206 w 3889897"/>
              <a:gd name="connsiteY43-6190" fmla="*/ 888168 h 5020326"/>
              <a:gd name="connsiteX44-6191" fmla="*/ 503866 w 3889897"/>
              <a:gd name="connsiteY44-6192" fmla="*/ 888168 h 5020326"/>
              <a:gd name="connsiteX45-6193" fmla="*/ 412426 w 3889897"/>
              <a:gd name="connsiteY45-6194" fmla="*/ 834828 h 5020326"/>
              <a:gd name="connsiteX46-6195" fmla="*/ 328606 w 3889897"/>
              <a:gd name="connsiteY46-6196" fmla="*/ 789108 h 5020326"/>
              <a:gd name="connsiteX47-6197" fmla="*/ 260026 w 3889897"/>
              <a:gd name="connsiteY47-6198" fmla="*/ 773868 h 5020326"/>
              <a:gd name="connsiteX48-6199" fmla="*/ 214306 w 3889897"/>
              <a:gd name="connsiteY48-6200" fmla="*/ 751008 h 5020326"/>
              <a:gd name="connsiteX49-6201" fmla="*/ 260026 w 3889897"/>
              <a:gd name="connsiteY49-6202" fmla="*/ 674808 h 5020326"/>
              <a:gd name="connsiteX50-6203" fmla="*/ 374326 w 3889897"/>
              <a:gd name="connsiteY50-6204" fmla="*/ 606228 h 5020326"/>
              <a:gd name="connsiteX51-6205" fmla="*/ 557206 w 3889897"/>
              <a:gd name="connsiteY51-6206" fmla="*/ 507168 h 5020326"/>
              <a:gd name="connsiteX52-6207" fmla="*/ 656266 w 3889897"/>
              <a:gd name="connsiteY52-6208" fmla="*/ 423348 h 5020326"/>
              <a:gd name="connsiteX53-6209" fmla="*/ 892486 w 3889897"/>
              <a:gd name="connsiteY53-6210" fmla="*/ 232848 h 5020326"/>
              <a:gd name="connsiteX54-6211" fmla="*/ 1174426 w 3889897"/>
              <a:gd name="connsiteY54-6212" fmla="*/ 80448 h 5020326"/>
              <a:gd name="connsiteX55-6213" fmla="*/ 1593526 w 3889897"/>
              <a:gd name="connsiteY55-6214" fmla="*/ 11868 h 5020326"/>
              <a:gd name="connsiteX56-6215" fmla="*/ 1944046 w 3889897"/>
              <a:gd name="connsiteY56-6216" fmla="*/ 4248 h 5020326"/>
              <a:gd name="connsiteX57-6217" fmla="*/ 2172646 w 3889897"/>
              <a:gd name="connsiteY57-6218" fmla="*/ 4248 h 5020326"/>
              <a:gd name="connsiteX58-6219" fmla="*/ 2393626 w 3889897"/>
              <a:gd name="connsiteY58-6220" fmla="*/ 57588 h 5020326"/>
              <a:gd name="connsiteX59-6221" fmla="*/ 2667946 w 3889897"/>
              <a:gd name="connsiteY59-6222" fmla="*/ 133788 h 5020326"/>
              <a:gd name="connsiteX60-6223" fmla="*/ 2820346 w 3889897"/>
              <a:gd name="connsiteY60-6224" fmla="*/ 202368 h 5020326"/>
              <a:gd name="connsiteX61-6225" fmla="*/ 3102286 w 3889897"/>
              <a:gd name="connsiteY61-6226" fmla="*/ 400488 h 5020326"/>
              <a:gd name="connsiteX62-6227" fmla="*/ 3285166 w 3889897"/>
              <a:gd name="connsiteY62-6228" fmla="*/ 651948 h 5020326"/>
              <a:gd name="connsiteX63-6229" fmla="*/ 3407086 w 3889897"/>
              <a:gd name="connsiteY63-6230" fmla="*/ 918648 h 5020326"/>
              <a:gd name="connsiteX64-6231" fmla="*/ 3475666 w 3889897"/>
              <a:gd name="connsiteY64-6232" fmla="*/ 1238688 h 5020326"/>
              <a:gd name="connsiteX65-6233" fmla="*/ 3506146 w 3889897"/>
              <a:gd name="connsiteY65-6234" fmla="*/ 1543488 h 5020326"/>
              <a:gd name="connsiteX66-6235" fmla="*/ 3506146 w 3889897"/>
              <a:gd name="connsiteY66-6236" fmla="*/ 1962588 h 5020326"/>
              <a:gd name="connsiteX67-6237" fmla="*/ 3338506 w 3889897"/>
              <a:gd name="connsiteY67-6238" fmla="*/ 2305488 h 5020326"/>
              <a:gd name="connsiteX68-6239" fmla="*/ 3254686 w 3889897"/>
              <a:gd name="connsiteY68-6240" fmla="*/ 2473128 h 5020326"/>
              <a:gd name="connsiteX69-6241" fmla="*/ 3132766 w 3889897"/>
              <a:gd name="connsiteY69-6242" fmla="*/ 2663628 h 5020326"/>
              <a:gd name="connsiteX70-6243" fmla="*/ 3071806 w 3889897"/>
              <a:gd name="connsiteY70-6244" fmla="*/ 2838888 h 5020326"/>
              <a:gd name="connsiteX71-6245" fmla="*/ 3064186 w 3889897"/>
              <a:gd name="connsiteY71-6246" fmla="*/ 2915088 h 5020326"/>
              <a:gd name="connsiteX72-6247" fmla="*/ 3018466 w 3889897"/>
              <a:gd name="connsiteY72-6248" fmla="*/ 3014148 h 5020326"/>
              <a:gd name="connsiteX73-6249" fmla="*/ 2980366 w 3889897"/>
              <a:gd name="connsiteY73-6250" fmla="*/ 3082728 h 5020326"/>
              <a:gd name="connsiteX74-6251" fmla="*/ 2957506 w 3889897"/>
              <a:gd name="connsiteY74-6252" fmla="*/ 3120828 h 5020326"/>
              <a:gd name="connsiteX75-6253" fmla="*/ 2957506 w 3889897"/>
              <a:gd name="connsiteY75-6254" fmla="*/ 3555168 h 5020326"/>
              <a:gd name="connsiteX76-6255" fmla="*/ 3010846 w 3889897"/>
              <a:gd name="connsiteY76-6256" fmla="*/ 3539928 h 5020326"/>
              <a:gd name="connsiteX77-6257" fmla="*/ 3109906 w 3889897"/>
              <a:gd name="connsiteY77-6258" fmla="*/ 3570408 h 5020326"/>
              <a:gd name="connsiteX78-6259" fmla="*/ 3140386 w 3889897"/>
              <a:gd name="connsiteY78-6260" fmla="*/ 3631368 h 5020326"/>
              <a:gd name="connsiteX79-6261" fmla="*/ 3117526 w 3889897"/>
              <a:gd name="connsiteY79-6262" fmla="*/ 3738048 h 5020326"/>
              <a:gd name="connsiteX80-6263" fmla="*/ 3125146 w 3889897"/>
              <a:gd name="connsiteY80-6264" fmla="*/ 4103808 h 5020326"/>
              <a:gd name="connsiteX81-6265" fmla="*/ 3201346 w 3889897"/>
              <a:gd name="connsiteY81-6266" fmla="*/ 4164768 h 5020326"/>
              <a:gd name="connsiteX82-6267" fmla="*/ 3231826 w 3889897"/>
              <a:gd name="connsiteY82-6268" fmla="*/ 4172388 h 5020326"/>
              <a:gd name="connsiteX83-6269" fmla="*/ 3285166 w 3889897"/>
              <a:gd name="connsiteY83-6270" fmla="*/ 4294308 h 5020326"/>
              <a:gd name="connsiteX84-6271" fmla="*/ 3300406 w 3889897"/>
              <a:gd name="connsiteY84-6272" fmla="*/ 4347648 h 5020326"/>
              <a:gd name="connsiteX85-6273" fmla="*/ 3330886 w 3889897"/>
              <a:gd name="connsiteY85-6274" fmla="*/ 4408608 h 5020326"/>
              <a:gd name="connsiteX86-6275" fmla="*/ 3551866 w 3889897"/>
              <a:gd name="connsiteY86-6276" fmla="*/ 4644828 h 5020326"/>
              <a:gd name="connsiteX87-6277" fmla="*/ 3889897 w 3889897"/>
              <a:gd name="connsiteY87-6278" fmla="*/ 5020326 h 5020326"/>
              <a:gd name="connsiteX0-6279" fmla="*/ 712990 w 3889897"/>
              <a:gd name="connsiteY0-6280" fmla="*/ 5019479 h 5020326"/>
              <a:gd name="connsiteX1-6281" fmla="*/ 961066 w 3889897"/>
              <a:gd name="connsiteY1-6282" fmla="*/ 4644828 h 5020326"/>
              <a:gd name="connsiteX2-6283" fmla="*/ 1342066 w 3889897"/>
              <a:gd name="connsiteY2-6284" fmla="*/ 4172388 h 5020326"/>
              <a:gd name="connsiteX3-6285" fmla="*/ 1258246 w 3889897"/>
              <a:gd name="connsiteY3-6286" fmla="*/ 4012368 h 5020326"/>
              <a:gd name="connsiteX4-6287" fmla="*/ 1204906 w 3889897"/>
              <a:gd name="connsiteY4-6288" fmla="*/ 3928548 h 5020326"/>
              <a:gd name="connsiteX5-6289" fmla="*/ 1174426 w 3889897"/>
              <a:gd name="connsiteY5-6290" fmla="*/ 3768528 h 5020326"/>
              <a:gd name="connsiteX6-6291" fmla="*/ 1151566 w 3889897"/>
              <a:gd name="connsiteY6-6292" fmla="*/ 3699948 h 5020326"/>
              <a:gd name="connsiteX7-6293" fmla="*/ 1143946 w 3889897"/>
              <a:gd name="connsiteY7-6294" fmla="*/ 3669468 h 5020326"/>
              <a:gd name="connsiteX8-6295" fmla="*/ 1067746 w 3889897"/>
              <a:gd name="connsiteY8-6296" fmla="*/ 3661848 h 5020326"/>
              <a:gd name="connsiteX9-6297" fmla="*/ 938206 w 3889897"/>
              <a:gd name="connsiteY9-6298" fmla="*/ 3669468 h 5020326"/>
              <a:gd name="connsiteX10-6299" fmla="*/ 831526 w 3889897"/>
              <a:gd name="connsiteY10-6300" fmla="*/ 3692328 h 5020326"/>
              <a:gd name="connsiteX11-6301" fmla="*/ 610546 w 3889897"/>
              <a:gd name="connsiteY11-6302" fmla="*/ 3738048 h 5020326"/>
              <a:gd name="connsiteX12-6303" fmla="*/ 389566 w 3889897"/>
              <a:gd name="connsiteY12-6304" fmla="*/ 3638988 h 5020326"/>
              <a:gd name="connsiteX13-6305" fmla="*/ 381946 w 3889897"/>
              <a:gd name="connsiteY13-6306" fmla="*/ 3326568 h 5020326"/>
              <a:gd name="connsiteX14-6307" fmla="*/ 420046 w 3889897"/>
              <a:gd name="connsiteY14-6308" fmla="*/ 3227508 h 5020326"/>
              <a:gd name="connsiteX15-6309" fmla="*/ 389566 w 3889897"/>
              <a:gd name="connsiteY15-6310" fmla="*/ 3166548 h 5020326"/>
              <a:gd name="connsiteX16-6311" fmla="*/ 351466 w 3889897"/>
              <a:gd name="connsiteY16-6312" fmla="*/ 3105588 h 5020326"/>
              <a:gd name="connsiteX17-6313" fmla="*/ 397186 w 3889897"/>
              <a:gd name="connsiteY17-6314" fmla="*/ 3021768 h 5020326"/>
              <a:gd name="connsiteX18-6315" fmla="*/ 488626 w 3889897"/>
              <a:gd name="connsiteY18-6316" fmla="*/ 2998908 h 5020326"/>
              <a:gd name="connsiteX19-6317" fmla="*/ 471956 w 3889897"/>
              <a:gd name="connsiteY19-6318" fmla="*/ 2942709 h 5020326"/>
              <a:gd name="connsiteX20-6319" fmla="*/ 435286 w 3889897"/>
              <a:gd name="connsiteY20-6320" fmla="*/ 2930328 h 5020326"/>
              <a:gd name="connsiteX21-6321" fmla="*/ 389566 w 3889897"/>
              <a:gd name="connsiteY21-6322" fmla="*/ 2930328 h 5020326"/>
              <a:gd name="connsiteX22-6323" fmla="*/ 314000 w 3889897"/>
              <a:gd name="connsiteY22-6324" fmla="*/ 2893495 h 5020326"/>
              <a:gd name="connsiteX23-6325" fmla="*/ 320986 w 3889897"/>
              <a:gd name="connsiteY23-6326" fmla="*/ 2846508 h 5020326"/>
              <a:gd name="connsiteX24-6327" fmla="*/ 328606 w 3889897"/>
              <a:gd name="connsiteY24-6328" fmla="*/ 2793168 h 5020326"/>
              <a:gd name="connsiteX25-6329" fmla="*/ 313366 w 3889897"/>
              <a:gd name="connsiteY25-6330" fmla="*/ 2732208 h 5020326"/>
              <a:gd name="connsiteX26-6331" fmla="*/ 267646 w 3889897"/>
              <a:gd name="connsiteY26-6332" fmla="*/ 2671248 h 5020326"/>
              <a:gd name="connsiteX27-6333" fmla="*/ 176206 w 3889897"/>
              <a:gd name="connsiteY27-6334" fmla="*/ 2656008 h 5020326"/>
              <a:gd name="connsiteX28-6335" fmla="*/ 54286 w 3889897"/>
              <a:gd name="connsiteY28-6336" fmla="*/ 2610288 h 5020326"/>
              <a:gd name="connsiteX29-6337" fmla="*/ 7931 w 3889897"/>
              <a:gd name="connsiteY29-6338" fmla="*/ 2563298 h 5020326"/>
              <a:gd name="connsiteX30-6339" fmla="*/ 8566 w 3889897"/>
              <a:gd name="connsiteY30-6340" fmla="*/ 2488368 h 5020326"/>
              <a:gd name="connsiteX31-6341" fmla="*/ 92386 w 3889897"/>
              <a:gd name="connsiteY31-6342" fmla="*/ 2335968 h 5020326"/>
              <a:gd name="connsiteX32-6343" fmla="*/ 221926 w 3889897"/>
              <a:gd name="connsiteY32-6344" fmla="*/ 2175948 h 5020326"/>
              <a:gd name="connsiteX33-6345" fmla="*/ 282886 w 3889897"/>
              <a:gd name="connsiteY33-6346" fmla="*/ 2084508 h 5020326"/>
              <a:gd name="connsiteX34-6347" fmla="*/ 328606 w 3889897"/>
              <a:gd name="connsiteY34-6348" fmla="*/ 1977828 h 5020326"/>
              <a:gd name="connsiteX35-6349" fmla="*/ 359086 w 3889897"/>
              <a:gd name="connsiteY35-6350" fmla="*/ 1871148 h 5020326"/>
              <a:gd name="connsiteX36-6351" fmla="*/ 374326 w 3889897"/>
              <a:gd name="connsiteY36-6352" fmla="*/ 1810188 h 5020326"/>
              <a:gd name="connsiteX37-6353" fmla="*/ 343846 w 3889897"/>
              <a:gd name="connsiteY37-6354" fmla="*/ 1756848 h 5020326"/>
              <a:gd name="connsiteX38-6355" fmla="*/ 328606 w 3889897"/>
              <a:gd name="connsiteY38-6356" fmla="*/ 1680648 h 5020326"/>
              <a:gd name="connsiteX39-6357" fmla="*/ 412426 w 3889897"/>
              <a:gd name="connsiteY39-6358" fmla="*/ 1474908 h 5020326"/>
              <a:gd name="connsiteX40-6359" fmla="*/ 442906 w 3889897"/>
              <a:gd name="connsiteY40-6360" fmla="*/ 1307268 h 5020326"/>
              <a:gd name="connsiteX41-6361" fmla="*/ 465766 w 3889897"/>
              <a:gd name="connsiteY41-6362" fmla="*/ 1192968 h 5020326"/>
              <a:gd name="connsiteX42-6363" fmla="*/ 503866 w 3889897"/>
              <a:gd name="connsiteY42-6364" fmla="*/ 1055808 h 5020326"/>
              <a:gd name="connsiteX43-6365" fmla="*/ 557206 w 3889897"/>
              <a:gd name="connsiteY43-6366" fmla="*/ 888168 h 5020326"/>
              <a:gd name="connsiteX44-6367" fmla="*/ 503866 w 3889897"/>
              <a:gd name="connsiteY44-6368" fmla="*/ 888168 h 5020326"/>
              <a:gd name="connsiteX45-6369" fmla="*/ 412426 w 3889897"/>
              <a:gd name="connsiteY45-6370" fmla="*/ 834828 h 5020326"/>
              <a:gd name="connsiteX46-6371" fmla="*/ 328606 w 3889897"/>
              <a:gd name="connsiteY46-6372" fmla="*/ 789108 h 5020326"/>
              <a:gd name="connsiteX47-6373" fmla="*/ 260026 w 3889897"/>
              <a:gd name="connsiteY47-6374" fmla="*/ 773868 h 5020326"/>
              <a:gd name="connsiteX48-6375" fmla="*/ 214306 w 3889897"/>
              <a:gd name="connsiteY48-6376" fmla="*/ 751008 h 5020326"/>
              <a:gd name="connsiteX49-6377" fmla="*/ 260026 w 3889897"/>
              <a:gd name="connsiteY49-6378" fmla="*/ 674808 h 5020326"/>
              <a:gd name="connsiteX50-6379" fmla="*/ 374326 w 3889897"/>
              <a:gd name="connsiteY50-6380" fmla="*/ 606228 h 5020326"/>
              <a:gd name="connsiteX51-6381" fmla="*/ 557206 w 3889897"/>
              <a:gd name="connsiteY51-6382" fmla="*/ 507168 h 5020326"/>
              <a:gd name="connsiteX52-6383" fmla="*/ 656266 w 3889897"/>
              <a:gd name="connsiteY52-6384" fmla="*/ 423348 h 5020326"/>
              <a:gd name="connsiteX53-6385" fmla="*/ 892486 w 3889897"/>
              <a:gd name="connsiteY53-6386" fmla="*/ 232848 h 5020326"/>
              <a:gd name="connsiteX54-6387" fmla="*/ 1174426 w 3889897"/>
              <a:gd name="connsiteY54-6388" fmla="*/ 80448 h 5020326"/>
              <a:gd name="connsiteX55-6389" fmla="*/ 1593526 w 3889897"/>
              <a:gd name="connsiteY55-6390" fmla="*/ 11868 h 5020326"/>
              <a:gd name="connsiteX56-6391" fmla="*/ 1944046 w 3889897"/>
              <a:gd name="connsiteY56-6392" fmla="*/ 4248 h 5020326"/>
              <a:gd name="connsiteX57-6393" fmla="*/ 2172646 w 3889897"/>
              <a:gd name="connsiteY57-6394" fmla="*/ 4248 h 5020326"/>
              <a:gd name="connsiteX58-6395" fmla="*/ 2393626 w 3889897"/>
              <a:gd name="connsiteY58-6396" fmla="*/ 57588 h 5020326"/>
              <a:gd name="connsiteX59-6397" fmla="*/ 2667946 w 3889897"/>
              <a:gd name="connsiteY59-6398" fmla="*/ 133788 h 5020326"/>
              <a:gd name="connsiteX60-6399" fmla="*/ 2820346 w 3889897"/>
              <a:gd name="connsiteY60-6400" fmla="*/ 202368 h 5020326"/>
              <a:gd name="connsiteX61-6401" fmla="*/ 3102286 w 3889897"/>
              <a:gd name="connsiteY61-6402" fmla="*/ 400488 h 5020326"/>
              <a:gd name="connsiteX62-6403" fmla="*/ 3285166 w 3889897"/>
              <a:gd name="connsiteY62-6404" fmla="*/ 651948 h 5020326"/>
              <a:gd name="connsiteX63-6405" fmla="*/ 3407086 w 3889897"/>
              <a:gd name="connsiteY63-6406" fmla="*/ 918648 h 5020326"/>
              <a:gd name="connsiteX64-6407" fmla="*/ 3475666 w 3889897"/>
              <a:gd name="connsiteY64-6408" fmla="*/ 1238688 h 5020326"/>
              <a:gd name="connsiteX65-6409" fmla="*/ 3506146 w 3889897"/>
              <a:gd name="connsiteY65-6410" fmla="*/ 1543488 h 5020326"/>
              <a:gd name="connsiteX66-6411" fmla="*/ 3506146 w 3889897"/>
              <a:gd name="connsiteY66-6412" fmla="*/ 1962588 h 5020326"/>
              <a:gd name="connsiteX67-6413" fmla="*/ 3338506 w 3889897"/>
              <a:gd name="connsiteY67-6414" fmla="*/ 2305488 h 5020326"/>
              <a:gd name="connsiteX68-6415" fmla="*/ 3254686 w 3889897"/>
              <a:gd name="connsiteY68-6416" fmla="*/ 2473128 h 5020326"/>
              <a:gd name="connsiteX69-6417" fmla="*/ 3132766 w 3889897"/>
              <a:gd name="connsiteY69-6418" fmla="*/ 2663628 h 5020326"/>
              <a:gd name="connsiteX70-6419" fmla="*/ 3071806 w 3889897"/>
              <a:gd name="connsiteY70-6420" fmla="*/ 2838888 h 5020326"/>
              <a:gd name="connsiteX71-6421" fmla="*/ 3064186 w 3889897"/>
              <a:gd name="connsiteY71-6422" fmla="*/ 2915088 h 5020326"/>
              <a:gd name="connsiteX72-6423" fmla="*/ 3018466 w 3889897"/>
              <a:gd name="connsiteY72-6424" fmla="*/ 3014148 h 5020326"/>
              <a:gd name="connsiteX73-6425" fmla="*/ 2980366 w 3889897"/>
              <a:gd name="connsiteY73-6426" fmla="*/ 3082728 h 5020326"/>
              <a:gd name="connsiteX74-6427" fmla="*/ 2957506 w 3889897"/>
              <a:gd name="connsiteY74-6428" fmla="*/ 3120828 h 5020326"/>
              <a:gd name="connsiteX75-6429" fmla="*/ 2957506 w 3889897"/>
              <a:gd name="connsiteY75-6430" fmla="*/ 3555168 h 5020326"/>
              <a:gd name="connsiteX76-6431" fmla="*/ 3010846 w 3889897"/>
              <a:gd name="connsiteY76-6432" fmla="*/ 3539928 h 5020326"/>
              <a:gd name="connsiteX77-6433" fmla="*/ 3109906 w 3889897"/>
              <a:gd name="connsiteY77-6434" fmla="*/ 3570408 h 5020326"/>
              <a:gd name="connsiteX78-6435" fmla="*/ 3140386 w 3889897"/>
              <a:gd name="connsiteY78-6436" fmla="*/ 3631368 h 5020326"/>
              <a:gd name="connsiteX79-6437" fmla="*/ 3117526 w 3889897"/>
              <a:gd name="connsiteY79-6438" fmla="*/ 3738048 h 5020326"/>
              <a:gd name="connsiteX80-6439" fmla="*/ 3125146 w 3889897"/>
              <a:gd name="connsiteY80-6440" fmla="*/ 4103808 h 5020326"/>
              <a:gd name="connsiteX81-6441" fmla="*/ 3231826 w 3889897"/>
              <a:gd name="connsiteY81-6442" fmla="*/ 4172388 h 5020326"/>
              <a:gd name="connsiteX82-6443" fmla="*/ 3285166 w 3889897"/>
              <a:gd name="connsiteY82-6444" fmla="*/ 4294308 h 5020326"/>
              <a:gd name="connsiteX83-6445" fmla="*/ 3300406 w 3889897"/>
              <a:gd name="connsiteY83-6446" fmla="*/ 4347648 h 5020326"/>
              <a:gd name="connsiteX84-6447" fmla="*/ 3330886 w 3889897"/>
              <a:gd name="connsiteY84-6448" fmla="*/ 4408608 h 5020326"/>
              <a:gd name="connsiteX85-6449" fmla="*/ 3551866 w 3889897"/>
              <a:gd name="connsiteY85-6450" fmla="*/ 4644828 h 5020326"/>
              <a:gd name="connsiteX86-6451" fmla="*/ 3889897 w 3889897"/>
              <a:gd name="connsiteY86-6452" fmla="*/ 5020326 h 5020326"/>
              <a:gd name="connsiteX0-6453" fmla="*/ 712990 w 3889897"/>
              <a:gd name="connsiteY0-6454" fmla="*/ 5019479 h 5020326"/>
              <a:gd name="connsiteX1-6455" fmla="*/ 961066 w 3889897"/>
              <a:gd name="connsiteY1-6456" fmla="*/ 4644828 h 5020326"/>
              <a:gd name="connsiteX2-6457" fmla="*/ 1342066 w 3889897"/>
              <a:gd name="connsiteY2-6458" fmla="*/ 4172388 h 5020326"/>
              <a:gd name="connsiteX3-6459" fmla="*/ 1258246 w 3889897"/>
              <a:gd name="connsiteY3-6460" fmla="*/ 4012368 h 5020326"/>
              <a:gd name="connsiteX4-6461" fmla="*/ 1204906 w 3889897"/>
              <a:gd name="connsiteY4-6462" fmla="*/ 3928548 h 5020326"/>
              <a:gd name="connsiteX5-6463" fmla="*/ 1174426 w 3889897"/>
              <a:gd name="connsiteY5-6464" fmla="*/ 3768528 h 5020326"/>
              <a:gd name="connsiteX6-6465" fmla="*/ 1143946 w 3889897"/>
              <a:gd name="connsiteY6-6466" fmla="*/ 3669468 h 5020326"/>
              <a:gd name="connsiteX7-6467" fmla="*/ 1067746 w 3889897"/>
              <a:gd name="connsiteY7-6468" fmla="*/ 3661848 h 5020326"/>
              <a:gd name="connsiteX8-6469" fmla="*/ 938206 w 3889897"/>
              <a:gd name="connsiteY8-6470" fmla="*/ 3669468 h 5020326"/>
              <a:gd name="connsiteX9-6471" fmla="*/ 831526 w 3889897"/>
              <a:gd name="connsiteY9-6472" fmla="*/ 3692328 h 5020326"/>
              <a:gd name="connsiteX10-6473" fmla="*/ 610546 w 3889897"/>
              <a:gd name="connsiteY10-6474" fmla="*/ 3738048 h 5020326"/>
              <a:gd name="connsiteX11-6475" fmla="*/ 389566 w 3889897"/>
              <a:gd name="connsiteY11-6476" fmla="*/ 3638988 h 5020326"/>
              <a:gd name="connsiteX12-6477" fmla="*/ 381946 w 3889897"/>
              <a:gd name="connsiteY12-6478" fmla="*/ 3326568 h 5020326"/>
              <a:gd name="connsiteX13-6479" fmla="*/ 420046 w 3889897"/>
              <a:gd name="connsiteY13-6480" fmla="*/ 3227508 h 5020326"/>
              <a:gd name="connsiteX14-6481" fmla="*/ 389566 w 3889897"/>
              <a:gd name="connsiteY14-6482" fmla="*/ 3166548 h 5020326"/>
              <a:gd name="connsiteX15-6483" fmla="*/ 351466 w 3889897"/>
              <a:gd name="connsiteY15-6484" fmla="*/ 3105588 h 5020326"/>
              <a:gd name="connsiteX16-6485" fmla="*/ 397186 w 3889897"/>
              <a:gd name="connsiteY16-6486" fmla="*/ 3021768 h 5020326"/>
              <a:gd name="connsiteX17-6487" fmla="*/ 488626 w 3889897"/>
              <a:gd name="connsiteY17-6488" fmla="*/ 2998908 h 5020326"/>
              <a:gd name="connsiteX18-6489" fmla="*/ 471956 w 3889897"/>
              <a:gd name="connsiteY18-6490" fmla="*/ 2942709 h 5020326"/>
              <a:gd name="connsiteX19-6491" fmla="*/ 435286 w 3889897"/>
              <a:gd name="connsiteY19-6492" fmla="*/ 2930328 h 5020326"/>
              <a:gd name="connsiteX20-6493" fmla="*/ 389566 w 3889897"/>
              <a:gd name="connsiteY20-6494" fmla="*/ 2930328 h 5020326"/>
              <a:gd name="connsiteX21-6495" fmla="*/ 314000 w 3889897"/>
              <a:gd name="connsiteY21-6496" fmla="*/ 2893495 h 5020326"/>
              <a:gd name="connsiteX22-6497" fmla="*/ 320986 w 3889897"/>
              <a:gd name="connsiteY22-6498" fmla="*/ 2846508 h 5020326"/>
              <a:gd name="connsiteX23-6499" fmla="*/ 328606 w 3889897"/>
              <a:gd name="connsiteY23-6500" fmla="*/ 2793168 h 5020326"/>
              <a:gd name="connsiteX24-6501" fmla="*/ 313366 w 3889897"/>
              <a:gd name="connsiteY24-6502" fmla="*/ 2732208 h 5020326"/>
              <a:gd name="connsiteX25-6503" fmla="*/ 267646 w 3889897"/>
              <a:gd name="connsiteY25-6504" fmla="*/ 2671248 h 5020326"/>
              <a:gd name="connsiteX26-6505" fmla="*/ 176206 w 3889897"/>
              <a:gd name="connsiteY26-6506" fmla="*/ 2656008 h 5020326"/>
              <a:gd name="connsiteX27-6507" fmla="*/ 54286 w 3889897"/>
              <a:gd name="connsiteY27-6508" fmla="*/ 2610288 h 5020326"/>
              <a:gd name="connsiteX28-6509" fmla="*/ 7931 w 3889897"/>
              <a:gd name="connsiteY28-6510" fmla="*/ 2563298 h 5020326"/>
              <a:gd name="connsiteX29-6511" fmla="*/ 8566 w 3889897"/>
              <a:gd name="connsiteY29-6512" fmla="*/ 2488368 h 5020326"/>
              <a:gd name="connsiteX30-6513" fmla="*/ 92386 w 3889897"/>
              <a:gd name="connsiteY30-6514" fmla="*/ 2335968 h 5020326"/>
              <a:gd name="connsiteX31-6515" fmla="*/ 221926 w 3889897"/>
              <a:gd name="connsiteY31-6516" fmla="*/ 2175948 h 5020326"/>
              <a:gd name="connsiteX32-6517" fmla="*/ 282886 w 3889897"/>
              <a:gd name="connsiteY32-6518" fmla="*/ 2084508 h 5020326"/>
              <a:gd name="connsiteX33-6519" fmla="*/ 328606 w 3889897"/>
              <a:gd name="connsiteY33-6520" fmla="*/ 1977828 h 5020326"/>
              <a:gd name="connsiteX34-6521" fmla="*/ 359086 w 3889897"/>
              <a:gd name="connsiteY34-6522" fmla="*/ 1871148 h 5020326"/>
              <a:gd name="connsiteX35-6523" fmla="*/ 374326 w 3889897"/>
              <a:gd name="connsiteY35-6524" fmla="*/ 1810188 h 5020326"/>
              <a:gd name="connsiteX36-6525" fmla="*/ 343846 w 3889897"/>
              <a:gd name="connsiteY36-6526" fmla="*/ 1756848 h 5020326"/>
              <a:gd name="connsiteX37-6527" fmla="*/ 328606 w 3889897"/>
              <a:gd name="connsiteY37-6528" fmla="*/ 1680648 h 5020326"/>
              <a:gd name="connsiteX38-6529" fmla="*/ 412426 w 3889897"/>
              <a:gd name="connsiteY38-6530" fmla="*/ 1474908 h 5020326"/>
              <a:gd name="connsiteX39-6531" fmla="*/ 442906 w 3889897"/>
              <a:gd name="connsiteY39-6532" fmla="*/ 1307268 h 5020326"/>
              <a:gd name="connsiteX40-6533" fmla="*/ 465766 w 3889897"/>
              <a:gd name="connsiteY40-6534" fmla="*/ 1192968 h 5020326"/>
              <a:gd name="connsiteX41-6535" fmla="*/ 503866 w 3889897"/>
              <a:gd name="connsiteY41-6536" fmla="*/ 1055808 h 5020326"/>
              <a:gd name="connsiteX42-6537" fmla="*/ 557206 w 3889897"/>
              <a:gd name="connsiteY42-6538" fmla="*/ 888168 h 5020326"/>
              <a:gd name="connsiteX43-6539" fmla="*/ 503866 w 3889897"/>
              <a:gd name="connsiteY43-6540" fmla="*/ 888168 h 5020326"/>
              <a:gd name="connsiteX44-6541" fmla="*/ 412426 w 3889897"/>
              <a:gd name="connsiteY44-6542" fmla="*/ 834828 h 5020326"/>
              <a:gd name="connsiteX45-6543" fmla="*/ 328606 w 3889897"/>
              <a:gd name="connsiteY45-6544" fmla="*/ 789108 h 5020326"/>
              <a:gd name="connsiteX46-6545" fmla="*/ 260026 w 3889897"/>
              <a:gd name="connsiteY46-6546" fmla="*/ 773868 h 5020326"/>
              <a:gd name="connsiteX47-6547" fmla="*/ 214306 w 3889897"/>
              <a:gd name="connsiteY47-6548" fmla="*/ 751008 h 5020326"/>
              <a:gd name="connsiteX48-6549" fmla="*/ 260026 w 3889897"/>
              <a:gd name="connsiteY48-6550" fmla="*/ 674808 h 5020326"/>
              <a:gd name="connsiteX49-6551" fmla="*/ 374326 w 3889897"/>
              <a:gd name="connsiteY49-6552" fmla="*/ 606228 h 5020326"/>
              <a:gd name="connsiteX50-6553" fmla="*/ 557206 w 3889897"/>
              <a:gd name="connsiteY50-6554" fmla="*/ 507168 h 5020326"/>
              <a:gd name="connsiteX51-6555" fmla="*/ 656266 w 3889897"/>
              <a:gd name="connsiteY51-6556" fmla="*/ 423348 h 5020326"/>
              <a:gd name="connsiteX52-6557" fmla="*/ 892486 w 3889897"/>
              <a:gd name="connsiteY52-6558" fmla="*/ 232848 h 5020326"/>
              <a:gd name="connsiteX53-6559" fmla="*/ 1174426 w 3889897"/>
              <a:gd name="connsiteY53-6560" fmla="*/ 80448 h 5020326"/>
              <a:gd name="connsiteX54-6561" fmla="*/ 1593526 w 3889897"/>
              <a:gd name="connsiteY54-6562" fmla="*/ 11868 h 5020326"/>
              <a:gd name="connsiteX55-6563" fmla="*/ 1944046 w 3889897"/>
              <a:gd name="connsiteY55-6564" fmla="*/ 4248 h 5020326"/>
              <a:gd name="connsiteX56-6565" fmla="*/ 2172646 w 3889897"/>
              <a:gd name="connsiteY56-6566" fmla="*/ 4248 h 5020326"/>
              <a:gd name="connsiteX57-6567" fmla="*/ 2393626 w 3889897"/>
              <a:gd name="connsiteY57-6568" fmla="*/ 57588 h 5020326"/>
              <a:gd name="connsiteX58-6569" fmla="*/ 2667946 w 3889897"/>
              <a:gd name="connsiteY58-6570" fmla="*/ 133788 h 5020326"/>
              <a:gd name="connsiteX59-6571" fmla="*/ 2820346 w 3889897"/>
              <a:gd name="connsiteY59-6572" fmla="*/ 202368 h 5020326"/>
              <a:gd name="connsiteX60-6573" fmla="*/ 3102286 w 3889897"/>
              <a:gd name="connsiteY60-6574" fmla="*/ 400488 h 5020326"/>
              <a:gd name="connsiteX61-6575" fmla="*/ 3285166 w 3889897"/>
              <a:gd name="connsiteY61-6576" fmla="*/ 651948 h 5020326"/>
              <a:gd name="connsiteX62-6577" fmla="*/ 3407086 w 3889897"/>
              <a:gd name="connsiteY62-6578" fmla="*/ 918648 h 5020326"/>
              <a:gd name="connsiteX63-6579" fmla="*/ 3475666 w 3889897"/>
              <a:gd name="connsiteY63-6580" fmla="*/ 1238688 h 5020326"/>
              <a:gd name="connsiteX64-6581" fmla="*/ 3506146 w 3889897"/>
              <a:gd name="connsiteY64-6582" fmla="*/ 1543488 h 5020326"/>
              <a:gd name="connsiteX65-6583" fmla="*/ 3506146 w 3889897"/>
              <a:gd name="connsiteY65-6584" fmla="*/ 1962588 h 5020326"/>
              <a:gd name="connsiteX66-6585" fmla="*/ 3338506 w 3889897"/>
              <a:gd name="connsiteY66-6586" fmla="*/ 2305488 h 5020326"/>
              <a:gd name="connsiteX67-6587" fmla="*/ 3254686 w 3889897"/>
              <a:gd name="connsiteY67-6588" fmla="*/ 2473128 h 5020326"/>
              <a:gd name="connsiteX68-6589" fmla="*/ 3132766 w 3889897"/>
              <a:gd name="connsiteY68-6590" fmla="*/ 2663628 h 5020326"/>
              <a:gd name="connsiteX69-6591" fmla="*/ 3071806 w 3889897"/>
              <a:gd name="connsiteY69-6592" fmla="*/ 2838888 h 5020326"/>
              <a:gd name="connsiteX70-6593" fmla="*/ 3064186 w 3889897"/>
              <a:gd name="connsiteY70-6594" fmla="*/ 2915088 h 5020326"/>
              <a:gd name="connsiteX71-6595" fmla="*/ 3018466 w 3889897"/>
              <a:gd name="connsiteY71-6596" fmla="*/ 3014148 h 5020326"/>
              <a:gd name="connsiteX72-6597" fmla="*/ 2980366 w 3889897"/>
              <a:gd name="connsiteY72-6598" fmla="*/ 3082728 h 5020326"/>
              <a:gd name="connsiteX73-6599" fmla="*/ 2957506 w 3889897"/>
              <a:gd name="connsiteY73-6600" fmla="*/ 3120828 h 5020326"/>
              <a:gd name="connsiteX74-6601" fmla="*/ 2957506 w 3889897"/>
              <a:gd name="connsiteY74-6602" fmla="*/ 3555168 h 5020326"/>
              <a:gd name="connsiteX75-6603" fmla="*/ 3010846 w 3889897"/>
              <a:gd name="connsiteY75-6604" fmla="*/ 3539928 h 5020326"/>
              <a:gd name="connsiteX76-6605" fmla="*/ 3109906 w 3889897"/>
              <a:gd name="connsiteY76-6606" fmla="*/ 3570408 h 5020326"/>
              <a:gd name="connsiteX77-6607" fmla="*/ 3140386 w 3889897"/>
              <a:gd name="connsiteY77-6608" fmla="*/ 3631368 h 5020326"/>
              <a:gd name="connsiteX78-6609" fmla="*/ 3117526 w 3889897"/>
              <a:gd name="connsiteY78-6610" fmla="*/ 3738048 h 5020326"/>
              <a:gd name="connsiteX79-6611" fmla="*/ 3125146 w 3889897"/>
              <a:gd name="connsiteY79-6612" fmla="*/ 4103808 h 5020326"/>
              <a:gd name="connsiteX80-6613" fmla="*/ 3231826 w 3889897"/>
              <a:gd name="connsiteY80-6614" fmla="*/ 4172388 h 5020326"/>
              <a:gd name="connsiteX81-6615" fmla="*/ 3285166 w 3889897"/>
              <a:gd name="connsiteY81-6616" fmla="*/ 4294308 h 5020326"/>
              <a:gd name="connsiteX82-6617" fmla="*/ 3300406 w 3889897"/>
              <a:gd name="connsiteY82-6618" fmla="*/ 4347648 h 5020326"/>
              <a:gd name="connsiteX83-6619" fmla="*/ 3330886 w 3889897"/>
              <a:gd name="connsiteY83-6620" fmla="*/ 4408608 h 5020326"/>
              <a:gd name="connsiteX84-6621" fmla="*/ 3551866 w 3889897"/>
              <a:gd name="connsiteY84-6622" fmla="*/ 4644828 h 5020326"/>
              <a:gd name="connsiteX85-6623" fmla="*/ 3889897 w 3889897"/>
              <a:gd name="connsiteY85-6624" fmla="*/ 5020326 h 5020326"/>
              <a:gd name="connsiteX0-6625" fmla="*/ 712990 w 3889897"/>
              <a:gd name="connsiteY0-6626" fmla="*/ 5019479 h 5020326"/>
              <a:gd name="connsiteX1-6627" fmla="*/ 961066 w 3889897"/>
              <a:gd name="connsiteY1-6628" fmla="*/ 4644828 h 5020326"/>
              <a:gd name="connsiteX2-6629" fmla="*/ 1342066 w 3889897"/>
              <a:gd name="connsiteY2-6630" fmla="*/ 4172388 h 5020326"/>
              <a:gd name="connsiteX3-6631" fmla="*/ 1258246 w 3889897"/>
              <a:gd name="connsiteY3-6632" fmla="*/ 4012368 h 5020326"/>
              <a:gd name="connsiteX4-6633" fmla="*/ 1204906 w 3889897"/>
              <a:gd name="connsiteY4-6634" fmla="*/ 3928548 h 5020326"/>
              <a:gd name="connsiteX5-6635" fmla="*/ 1174426 w 3889897"/>
              <a:gd name="connsiteY5-6636" fmla="*/ 3768528 h 5020326"/>
              <a:gd name="connsiteX6-6637" fmla="*/ 1143946 w 3889897"/>
              <a:gd name="connsiteY6-6638" fmla="*/ 3669468 h 5020326"/>
              <a:gd name="connsiteX7-6639" fmla="*/ 1067746 w 3889897"/>
              <a:gd name="connsiteY7-6640" fmla="*/ 3661848 h 5020326"/>
              <a:gd name="connsiteX8-6641" fmla="*/ 938206 w 3889897"/>
              <a:gd name="connsiteY8-6642" fmla="*/ 3669468 h 5020326"/>
              <a:gd name="connsiteX9-6643" fmla="*/ 831526 w 3889897"/>
              <a:gd name="connsiteY9-6644" fmla="*/ 3692328 h 5020326"/>
              <a:gd name="connsiteX10-6645" fmla="*/ 610546 w 3889897"/>
              <a:gd name="connsiteY10-6646" fmla="*/ 3738048 h 5020326"/>
              <a:gd name="connsiteX11-6647" fmla="*/ 389566 w 3889897"/>
              <a:gd name="connsiteY11-6648" fmla="*/ 3638988 h 5020326"/>
              <a:gd name="connsiteX12-6649" fmla="*/ 381946 w 3889897"/>
              <a:gd name="connsiteY12-6650" fmla="*/ 3326568 h 5020326"/>
              <a:gd name="connsiteX13-6651" fmla="*/ 420046 w 3889897"/>
              <a:gd name="connsiteY13-6652" fmla="*/ 3227508 h 5020326"/>
              <a:gd name="connsiteX14-6653" fmla="*/ 389566 w 3889897"/>
              <a:gd name="connsiteY14-6654" fmla="*/ 3166548 h 5020326"/>
              <a:gd name="connsiteX15-6655" fmla="*/ 351466 w 3889897"/>
              <a:gd name="connsiteY15-6656" fmla="*/ 3105588 h 5020326"/>
              <a:gd name="connsiteX16-6657" fmla="*/ 397186 w 3889897"/>
              <a:gd name="connsiteY16-6658" fmla="*/ 3021768 h 5020326"/>
              <a:gd name="connsiteX17-6659" fmla="*/ 488626 w 3889897"/>
              <a:gd name="connsiteY17-6660" fmla="*/ 2998908 h 5020326"/>
              <a:gd name="connsiteX18-6661" fmla="*/ 471956 w 3889897"/>
              <a:gd name="connsiteY18-6662" fmla="*/ 2942709 h 5020326"/>
              <a:gd name="connsiteX19-6663" fmla="*/ 435286 w 3889897"/>
              <a:gd name="connsiteY19-6664" fmla="*/ 2930328 h 5020326"/>
              <a:gd name="connsiteX20-6665" fmla="*/ 389566 w 3889897"/>
              <a:gd name="connsiteY20-6666" fmla="*/ 2930328 h 5020326"/>
              <a:gd name="connsiteX21-6667" fmla="*/ 314000 w 3889897"/>
              <a:gd name="connsiteY21-6668" fmla="*/ 2893495 h 5020326"/>
              <a:gd name="connsiteX22-6669" fmla="*/ 320986 w 3889897"/>
              <a:gd name="connsiteY22-6670" fmla="*/ 2846508 h 5020326"/>
              <a:gd name="connsiteX23-6671" fmla="*/ 328606 w 3889897"/>
              <a:gd name="connsiteY23-6672" fmla="*/ 2793168 h 5020326"/>
              <a:gd name="connsiteX24-6673" fmla="*/ 313366 w 3889897"/>
              <a:gd name="connsiteY24-6674" fmla="*/ 2732208 h 5020326"/>
              <a:gd name="connsiteX25-6675" fmla="*/ 267646 w 3889897"/>
              <a:gd name="connsiteY25-6676" fmla="*/ 2671248 h 5020326"/>
              <a:gd name="connsiteX26-6677" fmla="*/ 176206 w 3889897"/>
              <a:gd name="connsiteY26-6678" fmla="*/ 2656008 h 5020326"/>
              <a:gd name="connsiteX27-6679" fmla="*/ 54286 w 3889897"/>
              <a:gd name="connsiteY27-6680" fmla="*/ 2610288 h 5020326"/>
              <a:gd name="connsiteX28-6681" fmla="*/ 7931 w 3889897"/>
              <a:gd name="connsiteY28-6682" fmla="*/ 2563298 h 5020326"/>
              <a:gd name="connsiteX29-6683" fmla="*/ 8566 w 3889897"/>
              <a:gd name="connsiteY29-6684" fmla="*/ 2488368 h 5020326"/>
              <a:gd name="connsiteX30-6685" fmla="*/ 92386 w 3889897"/>
              <a:gd name="connsiteY30-6686" fmla="*/ 2335968 h 5020326"/>
              <a:gd name="connsiteX31-6687" fmla="*/ 221926 w 3889897"/>
              <a:gd name="connsiteY31-6688" fmla="*/ 2175948 h 5020326"/>
              <a:gd name="connsiteX32-6689" fmla="*/ 282886 w 3889897"/>
              <a:gd name="connsiteY32-6690" fmla="*/ 2084508 h 5020326"/>
              <a:gd name="connsiteX33-6691" fmla="*/ 328606 w 3889897"/>
              <a:gd name="connsiteY33-6692" fmla="*/ 1977828 h 5020326"/>
              <a:gd name="connsiteX34-6693" fmla="*/ 359086 w 3889897"/>
              <a:gd name="connsiteY34-6694" fmla="*/ 1871148 h 5020326"/>
              <a:gd name="connsiteX35-6695" fmla="*/ 374326 w 3889897"/>
              <a:gd name="connsiteY35-6696" fmla="*/ 1810188 h 5020326"/>
              <a:gd name="connsiteX36-6697" fmla="*/ 343846 w 3889897"/>
              <a:gd name="connsiteY36-6698" fmla="*/ 1756848 h 5020326"/>
              <a:gd name="connsiteX37-6699" fmla="*/ 328606 w 3889897"/>
              <a:gd name="connsiteY37-6700" fmla="*/ 1680648 h 5020326"/>
              <a:gd name="connsiteX38-6701" fmla="*/ 412426 w 3889897"/>
              <a:gd name="connsiteY38-6702" fmla="*/ 1474908 h 5020326"/>
              <a:gd name="connsiteX39-6703" fmla="*/ 442906 w 3889897"/>
              <a:gd name="connsiteY39-6704" fmla="*/ 1307268 h 5020326"/>
              <a:gd name="connsiteX40-6705" fmla="*/ 465766 w 3889897"/>
              <a:gd name="connsiteY40-6706" fmla="*/ 1192968 h 5020326"/>
              <a:gd name="connsiteX41-6707" fmla="*/ 503866 w 3889897"/>
              <a:gd name="connsiteY41-6708" fmla="*/ 1055808 h 5020326"/>
              <a:gd name="connsiteX42-6709" fmla="*/ 557206 w 3889897"/>
              <a:gd name="connsiteY42-6710" fmla="*/ 888168 h 5020326"/>
              <a:gd name="connsiteX43-6711" fmla="*/ 503866 w 3889897"/>
              <a:gd name="connsiteY43-6712" fmla="*/ 888168 h 5020326"/>
              <a:gd name="connsiteX44-6713" fmla="*/ 412426 w 3889897"/>
              <a:gd name="connsiteY44-6714" fmla="*/ 834828 h 5020326"/>
              <a:gd name="connsiteX45-6715" fmla="*/ 328606 w 3889897"/>
              <a:gd name="connsiteY45-6716" fmla="*/ 789108 h 5020326"/>
              <a:gd name="connsiteX46-6717" fmla="*/ 260026 w 3889897"/>
              <a:gd name="connsiteY46-6718" fmla="*/ 773868 h 5020326"/>
              <a:gd name="connsiteX47-6719" fmla="*/ 214306 w 3889897"/>
              <a:gd name="connsiteY47-6720" fmla="*/ 751008 h 5020326"/>
              <a:gd name="connsiteX48-6721" fmla="*/ 260026 w 3889897"/>
              <a:gd name="connsiteY48-6722" fmla="*/ 674808 h 5020326"/>
              <a:gd name="connsiteX49-6723" fmla="*/ 374326 w 3889897"/>
              <a:gd name="connsiteY49-6724" fmla="*/ 606228 h 5020326"/>
              <a:gd name="connsiteX50-6725" fmla="*/ 557206 w 3889897"/>
              <a:gd name="connsiteY50-6726" fmla="*/ 507168 h 5020326"/>
              <a:gd name="connsiteX51-6727" fmla="*/ 656266 w 3889897"/>
              <a:gd name="connsiteY51-6728" fmla="*/ 423348 h 5020326"/>
              <a:gd name="connsiteX52-6729" fmla="*/ 892486 w 3889897"/>
              <a:gd name="connsiteY52-6730" fmla="*/ 232848 h 5020326"/>
              <a:gd name="connsiteX53-6731" fmla="*/ 1174426 w 3889897"/>
              <a:gd name="connsiteY53-6732" fmla="*/ 80448 h 5020326"/>
              <a:gd name="connsiteX54-6733" fmla="*/ 1593526 w 3889897"/>
              <a:gd name="connsiteY54-6734" fmla="*/ 11868 h 5020326"/>
              <a:gd name="connsiteX55-6735" fmla="*/ 1944046 w 3889897"/>
              <a:gd name="connsiteY55-6736" fmla="*/ 4248 h 5020326"/>
              <a:gd name="connsiteX56-6737" fmla="*/ 2172646 w 3889897"/>
              <a:gd name="connsiteY56-6738" fmla="*/ 4248 h 5020326"/>
              <a:gd name="connsiteX57-6739" fmla="*/ 2393626 w 3889897"/>
              <a:gd name="connsiteY57-6740" fmla="*/ 57588 h 5020326"/>
              <a:gd name="connsiteX58-6741" fmla="*/ 2667946 w 3889897"/>
              <a:gd name="connsiteY58-6742" fmla="*/ 133788 h 5020326"/>
              <a:gd name="connsiteX59-6743" fmla="*/ 2820346 w 3889897"/>
              <a:gd name="connsiteY59-6744" fmla="*/ 202368 h 5020326"/>
              <a:gd name="connsiteX60-6745" fmla="*/ 3102286 w 3889897"/>
              <a:gd name="connsiteY60-6746" fmla="*/ 400488 h 5020326"/>
              <a:gd name="connsiteX61-6747" fmla="*/ 3285166 w 3889897"/>
              <a:gd name="connsiteY61-6748" fmla="*/ 651948 h 5020326"/>
              <a:gd name="connsiteX62-6749" fmla="*/ 3407086 w 3889897"/>
              <a:gd name="connsiteY62-6750" fmla="*/ 918648 h 5020326"/>
              <a:gd name="connsiteX63-6751" fmla="*/ 3475666 w 3889897"/>
              <a:gd name="connsiteY63-6752" fmla="*/ 1238688 h 5020326"/>
              <a:gd name="connsiteX64-6753" fmla="*/ 3506146 w 3889897"/>
              <a:gd name="connsiteY64-6754" fmla="*/ 1543488 h 5020326"/>
              <a:gd name="connsiteX65-6755" fmla="*/ 3506146 w 3889897"/>
              <a:gd name="connsiteY65-6756" fmla="*/ 1962588 h 5020326"/>
              <a:gd name="connsiteX66-6757" fmla="*/ 3338506 w 3889897"/>
              <a:gd name="connsiteY66-6758" fmla="*/ 2305488 h 5020326"/>
              <a:gd name="connsiteX67-6759" fmla="*/ 3254686 w 3889897"/>
              <a:gd name="connsiteY67-6760" fmla="*/ 2473128 h 5020326"/>
              <a:gd name="connsiteX68-6761" fmla="*/ 3132766 w 3889897"/>
              <a:gd name="connsiteY68-6762" fmla="*/ 2663628 h 5020326"/>
              <a:gd name="connsiteX69-6763" fmla="*/ 3071806 w 3889897"/>
              <a:gd name="connsiteY69-6764" fmla="*/ 2838888 h 5020326"/>
              <a:gd name="connsiteX70-6765" fmla="*/ 3064186 w 3889897"/>
              <a:gd name="connsiteY70-6766" fmla="*/ 2915088 h 5020326"/>
              <a:gd name="connsiteX71-6767" fmla="*/ 3018466 w 3889897"/>
              <a:gd name="connsiteY71-6768" fmla="*/ 3014148 h 5020326"/>
              <a:gd name="connsiteX72-6769" fmla="*/ 2980366 w 3889897"/>
              <a:gd name="connsiteY72-6770" fmla="*/ 3082728 h 5020326"/>
              <a:gd name="connsiteX73-6771" fmla="*/ 2957506 w 3889897"/>
              <a:gd name="connsiteY73-6772" fmla="*/ 3120828 h 5020326"/>
              <a:gd name="connsiteX74-6773" fmla="*/ 2957506 w 3889897"/>
              <a:gd name="connsiteY74-6774" fmla="*/ 3555168 h 5020326"/>
              <a:gd name="connsiteX75-6775" fmla="*/ 3010846 w 3889897"/>
              <a:gd name="connsiteY75-6776" fmla="*/ 3539928 h 5020326"/>
              <a:gd name="connsiteX76-6777" fmla="*/ 3109906 w 3889897"/>
              <a:gd name="connsiteY76-6778" fmla="*/ 3570408 h 5020326"/>
              <a:gd name="connsiteX77-6779" fmla="*/ 3140386 w 3889897"/>
              <a:gd name="connsiteY77-6780" fmla="*/ 3631368 h 5020326"/>
              <a:gd name="connsiteX78-6781" fmla="*/ 3117526 w 3889897"/>
              <a:gd name="connsiteY78-6782" fmla="*/ 3738048 h 5020326"/>
              <a:gd name="connsiteX79-6783" fmla="*/ 3125146 w 3889897"/>
              <a:gd name="connsiteY79-6784" fmla="*/ 4103808 h 5020326"/>
              <a:gd name="connsiteX80-6785" fmla="*/ 3231826 w 3889897"/>
              <a:gd name="connsiteY80-6786" fmla="*/ 4172388 h 5020326"/>
              <a:gd name="connsiteX81-6787" fmla="*/ 3285166 w 3889897"/>
              <a:gd name="connsiteY81-6788" fmla="*/ 4294308 h 5020326"/>
              <a:gd name="connsiteX82-6789" fmla="*/ 3330886 w 3889897"/>
              <a:gd name="connsiteY82-6790" fmla="*/ 4408608 h 5020326"/>
              <a:gd name="connsiteX83-6791" fmla="*/ 3551866 w 3889897"/>
              <a:gd name="connsiteY83-6792" fmla="*/ 4644828 h 5020326"/>
              <a:gd name="connsiteX84-6793" fmla="*/ 3889897 w 3889897"/>
              <a:gd name="connsiteY84-6794" fmla="*/ 5020326 h 5020326"/>
            </a:gdLst>
            <a:ahLst/>
            <a:cxnLst>
              <a:cxn ang="0">
                <a:pos x="connsiteX0-6625" y="connsiteY0-6626"/>
              </a:cxn>
              <a:cxn ang="0">
                <a:pos x="connsiteX1-6627" y="connsiteY1-6628"/>
              </a:cxn>
              <a:cxn ang="0">
                <a:pos x="connsiteX2-6629" y="connsiteY2-6630"/>
              </a:cxn>
              <a:cxn ang="0">
                <a:pos x="connsiteX3-6631" y="connsiteY3-6632"/>
              </a:cxn>
              <a:cxn ang="0">
                <a:pos x="connsiteX4-6633" y="connsiteY4-6634"/>
              </a:cxn>
              <a:cxn ang="0">
                <a:pos x="connsiteX5-6635" y="connsiteY5-6636"/>
              </a:cxn>
              <a:cxn ang="0">
                <a:pos x="connsiteX6-6637" y="connsiteY6-6638"/>
              </a:cxn>
              <a:cxn ang="0">
                <a:pos x="connsiteX7-6639" y="connsiteY7-6640"/>
              </a:cxn>
              <a:cxn ang="0">
                <a:pos x="connsiteX8-6641" y="connsiteY8-6642"/>
              </a:cxn>
              <a:cxn ang="0">
                <a:pos x="connsiteX9-6643" y="connsiteY9-6644"/>
              </a:cxn>
              <a:cxn ang="0">
                <a:pos x="connsiteX10-6645" y="connsiteY10-6646"/>
              </a:cxn>
              <a:cxn ang="0">
                <a:pos x="connsiteX11-6647" y="connsiteY11-6648"/>
              </a:cxn>
              <a:cxn ang="0">
                <a:pos x="connsiteX12-6649" y="connsiteY12-6650"/>
              </a:cxn>
              <a:cxn ang="0">
                <a:pos x="connsiteX13-6651" y="connsiteY13-6652"/>
              </a:cxn>
              <a:cxn ang="0">
                <a:pos x="connsiteX14-6653" y="connsiteY14-6654"/>
              </a:cxn>
              <a:cxn ang="0">
                <a:pos x="connsiteX15-6655" y="connsiteY15-6656"/>
              </a:cxn>
              <a:cxn ang="0">
                <a:pos x="connsiteX16-6657" y="connsiteY16-6658"/>
              </a:cxn>
              <a:cxn ang="0">
                <a:pos x="connsiteX17-6659" y="connsiteY17-6660"/>
              </a:cxn>
              <a:cxn ang="0">
                <a:pos x="connsiteX18-6661" y="connsiteY18-6662"/>
              </a:cxn>
              <a:cxn ang="0">
                <a:pos x="connsiteX19-6663" y="connsiteY19-6664"/>
              </a:cxn>
              <a:cxn ang="0">
                <a:pos x="connsiteX20-6665" y="connsiteY20-6666"/>
              </a:cxn>
              <a:cxn ang="0">
                <a:pos x="connsiteX21-6667" y="connsiteY21-6668"/>
              </a:cxn>
              <a:cxn ang="0">
                <a:pos x="connsiteX22-6669" y="connsiteY22-6670"/>
              </a:cxn>
              <a:cxn ang="0">
                <a:pos x="connsiteX23-6671" y="connsiteY23-6672"/>
              </a:cxn>
              <a:cxn ang="0">
                <a:pos x="connsiteX24-6673" y="connsiteY24-6674"/>
              </a:cxn>
              <a:cxn ang="0">
                <a:pos x="connsiteX25-6675" y="connsiteY25-6676"/>
              </a:cxn>
              <a:cxn ang="0">
                <a:pos x="connsiteX26-6677" y="connsiteY26-6678"/>
              </a:cxn>
              <a:cxn ang="0">
                <a:pos x="connsiteX27-6679" y="connsiteY27-6680"/>
              </a:cxn>
              <a:cxn ang="0">
                <a:pos x="connsiteX28-6681" y="connsiteY28-6682"/>
              </a:cxn>
              <a:cxn ang="0">
                <a:pos x="connsiteX29-6683" y="connsiteY29-6684"/>
              </a:cxn>
              <a:cxn ang="0">
                <a:pos x="connsiteX30-6685" y="connsiteY30-6686"/>
              </a:cxn>
              <a:cxn ang="0">
                <a:pos x="connsiteX31-6687" y="connsiteY31-6688"/>
              </a:cxn>
              <a:cxn ang="0">
                <a:pos x="connsiteX32-6689" y="connsiteY32-6690"/>
              </a:cxn>
              <a:cxn ang="0">
                <a:pos x="connsiteX33-6691" y="connsiteY33-6692"/>
              </a:cxn>
              <a:cxn ang="0">
                <a:pos x="connsiteX34-6693" y="connsiteY34-6694"/>
              </a:cxn>
              <a:cxn ang="0">
                <a:pos x="connsiteX35-6695" y="connsiteY35-6696"/>
              </a:cxn>
              <a:cxn ang="0">
                <a:pos x="connsiteX36-6697" y="connsiteY36-6698"/>
              </a:cxn>
              <a:cxn ang="0">
                <a:pos x="connsiteX37-6699" y="connsiteY37-6700"/>
              </a:cxn>
              <a:cxn ang="0">
                <a:pos x="connsiteX38-6701" y="connsiteY38-6702"/>
              </a:cxn>
              <a:cxn ang="0">
                <a:pos x="connsiteX39-6703" y="connsiteY39-6704"/>
              </a:cxn>
              <a:cxn ang="0">
                <a:pos x="connsiteX40-6705" y="connsiteY40-6706"/>
              </a:cxn>
              <a:cxn ang="0">
                <a:pos x="connsiteX41-6707" y="connsiteY41-6708"/>
              </a:cxn>
              <a:cxn ang="0">
                <a:pos x="connsiteX42-6709" y="connsiteY42-6710"/>
              </a:cxn>
              <a:cxn ang="0">
                <a:pos x="connsiteX43-6711" y="connsiteY43-6712"/>
              </a:cxn>
              <a:cxn ang="0">
                <a:pos x="connsiteX44-6713" y="connsiteY44-6714"/>
              </a:cxn>
              <a:cxn ang="0">
                <a:pos x="connsiteX45-6715" y="connsiteY45-6716"/>
              </a:cxn>
              <a:cxn ang="0">
                <a:pos x="connsiteX46-6717" y="connsiteY46-6718"/>
              </a:cxn>
              <a:cxn ang="0">
                <a:pos x="connsiteX47-6719" y="connsiteY47-6720"/>
              </a:cxn>
              <a:cxn ang="0">
                <a:pos x="connsiteX48-6721" y="connsiteY48-6722"/>
              </a:cxn>
              <a:cxn ang="0">
                <a:pos x="connsiteX49-6723" y="connsiteY49-6724"/>
              </a:cxn>
              <a:cxn ang="0">
                <a:pos x="connsiteX50-6725" y="connsiteY50-6726"/>
              </a:cxn>
              <a:cxn ang="0">
                <a:pos x="connsiteX51-6727" y="connsiteY51-6728"/>
              </a:cxn>
              <a:cxn ang="0">
                <a:pos x="connsiteX52-6729" y="connsiteY52-6730"/>
              </a:cxn>
              <a:cxn ang="0">
                <a:pos x="connsiteX53-6731" y="connsiteY53-6732"/>
              </a:cxn>
              <a:cxn ang="0">
                <a:pos x="connsiteX54-6733" y="connsiteY54-6734"/>
              </a:cxn>
              <a:cxn ang="0">
                <a:pos x="connsiteX55-6735" y="connsiteY55-6736"/>
              </a:cxn>
              <a:cxn ang="0">
                <a:pos x="connsiteX56-6737" y="connsiteY56-6738"/>
              </a:cxn>
              <a:cxn ang="0">
                <a:pos x="connsiteX57-6739" y="connsiteY57-6740"/>
              </a:cxn>
              <a:cxn ang="0">
                <a:pos x="connsiteX58-6741" y="connsiteY58-6742"/>
              </a:cxn>
              <a:cxn ang="0">
                <a:pos x="connsiteX59-6743" y="connsiteY59-6744"/>
              </a:cxn>
              <a:cxn ang="0">
                <a:pos x="connsiteX60-6745" y="connsiteY60-6746"/>
              </a:cxn>
              <a:cxn ang="0">
                <a:pos x="connsiteX61-6747" y="connsiteY61-6748"/>
              </a:cxn>
              <a:cxn ang="0">
                <a:pos x="connsiteX62-6749" y="connsiteY62-6750"/>
              </a:cxn>
              <a:cxn ang="0">
                <a:pos x="connsiteX63-6751" y="connsiteY63-6752"/>
              </a:cxn>
              <a:cxn ang="0">
                <a:pos x="connsiteX64-6753" y="connsiteY64-6754"/>
              </a:cxn>
              <a:cxn ang="0">
                <a:pos x="connsiteX65-6755" y="connsiteY65-6756"/>
              </a:cxn>
              <a:cxn ang="0">
                <a:pos x="connsiteX66-6757" y="connsiteY66-6758"/>
              </a:cxn>
              <a:cxn ang="0">
                <a:pos x="connsiteX67-6759" y="connsiteY67-6760"/>
              </a:cxn>
              <a:cxn ang="0">
                <a:pos x="connsiteX68-6761" y="connsiteY68-6762"/>
              </a:cxn>
              <a:cxn ang="0">
                <a:pos x="connsiteX69-6763" y="connsiteY69-6764"/>
              </a:cxn>
              <a:cxn ang="0">
                <a:pos x="connsiteX70-6765" y="connsiteY70-6766"/>
              </a:cxn>
              <a:cxn ang="0">
                <a:pos x="connsiteX71-6767" y="connsiteY71-6768"/>
              </a:cxn>
              <a:cxn ang="0">
                <a:pos x="connsiteX72-6769" y="connsiteY72-6770"/>
              </a:cxn>
              <a:cxn ang="0">
                <a:pos x="connsiteX73-6771" y="connsiteY73-6772"/>
              </a:cxn>
              <a:cxn ang="0">
                <a:pos x="connsiteX74-6773" y="connsiteY74-6774"/>
              </a:cxn>
              <a:cxn ang="0">
                <a:pos x="connsiteX75-6775" y="connsiteY75-6776"/>
              </a:cxn>
              <a:cxn ang="0">
                <a:pos x="connsiteX76-6777" y="connsiteY76-6778"/>
              </a:cxn>
              <a:cxn ang="0">
                <a:pos x="connsiteX77-6779" y="connsiteY77-6780"/>
              </a:cxn>
              <a:cxn ang="0">
                <a:pos x="connsiteX78-6781" y="connsiteY78-6782"/>
              </a:cxn>
              <a:cxn ang="0">
                <a:pos x="connsiteX79-6783" y="connsiteY79-6784"/>
              </a:cxn>
              <a:cxn ang="0">
                <a:pos x="connsiteX80-6785" y="connsiteY80-6786"/>
              </a:cxn>
              <a:cxn ang="0">
                <a:pos x="connsiteX81-6787" y="connsiteY81-6788"/>
              </a:cxn>
              <a:cxn ang="0">
                <a:pos x="connsiteX82-6789" y="connsiteY82-6790"/>
              </a:cxn>
              <a:cxn ang="0">
                <a:pos x="connsiteX83-6791" y="connsiteY83-6792"/>
              </a:cxn>
              <a:cxn ang="0">
                <a:pos x="connsiteX84-6793" y="connsiteY84-6794"/>
              </a:cxn>
            </a:cxnLst>
            <a:rect l="l" t="t" r="r" b="b"/>
            <a:pathLst>
              <a:path w="3889897" h="5020326">
                <a:moveTo>
                  <a:pt x="712990" y="5019479"/>
                </a:moveTo>
                <a:cubicBezTo>
                  <a:pt x="766965" y="4944867"/>
                  <a:pt x="856220" y="4786010"/>
                  <a:pt x="961066" y="4644828"/>
                </a:cubicBezTo>
                <a:cubicBezTo>
                  <a:pt x="1065912" y="4503646"/>
                  <a:pt x="1292536" y="4277798"/>
                  <a:pt x="1342066" y="4172388"/>
                </a:cubicBezTo>
                <a:cubicBezTo>
                  <a:pt x="1391596" y="4066978"/>
                  <a:pt x="1281106" y="4053008"/>
                  <a:pt x="1258246" y="4012368"/>
                </a:cubicBezTo>
                <a:cubicBezTo>
                  <a:pt x="1235386" y="3971728"/>
                  <a:pt x="1218876" y="3969188"/>
                  <a:pt x="1204906" y="3928548"/>
                </a:cubicBezTo>
                <a:cubicBezTo>
                  <a:pt x="1190936" y="3887908"/>
                  <a:pt x="1184586" y="3811708"/>
                  <a:pt x="1174426" y="3768528"/>
                </a:cubicBezTo>
                <a:cubicBezTo>
                  <a:pt x="1164266" y="3725348"/>
                  <a:pt x="1161726" y="3687248"/>
                  <a:pt x="1143946" y="3669468"/>
                </a:cubicBezTo>
                <a:cubicBezTo>
                  <a:pt x="1126166" y="3651688"/>
                  <a:pt x="1102036" y="3661848"/>
                  <a:pt x="1067746" y="3661848"/>
                </a:cubicBezTo>
                <a:cubicBezTo>
                  <a:pt x="1033456" y="3661848"/>
                  <a:pt x="977576" y="3664388"/>
                  <a:pt x="938206" y="3669468"/>
                </a:cubicBezTo>
                <a:cubicBezTo>
                  <a:pt x="898836" y="3674548"/>
                  <a:pt x="831526" y="3692328"/>
                  <a:pt x="831526" y="3692328"/>
                </a:cubicBezTo>
                <a:cubicBezTo>
                  <a:pt x="776916" y="3703758"/>
                  <a:pt x="684206" y="3746938"/>
                  <a:pt x="610546" y="3738048"/>
                </a:cubicBezTo>
                <a:cubicBezTo>
                  <a:pt x="536886" y="3729158"/>
                  <a:pt x="427666" y="3707568"/>
                  <a:pt x="389566" y="3638988"/>
                </a:cubicBezTo>
                <a:cubicBezTo>
                  <a:pt x="351466" y="3570408"/>
                  <a:pt x="376866" y="3395148"/>
                  <a:pt x="381946" y="3326568"/>
                </a:cubicBezTo>
                <a:cubicBezTo>
                  <a:pt x="387026" y="3257988"/>
                  <a:pt x="418776" y="3254178"/>
                  <a:pt x="420046" y="3227508"/>
                </a:cubicBezTo>
                <a:cubicBezTo>
                  <a:pt x="421316" y="3200838"/>
                  <a:pt x="400996" y="3186868"/>
                  <a:pt x="389566" y="3166548"/>
                </a:cubicBezTo>
                <a:cubicBezTo>
                  <a:pt x="378136" y="3146228"/>
                  <a:pt x="350196" y="3129718"/>
                  <a:pt x="351466" y="3105588"/>
                </a:cubicBezTo>
                <a:cubicBezTo>
                  <a:pt x="352736" y="3081458"/>
                  <a:pt x="374326" y="3039548"/>
                  <a:pt x="397186" y="3021768"/>
                </a:cubicBezTo>
                <a:cubicBezTo>
                  <a:pt x="420046" y="3003988"/>
                  <a:pt x="476164" y="3012084"/>
                  <a:pt x="488626" y="2998908"/>
                </a:cubicBezTo>
                <a:cubicBezTo>
                  <a:pt x="501088" y="2985732"/>
                  <a:pt x="480846" y="2954139"/>
                  <a:pt x="471956" y="2942709"/>
                </a:cubicBezTo>
                <a:cubicBezTo>
                  <a:pt x="463066" y="2931279"/>
                  <a:pt x="449018" y="2932392"/>
                  <a:pt x="435286" y="2930328"/>
                </a:cubicBezTo>
                <a:cubicBezTo>
                  <a:pt x="421554" y="2928265"/>
                  <a:pt x="409780" y="2936467"/>
                  <a:pt x="389566" y="2930328"/>
                </a:cubicBezTo>
                <a:cubicBezTo>
                  <a:pt x="369352" y="2924189"/>
                  <a:pt x="325430" y="2907465"/>
                  <a:pt x="314000" y="2893495"/>
                </a:cubicBezTo>
                <a:cubicBezTo>
                  <a:pt x="302570" y="2879525"/>
                  <a:pt x="318552" y="2863229"/>
                  <a:pt x="320986" y="2846508"/>
                </a:cubicBezTo>
                <a:cubicBezTo>
                  <a:pt x="323420" y="2829787"/>
                  <a:pt x="329876" y="2812218"/>
                  <a:pt x="328606" y="2793168"/>
                </a:cubicBezTo>
                <a:cubicBezTo>
                  <a:pt x="327336" y="2774118"/>
                  <a:pt x="323526" y="2752528"/>
                  <a:pt x="313366" y="2732208"/>
                </a:cubicBezTo>
                <a:cubicBezTo>
                  <a:pt x="303206" y="2711888"/>
                  <a:pt x="290506" y="2683948"/>
                  <a:pt x="267646" y="2671248"/>
                </a:cubicBezTo>
                <a:cubicBezTo>
                  <a:pt x="244786" y="2658548"/>
                  <a:pt x="211766" y="2666168"/>
                  <a:pt x="176206" y="2656008"/>
                </a:cubicBezTo>
                <a:cubicBezTo>
                  <a:pt x="140646" y="2645848"/>
                  <a:pt x="82332" y="2625740"/>
                  <a:pt x="54286" y="2610288"/>
                </a:cubicBezTo>
                <a:cubicBezTo>
                  <a:pt x="26240" y="2594836"/>
                  <a:pt x="15551" y="2583618"/>
                  <a:pt x="7931" y="2563298"/>
                </a:cubicBezTo>
                <a:cubicBezTo>
                  <a:pt x="311" y="2542978"/>
                  <a:pt x="-5510" y="2526256"/>
                  <a:pt x="8566" y="2488368"/>
                </a:cubicBezTo>
                <a:cubicBezTo>
                  <a:pt x="22642" y="2450480"/>
                  <a:pt x="56826" y="2388038"/>
                  <a:pt x="92386" y="2335968"/>
                </a:cubicBezTo>
                <a:cubicBezTo>
                  <a:pt x="127946" y="2283898"/>
                  <a:pt x="190176" y="2217858"/>
                  <a:pt x="221926" y="2175948"/>
                </a:cubicBezTo>
                <a:cubicBezTo>
                  <a:pt x="253676" y="2134038"/>
                  <a:pt x="265106" y="2117528"/>
                  <a:pt x="282886" y="2084508"/>
                </a:cubicBezTo>
                <a:cubicBezTo>
                  <a:pt x="300666" y="2051488"/>
                  <a:pt x="315906" y="2013388"/>
                  <a:pt x="328606" y="1977828"/>
                </a:cubicBezTo>
                <a:cubicBezTo>
                  <a:pt x="341306" y="1942268"/>
                  <a:pt x="351466" y="1899088"/>
                  <a:pt x="359086" y="1871148"/>
                </a:cubicBezTo>
                <a:cubicBezTo>
                  <a:pt x="366706" y="1843208"/>
                  <a:pt x="376866" y="1829238"/>
                  <a:pt x="374326" y="1810188"/>
                </a:cubicBezTo>
                <a:cubicBezTo>
                  <a:pt x="371786" y="1791138"/>
                  <a:pt x="351466" y="1778438"/>
                  <a:pt x="343846" y="1756848"/>
                </a:cubicBezTo>
                <a:cubicBezTo>
                  <a:pt x="336226" y="1735258"/>
                  <a:pt x="317176" y="1727638"/>
                  <a:pt x="328606" y="1680648"/>
                </a:cubicBezTo>
                <a:cubicBezTo>
                  <a:pt x="340036" y="1633658"/>
                  <a:pt x="393376" y="1537138"/>
                  <a:pt x="412426" y="1474908"/>
                </a:cubicBezTo>
                <a:cubicBezTo>
                  <a:pt x="431476" y="1412678"/>
                  <a:pt x="434016" y="1354258"/>
                  <a:pt x="442906" y="1307268"/>
                </a:cubicBezTo>
                <a:cubicBezTo>
                  <a:pt x="451796" y="1260278"/>
                  <a:pt x="455606" y="1234878"/>
                  <a:pt x="465766" y="1192968"/>
                </a:cubicBezTo>
                <a:cubicBezTo>
                  <a:pt x="475926" y="1151058"/>
                  <a:pt x="488626" y="1106608"/>
                  <a:pt x="503866" y="1055808"/>
                </a:cubicBezTo>
                <a:cubicBezTo>
                  <a:pt x="519106" y="1005008"/>
                  <a:pt x="557206" y="916108"/>
                  <a:pt x="557206" y="888168"/>
                </a:cubicBezTo>
                <a:cubicBezTo>
                  <a:pt x="557206" y="860228"/>
                  <a:pt x="527996" y="897058"/>
                  <a:pt x="503866" y="888168"/>
                </a:cubicBezTo>
                <a:cubicBezTo>
                  <a:pt x="479736" y="879278"/>
                  <a:pt x="441636" y="851338"/>
                  <a:pt x="412426" y="834828"/>
                </a:cubicBezTo>
                <a:cubicBezTo>
                  <a:pt x="383216" y="818318"/>
                  <a:pt x="354006" y="799268"/>
                  <a:pt x="328606" y="789108"/>
                </a:cubicBezTo>
                <a:cubicBezTo>
                  <a:pt x="303206" y="778948"/>
                  <a:pt x="279076" y="780218"/>
                  <a:pt x="260026" y="773868"/>
                </a:cubicBezTo>
                <a:cubicBezTo>
                  <a:pt x="240976" y="767518"/>
                  <a:pt x="214306" y="767518"/>
                  <a:pt x="214306" y="751008"/>
                </a:cubicBezTo>
                <a:cubicBezTo>
                  <a:pt x="214306" y="734498"/>
                  <a:pt x="233356" y="698938"/>
                  <a:pt x="260026" y="674808"/>
                </a:cubicBezTo>
                <a:cubicBezTo>
                  <a:pt x="286696" y="650678"/>
                  <a:pt x="324796" y="634168"/>
                  <a:pt x="374326" y="606228"/>
                </a:cubicBezTo>
                <a:cubicBezTo>
                  <a:pt x="423856" y="578288"/>
                  <a:pt x="510216" y="537648"/>
                  <a:pt x="557206" y="507168"/>
                </a:cubicBezTo>
                <a:cubicBezTo>
                  <a:pt x="604196" y="476688"/>
                  <a:pt x="600386" y="469068"/>
                  <a:pt x="656266" y="423348"/>
                </a:cubicBezTo>
                <a:cubicBezTo>
                  <a:pt x="712146" y="377628"/>
                  <a:pt x="806126" y="289998"/>
                  <a:pt x="892486" y="232848"/>
                </a:cubicBezTo>
                <a:cubicBezTo>
                  <a:pt x="978846" y="175698"/>
                  <a:pt x="1057586" y="117278"/>
                  <a:pt x="1174426" y="80448"/>
                </a:cubicBezTo>
                <a:cubicBezTo>
                  <a:pt x="1291266" y="43618"/>
                  <a:pt x="1465256" y="24568"/>
                  <a:pt x="1593526" y="11868"/>
                </a:cubicBezTo>
                <a:cubicBezTo>
                  <a:pt x="1721796" y="-832"/>
                  <a:pt x="1847526" y="5518"/>
                  <a:pt x="1944046" y="4248"/>
                </a:cubicBezTo>
                <a:cubicBezTo>
                  <a:pt x="2040566" y="2978"/>
                  <a:pt x="2097716" y="-4642"/>
                  <a:pt x="2172646" y="4248"/>
                </a:cubicBezTo>
                <a:cubicBezTo>
                  <a:pt x="2247576" y="13138"/>
                  <a:pt x="2311076" y="35998"/>
                  <a:pt x="2393626" y="57588"/>
                </a:cubicBezTo>
                <a:cubicBezTo>
                  <a:pt x="2476176" y="79178"/>
                  <a:pt x="2596826" y="109658"/>
                  <a:pt x="2667946" y="133788"/>
                </a:cubicBezTo>
                <a:cubicBezTo>
                  <a:pt x="2739066" y="157918"/>
                  <a:pt x="2747956" y="157918"/>
                  <a:pt x="2820346" y="202368"/>
                </a:cubicBezTo>
                <a:cubicBezTo>
                  <a:pt x="2892736" y="246818"/>
                  <a:pt x="3024816" y="325558"/>
                  <a:pt x="3102286" y="400488"/>
                </a:cubicBezTo>
                <a:cubicBezTo>
                  <a:pt x="3179756" y="475418"/>
                  <a:pt x="3234366" y="565588"/>
                  <a:pt x="3285166" y="651948"/>
                </a:cubicBezTo>
                <a:cubicBezTo>
                  <a:pt x="3335966" y="738308"/>
                  <a:pt x="3375336" y="820858"/>
                  <a:pt x="3407086" y="918648"/>
                </a:cubicBezTo>
                <a:cubicBezTo>
                  <a:pt x="3438836" y="1016438"/>
                  <a:pt x="3459156" y="1134548"/>
                  <a:pt x="3475666" y="1238688"/>
                </a:cubicBezTo>
                <a:cubicBezTo>
                  <a:pt x="3492176" y="1342828"/>
                  <a:pt x="3501066" y="1422838"/>
                  <a:pt x="3506146" y="1543488"/>
                </a:cubicBezTo>
                <a:cubicBezTo>
                  <a:pt x="3511226" y="1664138"/>
                  <a:pt x="3534086" y="1835588"/>
                  <a:pt x="3506146" y="1962588"/>
                </a:cubicBezTo>
                <a:cubicBezTo>
                  <a:pt x="3478206" y="2089588"/>
                  <a:pt x="3380416" y="2220398"/>
                  <a:pt x="3338506" y="2305488"/>
                </a:cubicBezTo>
                <a:cubicBezTo>
                  <a:pt x="3296596" y="2390578"/>
                  <a:pt x="3288976" y="2413438"/>
                  <a:pt x="3254686" y="2473128"/>
                </a:cubicBezTo>
                <a:cubicBezTo>
                  <a:pt x="3220396" y="2532818"/>
                  <a:pt x="3163246" y="2602668"/>
                  <a:pt x="3132766" y="2663628"/>
                </a:cubicBezTo>
                <a:cubicBezTo>
                  <a:pt x="3102286" y="2724588"/>
                  <a:pt x="3083236" y="2796978"/>
                  <a:pt x="3071806" y="2838888"/>
                </a:cubicBezTo>
                <a:cubicBezTo>
                  <a:pt x="3060376" y="2880798"/>
                  <a:pt x="3073076" y="2885878"/>
                  <a:pt x="3064186" y="2915088"/>
                </a:cubicBezTo>
                <a:cubicBezTo>
                  <a:pt x="3055296" y="2944298"/>
                  <a:pt x="3032436" y="2986208"/>
                  <a:pt x="3018466" y="3014148"/>
                </a:cubicBezTo>
                <a:cubicBezTo>
                  <a:pt x="3004496" y="3042088"/>
                  <a:pt x="2990526" y="3064948"/>
                  <a:pt x="2980366" y="3082728"/>
                </a:cubicBezTo>
                <a:cubicBezTo>
                  <a:pt x="2970206" y="3100508"/>
                  <a:pt x="2961316" y="3042088"/>
                  <a:pt x="2957506" y="3120828"/>
                </a:cubicBezTo>
                <a:cubicBezTo>
                  <a:pt x="2953696" y="3199568"/>
                  <a:pt x="2948616" y="3485318"/>
                  <a:pt x="2957506" y="3555168"/>
                </a:cubicBezTo>
                <a:cubicBezTo>
                  <a:pt x="2966396" y="3625018"/>
                  <a:pt x="2985446" y="3537388"/>
                  <a:pt x="3010846" y="3539928"/>
                </a:cubicBezTo>
                <a:cubicBezTo>
                  <a:pt x="3036246" y="3542468"/>
                  <a:pt x="3088316" y="3555168"/>
                  <a:pt x="3109906" y="3570408"/>
                </a:cubicBezTo>
                <a:cubicBezTo>
                  <a:pt x="3131496" y="3585648"/>
                  <a:pt x="3139116" y="3603428"/>
                  <a:pt x="3140386" y="3631368"/>
                </a:cubicBezTo>
                <a:cubicBezTo>
                  <a:pt x="3141656" y="3659308"/>
                  <a:pt x="3120066" y="3659308"/>
                  <a:pt x="3117526" y="3738048"/>
                </a:cubicBezTo>
                <a:cubicBezTo>
                  <a:pt x="3114986" y="3816788"/>
                  <a:pt x="3106096" y="4031418"/>
                  <a:pt x="3125146" y="4103808"/>
                </a:cubicBezTo>
                <a:cubicBezTo>
                  <a:pt x="3144196" y="4176198"/>
                  <a:pt x="3205156" y="4140638"/>
                  <a:pt x="3231826" y="4172388"/>
                </a:cubicBezTo>
                <a:cubicBezTo>
                  <a:pt x="3258496" y="4204138"/>
                  <a:pt x="3268656" y="4254938"/>
                  <a:pt x="3285166" y="4294308"/>
                </a:cubicBezTo>
                <a:cubicBezTo>
                  <a:pt x="3301676" y="4333678"/>
                  <a:pt x="3286436" y="4350188"/>
                  <a:pt x="3330886" y="4408608"/>
                </a:cubicBezTo>
                <a:cubicBezTo>
                  <a:pt x="3372796" y="4458138"/>
                  <a:pt x="3458698" y="4542875"/>
                  <a:pt x="3551866" y="4644828"/>
                </a:cubicBezTo>
                <a:cubicBezTo>
                  <a:pt x="3645035" y="4746781"/>
                  <a:pt x="3798457" y="4911106"/>
                  <a:pt x="3889897" y="50203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/>
          <p:cNvSpPr/>
          <p:nvPr>
            <p:custDataLst>
              <p:tags r:id="rId9"/>
            </p:custDataLst>
          </p:nvPr>
        </p:nvSpPr>
        <p:spPr>
          <a:xfrm>
            <a:off x="5703570" y="739140"/>
            <a:ext cx="939165" cy="924560"/>
          </a:xfrm>
          <a:custGeom>
            <a:avLst/>
            <a:gdLst>
              <a:gd name="connsiteX0" fmla="*/ 1106997 w 2213994"/>
              <a:gd name="connsiteY0" fmla="*/ 432449 h 2180359"/>
              <a:gd name="connsiteX1" fmla="*/ 431357 w 2213994"/>
              <a:gd name="connsiteY1" fmla="*/ 1108089 h 2180359"/>
              <a:gd name="connsiteX2" fmla="*/ 1106997 w 2213994"/>
              <a:gd name="connsiteY2" fmla="*/ 1783729 h 2180359"/>
              <a:gd name="connsiteX3" fmla="*/ 1782637 w 2213994"/>
              <a:gd name="connsiteY3" fmla="*/ 1108089 h 2180359"/>
              <a:gd name="connsiteX4" fmla="*/ 1106997 w 2213994"/>
              <a:gd name="connsiteY4" fmla="*/ 43244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432449"/>
                </a:moveTo>
                <a:cubicBezTo>
                  <a:pt x="733851" y="432449"/>
                  <a:pt x="431357" y="734943"/>
                  <a:pt x="431357" y="1108089"/>
                </a:cubicBezTo>
                <a:cubicBezTo>
                  <a:pt x="431357" y="1481235"/>
                  <a:pt x="733851" y="1783729"/>
                  <a:pt x="1106997" y="1783729"/>
                </a:cubicBezTo>
                <a:cubicBezTo>
                  <a:pt x="1480143" y="1783729"/>
                  <a:pt x="1782637" y="1481235"/>
                  <a:pt x="1782637" y="1108089"/>
                </a:cubicBezTo>
                <a:cubicBezTo>
                  <a:pt x="1782637" y="734943"/>
                  <a:pt x="1480143" y="432449"/>
                  <a:pt x="1106997" y="43244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6"/>
          <p:cNvSpPr/>
          <p:nvPr>
            <p:custDataLst>
              <p:tags r:id="rId10"/>
            </p:custDataLst>
          </p:nvPr>
        </p:nvSpPr>
        <p:spPr>
          <a:xfrm>
            <a:off x="6235700" y="1415415"/>
            <a:ext cx="1053465" cy="1037590"/>
          </a:xfrm>
          <a:custGeom>
            <a:avLst/>
            <a:gdLst>
              <a:gd name="connsiteX0" fmla="*/ 1106997 w 2213994"/>
              <a:gd name="connsiteY0" fmla="*/ 561989 h 2180359"/>
              <a:gd name="connsiteX1" fmla="*/ 560897 w 2213994"/>
              <a:gd name="connsiteY1" fmla="*/ 1108089 h 2180359"/>
              <a:gd name="connsiteX2" fmla="*/ 1106997 w 2213994"/>
              <a:gd name="connsiteY2" fmla="*/ 1654189 h 2180359"/>
              <a:gd name="connsiteX3" fmla="*/ 1653097 w 2213994"/>
              <a:gd name="connsiteY3" fmla="*/ 1108089 h 2180359"/>
              <a:gd name="connsiteX4" fmla="*/ 1106997 w 2213994"/>
              <a:gd name="connsiteY4" fmla="*/ 56198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561989"/>
                </a:moveTo>
                <a:cubicBezTo>
                  <a:pt x="805394" y="561989"/>
                  <a:pt x="560897" y="806486"/>
                  <a:pt x="560897" y="1108089"/>
                </a:cubicBezTo>
                <a:cubicBezTo>
                  <a:pt x="560897" y="1409692"/>
                  <a:pt x="805394" y="1654189"/>
                  <a:pt x="1106997" y="1654189"/>
                </a:cubicBezTo>
                <a:cubicBezTo>
                  <a:pt x="1408600" y="1654189"/>
                  <a:pt x="1653097" y="1409692"/>
                  <a:pt x="1653097" y="1108089"/>
                </a:cubicBezTo>
                <a:cubicBezTo>
                  <a:pt x="1653097" y="806486"/>
                  <a:pt x="1408600" y="561989"/>
                  <a:pt x="1106997" y="56198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/>
          <p:nvPr>
            <p:custDataLst>
              <p:tags r:id="rId11"/>
            </p:custDataLst>
          </p:nvPr>
        </p:nvSpPr>
        <p:spPr>
          <a:xfrm>
            <a:off x="6623050" y="842645"/>
            <a:ext cx="597535" cy="647700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8"/>
          <p:cNvSpPr/>
          <p:nvPr>
            <p:custDataLst>
              <p:tags r:id="rId12"/>
            </p:custDataLst>
          </p:nvPr>
        </p:nvSpPr>
        <p:spPr>
          <a:xfrm rot="20700000">
            <a:off x="5629910" y="1579245"/>
            <a:ext cx="660400" cy="716915"/>
          </a:xfrm>
          <a:custGeom>
            <a:avLst/>
            <a:gdLst>
              <a:gd name="connsiteX0" fmla="*/ 823018 w 1433696"/>
              <a:gd name="connsiteY0" fmla="*/ 381592 h 1555648"/>
              <a:gd name="connsiteX1" fmla="*/ 320616 w 1433696"/>
              <a:gd name="connsiteY1" fmla="*/ 671654 h 1555648"/>
              <a:gd name="connsiteX2" fmla="*/ 610678 w 1433696"/>
              <a:gd name="connsiteY2" fmla="*/ 1174056 h 1555648"/>
              <a:gd name="connsiteX3" fmla="*/ 1113080 w 1433696"/>
              <a:gd name="connsiteY3" fmla="*/ 883994 h 1555648"/>
              <a:gd name="connsiteX4" fmla="*/ 823018 w 1433696"/>
              <a:gd name="connsiteY4" fmla="*/ 381592 h 1555648"/>
              <a:gd name="connsiteX5" fmla="*/ 803314 w 1433696"/>
              <a:gd name="connsiteY5" fmla="*/ 0 h 1555648"/>
              <a:gd name="connsiteX6" fmla="*/ 859474 w 1433696"/>
              <a:gd name="connsiteY6" fmla="*/ 238914 h 1555648"/>
              <a:gd name="connsiteX7" fmla="*/ 1112245 w 1433696"/>
              <a:gd name="connsiteY7" fmla="*/ 384851 h 1555648"/>
              <a:gd name="connsiteX8" fmla="*/ 1347230 w 1433696"/>
              <a:gd name="connsiteY8" fmla="*/ 314030 h 1555648"/>
              <a:gd name="connsiteX9" fmla="*/ 1433696 w 1433696"/>
              <a:gd name="connsiteY9" fmla="*/ 463794 h 1555648"/>
              <a:gd name="connsiteX10" fmla="*/ 1254871 w 1433696"/>
              <a:gd name="connsiteY10" fmla="*/ 631887 h 1555648"/>
              <a:gd name="connsiteX11" fmla="*/ 1254871 w 1433696"/>
              <a:gd name="connsiteY11" fmla="*/ 923761 h 1555648"/>
              <a:gd name="connsiteX12" fmla="*/ 1433696 w 1433696"/>
              <a:gd name="connsiteY12" fmla="*/ 1091854 h 1555648"/>
              <a:gd name="connsiteX13" fmla="*/ 1347230 w 1433696"/>
              <a:gd name="connsiteY13" fmla="*/ 1241618 h 1555648"/>
              <a:gd name="connsiteX14" fmla="*/ 1112245 w 1433696"/>
              <a:gd name="connsiteY14" fmla="*/ 1170797 h 1555648"/>
              <a:gd name="connsiteX15" fmla="*/ 859474 w 1433696"/>
              <a:gd name="connsiteY15" fmla="*/ 1316734 h 1555648"/>
              <a:gd name="connsiteX16" fmla="*/ 803314 w 1433696"/>
              <a:gd name="connsiteY16" fmla="*/ 1555648 h 1555648"/>
              <a:gd name="connsiteX17" fmla="*/ 630382 w 1433696"/>
              <a:gd name="connsiteY17" fmla="*/ 1555648 h 1555648"/>
              <a:gd name="connsiteX18" fmla="*/ 574222 w 1433696"/>
              <a:gd name="connsiteY18" fmla="*/ 1316734 h 1555648"/>
              <a:gd name="connsiteX19" fmla="*/ 321451 w 1433696"/>
              <a:gd name="connsiteY19" fmla="*/ 1170797 h 1555648"/>
              <a:gd name="connsiteX20" fmla="*/ 86466 w 1433696"/>
              <a:gd name="connsiteY20" fmla="*/ 1241618 h 1555648"/>
              <a:gd name="connsiteX21" fmla="*/ 0 w 1433696"/>
              <a:gd name="connsiteY21" fmla="*/ 1091854 h 1555648"/>
              <a:gd name="connsiteX22" fmla="*/ 178825 w 1433696"/>
              <a:gd name="connsiteY22" fmla="*/ 923761 h 1555648"/>
              <a:gd name="connsiteX23" fmla="*/ 178825 w 1433696"/>
              <a:gd name="connsiteY23" fmla="*/ 631887 h 1555648"/>
              <a:gd name="connsiteX24" fmla="*/ 0 w 1433696"/>
              <a:gd name="connsiteY24" fmla="*/ 463794 h 1555648"/>
              <a:gd name="connsiteX25" fmla="*/ 86466 w 1433696"/>
              <a:gd name="connsiteY25" fmla="*/ 314030 h 1555648"/>
              <a:gd name="connsiteX26" fmla="*/ 321451 w 1433696"/>
              <a:gd name="connsiteY26" fmla="*/ 384851 h 1555648"/>
              <a:gd name="connsiteX27" fmla="*/ 574222 w 1433696"/>
              <a:gd name="connsiteY27" fmla="*/ 238914 h 1555648"/>
              <a:gd name="connsiteX28" fmla="*/ 630382 w 1433696"/>
              <a:gd name="connsiteY28" fmla="*/ 0 h 1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3696" h="1555648">
                <a:moveTo>
                  <a:pt x="823018" y="381592"/>
                </a:moveTo>
                <a:cubicBezTo>
                  <a:pt x="604185" y="322955"/>
                  <a:pt x="379252" y="452820"/>
                  <a:pt x="320616" y="671654"/>
                </a:cubicBezTo>
                <a:cubicBezTo>
                  <a:pt x="261979" y="890487"/>
                  <a:pt x="391844" y="1115420"/>
                  <a:pt x="610678" y="1174056"/>
                </a:cubicBezTo>
                <a:cubicBezTo>
                  <a:pt x="829511" y="1232693"/>
                  <a:pt x="1054444" y="1102828"/>
                  <a:pt x="1113080" y="883994"/>
                </a:cubicBezTo>
                <a:cubicBezTo>
                  <a:pt x="1171717" y="665161"/>
                  <a:pt x="1041852" y="440228"/>
                  <a:pt x="823018" y="381592"/>
                </a:cubicBezTo>
                <a:close/>
                <a:moveTo>
                  <a:pt x="803314" y="0"/>
                </a:moveTo>
                <a:lnTo>
                  <a:pt x="859474" y="238914"/>
                </a:lnTo>
                <a:cubicBezTo>
                  <a:pt x="955196" y="264248"/>
                  <a:pt x="1042444" y="314620"/>
                  <a:pt x="1112245" y="384851"/>
                </a:cubicBezTo>
                <a:lnTo>
                  <a:pt x="1347230" y="314030"/>
                </a:lnTo>
                <a:lnTo>
                  <a:pt x="1433696" y="463794"/>
                </a:lnTo>
                <a:lnTo>
                  <a:pt x="1254871" y="631887"/>
                </a:lnTo>
                <a:cubicBezTo>
                  <a:pt x="1280793" y="727452"/>
                  <a:pt x="1280793" y="828197"/>
                  <a:pt x="1254871" y="923761"/>
                </a:cubicBezTo>
                <a:lnTo>
                  <a:pt x="1433696" y="1091854"/>
                </a:lnTo>
                <a:lnTo>
                  <a:pt x="1347230" y="1241618"/>
                </a:lnTo>
                <a:lnTo>
                  <a:pt x="1112245" y="1170797"/>
                </a:lnTo>
                <a:cubicBezTo>
                  <a:pt x="1042444" y="1241028"/>
                  <a:pt x="955197" y="1291401"/>
                  <a:pt x="859474" y="1316734"/>
                </a:cubicBezTo>
                <a:lnTo>
                  <a:pt x="803314" y="1555648"/>
                </a:lnTo>
                <a:lnTo>
                  <a:pt x="630382" y="1555648"/>
                </a:lnTo>
                <a:lnTo>
                  <a:pt x="574222" y="1316734"/>
                </a:lnTo>
                <a:cubicBezTo>
                  <a:pt x="478500" y="1291400"/>
                  <a:pt x="391252" y="1241028"/>
                  <a:pt x="321451" y="1170797"/>
                </a:cubicBezTo>
                <a:lnTo>
                  <a:pt x="86466" y="1241618"/>
                </a:lnTo>
                <a:lnTo>
                  <a:pt x="0" y="1091854"/>
                </a:lnTo>
                <a:lnTo>
                  <a:pt x="178825" y="923761"/>
                </a:lnTo>
                <a:cubicBezTo>
                  <a:pt x="152903" y="828196"/>
                  <a:pt x="152903" y="727451"/>
                  <a:pt x="178825" y="631887"/>
                </a:cubicBezTo>
                <a:lnTo>
                  <a:pt x="0" y="463794"/>
                </a:lnTo>
                <a:lnTo>
                  <a:pt x="86466" y="314030"/>
                </a:lnTo>
                <a:lnTo>
                  <a:pt x="321451" y="384851"/>
                </a:lnTo>
                <a:cubicBezTo>
                  <a:pt x="391252" y="314620"/>
                  <a:pt x="478499" y="264247"/>
                  <a:pt x="574222" y="238914"/>
                </a:cubicBezTo>
                <a:lnTo>
                  <a:pt x="630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9"/>
          <p:cNvSpPr/>
          <p:nvPr>
            <p:custDataLst>
              <p:tags r:id="rId13"/>
            </p:custDataLst>
          </p:nvPr>
        </p:nvSpPr>
        <p:spPr>
          <a:xfrm>
            <a:off x="5380355" y="1263015"/>
            <a:ext cx="367665" cy="400685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0"/>
          <p:cNvSpPr/>
          <p:nvPr>
            <p:custDataLst>
              <p:tags r:id="rId14"/>
            </p:custDataLst>
          </p:nvPr>
        </p:nvSpPr>
        <p:spPr>
          <a:xfrm>
            <a:off x="7130415" y="1377315"/>
            <a:ext cx="368935" cy="399415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1"/>
          <p:cNvSpPr/>
          <p:nvPr>
            <p:custDataLst>
              <p:tags r:id="rId15"/>
            </p:custDataLst>
          </p:nvPr>
        </p:nvSpPr>
        <p:spPr>
          <a:xfrm rot="20700000">
            <a:off x="6557645" y="1711960"/>
            <a:ext cx="409575" cy="443865"/>
          </a:xfrm>
          <a:custGeom>
            <a:avLst/>
            <a:gdLst>
              <a:gd name="connsiteX0" fmla="*/ 840547 w 1433696"/>
              <a:gd name="connsiteY0" fmla="*/ 316176 h 1555648"/>
              <a:gd name="connsiteX1" fmla="*/ 255200 w 1433696"/>
              <a:gd name="connsiteY1" fmla="*/ 654127 h 1555648"/>
              <a:gd name="connsiteX2" fmla="*/ 593150 w 1433696"/>
              <a:gd name="connsiteY2" fmla="*/ 1239474 h 1555648"/>
              <a:gd name="connsiteX3" fmla="*/ 1178498 w 1433696"/>
              <a:gd name="connsiteY3" fmla="*/ 901524 h 1555648"/>
              <a:gd name="connsiteX4" fmla="*/ 840547 w 1433696"/>
              <a:gd name="connsiteY4" fmla="*/ 316176 h 1555648"/>
              <a:gd name="connsiteX5" fmla="*/ 803314 w 1433696"/>
              <a:gd name="connsiteY5" fmla="*/ 0 h 1555648"/>
              <a:gd name="connsiteX6" fmla="*/ 859474 w 1433696"/>
              <a:gd name="connsiteY6" fmla="*/ 238914 h 1555648"/>
              <a:gd name="connsiteX7" fmla="*/ 1112245 w 1433696"/>
              <a:gd name="connsiteY7" fmla="*/ 384851 h 1555648"/>
              <a:gd name="connsiteX8" fmla="*/ 1347230 w 1433696"/>
              <a:gd name="connsiteY8" fmla="*/ 314030 h 1555648"/>
              <a:gd name="connsiteX9" fmla="*/ 1433696 w 1433696"/>
              <a:gd name="connsiteY9" fmla="*/ 463794 h 1555648"/>
              <a:gd name="connsiteX10" fmla="*/ 1254871 w 1433696"/>
              <a:gd name="connsiteY10" fmla="*/ 631887 h 1555648"/>
              <a:gd name="connsiteX11" fmla="*/ 1254871 w 1433696"/>
              <a:gd name="connsiteY11" fmla="*/ 923761 h 1555648"/>
              <a:gd name="connsiteX12" fmla="*/ 1433696 w 1433696"/>
              <a:gd name="connsiteY12" fmla="*/ 1091854 h 1555648"/>
              <a:gd name="connsiteX13" fmla="*/ 1347230 w 1433696"/>
              <a:gd name="connsiteY13" fmla="*/ 1241618 h 1555648"/>
              <a:gd name="connsiteX14" fmla="*/ 1112245 w 1433696"/>
              <a:gd name="connsiteY14" fmla="*/ 1170797 h 1555648"/>
              <a:gd name="connsiteX15" fmla="*/ 859474 w 1433696"/>
              <a:gd name="connsiteY15" fmla="*/ 1316734 h 1555648"/>
              <a:gd name="connsiteX16" fmla="*/ 803314 w 1433696"/>
              <a:gd name="connsiteY16" fmla="*/ 1555648 h 1555648"/>
              <a:gd name="connsiteX17" fmla="*/ 630382 w 1433696"/>
              <a:gd name="connsiteY17" fmla="*/ 1555648 h 1555648"/>
              <a:gd name="connsiteX18" fmla="*/ 574222 w 1433696"/>
              <a:gd name="connsiteY18" fmla="*/ 1316734 h 1555648"/>
              <a:gd name="connsiteX19" fmla="*/ 321451 w 1433696"/>
              <a:gd name="connsiteY19" fmla="*/ 1170797 h 1555648"/>
              <a:gd name="connsiteX20" fmla="*/ 86466 w 1433696"/>
              <a:gd name="connsiteY20" fmla="*/ 1241618 h 1555648"/>
              <a:gd name="connsiteX21" fmla="*/ 0 w 1433696"/>
              <a:gd name="connsiteY21" fmla="*/ 1091854 h 1555648"/>
              <a:gd name="connsiteX22" fmla="*/ 178825 w 1433696"/>
              <a:gd name="connsiteY22" fmla="*/ 923761 h 1555648"/>
              <a:gd name="connsiteX23" fmla="*/ 178825 w 1433696"/>
              <a:gd name="connsiteY23" fmla="*/ 631887 h 1555648"/>
              <a:gd name="connsiteX24" fmla="*/ 0 w 1433696"/>
              <a:gd name="connsiteY24" fmla="*/ 463794 h 1555648"/>
              <a:gd name="connsiteX25" fmla="*/ 86466 w 1433696"/>
              <a:gd name="connsiteY25" fmla="*/ 314030 h 1555648"/>
              <a:gd name="connsiteX26" fmla="*/ 321451 w 1433696"/>
              <a:gd name="connsiteY26" fmla="*/ 384851 h 1555648"/>
              <a:gd name="connsiteX27" fmla="*/ 574222 w 1433696"/>
              <a:gd name="connsiteY27" fmla="*/ 238914 h 1555648"/>
              <a:gd name="connsiteX28" fmla="*/ 630382 w 1433696"/>
              <a:gd name="connsiteY28" fmla="*/ 0 h 1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3696" h="1555648">
                <a:moveTo>
                  <a:pt x="840547" y="316176"/>
                </a:moveTo>
                <a:cubicBezTo>
                  <a:pt x="585585" y="247860"/>
                  <a:pt x="323517" y="399165"/>
                  <a:pt x="255200" y="654127"/>
                </a:cubicBezTo>
                <a:cubicBezTo>
                  <a:pt x="186883" y="909089"/>
                  <a:pt x="338188" y="1171157"/>
                  <a:pt x="593150" y="1239474"/>
                </a:cubicBezTo>
                <a:cubicBezTo>
                  <a:pt x="848112" y="1307791"/>
                  <a:pt x="1110181" y="1156486"/>
                  <a:pt x="1178498" y="901524"/>
                </a:cubicBezTo>
                <a:cubicBezTo>
                  <a:pt x="1246814" y="646562"/>
                  <a:pt x="1095509" y="384493"/>
                  <a:pt x="840547" y="316176"/>
                </a:cubicBezTo>
                <a:close/>
                <a:moveTo>
                  <a:pt x="803314" y="0"/>
                </a:moveTo>
                <a:lnTo>
                  <a:pt x="859474" y="238914"/>
                </a:lnTo>
                <a:cubicBezTo>
                  <a:pt x="955196" y="264248"/>
                  <a:pt x="1042444" y="314620"/>
                  <a:pt x="1112245" y="384851"/>
                </a:cubicBezTo>
                <a:lnTo>
                  <a:pt x="1347230" y="314030"/>
                </a:lnTo>
                <a:lnTo>
                  <a:pt x="1433696" y="463794"/>
                </a:lnTo>
                <a:lnTo>
                  <a:pt x="1254871" y="631887"/>
                </a:lnTo>
                <a:cubicBezTo>
                  <a:pt x="1280793" y="727452"/>
                  <a:pt x="1280793" y="828197"/>
                  <a:pt x="1254871" y="923761"/>
                </a:cubicBezTo>
                <a:lnTo>
                  <a:pt x="1433696" y="1091854"/>
                </a:lnTo>
                <a:lnTo>
                  <a:pt x="1347230" y="1241618"/>
                </a:lnTo>
                <a:lnTo>
                  <a:pt x="1112245" y="1170797"/>
                </a:lnTo>
                <a:cubicBezTo>
                  <a:pt x="1042444" y="1241028"/>
                  <a:pt x="955197" y="1291401"/>
                  <a:pt x="859474" y="1316734"/>
                </a:cubicBezTo>
                <a:lnTo>
                  <a:pt x="803314" y="1555648"/>
                </a:lnTo>
                <a:lnTo>
                  <a:pt x="630382" y="1555648"/>
                </a:lnTo>
                <a:lnTo>
                  <a:pt x="574222" y="1316734"/>
                </a:lnTo>
                <a:cubicBezTo>
                  <a:pt x="478500" y="1291400"/>
                  <a:pt x="391252" y="1241028"/>
                  <a:pt x="321451" y="1170797"/>
                </a:cubicBezTo>
                <a:lnTo>
                  <a:pt x="86466" y="1241618"/>
                </a:lnTo>
                <a:lnTo>
                  <a:pt x="0" y="1091854"/>
                </a:lnTo>
                <a:lnTo>
                  <a:pt x="178825" y="923761"/>
                </a:lnTo>
                <a:cubicBezTo>
                  <a:pt x="152903" y="828196"/>
                  <a:pt x="152903" y="727451"/>
                  <a:pt x="178825" y="631887"/>
                </a:cubicBezTo>
                <a:lnTo>
                  <a:pt x="0" y="463794"/>
                </a:lnTo>
                <a:lnTo>
                  <a:pt x="86466" y="314030"/>
                </a:lnTo>
                <a:lnTo>
                  <a:pt x="321451" y="384851"/>
                </a:lnTo>
                <a:cubicBezTo>
                  <a:pt x="391252" y="314620"/>
                  <a:pt x="478499" y="264247"/>
                  <a:pt x="574222" y="238914"/>
                </a:cubicBezTo>
                <a:lnTo>
                  <a:pt x="630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2"/>
          <p:cNvSpPr/>
          <p:nvPr>
            <p:custDataLst>
              <p:tags r:id="rId16"/>
            </p:custDataLst>
          </p:nvPr>
        </p:nvSpPr>
        <p:spPr>
          <a:xfrm>
            <a:off x="5963920" y="970280"/>
            <a:ext cx="425450" cy="462280"/>
          </a:xfrm>
          <a:custGeom>
            <a:avLst/>
            <a:gdLst>
              <a:gd name="connsiteX0" fmla="*/ 731630 w 1463260"/>
              <a:gd name="connsiteY0" fmla="*/ 383653 h 1587726"/>
              <a:gd name="connsiteX1" fmla="*/ 321420 w 1463260"/>
              <a:gd name="connsiteY1" fmla="*/ 793863 h 1587726"/>
              <a:gd name="connsiteX2" fmla="*/ 731630 w 1463260"/>
              <a:gd name="connsiteY2" fmla="*/ 1204073 h 1587726"/>
              <a:gd name="connsiteX3" fmla="*/ 1141840 w 1463260"/>
              <a:gd name="connsiteY3" fmla="*/ 793863 h 1587726"/>
              <a:gd name="connsiteX4" fmla="*/ 731630 w 1463260"/>
              <a:gd name="connsiteY4" fmla="*/ 383653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383653"/>
                </a:moveTo>
                <a:cubicBezTo>
                  <a:pt x="505077" y="383653"/>
                  <a:pt x="321420" y="567310"/>
                  <a:pt x="321420" y="793863"/>
                </a:cubicBezTo>
                <a:cubicBezTo>
                  <a:pt x="321420" y="1020416"/>
                  <a:pt x="505077" y="1204073"/>
                  <a:pt x="731630" y="1204073"/>
                </a:cubicBezTo>
                <a:cubicBezTo>
                  <a:pt x="958183" y="1204073"/>
                  <a:pt x="1141840" y="1020416"/>
                  <a:pt x="1141840" y="793863"/>
                </a:cubicBezTo>
                <a:cubicBezTo>
                  <a:pt x="1141840" y="567310"/>
                  <a:pt x="958183" y="383653"/>
                  <a:pt x="731630" y="383653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3"/>
          <p:cNvSpPr/>
          <p:nvPr>
            <p:custDataLst>
              <p:tags r:id="rId17"/>
            </p:custDataLst>
          </p:nvPr>
        </p:nvSpPr>
        <p:spPr>
          <a:xfrm>
            <a:off x="5381625" y="739140"/>
            <a:ext cx="414020" cy="408305"/>
          </a:xfrm>
          <a:custGeom>
            <a:avLst/>
            <a:gdLst>
              <a:gd name="connsiteX0" fmla="*/ 1106997 w 2213994"/>
              <a:gd name="connsiteY0" fmla="*/ 561989 h 2180359"/>
              <a:gd name="connsiteX1" fmla="*/ 560897 w 2213994"/>
              <a:gd name="connsiteY1" fmla="*/ 1108089 h 2180359"/>
              <a:gd name="connsiteX2" fmla="*/ 1106997 w 2213994"/>
              <a:gd name="connsiteY2" fmla="*/ 1654189 h 2180359"/>
              <a:gd name="connsiteX3" fmla="*/ 1653097 w 2213994"/>
              <a:gd name="connsiteY3" fmla="*/ 1108089 h 2180359"/>
              <a:gd name="connsiteX4" fmla="*/ 1106997 w 2213994"/>
              <a:gd name="connsiteY4" fmla="*/ 56198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561989"/>
                </a:moveTo>
                <a:cubicBezTo>
                  <a:pt x="805394" y="561989"/>
                  <a:pt x="560897" y="806486"/>
                  <a:pt x="560897" y="1108089"/>
                </a:cubicBezTo>
                <a:cubicBezTo>
                  <a:pt x="560897" y="1409692"/>
                  <a:pt x="805394" y="1654189"/>
                  <a:pt x="1106997" y="1654189"/>
                </a:cubicBezTo>
                <a:cubicBezTo>
                  <a:pt x="1408600" y="1654189"/>
                  <a:pt x="1653097" y="1409692"/>
                  <a:pt x="1653097" y="1108089"/>
                </a:cubicBezTo>
                <a:cubicBezTo>
                  <a:pt x="1653097" y="806486"/>
                  <a:pt x="1408600" y="561989"/>
                  <a:pt x="1106997" y="56198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4"/>
          <p:cNvSpPr/>
          <p:nvPr>
            <p:custDataLst>
              <p:tags r:id="rId18"/>
            </p:custDataLst>
          </p:nvPr>
        </p:nvSpPr>
        <p:spPr>
          <a:xfrm>
            <a:off x="5812790" y="1790700"/>
            <a:ext cx="295275" cy="295275"/>
          </a:xfrm>
          <a:custGeom>
            <a:avLst/>
            <a:gdLst>
              <a:gd name="connsiteX0" fmla="*/ 675641 w 1351280"/>
              <a:gd name="connsiteY0" fmla="*/ 436140 h 1351280"/>
              <a:gd name="connsiteX1" fmla="*/ 436140 w 1351280"/>
              <a:gd name="connsiteY1" fmla="*/ 675641 h 1351280"/>
              <a:gd name="connsiteX2" fmla="*/ 675641 w 1351280"/>
              <a:gd name="connsiteY2" fmla="*/ 915142 h 1351280"/>
              <a:gd name="connsiteX3" fmla="*/ 915142 w 1351280"/>
              <a:gd name="connsiteY3" fmla="*/ 675641 h 1351280"/>
              <a:gd name="connsiteX4" fmla="*/ 675641 w 1351280"/>
              <a:gd name="connsiteY4" fmla="*/ 436140 h 1351280"/>
              <a:gd name="connsiteX5" fmla="*/ 675640 w 1351280"/>
              <a:gd name="connsiteY5" fmla="*/ 0 h 1351280"/>
              <a:gd name="connsiteX6" fmla="*/ 1351280 w 1351280"/>
              <a:gd name="connsiteY6" fmla="*/ 675640 h 1351280"/>
              <a:gd name="connsiteX7" fmla="*/ 675640 w 1351280"/>
              <a:gd name="connsiteY7" fmla="*/ 1351280 h 1351280"/>
              <a:gd name="connsiteX8" fmla="*/ 0 w 1351280"/>
              <a:gd name="connsiteY8" fmla="*/ 675640 h 1351280"/>
              <a:gd name="connsiteX9" fmla="*/ 675640 w 1351280"/>
              <a:gd name="connsiteY9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1280" h="1351280">
                <a:moveTo>
                  <a:pt x="675641" y="436140"/>
                </a:moveTo>
                <a:cubicBezTo>
                  <a:pt x="543368" y="436140"/>
                  <a:pt x="436140" y="543368"/>
                  <a:pt x="436140" y="675641"/>
                </a:cubicBezTo>
                <a:cubicBezTo>
                  <a:pt x="436140" y="807914"/>
                  <a:pt x="543368" y="915142"/>
                  <a:pt x="675641" y="915142"/>
                </a:cubicBezTo>
                <a:cubicBezTo>
                  <a:pt x="807914" y="915142"/>
                  <a:pt x="915142" y="807914"/>
                  <a:pt x="915142" y="675641"/>
                </a:cubicBezTo>
                <a:cubicBezTo>
                  <a:pt x="915142" y="543368"/>
                  <a:pt x="807914" y="436140"/>
                  <a:pt x="675641" y="436140"/>
                </a:cubicBezTo>
                <a:close/>
                <a:moveTo>
                  <a:pt x="675640" y="0"/>
                </a:moveTo>
                <a:cubicBezTo>
                  <a:pt x="1048786" y="0"/>
                  <a:pt x="1351280" y="302494"/>
                  <a:pt x="1351280" y="675640"/>
                </a:cubicBezTo>
                <a:cubicBezTo>
                  <a:pt x="1351280" y="1048786"/>
                  <a:pt x="1048786" y="1351280"/>
                  <a:pt x="675640" y="1351280"/>
                </a:cubicBezTo>
                <a:cubicBezTo>
                  <a:pt x="302494" y="1351280"/>
                  <a:pt x="0" y="1048786"/>
                  <a:pt x="0" y="675640"/>
                </a:cubicBezTo>
                <a:cubicBezTo>
                  <a:pt x="0" y="302494"/>
                  <a:pt x="302494" y="0"/>
                  <a:pt x="675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5"/>
          <p:cNvSpPr/>
          <p:nvPr>
            <p:custDataLst>
              <p:tags r:id="rId19"/>
            </p:custDataLst>
          </p:nvPr>
        </p:nvSpPr>
        <p:spPr>
          <a:xfrm>
            <a:off x="6804660" y="1046480"/>
            <a:ext cx="243205" cy="243205"/>
          </a:xfrm>
          <a:custGeom>
            <a:avLst/>
            <a:gdLst>
              <a:gd name="connsiteX0" fmla="*/ 675641 w 1351280"/>
              <a:gd name="connsiteY0" fmla="*/ 436140 h 1351280"/>
              <a:gd name="connsiteX1" fmla="*/ 436140 w 1351280"/>
              <a:gd name="connsiteY1" fmla="*/ 675641 h 1351280"/>
              <a:gd name="connsiteX2" fmla="*/ 675641 w 1351280"/>
              <a:gd name="connsiteY2" fmla="*/ 915142 h 1351280"/>
              <a:gd name="connsiteX3" fmla="*/ 915142 w 1351280"/>
              <a:gd name="connsiteY3" fmla="*/ 675641 h 1351280"/>
              <a:gd name="connsiteX4" fmla="*/ 675641 w 1351280"/>
              <a:gd name="connsiteY4" fmla="*/ 436140 h 1351280"/>
              <a:gd name="connsiteX5" fmla="*/ 675640 w 1351280"/>
              <a:gd name="connsiteY5" fmla="*/ 0 h 1351280"/>
              <a:gd name="connsiteX6" fmla="*/ 1351280 w 1351280"/>
              <a:gd name="connsiteY6" fmla="*/ 675640 h 1351280"/>
              <a:gd name="connsiteX7" fmla="*/ 675640 w 1351280"/>
              <a:gd name="connsiteY7" fmla="*/ 1351280 h 1351280"/>
              <a:gd name="connsiteX8" fmla="*/ 0 w 1351280"/>
              <a:gd name="connsiteY8" fmla="*/ 675640 h 1351280"/>
              <a:gd name="connsiteX9" fmla="*/ 675640 w 1351280"/>
              <a:gd name="connsiteY9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1280" h="1351280">
                <a:moveTo>
                  <a:pt x="675641" y="436140"/>
                </a:moveTo>
                <a:cubicBezTo>
                  <a:pt x="543368" y="436140"/>
                  <a:pt x="436140" y="543368"/>
                  <a:pt x="436140" y="675641"/>
                </a:cubicBezTo>
                <a:cubicBezTo>
                  <a:pt x="436140" y="807914"/>
                  <a:pt x="543368" y="915142"/>
                  <a:pt x="675641" y="915142"/>
                </a:cubicBezTo>
                <a:cubicBezTo>
                  <a:pt x="807914" y="915142"/>
                  <a:pt x="915142" y="807914"/>
                  <a:pt x="915142" y="675641"/>
                </a:cubicBezTo>
                <a:cubicBezTo>
                  <a:pt x="915142" y="543368"/>
                  <a:pt x="807914" y="436140"/>
                  <a:pt x="675641" y="436140"/>
                </a:cubicBezTo>
                <a:close/>
                <a:moveTo>
                  <a:pt x="675640" y="0"/>
                </a:moveTo>
                <a:cubicBezTo>
                  <a:pt x="1048786" y="0"/>
                  <a:pt x="1351280" y="302494"/>
                  <a:pt x="1351280" y="675640"/>
                </a:cubicBezTo>
                <a:cubicBezTo>
                  <a:pt x="1351280" y="1048786"/>
                  <a:pt x="1048786" y="1351280"/>
                  <a:pt x="675640" y="1351280"/>
                </a:cubicBezTo>
                <a:cubicBezTo>
                  <a:pt x="302494" y="1351280"/>
                  <a:pt x="0" y="1048786"/>
                  <a:pt x="0" y="675640"/>
                </a:cubicBezTo>
                <a:cubicBezTo>
                  <a:pt x="0" y="302494"/>
                  <a:pt x="302494" y="0"/>
                  <a:pt x="675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7922260" y="703580"/>
            <a:ext cx="2479040" cy="61468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5.1.2 移除重复数据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21"/>
            </p:custDataLst>
          </p:nvPr>
        </p:nvSpPr>
        <p:spPr>
          <a:xfrm>
            <a:off x="7922260" y="1395730"/>
            <a:ext cx="2479040" cy="61341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45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5.1.4 利用函数或映射进行数据转换</a:t>
            </a:r>
            <a:endParaRPr lang="zh-CN" altLang="en-US" sz="244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22"/>
            </p:custDataLst>
          </p:nvPr>
        </p:nvSpPr>
        <p:spPr>
          <a:xfrm>
            <a:off x="7922260" y="2086610"/>
            <a:ext cx="2479040" cy="61341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5.1.6 虚拟变量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3"/>
            </p:custDataLst>
          </p:nvPr>
        </p:nvSpPr>
        <p:spPr>
          <a:xfrm>
            <a:off x="1794510" y="701040"/>
            <a:ext cx="2479040" cy="61722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5.1.1 处理缺失值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4"/>
            </p:custDataLst>
          </p:nvPr>
        </p:nvSpPr>
        <p:spPr>
          <a:xfrm>
            <a:off x="1790700" y="1391920"/>
            <a:ext cx="2479040" cy="61722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5.1.3 替换值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5"/>
            </p:custDataLst>
          </p:nvPr>
        </p:nvSpPr>
        <p:spPr>
          <a:xfrm>
            <a:off x="1790700" y="2084070"/>
            <a:ext cx="2479040" cy="61595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5.1.5 检测异常值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数据清洗与整理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5.2 数据合并和重塑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正文装饰1"/>
          <p:cNvSpPr/>
          <p:nvPr>
            <p:custDataLst>
              <p:tags r:id="rId11"/>
            </p:custDataLst>
          </p:nvPr>
        </p:nvSpPr>
        <p:spPr bwMode="auto">
          <a:xfrm>
            <a:off x="2931160" y="2206625"/>
            <a:ext cx="2483485" cy="694690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正文装饰4"/>
          <p:cNvSpPr/>
          <p:nvPr>
            <p:custDataLst>
              <p:tags r:id="rId12"/>
            </p:custDataLst>
          </p:nvPr>
        </p:nvSpPr>
        <p:spPr bwMode="auto">
          <a:xfrm flipH="1">
            <a:off x="3134360" y="4711700"/>
            <a:ext cx="2461260" cy="694690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正文装饰2"/>
          <p:cNvSpPr/>
          <p:nvPr>
            <p:custDataLst>
              <p:tags r:id="rId13"/>
            </p:custDataLst>
          </p:nvPr>
        </p:nvSpPr>
        <p:spPr bwMode="auto">
          <a:xfrm flipH="1">
            <a:off x="4510405" y="3317240"/>
            <a:ext cx="2461260" cy="694690"/>
          </a:xfrm>
          <a:custGeom>
            <a:avLst/>
            <a:gdLst>
              <a:gd name="T0" fmla="*/ 3799 w 3804"/>
              <a:gd name="T1" fmla="*/ 0 h 1355"/>
              <a:gd name="T2" fmla="*/ 372 w 3804"/>
              <a:gd name="T3" fmla="*/ 0 h 1355"/>
              <a:gd name="T4" fmla="*/ 0 w 3804"/>
              <a:gd name="T5" fmla="*/ 679 h 1355"/>
              <a:gd name="T6" fmla="*/ 372 w 3804"/>
              <a:gd name="T7" fmla="*/ 1355 h 1355"/>
              <a:gd name="T8" fmla="*/ 3804 w 3804"/>
              <a:gd name="T9" fmla="*/ 1355 h 1355"/>
              <a:gd name="T10" fmla="*/ 3799 w 3804"/>
              <a:gd name="T11" fmla="*/ 0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正文装饰3"/>
          <p:cNvSpPr/>
          <p:nvPr>
            <p:custDataLst>
              <p:tags r:id="rId14"/>
            </p:custDataLst>
          </p:nvPr>
        </p:nvSpPr>
        <p:spPr bwMode="auto">
          <a:xfrm>
            <a:off x="1570355" y="3593465"/>
            <a:ext cx="2483485" cy="694690"/>
          </a:xfrm>
          <a:custGeom>
            <a:avLst/>
            <a:gdLst>
              <a:gd name="T0" fmla="*/ 2879467 w 3804"/>
              <a:gd name="T1" fmla="*/ 0 h 1355"/>
              <a:gd name="T2" fmla="*/ 281959 w 3804"/>
              <a:gd name="T3" fmla="*/ 0 h 1355"/>
              <a:gd name="T4" fmla="*/ 0 w 3804"/>
              <a:gd name="T5" fmla="*/ 403869 h 1355"/>
              <a:gd name="T6" fmla="*/ 281959 w 3804"/>
              <a:gd name="T7" fmla="*/ 805953 h 1355"/>
              <a:gd name="T8" fmla="*/ 2883257 w 3804"/>
              <a:gd name="T9" fmla="*/ 805953 h 1355"/>
              <a:gd name="T10" fmla="*/ 2879467 w 3804"/>
              <a:gd name="T11" fmla="*/ 0 h 13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04" h="1355">
                <a:moveTo>
                  <a:pt x="3799" y="0"/>
                </a:moveTo>
                <a:lnTo>
                  <a:pt x="372" y="0"/>
                </a:lnTo>
                <a:lnTo>
                  <a:pt x="0" y="679"/>
                </a:lnTo>
                <a:lnTo>
                  <a:pt x="372" y="1355"/>
                </a:lnTo>
                <a:lnTo>
                  <a:pt x="3804" y="1355"/>
                </a:lnTo>
                <a:lnTo>
                  <a:pt x="37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装饰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rot="18810804">
            <a:off x="3312160" y="3910330"/>
            <a:ext cx="967105" cy="206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装饰1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18810804">
            <a:off x="3463925" y="4052570"/>
            <a:ext cx="967105" cy="206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Open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 Ligh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id-ID" altLang="zh-CN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装饰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18810804">
            <a:off x="3612515" y="4191635"/>
            <a:ext cx="967105" cy="2076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装饰1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rot="18810804">
            <a:off x="3976370" y="3211195"/>
            <a:ext cx="968375" cy="206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装饰1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18810804">
            <a:off x="4128770" y="3354070"/>
            <a:ext cx="968375" cy="2051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装饰1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8810804">
            <a:off x="4274185" y="3494405"/>
            <a:ext cx="968375" cy="2063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装饰10"/>
          <p:cNvSpPr/>
          <p:nvPr>
            <p:custDataLst>
              <p:tags r:id="rId21"/>
            </p:custDataLst>
          </p:nvPr>
        </p:nvSpPr>
        <p:spPr bwMode="auto">
          <a:xfrm rot="18810804">
            <a:off x="5530850" y="2069465"/>
            <a:ext cx="198120" cy="621030"/>
          </a:xfrm>
          <a:custGeom>
            <a:avLst/>
            <a:gdLst>
              <a:gd name="T0" fmla="*/ 0 w 209"/>
              <a:gd name="T1" fmla="*/ 257175 h 653"/>
              <a:gd name="T2" fmla="*/ 214312 w 209"/>
              <a:gd name="T3" fmla="*/ 0 h 653"/>
              <a:gd name="T4" fmla="*/ 331787 w 209"/>
              <a:gd name="T5" fmla="*/ 333375 h 653"/>
              <a:gd name="T6" fmla="*/ 331787 w 209"/>
              <a:gd name="T7" fmla="*/ 703263 h 653"/>
              <a:gd name="T8" fmla="*/ 214312 w 209"/>
              <a:gd name="T9" fmla="*/ 1036638 h 653"/>
              <a:gd name="T10" fmla="*/ 0 w 209"/>
              <a:gd name="T11" fmla="*/ 774700 h 653"/>
              <a:gd name="T12" fmla="*/ 0 w 209"/>
              <a:gd name="T13" fmla="*/ 257175 h 6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" h="653">
                <a:moveTo>
                  <a:pt x="0" y="162"/>
                </a:moveTo>
                <a:lnTo>
                  <a:pt x="135" y="0"/>
                </a:lnTo>
                <a:lnTo>
                  <a:pt x="209" y="210"/>
                </a:lnTo>
                <a:lnTo>
                  <a:pt x="209" y="443"/>
                </a:lnTo>
                <a:lnTo>
                  <a:pt x="135" y="653"/>
                </a:lnTo>
                <a:lnTo>
                  <a:pt x="0" y="488"/>
                </a:lnTo>
                <a:lnTo>
                  <a:pt x="0" y="162"/>
                </a:lnTo>
                <a:close/>
              </a:path>
            </a:pathLst>
          </a:custGeom>
          <a:solidFill>
            <a:srgbClr val="BBA1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装饰9"/>
          <p:cNvSpPr/>
          <p:nvPr>
            <p:custDataLst>
              <p:tags r:id="rId22"/>
            </p:custDataLst>
          </p:nvPr>
        </p:nvSpPr>
        <p:spPr bwMode="auto">
          <a:xfrm rot="18810804">
            <a:off x="4617720" y="2493010"/>
            <a:ext cx="1042035" cy="206375"/>
          </a:xfrm>
          <a:custGeom>
            <a:avLst/>
            <a:gdLst>
              <a:gd name="T0" fmla="*/ 1020 w 1095"/>
              <a:gd name="T1" fmla="*/ 217 h 217"/>
              <a:gd name="T2" fmla="*/ 1095 w 1095"/>
              <a:gd name="T3" fmla="*/ 0 h 217"/>
              <a:gd name="T4" fmla="*/ 0 w 1095"/>
              <a:gd name="T5" fmla="*/ 0 h 217"/>
              <a:gd name="T6" fmla="*/ 0 w 1095"/>
              <a:gd name="T7" fmla="*/ 217 h 217"/>
              <a:gd name="T8" fmla="*/ 1020 w 1095"/>
              <a:gd name="T9" fmla="*/ 217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7">
                <a:moveTo>
                  <a:pt x="1020" y="217"/>
                </a:moveTo>
                <a:lnTo>
                  <a:pt x="1095" y="0"/>
                </a:lnTo>
                <a:lnTo>
                  <a:pt x="0" y="0"/>
                </a:lnTo>
                <a:lnTo>
                  <a:pt x="0" y="217"/>
                </a:lnTo>
                <a:lnTo>
                  <a:pt x="1020" y="21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装饰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18810804">
            <a:off x="4782185" y="2659380"/>
            <a:ext cx="969645" cy="206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装饰7"/>
          <p:cNvSpPr/>
          <p:nvPr>
            <p:custDataLst>
              <p:tags r:id="rId24"/>
            </p:custDataLst>
          </p:nvPr>
        </p:nvSpPr>
        <p:spPr bwMode="auto">
          <a:xfrm rot="18810804">
            <a:off x="4919345" y="2775585"/>
            <a:ext cx="1042035" cy="207645"/>
          </a:xfrm>
          <a:custGeom>
            <a:avLst/>
            <a:gdLst>
              <a:gd name="T0" fmla="*/ 1095 w 1095"/>
              <a:gd name="T1" fmla="*/ 219 h 219"/>
              <a:gd name="T2" fmla="*/ 1020 w 1095"/>
              <a:gd name="T3" fmla="*/ 0 h 219"/>
              <a:gd name="T4" fmla="*/ 0 w 1095"/>
              <a:gd name="T5" fmla="*/ 0 h 219"/>
              <a:gd name="T6" fmla="*/ 0 w 1095"/>
              <a:gd name="T7" fmla="*/ 219 h 219"/>
              <a:gd name="T8" fmla="*/ 1095 w 1095"/>
              <a:gd name="T9" fmla="*/ 21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219">
                <a:moveTo>
                  <a:pt x="1095" y="219"/>
                </a:moveTo>
                <a:lnTo>
                  <a:pt x="1020" y="0"/>
                </a:lnTo>
                <a:lnTo>
                  <a:pt x="0" y="0"/>
                </a:lnTo>
                <a:lnTo>
                  <a:pt x="0" y="219"/>
                </a:lnTo>
                <a:lnTo>
                  <a:pt x="1095" y="21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装饰6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rot="18810804">
            <a:off x="5622925" y="2270125"/>
            <a:ext cx="50800" cy="175260"/>
          </a:xfrm>
          <a:prstGeom prst="ellipse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装饰5"/>
          <p:cNvSpPr/>
          <p:nvPr>
            <p:custDataLst>
              <p:tags r:id="rId26"/>
            </p:custDataLst>
          </p:nvPr>
        </p:nvSpPr>
        <p:spPr bwMode="auto">
          <a:xfrm rot="18810804">
            <a:off x="2303780" y="5116195"/>
            <a:ext cx="892810" cy="617855"/>
          </a:xfrm>
          <a:custGeom>
            <a:avLst/>
            <a:gdLst>
              <a:gd name="T0" fmla="*/ 1258887 w 939"/>
              <a:gd name="T1" fmla="*/ 1031875 h 650"/>
              <a:gd name="T2" fmla="*/ 0 w 939"/>
              <a:gd name="T3" fmla="*/ 517525 h 650"/>
              <a:gd name="T4" fmla="*/ 1258887 w 939"/>
              <a:gd name="T5" fmla="*/ 0 h 650"/>
              <a:gd name="T6" fmla="*/ 1490662 w 939"/>
              <a:gd name="T7" fmla="*/ 0 h 650"/>
              <a:gd name="T8" fmla="*/ 1490662 w 939"/>
              <a:gd name="T9" fmla="*/ 1031875 h 650"/>
              <a:gd name="T10" fmla="*/ 1258887 w 939"/>
              <a:gd name="T11" fmla="*/ 1031875 h 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9" h="650">
                <a:moveTo>
                  <a:pt x="793" y="650"/>
                </a:moveTo>
                <a:lnTo>
                  <a:pt x="0" y="326"/>
                </a:lnTo>
                <a:lnTo>
                  <a:pt x="793" y="0"/>
                </a:lnTo>
                <a:lnTo>
                  <a:pt x="939" y="0"/>
                </a:lnTo>
                <a:lnTo>
                  <a:pt x="939" y="650"/>
                </a:lnTo>
                <a:lnTo>
                  <a:pt x="793" y="650"/>
                </a:lnTo>
                <a:close/>
              </a:path>
            </a:pathLst>
          </a:custGeom>
          <a:solidFill>
            <a:srgbClr val="D4A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装饰4"/>
          <p:cNvSpPr/>
          <p:nvPr>
            <p:custDataLst>
              <p:tags r:id="rId27"/>
            </p:custDataLst>
          </p:nvPr>
        </p:nvSpPr>
        <p:spPr bwMode="auto">
          <a:xfrm rot="18810804">
            <a:off x="2594610" y="4632325"/>
            <a:ext cx="1043305" cy="206375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1 h 91"/>
              <a:gd name="T8" fmla="*/ 5 w 464"/>
              <a:gd name="T9" fmla="*/ 59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1"/>
                  <a:pt x="5" y="31"/>
                  <a:pt x="5" y="31"/>
                </a:cubicBezTo>
                <a:cubicBezTo>
                  <a:pt x="0" y="39"/>
                  <a:pt x="0" y="52"/>
                  <a:pt x="5" y="59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装饰3"/>
          <p:cNvSpPr/>
          <p:nvPr>
            <p:custDataLst>
              <p:tags r:id="rId28"/>
            </p:custDataLst>
          </p:nvPr>
        </p:nvSpPr>
        <p:spPr bwMode="auto">
          <a:xfrm rot="18810804">
            <a:off x="2744470" y="4775200"/>
            <a:ext cx="1043305" cy="205105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39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装饰2"/>
          <p:cNvSpPr/>
          <p:nvPr>
            <p:custDataLst>
              <p:tags r:id="rId29"/>
            </p:custDataLst>
          </p:nvPr>
        </p:nvSpPr>
        <p:spPr bwMode="auto">
          <a:xfrm rot="18810804">
            <a:off x="2895600" y="4919980"/>
            <a:ext cx="1043305" cy="206375"/>
          </a:xfrm>
          <a:custGeom>
            <a:avLst/>
            <a:gdLst>
              <a:gd name="T0" fmla="*/ 464 w 464"/>
              <a:gd name="T1" fmla="*/ 0 h 91"/>
              <a:gd name="T2" fmla="*/ 41 w 464"/>
              <a:gd name="T3" fmla="*/ 0 h 91"/>
              <a:gd name="T4" fmla="*/ 16 w 464"/>
              <a:gd name="T5" fmla="*/ 14 h 91"/>
              <a:gd name="T6" fmla="*/ 5 w 464"/>
              <a:gd name="T7" fmla="*/ 32 h 91"/>
              <a:gd name="T8" fmla="*/ 5 w 464"/>
              <a:gd name="T9" fmla="*/ 60 h 91"/>
              <a:gd name="T10" fmla="*/ 16 w 464"/>
              <a:gd name="T11" fmla="*/ 77 h 91"/>
              <a:gd name="T12" fmla="*/ 41 w 464"/>
              <a:gd name="T13" fmla="*/ 91 h 91"/>
              <a:gd name="T14" fmla="*/ 464 w 464"/>
              <a:gd name="T15" fmla="*/ 91 h 91"/>
              <a:gd name="T16" fmla="*/ 464 w 464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4" h="91">
                <a:moveTo>
                  <a:pt x="464" y="0"/>
                </a:moveTo>
                <a:cubicBezTo>
                  <a:pt x="41" y="0"/>
                  <a:pt x="41" y="0"/>
                  <a:pt x="41" y="0"/>
                </a:cubicBezTo>
                <a:cubicBezTo>
                  <a:pt x="32" y="0"/>
                  <a:pt x="21" y="6"/>
                  <a:pt x="16" y="14"/>
                </a:cubicBezTo>
                <a:cubicBezTo>
                  <a:pt x="5" y="32"/>
                  <a:pt x="5" y="32"/>
                  <a:pt x="5" y="32"/>
                </a:cubicBezTo>
                <a:cubicBezTo>
                  <a:pt x="0" y="40"/>
                  <a:pt x="0" y="52"/>
                  <a:pt x="5" y="60"/>
                </a:cubicBezTo>
                <a:cubicBezTo>
                  <a:pt x="16" y="77"/>
                  <a:pt x="16" y="77"/>
                  <a:pt x="16" y="77"/>
                </a:cubicBezTo>
                <a:cubicBezTo>
                  <a:pt x="21" y="85"/>
                  <a:pt x="32" y="91"/>
                  <a:pt x="41" y="91"/>
                </a:cubicBezTo>
                <a:cubicBezTo>
                  <a:pt x="464" y="91"/>
                  <a:pt x="464" y="91"/>
                  <a:pt x="464" y="91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装饰1"/>
          <p:cNvSpPr/>
          <p:nvPr>
            <p:custDataLst>
              <p:tags r:id="rId30"/>
            </p:custDataLst>
          </p:nvPr>
        </p:nvSpPr>
        <p:spPr bwMode="auto">
          <a:xfrm rot="18810804">
            <a:off x="2400300" y="5556885"/>
            <a:ext cx="257175" cy="199390"/>
          </a:xfrm>
          <a:custGeom>
            <a:avLst/>
            <a:gdLst>
              <a:gd name="T0" fmla="*/ 114 w 114"/>
              <a:gd name="T1" fmla="*/ 49 h 88"/>
              <a:gd name="T2" fmla="*/ 107 w 114"/>
              <a:gd name="T3" fmla="*/ 0 h 88"/>
              <a:gd name="T4" fmla="*/ 0 w 114"/>
              <a:gd name="T5" fmla="*/ 44 h 88"/>
              <a:gd name="T6" fmla="*/ 109 w 114"/>
              <a:gd name="T7" fmla="*/ 88 h 88"/>
              <a:gd name="T8" fmla="*/ 114 w 114"/>
              <a:gd name="T9" fmla="*/ 4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88">
                <a:moveTo>
                  <a:pt x="114" y="49"/>
                </a:moveTo>
                <a:cubicBezTo>
                  <a:pt x="114" y="32"/>
                  <a:pt x="111" y="15"/>
                  <a:pt x="107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109" y="88"/>
                  <a:pt x="109" y="88"/>
                  <a:pt x="109" y="88"/>
                </a:cubicBezTo>
                <a:cubicBezTo>
                  <a:pt x="112" y="76"/>
                  <a:pt x="114" y="63"/>
                  <a:pt x="114" y="49"/>
                </a:cubicBez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图标4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4874260" y="4848860"/>
            <a:ext cx="412750" cy="412750"/>
          </a:xfrm>
          <a:custGeom>
            <a:avLst/>
            <a:gdLst>
              <a:gd name="T0" fmla="*/ 0 w 124"/>
              <a:gd name="T1" fmla="*/ 239908 h 124"/>
              <a:gd name="T2" fmla="*/ 478181 w 124"/>
              <a:gd name="T3" fmla="*/ 239908 h 124"/>
              <a:gd name="T4" fmla="*/ 447331 w 124"/>
              <a:gd name="T5" fmla="*/ 232169 h 124"/>
              <a:gd name="T6" fmla="*/ 335498 w 124"/>
              <a:gd name="T7" fmla="*/ 135432 h 124"/>
              <a:gd name="T8" fmla="*/ 447331 w 124"/>
              <a:gd name="T9" fmla="*/ 232169 h 124"/>
              <a:gd name="T10" fmla="*/ 165821 w 124"/>
              <a:gd name="T11" fmla="*/ 367600 h 124"/>
              <a:gd name="T12" fmla="*/ 231378 w 124"/>
              <a:gd name="T13" fmla="*/ 448859 h 124"/>
              <a:gd name="T14" fmla="*/ 246803 w 124"/>
              <a:gd name="T15" fmla="*/ 30956 h 124"/>
              <a:gd name="T16" fmla="*/ 246803 w 124"/>
              <a:gd name="T17" fmla="*/ 139301 h 124"/>
              <a:gd name="T18" fmla="*/ 246803 w 124"/>
              <a:gd name="T19" fmla="*/ 30956 h 124"/>
              <a:gd name="T20" fmla="*/ 385630 w 124"/>
              <a:gd name="T21" fmla="*/ 88998 h 124"/>
              <a:gd name="T22" fmla="*/ 273797 w 124"/>
              <a:gd name="T23" fmla="*/ 34825 h 124"/>
              <a:gd name="T24" fmla="*/ 231378 w 124"/>
              <a:gd name="T25" fmla="*/ 139301 h 124"/>
              <a:gd name="T26" fmla="*/ 231378 w 124"/>
              <a:gd name="T27" fmla="*/ 30956 h 124"/>
              <a:gd name="T28" fmla="*/ 146539 w 124"/>
              <a:gd name="T29" fmla="*/ 119954 h 124"/>
              <a:gd name="T30" fmla="*/ 204384 w 124"/>
              <a:gd name="T31" fmla="*/ 34825 h 124"/>
              <a:gd name="T32" fmla="*/ 154252 w 124"/>
              <a:gd name="T33" fmla="*/ 139301 h 124"/>
              <a:gd name="T34" fmla="*/ 231378 w 124"/>
              <a:gd name="T35" fmla="*/ 232169 h 124"/>
              <a:gd name="T36" fmla="*/ 154252 w 124"/>
              <a:gd name="T37" fmla="*/ 139301 h 124"/>
              <a:gd name="T38" fmla="*/ 231378 w 124"/>
              <a:gd name="T39" fmla="*/ 340514 h 124"/>
              <a:gd name="T40" fmla="*/ 138827 w 124"/>
              <a:gd name="T41" fmla="*/ 247646 h 124"/>
              <a:gd name="T42" fmla="*/ 204384 w 124"/>
              <a:gd name="T43" fmla="*/ 444990 h 124"/>
              <a:gd name="T44" fmla="*/ 154252 w 124"/>
              <a:gd name="T45" fmla="*/ 371470 h 124"/>
              <a:gd name="T46" fmla="*/ 246803 w 124"/>
              <a:gd name="T47" fmla="*/ 448859 h 124"/>
              <a:gd name="T48" fmla="*/ 312360 w 124"/>
              <a:gd name="T49" fmla="*/ 367600 h 124"/>
              <a:gd name="T50" fmla="*/ 246803 w 124"/>
              <a:gd name="T51" fmla="*/ 448859 h 124"/>
              <a:gd name="T52" fmla="*/ 374061 w 124"/>
              <a:gd name="T53" fmla="*/ 398556 h 124"/>
              <a:gd name="T54" fmla="*/ 323929 w 124"/>
              <a:gd name="T55" fmla="*/ 371470 h 124"/>
              <a:gd name="T56" fmla="*/ 246803 w 124"/>
              <a:gd name="T57" fmla="*/ 340514 h 124"/>
              <a:gd name="T58" fmla="*/ 339354 w 124"/>
              <a:gd name="T59" fmla="*/ 247646 h 124"/>
              <a:gd name="T60" fmla="*/ 246803 w 124"/>
              <a:gd name="T61" fmla="*/ 232169 h 124"/>
              <a:gd name="T62" fmla="*/ 323929 w 124"/>
              <a:gd name="T63" fmla="*/ 139301 h 124"/>
              <a:gd name="T64" fmla="*/ 246803 w 124"/>
              <a:gd name="T65" fmla="*/ 232169 h 124"/>
              <a:gd name="T66" fmla="*/ 142683 w 124"/>
              <a:gd name="T67" fmla="*/ 135432 h 124"/>
              <a:gd name="T68" fmla="*/ 30850 w 124"/>
              <a:gd name="T69" fmla="*/ 232169 h 124"/>
              <a:gd name="T70" fmla="*/ 30850 w 124"/>
              <a:gd name="T71" fmla="*/ 247646 h 124"/>
              <a:gd name="T72" fmla="*/ 146539 w 124"/>
              <a:gd name="T73" fmla="*/ 359861 h 124"/>
              <a:gd name="T74" fmla="*/ 30850 w 124"/>
              <a:gd name="T75" fmla="*/ 247646 h 124"/>
              <a:gd name="T76" fmla="*/ 331642 w 124"/>
              <a:gd name="T77" fmla="*/ 359861 h 124"/>
              <a:gd name="T78" fmla="*/ 447331 w 124"/>
              <a:gd name="T79" fmla="*/ 247646 h 12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图标3"/>
          <p:cNvSpPr>
            <a:spLocks noEditPoints="1"/>
          </p:cNvSpPr>
          <p:nvPr>
            <p:custDataLst>
              <p:tags r:id="rId32"/>
            </p:custDataLst>
          </p:nvPr>
        </p:nvSpPr>
        <p:spPr bwMode="auto">
          <a:xfrm>
            <a:off x="1927225" y="3756025"/>
            <a:ext cx="344170" cy="368300"/>
          </a:xfrm>
          <a:custGeom>
            <a:avLst/>
            <a:gdLst>
              <a:gd name="T0" fmla="*/ 104 w 120"/>
              <a:gd name="T1" fmla="*/ 0 h 128"/>
              <a:gd name="T2" fmla="*/ 16 w 120"/>
              <a:gd name="T3" fmla="*/ 0 h 128"/>
              <a:gd name="T4" fmla="*/ 0 w 120"/>
              <a:gd name="T5" fmla="*/ 16 h 128"/>
              <a:gd name="T6" fmla="*/ 0 w 120"/>
              <a:gd name="T7" fmla="*/ 112 h 128"/>
              <a:gd name="T8" fmla="*/ 16 w 120"/>
              <a:gd name="T9" fmla="*/ 128 h 128"/>
              <a:gd name="T10" fmla="*/ 104 w 120"/>
              <a:gd name="T11" fmla="*/ 128 h 128"/>
              <a:gd name="T12" fmla="*/ 120 w 120"/>
              <a:gd name="T13" fmla="*/ 112 h 128"/>
              <a:gd name="T14" fmla="*/ 120 w 120"/>
              <a:gd name="T15" fmla="*/ 16 h 128"/>
              <a:gd name="T16" fmla="*/ 104 w 120"/>
              <a:gd name="T17" fmla="*/ 0 h 128"/>
              <a:gd name="T18" fmla="*/ 112 w 120"/>
              <a:gd name="T19" fmla="*/ 112 h 128"/>
              <a:gd name="T20" fmla="*/ 104 w 120"/>
              <a:gd name="T21" fmla="*/ 120 h 128"/>
              <a:gd name="T22" fmla="*/ 16 w 120"/>
              <a:gd name="T23" fmla="*/ 120 h 128"/>
              <a:gd name="T24" fmla="*/ 8 w 120"/>
              <a:gd name="T25" fmla="*/ 112 h 128"/>
              <a:gd name="T26" fmla="*/ 8 w 120"/>
              <a:gd name="T27" fmla="*/ 16 h 128"/>
              <a:gd name="T28" fmla="*/ 16 w 120"/>
              <a:gd name="T29" fmla="*/ 8 h 128"/>
              <a:gd name="T30" fmla="*/ 104 w 120"/>
              <a:gd name="T31" fmla="*/ 8 h 128"/>
              <a:gd name="T32" fmla="*/ 112 w 120"/>
              <a:gd name="T33" fmla="*/ 16 h 128"/>
              <a:gd name="T34" fmla="*/ 112 w 120"/>
              <a:gd name="T35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2" h="580">
                <a:moveTo>
                  <a:pt x="470" y="0"/>
                </a:moveTo>
                <a:cubicBezTo>
                  <a:pt x="72" y="0"/>
                  <a:pt x="72" y="0"/>
                  <a:pt x="72" y="0"/>
                </a:cubicBezTo>
                <a:cubicBezTo>
                  <a:pt x="32" y="0"/>
                  <a:pt x="0" y="32"/>
                  <a:pt x="0" y="72"/>
                </a:cubicBezTo>
                <a:cubicBezTo>
                  <a:pt x="0" y="507"/>
                  <a:pt x="0" y="507"/>
                  <a:pt x="0" y="507"/>
                </a:cubicBezTo>
                <a:cubicBezTo>
                  <a:pt x="0" y="548"/>
                  <a:pt x="32" y="580"/>
                  <a:pt x="72" y="580"/>
                </a:cubicBezTo>
                <a:cubicBezTo>
                  <a:pt x="470" y="580"/>
                  <a:pt x="470" y="580"/>
                  <a:pt x="470" y="580"/>
                </a:cubicBezTo>
                <a:cubicBezTo>
                  <a:pt x="510" y="580"/>
                  <a:pt x="542" y="548"/>
                  <a:pt x="542" y="507"/>
                </a:cubicBezTo>
                <a:cubicBezTo>
                  <a:pt x="542" y="72"/>
                  <a:pt x="542" y="72"/>
                  <a:pt x="542" y="72"/>
                </a:cubicBezTo>
                <a:cubicBezTo>
                  <a:pt x="542" y="32"/>
                  <a:pt x="510" y="0"/>
                  <a:pt x="470" y="0"/>
                </a:cubicBezTo>
                <a:close/>
                <a:moveTo>
                  <a:pt x="506" y="507"/>
                </a:moveTo>
                <a:cubicBezTo>
                  <a:pt x="506" y="526"/>
                  <a:pt x="488" y="544"/>
                  <a:pt x="470" y="544"/>
                </a:cubicBezTo>
                <a:cubicBezTo>
                  <a:pt x="72" y="544"/>
                  <a:pt x="72" y="544"/>
                  <a:pt x="72" y="544"/>
                </a:cubicBezTo>
                <a:cubicBezTo>
                  <a:pt x="54" y="544"/>
                  <a:pt x="36" y="526"/>
                  <a:pt x="36" y="507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54"/>
                  <a:pt x="54" y="36"/>
                  <a:pt x="72" y="36"/>
                </a:cubicBezTo>
                <a:cubicBezTo>
                  <a:pt x="470" y="36"/>
                  <a:pt x="470" y="36"/>
                  <a:pt x="470" y="36"/>
                </a:cubicBezTo>
                <a:cubicBezTo>
                  <a:pt x="488" y="36"/>
                  <a:pt x="506" y="54"/>
                  <a:pt x="506" y="72"/>
                </a:cubicBezTo>
                <a:lnTo>
                  <a:pt x="506" y="507"/>
                </a:lnTo>
                <a:close/>
                <a:moveTo>
                  <a:pt x="451" y="72"/>
                </a:moveTo>
                <a:cubicBezTo>
                  <a:pt x="91" y="72"/>
                  <a:pt x="91" y="72"/>
                  <a:pt x="91" y="72"/>
                </a:cubicBezTo>
                <a:cubicBezTo>
                  <a:pt x="82" y="72"/>
                  <a:pt x="72" y="82"/>
                  <a:pt x="72" y="91"/>
                </a:cubicBezTo>
                <a:cubicBezTo>
                  <a:pt x="72" y="417"/>
                  <a:pt x="72" y="417"/>
                  <a:pt x="72" y="417"/>
                </a:cubicBezTo>
                <a:cubicBezTo>
                  <a:pt x="72" y="426"/>
                  <a:pt x="82" y="435"/>
                  <a:pt x="91" y="435"/>
                </a:cubicBezTo>
                <a:cubicBezTo>
                  <a:pt x="451" y="435"/>
                  <a:pt x="451" y="435"/>
                  <a:pt x="451" y="435"/>
                </a:cubicBezTo>
                <a:cubicBezTo>
                  <a:pt x="460" y="435"/>
                  <a:pt x="469" y="426"/>
                  <a:pt x="469" y="417"/>
                </a:cubicBezTo>
                <a:cubicBezTo>
                  <a:pt x="469" y="91"/>
                  <a:pt x="469" y="91"/>
                  <a:pt x="469" y="91"/>
                </a:cubicBezTo>
                <a:cubicBezTo>
                  <a:pt x="469" y="82"/>
                  <a:pt x="460" y="72"/>
                  <a:pt x="451" y="72"/>
                </a:cubicBezTo>
                <a:close/>
                <a:moveTo>
                  <a:pt x="451" y="91"/>
                </a:moveTo>
                <a:cubicBezTo>
                  <a:pt x="451" y="340"/>
                  <a:pt x="451" y="340"/>
                  <a:pt x="451" y="340"/>
                </a:cubicBezTo>
                <a:cubicBezTo>
                  <a:pt x="393" y="276"/>
                  <a:pt x="393" y="276"/>
                  <a:pt x="393" y="276"/>
                </a:cubicBezTo>
                <a:cubicBezTo>
                  <a:pt x="388" y="272"/>
                  <a:pt x="384" y="272"/>
                  <a:pt x="379" y="272"/>
                </a:cubicBezTo>
                <a:cubicBezTo>
                  <a:pt x="375" y="272"/>
                  <a:pt x="370" y="272"/>
                  <a:pt x="366" y="276"/>
                </a:cubicBezTo>
                <a:cubicBezTo>
                  <a:pt x="320" y="331"/>
                  <a:pt x="320" y="331"/>
                  <a:pt x="320" y="331"/>
                </a:cubicBezTo>
                <a:cubicBezTo>
                  <a:pt x="176" y="168"/>
                  <a:pt x="176" y="168"/>
                  <a:pt x="176" y="168"/>
                </a:cubicBezTo>
                <a:cubicBezTo>
                  <a:pt x="172" y="163"/>
                  <a:pt x="167" y="163"/>
                  <a:pt x="163" y="163"/>
                </a:cubicBezTo>
                <a:cubicBezTo>
                  <a:pt x="158" y="163"/>
                  <a:pt x="154" y="163"/>
                  <a:pt x="149" y="168"/>
                </a:cubicBezTo>
                <a:cubicBezTo>
                  <a:pt x="91" y="236"/>
                  <a:pt x="91" y="236"/>
                  <a:pt x="91" y="236"/>
                </a:cubicBezTo>
                <a:cubicBezTo>
                  <a:pt x="91" y="91"/>
                  <a:pt x="91" y="91"/>
                  <a:pt x="91" y="91"/>
                </a:cubicBezTo>
                <a:lnTo>
                  <a:pt x="451" y="91"/>
                </a:lnTo>
                <a:close/>
                <a:moveTo>
                  <a:pt x="91" y="263"/>
                </a:moveTo>
                <a:cubicBezTo>
                  <a:pt x="163" y="181"/>
                  <a:pt x="163" y="181"/>
                  <a:pt x="163" y="181"/>
                </a:cubicBezTo>
                <a:cubicBezTo>
                  <a:pt x="307" y="349"/>
                  <a:pt x="307" y="349"/>
                  <a:pt x="307" y="349"/>
                </a:cubicBezTo>
                <a:cubicBezTo>
                  <a:pt x="320" y="358"/>
                  <a:pt x="320" y="358"/>
                  <a:pt x="320" y="358"/>
                </a:cubicBezTo>
                <a:cubicBezTo>
                  <a:pt x="370" y="417"/>
                  <a:pt x="370" y="417"/>
                  <a:pt x="370" y="417"/>
                </a:cubicBezTo>
                <a:cubicBezTo>
                  <a:pt x="91" y="417"/>
                  <a:pt x="91" y="417"/>
                  <a:pt x="91" y="417"/>
                </a:cubicBezTo>
                <a:lnTo>
                  <a:pt x="91" y="263"/>
                </a:lnTo>
                <a:close/>
                <a:moveTo>
                  <a:pt x="393" y="417"/>
                </a:moveTo>
                <a:cubicBezTo>
                  <a:pt x="329" y="344"/>
                  <a:pt x="329" y="344"/>
                  <a:pt x="329" y="344"/>
                </a:cubicBezTo>
                <a:cubicBezTo>
                  <a:pt x="379" y="290"/>
                  <a:pt x="379" y="290"/>
                  <a:pt x="379" y="290"/>
                </a:cubicBezTo>
                <a:cubicBezTo>
                  <a:pt x="451" y="372"/>
                  <a:pt x="451" y="372"/>
                  <a:pt x="451" y="372"/>
                </a:cubicBezTo>
                <a:cubicBezTo>
                  <a:pt x="451" y="417"/>
                  <a:pt x="451" y="417"/>
                  <a:pt x="451" y="417"/>
                </a:cubicBezTo>
                <a:lnTo>
                  <a:pt x="393" y="417"/>
                </a:lnTo>
                <a:close/>
                <a:moveTo>
                  <a:pt x="342" y="237"/>
                </a:moveTo>
                <a:cubicBezTo>
                  <a:pt x="374" y="237"/>
                  <a:pt x="397" y="214"/>
                  <a:pt x="397" y="182"/>
                </a:cubicBezTo>
                <a:cubicBezTo>
                  <a:pt x="397" y="150"/>
                  <a:pt x="374" y="128"/>
                  <a:pt x="342" y="128"/>
                </a:cubicBezTo>
                <a:cubicBezTo>
                  <a:pt x="311" y="128"/>
                  <a:pt x="288" y="150"/>
                  <a:pt x="288" y="182"/>
                </a:cubicBezTo>
                <a:cubicBezTo>
                  <a:pt x="288" y="214"/>
                  <a:pt x="311" y="237"/>
                  <a:pt x="342" y="237"/>
                </a:cubicBezTo>
                <a:close/>
                <a:moveTo>
                  <a:pt x="342" y="146"/>
                </a:moveTo>
                <a:cubicBezTo>
                  <a:pt x="361" y="146"/>
                  <a:pt x="379" y="164"/>
                  <a:pt x="379" y="182"/>
                </a:cubicBezTo>
                <a:cubicBezTo>
                  <a:pt x="379" y="200"/>
                  <a:pt x="361" y="218"/>
                  <a:pt x="342" y="218"/>
                </a:cubicBezTo>
                <a:cubicBezTo>
                  <a:pt x="324" y="218"/>
                  <a:pt x="306" y="200"/>
                  <a:pt x="306" y="182"/>
                </a:cubicBezTo>
                <a:cubicBezTo>
                  <a:pt x="306" y="164"/>
                  <a:pt x="324" y="146"/>
                  <a:pt x="342" y="1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图标2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6317615" y="3503295"/>
            <a:ext cx="335915" cy="336550"/>
          </a:xfrm>
          <a:custGeom>
            <a:avLst/>
            <a:gdLst>
              <a:gd name="T0" fmla="*/ 32 w 40"/>
              <a:gd name="T1" fmla="*/ 24 h 128"/>
              <a:gd name="T2" fmla="*/ 32 w 40"/>
              <a:gd name="T3" fmla="*/ 12 h 128"/>
              <a:gd name="T4" fmla="*/ 20 w 40"/>
              <a:gd name="T5" fmla="*/ 0 h 128"/>
              <a:gd name="T6" fmla="*/ 8 w 40"/>
              <a:gd name="T7" fmla="*/ 12 h 128"/>
              <a:gd name="T8" fmla="*/ 8 w 40"/>
              <a:gd name="T9" fmla="*/ 24 h 128"/>
              <a:gd name="T10" fmla="*/ 0 w 40"/>
              <a:gd name="T11" fmla="*/ 40 h 128"/>
              <a:gd name="T12" fmla="*/ 8 w 40"/>
              <a:gd name="T13" fmla="*/ 56 h 128"/>
              <a:gd name="T14" fmla="*/ 8 w 40"/>
              <a:gd name="T15" fmla="*/ 116 h 128"/>
              <a:gd name="T16" fmla="*/ 20 w 40"/>
              <a:gd name="T17" fmla="*/ 128 h 128"/>
              <a:gd name="T18" fmla="*/ 32 w 40"/>
              <a:gd name="T19" fmla="*/ 116 h 128"/>
              <a:gd name="T20" fmla="*/ 32 w 40"/>
              <a:gd name="T21" fmla="*/ 56 h 128"/>
              <a:gd name="T22" fmla="*/ 40 w 40"/>
              <a:gd name="T23" fmla="*/ 40 h 128"/>
              <a:gd name="T24" fmla="*/ 32 w 40"/>
              <a:gd name="T25" fmla="*/ 24 h 128"/>
              <a:gd name="T26" fmla="*/ 16 w 40"/>
              <a:gd name="T27" fmla="*/ 12 h 128"/>
              <a:gd name="T28" fmla="*/ 20 w 40"/>
              <a:gd name="T29" fmla="*/ 8 h 128"/>
              <a:gd name="T30" fmla="*/ 24 w 40"/>
              <a:gd name="T31" fmla="*/ 12 h 128"/>
              <a:gd name="T32" fmla="*/ 24 w 40"/>
              <a:gd name="T33" fmla="*/ 20 h 128"/>
              <a:gd name="T34" fmla="*/ 20 w 40"/>
              <a:gd name="T35" fmla="*/ 20 h 128"/>
              <a:gd name="T36" fmla="*/ 16 w 40"/>
              <a:gd name="T37" fmla="*/ 20 h 128"/>
              <a:gd name="T38" fmla="*/ 16 w 40"/>
              <a:gd name="T39" fmla="*/ 12 h 128"/>
              <a:gd name="T40" fmla="*/ 24 w 40"/>
              <a:gd name="T41" fmla="*/ 116 h 128"/>
              <a:gd name="T42" fmla="*/ 20 w 40"/>
              <a:gd name="T43" fmla="*/ 120 h 128"/>
              <a:gd name="T44" fmla="*/ 16 w 40"/>
              <a:gd name="T45" fmla="*/ 116 h 128"/>
              <a:gd name="T46" fmla="*/ 16 w 40"/>
              <a:gd name="T47" fmla="*/ 60 h 128"/>
              <a:gd name="T48" fmla="*/ 20 w 40"/>
              <a:gd name="T49" fmla="*/ 60 h 128"/>
              <a:gd name="T50" fmla="*/ 24 w 40"/>
              <a:gd name="T51" fmla="*/ 60 h 128"/>
              <a:gd name="T52" fmla="*/ 24 w 40"/>
              <a:gd name="T53" fmla="*/ 116 h 128"/>
              <a:gd name="T54" fmla="*/ 31 w 40"/>
              <a:gd name="T55" fmla="*/ 43 h 128"/>
              <a:gd name="T56" fmla="*/ 31 w 40"/>
              <a:gd name="T57" fmla="*/ 44 h 128"/>
              <a:gd name="T58" fmla="*/ 30 w 40"/>
              <a:gd name="T59" fmla="*/ 47 h 128"/>
              <a:gd name="T60" fmla="*/ 30 w 40"/>
              <a:gd name="T61" fmla="*/ 47 h 128"/>
              <a:gd name="T62" fmla="*/ 27 w 40"/>
              <a:gd name="T63" fmla="*/ 50 h 128"/>
              <a:gd name="T64" fmla="*/ 27 w 40"/>
              <a:gd name="T65" fmla="*/ 50 h 128"/>
              <a:gd name="T66" fmla="*/ 24 w 40"/>
              <a:gd name="T67" fmla="*/ 51 h 128"/>
              <a:gd name="T68" fmla="*/ 20 w 40"/>
              <a:gd name="T69" fmla="*/ 52 h 128"/>
              <a:gd name="T70" fmla="*/ 16 w 40"/>
              <a:gd name="T71" fmla="*/ 51 h 128"/>
              <a:gd name="T72" fmla="*/ 13 w 40"/>
              <a:gd name="T73" fmla="*/ 50 h 128"/>
              <a:gd name="T74" fmla="*/ 13 w 40"/>
              <a:gd name="T75" fmla="*/ 50 h 128"/>
              <a:gd name="T76" fmla="*/ 10 w 40"/>
              <a:gd name="T77" fmla="*/ 47 h 128"/>
              <a:gd name="T78" fmla="*/ 10 w 40"/>
              <a:gd name="T79" fmla="*/ 47 h 128"/>
              <a:gd name="T80" fmla="*/ 9 w 40"/>
              <a:gd name="T81" fmla="*/ 44 h 128"/>
              <a:gd name="T82" fmla="*/ 9 w 40"/>
              <a:gd name="T83" fmla="*/ 43 h 128"/>
              <a:gd name="T84" fmla="*/ 8 w 40"/>
              <a:gd name="T85" fmla="*/ 40 h 128"/>
              <a:gd name="T86" fmla="*/ 9 w 40"/>
              <a:gd name="T87" fmla="*/ 37 h 128"/>
              <a:gd name="T88" fmla="*/ 9 w 40"/>
              <a:gd name="T89" fmla="*/ 36 h 128"/>
              <a:gd name="T90" fmla="*/ 10 w 40"/>
              <a:gd name="T91" fmla="*/ 33 h 128"/>
              <a:gd name="T92" fmla="*/ 10 w 40"/>
              <a:gd name="T93" fmla="*/ 33 h 128"/>
              <a:gd name="T94" fmla="*/ 13 w 40"/>
              <a:gd name="T95" fmla="*/ 30 h 128"/>
              <a:gd name="T96" fmla="*/ 13 w 40"/>
              <a:gd name="T97" fmla="*/ 30 h 128"/>
              <a:gd name="T98" fmla="*/ 16 w 40"/>
              <a:gd name="T99" fmla="*/ 29 h 128"/>
              <a:gd name="T100" fmla="*/ 20 w 40"/>
              <a:gd name="T101" fmla="*/ 28 h 128"/>
              <a:gd name="T102" fmla="*/ 24 w 40"/>
              <a:gd name="T103" fmla="*/ 29 h 128"/>
              <a:gd name="T104" fmla="*/ 27 w 40"/>
              <a:gd name="T105" fmla="*/ 30 h 128"/>
              <a:gd name="T106" fmla="*/ 27 w 40"/>
              <a:gd name="T107" fmla="*/ 30 h 128"/>
              <a:gd name="T108" fmla="*/ 30 w 40"/>
              <a:gd name="T109" fmla="*/ 33 h 128"/>
              <a:gd name="T110" fmla="*/ 30 w 40"/>
              <a:gd name="T111" fmla="*/ 33 h 128"/>
              <a:gd name="T112" fmla="*/ 31 w 40"/>
              <a:gd name="T113" fmla="*/ 36 h 128"/>
              <a:gd name="T114" fmla="*/ 31 w 40"/>
              <a:gd name="T115" fmla="*/ 37 h 128"/>
              <a:gd name="T116" fmla="*/ 32 w 40"/>
              <a:gd name="T117" fmla="*/ 40 h 128"/>
              <a:gd name="T118" fmla="*/ 31 w 40"/>
              <a:gd name="T119" fmla="*/ 4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9" h="530">
                <a:moveTo>
                  <a:pt x="133" y="99"/>
                </a:moveTo>
                <a:cubicBezTo>
                  <a:pt x="133" y="50"/>
                  <a:pt x="133" y="50"/>
                  <a:pt x="133" y="50"/>
                </a:cubicBezTo>
                <a:cubicBezTo>
                  <a:pt x="133" y="21"/>
                  <a:pt x="112" y="0"/>
                  <a:pt x="83" y="0"/>
                </a:cubicBezTo>
                <a:cubicBezTo>
                  <a:pt x="54" y="0"/>
                  <a:pt x="33" y="21"/>
                  <a:pt x="33" y="50"/>
                </a:cubicBezTo>
                <a:cubicBezTo>
                  <a:pt x="33" y="99"/>
                  <a:pt x="33" y="99"/>
                  <a:pt x="33" y="99"/>
                </a:cubicBezTo>
                <a:cubicBezTo>
                  <a:pt x="12" y="116"/>
                  <a:pt x="0" y="137"/>
                  <a:pt x="0" y="166"/>
                </a:cubicBezTo>
                <a:cubicBezTo>
                  <a:pt x="0" y="195"/>
                  <a:pt x="12" y="215"/>
                  <a:pt x="33" y="232"/>
                </a:cubicBezTo>
                <a:cubicBezTo>
                  <a:pt x="33" y="481"/>
                  <a:pt x="33" y="481"/>
                  <a:pt x="33" y="481"/>
                </a:cubicBezTo>
                <a:cubicBezTo>
                  <a:pt x="33" y="510"/>
                  <a:pt x="54" y="530"/>
                  <a:pt x="83" y="530"/>
                </a:cubicBezTo>
                <a:cubicBezTo>
                  <a:pt x="112" y="530"/>
                  <a:pt x="133" y="510"/>
                  <a:pt x="133" y="481"/>
                </a:cubicBezTo>
                <a:cubicBezTo>
                  <a:pt x="133" y="232"/>
                  <a:pt x="133" y="232"/>
                  <a:pt x="133" y="232"/>
                </a:cubicBezTo>
                <a:cubicBezTo>
                  <a:pt x="153" y="215"/>
                  <a:pt x="166" y="195"/>
                  <a:pt x="166" y="166"/>
                </a:cubicBezTo>
                <a:cubicBezTo>
                  <a:pt x="166" y="137"/>
                  <a:pt x="153" y="116"/>
                  <a:pt x="133" y="99"/>
                </a:cubicBezTo>
                <a:close/>
                <a:moveTo>
                  <a:pt x="66" y="50"/>
                </a:moveTo>
                <a:cubicBezTo>
                  <a:pt x="66" y="41"/>
                  <a:pt x="75" y="33"/>
                  <a:pt x="83" y="33"/>
                </a:cubicBezTo>
                <a:cubicBezTo>
                  <a:pt x="91" y="33"/>
                  <a:pt x="99" y="41"/>
                  <a:pt x="99" y="50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3"/>
                  <a:pt x="87" y="83"/>
                  <a:pt x="83" y="83"/>
                </a:cubicBezTo>
                <a:cubicBezTo>
                  <a:pt x="79" y="83"/>
                  <a:pt x="70" y="83"/>
                  <a:pt x="66" y="83"/>
                </a:cubicBezTo>
                <a:lnTo>
                  <a:pt x="66" y="50"/>
                </a:lnTo>
                <a:close/>
                <a:moveTo>
                  <a:pt x="99" y="481"/>
                </a:moveTo>
                <a:cubicBezTo>
                  <a:pt x="99" y="489"/>
                  <a:pt x="91" y="497"/>
                  <a:pt x="83" y="497"/>
                </a:cubicBezTo>
                <a:cubicBezTo>
                  <a:pt x="75" y="497"/>
                  <a:pt x="66" y="489"/>
                  <a:pt x="66" y="481"/>
                </a:cubicBezTo>
                <a:cubicBezTo>
                  <a:pt x="66" y="249"/>
                  <a:pt x="66" y="249"/>
                  <a:pt x="66" y="249"/>
                </a:cubicBezTo>
                <a:cubicBezTo>
                  <a:pt x="70" y="249"/>
                  <a:pt x="79" y="249"/>
                  <a:pt x="83" y="249"/>
                </a:cubicBezTo>
                <a:cubicBezTo>
                  <a:pt x="87" y="249"/>
                  <a:pt x="95" y="249"/>
                  <a:pt x="99" y="249"/>
                </a:cubicBezTo>
                <a:lnTo>
                  <a:pt x="99" y="481"/>
                </a:lnTo>
                <a:close/>
                <a:moveTo>
                  <a:pt x="128" y="178"/>
                </a:moveTo>
                <a:cubicBezTo>
                  <a:pt x="128" y="182"/>
                  <a:pt x="128" y="182"/>
                  <a:pt x="128" y="182"/>
                </a:cubicBezTo>
                <a:cubicBezTo>
                  <a:pt x="128" y="186"/>
                  <a:pt x="124" y="191"/>
                  <a:pt x="124" y="195"/>
                </a:cubicBezTo>
                <a:cubicBezTo>
                  <a:pt x="120" y="199"/>
                  <a:pt x="116" y="203"/>
                  <a:pt x="112" y="207"/>
                </a:cubicBezTo>
                <a:cubicBezTo>
                  <a:pt x="108" y="207"/>
                  <a:pt x="104" y="211"/>
                  <a:pt x="99" y="211"/>
                </a:cubicBezTo>
                <a:cubicBezTo>
                  <a:pt x="95" y="215"/>
                  <a:pt x="87" y="215"/>
                  <a:pt x="83" y="215"/>
                </a:cubicBezTo>
                <a:cubicBezTo>
                  <a:pt x="79" y="215"/>
                  <a:pt x="70" y="215"/>
                  <a:pt x="66" y="211"/>
                </a:cubicBezTo>
                <a:cubicBezTo>
                  <a:pt x="62" y="211"/>
                  <a:pt x="58" y="207"/>
                  <a:pt x="54" y="207"/>
                </a:cubicBezTo>
                <a:cubicBezTo>
                  <a:pt x="50" y="203"/>
                  <a:pt x="46" y="199"/>
                  <a:pt x="41" y="195"/>
                </a:cubicBezTo>
                <a:cubicBezTo>
                  <a:pt x="41" y="191"/>
                  <a:pt x="37" y="186"/>
                  <a:pt x="37" y="182"/>
                </a:cubicBezTo>
                <a:cubicBezTo>
                  <a:pt x="37" y="182"/>
                  <a:pt x="37" y="182"/>
                  <a:pt x="37" y="178"/>
                </a:cubicBezTo>
                <a:cubicBezTo>
                  <a:pt x="33" y="174"/>
                  <a:pt x="33" y="170"/>
                  <a:pt x="33" y="166"/>
                </a:cubicBezTo>
                <a:cubicBezTo>
                  <a:pt x="33" y="162"/>
                  <a:pt x="33" y="157"/>
                  <a:pt x="37" y="153"/>
                </a:cubicBezTo>
                <a:cubicBezTo>
                  <a:pt x="37" y="149"/>
                  <a:pt x="37" y="149"/>
                  <a:pt x="37" y="149"/>
                </a:cubicBezTo>
                <a:cubicBezTo>
                  <a:pt x="37" y="145"/>
                  <a:pt x="41" y="141"/>
                  <a:pt x="41" y="137"/>
                </a:cubicBezTo>
                <a:cubicBezTo>
                  <a:pt x="46" y="133"/>
                  <a:pt x="50" y="128"/>
                  <a:pt x="54" y="124"/>
                </a:cubicBezTo>
                <a:cubicBezTo>
                  <a:pt x="58" y="124"/>
                  <a:pt x="62" y="120"/>
                  <a:pt x="66" y="120"/>
                </a:cubicBezTo>
                <a:cubicBezTo>
                  <a:pt x="70" y="116"/>
                  <a:pt x="79" y="116"/>
                  <a:pt x="83" y="116"/>
                </a:cubicBezTo>
                <a:cubicBezTo>
                  <a:pt x="87" y="116"/>
                  <a:pt x="95" y="116"/>
                  <a:pt x="99" y="120"/>
                </a:cubicBezTo>
                <a:cubicBezTo>
                  <a:pt x="104" y="120"/>
                  <a:pt x="108" y="124"/>
                  <a:pt x="112" y="124"/>
                </a:cubicBezTo>
                <a:cubicBezTo>
                  <a:pt x="116" y="128"/>
                  <a:pt x="120" y="133"/>
                  <a:pt x="124" y="137"/>
                </a:cubicBezTo>
                <a:cubicBezTo>
                  <a:pt x="124" y="141"/>
                  <a:pt x="128" y="145"/>
                  <a:pt x="128" y="149"/>
                </a:cubicBezTo>
                <a:cubicBezTo>
                  <a:pt x="128" y="149"/>
                  <a:pt x="128" y="149"/>
                  <a:pt x="128" y="153"/>
                </a:cubicBezTo>
                <a:cubicBezTo>
                  <a:pt x="133" y="157"/>
                  <a:pt x="133" y="162"/>
                  <a:pt x="133" y="166"/>
                </a:cubicBezTo>
                <a:cubicBezTo>
                  <a:pt x="133" y="170"/>
                  <a:pt x="133" y="174"/>
                  <a:pt x="128" y="178"/>
                </a:cubicBezTo>
                <a:close/>
                <a:moveTo>
                  <a:pt x="495" y="99"/>
                </a:moveTo>
                <a:cubicBezTo>
                  <a:pt x="495" y="50"/>
                  <a:pt x="495" y="50"/>
                  <a:pt x="495" y="50"/>
                </a:cubicBezTo>
                <a:cubicBezTo>
                  <a:pt x="495" y="21"/>
                  <a:pt x="475" y="0"/>
                  <a:pt x="446" y="0"/>
                </a:cubicBezTo>
                <a:cubicBezTo>
                  <a:pt x="417" y="0"/>
                  <a:pt x="396" y="21"/>
                  <a:pt x="396" y="50"/>
                </a:cubicBezTo>
                <a:cubicBezTo>
                  <a:pt x="396" y="99"/>
                  <a:pt x="396" y="99"/>
                  <a:pt x="396" y="99"/>
                </a:cubicBezTo>
                <a:cubicBezTo>
                  <a:pt x="375" y="116"/>
                  <a:pt x="363" y="137"/>
                  <a:pt x="363" y="166"/>
                </a:cubicBezTo>
                <a:cubicBezTo>
                  <a:pt x="363" y="195"/>
                  <a:pt x="375" y="215"/>
                  <a:pt x="396" y="232"/>
                </a:cubicBezTo>
                <a:cubicBezTo>
                  <a:pt x="396" y="481"/>
                  <a:pt x="396" y="481"/>
                  <a:pt x="396" y="481"/>
                </a:cubicBezTo>
                <a:cubicBezTo>
                  <a:pt x="396" y="510"/>
                  <a:pt x="417" y="530"/>
                  <a:pt x="446" y="530"/>
                </a:cubicBezTo>
                <a:cubicBezTo>
                  <a:pt x="475" y="530"/>
                  <a:pt x="495" y="510"/>
                  <a:pt x="495" y="481"/>
                </a:cubicBezTo>
                <a:cubicBezTo>
                  <a:pt x="495" y="232"/>
                  <a:pt x="495" y="232"/>
                  <a:pt x="495" y="232"/>
                </a:cubicBezTo>
                <a:cubicBezTo>
                  <a:pt x="516" y="215"/>
                  <a:pt x="529" y="195"/>
                  <a:pt x="529" y="166"/>
                </a:cubicBezTo>
                <a:cubicBezTo>
                  <a:pt x="529" y="137"/>
                  <a:pt x="516" y="116"/>
                  <a:pt x="495" y="99"/>
                </a:cubicBezTo>
                <a:close/>
                <a:moveTo>
                  <a:pt x="429" y="50"/>
                </a:moveTo>
                <a:cubicBezTo>
                  <a:pt x="429" y="41"/>
                  <a:pt x="437" y="33"/>
                  <a:pt x="446" y="33"/>
                </a:cubicBezTo>
                <a:cubicBezTo>
                  <a:pt x="454" y="33"/>
                  <a:pt x="462" y="41"/>
                  <a:pt x="462" y="50"/>
                </a:cubicBezTo>
                <a:cubicBezTo>
                  <a:pt x="462" y="83"/>
                  <a:pt x="462" y="83"/>
                  <a:pt x="462" y="83"/>
                </a:cubicBezTo>
                <a:cubicBezTo>
                  <a:pt x="458" y="83"/>
                  <a:pt x="450" y="83"/>
                  <a:pt x="446" y="83"/>
                </a:cubicBezTo>
                <a:cubicBezTo>
                  <a:pt x="442" y="83"/>
                  <a:pt x="433" y="83"/>
                  <a:pt x="429" y="83"/>
                </a:cubicBezTo>
                <a:lnTo>
                  <a:pt x="429" y="50"/>
                </a:lnTo>
                <a:close/>
                <a:moveTo>
                  <a:pt x="462" y="481"/>
                </a:moveTo>
                <a:cubicBezTo>
                  <a:pt x="462" y="489"/>
                  <a:pt x="454" y="497"/>
                  <a:pt x="446" y="497"/>
                </a:cubicBezTo>
                <a:cubicBezTo>
                  <a:pt x="437" y="497"/>
                  <a:pt x="429" y="489"/>
                  <a:pt x="429" y="481"/>
                </a:cubicBezTo>
                <a:cubicBezTo>
                  <a:pt x="429" y="249"/>
                  <a:pt x="429" y="249"/>
                  <a:pt x="429" y="249"/>
                </a:cubicBezTo>
                <a:cubicBezTo>
                  <a:pt x="433" y="249"/>
                  <a:pt x="442" y="249"/>
                  <a:pt x="446" y="249"/>
                </a:cubicBezTo>
                <a:cubicBezTo>
                  <a:pt x="450" y="249"/>
                  <a:pt x="458" y="249"/>
                  <a:pt x="462" y="249"/>
                </a:cubicBezTo>
                <a:lnTo>
                  <a:pt x="462" y="481"/>
                </a:lnTo>
                <a:close/>
                <a:moveTo>
                  <a:pt x="491" y="178"/>
                </a:moveTo>
                <a:cubicBezTo>
                  <a:pt x="491" y="182"/>
                  <a:pt x="491" y="182"/>
                  <a:pt x="491" y="182"/>
                </a:cubicBezTo>
                <a:cubicBezTo>
                  <a:pt x="491" y="186"/>
                  <a:pt x="487" y="191"/>
                  <a:pt x="487" y="195"/>
                </a:cubicBezTo>
                <a:cubicBezTo>
                  <a:pt x="483" y="199"/>
                  <a:pt x="479" y="203"/>
                  <a:pt x="475" y="207"/>
                </a:cubicBezTo>
                <a:cubicBezTo>
                  <a:pt x="471" y="207"/>
                  <a:pt x="466" y="211"/>
                  <a:pt x="462" y="211"/>
                </a:cubicBezTo>
                <a:cubicBezTo>
                  <a:pt x="458" y="215"/>
                  <a:pt x="450" y="215"/>
                  <a:pt x="446" y="215"/>
                </a:cubicBezTo>
                <a:cubicBezTo>
                  <a:pt x="442" y="215"/>
                  <a:pt x="433" y="215"/>
                  <a:pt x="429" y="211"/>
                </a:cubicBezTo>
                <a:cubicBezTo>
                  <a:pt x="425" y="211"/>
                  <a:pt x="421" y="207"/>
                  <a:pt x="417" y="207"/>
                </a:cubicBezTo>
                <a:cubicBezTo>
                  <a:pt x="413" y="203"/>
                  <a:pt x="408" y="199"/>
                  <a:pt x="404" y="195"/>
                </a:cubicBezTo>
                <a:cubicBezTo>
                  <a:pt x="404" y="191"/>
                  <a:pt x="400" y="186"/>
                  <a:pt x="400" y="182"/>
                </a:cubicBezTo>
                <a:cubicBezTo>
                  <a:pt x="400" y="182"/>
                  <a:pt x="400" y="182"/>
                  <a:pt x="400" y="178"/>
                </a:cubicBezTo>
                <a:cubicBezTo>
                  <a:pt x="396" y="174"/>
                  <a:pt x="396" y="170"/>
                  <a:pt x="396" y="166"/>
                </a:cubicBezTo>
                <a:cubicBezTo>
                  <a:pt x="396" y="162"/>
                  <a:pt x="396" y="157"/>
                  <a:pt x="400" y="153"/>
                </a:cubicBezTo>
                <a:cubicBezTo>
                  <a:pt x="400" y="149"/>
                  <a:pt x="400" y="149"/>
                  <a:pt x="400" y="149"/>
                </a:cubicBezTo>
                <a:cubicBezTo>
                  <a:pt x="400" y="145"/>
                  <a:pt x="404" y="141"/>
                  <a:pt x="404" y="137"/>
                </a:cubicBezTo>
                <a:cubicBezTo>
                  <a:pt x="408" y="133"/>
                  <a:pt x="413" y="128"/>
                  <a:pt x="417" y="124"/>
                </a:cubicBezTo>
                <a:cubicBezTo>
                  <a:pt x="421" y="124"/>
                  <a:pt x="425" y="120"/>
                  <a:pt x="429" y="120"/>
                </a:cubicBezTo>
                <a:cubicBezTo>
                  <a:pt x="433" y="116"/>
                  <a:pt x="442" y="116"/>
                  <a:pt x="446" y="116"/>
                </a:cubicBezTo>
                <a:cubicBezTo>
                  <a:pt x="450" y="116"/>
                  <a:pt x="458" y="116"/>
                  <a:pt x="462" y="120"/>
                </a:cubicBezTo>
                <a:cubicBezTo>
                  <a:pt x="466" y="120"/>
                  <a:pt x="471" y="124"/>
                  <a:pt x="475" y="124"/>
                </a:cubicBezTo>
                <a:cubicBezTo>
                  <a:pt x="479" y="128"/>
                  <a:pt x="483" y="133"/>
                  <a:pt x="487" y="137"/>
                </a:cubicBezTo>
                <a:cubicBezTo>
                  <a:pt x="487" y="141"/>
                  <a:pt x="491" y="145"/>
                  <a:pt x="491" y="149"/>
                </a:cubicBezTo>
                <a:cubicBezTo>
                  <a:pt x="491" y="149"/>
                  <a:pt x="491" y="149"/>
                  <a:pt x="491" y="153"/>
                </a:cubicBezTo>
                <a:cubicBezTo>
                  <a:pt x="495" y="157"/>
                  <a:pt x="495" y="162"/>
                  <a:pt x="495" y="166"/>
                </a:cubicBezTo>
                <a:cubicBezTo>
                  <a:pt x="495" y="170"/>
                  <a:pt x="495" y="174"/>
                  <a:pt x="491" y="178"/>
                </a:cubicBezTo>
                <a:close/>
                <a:moveTo>
                  <a:pt x="314" y="298"/>
                </a:moveTo>
                <a:cubicBezTo>
                  <a:pt x="314" y="50"/>
                  <a:pt x="314" y="50"/>
                  <a:pt x="314" y="50"/>
                </a:cubicBezTo>
                <a:cubicBezTo>
                  <a:pt x="314" y="21"/>
                  <a:pt x="293" y="0"/>
                  <a:pt x="264" y="0"/>
                </a:cubicBezTo>
                <a:cubicBezTo>
                  <a:pt x="235" y="0"/>
                  <a:pt x="215" y="21"/>
                  <a:pt x="215" y="50"/>
                </a:cubicBezTo>
                <a:cubicBezTo>
                  <a:pt x="215" y="298"/>
                  <a:pt x="215" y="298"/>
                  <a:pt x="215" y="298"/>
                </a:cubicBezTo>
                <a:cubicBezTo>
                  <a:pt x="194" y="315"/>
                  <a:pt x="181" y="336"/>
                  <a:pt x="181" y="365"/>
                </a:cubicBezTo>
                <a:cubicBezTo>
                  <a:pt x="181" y="394"/>
                  <a:pt x="194" y="414"/>
                  <a:pt x="215" y="431"/>
                </a:cubicBezTo>
                <a:cubicBezTo>
                  <a:pt x="215" y="481"/>
                  <a:pt x="215" y="481"/>
                  <a:pt x="215" y="481"/>
                </a:cubicBezTo>
                <a:cubicBezTo>
                  <a:pt x="215" y="510"/>
                  <a:pt x="235" y="530"/>
                  <a:pt x="264" y="530"/>
                </a:cubicBezTo>
                <a:cubicBezTo>
                  <a:pt x="293" y="530"/>
                  <a:pt x="314" y="510"/>
                  <a:pt x="314" y="481"/>
                </a:cubicBezTo>
                <a:cubicBezTo>
                  <a:pt x="314" y="431"/>
                  <a:pt x="314" y="431"/>
                  <a:pt x="314" y="431"/>
                </a:cubicBezTo>
                <a:cubicBezTo>
                  <a:pt x="335" y="414"/>
                  <a:pt x="347" y="394"/>
                  <a:pt x="347" y="365"/>
                </a:cubicBezTo>
                <a:cubicBezTo>
                  <a:pt x="347" y="336"/>
                  <a:pt x="335" y="315"/>
                  <a:pt x="314" y="298"/>
                </a:cubicBezTo>
                <a:close/>
                <a:moveTo>
                  <a:pt x="248" y="50"/>
                </a:moveTo>
                <a:cubicBezTo>
                  <a:pt x="248" y="41"/>
                  <a:pt x="256" y="33"/>
                  <a:pt x="264" y="33"/>
                </a:cubicBezTo>
                <a:cubicBezTo>
                  <a:pt x="273" y="33"/>
                  <a:pt x="281" y="41"/>
                  <a:pt x="281" y="50"/>
                </a:cubicBezTo>
                <a:cubicBezTo>
                  <a:pt x="281" y="282"/>
                  <a:pt x="281" y="282"/>
                  <a:pt x="281" y="282"/>
                </a:cubicBezTo>
                <a:cubicBezTo>
                  <a:pt x="277" y="282"/>
                  <a:pt x="268" y="282"/>
                  <a:pt x="264" y="282"/>
                </a:cubicBezTo>
                <a:cubicBezTo>
                  <a:pt x="260" y="282"/>
                  <a:pt x="252" y="282"/>
                  <a:pt x="248" y="282"/>
                </a:cubicBezTo>
                <a:lnTo>
                  <a:pt x="248" y="50"/>
                </a:lnTo>
                <a:close/>
                <a:moveTo>
                  <a:pt x="281" y="481"/>
                </a:moveTo>
                <a:cubicBezTo>
                  <a:pt x="281" y="489"/>
                  <a:pt x="273" y="497"/>
                  <a:pt x="264" y="497"/>
                </a:cubicBezTo>
                <a:cubicBezTo>
                  <a:pt x="256" y="497"/>
                  <a:pt x="248" y="489"/>
                  <a:pt x="248" y="481"/>
                </a:cubicBezTo>
                <a:cubicBezTo>
                  <a:pt x="248" y="448"/>
                  <a:pt x="248" y="448"/>
                  <a:pt x="248" y="448"/>
                </a:cubicBezTo>
                <a:cubicBezTo>
                  <a:pt x="252" y="448"/>
                  <a:pt x="260" y="448"/>
                  <a:pt x="264" y="448"/>
                </a:cubicBezTo>
                <a:cubicBezTo>
                  <a:pt x="268" y="448"/>
                  <a:pt x="277" y="448"/>
                  <a:pt x="281" y="448"/>
                </a:cubicBezTo>
                <a:lnTo>
                  <a:pt x="281" y="481"/>
                </a:lnTo>
                <a:close/>
                <a:moveTo>
                  <a:pt x="310" y="377"/>
                </a:moveTo>
                <a:cubicBezTo>
                  <a:pt x="310" y="381"/>
                  <a:pt x="310" y="381"/>
                  <a:pt x="310" y="381"/>
                </a:cubicBezTo>
                <a:cubicBezTo>
                  <a:pt x="310" y="385"/>
                  <a:pt x="306" y="389"/>
                  <a:pt x="306" y="394"/>
                </a:cubicBezTo>
                <a:cubicBezTo>
                  <a:pt x="302" y="398"/>
                  <a:pt x="297" y="402"/>
                  <a:pt x="293" y="406"/>
                </a:cubicBezTo>
                <a:cubicBezTo>
                  <a:pt x="289" y="406"/>
                  <a:pt x="285" y="410"/>
                  <a:pt x="281" y="410"/>
                </a:cubicBezTo>
                <a:cubicBezTo>
                  <a:pt x="277" y="414"/>
                  <a:pt x="268" y="414"/>
                  <a:pt x="264" y="414"/>
                </a:cubicBezTo>
                <a:cubicBezTo>
                  <a:pt x="260" y="414"/>
                  <a:pt x="252" y="414"/>
                  <a:pt x="248" y="410"/>
                </a:cubicBezTo>
                <a:cubicBezTo>
                  <a:pt x="244" y="410"/>
                  <a:pt x="239" y="406"/>
                  <a:pt x="235" y="406"/>
                </a:cubicBezTo>
                <a:cubicBezTo>
                  <a:pt x="231" y="402"/>
                  <a:pt x="227" y="398"/>
                  <a:pt x="223" y="394"/>
                </a:cubicBezTo>
                <a:cubicBezTo>
                  <a:pt x="223" y="389"/>
                  <a:pt x="219" y="385"/>
                  <a:pt x="219" y="381"/>
                </a:cubicBezTo>
                <a:cubicBezTo>
                  <a:pt x="219" y="381"/>
                  <a:pt x="219" y="381"/>
                  <a:pt x="219" y="377"/>
                </a:cubicBezTo>
                <a:cubicBezTo>
                  <a:pt x="215" y="373"/>
                  <a:pt x="215" y="369"/>
                  <a:pt x="215" y="365"/>
                </a:cubicBezTo>
                <a:cubicBezTo>
                  <a:pt x="215" y="360"/>
                  <a:pt x="215" y="356"/>
                  <a:pt x="219" y="352"/>
                </a:cubicBezTo>
                <a:cubicBezTo>
                  <a:pt x="219" y="348"/>
                  <a:pt x="219" y="348"/>
                  <a:pt x="219" y="348"/>
                </a:cubicBezTo>
                <a:cubicBezTo>
                  <a:pt x="219" y="344"/>
                  <a:pt x="223" y="340"/>
                  <a:pt x="223" y="336"/>
                </a:cubicBezTo>
                <a:cubicBezTo>
                  <a:pt x="227" y="331"/>
                  <a:pt x="231" y="327"/>
                  <a:pt x="235" y="323"/>
                </a:cubicBezTo>
                <a:cubicBezTo>
                  <a:pt x="239" y="323"/>
                  <a:pt x="244" y="319"/>
                  <a:pt x="248" y="319"/>
                </a:cubicBezTo>
                <a:cubicBezTo>
                  <a:pt x="252" y="315"/>
                  <a:pt x="260" y="315"/>
                  <a:pt x="264" y="315"/>
                </a:cubicBezTo>
                <a:cubicBezTo>
                  <a:pt x="268" y="315"/>
                  <a:pt x="277" y="315"/>
                  <a:pt x="281" y="319"/>
                </a:cubicBezTo>
                <a:cubicBezTo>
                  <a:pt x="285" y="319"/>
                  <a:pt x="289" y="323"/>
                  <a:pt x="293" y="323"/>
                </a:cubicBezTo>
                <a:cubicBezTo>
                  <a:pt x="297" y="327"/>
                  <a:pt x="302" y="331"/>
                  <a:pt x="306" y="336"/>
                </a:cubicBezTo>
                <a:cubicBezTo>
                  <a:pt x="306" y="340"/>
                  <a:pt x="310" y="344"/>
                  <a:pt x="310" y="348"/>
                </a:cubicBezTo>
                <a:cubicBezTo>
                  <a:pt x="310" y="348"/>
                  <a:pt x="310" y="348"/>
                  <a:pt x="310" y="352"/>
                </a:cubicBezTo>
                <a:cubicBezTo>
                  <a:pt x="314" y="356"/>
                  <a:pt x="314" y="360"/>
                  <a:pt x="314" y="365"/>
                </a:cubicBezTo>
                <a:cubicBezTo>
                  <a:pt x="314" y="369"/>
                  <a:pt x="314" y="373"/>
                  <a:pt x="310" y="3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图标1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51835" y="2364740"/>
            <a:ext cx="415290" cy="40195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il" t="it" r="ir" b="ib"/>
            <a:pathLst>
              <a:path w="654" h="633">
                <a:moveTo>
                  <a:pt x="327" y="388"/>
                </a:moveTo>
                <a:cubicBezTo>
                  <a:pt x="327" y="365"/>
                  <a:pt x="346" y="347"/>
                  <a:pt x="368" y="347"/>
                </a:cubicBezTo>
                <a:cubicBezTo>
                  <a:pt x="391" y="347"/>
                  <a:pt x="409" y="365"/>
                  <a:pt x="409" y="388"/>
                </a:cubicBezTo>
                <a:cubicBezTo>
                  <a:pt x="409" y="410"/>
                  <a:pt x="391" y="429"/>
                  <a:pt x="368" y="429"/>
                </a:cubicBezTo>
                <a:cubicBezTo>
                  <a:pt x="346" y="429"/>
                  <a:pt x="327" y="410"/>
                  <a:pt x="327" y="388"/>
                </a:cubicBezTo>
                <a:close/>
                <a:moveTo>
                  <a:pt x="592" y="245"/>
                </a:moveTo>
                <a:cubicBezTo>
                  <a:pt x="592" y="123"/>
                  <a:pt x="592" y="123"/>
                  <a:pt x="592" y="123"/>
                </a:cubicBezTo>
                <a:cubicBezTo>
                  <a:pt x="592" y="112"/>
                  <a:pt x="592" y="112"/>
                  <a:pt x="592" y="112"/>
                </a:cubicBezTo>
                <a:cubicBezTo>
                  <a:pt x="592" y="61"/>
                  <a:pt x="592" y="61"/>
                  <a:pt x="592" y="61"/>
                </a:cubicBezTo>
                <a:cubicBezTo>
                  <a:pt x="592" y="26"/>
                  <a:pt x="567" y="0"/>
                  <a:pt x="531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51" y="0"/>
                  <a:pt x="0" y="51"/>
                  <a:pt x="0" y="112"/>
                </a:cubicBezTo>
                <a:cubicBezTo>
                  <a:pt x="0" y="521"/>
                  <a:pt x="0" y="521"/>
                  <a:pt x="0" y="521"/>
                </a:cubicBezTo>
                <a:cubicBezTo>
                  <a:pt x="0" y="582"/>
                  <a:pt x="51" y="633"/>
                  <a:pt x="112" y="633"/>
                </a:cubicBezTo>
                <a:cubicBezTo>
                  <a:pt x="480" y="633"/>
                  <a:pt x="480" y="633"/>
                  <a:pt x="480" y="633"/>
                </a:cubicBezTo>
                <a:cubicBezTo>
                  <a:pt x="541" y="633"/>
                  <a:pt x="592" y="582"/>
                  <a:pt x="592" y="521"/>
                </a:cubicBezTo>
                <a:cubicBezTo>
                  <a:pt x="592" y="490"/>
                  <a:pt x="592" y="490"/>
                  <a:pt x="592" y="490"/>
                </a:cubicBezTo>
                <a:cubicBezTo>
                  <a:pt x="674" y="429"/>
                  <a:pt x="674" y="306"/>
                  <a:pt x="592" y="245"/>
                </a:cubicBezTo>
                <a:close/>
                <a:moveTo>
                  <a:pt x="112" y="41"/>
                </a:moveTo>
                <a:cubicBezTo>
                  <a:pt x="449" y="41"/>
                  <a:pt x="449" y="41"/>
                  <a:pt x="449" y="41"/>
                </a:cubicBezTo>
                <a:cubicBezTo>
                  <a:pt x="531" y="41"/>
                  <a:pt x="531" y="41"/>
                  <a:pt x="531" y="41"/>
                </a:cubicBezTo>
                <a:cubicBezTo>
                  <a:pt x="541" y="41"/>
                  <a:pt x="552" y="51"/>
                  <a:pt x="552" y="61"/>
                </a:cubicBezTo>
                <a:cubicBezTo>
                  <a:pt x="552" y="112"/>
                  <a:pt x="552" y="112"/>
                  <a:pt x="552" y="112"/>
                </a:cubicBezTo>
                <a:cubicBezTo>
                  <a:pt x="552" y="123"/>
                  <a:pt x="552" y="123"/>
                  <a:pt x="552" y="123"/>
                </a:cubicBezTo>
                <a:cubicBezTo>
                  <a:pt x="552" y="189"/>
                  <a:pt x="552" y="189"/>
                  <a:pt x="552" y="189"/>
                </a:cubicBezTo>
                <a:cubicBezTo>
                  <a:pt x="546" y="184"/>
                  <a:pt x="536" y="184"/>
                  <a:pt x="531" y="184"/>
                </a:cubicBezTo>
                <a:cubicBezTo>
                  <a:pt x="531" y="163"/>
                  <a:pt x="531" y="163"/>
                  <a:pt x="531" y="163"/>
                </a:cubicBezTo>
                <a:cubicBezTo>
                  <a:pt x="531" y="123"/>
                  <a:pt x="531" y="123"/>
                  <a:pt x="531" y="123"/>
                </a:cubicBezTo>
                <a:cubicBezTo>
                  <a:pt x="531" y="82"/>
                  <a:pt x="531" y="82"/>
                  <a:pt x="531" y="82"/>
                </a:cubicBezTo>
                <a:cubicBezTo>
                  <a:pt x="531" y="71"/>
                  <a:pt x="521" y="61"/>
                  <a:pt x="511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71" y="61"/>
                  <a:pt x="61" y="71"/>
                  <a:pt x="61" y="82"/>
                </a:cubicBezTo>
                <a:cubicBezTo>
                  <a:pt x="61" y="123"/>
                  <a:pt x="61" y="123"/>
                  <a:pt x="61" y="123"/>
                </a:cubicBezTo>
                <a:cubicBezTo>
                  <a:pt x="61" y="163"/>
                  <a:pt x="61" y="163"/>
                  <a:pt x="61" y="163"/>
                </a:cubicBezTo>
                <a:cubicBezTo>
                  <a:pt x="51" y="148"/>
                  <a:pt x="41" y="133"/>
                  <a:pt x="41" y="112"/>
                </a:cubicBezTo>
                <a:cubicBezTo>
                  <a:pt x="41" y="71"/>
                  <a:pt x="71" y="41"/>
                  <a:pt x="112" y="41"/>
                </a:cubicBezTo>
                <a:close/>
                <a:moveTo>
                  <a:pt x="511" y="102"/>
                </a:moveTo>
                <a:cubicBezTo>
                  <a:pt x="82" y="102"/>
                  <a:pt x="82" y="102"/>
                  <a:pt x="82" y="102"/>
                </a:cubicBezTo>
                <a:cubicBezTo>
                  <a:pt x="82" y="82"/>
                  <a:pt x="82" y="82"/>
                  <a:pt x="82" y="82"/>
                </a:cubicBezTo>
                <a:cubicBezTo>
                  <a:pt x="511" y="82"/>
                  <a:pt x="511" y="82"/>
                  <a:pt x="511" y="82"/>
                </a:cubicBezTo>
                <a:lnTo>
                  <a:pt x="511" y="102"/>
                </a:lnTo>
                <a:close/>
                <a:moveTo>
                  <a:pt x="511" y="123"/>
                </a:moveTo>
                <a:cubicBezTo>
                  <a:pt x="511" y="143"/>
                  <a:pt x="511" y="143"/>
                  <a:pt x="511" y="143"/>
                </a:cubicBezTo>
                <a:cubicBezTo>
                  <a:pt x="82" y="143"/>
                  <a:pt x="82" y="143"/>
                  <a:pt x="82" y="143"/>
                </a:cubicBezTo>
                <a:cubicBezTo>
                  <a:pt x="82" y="123"/>
                  <a:pt x="82" y="123"/>
                  <a:pt x="82" y="123"/>
                </a:cubicBezTo>
                <a:lnTo>
                  <a:pt x="511" y="123"/>
                </a:lnTo>
                <a:close/>
                <a:moveTo>
                  <a:pt x="511" y="163"/>
                </a:moveTo>
                <a:cubicBezTo>
                  <a:pt x="511" y="184"/>
                  <a:pt x="511" y="184"/>
                  <a:pt x="511" y="184"/>
                </a:cubicBezTo>
                <a:cubicBezTo>
                  <a:pt x="449" y="184"/>
                  <a:pt x="449" y="184"/>
                  <a:pt x="449" y="184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02" y="184"/>
                  <a:pt x="92" y="179"/>
                  <a:pt x="82" y="179"/>
                </a:cubicBezTo>
                <a:cubicBezTo>
                  <a:pt x="82" y="163"/>
                  <a:pt x="82" y="163"/>
                  <a:pt x="82" y="163"/>
                </a:cubicBezTo>
                <a:lnTo>
                  <a:pt x="511" y="163"/>
                </a:lnTo>
                <a:close/>
                <a:moveTo>
                  <a:pt x="552" y="521"/>
                </a:moveTo>
                <a:cubicBezTo>
                  <a:pt x="552" y="562"/>
                  <a:pt x="521" y="592"/>
                  <a:pt x="480" y="592"/>
                </a:cubicBezTo>
                <a:cubicBezTo>
                  <a:pt x="112" y="592"/>
                  <a:pt x="112" y="592"/>
                  <a:pt x="112" y="592"/>
                </a:cubicBezTo>
                <a:cubicBezTo>
                  <a:pt x="71" y="592"/>
                  <a:pt x="41" y="562"/>
                  <a:pt x="41" y="521"/>
                </a:cubicBezTo>
                <a:cubicBezTo>
                  <a:pt x="41" y="199"/>
                  <a:pt x="41" y="199"/>
                  <a:pt x="41" y="199"/>
                </a:cubicBezTo>
                <a:cubicBezTo>
                  <a:pt x="61" y="214"/>
                  <a:pt x="87" y="225"/>
                  <a:pt x="112" y="225"/>
                </a:cubicBezTo>
                <a:cubicBezTo>
                  <a:pt x="449" y="225"/>
                  <a:pt x="449" y="225"/>
                  <a:pt x="449" y="225"/>
                </a:cubicBezTo>
                <a:cubicBezTo>
                  <a:pt x="531" y="225"/>
                  <a:pt x="531" y="225"/>
                  <a:pt x="531" y="225"/>
                </a:cubicBezTo>
                <a:cubicBezTo>
                  <a:pt x="541" y="225"/>
                  <a:pt x="552" y="235"/>
                  <a:pt x="552" y="245"/>
                </a:cubicBezTo>
                <a:cubicBezTo>
                  <a:pt x="552" y="286"/>
                  <a:pt x="552" y="286"/>
                  <a:pt x="552" y="286"/>
                </a:cubicBezTo>
                <a:cubicBezTo>
                  <a:pt x="368" y="286"/>
                  <a:pt x="368" y="286"/>
                  <a:pt x="368" y="286"/>
                </a:cubicBezTo>
                <a:cubicBezTo>
                  <a:pt x="311" y="286"/>
                  <a:pt x="266" y="332"/>
                  <a:pt x="266" y="388"/>
                </a:cubicBezTo>
                <a:cubicBezTo>
                  <a:pt x="266" y="444"/>
                  <a:pt x="311" y="490"/>
                  <a:pt x="368" y="490"/>
                </a:cubicBezTo>
                <a:cubicBezTo>
                  <a:pt x="552" y="490"/>
                  <a:pt x="552" y="490"/>
                  <a:pt x="552" y="490"/>
                </a:cubicBezTo>
                <a:lnTo>
                  <a:pt x="552" y="521"/>
                </a:lnTo>
                <a:close/>
                <a:moveTo>
                  <a:pt x="577" y="449"/>
                </a:moveTo>
                <a:cubicBezTo>
                  <a:pt x="368" y="449"/>
                  <a:pt x="368" y="449"/>
                  <a:pt x="368" y="449"/>
                </a:cubicBezTo>
                <a:cubicBezTo>
                  <a:pt x="332" y="449"/>
                  <a:pt x="306" y="424"/>
                  <a:pt x="306" y="388"/>
                </a:cubicBezTo>
                <a:cubicBezTo>
                  <a:pt x="306" y="352"/>
                  <a:pt x="332" y="327"/>
                  <a:pt x="368" y="327"/>
                </a:cubicBezTo>
                <a:cubicBezTo>
                  <a:pt x="552" y="327"/>
                  <a:pt x="552" y="327"/>
                  <a:pt x="552" y="327"/>
                </a:cubicBezTo>
                <a:cubicBezTo>
                  <a:pt x="562" y="327"/>
                  <a:pt x="577" y="322"/>
                  <a:pt x="582" y="311"/>
                </a:cubicBezTo>
                <a:cubicBezTo>
                  <a:pt x="587" y="306"/>
                  <a:pt x="587" y="306"/>
                  <a:pt x="587" y="301"/>
                </a:cubicBezTo>
                <a:cubicBezTo>
                  <a:pt x="587" y="301"/>
                  <a:pt x="592" y="301"/>
                  <a:pt x="592" y="301"/>
                </a:cubicBezTo>
                <a:cubicBezTo>
                  <a:pt x="603" y="317"/>
                  <a:pt x="613" y="342"/>
                  <a:pt x="613" y="368"/>
                </a:cubicBezTo>
                <a:cubicBezTo>
                  <a:pt x="613" y="398"/>
                  <a:pt x="603" y="429"/>
                  <a:pt x="577" y="4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文本框 95"/>
          <p:cNvSpPr txBox="1"/>
          <p:nvPr>
            <p:custDataLst>
              <p:tags r:id="rId35"/>
            </p:custDataLst>
          </p:nvPr>
        </p:nvSpPr>
        <p:spPr>
          <a:xfrm>
            <a:off x="3726180" y="2225040"/>
            <a:ext cx="1094740" cy="64897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chemeClr val="l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5.2.1 merge合并</a:t>
            </a:r>
            <a:endParaRPr lang="zh-CN" altLang="en-US" sz="1200" spc="150" dirty="0">
              <a:solidFill>
                <a:schemeClr val="l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95"/>
          <p:cNvSpPr txBox="1"/>
          <p:nvPr>
            <p:custDataLst>
              <p:tags r:id="rId36"/>
            </p:custDataLst>
          </p:nvPr>
        </p:nvSpPr>
        <p:spPr>
          <a:xfrm>
            <a:off x="2431415" y="3615690"/>
            <a:ext cx="1094740" cy="64897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20" spc="15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5.2.3 combine_first合并</a:t>
            </a:r>
            <a:endParaRPr lang="zh-CN" altLang="en-US" sz="1220" spc="15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95"/>
          <p:cNvSpPr txBox="1"/>
          <p:nvPr>
            <p:custDataLst>
              <p:tags r:id="rId37"/>
            </p:custDataLst>
          </p:nvPr>
        </p:nvSpPr>
        <p:spPr>
          <a:xfrm>
            <a:off x="3726180" y="4725035"/>
            <a:ext cx="1094740" cy="64897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chemeClr val="l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5.2.4 数据重塑</a:t>
            </a:r>
            <a:endParaRPr lang="zh-CN" altLang="en-US" sz="1200" spc="150" dirty="0">
              <a:solidFill>
                <a:schemeClr val="l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95"/>
          <p:cNvSpPr txBox="1"/>
          <p:nvPr>
            <p:custDataLst>
              <p:tags r:id="rId38"/>
            </p:custDataLst>
          </p:nvPr>
        </p:nvSpPr>
        <p:spPr>
          <a:xfrm>
            <a:off x="5128260" y="3336290"/>
            <a:ext cx="1094740" cy="64897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ctr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pc="150" dirty="0">
                <a:solidFill>
                  <a:schemeClr val="l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5.2.2 concat连接</a:t>
            </a:r>
            <a:endParaRPr lang="zh-CN" altLang="en-US" sz="1200" spc="150" dirty="0">
              <a:solidFill>
                <a:schemeClr val="l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9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数据清洗与整理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5.3 字符串处理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1488440" y="2525395"/>
            <a:ext cx="2343150" cy="234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2186305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>
            <p:custDataLst>
              <p:tags r:id="rId13"/>
            </p:custDataLst>
          </p:nvPr>
        </p:nvSpPr>
        <p:spPr>
          <a:xfrm>
            <a:off x="1612265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5.3.1 字符串方法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219837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4710430" y="2525395"/>
            <a:ext cx="2343150" cy="234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408930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>
            <p:custDataLst>
              <p:tags r:id="rId17"/>
            </p:custDataLst>
          </p:nvPr>
        </p:nvSpPr>
        <p:spPr>
          <a:xfrm>
            <a:off x="4834890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5.3.2 正则表达式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542036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2" name="图片 1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8134294" y="609600"/>
            <a:ext cx="3352827" cy="4114833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914400" y="1548397"/>
            <a:ext cx="3962400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80000"/>
          </a:bodyPr>
          <a:p>
            <a:pPr algn="l"/>
            <a:r>
              <a:rPr lang="zh-CN" altLang="zh-CN" sz="2750" b="1" spc="16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Python环境搭建与使用</a:t>
            </a:r>
            <a:endParaRPr lang="zh-CN" altLang="zh-CN" sz="2750" b="1" spc="16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14400" y="2402217"/>
            <a:ext cx="3962400" cy="290738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1.1 Anaconda的安装和使用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1.1.1 Anaconda的安装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1.1.2 Anaconda的使用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 Jupyter Notebook的使用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1.2.1 更改工作空间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1.2.2 界面介绍与使用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D:\meihua_service_cache\jpg/e1b74e0a8784599267416fd2261cd7b7.jpge1b74e0a8784599267416fd2261cd7b7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24621" r="24621"/>
          <a:stretch>
            <a:fillRect/>
          </a:stretch>
        </p:blipFill>
        <p:spPr>
          <a:xfrm>
            <a:off x="5486280" y="914400"/>
            <a:ext cx="5695950" cy="533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8400">
                <a:moveTo>
                  <a:pt x="0" y="0"/>
                </a:moveTo>
                <a:lnTo>
                  <a:pt x="8160" y="0"/>
                </a:lnTo>
                <a:lnTo>
                  <a:pt x="8160" y="8400"/>
                </a:lnTo>
                <a:lnTo>
                  <a:pt x="0" y="84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数据清洗与整理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5.4 综合示例——Iris数据集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>
            <a:off x="898525" y="2068195"/>
            <a:ext cx="0" cy="1561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1"/>
          <p:cNvSpPr txBox="1"/>
          <p:nvPr>
            <p:custDataLst>
              <p:tags r:id="rId12"/>
            </p:custDataLst>
          </p:nvPr>
        </p:nvSpPr>
        <p:spPr>
          <a:xfrm>
            <a:off x="1287780" y="2204085"/>
            <a:ext cx="2476500" cy="12909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5.4.1 数据来源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连接符 3"/>
          <p:cNvCxnSpPr/>
          <p:nvPr>
            <p:custDataLst>
              <p:tags r:id="rId13"/>
            </p:custDataLst>
          </p:nvPr>
        </p:nvCxnSpPr>
        <p:spPr>
          <a:xfrm>
            <a:off x="4777105" y="2068195"/>
            <a:ext cx="0" cy="1561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/>
          <p:nvPr>
            <p:custDataLst>
              <p:tags r:id="rId14"/>
            </p:custDataLst>
          </p:nvPr>
        </p:nvSpPr>
        <p:spPr>
          <a:xfrm>
            <a:off x="5166360" y="2204085"/>
            <a:ext cx="2476500" cy="12909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5.4.2 定义问题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898525" y="4316730"/>
            <a:ext cx="0" cy="1561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/>
          <p:nvPr>
            <p:custDataLst>
              <p:tags r:id="rId16"/>
            </p:custDataLst>
          </p:nvPr>
        </p:nvSpPr>
        <p:spPr>
          <a:xfrm>
            <a:off x="1287780" y="4452620"/>
            <a:ext cx="2476500" cy="12909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5.4.3 数据清洗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7"/>
            </p:custDataLst>
          </p:nvPr>
        </p:nvCxnSpPr>
        <p:spPr>
          <a:xfrm>
            <a:off x="4777105" y="4316730"/>
            <a:ext cx="0" cy="156146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1"/>
          <p:cNvSpPr txBox="1"/>
          <p:nvPr>
            <p:custDataLst>
              <p:tags r:id="rId18"/>
            </p:custDataLst>
          </p:nvPr>
        </p:nvSpPr>
        <p:spPr>
          <a:xfrm>
            <a:off x="5166360" y="4452620"/>
            <a:ext cx="2476500" cy="12909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5.4.4 数据探索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6 数据分组与聚合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7" name="图片 6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2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数据分组与聚合</a:t>
            </a:r>
            <a:endParaRPr kumimoji="0" lang="en-US" altLang="zh-CN" sz="3220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椭圆 1"/>
          <p:cNvSpPr/>
          <p:nvPr>
            <p:custDataLst>
              <p:tags r:id="rId11"/>
            </p:custDataLst>
          </p:nvPr>
        </p:nvSpPr>
        <p:spPr>
          <a:xfrm>
            <a:off x="2022475" y="2239645"/>
            <a:ext cx="589915" cy="58991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2830830" y="2211705"/>
            <a:ext cx="269367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6.1 数据分组</a:t>
            </a: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13"/>
            </p:custDataLst>
          </p:nvPr>
        </p:nvSpPr>
        <p:spPr>
          <a:xfrm>
            <a:off x="2022475" y="3490595"/>
            <a:ext cx="589915" cy="58991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2830830" y="3462655"/>
            <a:ext cx="269367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6.3 分组运算</a:t>
            </a: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椭圆 26"/>
          <p:cNvSpPr/>
          <p:nvPr>
            <p:custDataLst>
              <p:tags r:id="rId15"/>
            </p:custDataLst>
          </p:nvPr>
        </p:nvSpPr>
        <p:spPr>
          <a:xfrm>
            <a:off x="2022475" y="4741545"/>
            <a:ext cx="589915" cy="58991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2830830" y="4713605"/>
            <a:ext cx="2693670" cy="64516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l"/>
            <a:r>
              <a:rPr lang="zh-CN" altLang="en-US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6.5 综合实例——巴尔的摩公务员工资数据集</a:t>
            </a: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" name="椭圆 34"/>
          <p:cNvSpPr/>
          <p:nvPr>
            <p:custDataLst>
              <p:tags r:id="rId17"/>
            </p:custDataLst>
          </p:nvPr>
        </p:nvSpPr>
        <p:spPr>
          <a:xfrm>
            <a:off x="6690360" y="2747645"/>
            <a:ext cx="589915" cy="58991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>
          <a:xfrm>
            <a:off x="7498715" y="2719705"/>
            <a:ext cx="269367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6.2 聚合运算</a:t>
            </a: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9" name="椭圆 38"/>
          <p:cNvSpPr/>
          <p:nvPr>
            <p:custDataLst>
              <p:tags r:id="rId19"/>
            </p:custDataLst>
          </p:nvPr>
        </p:nvSpPr>
        <p:spPr>
          <a:xfrm>
            <a:off x="6690995" y="3998595"/>
            <a:ext cx="589915" cy="589915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20"/>
            </p:custDataLst>
          </p:nvPr>
        </p:nvSpPr>
        <p:spPr>
          <a:xfrm>
            <a:off x="7499350" y="3970655"/>
            <a:ext cx="2693670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6.4 数据透视表</a:t>
            </a:r>
            <a:endParaRPr lang="zh-CN" altLang="en-US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5" name="任意多边形: 形状 52"/>
          <p:cNvSpPr/>
          <p:nvPr>
            <p:custDataLst>
              <p:tags r:id="rId21"/>
            </p:custDataLst>
          </p:nvPr>
        </p:nvSpPr>
        <p:spPr>
          <a:xfrm>
            <a:off x="6864985" y="4208780"/>
            <a:ext cx="236220" cy="230505"/>
          </a:xfrm>
          <a:custGeom>
            <a:avLst/>
            <a:gdLst>
              <a:gd name="connsiteX0" fmla="*/ 277999 w 277998"/>
              <a:gd name="connsiteY0" fmla="*/ 71282 h 270870"/>
              <a:gd name="connsiteX1" fmla="*/ 277999 w 277998"/>
              <a:gd name="connsiteY1" fmla="*/ 0 h 270870"/>
              <a:gd name="connsiteX2" fmla="*/ 0 w 277998"/>
              <a:gd name="connsiteY2" fmla="*/ 0 h 270870"/>
              <a:gd name="connsiteX3" fmla="*/ 0 w 277998"/>
              <a:gd name="connsiteY3" fmla="*/ 270871 h 270870"/>
              <a:gd name="connsiteX4" fmla="*/ 277999 w 277998"/>
              <a:gd name="connsiteY4" fmla="*/ 270871 h 270870"/>
              <a:gd name="connsiteX5" fmla="*/ 277999 w 277998"/>
              <a:gd name="connsiteY5" fmla="*/ 192461 h 27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998" h="270870">
                <a:moveTo>
                  <a:pt x="277999" y="71282"/>
                </a:moveTo>
                <a:lnTo>
                  <a:pt x="277999" y="0"/>
                </a:lnTo>
                <a:lnTo>
                  <a:pt x="0" y="0"/>
                </a:lnTo>
                <a:lnTo>
                  <a:pt x="0" y="270871"/>
                </a:lnTo>
                <a:lnTo>
                  <a:pt x="277999" y="270871"/>
                </a:lnTo>
                <a:lnTo>
                  <a:pt x="277999" y="192461"/>
                </a:lnTo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: 形状 53"/>
          <p:cNvSpPr/>
          <p:nvPr>
            <p:custDataLst>
              <p:tags r:id="rId22"/>
            </p:custDataLst>
          </p:nvPr>
        </p:nvSpPr>
        <p:spPr>
          <a:xfrm>
            <a:off x="6950075" y="4208780"/>
            <a:ext cx="66675" cy="30480"/>
          </a:xfrm>
          <a:custGeom>
            <a:avLst/>
            <a:gdLst>
              <a:gd name="connsiteX0" fmla="*/ 0 w 78409"/>
              <a:gd name="connsiteY0" fmla="*/ 0 h 35640"/>
              <a:gd name="connsiteX1" fmla="*/ 78410 w 78409"/>
              <a:gd name="connsiteY1" fmla="*/ 0 h 35640"/>
              <a:gd name="connsiteX2" fmla="*/ 78410 w 78409"/>
              <a:gd name="connsiteY2" fmla="*/ 35641 h 35640"/>
              <a:gd name="connsiteX3" fmla="*/ 0 w 78409"/>
              <a:gd name="connsiteY3" fmla="*/ 35641 h 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09" h="35640">
                <a:moveTo>
                  <a:pt x="0" y="0"/>
                </a:moveTo>
                <a:lnTo>
                  <a:pt x="78410" y="0"/>
                </a:lnTo>
                <a:lnTo>
                  <a:pt x="78410" y="35641"/>
                </a:lnTo>
                <a:lnTo>
                  <a:pt x="0" y="35641"/>
                </a:lnTo>
                <a:close/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: 形状 54"/>
          <p:cNvSpPr/>
          <p:nvPr>
            <p:custDataLst>
              <p:tags r:id="rId23"/>
            </p:custDataLst>
          </p:nvPr>
        </p:nvSpPr>
        <p:spPr>
          <a:xfrm>
            <a:off x="6889115" y="4415155"/>
            <a:ext cx="12065" cy="6350"/>
          </a:xfrm>
          <a:custGeom>
            <a:avLst/>
            <a:gdLst>
              <a:gd name="connsiteX0" fmla="*/ 0 w 14256"/>
              <a:gd name="connsiteY0" fmla="*/ 0 h 7128"/>
              <a:gd name="connsiteX1" fmla="*/ 14256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0" y="0"/>
                </a:moveTo>
                <a:lnTo>
                  <a:pt x="1425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任意多边形: 形状 55"/>
          <p:cNvSpPr/>
          <p:nvPr>
            <p:custDataLst>
              <p:tags r:id="rId24"/>
            </p:custDataLst>
          </p:nvPr>
        </p:nvSpPr>
        <p:spPr>
          <a:xfrm>
            <a:off x="6913245" y="4415155"/>
            <a:ext cx="12065" cy="6350"/>
          </a:xfrm>
          <a:custGeom>
            <a:avLst/>
            <a:gdLst>
              <a:gd name="connsiteX0" fmla="*/ 0 w 14256"/>
              <a:gd name="connsiteY0" fmla="*/ 0 h 7128"/>
              <a:gd name="connsiteX1" fmla="*/ 14256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0" y="0"/>
                </a:moveTo>
                <a:lnTo>
                  <a:pt x="1425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: 形状 56"/>
          <p:cNvSpPr/>
          <p:nvPr>
            <p:custDataLst>
              <p:tags r:id="rId25"/>
            </p:custDataLst>
          </p:nvPr>
        </p:nvSpPr>
        <p:spPr>
          <a:xfrm>
            <a:off x="6974205" y="4287520"/>
            <a:ext cx="157480" cy="127635"/>
          </a:xfrm>
          <a:custGeom>
            <a:avLst/>
            <a:gdLst>
              <a:gd name="connsiteX0" fmla="*/ 156820 w 185332"/>
              <a:gd name="connsiteY0" fmla="*/ 0 h 149691"/>
              <a:gd name="connsiteX1" fmla="*/ 64154 w 185332"/>
              <a:gd name="connsiteY1" fmla="*/ 91954 h 149691"/>
              <a:gd name="connsiteX2" fmla="*/ 28513 w 185332"/>
              <a:gd name="connsiteY2" fmla="*/ 56313 h 149691"/>
              <a:gd name="connsiteX3" fmla="*/ 0 w 185332"/>
              <a:gd name="connsiteY3" fmla="*/ 84825 h 149691"/>
              <a:gd name="connsiteX4" fmla="*/ 62728 w 185332"/>
              <a:gd name="connsiteY4" fmla="*/ 149692 h 149691"/>
              <a:gd name="connsiteX5" fmla="*/ 185333 w 185332"/>
              <a:gd name="connsiteY5" fmla="*/ 28513 h 14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32" h="149691">
                <a:moveTo>
                  <a:pt x="156820" y="0"/>
                </a:moveTo>
                <a:lnTo>
                  <a:pt x="64154" y="91954"/>
                </a:lnTo>
                <a:lnTo>
                  <a:pt x="28513" y="56313"/>
                </a:lnTo>
                <a:lnTo>
                  <a:pt x="0" y="84825"/>
                </a:lnTo>
                <a:lnTo>
                  <a:pt x="62728" y="149692"/>
                </a:lnTo>
                <a:lnTo>
                  <a:pt x="185333" y="28513"/>
                </a:lnTo>
                <a:close/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: 形状 58"/>
          <p:cNvSpPr/>
          <p:nvPr>
            <p:custDataLst>
              <p:tags r:id="rId26"/>
            </p:custDataLst>
          </p:nvPr>
        </p:nvSpPr>
        <p:spPr>
          <a:xfrm>
            <a:off x="2214245" y="2444750"/>
            <a:ext cx="256540" cy="210185"/>
          </a:xfrm>
          <a:custGeom>
            <a:avLst/>
            <a:gdLst>
              <a:gd name="connsiteX0" fmla="*/ 0 w 235229"/>
              <a:gd name="connsiteY0" fmla="*/ 156820 h 192460"/>
              <a:gd name="connsiteX1" fmla="*/ 0 w 235229"/>
              <a:gd name="connsiteY1" fmla="*/ 192461 h 192460"/>
              <a:gd name="connsiteX2" fmla="*/ 235230 w 235229"/>
              <a:gd name="connsiteY2" fmla="*/ 192461 h 192460"/>
              <a:gd name="connsiteX3" fmla="*/ 235230 w 235229"/>
              <a:gd name="connsiteY3" fmla="*/ 0 h 192460"/>
              <a:gd name="connsiteX4" fmla="*/ 0 w 235229"/>
              <a:gd name="connsiteY4" fmla="*/ 0 h 192460"/>
              <a:gd name="connsiteX5" fmla="*/ 0 w 235229"/>
              <a:gd name="connsiteY5" fmla="*/ 42769 h 1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229" h="192460">
                <a:moveTo>
                  <a:pt x="0" y="156820"/>
                </a:moveTo>
                <a:lnTo>
                  <a:pt x="0" y="192461"/>
                </a:lnTo>
                <a:lnTo>
                  <a:pt x="235230" y="192461"/>
                </a:lnTo>
                <a:lnTo>
                  <a:pt x="235230" y="0"/>
                </a:lnTo>
                <a:lnTo>
                  <a:pt x="0" y="0"/>
                </a:lnTo>
                <a:lnTo>
                  <a:pt x="0" y="42769"/>
                </a:lnTo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任意多边形: 形状 59"/>
          <p:cNvSpPr/>
          <p:nvPr>
            <p:custDataLst>
              <p:tags r:id="rId27"/>
            </p:custDataLst>
          </p:nvPr>
        </p:nvSpPr>
        <p:spPr>
          <a:xfrm>
            <a:off x="2214245" y="2535555"/>
            <a:ext cx="6350" cy="30480"/>
          </a:xfrm>
          <a:custGeom>
            <a:avLst/>
            <a:gdLst>
              <a:gd name="connsiteX0" fmla="*/ 0 w 7128"/>
              <a:gd name="connsiteY0" fmla="*/ 0 h 35640"/>
              <a:gd name="connsiteX1" fmla="*/ 0 w 7128"/>
              <a:gd name="connsiteY1" fmla="*/ 35641 h 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28" h="35640">
                <a:moveTo>
                  <a:pt x="0" y="0"/>
                </a:moveTo>
                <a:lnTo>
                  <a:pt x="0" y="35641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任意多边形: 形状 60"/>
          <p:cNvSpPr/>
          <p:nvPr>
            <p:custDataLst>
              <p:tags r:id="rId28"/>
            </p:custDataLst>
          </p:nvPr>
        </p:nvSpPr>
        <p:spPr>
          <a:xfrm>
            <a:off x="2214245" y="2493645"/>
            <a:ext cx="6350" cy="30480"/>
          </a:xfrm>
          <a:custGeom>
            <a:avLst/>
            <a:gdLst>
              <a:gd name="connsiteX0" fmla="*/ 0 w 7128"/>
              <a:gd name="connsiteY0" fmla="*/ 0 h 35640"/>
              <a:gd name="connsiteX1" fmla="*/ 0 w 7128"/>
              <a:gd name="connsiteY1" fmla="*/ 35641 h 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28" h="35640">
                <a:moveTo>
                  <a:pt x="0" y="0"/>
                </a:moveTo>
                <a:lnTo>
                  <a:pt x="0" y="35641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: 形状 61"/>
          <p:cNvSpPr/>
          <p:nvPr>
            <p:custDataLst>
              <p:tags r:id="rId29"/>
            </p:custDataLst>
          </p:nvPr>
        </p:nvSpPr>
        <p:spPr>
          <a:xfrm>
            <a:off x="2286635" y="2444750"/>
            <a:ext cx="54610" cy="24130"/>
          </a:xfrm>
          <a:custGeom>
            <a:avLst/>
            <a:gdLst>
              <a:gd name="connsiteX0" fmla="*/ 0 w 64153"/>
              <a:gd name="connsiteY0" fmla="*/ 0 h 28512"/>
              <a:gd name="connsiteX1" fmla="*/ 0 w 64153"/>
              <a:gd name="connsiteY1" fmla="*/ 28513 h 28512"/>
              <a:gd name="connsiteX2" fmla="*/ 64154 w 64153"/>
              <a:gd name="connsiteY2" fmla="*/ 28513 h 28512"/>
              <a:gd name="connsiteX3" fmla="*/ 64154 w 64153"/>
              <a:gd name="connsiteY3" fmla="*/ 0 h 2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53" h="28512">
                <a:moveTo>
                  <a:pt x="0" y="0"/>
                </a:moveTo>
                <a:lnTo>
                  <a:pt x="0" y="28513"/>
                </a:lnTo>
                <a:lnTo>
                  <a:pt x="64154" y="28513"/>
                </a:lnTo>
                <a:lnTo>
                  <a:pt x="64154" y="0"/>
                </a:lnTo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: 形状 62"/>
          <p:cNvSpPr/>
          <p:nvPr>
            <p:custDataLst>
              <p:tags r:id="rId30"/>
            </p:custDataLst>
          </p:nvPr>
        </p:nvSpPr>
        <p:spPr>
          <a:xfrm>
            <a:off x="2383790" y="2584450"/>
            <a:ext cx="12065" cy="6350"/>
          </a:xfrm>
          <a:custGeom>
            <a:avLst/>
            <a:gdLst>
              <a:gd name="connsiteX0" fmla="*/ 14256 w 14256"/>
              <a:gd name="connsiteY0" fmla="*/ 0 h 7128"/>
              <a:gd name="connsiteX1" fmla="*/ 0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1425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: 形状 63"/>
          <p:cNvSpPr/>
          <p:nvPr>
            <p:custDataLst>
              <p:tags r:id="rId31"/>
            </p:custDataLst>
          </p:nvPr>
        </p:nvSpPr>
        <p:spPr>
          <a:xfrm>
            <a:off x="2365375" y="2584450"/>
            <a:ext cx="12065" cy="6350"/>
          </a:xfrm>
          <a:custGeom>
            <a:avLst/>
            <a:gdLst>
              <a:gd name="connsiteX0" fmla="*/ 14256 w 14256"/>
              <a:gd name="connsiteY0" fmla="*/ 0 h 7128"/>
              <a:gd name="connsiteX1" fmla="*/ 0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1425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任意多边形: 形状 64"/>
          <p:cNvSpPr/>
          <p:nvPr>
            <p:custDataLst>
              <p:tags r:id="rId32"/>
            </p:custDataLst>
          </p:nvPr>
        </p:nvSpPr>
        <p:spPr>
          <a:xfrm>
            <a:off x="2129155" y="2481580"/>
            <a:ext cx="109220" cy="6350"/>
          </a:xfrm>
          <a:custGeom>
            <a:avLst/>
            <a:gdLst>
              <a:gd name="connsiteX0" fmla="*/ 0 w 128307"/>
              <a:gd name="connsiteY0" fmla="*/ 0 h 7128"/>
              <a:gd name="connsiteX1" fmla="*/ 128307 w 128307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307" h="7128">
                <a:moveTo>
                  <a:pt x="0" y="0"/>
                </a:moveTo>
                <a:lnTo>
                  <a:pt x="128307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: 形状 65"/>
          <p:cNvSpPr/>
          <p:nvPr>
            <p:custDataLst>
              <p:tags r:id="rId33"/>
            </p:custDataLst>
          </p:nvPr>
        </p:nvSpPr>
        <p:spPr>
          <a:xfrm>
            <a:off x="2147570" y="2566035"/>
            <a:ext cx="90805" cy="6350"/>
          </a:xfrm>
          <a:custGeom>
            <a:avLst/>
            <a:gdLst>
              <a:gd name="connsiteX0" fmla="*/ 0 w 106922"/>
              <a:gd name="connsiteY0" fmla="*/ 0 h 7128"/>
              <a:gd name="connsiteX1" fmla="*/ 106923 w 106922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922" h="7128">
                <a:moveTo>
                  <a:pt x="0" y="0"/>
                </a:moveTo>
                <a:lnTo>
                  <a:pt x="106923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任意多边形: 形状 66"/>
          <p:cNvSpPr/>
          <p:nvPr>
            <p:custDataLst>
              <p:tags r:id="rId34"/>
            </p:custDataLst>
          </p:nvPr>
        </p:nvSpPr>
        <p:spPr>
          <a:xfrm>
            <a:off x="2177415" y="2523490"/>
            <a:ext cx="78740" cy="6350"/>
          </a:xfrm>
          <a:custGeom>
            <a:avLst/>
            <a:gdLst>
              <a:gd name="connsiteX0" fmla="*/ 0 w 92666"/>
              <a:gd name="connsiteY0" fmla="*/ 0 h 7128"/>
              <a:gd name="connsiteX1" fmla="*/ 92666 w 9266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666" h="7128">
                <a:moveTo>
                  <a:pt x="0" y="0"/>
                </a:moveTo>
                <a:lnTo>
                  <a:pt x="9266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: 形状 67"/>
          <p:cNvSpPr/>
          <p:nvPr>
            <p:custDataLst>
              <p:tags r:id="rId35"/>
            </p:custDataLst>
          </p:nvPr>
        </p:nvSpPr>
        <p:spPr>
          <a:xfrm>
            <a:off x="2232025" y="2408555"/>
            <a:ext cx="48260" cy="6350"/>
          </a:xfrm>
          <a:custGeom>
            <a:avLst/>
            <a:gdLst>
              <a:gd name="connsiteX0" fmla="*/ 57025 w 57025"/>
              <a:gd name="connsiteY0" fmla="*/ 0 h 7128"/>
              <a:gd name="connsiteX1" fmla="*/ 0 w 57025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25" h="7128">
                <a:moveTo>
                  <a:pt x="57025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: 形状 68"/>
          <p:cNvSpPr/>
          <p:nvPr>
            <p:custDataLst>
              <p:tags r:id="rId36"/>
            </p:custDataLst>
          </p:nvPr>
        </p:nvSpPr>
        <p:spPr>
          <a:xfrm>
            <a:off x="2207895" y="2408555"/>
            <a:ext cx="12065" cy="6350"/>
          </a:xfrm>
          <a:custGeom>
            <a:avLst/>
            <a:gdLst>
              <a:gd name="connsiteX0" fmla="*/ 14256 w 14256"/>
              <a:gd name="connsiteY0" fmla="*/ 0 h 7128"/>
              <a:gd name="connsiteX1" fmla="*/ 0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1425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任意多边形: 形状 69"/>
          <p:cNvSpPr/>
          <p:nvPr>
            <p:custDataLst>
              <p:tags r:id="rId37"/>
            </p:custDataLst>
          </p:nvPr>
        </p:nvSpPr>
        <p:spPr>
          <a:xfrm>
            <a:off x="2183765" y="2408555"/>
            <a:ext cx="12065" cy="6350"/>
          </a:xfrm>
          <a:custGeom>
            <a:avLst/>
            <a:gdLst>
              <a:gd name="connsiteX0" fmla="*/ 14256 w 14256"/>
              <a:gd name="connsiteY0" fmla="*/ 0 h 7128"/>
              <a:gd name="connsiteX1" fmla="*/ 0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1425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: 形状 70"/>
          <p:cNvSpPr/>
          <p:nvPr>
            <p:custDataLst>
              <p:tags r:id="rId38"/>
            </p:custDataLst>
          </p:nvPr>
        </p:nvSpPr>
        <p:spPr>
          <a:xfrm>
            <a:off x="2159635" y="2444750"/>
            <a:ext cx="30480" cy="6350"/>
          </a:xfrm>
          <a:custGeom>
            <a:avLst/>
            <a:gdLst>
              <a:gd name="connsiteX0" fmla="*/ 35641 w 35640"/>
              <a:gd name="connsiteY0" fmla="*/ 0 h 7128"/>
              <a:gd name="connsiteX1" fmla="*/ 0 w 35640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40" h="7128">
                <a:moveTo>
                  <a:pt x="35641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任意多边形: 形状 71"/>
          <p:cNvSpPr/>
          <p:nvPr>
            <p:custDataLst>
              <p:tags r:id="rId39"/>
            </p:custDataLst>
          </p:nvPr>
        </p:nvSpPr>
        <p:spPr>
          <a:xfrm>
            <a:off x="2135505" y="2444750"/>
            <a:ext cx="12065" cy="6350"/>
          </a:xfrm>
          <a:custGeom>
            <a:avLst/>
            <a:gdLst>
              <a:gd name="connsiteX0" fmla="*/ 14256 w 14256"/>
              <a:gd name="connsiteY0" fmla="*/ 0 h 7128"/>
              <a:gd name="connsiteX1" fmla="*/ 0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1425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任意多边形: 形状 73"/>
          <p:cNvSpPr/>
          <p:nvPr>
            <p:custDataLst>
              <p:tags r:id="rId40"/>
            </p:custDataLst>
          </p:nvPr>
        </p:nvSpPr>
        <p:spPr>
          <a:xfrm>
            <a:off x="2207895" y="3679825"/>
            <a:ext cx="236220" cy="231140"/>
          </a:xfrm>
          <a:custGeom>
            <a:avLst/>
            <a:gdLst>
              <a:gd name="connsiteX0" fmla="*/ 92666 w 277998"/>
              <a:gd name="connsiteY0" fmla="*/ 270871 h 270870"/>
              <a:gd name="connsiteX1" fmla="*/ 0 w 277998"/>
              <a:gd name="connsiteY1" fmla="*/ 270871 h 270870"/>
              <a:gd name="connsiteX2" fmla="*/ 0 w 277998"/>
              <a:gd name="connsiteY2" fmla="*/ 0 h 270870"/>
              <a:gd name="connsiteX3" fmla="*/ 277999 w 277998"/>
              <a:gd name="connsiteY3" fmla="*/ 0 h 270870"/>
              <a:gd name="connsiteX4" fmla="*/ 277999 w 277998"/>
              <a:gd name="connsiteY4" fmla="*/ 99795 h 27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998" h="270870">
                <a:moveTo>
                  <a:pt x="92666" y="270871"/>
                </a:moveTo>
                <a:lnTo>
                  <a:pt x="0" y="270871"/>
                </a:lnTo>
                <a:lnTo>
                  <a:pt x="0" y="0"/>
                </a:lnTo>
                <a:lnTo>
                  <a:pt x="277999" y="0"/>
                </a:lnTo>
                <a:lnTo>
                  <a:pt x="277999" y="99795"/>
                </a:lnTo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任意多边形: 形状 74"/>
          <p:cNvSpPr/>
          <p:nvPr>
            <p:custDataLst>
              <p:tags r:id="rId41"/>
            </p:custDataLst>
          </p:nvPr>
        </p:nvSpPr>
        <p:spPr>
          <a:xfrm>
            <a:off x="2292985" y="3679825"/>
            <a:ext cx="66675" cy="30480"/>
          </a:xfrm>
          <a:custGeom>
            <a:avLst/>
            <a:gdLst>
              <a:gd name="connsiteX0" fmla="*/ 0 w 78409"/>
              <a:gd name="connsiteY0" fmla="*/ 0 h 35640"/>
              <a:gd name="connsiteX1" fmla="*/ 78410 w 78409"/>
              <a:gd name="connsiteY1" fmla="*/ 0 h 35640"/>
              <a:gd name="connsiteX2" fmla="*/ 78410 w 78409"/>
              <a:gd name="connsiteY2" fmla="*/ 35641 h 35640"/>
              <a:gd name="connsiteX3" fmla="*/ 0 w 78409"/>
              <a:gd name="connsiteY3" fmla="*/ 35641 h 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09" h="35640">
                <a:moveTo>
                  <a:pt x="0" y="0"/>
                </a:moveTo>
                <a:lnTo>
                  <a:pt x="78410" y="0"/>
                </a:lnTo>
                <a:lnTo>
                  <a:pt x="78410" y="35641"/>
                </a:lnTo>
                <a:lnTo>
                  <a:pt x="0" y="35641"/>
                </a:lnTo>
                <a:close/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任意多边形: 形状 75"/>
          <p:cNvSpPr/>
          <p:nvPr>
            <p:custDataLst>
              <p:tags r:id="rId42"/>
            </p:custDataLst>
          </p:nvPr>
        </p:nvSpPr>
        <p:spPr>
          <a:xfrm>
            <a:off x="2232025" y="3886835"/>
            <a:ext cx="12065" cy="6350"/>
          </a:xfrm>
          <a:custGeom>
            <a:avLst/>
            <a:gdLst>
              <a:gd name="connsiteX0" fmla="*/ 0 w 14256"/>
              <a:gd name="connsiteY0" fmla="*/ 0 h 7128"/>
              <a:gd name="connsiteX1" fmla="*/ 14256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0" y="0"/>
                </a:moveTo>
                <a:lnTo>
                  <a:pt x="1425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任意多边形: 形状 76"/>
          <p:cNvSpPr/>
          <p:nvPr>
            <p:custDataLst>
              <p:tags r:id="rId43"/>
            </p:custDataLst>
          </p:nvPr>
        </p:nvSpPr>
        <p:spPr>
          <a:xfrm>
            <a:off x="2256155" y="3886835"/>
            <a:ext cx="12065" cy="6350"/>
          </a:xfrm>
          <a:custGeom>
            <a:avLst/>
            <a:gdLst>
              <a:gd name="connsiteX0" fmla="*/ 0 w 14256"/>
              <a:gd name="connsiteY0" fmla="*/ 0 h 7128"/>
              <a:gd name="connsiteX1" fmla="*/ 14256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0" y="0"/>
                </a:moveTo>
                <a:lnTo>
                  <a:pt x="1425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任意多边形: 形状 77"/>
          <p:cNvSpPr/>
          <p:nvPr>
            <p:custDataLst>
              <p:tags r:id="rId44"/>
            </p:custDataLst>
          </p:nvPr>
        </p:nvSpPr>
        <p:spPr>
          <a:xfrm>
            <a:off x="2305050" y="3783330"/>
            <a:ext cx="157480" cy="127635"/>
          </a:xfrm>
          <a:custGeom>
            <a:avLst/>
            <a:gdLst>
              <a:gd name="connsiteX0" fmla="*/ 178204 w 185332"/>
              <a:gd name="connsiteY0" fmla="*/ 149692 h 149691"/>
              <a:gd name="connsiteX1" fmla="*/ 7128 w 185332"/>
              <a:gd name="connsiteY1" fmla="*/ 149692 h 149691"/>
              <a:gd name="connsiteX2" fmla="*/ 0 w 185332"/>
              <a:gd name="connsiteY2" fmla="*/ 142564 h 149691"/>
              <a:gd name="connsiteX3" fmla="*/ 0 w 185332"/>
              <a:gd name="connsiteY3" fmla="*/ 7128 h 149691"/>
              <a:gd name="connsiteX4" fmla="*/ 7128 w 185332"/>
              <a:gd name="connsiteY4" fmla="*/ 0 h 149691"/>
              <a:gd name="connsiteX5" fmla="*/ 178204 w 185332"/>
              <a:gd name="connsiteY5" fmla="*/ 0 h 149691"/>
              <a:gd name="connsiteX6" fmla="*/ 185333 w 185332"/>
              <a:gd name="connsiteY6" fmla="*/ 7128 h 149691"/>
              <a:gd name="connsiteX7" fmla="*/ 185333 w 185332"/>
              <a:gd name="connsiteY7" fmla="*/ 142564 h 149691"/>
              <a:gd name="connsiteX8" fmla="*/ 178204 w 185332"/>
              <a:gd name="connsiteY8" fmla="*/ 149692 h 14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32" h="149691">
                <a:moveTo>
                  <a:pt x="178204" y="149692"/>
                </a:moveTo>
                <a:lnTo>
                  <a:pt x="7128" y="149692"/>
                </a:lnTo>
                <a:cubicBezTo>
                  <a:pt x="2851" y="149692"/>
                  <a:pt x="0" y="146841"/>
                  <a:pt x="0" y="142564"/>
                </a:cubicBezTo>
                <a:lnTo>
                  <a:pt x="0" y="7128"/>
                </a:lnTo>
                <a:cubicBezTo>
                  <a:pt x="0" y="2851"/>
                  <a:pt x="2851" y="0"/>
                  <a:pt x="7128" y="0"/>
                </a:cubicBezTo>
                <a:lnTo>
                  <a:pt x="178204" y="0"/>
                </a:lnTo>
                <a:cubicBezTo>
                  <a:pt x="182481" y="0"/>
                  <a:pt x="185333" y="2851"/>
                  <a:pt x="185333" y="7128"/>
                </a:cubicBezTo>
                <a:lnTo>
                  <a:pt x="185333" y="142564"/>
                </a:lnTo>
                <a:cubicBezTo>
                  <a:pt x="185333" y="146841"/>
                  <a:pt x="182481" y="149692"/>
                  <a:pt x="178204" y="149692"/>
                </a:cubicBezTo>
                <a:close/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任意多边形: 形状 78"/>
          <p:cNvSpPr/>
          <p:nvPr>
            <p:custDataLst>
              <p:tags r:id="rId45"/>
            </p:custDataLst>
          </p:nvPr>
        </p:nvSpPr>
        <p:spPr>
          <a:xfrm>
            <a:off x="2305050" y="3825875"/>
            <a:ext cx="157480" cy="6350"/>
          </a:xfrm>
          <a:custGeom>
            <a:avLst/>
            <a:gdLst>
              <a:gd name="connsiteX0" fmla="*/ 0 w 185332"/>
              <a:gd name="connsiteY0" fmla="*/ 0 h 7128"/>
              <a:gd name="connsiteX1" fmla="*/ 185333 w 185332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332" h="7128">
                <a:moveTo>
                  <a:pt x="0" y="0"/>
                </a:moveTo>
                <a:lnTo>
                  <a:pt x="185333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任意多边形: 形状 79"/>
          <p:cNvSpPr/>
          <p:nvPr>
            <p:custDataLst>
              <p:tags r:id="rId46"/>
            </p:custDataLst>
          </p:nvPr>
        </p:nvSpPr>
        <p:spPr>
          <a:xfrm>
            <a:off x="2341245" y="3771265"/>
            <a:ext cx="6350" cy="30480"/>
          </a:xfrm>
          <a:custGeom>
            <a:avLst/>
            <a:gdLst>
              <a:gd name="connsiteX0" fmla="*/ 0 w 7128"/>
              <a:gd name="connsiteY0" fmla="*/ 0 h 35640"/>
              <a:gd name="connsiteX1" fmla="*/ 0 w 7128"/>
              <a:gd name="connsiteY1" fmla="*/ 35641 h 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28" h="35640">
                <a:moveTo>
                  <a:pt x="0" y="0"/>
                </a:moveTo>
                <a:lnTo>
                  <a:pt x="0" y="35641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任意多边形: 形状 80"/>
          <p:cNvSpPr/>
          <p:nvPr>
            <p:custDataLst>
              <p:tags r:id="rId47"/>
            </p:custDataLst>
          </p:nvPr>
        </p:nvSpPr>
        <p:spPr>
          <a:xfrm>
            <a:off x="2426335" y="3771265"/>
            <a:ext cx="6350" cy="30480"/>
          </a:xfrm>
          <a:custGeom>
            <a:avLst/>
            <a:gdLst>
              <a:gd name="connsiteX0" fmla="*/ 0 w 7128"/>
              <a:gd name="connsiteY0" fmla="*/ 0 h 35640"/>
              <a:gd name="connsiteX1" fmla="*/ 0 w 7128"/>
              <a:gd name="connsiteY1" fmla="*/ 35641 h 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28" h="35640">
                <a:moveTo>
                  <a:pt x="0" y="0"/>
                </a:moveTo>
                <a:lnTo>
                  <a:pt x="0" y="35641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任意多边形: 形状 82"/>
          <p:cNvSpPr/>
          <p:nvPr>
            <p:custDataLst>
              <p:tags r:id="rId48"/>
            </p:custDataLst>
          </p:nvPr>
        </p:nvSpPr>
        <p:spPr>
          <a:xfrm>
            <a:off x="2202180" y="4934585"/>
            <a:ext cx="236855" cy="230505"/>
          </a:xfrm>
          <a:custGeom>
            <a:avLst/>
            <a:gdLst>
              <a:gd name="connsiteX0" fmla="*/ 256614 w 277998"/>
              <a:gd name="connsiteY0" fmla="*/ 270871 h 270870"/>
              <a:gd name="connsiteX1" fmla="*/ 0 w 277998"/>
              <a:gd name="connsiteY1" fmla="*/ 270871 h 270870"/>
              <a:gd name="connsiteX2" fmla="*/ 0 w 277998"/>
              <a:gd name="connsiteY2" fmla="*/ 0 h 270870"/>
              <a:gd name="connsiteX3" fmla="*/ 277999 w 277998"/>
              <a:gd name="connsiteY3" fmla="*/ 0 h 270870"/>
              <a:gd name="connsiteX4" fmla="*/ 277999 w 277998"/>
              <a:gd name="connsiteY4" fmla="*/ 78410 h 27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998" h="270870">
                <a:moveTo>
                  <a:pt x="256614" y="270871"/>
                </a:moveTo>
                <a:lnTo>
                  <a:pt x="0" y="270871"/>
                </a:lnTo>
                <a:lnTo>
                  <a:pt x="0" y="0"/>
                </a:lnTo>
                <a:lnTo>
                  <a:pt x="277999" y="0"/>
                </a:lnTo>
                <a:lnTo>
                  <a:pt x="277999" y="78410"/>
                </a:lnTo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任意多边形: 形状 83"/>
          <p:cNvSpPr/>
          <p:nvPr>
            <p:custDataLst>
              <p:tags r:id="rId49"/>
            </p:custDataLst>
          </p:nvPr>
        </p:nvSpPr>
        <p:spPr>
          <a:xfrm>
            <a:off x="2287270" y="4934585"/>
            <a:ext cx="66675" cy="30480"/>
          </a:xfrm>
          <a:custGeom>
            <a:avLst/>
            <a:gdLst>
              <a:gd name="connsiteX0" fmla="*/ 0 w 78409"/>
              <a:gd name="connsiteY0" fmla="*/ 0 h 35640"/>
              <a:gd name="connsiteX1" fmla="*/ 78410 w 78409"/>
              <a:gd name="connsiteY1" fmla="*/ 0 h 35640"/>
              <a:gd name="connsiteX2" fmla="*/ 78410 w 78409"/>
              <a:gd name="connsiteY2" fmla="*/ 35641 h 35640"/>
              <a:gd name="connsiteX3" fmla="*/ 0 w 78409"/>
              <a:gd name="connsiteY3" fmla="*/ 35641 h 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09" h="35640">
                <a:moveTo>
                  <a:pt x="0" y="0"/>
                </a:moveTo>
                <a:lnTo>
                  <a:pt x="78410" y="0"/>
                </a:lnTo>
                <a:lnTo>
                  <a:pt x="78410" y="35641"/>
                </a:lnTo>
                <a:lnTo>
                  <a:pt x="0" y="35641"/>
                </a:lnTo>
                <a:close/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任意多边形: 形状 84"/>
          <p:cNvSpPr/>
          <p:nvPr>
            <p:custDataLst>
              <p:tags r:id="rId50"/>
            </p:custDataLst>
          </p:nvPr>
        </p:nvSpPr>
        <p:spPr>
          <a:xfrm>
            <a:off x="2226310" y="5140960"/>
            <a:ext cx="12065" cy="6350"/>
          </a:xfrm>
          <a:custGeom>
            <a:avLst/>
            <a:gdLst>
              <a:gd name="connsiteX0" fmla="*/ 0 w 14256"/>
              <a:gd name="connsiteY0" fmla="*/ 0 h 7128"/>
              <a:gd name="connsiteX1" fmla="*/ 14256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0" y="0"/>
                </a:moveTo>
                <a:lnTo>
                  <a:pt x="1425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任意多边形: 形状 85"/>
          <p:cNvSpPr/>
          <p:nvPr>
            <p:custDataLst>
              <p:tags r:id="rId51"/>
            </p:custDataLst>
          </p:nvPr>
        </p:nvSpPr>
        <p:spPr>
          <a:xfrm>
            <a:off x="2250440" y="5140960"/>
            <a:ext cx="12065" cy="6350"/>
          </a:xfrm>
          <a:custGeom>
            <a:avLst/>
            <a:gdLst>
              <a:gd name="connsiteX0" fmla="*/ 0 w 14256"/>
              <a:gd name="connsiteY0" fmla="*/ 0 h 7128"/>
              <a:gd name="connsiteX1" fmla="*/ 14256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0" y="0"/>
                </a:moveTo>
                <a:lnTo>
                  <a:pt x="1425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任意多边形: 形状 86"/>
          <p:cNvSpPr/>
          <p:nvPr>
            <p:custDataLst>
              <p:tags r:id="rId52"/>
            </p:custDataLst>
          </p:nvPr>
        </p:nvSpPr>
        <p:spPr>
          <a:xfrm>
            <a:off x="2311400" y="5013325"/>
            <a:ext cx="121285" cy="121285"/>
          </a:xfrm>
          <a:custGeom>
            <a:avLst/>
            <a:gdLst>
              <a:gd name="connsiteX0" fmla="*/ 142564 w 142563"/>
              <a:gd name="connsiteY0" fmla="*/ 71282 h 142563"/>
              <a:gd name="connsiteX1" fmla="*/ 71282 w 142563"/>
              <a:gd name="connsiteY1" fmla="*/ 142564 h 142563"/>
              <a:gd name="connsiteX2" fmla="*/ 0 w 142563"/>
              <a:gd name="connsiteY2" fmla="*/ 71282 h 142563"/>
              <a:gd name="connsiteX3" fmla="*/ 71282 w 142563"/>
              <a:gd name="connsiteY3" fmla="*/ 0 h 142563"/>
              <a:gd name="connsiteX4" fmla="*/ 142564 w 142563"/>
              <a:gd name="connsiteY4" fmla="*/ 71282 h 14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3" h="142563">
                <a:moveTo>
                  <a:pt x="142564" y="71282"/>
                </a:moveTo>
                <a:cubicBezTo>
                  <a:pt x="142564" y="110650"/>
                  <a:pt x="110650" y="142564"/>
                  <a:pt x="71282" y="142564"/>
                </a:cubicBezTo>
                <a:cubicBezTo>
                  <a:pt x="31914" y="142564"/>
                  <a:pt x="0" y="110650"/>
                  <a:pt x="0" y="71282"/>
                </a:cubicBezTo>
                <a:cubicBezTo>
                  <a:pt x="0" y="31914"/>
                  <a:pt x="31914" y="0"/>
                  <a:pt x="71282" y="0"/>
                </a:cubicBezTo>
                <a:cubicBezTo>
                  <a:pt x="110650" y="0"/>
                  <a:pt x="142564" y="31914"/>
                  <a:pt x="142564" y="71282"/>
                </a:cubicBezTo>
                <a:close/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任意多边形: 形状 87"/>
          <p:cNvSpPr/>
          <p:nvPr>
            <p:custDataLst>
              <p:tags r:id="rId53"/>
            </p:custDataLst>
          </p:nvPr>
        </p:nvSpPr>
        <p:spPr>
          <a:xfrm>
            <a:off x="2335530" y="5037455"/>
            <a:ext cx="36195" cy="36195"/>
          </a:xfrm>
          <a:custGeom>
            <a:avLst/>
            <a:gdLst>
              <a:gd name="connsiteX0" fmla="*/ 0 w 42769"/>
              <a:gd name="connsiteY0" fmla="*/ 42769 h 42769"/>
              <a:gd name="connsiteX1" fmla="*/ 42769 w 42769"/>
              <a:gd name="connsiteY1" fmla="*/ 0 h 4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69" h="42769">
                <a:moveTo>
                  <a:pt x="0" y="42769"/>
                </a:moveTo>
                <a:cubicBezTo>
                  <a:pt x="0" y="19246"/>
                  <a:pt x="19246" y="0"/>
                  <a:pt x="42769" y="0"/>
                </a:cubicBezTo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任意多边形: 形状 88"/>
          <p:cNvSpPr/>
          <p:nvPr>
            <p:custDataLst>
              <p:tags r:id="rId54"/>
            </p:custDataLst>
          </p:nvPr>
        </p:nvSpPr>
        <p:spPr>
          <a:xfrm>
            <a:off x="2414905" y="5116830"/>
            <a:ext cx="48260" cy="48260"/>
          </a:xfrm>
          <a:custGeom>
            <a:avLst/>
            <a:gdLst>
              <a:gd name="connsiteX0" fmla="*/ 0 w 57025"/>
              <a:gd name="connsiteY0" fmla="*/ 0 h 57025"/>
              <a:gd name="connsiteX1" fmla="*/ 57025 w 57025"/>
              <a:gd name="connsiteY1" fmla="*/ 57025 h 5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25" h="57025">
                <a:moveTo>
                  <a:pt x="0" y="0"/>
                </a:moveTo>
                <a:lnTo>
                  <a:pt x="57025" y="57025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任意多边形: 形状 90"/>
          <p:cNvSpPr/>
          <p:nvPr>
            <p:custDataLst>
              <p:tags r:id="rId55"/>
            </p:custDataLst>
          </p:nvPr>
        </p:nvSpPr>
        <p:spPr>
          <a:xfrm>
            <a:off x="6958330" y="2961005"/>
            <a:ext cx="66675" cy="30480"/>
          </a:xfrm>
          <a:custGeom>
            <a:avLst/>
            <a:gdLst>
              <a:gd name="connsiteX0" fmla="*/ 0 w 78409"/>
              <a:gd name="connsiteY0" fmla="*/ 0 h 35640"/>
              <a:gd name="connsiteX1" fmla="*/ 78410 w 78409"/>
              <a:gd name="connsiteY1" fmla="*/ 0 h 35640"/>
              <a:gd name="connsiteX2" fmla="*/ 78410 w 78409"/>
              <a:gd name="connsiteY2" fmla="*/ 35641 h 35640"/>
              <a:gd name="connsiteX3" fmla="*/ 0 w 78409"/>
              <a:gd name="connsiteY3" fmla="*/ 35641 h 3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09" h="35640">
                <a:moveTo>
                  <a:pt x="0" y="0"/>
                </a:moveTo>
                <a:lnTo>
                  <a:pt x="78410" y="0"/>
                </a:lnTo>
                <a:lnTo>
                  <a:pt x="78410" y="35641"/>
                </a:lnTo>
                <a:lnTo>
                  <a:pt x="0" y="35641"/>
                </a:lnTo>
                <a:close/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任意多边形: 形状 91"/>
          <p:cNvSpPr/>
          <p:nvPr>
            <p:custDataLst>
              <p:tags r:id="rId56"/>
            </p:custDataLst>
          </p:nvPr>
        </p:nvSpPr>
        <p:spPr>
          <a:xfrm>
            <a:off x="6897370" y="3167380"/>
            <a:ext cx="12065" cy="6350"/>
          </a:xfrm>
          <a:custGeom>
            <a:avLst/>
            <a:gdLst>
              <a:gd name="connsiteX0" fmla="*/ 0 w 14256"/>
              <a:gd name="connsiteY0" fmla="*/ 0 h 7128"/>
              <a:gd name="connsiteX1" fmla="*/ 14256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0" y="0"/>
                </a:moveTo>
                <a:lnTo>
                  <a:pt x="1425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任意多边形: 形状 92"/>
          <p:cNvSpPr/>
          <p:nvPr>
            <p:custDataLst>
              <p:tags r:id="rId57"/>
            </p:custDataLst>
          </p:nvPr>
        </p:nvSpPr>
        <p:spPr>
          <a:xfrm>
            <a:off x="6921500" y="3167380"/>
            <a:ext cx="12065" cy="6350"/>
          </a:xfrm>
          <a:custGeom>
            <a:avLst/>
            <a:gdLst>
              <a:gd name="connsiteX0" fmla="*/ 0 w 14256"/>
              <a:gd name="connsiteY0" fmla="*/ 0 h 7128"/>
              <a:gd name="connsiteX1" fmla="*/ 14256 w 14256"/>
              <a:gd name="connsiteY1" fmla="*/ 0 h 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56" h="7128">
                <a:moveTo>
                  <a:pt x="0" y="0"/>
                </a:moveTo>
                <a:lnTo>
                  <a:pt x="14256" y="0"/>
                </a:lnTo>
              </a:path>
            </a:pathLst>
          </a:custGeom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任意多边形: 形状 93"/>
          <p:cNvSpPr/>
          <p:nvPr>
            <p:custDataLst>
              <p:tags r:id="rId58"/>
            </p:custDataLst>
          </p:nvPr>
        </p:nvSpPr>
        <p:spPr>
          <a:xfrm>
            <a:off x="6873240" y="2961005"/>
            <a:ext cx="242570" cy="230505"/>
          </a:xfrm>
          <a:custGeom>
            <a:avLst/>
            <a:gdLst>
              <a:gd name="connsiteX0" fmla="*/ 277999 w 285127"/>
              <a:gd name="connsiteY0" fmla="*/ 114051 h 270870"/>
              <a:gd name="connsiteX1" fmla="*/ 277999 w 285127"/>
              <a:gd name="connsiteY1" fmla="*/ 0 h 270870"/>
              <a:gd name="connsiteX2" fmla="*/ 0 w 285127"/>
              <a:gd name="connsiteY2" fmla="*/ 0 h 270870"/>
              <a:gd name="connsiteX3" fmla="*/ 0 w 285127"/>
              <a:gd name="connsiteY3" fmla="*/ 270871 h 270870"/>
              <a:gd name="connsiteX4" fmla="*/ 206717 w 285127"/>
              <a:gd name="connsiteY4" fmla="*/ 270871 h 270870"/>
              <a:gd name="connsiteX5" fmla="*/ 285127 w 285127"/>
              <a:gd name="connsiteY5" fmla="*/ 192461 h 270870"/>
              <a:gd name="connsiteX6" fmla="*/ 206717 w 285127"/>
              <a:gd name="connsiteY6" fmla="*/ 114051 h 270870"/>
              <a:gd name="connsiteX7" fmla="*/ 163948 w 285127"/>
              <a:gd name="connsiteY7" fmla="*/ 114051 h 270870"/>
              <a:gd name="connsiteX8" fmla="*/ 163948 w 285127"/>
              <a:gd name="connsiteY8" fmla="*/ 92666 h 270870"/>
              <a:gd name="connsiteX9" fmla="*/ 99795 w 285127"/>
              <a:gd name="connsiteY9" fmla="*/ 135435 h 270870"/>
              <a:gd name="connsiteX10" fmla="*/ 163948 w 285127"/>
              <a:gd name="connsiteY10" fmla="*/ 171076 h 270870"/>
              <a:gd name="connsiteX11" fmla="*/ 163948 w 285127"/>
              <a:gd name="connsiteY11" fmla="*/ 156820 h 270870"/>
              <a:gd name="connsiteX12" fmla="*/ 206717 w 285127"/>
              <a:gd name="connsiteY12" fmla="*/ 156820 h 270870"/>
              <a:gd name="connsiteX13" fmla="*/ 242358 w 285127"/>
              <a:gd name="connsiteY13" fmla="*/ 192461 h 270870"/>
              <a:gd name="connsiteX14" fmla="*/ 206717 w 285127"/>
              <a:gd name="connsiteY14" fmla="*/ 228102 h 270870"/>
              <a:gd name="connsiteX15" fmla="*/ 149692 w 285127"/>
              <a:gd name="connsiteY15" fmla="*/ 228102 h 27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5127" h="270870">
                <a:moveTo>
                  <a:pt x="277999" y="114051"/>
                </a:moveTo>
                <a:lnTo>
                  <a:pt x="277999" y="0"/>
                </a:lnTo>
                <a:lnTo>
                  <a:pt x="0" y="0"/>
                </a:lnTo>
                <a:lnTo>
                  <a:pt x="0" y="270871"/>
                </a:lnTo>
                <a:lnTo>
                  <a:pt x="206717" y="270871"/>
                </a:lnTo>
                <a:cubicBezTo>
                  <a:pt x="250199" y="270871"/>
                  <a:pt x="285127" y="235943"/>
                  <a:pt x="285127" y="192461"/>
                </a:cubicBezTo>
                <a:cubicBezTo>
                  <a:pt x="285127" y="148979"/>
                  <a:pt x="250199" y="114051"/>
                  <a:pt x="206717" y="114051"/>
                </a:cubicBezTo>
                <a:lnTo>
                  <a:pt x="163948" y="114051"/>
                </a:lnTo>
                <a:lnTo>
                  <a:pt x="163948" y="92666"/>
                </a:lnTo>
                <a:lnTo>
                  <a:pt x="99795" y="135435"/>
                </a:lnTo>
                <a:lnTo>
                  <a:pt x="163948" y="171076"/>
                </a:lnTo>
                <a:lnTo>
                  <a:pt x="163948" y="156820"/>
                </a:lnTo>
                <a:lnTo>
                  <a:pt x="206717" y="156820"/>
                </a:lnTo>
                <a:cubicBezTo>
                  <a:pt x="226676" y="156820"/>
                  <a:pt x="242358" y="172502"/>
                  <a:pt x="242358" y="192461"/>
                </a:cubicBezTo>
                <a:cubicBezTo>
                  <a:pt x="242358" y="212420"/>
                  <a:pt x="226676" y="228102"/>
                  <a:pt x="206717" y="228102"/>
                </a:cubicBezTo>
                <a:lnTo>
                  <a:pt x="149692" y="228102"/>
                </a:lnTo>
              </a:path>
            </a:pathLst>
          </a:custGeom>
          <a:noFill/>
          <a:ln w="19050" cap="flat">
            <a:solidFill>
              <a:schemeClr val="accent3">
                <a:lumMod val="60000"/>
                <a:lumOff val="40000"/>
                <a:alpha val="66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9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01562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9" name="图片 8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607663" y="756000"/>
            <a:ext cx="10976673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555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数据分组与聚合</a:t>
            </a:r>
            <a:endParaRPr kumimoji="0" lang="zh-CN" altLang="en-US" sz="3555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7"/>
            </p:custDataLst>
          </p:nvPr>
        </p:nvSpPr>
        <p:spPr>
          <a:xfrm>
            <a:off x="607663" y="1533901"/>
            <a:ext cx="10976673" cy="3885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08000" tIns="36000" rIns="108000" bIns="36000" anchor="ctr" anchorCtr="1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6.1 数据分组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2822575" y="2612390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3063240" y="3084830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6.1.1 GroupBy简介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6565900" y="2611755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6806565" y="3084195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6.1.2 按列名分组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1181735" y="4492625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1422400" y="4965065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6.1.3 按列表或元组分组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4925060" y="4491355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5165725" y="4962525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6.1.4 按字典分组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6"/>
            </p:custDataLst>
          </p:nvPr>
        </p:nvSpPr>
        <p:spPr>
          <a:xfrm>
            <a:off x="8668385" y="4490085"/>
            <a:ext cx="1040765" cy="10153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6000" b="1" dirty="0">
                <a:solidFill>
                  <a:schemeClr val="accent2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6000" b="1" dirty="0">
              <a:solidFill>
                <a:schemeClr val="accent2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7"/>
            </p:custDataLst>
          </p:nvPr>
        </p:nvSpPr>
        <p:spPr>
          <a:xfrm>
            <a:off x="8909050" y="4962525"/>
            <a:ext cx="2102485" cy="8915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6.1.5 按函数分组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数据分组与聚合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6.2 聚合运算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1488440" y="2525395"/>
            <a:ext cx="2343150" cy="234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2186305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>
            <p:custDataLst>
              <p:tags r:id="rId13"/>
            </p:custDataLst>
          </p:nvPr>
        </p:nvSpPr>
        <p:spPr>
          <a:xfrm>
            <a:off x="1612265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6.2.1 聚合函数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219837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4710430" y="2525395"/>
            <a:ext cx="2343150" cy="234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408930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>
            <p:custDataLst>
              <p:tags r:id="rId17"/>
            </p:custDataLst>
          </p:nvPr>
        </p:nvSpPr>
        <p:spPr>
          <a:xfrm>
            <a:off x="4834890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6.2.2 多函数应用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542036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数据分组与聚合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6.3 分组运算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1488440" y="2525395"/>
            <a:ext cx="2343150" cy="234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2186305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>
            <p:custDataLst>
              <p:tags r:id="rId13"/>
            </p:custDataLst>
          </p:nvPr>
        </p:nvSpPr>
        <p:spPr>
          <a:xfrm>
            <a:off x="1612265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55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6.3.1 transform方法</a:t>
            </a:r>
            <a:endParaRPr lang="zh-CN" altLang="en-US" sz="2855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219837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4710430" y="2525395"/>
            <a:ext cx="2343150" cy="234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408930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>
            <p:custDataLst>
              <p:tags r:id="rId17"/>
            </p:custDataLst>
          </p:nvPr>
        </p:nvSpPr>
        <p:spPr>
          <a:xfrm>
            <a:off x="4834890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6.3.2 apply方法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542036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数据分组与聚合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6.4 数据透视表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1488440" y="2525395"/>
            <a:ext cx="2343150" cy="234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2186305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>
            <p:custDataLst>
              <p:tags r:id="rId13"/>
            </p:custDataLst>
          </p:nvPr>
        </p:nvSpPr>
        <p:spPr>
          <a:xfrm>
            <a:off x="1612265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6.4.1 透视表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219837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4710430" y="2525395"/>
            <a:ext cx="2343150" cy="234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408930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>
            <p:custDataLst>
              <p:tags r:id="rId17"/>
            </p:custDataLst>
          </p:nvPr>
        </p:nvSpPr>
        <p:spPr>
          <a:xfrm>
            <a:off x="4834890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6.4.2 交叉表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542036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数据分组与聚合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6.5 综合实例——巴尔的摩公务员工资数据集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等腰三角形 52"/>
          <p:cNvSpPr/>
          <p:nvPr>
            <p:custDataLst>
              <p:tags r:id="rId11"/>
            </p:custDataLst>
          </p:nvPr>
        </p:nvSpPr>
        <p:spPr>
          <a:xfrm rot="16200000" flipV="1">
            <a:off x="280670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等腰三角形 53"/>
          <p:cNvSpPr/>
          <p:nvPr>
            <p:custDataLst>
              <p:tags r:id="rId12"/>
            </p:custDataLst>
          </p:nvPr>
        </p:nvSpPr>
        <p:spPr>
          <a:xfrm rot="16200000" flipV="1">
            <a:off x="265684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等腰三角形 54"/>
          <p:cNvSpPr/>
          <p:nvPr>
            <p:custDataLst>
              <p:tags r:id="rId13"/>
            </p:custDataLst>
          </p:nvPr>
        </p:nvSpPr>
        <p:spPr>
          <a:xfrm rot="16200000" flipV="1">
            <a:off x="295656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等腰三角形 60"/>
          <p:cNvSpPr/>
          <p:nvPr>
            <p:custDataLst>
              <p:tags r:id="rId14"/>
            </p:custDataLst>
          </p:nvPr>
        </p:nvSpPr>
        <p:spPr>
          <a:xfrm rot="16200000" flipV="1">
            <a:off x="310642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等腰三角形 61"/>
          <p:cNvSpPr/>
          <p:nvPr>
            <p:custDataLst>
              <p:tags r:id="rId15"/>
            </p:custDataLst>
          </p:nvPr>
        </p:nvSpPr>
        <p:spPr>
          <a:xfrm rot="16200000" flipV="1">
            <a:off x="340614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等腰三角形 62"/>
          <p:cNvSpPr/>
          <p:nvPr>
            <p:custDataLst>
              <p:tags r:id="rId16"/>
            </p:custDataLst>
          </p:nvPr>
        </p:nvSpPr>
        <p:spPr>
          <a:xfrm rot="16200000" flipV="1">
            <a:off x="325628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等腰三角形 63"/>
          <p:cNvSpPr/>
          <p:nvPr>
            <p:custDataLst>
              <p:tags r:id="rId17"/>
            </p:custDataLst>
          </p:nvPr>
        </p:nvSpPr>
        <p:spPr>
          <a:xfrm rot="16200000" flipV="1">
            <a:off x="355600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等腰三角形 64"/>
          <p:cNvSpPr/>
          <p:nvPr>
            <p:custDataLst>
              <p:tags r:id="rId18"/>
            </p:custDataLst>
          </p:nvPr>
        </p:nvSpPr>
        <p:spPr>
          <a:xfrm rot="16200000" flipV="1">
            <a:off x="370586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等腰三角形 65"/>
          <p:cNvSpPr/>
          <p:nvPr>
            <p:custDataLst>
              <p:tags r:id="rId19"/>
            </p:custDataLst>
          </p:nvPr>
        </p:nvSpPr>
        <p:spPr>
          <a:xfrm rot="16200000" flipV="1">
            <a:off x="400558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等腰三角形 66"/>
          <p:cNvSpPr/>
          <p:nvPr>
            <p:custDataLst>
              <p:tags r:id="rId20"/>
            </p:custDataLst>
          </p:nvPr>
        </p:nvSpPr>
        <p:spPr>
          <a:xfrm rot="16200000" flipV="1">
            <a:off x="385572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等腰三角形 67"/>
          <p:cNvSpPr/>
          <p:nvPr>
            <p:custDataLst>
              <p:tags r:id="rId21"/>
            </p:custDataLst>
          </p:nvPr>
        </p:nvSpPr>
        <p:spPr>
          <a:xfrm rot="16200000" flipV="1">
            <a:off x="415544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等腰三角形 68"/>
          <p:cNvSpPr/>
          <p:nvPr>
            <p:custDataLst>
              <p:tags r:id="rId22"/>
            </p:custDataLst>
          </p:nvPr>
        </p:nvSpPr>
        <p:spPr>
          <a:xfrm rot="16200000" flipV="1">
            <a:off x="430530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等腰三角形 69"/>
          <p:cNvSpPr/>
          <p:nvPr>
            <p:custDataLst>
              <p:tags r:id="rId23"/>
            </p:custDataLst>
          </p:nvPr>
        </p:nvSpPr>
        <p:spPr>
          <a:xfrm rot="16200000" flipV="1">
            <a:off x="460502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等腰三角形 70"/>
          <p:cNvSpPr/>
          <p:nvPr>
            <p:custDataLst>
              <p:tags r:id="rId24"/>
            </p:custDataLst>
          </p:nvPr>
        </p:nvSpPr>
        <p:spPr>
          <a:xfrm rot="16200000" flipV="1">
            <a:off x="445516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等腰三角形 71"/>
          <p:cNvSpPr/>
          <p:nvPr>
            <p:custDataLst>
              <p:tags r:id="rId25"/>
            </p:custDataLst>
          </p:nvPr>
        </p:nvSpPr>
        <p:spPr>
          <a:xfrm rot="16200000" flipV="1">
            <a:off x="475488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等腰三角形 72"/>
          <p:cNvSpPr/>
          <p:nvPr>
            <p:custDataLst>
              <p:tags r:id="rId26"/>
            </p:custDataLst>
          </p:nvPr>
        </p:nvSpPr>
        <p:spPr>
          <a:xfrm rot="16200000" flipV="1">
            <a:off x="490474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等腰三角形 73"/>
          <p:cNvSpPr/>
          <p:nvPr>
            <p:custDataLst>
              <p:tags r:id="rId27"/>
            </p:custDataLst>
          </p:nvPr>
        </p:nvSpPr>
        <p:spPr>
          <a:xfrm rot="16200000" flipV="1">
            <a:off x="520446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等腰三角形 74"/>
          <p:cNvSpPr/>
          <p:nvPr>
            <p:custDataLst>
              <p:tags r:id="rId28"/>
            </p:custDataLst>
          </p:nvPr>
        </p:nvSpPr>
        <p:spPr>
          <a:xfrm rot="16200000" flipV="1">
            <a:off x="505460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等腰三角形 75"/>
          <p:cNvSpPr/>
          <p:nvPr>
            <p:custDataLst>
              <p:tags r:id="rId29"/>
            </p:custDataLst>
          </p:nvPr>
        </p:nvSpPr>
        <p:spPr>
          <a:xfrm rot="16200000" flipV="1">
            <a:off x="550418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等腰三角形 76"/>
          <p:cNvSpPr/>
          <p:nvPr>
            <p:custDataLst>
              <p:tags r:id="rId30"/>
            </p:custDataLst>
          </p:nvPr>
        </p:nvSpPr>
        <p:spPr>
          <a:xfrm rot="16200000" flipV="1">
            <a:off x="535432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等腰三角形 77"/>
          <p:cNvSpPr/>
          <p:nvPr>
            <p:custDataLst>
              <p:tags r:id="rId31"/>
            </p:custDataLst>
          </p:nvPr>
        </p:nvSpPr>
        <p:spPr>
          <a:xfrm rot="16200000" flipV="1">
            <a:off x="580390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等腰三角形 78"/>
          <p:cNvSpPr/>
          <p:nvPr>
            <p:custDataLst>
              <p:tags r:id="rId32"/>
            </p:custDataLst>
          </p:nvPr>
        </p:nvSpPr>
        <p:spPr>
          <a:xfrm rot="16200000" flipV="1">
            <a:off x="565404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等腰三角形 79"/>
          <p:cNvSpPr/>
          <p:nvPr>
            <p:custDataLst>
              <p:tags r:id="rId33"/>
            </p:custDataLst>
          </p:nvPr>
        </p:nvSpPr>
        <p:spPr>
          <a:xfrm rot="16200000" flipV="1">
            <a:off x="5953760" y="3949065"/>
            <a:ext cx="76200" cy="76200"/>
          </a:xfrm>
          <a:prstGeom prst="triangle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7" name="等腰三角形 86"/>
          <p:cNvSpPr/>
          <p:nvPr>
            <p:custDataLst>
              <p:tags r:id="rId34"/>
            </p:custDataLst>
          </p:nvPr>
        </p:nvSpPr>
        <p:spPr>
          <a:xfrm rot="5400000">
            <a:off x="2552065" y="3758565"/>
            <a:ext cx="537210" cy="45847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等腰三角形 88"/>
          <p:cNvSpPr/>
          <p:nvPr>
            <p:custDataLst>
              <p:tags r:id="rId35"/>
            </p:custDataLst>
          </p:nvPr>
        </p:nvSpPr>
        <p:spPr>
          <a:xfrm rot="5400000" flipV="1">
            <a:off x="2851150" y="3766820"/>
            <a:ext cx="183515" cy="15684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等腰三角形 89"/>
          <p:cNvSpPr/>
          <p:nvPr>
            <p:custDataLst>
              <p:tags r:id="rId36"/>
            </p:custDataLst>
          </p:nvPr>
        </p:nvSpPr>
        <p:spPr>
          <a:xfrm rot="5400000" flipV="1">
            <a:off x="2851150" y="4051300"/>
            <a:ext cx="183515" cy="15684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文本框 90"/>
          <p:cNvSpPr txBox="1"/>
          <p:nvPr>
            <p:custDataLst>
              <p:tags r:id="rId37"/>
            </p:custDataLst>
          </p:nvPr>
        </p:nvSpPr>
        <p:spPr>
          <a:xfrm>
            <a:off x="2599055" y="3803650"/>
            <a:ext cx="257175" cy="39433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等腰三角形 92"/>
          <p:cNvSpPr/>
          <p:nvPr>
            <p:custDataLst>
              <p:tags r:id="rId38"/>
            </p:custDataLst>
          </p:nvPr>
        </p:nvSpPr>
        <p:spPr>
          <a:xfrm rot="5400000">
            <a:off x="3536315" y="3758565"/>
            <a:ext cx="537210" cy="45847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等腰三角形 94"/>
          <p:cNvSpPr/>
          <p:nvPr>
            <p:custDataLst>
              <p:tags r:id="rId39"/>
            </p:custDataLst>
          </p:nvPr>
        </p:nvSpPr>
        <p:spPr>
          <a:xfrm rot="5400000" flipV="1">
            <a:off x="3835400" y="3766820"/>
            <a:ext cx="183515" cy="156845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等腰三角形 95"/>
          <p:cNvSpPr/>
          <p:nvPr>
            <p:custDataLst>
              <p:tags r:id="rId40"/>
            </p:custDataLst>
          </p:nvPr>
        </p:nvSpPr>
        <p:spPr>
          <a:xfrm rot="5400000" flipV="1">
            <a:off x="3835400" y="4051300"/>
            <a:ext cx="183515" cy="156845"/>
          </a:xfrm>
          <a:prstGeom prst="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文本框 96"/>
          <p:cNvSpPr txBox="1"/>
          <p:nvPr>
            <p:custDataLst>
              <p:tags r:id="rId41"/>
            </p:custDataLst>
          </p:nvPr>
        </p:nvSpPr>
        <p:spPr>
          <a:xfrm>
            <a:off x="3583305" y="3803650"/>
            <a:ext cx="257175" cy="39433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等腰三角形 134"/>
          <p:cNvSpPr/>
          <p:nvPr>
            <p:custDataLst>
              <p:tags r:id="rId42"/>
            </p:custDataLst>
          </p:nvPr>
        </p:nvSpPr>
        <p:spPr>
          <a:xfrm rot="5400000">
            <a:off x="4520565" y="3758565"/>
            <a:ext cx="537210" cy="45847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7" name="等腰三角形 136"/>
          <p:cNvSpPr/>
          <p:nvPr>
            <p:custDataLst>
              <p:tags r:id="rId43"/>
            </p:custDataLst>
          </p:nvPr>
        </p:nvSpPr>
        <p:spPr>
          <a:xfrm rot="5400000" flipV="1">
            <a:off x="4819650" y="3766820"/>
            <a:ext cx="183515" cy="156845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8" name="等腰三角形 137"/>
          <p:cNvSpPr/>
          <p:nvPr>
            <p:custDataLst>
              <p:tags r:id="rId44"/>
            </p:custDataLst>
          </p:nvPr>
        </p:nvSpPr>
        <p:spPr>
          <a:xfrm rot="5400000" flipV="1">
            <a:off x="4819650" y="4051300"/>
            <a:ext cx="183515" cy="156845"/>
          </a:xfrm>
          <a:prstGeom prst="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文本框 138"/>
          <p:cNvSpPr txBox="1"/>
          <p:nvPr>
            <p:custDataLst>
              <p:tags r:id="rId45"/>
            </p:custDataLst>
          </p:nvPr>
        </p:nvSpPr>
        <p:spPr>
          <a:xfrm>
            <a:off x="4567555" y="3803650"/>
            <a:ext cx="257175" cy="39433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等腰三角形 140"/>
          <p:cNvSpPr/>
          <p:nvPr>
            <p:custDataLst>
              <p:tags r:id="rId46"/>
            </p:custDataLst>
          </p:nvPr>
        </p:nvSpPr>
        <p:spPr>
          <a:xfrm rot="5400000">
            <a:off x="5504815" y="3758565"/>
            <a:ext cx="537210" cy="45847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" name="等腰三角形 142"/>
          <p:cNvSpPr/>
          <p:nvPr>
            <p:custDataLst>
              <p:tags r:id="rId47"/>
            </p:custDataLst>
          </p:nvPr>
        </p:nvSpPr>
        <p:spPr>
          <a:xfrm rot="5400000" flipV="1">
            <a:off x="5803900" y="3766820"/>
            <a:ext cx="183515" cy="156845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4" name="等腰三角形 143"/>
          <p:cNvSpPr/>
          <p:nvPr>
            <p:custDataLst>
              <p:tags r:id="rId48"/>
            </p:custDataLst>
          </p:nvPr>
        </p:nvSpPr>
        <p:spPr>
          <a:xfrm rot="5400000" flipV="1">
            <a:off x="5803900" y="4051300"/>
            <a:ext cx="183515" cy="156845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5" name="文本框 144"/>
          <p:cNvSpPr txBox="1"/>
          <p:nvPr>
            <p:custDataLst>
              <p:tags r:id="rId49"/>
            </p:custDataLst>
          </p:nvPr>
        </p:nvSpPr>
        <p:spPr>
          <a:xfrm>
            <a:off x="5551805" y="3803650"/>
            <a:ext cx="257175" cy="39433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" name="文本框 152"/>
          <p:cNvSpPr txBox="1"/>
          <p:nvPr>
            <p:custDataLst>
              <p:tags r:id="rId50"/>
            </p:custDataLst>
          </p:nvPr>
        </p:nvSpPr>
        <p:spPr>
          <a:xfrm>
            <a:off x="1892935" y="4590415"/>
            <a:ext cx="1621155" cy="70929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6.5.1 数据来源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5" name="文本框 154"/>
          <p:cNvSpPr txBox="1"/>
          <p:nvPr>
            <p:custDataLst>
              <p:tags r:id="rId51"/>
            </p:custDataLst>
          </p:nvPr>
        </p:nvSpPr>
        <p:spPr>
          <a:xfrm>
            <a:off x="3098800" y="2661285"/>
            <a:ext cx="1582420" cy="70929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6.5.2 定义问题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6" name="文本框 155"/>
          <p:cNvSpPr txBox="1"/>
          <p:nvPr>
            <p:custDataLst>
              <p:tags r:id="rId52"/>
            </p:custDataLst>
          </p:nvPr>
        </p:nvSpPr>
        <p:spPr>
          <a:xfrm>
            <a:off x="4305300" y="4554220"/>
            <a:ext cx="1584325" cy="70929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6.5.3 数据清洗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7" name="文本框 156"/>
          <p:cNvSpPr txBox="1"/>
          <p:nvPr>
            <p:custDataLst>
              <p:tags r:id="rId53"/>
            </p:custDataLst>
          </p:nvPr>
        </p:nvSpPr>
        <p:spPr>
          <a:xfrm>
            <a:off x="5065395" y="2647950"/>
            <a:ext cx="1584325" cy="70929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6.5.4 数据探索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2" name="直接连接符 161"/>
          <p:cNvCxnSpPr/>
          <p:nvPr>
            <p:custDataLst>
              <p:tags r:id="rId54"/>
            </p:custDataLst>
          </p:nvPr>
        </p:nvCxnSpPr>
        <p:spPr>
          <a:xfrm flipV="1">
            <a:off x="3012440" y="2808605"/>
            <a:ext cx="0" cy="93853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>
            <p:custDataLst>
              <p:tags r:id="rId55"/>
            </p:custDataLst>
          </p:nvPr>
        </p:nvCxnSpPr>
        <p:spPr>
          <a:xfrm flipV="1">
            <a:off x="4974590" y="2795270"/>
            <a:ext cx="0" cy="93853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>
            <p:custDataLst>
              <p:tags r:id="rId56"/>
            </p:custDataLst>
          </p:nvPr>
        </p:nvCxnSpPr>
        <p:spPr>
          <a:xfrm flipV="1">
            <a:off x="3575685" y="4245610"/>
            <a:ext cx="0" cy="93853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>
            <p:custDataLst>
              <p:tags r:id="rId57"/>
            </p:custDataLst>
          </p:nvPr>
        </p:nvCxnSpPr>
        <p:spPr>
          <a:xfrm flipV="1">
            <a:off x="5960110" y="4209415"/>
            <a:ext cx="0" cy="93853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等腰三角形 167"/>
          <p:cNvSpPr/>
          <p:nvPr>
            <p:custDataLst>
              <p:tags r:id="rId58"/>
            </p:custDataLst>
          </p:nvPr>
        </p:nvSpPr>
        <p:spPr>
          <a:xfrm rot="10800000">
            <a:off x="2969260" y="2684780"/>
            <a:ext cx="85725" cy="85725"/>
          </a:xfrm>
          <a:prstGeom prst="triangl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9" name="等腰三角形 168"/>
          <p:cNvSpPr/>
          <p:nvPr>
            <p:custDataLst>
              <p:tags r:id="rId59"/>
            </p:custDataLst>
          </p:nvPr>
        </p:nvSpPr>
        <p:spPr>
          <a:xfrm rot="10800000">
            <a:off x="4931410" y="2671445"/>
            <a:ext cx="85725" cy="85725"/>
          </a:xfrm>
          <a:prstGeom prst="triangl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2" name="等腰三角形 171"/>
          <p:cNvSpPr/>
          <p:nvPr>
            <p:custDataLst>
              <p:tags r:id="rId60"/>
            </p:custDataLst>
          </p:nvPr>
        </p:nvSpPr>
        <p:spPr>
          <a:xfrm rot="10800000" flipV="1">
            <a:off x="3536315" y="5208905"/>
            <a:ext cx="85725" cy="85725"/>
          </a:xfrm>
          <a:prstGeom prst="triangl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等腰三角形 172"/>
          <p:cNvSpPr/>
          <p:nvPr>
            <p:custDataLst>
              <p:tags r:id="rId61"/>
            </p:custDataLst>
          </p:nvPr>
        </p:nvSpPr>
        <p:spPr>
          <a:xfrm rot="10800000" flipV="1">
            <a:off x="5920740" y="5172710"/>
            <a:ext cx="85725" cy="85725"/>
          </a:xfrm>
          <a:prstGeom prst="triangl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6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7 matplotlib可视化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 matplotlib可视化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Freeform 4"/>
          <p:cNvSpPr/>
          <p:nvPr>
            <p:custDataLst>
              <p:tags r:id="rId7"/>
            </p:custDataLst>
          </p:nvPr>
        </p:nvSpPr>
        <p:spPr>
          <a:xfrm>
            <a:off x="4476115" y="1692275"/>
            <a:ext cx="3536315" cy="4556760"/>
          </a:xfrm>
          <a:custGeom>
            <a:avLst/>
            <a:gdLst>
              <a:gd name="connsiteX0" fmla="*/ 323604 w 4522224"/>
              <a:gd name="connsiteY0" fmla="*/ 6062148 h 6062148"/>
              <a:gd name="connsiteX1" fmla="*/ 376944 w 4522224"/>
              <a:gd name="connsiteY1" fmla="*/ 5924988 h 6062148"/>
              <a:gd name="connsiteX2" fmla="*/ 437904 w 4522224"/>
              <a:gd name="connsiteY2" fmla="*/ 5780208 h 6062148"/>
              <a:gd name="connsiteX3" fmla="*/ 468384 w 4522224"/>
              <a:gd name="connsiteY3" fmla="*/ 5665908 h 6062148"/>
              <a:gd name="connsiteX4" fmla="*/ 506484 w 4522224"/>
              <a:gd name="connsiteY4" fmla="*/ 5612568 h 6062148"/>
              <a:gd name="connsiteX5" fmla="*/ 536964 w 4522224"/>
              <a:gd name="connsiteY5" fmla="*/ 5521128 h 6062148"/>
              <a:gd name="connsiteX6" fmla="*/ 559824 w 4522224"/>
              <a:gd name="connsiteY6" fmla="*/ 5353488 h 6062148"/>
              <a:gd name="connsiteX7" fmla="*/ 597924 w 4522224"/>
              <a:gd name="connsiteY7" fmla="*/ 5223948 h 6062148"/>
              <a:gd name="connsiteX8" fmla="*/ 620784 w 4522224"/>
              <a:gd name="connsiteY8" fmla="*/ 5178228 h 6062148"/>
              <a:gd name="connsiteX9" fmla="*/ 696984 w 4522224"/>
              <a:gd name="connsiteY9" fmla="*/ 5071548 h 6062148"/>
              <a:gd name="connsiteX10" fmla="*/ 712224 w 4522224"/>
              <a:gd name="connsiteY10" fmla="*/ 5063928 h 6062148"/>
              <a:gd name="connsiteX11" fmla="*/ 704604 w 4522224"/>
              <a:gd name="connsiteY11" fmla="*/ 5025828 h 6062148"/>
              <a:gd name="connsiteX12" fmla="*/ 696984 w 4522224"/>
              <a:gd name="connsiteY12" fmla="*/ 5002968 h 6062148"/>
              <a:gd name="connsiteX13" fmla="*/ 963684 w 4522224"/>
              <a:gd name="connsiteY13" fmla="*/ 4682928 h 6062148"/>
              <a:gd name="connsiteX14" fmla="*/ 956064 w 4522224"/>
              <a:gd name="connsiteY14" fmla="*/ 4644828 h 6062148"/>
              <a:gd name="connsiteX15" fmla="*/ 1337064 w 4522224"/>
              <a:gd name="connsiteY15" fmla="*/ 4172388 h 6062148"/>
              <a:gd name="connsiteX16" fmla="*/ 1253244 w 4522224"/>
              <a:gd name="connsiteY16" fmla="*/ 4012368 h 6062148"/>
              <a:gd name="connsiteX17" fmla="*/ 1199904 w 4522224"/>
              <a:gd name="connsiteY17" fmla="*/ 3928548 h 6062148"/>
              <a:gd name="connsiteX18" fmla="*/ 1169424 w 4522224"/>
              <a:gd name="connsiteY18" fmla="*/ 3768528 h 6062148"/>
              <a:gd name="connsiteX19" fmla="*/ 1146564 w 4522224"/>
              <a:gd name="connsiteY19" fmla="*/ 3699948 h 6062148"/>
              <a:gd name="connsiteX20" fmla="*/ 1138944 w 4522224"/>
              <a:gd name="connsiteY20" fmla="*/ 3669468 h 6062148"/>
              <a:gd name="connsiteX21" fmla="*/ 1062744 w 4522224"/>
              <a:gd name="connsiteY21" fmla="*/ 3661848 h 6062148"/>
              <a:gd name="connsiteX22" fmla="*/ 933204 w 4522224"/>
              <a:gd name="connsiteY22" fmla="*/ 3669468 h 6062148"/>
              <a:gd name="connsiteX23" fmla="*/ 826524 w 4522224"/>
              <a:gd name="connsiteY23" fmla="*/ 3692328 h 6062148"/>
              <a:gd name="connsiteX24" fmla="*/ 605544 w 4522224"/>
              <a:gd name="connsiteY24" fmla="*/ 3738048 h 6062148"/>
              <a:gd name="connsiteX25" fmla="*/ 384564 w 4522224"/>
              <a:gd name="connsiteY25" fmla="*/ 3638988 h 6062148"/>
              <a:gd name="connsiteX26" fmla="*/ 376944 w 4522224"/>
              <a:gd name="connsiteY26" fmla="*/ 3326568 h 6062148"/>
              <a:gd name="connsiteX27" fmla="*/ 415044 w 4522224"/>
              <a:gd name="connsiteY27" fmla="*/ 3250368 h 6062148"/>
              <a:gd name="connsiteX28" fmla="*/ 415044 w 4522224"/>
              <a:gd name="connsiteY28" fmla="*/ 3227508 h 6062148"/>
              <a:gd name="connsiteX29" fmla="*/ 384564 w 4522224"/>
              <a:gd name="connsiteY29" fmla="*/ 3166548 h 6062148"/>
              <a:gd name="connsiteX30" fmla="*/ 361704 w 4522224"/>
              <a:gd name="connsiteY30" fmla="*/ 3166548 h 6062148"/>
              <a:gd name="connsiteX31" fmla="*/ 346464 w 4522224"/>
              <a:gd name="connsiteY31" fmla="*/ 3105588 h 6062148"/>
              <a:gd name="connsiteX32" fmla="*/ 392184 w 4522224"/>
              <a:gd name="connsiteY32" fmla="*/ 3021768 h 6062148"/>
              <a:gd name="connsiteX33" fmla="*/ 483624 w 4522224"/>
              <a:gd name="connsiteY33" fmla="*/ 2998908 h 6062148"/>
              <a:gd name="connsiteX34" fmla="*/ 460764 w 4522224"/>
              <a:gd name="connsiteY34" fmla="*/ 2930328 h 6062148"/>
              <a:gd name="connsiteX35" fmla="*/ 430284 w 4522224"/>
              <a:gd name="connsiteY35" fmla="*/ 2930328 h 6062148"/>
              <a:gd name="connsiteX36" fmla="*/ 384564 w 4522224"/>
              <a:gd name="connsiteY36" fmla="*/ 2930328 h 6062148"/>
              <a:gd name="connsiteX37" fmla="*/ 300744 w 4522224"/>
              <a:gd name="connsiteY37" fmla="*/ 2876988 h 6062148"/>
              <a:gd name="connsiteX38" fmla="*/ 315984 w 4522224"/>
              <a:gd name="connsiteY38" fmla="*/ 2846508 h 6062148"/>
              <a:gd name="connsiteX39" fmla="*/ 323604 w 4522224"/>
              <a:gd name="connsiteY39" fmla="*/ 2793168 h 6062148"/>
              <a:gd name="connsiteX40" fmla="*/ 308364 w 4522224"/>
              <a:gd name="connsiteY40" fmla="*/ 2732208 h 6062148"/>
              <a:gd name="connsiteX41" fmla="*/ 262644 w 4522224"/>
              <a:gd name="connsiteY41" fmla="*/ 2671248 h 6062148"/>
              <a:gd name="connsiteX42" fmla="*/ 171204 w 4522224"/>
              <a:gd name="connsiteY42" fmla="*/ 2656008 h 6062148"/>
              <a:gd name="connsiteX43" fmla="*/ 49284 w 4522224"/>
              <a:gd name="connsiteY43" fmla="*/ 2610288 h 6062148"/>
              <a:gd name="connsiteX44" fmla="*/ 18804 w 4522224"/>
              <a:gd name="connsiteY44" fmla="*/ 2556948 h 6062148"/>
              <a:gd name="connsiteX45" fmla="*/ 3564 w 4522224"/>
              <a:gd name="connsiteY45" fmla="*/ 2488368 h 6062148"/>
              <a:gd name="connsiteX46" fmla="*/ 87384 w 4522224"/>
              <a:gd name="connsiteY46" fmla="*/ 2335968 h 6062148"/>
              <a:gd name="connsiteX47" fmla="*/ 216924 w 4522224"/>
              <a:gd name="connsiteY47" fmla="*/ 2175948 h 6062148"/>
              <a:gd name="connsiteX48" fmla="*/ 277884 w 4522224"/>
              <a:gd name="connsiteY48" fmla="*/ 2084508 h 6062148"/>
              <a:gd name="connsiteX49" fmla="*/ 323604 w 4522224"/>
              <a:gd name="connsiteY49" fmla="*/ 1977828 h 6062148"/>
              <a:gd name="connsiteX50" fmla="*/ 354084 w 4522224"/>
              <a:gd name="connsiteY50" fmla="*/ 1871148 h 6062148"/>
              <a:gd name="connsiteX51" fmla="*/ 369324 w 4522224"/>
              <a:gd name="connsiteY51" fmla="*/ 1810188 h 6062148"/>
              <a:gd name="connsiteX52" fmla="*/ 338844 w 4522224"/>
              <a:gd name="connsiteY52" fmla="*/ 1756848 h 6062148"/>
              <a:gd name="connsiteX53" fmla="*/ 323604 w 4522224"/>
              <a:gd name="connsiteY53" fmla="*/ 1680648 h 6062148"/>
              <a:gd name="connsiteX54" fmla="*/ 407424 w 4522224"/>
              <a:gd name="connsiteY54" fmla="*/ 1474908 h 6062148"/>
              <a:gd name="connsiteX55" fmla="*/ 437904 w 4522224"/>
              <a:gd name="connsiteY55" fmla="*/ 1307268 h 6062148"/>
              <a:gd name="connsiteX56" fmla="*/ 460764 w 4522224"/>
              <a:gd name="connsiteY56" fmla="*/ 1192968 h 6062148"/>
              <a:gd name="connsiteX57" fmla="*/ 498864 w 4522224"/>
              <a:gd name="connsiteY57" fmla="*/ 1055808 h 6062148"/>
              <a:gd name="connsiteX58" fmla="*/ 552204 w 4522224"/>
              <a:gd name="connsiteY58" fmla="*/ 888168 h 6062148"/>
              <a:gd name="connsiteX59" fmla="*/ 498864 w 4522224"/>
              <a:gd name="connsiteY59" fmla="*/ 888168 h 6062148"/>
              <a:gd name="connsiteX60" fmla="*/ 407424 w 4522224"/>
              <a:gd name="connsiteY60" fmla="*/ 834828 h 6062148"/>
              <a:gd name="connsiteX61" fmla="*/ 323604 w 4522224"/>
              <a:gd name="connsiteY61" fmla="*/ 789108 h 6062148"/>
              <a:gd name="connsiteX62" fmla="*/ 255024 w 4522224"/>
              <a:gd name="connsiteY62" fmla="*/ 773868 h 6062148"/>
              <a:gd name="connsiteX63" fmla="*/ 209304 w 4522224"/>
              <a:gd name="connsiteY63" fmla="*/ 751008 h 6062148"/>
              <a:gd name="connsiteX64" fmla="*/ 255024 w 4522224"/>
              <a:gd name="connsiteY64" fmla="*/ 674808 h 6062148"/>
              <a:gd name="connsiteX65" fmla="*/ 369324 w 4522224"/>
              <a:gd name="connsiteY65" fmla="*/ 606228 h 6062148"/>
              <a:gd name="connsiteX66" fmla="*/ 552204 w 4522224"/>
              <a:gd name="connsiteY66" fmla="*/ 507168 h 6062148"/>
              <a:gd name="connsiteX67" fmla="*/ 651264 w 4522224"/>
              <a:gd name="connsiteY67" fmla="*/ 423348 h 6062148"/>
              <a:gd name="connsiteX68" fmla="*/ 887484 w 4522224"/>
              <a:gd name="connsiteY68" fmla="*/ 232848 h 6062148"/>
              <a:gd name="connsiteX69" fmla="*/ 1169424 w 4522224"/>
              <a:gd name="connsiteY69" fmla="*/ 80448 h 6062148"/>
              <a:gd name="connsiteX70" fmla="*/ 1588524 w 4522224"/>
              <a:gd name="connsiteY70" fmla="*/ 11868 h 6062148"/>
              <a:gd name="connsiteX71" fmla="*/ 1939044 w 4522224"/>
              <a:gd name="connsiteY71" fmla="*/ 4248 h 6062148"/>
              <a:gd name="connsiteX72" fmla="*/ 2167644 w 4522224"/>
              <a:gd name="connsiteY72" fmla="*/ 4248 h 6062148"/>
              <a:gd name="connsiteX73" fmla="*/ 2388624 w 4522224"/>
              <a:gd name="connsiteY73" fmla="*/ 57588 h 6062148"/>
              <a:gd name="connsiteX74" fmla="*/ 2662944 w 4522224"/>
              <a:gd name="connsiteY74" fmla="*/ 133788 h 6062148"/>
              <a:gd name="connsiteX75" fmla="*/ 2815344 w 4522224"/>
              <a:gd name="connsiteY75" fmla="*/ 202368 h 6062148"/>
              <a:gd name="connsiteX76" fmla="*/ 3097284 w 4522224"/>
              <a:gd name="connsiteY76" fmla="*/ 400488 h 6062148"/>
              <a:gd name="connsiteX77" fmla="*/ 3280164 w 4522224"/>
              <a:gd name="connsiteY77" fmla="*/ 651948 h 6062148"/>
              <a:gd name="connsiteX78" fmla="*/ 3402084 w 4522224"/>
              <a:gd name="connsiteY78" fmla="*/ 918648 h 6062148"/>
              <a:gd name="connsiteX79" fmla="*/ 3470664 w 4522224"/>
              <a:gd name="connsiteY79" fmla="*/ 1238688 h 6062148"/>
              <a:gd name="connsiteX80" fmla="*/ 3501144 w 4522224"/>
              <a:gd name="connsiteY80" fmla="*/ 1543488 h 6062148"/>
              <a:gd name="connsiteX81" fmla="*/ 3501144 w 4522224"/>
              <a:gd name="connsiteY81" fmla="*/ 1962588 h 6062148"/>
              <a:gd name="connsiteX82" fmla="*/ 3333504 w 4522224"/>
              <a:gd name="connsiteY82" fmla="*/ 2305488 h 6062148"/>
              <a:gd name="connsiteX83" fmla="*/ 3249684 w 4522224"/>
              <a:gd name="connsiteY83" fmla="*/ 2473128 h 6062148"/>
              <a:gd name="connsiteX84" fmla="*/ 3127764 w 4522224"/>
              <a:gd name="connsiteY84" fmla="*/ 2663628 h 6062148"/>
              <a:gd name="connsiteX85" fmla="*/ 3066804 w 4522224"/>
              <a:gd name="connsiteY85" fmla="*/ 2838888 h 6062148"/>
              <a:gd name="connsiteX86" fmla="*/ 3059184 w 4522224"/>
              <a:gd name="connsiteY86" fmla="*/ 2915088 h 6062148"/>
              <a:gd name="connsiteX87" fmla="*/ 3013464 w 4522224"/>
              <a:gd name="connsiteY87" fmla="*/ 3014148 h 6062148"/>
              <a:gd name="connsiteX88" fmla="*/ 2975364 w 4522224"/>
              <a:gd name="connsiteY88" fmla="*/ 3082728 h 6062148"/>
              <a:gd name="connsiteX89" fmla="*/ 2952504 w 4522224"/>
              <a:gd name="connsiteY89" fmla="*/ 3120828 h 6062148"/>
              <a:gd name="connsiteX90" fmla="*/ 2952504 w 4522224"/>
              <a:gd name="connsiteY90" fmla="*/ 3555168 h 6062148"/>
              <a:gd name="connsiteX91" fmla="*/ 2952504 w 4522224"/>
              <a:gd name="connsiteY91" fmla="*/ 3562788 h 6062148"/>
              <a:gd name="connsiteX92" fmla="*/ 3005844 w 4522224"/>
              <a:gd name="connsiteY92" fmla="*/ 3539928 h 6062148"/>
              <a:gd name="connsiteX93" fmla="*/ 3059184 w 4522224"/>
              <a:gd name="connsiteY93" fmla="*/ 3562788 h 6062148"/>
              <a:gd name="connsiteX94" fmla="*/ 3104904 w 4522224"/>
              <a:gd name="connsiteY94" fmla="*/ 3570408 h 6062148"/>
              <a:gd name="connsiteX95" fmla="*/ 3135384 w 4522224"/>
              <a:gd name="connsiteY95" fmla="*/ 3631368 h 6062148"/>
              <a:gd name="connsiteX96" fmla="*/ 3112524 w 4522224"/>
              <a:gd name="connsiteY96" fmla="*/ 3738048 h 6062148"/>
              <a:gd name="connsiteX97" fmla="*/ 3120144 w 4522224"/>
              <a:gd name="connsiteY97" fmla="*/ 4103808 h 6062148"/>
              <a:gd name="connsiteX98" fmla="*/ 3112524 w 4522224"/>
              <a:gd name="connsiteY98" fmla="*/ 4119048 h 6062148"/>
              <a:gd name="connsiteX99" fmla="*/ 3158244 w 4522224"/>
              <a:gd name="connsiteY99" fmla="*/ 4157148 h 6062148"/>
              <a:gd name="connsiteX100" fmla="*/ 3196344 w 4522224"/>
              <a:gd name="connsiteY100" fmla="*/ 4164768 h 6062148"/>
              <a:gd name="connsiteX101" fmla="*/ 3226824 w 4522224"/>
              <a:gd name="connsiteY101" fmla="*/ 4172388 h 6062148"/>
              <a:gd name="connsiteX102" fmla="*/ 3280164 w 4522224"/>
              <a:gd name="connsiteY102" fmla="*/ 4294308 h 6062148"/>
              <a:gd name="connsiteX103" fmla="*/ 3295404 w 4522224"/>
              <a:gd name="connsiteY103" fmla="*/ 4347648 h 6062148"/>
              <a:gd name="connsiteX104" fmla="*/ 3325884 w 4522224"/>
              <a:gd name="connsiteY104" fmla="*/ 4408608 h 6062148"/>
              <a:gd name="connsiteX105" fmla="*/ 3546864 w 4522224"/>
              <a:gd name="connsiteY105" fmla="*/ 4644828 h 6062148"/>
              <a:gd name="connsiteX106" fmla="*/ 3882144 w 4522224"/>
              <a:gd name="connsiteY106" fmla="*/ 5025828 h 6062148"/>
              <a:gd name="connsiteX107" fmla="*/ 4095504 w 4522224"/>
              <a:gd name="connsiteY107" fmla="*/ 5300148 h 6062148"/>
              <a:gd name="connsiteX108" fmla="*/ 4362204 w 4522224"/>
              <a:gd name="connsiteY108" fmla="*/ 5726868 h 6062148"/>
              <a:gd name="connsiteX109" fmla="*/ 4522224 w 4522224"/>
              <a:gd name="connsiteY109" fmla="*/ 6046908 h 6062148"/>
              <a:gd name="connsiteX0-1" fmla="*/ 323604 w 4522224"/>
              <a:gd name="connsiteY0-2" fmla="*/ 6062148 h 6062148"/>
              <a:gd name="connsiteX1-3" fmla="*/ 376944 w 4522224"/>
              <a:gd name="connsiteY1-4" fmla="*/ 5924988 h 6062148"/>
              <a:gd name="connsiteX2-5" fmla="*/ 437904 w 4522224"/>
              <a:gd name="connsiteY2-6" fmla="*/ 5780208 h 6062148"/>
              <a:gd name="connsiteX3-7" fmla="*/ 468384 w 4522224"/>
              <a:gd name="connsiteY3-8" fmla="*/ 5665908 h 6062148"/>
              <a:gd name="connsiteX4-9" fmla="*/ 506484 w 4522224"/>
              <a:gd name="connsiteY4-10" fmla="*/ 5612568 h 6062148"/>
              <a:gd name="connsiteX5-11" fmla="*/ 536964 w 4522224"/>
              <a:gd name="connsiteY5-12" fmla="*/ 5521128 h 6062148"/>
              <a:gd name="connsiteX6-13" fmla="*/ 559824 w 4522224"/>
              <a:gd name="connsiteY6-14" fmla="*/ 5353488 h 6062148"/>
              <a:gd name="connsiteX7-15" fmla="*/ 597924 w 4522224"/>
              <a:gd name="connsiteY7-16" fmla="*/ 5223948 h 6062148"/>
              <a:gd name="connsiteX8-17" fmla="*/ 620784 w 4522224"/>
              <a:gd name="connsiteY8-18" fmla="*/ 5178228 h 6062148"/>
              <a:gd name="connsiteX9-19" fmla="*/ 696984 w 4522224"/>
              <a:gd name="connsiteY9-20" fmla="*/ 5071548 h 6062148"/>
              <a:gd name="connsiteX10-21" fmla="*/ 712224 w 4522224"/>
              <a:gd name="connsiteY10-22" fmla="*/ 5063928 h 6062148"/>
              <a:gd name="connsiteX11-23" fmla="*/ 704604 w 4522224"/>
              <a:gd name="connsiteY11-24" fmla="*/ 5025828 h 6062148"/>
              <a:gd name="connsiteX12-25" fmla="*/ 696984 w 4522224"/>
              <a:gd name="connsiteY12-26" fmla="*/ 5002968 h 6062148"/>
              <a:gd name="connsiteX13-27" fmla="*/ 963684 w 4522224"/>
              <a:gd name="connsiteY13-28" fmla="*/ 4682928 h 6062148"/>
              <a:gd name="connsiteX14-29" fmla="*/ 956064 w 4522224"/>
              <a:gd name="connsiteY14-30" fmla="*/ 4644828 h 6062148"/>
              <a:gd name="connsiteX15-31" fmla="*/ 1337064 w 4522224"/>
              <a:gd name="connsiteY15-32" fmla="*/ 4172388 h 6062148"/>
              <a:gd name="connsiteX16-33" fmla="*/ 1253244 w 4522224"/>
              <a:gd name="connsiteY16-34" fmla="*/ 4012368 h 6062148"/>
              <a:gd name="connsiteX17-35" fmla="*/ 1199904 w 4522224"/>
              <a:gd name="connsiteY17-36" fmla="*/ 3928548 h 6062148"/>
              <a:gd name="connsiteX18-37" fmla="*/ 1169424 w 4522224"/>
              <a:gd name="connsiteY18-38" fmla="*/ 3768528 h 6062148"/>
              <a:gd name="connsiteX19-39" fmla="*/ 1146564 w 4522224"/>
              <a:gd name="connsiteY19-40" fmla="*/ 3699948 h 6062148"/>
              <a:gd name="connsiteX20-41" fmla="*/ 1138944 w 4522224"/>
              <a:gd name="connsiteY20-42" fmla="*/ 3669468 h 6062148"/>
              <a:gd name="connsiteX21-43" fmla="*/ 1062744 w 4522224"/>
              <a:gd name="connsiteY21-44" fmla="*/ 3661848 h 6062148"/>
              <a:gd name="connsiteX22-45" fmla="*/ 933204 w 4522224"/>
              <a:gd name="connsiteY22-46" fmla="*/ 3669468 h 6062148"/>
              <a:gd name="connsiteX23-47" fmla="*/ 826524 w 4522224"/>
              <a:gd name="connsiteY23-48" fmla="*/ 3692328 h 6062148"/>
              <a:gd name="connsiteX24-49" fmla="*/ 605544 w 4522224"/>
              <a:gd name="connsiteY24-50" fmla="*/ 3738048 h 6062148"/>
              <a:gd name="connsiteX25-51" fmla="*/ 384564 w 4522224"/>
              <a:gd name="connsiteY25-52" fmla="*/ 3638988 h 6062148"/>
              <a:gd name="connsiteX26-53" fmla="*/ 376944 w 4522224"/>
              <a:gd name="connsiteY26-54" fmla="*/ 3326568 h 6062148"/>
              <a:gd name="connsiteX27-55" fmla="*/ 415044 w 4522224"/>
              <a:gd name="connsiteY27-56" fmla="*/ 3250368 h 6062148"/>
              <a:gd name="connsiteX28-57" fmla="*/ 415044 w 4522224"/>
              <a:gd name="connsiteY28-58" fmla="*/ 3227508 h 6062148"/>
              <a:gd name="connsiteX29-59" fmla="*/ 384564 w 4522224"/>
              <a:gd name="connsiteY29-60" fmla="*/ 3166548 h 6062148"/>
              <a:gd name="connsiteX30-61" fmla="*/ 361704 w 4522224"/>
              <a:gd name="connsiteY30-62" fmla="*/ 3166548 h 6062148"/>
              <a:gd name="connsiteX31-63" fmla="*/ 346464 w 4522224"/>
              <a:gd name="connsiteY31-64" fmla="*/ 3105588 h 6062148"/>
              <a:gd name="connsiteX32-65" fmla="*/ 392184 w 4522224"/>
              <a:gd name="connsiteY32-66" fmla="*/ 3021768 h 6062148"/>
              <a:gd name="connsiteX33-67" fmla="*/ 483624 w 4522224"/>
              <a:gd name="connsiteY33-68" fmla="*/ 2998908 h 6062148"/>
              <a:gd name="connsiteX34-69" fmla="*/ 460764 w 4522224"/>
              <a:gd name="connsiteY34-70" fmla="*/ 2930328 h 6062148"/>
              <a:gd name="connsiteX35-71" fmla="*/ 430284 w 4522224"/>
              <a:gd name="connsiteY35-72" fmla="*/ 2930328 h 6062148"/>
              <a:gd name="connsiteX36-73" fmla="*/ 384564 w 4522224"/>
              <a:gd name="connsiteY36-74" fmla="*/ 2930328 h 6062148"/>
              <a:gd name="connsiteX37-75" fmla="*/ 300744 w 4522224"/>
              <a:gd name="connsiteY37-76" fmla="*/ 2876988 h 6062148"/>
              <a:gd name="connsiteX38-77" fmla="*/ 315984 w 4522224"/>
              <a:gd name="connsiteY38-78" fmla="*/ 2846508 h 6062148"/>
              <a:gd name="connsiteX39-79" fmla="*/ 323604 w 4522224"/>
              <a:gd name="connsiteY39-80" fmla="*/ 2793168 h 6062148"/>
              <a:gd name="connsiteX40-81" fmla="*/ 308364 w 4522224"/>
              <a:gd name="connsiteY40-82" fmla="*/ 2732208 h 6062148"/>
              <a:gd name="connsiteX41-83" fmla="*/ 262644 w 4522224"/>
              <a:gd name="connsiteY41-84" fmla="*/ 2671248 h 6062148"/>
              <a:gd name="connsiteX42-85" fmla="*/ 171204 w 4522224"/>
              <a:gd name="connsiteY42-86" fmla="*/ 2656008 h 6062148"/>
              <a:gd name="connsiteX43-87" fmla="*/ 49284 w 4522224"/>
              <a:gd name="connsiteY43-88" fmla="*/ 2610288 h 6062148"/>
              <a:gd name="connsiteX44-89" fmla="*/ 18804 w 4522224"/>
              <a:gd name="connsiteY44-90" fmla="*/ 2556948 h 6062148"/>
              <a:gd name="connsiteX45-91" fmla="*/ 3564 w 4522224"/>
              <a:gd name="connsiteY45-92" fmla="*/ 2488368 h 6062148"/>
              <a:gd name="connsiteX46-93" fmla="*/ 87384 w 4522224"/>
              <a:gd name="connsiteY46-94" fmla="*/ 2335968 h 6062148"/>
              <a:gd name="connsiteX47-95" fmla="*/ 216924 w 4522224"/>
              <a:gd name="connsiteY47-96" fmla="*/ 2175948 h 6062148"/>
              <a:gd name="connsiteX48-97" fmla="*/ 277884 w 4522224"/>
              <a:gd name="connsiteY48-98" fmla="*/ 2084508 h 6062148"/>
              <a:gd name="connsiteX49-99" fmla="*/ 323604 w 4522224"/>
              <a:gd name="connsiteY49-100" fmla="*/ 1977828 h 6062148"/>
              <a:gd name="connsiteX50-101" fmla="*/ 354084 w 4522224"/>
              <a:gd name="connsiteY50-102" fmla="*/ 1871148 h 6062148"/>
              <a:gd name="connsiteX51-103" fmla="*/ 369324 w 4522224"/>
              <a:gd name="connsiteY51-104" fmla="*/ 1810188 h 6062148"/>
              <a:gd name="connsiteX52-105" fmla="*/ 338844 w 4522224"/>
              <a:gd name="connsiteY52-106" fmla="*/ 1756848 h 6062148"/>
              <a:gd name="connsiteX53-107" fmla="*/ 323604 w 4522224"/>
              <a:gd name="connsiteY53-108" fmla="*/ 1680648 h 6062148"/>
              <a:gd name="connsiteX54-109" fmla="*/ 407424 w 4522224"/>
              <a:gd name="connsiteY54-110" fmla="*/ 1474908 h 6062148"/>
              <a:gd name="connsiteX55-111" fmla="*/ 437904 w 4522224"/>
              <a:gd name="connsiteY55-112" fmla="*/ 1307268 h 6062148"/>
              <a:gd name="connsiteX56-113" fmla="*/ 460764 w 4522224"/>
              <a:gd name="connsiteY56-114" fmla="*/ 1192968 h 6062148"/>
              <a:gd name="connsiteX57-115" fmla="*/ 498864 w 4522224"/>
              <a:gd name="connsiteY57-116" fmla="*/ 1055808 h 6062148"/>
              <a:gd name="connsiteX58-117" fmla="*/ 552204 w 4522224"/>
              <a:gd name="connsiteY58-118" fmla="*/ 888168 h 6062148"/>
              <a:gd name="connsiteX59-119" fmla="*/ 498864 w 4522224"/>
              <a:gd name="connsiteY59-120" fmla="*/ 888168 h 6062148"/>
              <a:gd name="connsiteX60-121" fmla="*/ 407424 w 4522224"/>
              <a:gd name="connsiteY60-122" fmla="*/ 834828 h 6062148"/>
              <a:gd name="connsiteX61-123" fmla="*/ 323604 w 4522224"/>
              <a:gd name="connsiteY61-124" fmla="*/ 789108 h 6062148"/>
              <a:gd name="connsiteX62-125" fmla="*/ 255024 w 4522224"/>
              <a:gd name="connsiteY62-126" fmla="*/ 773868 h 6062148"/>
              <a:gd name="connsiteX63-127" fmla="*/ 209304 w 4522224"/>
              <a:gd name="connsiteY63-128" fmla="*/ 751008 h 6062148"/>
              <a:gd name="connsiteX64-129" fmla="*/ 255024 w 4522224"/>
              <a:gd name="connsiteY64-130" fmla="*/ 674808 h 6062148"/>
              <a:gd name="connsiteX65-131" fmla="*/ 369324 w 4522224"/>
              <a:gd name="connsiteY65-132" fmla="*/ 606228 h 6062148"/>
              <a:gd name="connsiteX66-133" fmla="*/ 552204 w 4522224"/>
              <a:gd name="connsiteY66-134" fmla="*/ 507168 h 6062148"/>
              <a:gd name="connsiteX67-135" fmla="*/ 651264 w 4522224"/>
              <a:gd name="connsiteY67-136" fmla="*/ 423348 h 6062148"/>
              <a:gd name="connsiteX68-137" fmla="*/ 887484 w 4522224"/>
              <a:gd name="connsiteY68-138" fmla="*/ 232848 h 6062148"/>
              <a:gd name="connsiteX69-139" fmla="*/ 1169424 w 4522224"/>
              <a:gd name="connsiteY69-140" fmla="*/ 80448 h 6062148"/>
              <a:gd name="connsiteX70-141" fmla="*/ 1588524 w 4522224"/>
              <a:gd name="connsiteY70-142" fmla="*/ 11868 h 6062148"/>
              <a:gd name="connsiteX71-143" fmla="*/ 1939044 w 4522224"/>
              <a:gd name="connsiteY71-144" fmla="*/ 4248 h 6062148"/>
              <a:gd name="connsiteX72-145" fmla="*/ 2167644 w 4522224"/>
              <a:gd name="connsiteY72-146" fmla="*/ 4248 h 6062148"/>
              <a:gd name="connsiteX73-147" fmla="*/ 2388624 w 4522224"/>
              <a:gd name="connsiteY73-148" fmla="*/ 57588 h 6062148"/>
              <a:gd name="connsiteX74-149" fmla="*/ 2662944 w 4522224"/>
              <a:gd name="connsiteY74-150" fmla="*/ 133788 h 6062148"/>
              <a:gd name="connsiteX75-151" fmla="*/ 2815344 w 4522224"/>
              <a:gd name="connsiteY75-152" fmla="*/ 202368 h 6062148"/>
              <a:gd name="connsiteX76-153" fmla="*/ 3097284 w 4522224"/>
              <a:gd name="connsiteY76-154" fmla="*/ 400488 h 6062148"/>
              <a:gd name="connsiteX77-155" fmla="*/ 3280164 w 4522224"/>
              <a:gd name="connsiteY77-156" fmla="*/ 651948 h 6062148"/>
              <a:gd name="connsiteX78-157" fmla="*/ 3402084 w 4522224"/>
              <a:gd name="connsiteY78-158" fmla="*/ 918648 h 6062148"/>
              <a:gd name="connsiteX79-159" fmla="*/ 3470664 w 4522224"/>
              <a:gd name="connsiteY79-160" fmla="*/ 1238688 h 6062148"/>
              <a:gd name="connsiteX80-161" fmla="*/ 3501144 w 4522224"/>
              <a:gd name="connsiteY80-162" fmla="*/ 1543488 h 6062148"/>
              <a:gd name="connsiteX81-163" fmla="*/ 3501144 w 4522224"/>
              <a:gd name="connsiteY81-164" fmla="*/ 1962588 h 6062148"/>
              <a:gd name="connsiteX82-165" fmla="*/ 3333504 w 4522224"/>
              <a:gd name="connsiteY82-166" fmla="*/ 2305488 h 6062148"/>
              <a:gd name="connsiteX83-167" fmla="*/ 3249684 w 4522224"/>
              <a:gd name="connsiteY83-168" fmla="*/ 2473128 h 6062148"/>
              <a:gd name="connsiteX84-169" fmla="*/ 3127764 w 4522224"/>
              <a:gd name="connsiteY84-170" fmla="*/ 2663628 h 6062148"/>
              <a:gd name="connsiteX85-171" fmla="*/ 3066804 w 4522224"/>
              <a:gd name="connsiteY85-172" fmla="*/ 2838888 h 6062148"/>
              <a:gd name="connsiteX86-173" fmla="*/ 3059184 w 4522224"/>
              <a:gd name="connsiteY86-174" fmla="*/ 2915088 h 6062148"/>
              <a:gd name="connsiteX87-175" fmla="*/ 3013464 w 4522224"/>
              <a:gd name="connsiteY87-176" fmla="*/ 3014148 h 6062148"/>
              <a:gd name="connsiteX88-177" fmla="*/ 2975364 w 4522224"/>
              <a:gd name="connsiteY88-178" fmla="*/ 3082728 h 6062148"/>
              <a:gd name="connsiteX89-179" fmla="*/ 2952504 w 4522224"/>
              <a:gd name="connsiteY89-180" fmla="*/ 3120828 h 6062148"/>
              <a:gd name="connsiteX90-181" fmla="*/ 2952504 w 4522224"/>
              <a:gd name="connsiteY90-182" fmla="*/ 3555168 h 6062148"/>
              <a:gd name="connsiteX91-183" fmla="*/ 2952504 w 4522224"/>
              <a:gd name="connsiteY91-184" fmla="*/ 3562788 h 6062148"/>
              <a:gd name="connsiteX92-185" fmla="*/ 3005844 w 4522224"/>
              <a:gd name="connsiteY92-186" fmla="*/ 3539928 h 6062148"/>
              <a:gd name="connsiteX93-187" fmla="*/ 3059184 w 4522224"/>
              <a:gd name="connsiteY93-188" fmla="*/ 3562788 h 6062148"/>
              <a:gd name="connsiteX94-189" fmla="*/ 3104904 w 4522224"/>
              <a:gd name="connsiteY94-190" fmla="*/ 3570408 h 6062148"/>
              <a:gd name="connsiteX95-191" fmla="*/ 3135384 w 4522224"/>
              <a:gd name="connsiteY95-192" fmla="*/ 3631368 h 6062148"/>
              <a:gd name="connsiteX96-193" fmla="*/ 3112524 w 4522224"/>
              <a:gd name="connsiteY96-194" fmla="*/ 3738048 h 6062148"/>
              <a:gd name="connsiteX97-195" fmla="*/ 3120144 w 4522224"/>
              <a:gd name="connsiteY97-196" fmla="*/ 4103808 h 6062148"/>
              <a:gd name="connsiteX98-197" fmla="*/ 3112524 w 4522224"/>
              <a:gd name="connsiteY98-198" fmla="*/ 4119048 h 6062148"/>
              <a:gd name="connsiteX99-199" fmla="*/ 3158244 w 4522224"/>
              <a:gd name="connsiteY99-200" fmla="*/ 4157148 h 6062148"/>
              <a:gd name="connsiteX100-201" fmla="*/ 3196344 w 4522224"/>
              <a:gd name="connsiteY100-202" fmla="*/ 4164768 h 6062148"/>
              <a:gd name="connsiteX101-203" fmla="*/ 3226824 w 4522224"/>
              <a:gd name="connsiteY101-204" fmla="*/ 4172388 h 6062148"/>
              <a:gd name="connsiteX102-205" fmla="*/ 3280164 w 4522224"/>
              <a:gd name="connsiteY102-206" fmla="*/ 4294308 h 6062148"/>
              <a:gd name="connsiteX103-207" fmla="*/ 3295404 w 4522224"/>
              <a:gd name="connsiteY103-208" fmla="*/ 4347648 h 6062148"/>
              <a:gd name="connsiteX104-209" fmla="*/ 3325884 w 4522224"/>
              <a:gd name="connsiteY104-210" fmla="*/ 4408608 h 6062148"/>
              <a:gd name="connsiteX105-211" fmla="*/ 3546864 w 4522224"/>
              <a:gd name="connsiteY105-212" fmla="*/ 4644828 h 6062148"/>
              <a:gd name="connsiteX106-213" fmla="*/ 3882144 w 4522224"/>
              <a:gd name="connsiteY106-214" fmla="*/ 5025828 h 6062148"/>
              <a:gd name="connsiteX107-215" fmla="*/ 4095504 w 4522224"/>
              <a:gd name="connsiteY107-216" fmla="*/ 5300148 h 6062148"/>
              <a:gd name="connsiteX108-217" fmla="*/ 4362204 w 4522224"/>
              <a:gd name="connsiteY108-218" fmla="*/ 5726868 h 6062148"/>
              <a:gd name="connsiteX109-219" fmla="*/ 4522224 w 4522224"/>
              <a:gd name="connsiteY109-220" fmla="*/ 6046908 h 6062148"/>
              <a:gd name="connsiteX0-221" fmla="*/ 323604 w 4522224"/>
              <a:gd name="connsiteY0-222" fmla="*/ 6062148 h 6062148"/>
              <a:gd name="connsiteX1-223" fmla="*/ 376944 w 4522224"/>
              <a:gd name="connsiteY1-224" fmla="*/ 5924988 h 6062148"/>
              <a:gd name="connsiteX2-225" fmla="*/ 437904 w 4522224"/>
              <a:gd name="connsiteY2-226" fmla="*/ 5780208 h 6062148"/>
              <a:gd name="connsiteX3-227" fmla="*/ 468384 w 4522224"/>
              <a:gd name="connsiteY3-228" fmla="*/ 5665908 h 6062148"/>
              <a:gd name="connsiteX4-229" fmla="*/ 506484 w 4522224"/>
              <a:gd name="connsiteY4-230" fmla="*/ 5612568 h 6062148"/>
              <a:gd name="connsiteX5-231" fmla="*/ 536964 w 4522224"/>
              <a:gd name="connsiteY5-232" fmla="*/ 5521128 h 6062148"/>
              <a:gd name="connsiteX6-233" fmla="*/ 559824 w 4522224"/>
              <a:gd name="connsiteY6-234" fmla="*/ 5353488 h 6062148"/>
              <a:gd name="connsiteX7-235" fmla="*/ 597924 w 4522224"/>
              <a:gd name="connsiteY7-236" fmla="*/ 5223948 h 6062148"/>
              <a:gd name="connsiteX8-237" fmla="*/ 620784 w 4522224"/>
              <a:gd name="connsiteY8-238" fmla="*/ 5178228 h 6062148"/>
              <a:gd name="connsiteX9-239" fmla="*/ 696984 w 4522224"/>
              <a:gd name="connsiteY9-240" fmla="*/ 5071548 h 6062148"/>
              <a:gd name="connsiteX10-241" fmla="*/ 712224 w 4522224"/>
              <a:gd name="connsiteY10-242" fmla="*/ 5063928 h 6062148"/>
              <a:gd name="connsiteX11-243" fmla="*/ 704604 w 4522224"/>
              <a:gd name="connsiteY11-244" fmla="*/ 5025828 h 6062148"/>
              <a:gd name="connsiteX12-245" fmla="*/ 696984 w 4522224"/>
              <a:gd name="connsiteY12-246" fmla="*/ 5002968 h 6062148"/>
              <a:gd name="connsiteX13-247" fmla="*/ 963684 w 4522224"/>
              <a:gd name="connsiteY13-248" fmla="*/ 4682928 h 6062148"/>
              <a:gd name="connsiteX14-249" fmla="*/ 956064 w 4522224"/>
              <a:gd name="connsiteY14-250" fmla="*/ 4644828 h 6062148"/>
              <a:gd name="connsiteX15-251" fmla="*/ 1337064 w 4522224"/>
              <a:gd name="connsiteY15-252" fmla="*/ 4172388 h 6062148"/>
              <a:gd name="connsiteX16-253" fmla="*/ 1253244 w 4522224"/>
              <a:gd name="connsiteY16-254" fmla="*/ 4012368 h 6062148"/>
              <a:gd name="connsiteX17-255" fmla="*/ 1199904 w 4522224"/>
              <a:gd name="connsiteY17-256" fmla="*/ 3928548 h 6062148"/>
              <a:gd name="connsiteX18-257" fmla="*/ 1169424 w 4522224"/>
              <a:gd name="connsiteY18-258" fmla="*/ 3768528 h 6062148"/>
              <a:gd name="connsiteX19-259" fmla="*/ 1146564 w 4522224"/>
              <a:gd name="connsiteY19-260" fmla="*/ 3699948 h 6062148"/>
              <a:gd name="connsiteX20-261" fmla="*/ 1138944 w 4522224"/>
              <a:gd name="connsiteY20-262" fmla="*/ 3669468 h 6062148"/>
              <a:gd name="connsiteX21-263" fmla="*/ 1062744 w 4522224"/>
              <a:gd name="connsiteY21-264" fmla="*/ 3661848 h 6062148"/>
              <a:gd name="connsiteX22-265" fmla="*/ 933204 w 4522224"/>
              <a:gd name="connsiteY22-266" fmla="*/ 3669468 h 6062148"/>
              <a:gd name="connsiteX23-267" fmla="*/ 826524 w 4522224"/>
              <a:gd name="connsiteY23-268" fmla="*/ 3692328 h 6062148"/>
              <a:gd name="connsiteX24-269" fmla="*/ 605544 w 4522224"/>
              <a:gd name="connsiteY24-270" fmla="*/ 3738048 h 6062148"/>
              <a:gd name="connsiteX25-271" fmla="*/ 384564 w 4522224"/>
              <a:gd name="connsiteY25-272" fmla="*/ 3638988 h 6062148"/>
              <a:gd name="connsiteX26-273" fmla="*/ 376944 w 4522224"/>
              <a:gd name="connsiteY26-274" fmla="*/ 3326568 h 6062148"/>
              <a:gd name="connsiteX27-275" fmla="*/ 415044 w 4522224"/>
              <a:gd name="connsiteY27-276" fmla="*/ 3227508 h 6062148"/>
              <a:gd name="connsiteX28-277" fmla="*/ 384564 w 4522224"/>
              <a:gd name="connsiteY28-278" fmla="*/ 3166548 h 6062148"/>
              <a:gd name="connsiteX29-279" fmla="*/ 361704 w 4522224"/>
              <a:gd name="connsiteY29-280" fmla="*/ 3166548 h 6062148"/>
              <a:gd name="connsiteX30-281" fmla="*/ 346464 w 4522224"/>
              <a:gd name="connsiteY30-282" fmla="*/ 3105588 h 6062148"/>
              <a:gd name="connsiteX31-283" fmla="*/ 392184 w 4522224"/>
              <a:gd name="connsiteY31-284" fmla="*/ 3021768 h 6062148"/>
              <a:gd name="connsiteX32-285" fmla="*/ 483624 w 4522224"/>
              <a:gd name="connsiteY32-286" fmla="*/ 2998908 h 6062148"/>
              <a:gd name="connsiteX33-287" fmla="*/ 460764 w 4522224"/>
              <a:gd name="connsiteY33-288" fmla="*/ 2930328 h 6062148"/>
              <a:gd name="connsiteX34-289" fmla="*/ 430284 w 4522224"/>
              <a:gd name="connsiteY34-290" fmla="*/ 2930328 h 6062148"/>
              <a:gd name="connsiteX35-291" fmla="*/ 384564 w 4522224"/>
              <a:gd name="connsiteY35-292" fmla="*/ 2930328 h 6062148"/>
              <a:gd name="connsiteX36-293" fmla="*/ 300744 w 4522224"/>
              <a:gd name="connsiteY36-294" fmla="*/ 2876988 h 6062148"/>
              <a:gd name="connsiteX37-295" fmla="*/ 315984 w 4522224"/>
              <a:gd name="connsiteY37-296" fmla="*/ 2846508 h 6062148"/>
              <a:gd name="connsiteX38-297" fmla="*/ 323604 w 4522224"/>
              <a:gd name="connsiteY38-298" fmla="*/ 2793168 h 6062148"/>
              <a:gd name="connsiteX39-299" fmla="*/ 308364 w 4522224"/>
              <a:gd name="connsiteY39-300" fmla="*/ 2732208 h 6062148"/>
              <a:gd name="connsiteX40-301" fmla="*/ 262644 w 4522224"/>
              <a:gd name="connsiteY40-302" fmla="*/ 2671248 h 6062148"/>
              <a:gd name="connsiteX41-303" fmla="*/ 171204 w 4522224"/>
              <a:gd name="connsiteY41-304" fmla="*/ 2656008 h 6062148"/>
              <a:gd name="connsiteX42-305" fmla="*/ 49284 w 4522224"/>
              <a:gd name="connsiteY42-306" fmla="*/ 2610288 h 6062148"/>
              <a:gd name="connsiteX43-307" fmla="*/ 18804 w 4522224"/>
              <a:gd name="connsiteY43-308" fmla="*/ 2556948 h 6062148"/>
              <a:gd name="connsiteX44-309" fmla="*/ 3564 w 4522224"/>
              <a:gd name="connsiteY44-310" fmla="*/ 2488368 h 6062148"/>
              <a:gd name="connsiteX45-311" fmla="*/ 87384 w 4522224"/>
              <a:gd name="connsiteY45-312" fmla="*/ 2335968 h 6062148"/>
              <a:gd name="connsiteX46-313" fmla="*/ 216924 w 4522224"/>
              <a:gd name="connsiteY46-314" fmla="*/ 2175948 h 6062148"/>
              <a:gd name="connsiteX47-315" fmla="*/ 277884 w 4522224"/>
              <a:gd name="connsiteY47-316" fmla="*/ 2084508 h 6062148"/>
              <a:gd name="connsiteX48-317" fmla="*/ 323604 w 4522224"/>
              <a:gd name="connsiteY48-318" fmla="*/ 1977828 h 6062148"/>
              <a:gd name="connsiteX49-319" fmla="*/ 354084 w 4522224"/>
              <a:gd name="connsiteY49-320" fmla="*/ 1871148 h 6062148"/>
              <a:gd name="connsiteX50-321" fmla="*/ 369324 w 4522224"/>
              <a:gd name="connsiteY50-322" fmla="*/ 1810188 h 6062148"/>
              <a:gd name="connsiteX51-323" fmla="*/ 338844 w 4522224"/>
              <a:gd name="connsiteY51-324" fmla="*/ 1756848 h 6062148"/>
              <a:gd name="connsiteX52-325" fmla="*/ 323604 w 4522224"/>
              <a:gd name="connsiteY52-326" fmla="*/ 1680648 h 6062148"/>
              <a:gd name="connsiteX53-327" fmla="*/ 407424 w 4522224"/>
              <a:gd name="connsiteY53-328" fmla="*/ 1474908 h 6062148"/>
              <a:gd name="connsiteX54-329" fmla="*/ 437904 w 4522224"/>
              <a:gd name="connsiteY54-330" fmla="*/ 1307268 h 6062148"/>
              <a:gd name="connsiteX55-331" fmla="*/ 460764 w 4522224"/>
              <a:gd name="connsiteY55-332" fmla="*/ 1192968 h 6062148"/>
              <a:gd name="connsiteX56-333" fmla="*/ 498864 w 4522224"/>
              <a:gd name="connsiteY56-334" fmla="*/ 1055808 h 6062148"/>
              <a:gd name="connsiteX57-335" fmla="*/ 552204 w 4522224"/>
              <a:gd name="connsiteY57-336" fmla="*/ 888168 h 6062148"/>
              <a:gd name="connsiteX58-337" fmla="*/ 498864 w 4522224"/>
              <a:gd name="connsiteY58-338" fmla="*/ 888168 h 6062148"/>
              <a:gd name="connsiteX59-339" fmla="*/ 407424 w 4522224"/>
              <a:gd name="connsiteY59-340" fmla="*/ 834828 h 6062148"/>
              <a:gd name="connsiteX60-341" fmla="*/ 323604 w 4522224"/>
              <a:gd name="connsiteY60-342" fmla="*/ 789108 h 6062148"/>
              <a:gd name="connsiteX61-343" fmla="*/ 255024 w 4522224"/>
              <a:gd name="connsiteY61-344" fmla="*/ 773868 h 6062148"/>
              <a:gd name="connsiteX62-345" fmla="*/ 209304 w 4522224"/>
              <a:gd name="connsiteY62-346" fmla="*/ 751008 h 6062148"/>
              <a:gd name="connsiteX63-347" fmla="*/ 255024 w 4522224"/>
              <a:gd name="connsiteY63-348" fmla="*/ 674808 h 6062148"/>
              <a:gd name="connsiteX64-349" fmla="*/ 369324 w 4522224"/>
              <a:gd name="connsiteY64-350" fmla="*/ 606228 h 6062148"/>
              <a:gd name="connsiteX65-351" fmla="*/ 552204 w 4522224"/>
              <a:gd name="connsiteY65-352" fmla="*/ 507168 h 6062148"/>
              <a:gd name="connsiteX66-353" fmla="*/ 651264 w 4522224"/>
              <a:gd name="connsiteY66-354" fmla="*/ 423348 h 6062148"/>
              <a:gd name="connsiteX67-355" fmla="*/ 887484 w 4522224"/>
              <a:gd name="connsiteY67-356" fmla="*/ 232848 h 6062148"/>
              <a:gd name="connsiteX68-357" fmla="*/ 1169424 w 4522224"/>
              <a:gd name="connsiteY68-358" fmla="*/ 80448 h 6062148"/>
              <a:gd name="connsiteX69-359" fmla="*/ 1588524 w 4522224"/>
              <a:gd name="connsiteY69-360" fmla="*/ 11868 h 6062148"/>
              <a:gd name="connsiteX70-361" fmla="*/ 1939044 w 4522224"/>
              <a:gd name="connsiteY70-362" fmla="*/ 4248 h 6062148"/>
              <a:gd name="connsiteX71-363" fmla="*/ 2167644 w 4522224"/>
              <a:gd name="connsiteY71-364" fmla="*/ 4248 h 6062148"/>
              <a:gd name="connsiteX72-365" fmla="*/ 2388624 w 4522224"/>
              <a:gd name="connsiteY72-366" fmla="*/ 57588 h 6062148"/>
              <a:gd name="connsiteX73-367" fmla="*/ 2662944 w 4522224"/>
              <a:gd name="connsiteY73-368" fmla="*/ 133788 h 6062148"/>
              <a:gd name="connsiteX74-369" fmla="*/ 2815344 w 4522224"/>
              <a:gd name="connsiteY74-370" fmla="*/ 202368 h 6062148"/>
              <a:gd name="connsiteX75-371" fmla="*/ 3097284 w 4522224"/>
              <a:gd name="connsiteY75-372" fmla="*/ 400488 h 6062148"/>
              <a:gd name="connsiteX76-373" fmla="*/ 3280164 w 4522224"/>
              <a:gd name="connsiteY76-374" fmla="*/ 651948 h 6062148"/>
              <a:gd name="connsiteX77-375" fmla="*/ 3402084 w 4522224"/>
              <a:gd name="connsiteY77-376" fmla="*/ 918648 h 6062148"/>
              <a:gd name="connsiteX78-377" fmla="*/ 3470664 w 4522224"/>
              <a:gd name="connsiteY78-378" fmla="*/ 1238688 h 6062148"/>
              <a:gd name="connsiteX79-379" fmla="*/ 3501144 w 4522224"/>
              <a:gd name="connsiteY79-380" fmla="*/ 1543488 h 6062148"/>
              <a:gd name="connsiteX80-381" fmla="*/ 3501144 w 4522224"/>
              <a:gd name="connsiteY80-382" fmla="*/ 1962588 h 6062148"/>
              <a:gd name="connsiteX81-383" fmla="*/ 3333504 w 4522224"/>
              <a:gd name="connsiteY81-384" fmla="*/ 2305488 h 6062148"/>
              <a:gd name="connsiteX82-385" fmla="*/ 3249684 w 4522224"/>
              <a:gd name="connsiteY82-386" fmla="*/ 2473128 h 6062148"/>
              <a:gd name="connsiteX83-387" fmla="*/ 3127764 w 4522224"/>
              <a:gd name="connsiteY83-388" fmla="*/ 2663628 h 6062148"/>
              <a:gd name="connsiteX84-389" fmla="*/ 3066804 w 4522224"/>
              <a:gd name="connsiteY84-390" fmla="*/ 2838888 h 6062148"/>
              <a:gd name="connsiteX85-391" fmla="*/ 3059184 w 4522224"/>
              <a:gd name="connsiteY85-392" fmla="*/ 2915088 h 6062148"/>
              <a:gd name="connsiteX86-393" fmla="*/ 3013464 w 4522224"/>
              <a:gd name="connsiteY86-394" fmla="*/ 3014148 h 6062148"/>
              <a:gd name="connsiteX87-395" fmla="*/ 2975364 w 4522224"/>
              <a:gd name="connsiteY87-396" fmla="*/ 3082728 h 6062148"/>
              <a:gd name="connsiteX88-397" fmla="*/ 2952504 w 4522224"/>
              <a:gd name="connsiteY88-398" fmla="*/ 3120828 h 6062148"/>
              <a:gd name="connsiteX89-399" fmla="*/ 2952504 w 4522224"/>
              <a:gd name="connsiteY89-400" fmla="*/ 3555168 h 6062148"/>
              <a:gd name="connsiteX90-401" fmla="*/ 2952504 w 4522224"/>
              <a:gd name="connsiteY90-402" fmla="*/ 3562788 h 6062148"/>
              <a:gd name="connsiteX91-403" fmla="*/ 3005844 w 4522224"/>
              <a:gd name="connsiteY91-404" fmla="*/ 3539928 h 6062148"/>
              <a:gd name="connsiteX92-405" fmla="*/ 3059184 w 4522224"/>
              <a:gd name="connsiteY92-406" fmla="*/ 3562788 h 6062148"/>
              <a:gd name="connsiteX93-407" fmla="*/ 3104904 w 4522224"/>
              <a:gd name="connsiteY93-408" fmla="*/ 3570408 h 6062148"/>
              <a:gd name="connsiteX94-409" fmla="*/ 3135384 w 4522224"/>
              <a:gd name="connsiteY94-410" fmla="*/ 3631368 h 6062148"/>
              <a:gd name="connsiteX95-411" fmla="*/ 3112524 w 4522224"/>
              <a:gd name="connsiteY95-412" fmla="*/ 3738048 h 6062148"/>
              <a:gd name="connsiteX96-413" fmla="*/ 3120144 w 4522224"/>
              <a:gd name="connsiteY96-414" fmla="*/ 4103808 h 6062148"/>
              <a:gd name="connsiteX97-415" fmla="*/ 3112524 w 4522224"/>
              <a:gd name="connsiteY97-416" fmla="*/ 4119048 h 6062148"/>
              <a:gd name="connsiteX98-417" fmla="*/ 3158244 w 4522224"/>
              <a:gd name="connsiteY98-418" fmla="*/ 4157148 h 6062148"/>
              <a:gd name="connsiteX99-419" fmla="*/ 3196344 w 4522224"/>
              <a:gd name="connsiteY99-420" fmla="*/ 4164768 h 6062148"/>
              <a:gd name="connsiteX100-421" fmla="*/ 3226824 w 4522224"/>
              <a:gd name="connsiteY100-422" fmla="*/ 4172388 h 6062148"/>
              <a:gd name="connsiteX101-423" fmla="*/ 3280164 w 4522224"/>
              <a:gd name="connsiteY101-424" fmla="*/ 4294308 h 6062148"/>
              <a:gd name="connsiteX102-425" fmla="*/ 3295404 w 4522224"/>
              <a:gd name="connsiteY102-426" fmla="*/ 4347648 h 6062148"/>
              <a:gd name="connsiteX103-427" fmla="*/ 3325884 w 4522224"/>
              <a:gd name="connsiteY103-428" fmla="*/ 4408608 h 6062148"/>
              <a:gd name="connsiteX104-429" fmla="*/ 3546864 w 4522224"/>
              <a:gd name="connsiteY104-430" fmla="*/ 4644828 h 6062148"/>
              <a:gd name="connsiteX105-431" fmla="*/ 3882144 w 4522224"/>
              <a:gd name="connsiteY105-432" fmla="*/ 5025828 h 6062148"/>
              <a:gd name="connsiteX106-433" fmla="*/ 4095504 w 4522224"/>
              <a:gd name="connsiteY106-434" fmla="*/ 5300148 h 6062148"/>
              <a:gd name="connsiteX107-435" fmla="*/ 4362204 w 4522224"/>
              <a:gd name="connsiteY107-436" fmla="*/ 5726868 h 6062148"/>
              <a:gd name="connsiteX108-437" fmla="*/ 4522224 w 4522224"/>
              <a:gd name="connsiteY108-438" fmla="*/ 6046908 h 6062148"/>
              <a:gd name="connsiteX0-439" fmla="*/ 328606 w 4527226"/>
              <a:gd name="connsiteY0-440" fmla="*/ 6062148 h 6062148"/>
              <a:gd name="connsiteX1-441" fmla="*/ 381946 w 4527226"/>
              <a:gd name="connsiteY1-442" fmla="*/ 5924988 h 6062148"/>
              <a:gd name="connsiteX2-443" fmla="*/ 442906 w 4527226"/>
              <a:gd name="connsiteY2-444" fmla="*/ 5780208 h 6062148"/>
              <a:gd name="connsiteX3-445" fmla="*/ 473386 w 4527226"/>
              <a:gd name="connsiteY3-446" fmla="*/ 5665908 h 6062148"/>
              <a:gd name="connsiteX4-447" fmla="*/ 511486 w 4527226"/>
              <a:gd name="connsiteY4-448" fmla="*/ 5612568 h 6062148"/>
              <a:gd name="connsiteX5-449" fmla="*/ 541966 w 4527226"/>
              <a:gd name="connsiteY5-450" fmla="*/ 5521128 h 6062148"/>
              <a:gd name="connsiteX6-451" fmla="*/ 564826 w 4527226"/>
              <a:gd name="connsiteY6-452" fmla="*/ 5353488 h 6062148"/>
              <a:gd name="connsiteX7-453" fmla="*/ 602926 w 4527226"/>
              <a:gd name="connsiteY7-454" fmla="*/ 5223948 h 6062148"/>
              <a:gd name="connsiteX8-455" fmla="*/ 625786 w 4527226"/>
              <a:gd name="connsiteY8-456" fmla="*/ 5178228 h 6062148"/>
              <a:gd name="connsiteX9-457" fmla="*/ 701986 w 4527226"/>
              <a:gd name="connsiteY9-458" fmla="*/ 5071548 h 6062148"/>
              <a:gd name="connsiteX10-459" fmla="*/ 717226 w 4527226"/>
              <a:gd name="connsiteY10-460" fmla="*/ 5063928 h 6062148"/>
              <a:gd name="connsiteX11-461" fmla="*/ 709606 w 4527226"/>
              <a:gd name="connsiteY11-462" fmla="*/ 5025828 h 6062148"/>
              <a:gd name="connsiteX12-463" fmla="*/ 701986 w 4527226"/>
              <a:gd name="connsiteY12-464" fmla="*/ 5002968 h 6062148"/>
              <a:gd name="connsiteX13-465" fmla="*/ 968686 w 4527226"/>
              <a:gd name="connsiteY13-466" fmla="*/ 4682928 h 6062148"/>
              <a:gd name="connsiteX14-467" fmla="*/ 961066 w 4527226"/>
              <a:gd name="connsiteY14-468" fmla="*/ 4644828 h 6062148"/>
              <a:gd name="connsiteX15-469" fmla="*/ 1342066 w 4527226"/>
              <a:gd name="connsiteY15-470" fmla="*/ 4172388 h 6062148"/>
              <a:gd name="connsiteX16-471" fmla="*/ 1258246 w 4527226"/>
              <a:gd name="connsiteY16-472" fmla="*/ 4012368 h 6062148"/>
              <a:gd name="connsiteX17-473" fmla="*/ 1204906 w 4527226"/>
              <a:gd name="connsiteY17-474" fmla="*/ 3928548 h 6062148"/>
              <a:gd name="connsiteX18-475" fmla="*/ 1174426 w 4527226"/>
              <a:gd name="connsiteY18-476" fmla="*/ 3768528 h 6062148"/>
              <a:gd name="connsiteX19-477" fmla="*/ 1151566 w 4527226"/>
              <a:gd name="connsiteY19-478" fmla="*/ 3699948 h 6062148"/>
              <a:gd name="connsiteX20-479" fmla="*/ 1143946 w 4527226"/>
              <a:gd name="connsiteY20-480" fmla="*/ 3669468 h 6062148"/>
              <a:gd name="connsiteX21-481" fmla="*/ 1067746 w 4527226"/>
              <a:gd name="connsiteY21-482" fmla="*/ 3661848 h 6062148"/>
              <a:gd name="connsiteX22-483" fmla="*/ 938206 w 4527226"/>
              <a:gd name="connsiteY22-484" fmla="*/ 3669468 h 6062148"/>
              <a:gd name="connsiteX23-485" fmla="*/ 831526 w 4527226"/>
              <a:gd name="connsiteY23-486" fmla="*/ 3692328 h 6062148"/>
              <a:gd name="connsiteX24-487" fmla="*/ 610546 w 4527226"/>
              <a:gd name="connsiteY24-488" fmla="*/ 3738048 h 6062148"/>
              <a:gd name="connsiteX25-489" fmla="*/ 389566 w 4527226"/>
              <a:gd name="connsiteY25-490" fmla="*/ 3638988 h 6062148"/>
              <a:gd name="connsiteX26-491" fmla="*/ 381946 w 4527226"/>
              <a:gd name="connsiteY26-492" fmla="*/ 3326568 h 6062148"/>
              <a:gd name="connsiteX27-493" fmla="*/ 420046 w 4527226"/>
              <a:gd name="connsiteY27-494" fmla="*/ 3227508 h 6062148"/>
              <a:gd name="connsiteX28-495" fmla="*/ 389566 w 4527226"/>
              <a:gd name="connsiteY28-496" fmla="*/ 3166548 h 6062148"/>
              <a:gd name="connsiteX29-497" fmla="*/ 366706 w 4527226"/>
              <a:gd name="connsiteY29-498" fmla="*/ 3166548 h 6062148"/>
              <a:gd name="connsiteX30-499" fmla="*/ 351466 w 4527226"/>
              <a:gd name="connsiteY30-500" fmla="*/ 3105588 h 6062148"/>
              <a:gd name="connsiteX31-501" fmla="*/ 397186 w 4527226"/>
              <a:gd name="connsiteY31-502" fmla="*/ 3021768 h 6062148"/>
              <a:gd name="connsiteX32-503" fmla="*/ 488626 w 4527226"/>
              <a:gd name="connsiteY32-504" fmla="*/ 2998908 h 6062148"/>
              <a:gd name="connsiteX33-505" fmla="*/ 465766 w 4527226"/>
              <a:gd name="connsiteY33-506" fmla="*/ 2930328 h 6062148"/>
              <a:gd name="connsiteX34-507" fmla="*/ 435286 w 4527226"/>
              <a:gd name="connsiteY34-508" fmla="*/ 2930328 h 6062148"/>
              <a:gd name="connsiteX35-509" fmla="*/ 389566 w 4527226"/>
              <a:gd name="connsiteY35-510" fmla="*/ 2930328 h 6062148"/>
              <a:gd name="connsiteX36-511" fmla="*/ 305746 w 4527226"/>
              <a:gd name="connsiteY36-512" fmla="*/ 2876988 h 6062148"/>
              <a:gd name="connsiteX37-513" fmla="*/ 320986 w 4527226"/>
              <a:gd name="connsiteY37-514" fmla="*/ 2846508 h 6062148"/>
              <a:gd name="connsiteX38-515" fmla="*/ 328606 w 4527226"/>
              <a:gd name="connsiteY38-516" fmla="*/ 2793168 h 6062148"/>
              <a:gd name="connsiteX39-517" fmla="*/ 313366 w 4527226"/>
              <a:gd name="connsiteY39-518" fmla="*/ 2732208 h 6062148"/>
              <a:gd name="connsiteX40-519" fmla="*/ 267646 w 4527226"/>
              <a:gd name="connsiteY40-520" fmla="*/ 2671248 h 6062148"/>
              <a:gd name="connsiteX41-521" fmla="*/ 176206 w 4527226"/>
              <a:gd name="connsiteY41-522" fmla="*/ 2656008 h 6062148"/>
              <a:gd name="connsiteX42-523" fmla="*/ 54286 w 4527226"/>
              <a:gd name="connsiteY42-524" fmla="*/ 2610288 h 6062148"/>
              <a:gd name="connsiteX43-525" fmla="*/ 7931 w 4527226"/>
              <a:gd name="connsiteY43-526" fmla="*/ 2563298 h 6062148"/>
              <a:gd name="connsiteX44-527" fmla="*/ 8566 w 4527226"/>
              <a:gd name="connsiteY44-528" fmla="*/ 2488368 h 6062148"/>
              <a:gd name="connsiteX45-529" fmla="*/ 92386 w 4527226"/>
              <a:gd name="connsiteY45-530" fmla="*/ 2335968 h 6062148"/>
              <a:gd name="connsiteX46-531" fmla="*/ 221926 w 4527226"/>
              <a:gd name="connsiteY46-532" fmla="*/ 2175948 h 6062148"/>
              <a:gd name="connsiteX47-533" fmla="*/ 282886 w 4527226"/>
              <a:gd name="connsiteY47-534" fmla="*/ 2084508 h 6062148"/>
              <a:gd name="connsiteX48-535" fmla="*/ 328606 w 4527226"/>
              <a:gd name="connsiteY48-536" fmla="*/ 1977828 h 6062148"/>
              <a:gd name="connsiteX49-537" fmla="*/ 359086 w 4527226"/>
              <a:gd name="connsiteY49-538" fmla="*/ 1871148 h 6062148"/>
              <a:gd name="connsiteX50-539" fmla="*/ 374326 w 4527226"/>
              <a:gd name="connsiteY50-540" fmla="*/ 1810188 h 6062148"/>
              <a:gd name="connsiteX51-541" fmla="*/ 343846 w 4527226"/>
              <a:gd name="connsiteY51-542" fmla="*/ 1756848 h 6062148"/>
              <a:gd name="connsiteX52-543" fmla="*/ 328606 w 4527226"/>
              <a:gd name="connsiteY52-544" fmla="*/ 1680648 h 6062148"/>
              <a:gd name="connsiteX53-545" fmla="*/ 412426 w 4527226"/>
              <a:gd name="connsiteY53-546" fmla="*/ 1474908 h 6062148"/>
              <a:gd name="connsiteX54-547" fmla="*/ 442906 w 4527226"/>
              <a:gd name="connsiteY54-548" fmla="*/ 1307268 h 6062148"/>
              <a:gd name="connsiteX55-549" fmla="*/ 465766 w 4527226"/>
              <a:gd name="connsiteY55-550" fmla="*/ 1192968 h 6062148"/>
              <a:gd name="connsiteX56-551" fmla="*/ 503866 w 4527226"/>
              <a:gd name="connsiteY56-552" fmla="*/ 1055808 h 6062148"/>
              <a:gd name="connsiteX57-553" fmla="*/ 557206 w 4527226"/>
              <a:gd name="connsiteY57-554" fmla="*/ 888168 h 6062148"/>
              <a:gd name="connsiteX58-555" fmla="*/ 503866 w 4527226"/>
              <a:gd name="connsiteY58-556" fmla="*/ 888168 h 6062148"/>
              <a:gd name="connsiteX59-557" fmla="*/ 412426 w 4527226"/>
              <a:gd name="connsiteY59-558" fmla="*/ 834828 h 6062148"/>
              <a:gd name="connsiteX60-559" fmla="*/ 328606 w 4527226"/>
              <a:gd name="connsiteY60-560" fmla="*/ 789108 h 6062148"/>
              <a:gd name="connsiteX61-561" fmla="*/ 260026 w 4527226"/>
              <a:gd name="connsiteY61-562" fmla="*/ 773868 h 6062148"/>
              <a:gd name="connsiteX62-563" fmla="*/ 214306 w 4527226"/>
              <a:gd name="connsiteY62-564" fmla="*/ 751008 h 6062148"/>
              <a:gd name="connsiteX63-565" fmla="*/ 260026 w 4527226"/>
              <a:gd name="connsiteY63-566" fmla="*/ 674808 h 6062148"/>
              <a:gd name="connsiteX64-567" fmla="*/ 374326 w 4527226"/>
              <a:gd name="connsiteY64-568" fmla="*/ 606228 h 6062148"/>
              <a:gd name="connsiteX65-569" fmla="*/ 557206 w 4527226"/>
              <a:gd name="connsiteY65-570" fmla="*/ 507168 h 6062148"/>
              <a:gd name="connsiteX66-571" fmla="*/ 656266 w 4527226"/>
              <a:gd name="connsiteY66-572" fmla="*/ 423348 h 6062148"/>
              <a:gd name="connsiteX67-573" fmla="*/ 892486 w 4527226"/>
              <a:gd name="connsiteY67-574" fmla="*/ 232848 h 6062148"/>
              <a:gd name="connsiteX68-575" fmla="*/ 1174426 w 4527226"/>
              <a:gd name="connsiteY68-576" fmla="*/ 80448 h 6062148"/>
              <a:gd name="connsiteX69-577" fmla="*/ 1593526 w 4527226"/>
              <a:gd name="connsiteY69-578" fmla="*/ 11868 h 6062148"/>
              <a:gd name="connsiteX70-579" fmla="*/ 1944046 w 4527226"/>
              <a:gd name="connsiteY70-580" fmla="*/ 4248 h 6062148"/>
              <a:gd name="connsiteX71-581" fmla="*/ 2172646 w 4527226"/>
              <a:gd name="connsiteY71-582" fmla="*/ 4248 h 6062148"/>
              <a:gd name="connsiteX72-583" fmla="*/ 2393626 w 4527226"/>
              <a:gd name="connsiteY72-584" fmla="*/ 57588 h 6062148"/>
              <a:gd name="connsiteX73-585" fmla="*/ 2667946 w 4527226"/>
              <a:gd name="connsiteY73-586" fmla="*/ 133788 h 6062148"/>
              <a:gd name="connsiteX74-587" fmla="*/ 2820346 w 4527226"/>
              <a:gd name="connsiteY74-588" fmla="*/ 202368 h 6062148"/>
              <a:gd name="connsiteX75-589" fmla="*/ 3102286 w 4527226"/>
              <a:gd name="connsiteY75-590" fmla="*/ 400488 h 6062148"/>
              <a:gd name="connsiteX76-591" fmla="*/ 3285166 w 4527226"/>
              <a:gd name="connsiteY76-592" fmla="*/ 651948 h 6062148"/>
              <a:gd name="connsiteX77-593" fmla="*/ 3407086 w 4527226"/>
              <a:gd name="connsiteY77-594" fmla="*/ 918648 h 6062148"/>
              <a:gd name="connsiteX78-595" fmla="*/ 3475666 w 4527226"/>
              <a:gd name="connsiteY78-596" fmla="*/ 1238688 h 6062148"/>
              <a:gd name="connsiteX79-597" fmla="*/ 3506146 w 4527226"/>
              <a:gd name="connsiteY79-598" fmla="*/ 1543488 h 6062148"/>
              <a:gd name="connsiteX80-599" fmla="*/ 3506146 w 4527226"/>
              <a:gd name="connsiteY80-600" fmla="*/ 1962588 h 6062148"/>
              <a:gd name="connsiteX81-601" fmla="*/ 3338506 w 4527226"/>
              <a:gd name="connsiteY81-602" fmla="*/ 2305488 h 6062148"/>
              <a:gd name="connsiteX82-603" fmla="*/ 3254686 w 4527226"/>
              <a:gd name="connsiteY82-604" fmla="*/ 2473128 h 6062148"/>
              <a:gd name="connsiteX83-605" fmla="*/ 3132766 w 4527226"/>
              <a:gd name="connsiteY83-606" fmla="*/ 2663628 h 6062148"/>
              <a:gd name="connsiteX84-607" fmla="*/ 3071806 w 4527226"/>
              <a:gd name="connsiteY84-608" fmla="*/ 2838888 h 6062148"/>
              <a:gd name="connsiteX85-609" fmla="*/ 3064186 w 4527226"/>
              <a:gd name="connsiteY85-610" fmla="*/ 2915088 h 6062148"/>
              <a:gd name="connsiteX86-611" fmla="*/ 3018466 w 4527226"/>
              <a:gd name="connsiteY86-612" fmla="*/ 3014148 h 6062148"/>
              <a:gd name="connsiteX87-613" fmla="*/ 2980366 w 4527226"/>
              <a:gd name="connsiteY87-614" fmla="*/ 3082728 h 6062148"/>
              <a:gd name="connsiteX88-615" fmla="*/ 2957506 w 4527226"/>
              <a:gd name="connsiteY88-616" fmla="*/ 3120828 h 6062148"/>
              <a:gd name="connsiteX89-617" fmla="*/ 2957506 w 4527226"/>
              <a:gd name="connsiteY89-618" fmla="*/ 3555168 h 6062148"/>
              <a:gd name="connsiteX90-619" fmla="*/ 2957506 w 4527226"/>
              <a:gd name="connsiteY90-620" fmla="*/ 3562788 h 6062148"/>
              <a:gd name="connsiteX91-621" fmla="*/ 3010846 w 4527226"/>
              <a:gd name="connsiteY91-622" fmla="*/ 3539928 h 6062148"/>
              <a:gd name="connsiteX92-623" fmla="*/ 3064186 w 4527226"/>
              <a:gd name="connsiteY92-624" fmla="*/ 3562788 h 6062148"/>
              <a:gd name="connsiteX93-625" fmla="*/ 3109906 w 4527226"/>
              <a:gd name="connsiteY93-626" fmla="*/ 3570408 h 6062148"/>
              <a:gd name="connsiteX94-627" fmla="*/ 3140386 w 4527226"/>
              <a:gd name="connsiteY94-628" fmla="*/ 3631368 h 6062148"/>
              <a:gd name="connsiteX95-629" fmla="*/ 3117526 w 4527226"/>
              <a:gd name="connsiteY95-630" fmla="*/ 3738048 h 6062148"/>
              <a:gd name="connsiteX96-631" fmla="*/ 3125146 w 4527226"/>
              <a:gd name="connsiteY96-632" fmla="*/ 4103808 h 6062148"/>
              <a:gd name="connsiteX97-633" fmla="*/ 3117526 w 4527226"/>
              <a:gd name="connsiteY97-634" fmla="*/ 4119048 h 6062148"/>
              <a:gd name="connsiteX98-635" fmla="*/ 3163246 w 4527226"/>
              <a:gd name="connsiteY98-636" fmla="*/ 4157148 h 6062148"/>
              <a:gd name="connsiteX99-637" fmla="*/ 3201346 w 4527226"/>
              <a:gd name="connsiteY99-638" fmla="*/ 4164768 h 6062148"/>
              <a:gd name="connsiteX100-639" fmla="*/ 3231826 w 4527226"/>
              <a:gd name="connsiteY100-640" fmla="*/ 4172388 h 6062148"/>
              <a:gd name="connsiteX101-641" fmla="*/ 3285166 w 4527226"/>
              <a:gd name="connsiteY101-642" fmla="*/ 4294308 h 6062148"/>
              <a:gd name="connsiteX102-643" fmla="*/ 3300406 w 4527226"/>
              <a:gd name="connsiteY102-644" fmla="*/ 4347648 h 6062148"/>
              <a:gd name="connsiteX103-645" fmla="*/ 3330886 w 4527226"/>
              <a:gd name="connsiteY103-646" fmla="*/ 4408608 h 6062148"/>
              <a:gd name="connsiteX104-647" fmla="*/ 3551866 w 4527226"/>
              <a:gd name="connsiteY104-648" fmla="*/ 4644828 h 6062148"/>
              <a:gd name="connsiteX105-649" fmla="*/ 3887146 w 4527226"/>
              <a:gd name="connsiteY105-650" fmla="*/ 5025828 h 6062148"/>
              <a:gd name="connsiteX106-651" fmla="*/ 4100506 w 4527226"/>
              <a:gd name="connsiteY106-652" fmla="*/ 5300148 h 6062148"/>
              <a:gd name="connsiteX107-653" fmla="*/ 4367206 w 4527226"/>
              <a:gd name="connsiteY107-654" fmla="*/ 5726868 h 6062148"/>
              <a:gd name="connsiteX108-655" fmla="*/ 4527226 w 4527226"/>
              <a:gd name="connsiteY108-656" fmla="*/ 6046908 h 6062148"/>
              <a:gd name="connsiteX0-657" fmla="*/ 328606 w 4527226"/>
              <a:gd name="connsiteY0-658" fmla="*/ 6062148 h 6062148"/>
              <a:gd name="connsiteX1-659" fmla="*/ 381946 w 4527226"/>
              <a:gd name="connsiteY1-660" fmla="*/ 5924988 h 6062148"/>
              <a:gd name="connsiteX2-661" fmla="*/ 442906 w 4527226"/>
              <a:gd name="connsiteY2-662" fmla="*/ 5780208 h 6062148"/>
              <a:gd name="connsiteX3-663" fmla="*/ 473386 w 4527226"/>
              <a:gd name="connsiteY3-664" fmla="*/ 5665908 h 6062148"/>
              <a:gd name="connsiteX4-665" fmla="*/ 511486 w 4527226"/>
              <a:gd name="connsiteY4-666" fmla="*/ 5612568 h 6062148"/>
              <a:gd name="connsiteX5-667" fmla="*/ 541966 w 4527226"/>
              <a:gd name="connsiteY5-668" fmla="*/ 5521128 h 6062148"/>
              <a:gd name="connsiteX6-669" fmla="*/ 564826 w 4527226"/>
              <a:gd name="connsiteY6-670" fmla="*/ 5353488 h 6062148"/>
              <a:gd name="connsiteX7-671" fmla="*/ 602926 w 4527226"/>
              <a:gd name="connsiteY7-672" fmla="*/ 5223948 h 6062148"/>
              <a:gd name="connsiteX8-673" fmla="*/ 625786 w 4527226"/>
              <a:gd name="connsiteY8-674" fmla="*/ 5178228 h 6062148"/>
              <a:gd name="connsiteX9-675" fmla="*/ 701986 w 4527226"/>
              <a:gd name="connsiteY9-676" fmla="*/ 5071548 h 6062148"/>
              <a:gd name="connsiteX10-677" fmla="*/ 717226 w 4527226"/>
              <a:gd name="connsiteY10-678" fmla="*/ 5063928 h 6062148"/>
              <a:gd name="connsiteX11-679" fmla="*/ 709606 w 4527226"/>
              <a:gd name="connsiteY11-680" fmla="*/ 5025828 h 6062148"/>
              <a:gd name="connsiteX12-681" fmla="*/ 701986 w 4527226"/>
              <a:gd name="connsiteY12-682" fmla="*/ 5002968 h 6062148"/>
              <a:gd name="connsiteX13-683" fmla="*/ 968686 w 4527226"/>
              <a:gd name="connsiteY13-684" fmla="*/ 4682928 h 6062148"/>
              <a:gd name="connsiteX14-685" fmla="*/ 961066 w 4527226"/>
              <a:gd name="connsiteY14-686" fmla="*/ 4644828 h 6062148"/>
              <a:gd name="connsiteX15-687" fmla="*/ 1342066 w 4527226"/>
              <a:gd name="connsiteY15-688" fmla="*/ 4172388 h 6062148"/>
              <a:gd name="connsiteX16-689" fmla="*/ 1258246 w 4527226"/>
              <a:gd name="connsiteY16-690" fmla="*/ 4012368 h 6062148"/>
              <a:gd name="connsiteX17-691" fmla="*/ 1204906 w 4527226"/>
              <a:gd name="connsiteY17-692" fmla="*/ 3928548 h 6062148"/>
              <a:gd name="connsiteX18-693" fmla="*/ 1174426 w 4527226"/>
              <a:gd name="connsiteY18-694" fmla="*/ 3768528 h 6062148"/>
              <a:gd name="connsiteX19-695" fmla="*/ 1151566 w 4527226"/>
              <a:gd name="connsiteY19-696" fmla="*/ 3699948 h 6062148"/>
              <a:gd name="connsiteX20-697" fmla="*/ 1143946 w 4527226"/>
              <a:gd name="connsiteY20-698" fmla="*/ 3669468 h 6062148"/>
              <a:gd name="connsiteX21-699" fmla="*/ 1067746 w 4527226"/>
              <a:gd name="connsiteY21-700" fmla="*/ 3661848 h 6062148"/>
              <a:gd name="connsiteX22-701" fmla="*/ 938206 w 4527226"/>
              <a:gd name="connsiteY22-702" fmla="*/ 3669468 h 6062148"/>
              <a:gd name="connsiteX23-703" fmla="*/ 831526 w 4527226"/>
              <a:gd name="connsiteY23-704" fmla="*/ 3692328 h 6062148"/>
              <a:gd name="connsiteX24-705" fmla="*/ 610546 w 4527226"/>
              <a:gd name="connsiteY24-706" fmla="*/ 3738048 h 6062148"/>
              <a:gd name="connsiteX25-707" fmla="*/ 389566 w 4527226"/>
              <a:gd name="connsiteY25-708" fmla="*/ 3638988 h 6062148"/>
              <a:gd name="connsiteX26-709" fmla="*/ 381946 w 4527226"/>
              <a:gd name="connsiteY26-710" fmla="*/ 3326568 h 6062148"/>
              <a:gd name="connsiteX27-711" fmla="*/ 420046 w 4527226"/>
              <a:gd name="connsiteY27-712" fmla="*/ 3227508 h 6062148"/>
              <a:gd name="connsiteX28-713" fmla="*/ 389566 w 4527226"/>
              <a:gd name="connsiteY28-714" fmla="*/ 3166548 h 6062148"/>
              <a:gd name="connsiteX29-715" fmla="*/ 351466 w 4527226"/>
              <a:gd name="connsiteY29-716" fmla="*/ 3105588 h 6062148"/>
              <a:gd name="connsiteX30-717" fmla="*/ 397186 w 4527226"/>
              <a:gd name="connsiteY30-718" fmla="*/ 3021768 h 6062148"/>
              <a:gd name="connsiteX31-719" fmla="*/ 488626 w 4527226"/>
              <a:gd name="connsiteY31-720" fmla="*/ 2998908 h 6062148"/>
              <a:gd name="connsiteX32-721" fmla="*/ 465766 w 4527226"/>
              <a:gd name="connsiteY32-722" fmla="*/ 2930328 h 6062148"/>
              <a:gd name="connsiteX33-723" fmla="*/ 435286 w 4527226"/>
              <a:gd name="connsiteY33-724" fmla="*/ 2930328 h 6062148"/>
              <a:gd name="connsiteX34-725" fmla="*/ 389566 w 4527226"/>
              <a:gd name="connsiteY34-726" fmla="*/ 2930328 h 6062148"/>
              <a:gd name="connsiteX35-727" fmla="*/ 305746 w 4527226"/>
              <a:gd name="connsiteY35-728" fmla="*/ 2876988 h 6062148"/>
              <a:gd name="connsiteX36-729" fmla="*/ 320986 w 4527226"/>
              <a:gd name="connsiteY36-730" fmla="*/ 2846508 h 6062148"/>
              <a:gd name="connsiteX37-731" fmla="*/ 328606 w 4527226"/>
              <a:gd name="connsiteY37-732" fmla="*/ 2793168 h 6062148"/>
              <a:gd name="connsiteX38-733" fmla="*/ 313366 w 4527226"/>
              <a:gd name="connsiteY38-734" fmla="*/ 2732208 h 6062148"/>
              <a:gd name="connsiteX39-735" fmla="*/ 267646 w 4527226"/>
              <a:gd name="connsiteY39-736" fmla="*/ 2671248 h 6062148"/>
              <a:gd name="connsiteX40-737" fmla="*/ 176206 w 4527226"/>
              <a:gd name="connsiteY40-738" fmla="*/ 2656008 h 6062148"/>
              <a:gd name="connsiteX41-739" fmla="*/ 54286 w 4527226"/>
              <a:gd name="connsiteY41-740" fmla="*/ 2610288 h 6062148"/>
              <a:gd name="connsiteX42-741" fmla="*/ 7931 w 4527226"/>
              <a:gd name="connsiteY42-742" fmla="*/ 2563298 h 6062148"/>
              <a:gd name="connsiteX43-743" fmla="*/ 8566 w 4527226"/>
              <a:gd name="connsiteY43-744" fmla="*/ 2488368 h 6062148"/>
              <a:gd name="connsiteX44-745" fmla="*/ 92386 w 4527226"/>
              <a:gd name="connsiteY44-746" fmla="*/ 2335968 h 6062148"/>
              <a:gd name="connsiteX45-747" fmla="*/ 221926 w 4527226"/>
              <a:gd name="connsiteY45-748" fmla="*/ 2175948 h 6062148"/>
              <a:gd name="connsiteX46-749" fmla="*/ 282886 w 4527226"/>
              <a:gd name="connsiteY46-750" fmla="*/ 2084508 h 6062148"/>
              <a:gd name="connsiteX47-751" fmla="*/ 328606 w 4527226"/>
              <a:gd name="connsiteY47-752" fmla="*/ 1977828 h 6062148"/>
              <a:gd name="connsiteX48-753" fmla="*/ 359086 w 4527226"/>
              <a:gd name="connsiteY48-754" fmla="*/ 1871148 h 6062148"/>
              <a:gd name="connsiteX49-755" fmla="*/ 374326 w 4527226"/>
              <a:gd name="connsiteY49-756" fmla="*/ 1810188 h 6062148"/>
              <a:gd name="connsiteX50-757" fmla="*/ 343846 w 4527226"/>
              <a:gd name="connsiteY50-758" fmla="*/ 1756848 h 6062148"/>
              <a:gd name="connsiteX51-759" fmla="*/ 328606 w 4527226"/>
              <a:gd name="connsiteY51-760" fmla="*/ 1680648 h 6062148"/>
              <a:gd name="connsiteX52-761" fmla="*/ 412426 w 4527226"/>
              <a:gd name="connsiteY52-762" fmla="*/ 1474908 h 6062148"/>
              <a:gd name="connsiteX53-763" fmla="*/ 442906 w 4527226"/>
              <a:gd name="connsiteY53-764" fmla="*/ 1307268 h 6062148"/>
              <a:gd name="connsiteX54-765" fmla="*/ 465766 w 4527226"/>
              <a:gd name="connsiteY54-766" fmla="*/ 1192968 h 6062148"/>
              <a:gd name="connsiteX55-767" fmla="*/ 503866 w 4527226"/>
              <a:gd name="connsiteY55-768" fmla="*/ 1055808 h 6062148"/>
              <a:gd name="connsiteX56-769" fmla="*/ 557206 w 4527226"/>
              <a:gd name="connsiteY56-770" fmla="*/ 888168 h 6062148"/>
              <a:gd name="connsiteX57-771" fmla="*/ 503866 w 4527226"/>
              <a:gd name="connsiteY57-772" fmla="*/ 888168 h 6062148"/>
              <a:gd name="connsiteX58-773" fmla="*/ 412426 w 4527226"/>
              <a:gd name="connsiteY58-774" fmla="*/ 834828 h 6062148"/>
              <a:gd name="connsiteX59-775" fmla="*/ 328606 w 4527226"/>
              <a:gd name="connsiteY59-776" fmla="*/ 789108 h 6062148"/>
              <a:gd name="connsiteX60-777" fmla="*/ 260026 w 4527226"/>
              <a:gd name="connsiteY60-778" fmla="*/ 773868 h 6062148"/>
              <a:gd name="connsiteX61-779" fmla="*/ 214306 w 4527226"/>
              <a:gd name="connsiteY61-780" fmla="*/ 751008 h 6062148"/>
              <a:gd name="connsiteX62-781" fmla="*/ 260026 w 4527226"/>
              <a:gd name="connsiteY62-782" fmla="*/ 674808 h 6062148"/>
              <a:gd name="connsiteX63-783" fmla="*/ 374326 w 4527226"/>
              <a:gd name="connsiteY63-784" fmla="*/ 606228 h 6062148"/>
              <a:gd name="connsiteX64-785" fmla="*/ 557206 w 4527226"/>
              <a:gd name="connsiteY64-786" fmla="*/ 507168 h 6062148"/>
              <a:gd name="connsiteX65-787" fmla="*/ 656266 w 4527226"/>
              <a:gd name="connsiteY65-788" fmla="*/ 423348 h 6062148"/>
              <a:gd name="connsiteX66-789" fmla="*/ 892486 w 4527226"/>
              <a:gd name="connsiteY66-790" fmla="*/ 232848 h 6062148"/>
              <a:gd name="connsiteX67-791" fmla="*/ 1174426 w 4527226"/>
              <a:gd name="connsiteY67-792" fmla="*/ 80448 h 6062148"/>
              <a:gd name="connsiteX68-793" fmla="*/ 1593526 w 4527226"/>
              <a:gd name="connsiteY68-794" fmla="*/ 11868 h 6062148"/>
              <a:gd name="connsiteX69-795" fmla="*/ 1944046 w 4527226"/>
              <a:gd name="connsiteY69-796" fmla="*/ 4248 h 6062148"/>
              <a:gd name="connsiteX70-797" fmla="*/ 2172646 w 4527226"/>
              <a:gd name="connsiteY70-798" fmla="*/ 4248 h 6062148"/>
              <a:gd name="connsiteX71-799" fmla="*/ 2393626 w 4527226"/>
              <a:gd name="connsiteY71-800" fmla="*/ 57588 h 6062148"/>
              <a:gd name="connsiteX72-801" fmla="*/ 2667946 w 4527226"/>
              <a:gd name="connsiteY72-802" fmla="*/ 133788 h 6062148"/>
              <a:gd name="connsiteX73-803" fmla="*/ 2820346 w 4527226"/>
              <a:gd name="connsiteY73-804" fmla="*/ 202368 h 6062148"/>
              <a:gd name="connsiteX74-805" fmla="*/ 3102286 w 4527226"/>
              <a:gd name="connsiteY74-806" fmla="*/ 400488 h 6062148"/>
              <a:gd name="connsiteX75-807" fmla="*/ 3285166 w 4527226"/>
              <a:gd name="connsiteY75-808" fmla="*/ 651948 h 6062148"/>
              <a:gd name="connsiteX76-809" fmla="*/ 3407086 w 4527226"/>
              <a:gd name="connsiteY76-810" fmla="*/ 918648 h 6062148"/>
              <a:gd name="connsiteX77-811" fmla="*/ 3475666 w 4527226"/>
              <a:gd name="connsiteY77-812" fmla="*/ 1238688 h 6062148"/>
              <a:gd name="connsiteX78-813" fmla="*/ 3506146 w 4527226"/>
              <a:gd name="connsiteY78-814" fmla="*/ 1543488 h 6062148"/>
              <a:gd name="connsiteX79-815" fmla="*/ 3506146 w 4527226"/>
              <a:gd name="connsiteY79-816" fmla="*/ 1962588 h 6062148"/>
              <a:gd name="connsiteX80-817" fmla="*/ 3338506 w 4527226"/>
              <a:gd name="connsiteY80-818" fmla="*/ 2305488 h 6062148"/>
              <a:gd name="connsiteX81-819" fmla="*/ 3254686 w 4527226"/>
              <a:gd name="connsiteY81-820" fmla="*/ 2473128 h 6062148"/>
              <a:gd name="connsiteX82-821" fmla="*/ 3132766 w 4527226"/>
              <a:gd name="connsiteY82-822" fmla="*/ 2663628 h 6062148"/>
              <a:gd name="connsiteX83-823" fmla="*/ 3071806 w 4527226"/>
              <a:gd name="connsiteY83-824" fmla="*/ 2838888 h 6062148"/>
              <a:gd name="connsiteX84-825" fmla="*/ 3064186 w 4527226"/>
              <a:gd name="connsiteY84-826" fmla="*/ 2915088 h 6062148"/>
              <a:gd name="connsiteX85-827" fmla="*/ 3018466 w 4527226"/>
              <a:gd name="connsiteY85-828" fmla="*/ 3014148 h 6062148"/>
              <a:gd name="connsiteX86-829" fmla="*/ 2980366 w 4527226"/>
              <a:gd name="connsiteY86-830" fmla="*/ 3082728 h 6062148"/>
              <a:gd name="connsiteX87-831" fmla="*/ 2957506 w 4527226"/>
              <a:gd name="connsiteY87-832" fmla="*/ 3120828 h 6062148"/>
              <a:gd name="connsiteX88-833" fmla="*/ 2957506 w 4527226"/>
              <a:gd name="connsiteY88-834" fmla="*/ 3555168 h 6062148"/>
              <a:gd name="connsiteX89-835" fmla="*/ 2957506 w 4527226"/>
              <a:gd name="connsiteY89-836" fmla="*/ 3562788 h 6062148"/>
              <a:gd name="connsiteX90-837" fmla="*/ 3010846 w 4527226"/>
              <a:gd name="connsiteY90-838" fmla="*/ 3539928 h 6062148"/>
              <a:gd name="connsiteX91-839" fmla="*/ 3064186 w 4527226"/>
              <a:gd name="connsiteY91-840" fmla="*/ 3562788 h 6062148"/>
              <a:gd name="connsiteX92-841" fmla="*/ 3109906 w 4527226"/>
              <a:gd name="connsiteY92-842" fmla="*/ 3570408 h 6062148"/>
              <a:gd name="connsiteX93-843" fmla="*/ 3140386 w 4527226"/>
              <a:gd name="connsiteY93-844" fmla="*/ 3631368 h 6062148"/>
              <a:gd name="connsiteX94-845" fmla="*/ 3117526 w 4527226"/>
              <a:gd name="connsiteY94-846" fmla="*/ 3738048 h 6062148"/>
              <a:gd name="connsiteX95-847" fmla="*/ 3125146 w 4527226"/>
              <a:gd name="connsiteY95-848" fmla="*/ 4103808 h 6062148"/>
              <a:gd name="connsiteX96-849" fmla="*/ 3117526 w 4527226"/>
              <a:gd name="connsiteY96-850" fmla="*/ 4119048 h 6062148"/>
              <a:gd name="connsiteX97-851" fmla="*/ 3163246 w 4527226"/>
              <a:gd name="connsiteY97-852" fmla="*/ 4157148 h 6062148"/>
              <a:gd name="connsiteX98-853" fmla="*/ 3201346 w 4527226"/>
              <a:gd name="connsiteY98-854" fmla="*/ 4164768 h 6062148"/>
              <a:gd name="connsiteX99-855" fmla="*/ 3231826 w 4527226"/>
              <a:gd name="connsiteY99-856" fmla="*/ 4172388 h 6062148"/>
              <a:gd name="connsiteX100-857" fmla="*/ 3285166 w 4527226"/>
              <a:gd name="connsiteY100-858" fmla="*/ 4294308 h 6062148"/>
              <a:gd name="connsiteX101-859" fmla="*/ 3300406 w 4527226"/>
              <a:gd name="connsiteY101-860" fmla="*/ 4347648 h 6062148"/>
              <a:gd name="connsiteX102-861" fmla="*/ 3330886 w 4527226"/>
              <a:gd name="connsiteY102-862" fmla="*/ 4408608 h 6062148"/>
              <a:gd name="connsiteX103-863" fmla="*/ 3551866 w 4527226"/>
              <a:gd name="connsiteY103-864" fmla="*/ 4644828 h 6062148"/>
              <a:gd name="connsiteX104-865" fmla="*/ 3887146 w 4527226"/>
              <a:gd name="connsiteY104-866" fmla="*/ 5025828 h 6062148"/>
              <a:gd name="connsiteX105-867" fmla="*/ 4100506 w 4527226"/>
              <a:gd name="connsiteY105-868" fmla="*/ 5300148 h 6062148"/>
              <a:gd name="connsiteX106-869" fmla="*/ 4367206 w 4527226"/>
              <a:gd name="connsiteY106-870" fmla="*/ 5726868 h 6062148"/>
              <a:gd name="connsiteX107-871" fmla="*/ 4527226 w 4527226"/>
              <a:gd name="connsiteY107-872" fmla="*/ 6046908 h 6062148"/>
              <a:gd name="connsiteX0-873" fmla="*/ 328606 w 4527226"/>
              <a:gd name="connsiteY0-874" fmla="*/ 6062148 h 6062148"/>
              <a:gd name="connsiteX1-875" fmla="*/ 381946 w 4527226"/>
              <a:gd name="connsiteY1-876" fmla="*/ 5924988 h 6062148"/>
              <a:gd name="connsiteX2-877" fmla="*/ 442906 w 4527226"/>
              <a:gd name="connsiteY2-878" fmla="*/ 5780208 h 6062148"/>
              <a:gd name="connsiteX3-879" fmla="*/ 473386 w 4527226"/>
              <a:gd name="connsiteY3-880" fmla="*/ 5665908 h 6062148"/>
              <a:gd name="connsiteX4-881" fmla="*/ 511486 w 4527226"/>
              <a:gd name="connsiteY4-882" fmla="*/ 5612568 h 6062148"/>
              <a:gd name="connsiteX5-883" fmla="*/ 541966 w 4527226"/>
              <a:gd name="connsiteY5-884" fmla="*/ 5521128 h 6062148"/>
              <a:gd name="connsiteX6-885" fmla="*/ 564826 w 4527226"/>
              <a:gd name="connsiteY6-886" fmla="*/ 5353488 h 6062148"/>
              <a:gd name="connsiteX7-887" fmla="*/ 602926 w 4527226"/>
              <a:gd name="connsiteY7-888" fmla="*/ 5223948 h 6062148"/>
              <a:gd name="connsiteX8-889" fmla="*/ 625786 w 4527226"/>
              <a:gd name="connsiteY8-890" fmla="*/ 5178228 h 6062148"/>
              <a:gd name="connsiteX9-891" fmla="*/ 701986 w 4527226"/>
              <a:gd name="connsiteY9-892" fmla="*/ 5071548 h 6062148"/>
              <a:gd name="connsiteX10-893" fmla="*/ 717226 w 4527226"/>
              <a:gd name="connsiteY10-894" fmla="*/ 5063928 h 6062148"/>
              <a:gd name="connsiteX11-895" fmla="*/ 709606 w 4527226"/>
              <a:gd name="connsiteY11-896" fmla="*/ 5025828 h 6062148"/>
              <a:gd name="connsiteX12-897" fmla="*/ 701986 w 4527226"/>
              <a:gd name="connsiteY12-898" fmla="*/ 5002968 h 6062148"/>
              <a:gd name="connsiteX13-899" fmla="*/ 968686 w 4527226"/>
              <a:gd name="connsiteY13-900" fmla="*/ 4682928 h 6062148"/>
              <a:gd name="connsiteX14-901" fmla="*/ 961066 w 4527226"/>
              <a:gd name="connsiteY14-902" fmla="*/ 4644828 h 6062148"/>
              <a:gd name="connsiteX15-903" fmla="*/ 1342066 w 4527226"/>
              <a:gd name="connsiteY15-904" fmla="*/ 4172388 h 6062148"/>
              <a:gd name="connsiteX16-905" fmla="*/ 1258246 w 4527226"/>
              <a:gd name="connsiteY16-906" fmla="*/ 4012368 h 6062148"/>
              <a:gd name="connsiteX17-907" fmla="*/ 1204906 w 4527226"/>
              <a:gd name="connsiteY17-908" fmla="*/ 3928548 h 6062148"/>
              <a:gd name="connsiteX18-909" fmla="*/ 1174426 w 4527226"/>
              <a:gd name="connsiteY18-910" fmla="*/ 3768528 h 6062148"/>
              <a:gd name="connsiteX19-911" fmla="*/ 1151566 w 4527226"/>
              <a:gd name="connsiteY19-912" fmla="*/ 3699948 h 6062148"/>
              <a:gd name="connsiteX20-913" fmla="*/ 1143946 w 4527226"/>
              <a:gd name="connsiteY20-914" fmla="*/ 3669468 h 6062148"/>
              <a:gd name="connsiteX21-915" fmla="*/ 1067746 w 4527226"/>
              <a:gd name="connsiteY21-916" fmla="*/ 3661848 h 6062148"/>
              <a:gd name="connsiteX22-917" fmla="*/ 938206 w 4527226"/>
              <a:gd name="connsiteY22-918" fmla="*/ 3669468 h 6062148"/>
              <a:gd name="connsiteX23-919" fmla="*/ 831526 w 4527226"/>
              <a:gd name="connsiteY23-920" fmla="*/ 3692328 h 6062148"/>
              <a:gd name="connsiteX24-921" fmla="*/ 610546 w 4527226"/>
              <a:gd name="connsiteY24-922" fmla="*/ 3738048 h 6062148"/>
              <a:gd name="connsiteX25-923" fmla="*/ 389566 w 4527226"/>
              <a:gd name="connsiteY25-924" fmla="*/ 3638988 h 6062148"/>
              <a:gd name="connsiteX26-925" fmla="*/ 381946 w 4527226"/>
              <a:gd name="connsiteY26-926" fmla="*/ 3326568 h 6062148"/>
              <a:gd name="connsiteX27-927" fmla="*/ 420046 w 4527226"/>
              <a:gd name="connsiteY27-928" fmla="*/ 3227508 h 6062148"/>
              <a:gd name="connsiteX28-929" fmla="*/ 389566 w 4527226"/>
              <a:gd name="connsiteY28-930" fmla="*/ 3166548 h 6062148"/>
              <a:gd name="connsiteX29-931" fmla="*/ 351466 w 4527226"/>
              <a:gd name="connsiteY29-932" fmla="*/ 3105588 h 6062148"/>
              <a:gd name="connsiteX30-933" fmla="*/ 397186 w 4527226"/>
              <a:gd name="connsiteY30-934" fmla="*/ 3021768 h 6062148"/>
              <a:gd name="connsiteX31-935" fmla="*/ 488626 w 4527226"/>
              <a:gd name="connsiteY31-936" fmla="*/ 2998908 h 6062148"/>
              <a:gd name="connsiteX32-937" fmla="*/ 465766 w 4527226"/>
              <a:gd name="connsiteY32-938" fmla="*/ 2930328 h 6062148"/>
              <a:gd name="connsiteX33-939" fmla="*/ 435286 w 4527226"/>
              <a:gd name="connsiteY33-940" fmla="*/ 2930328 h 6062148"/>
              <a:gd name="connsiteX34-941" fmla="*/ 389566 w 4527226"/>
              <a:gd name="connsiteY34-942" fmla="*/ 2930328 h 6062148"/>
              <a:gd name="connsiteX35-943" fmla="*/ 314000 w 4527226"/>
              <a:gd name="connsiteY35-944" fmla="*/ 2893495 h 6062148"/>
              <a:gd name="connsiteX36-945" fmla="*/ 320986 w 4527226"/>
              <a:gd name="connsiteY36-946" fmla="*/ 2846508 h 6062148"/>
              <a:gd name="connsiteX37-947" fmla="*/ 328606 w 4527226"/>
              <a:gd name="connsiteY37-948" fmla="*/ 2793168 h 6062148"/>
              <a:gd name="connsiteX38-949" fmla="*/ 313366 w 4527226"/>
              <a:gd name="connsiteY38-950" fmla="*/ 2732208 h 6062148"/>
              <a:gd name="connsiteX39-951" fmla="*/ 267646 w 4527226"/>
              <a:gd name="connsiteY39-952" fmla="*/ 2671248 h 6062148"/>
              <a:gd name="connsiteX40-953" fmla="*/ 176206 w 4527226"/>
              <a:gd name="connsiteY40-954" fmla="*/ 2656008 h 6062148"/>
              <a:gd name="connsiteX41-955" fmla="*/ 54286 w 4527226"/>
              <a:gd name="connsiteY41-956" fmla="*/ 2610288 h 6062148"/>
              <a:gd name="connsiteX42-957" fmla="*/ 7931 w 4527226"/>
              <a:gd name="connsiteY42-958" fmla="*/ 2563298 h 6062148"/>
              <a:gd name="connsiteX43-959" fmla="*/ 8566 w 4527226"/>
              <a:gd name="connsiteY43-960" fmla="*/ 2488368 h 6062148"/>
              <a:gd name="connsiteX44-961" fmla="*/ 92386 w 4527226"/>
              <a:gd name="connsiteY44-962" fmla="*/ 2335968 h 6062148"/>
              <a:gd name="connsiteX45-963" fmla="*/ 221926 w 4527226"/>
              <a:gd name="connsiteY45-964" fmla="*/ 2175948 h 6062148"/>
              <a:gd name="connsiteX46-965" fmla="*/ 282886 w 4527226"/>
              <a:gd name="connsiteY46-966" fmla="*/ 2084508 h 6062148"/>
              <a:gd name="connsiteX47-967" fmla="*/ 328606 w 4527226"/>
              <a:gd name="connsiteY47-968" fmla="*/ 1977828 h 6062148"/>
              <a:gd name="connsiteX48-969" fmla="*/ 359086 w 4527226"/>
              <a:gd name="connsiteY48-970" fmla="*/ 1871148 h 6062148"/>
              <a:gd name="connsiteX49-971" fmla="*/ 374326 w 4527226"/>
              <a:gd name="connsiteY49-972" fmla="*/ 1810188 h 6062148"/>
              <a:gd name="connsiteX50-973" fmla="*/ 343846 w 4527226"/>
              <a:gd name="connsiteY50-974" fmla="*/ 1756848 h 6062148"/>
              <a:gd name="connsiteX51-975" fmla="*/ 328606 w 4527226"/>
              <a:gd name="connsiteY51-976" fmla="*/ 1680648 h 6062148"/>
              <a:gd name="connsiteX52-977" fmla="*/ 412426 w 4527226"/>
              <a:gd name="connsiteY52-978" fmla="*/ 1474908 h 6062148"/>
              <a:gd name="connsiteX53-979" fmla="*/ 442906 w 4527226"/>
              <a:gd name="connsiteY53-980" fmla="*/ 1307268 h 6062148"/>
              <a:gd name="connsiteX54-981" fmla="*/ 465766 w 4527226"/>
              <a:gd name="connsiteY54-982" fmla="*/ 1192968 h 6062148"/>
              <a:gd name="connsiteX55-983" fmla="*/ 503866 w 4527226"/>
              <a:gd name="connsiteY55-984" fmla="*/ 1055808 h 6062148"/>
              <a:gd name="connsiteX56-985" fmla="*/ 557206 w 4527226"/>
              <a:gd name="connsiteY56-986" fmla="*/ 888168 h 6062148"/>
              <a:gd name="connsiteX57-987" fmla="*/ 503866 w 4527226"/>
              <a:gd name="connsiteY57-988" fmla="*/ 888168 h 6062148"/>
              <a:gd name="connsiteX58-989" fmla="*/ 412426 w 4527226"/>
              <a:gd name="connsiteY58-990" fmla="*/ 834828 h 6062148"/>
              <a:gd name="connsiteX59-991" fmla="*/ 328606 w 4527226"/>
              <a:gd name="connsiteY59-992" fmla="*/ 789108 h 6062148"/>
              <a:gd name="connsiteX60-993" fmla="*/ 260026 w 4527226"/>
              <a:gd name="connsiteY60-994" fmla="*/ 773868 h 6062148"/>
              <a:gd name="connsiteX61-995" fmla="*/ 214306 w 4527226"/>
              <a:gd name="connsiteY61-996" fmla="*/ 751008 h 6062148"/>
              <a:gd name="connsiteX62-997" fmla="*/ 260026 w 4527226"/>
              <a:gd name="connsiteY62-998" fmla="*/ 674808 h 6062148"/>
              <a:gd name="connsiteX63-999" fmla="*/ 374326 w 4527226"/>
              <a:gd name="connsiteY63-1000" fmla="*/ 606228 h 6062148"/>
              <a:gd name="connsiteX64-1001" fmla="*/ 557206 w 4527226"/>
              <a:gd name="connsiteY64-1002" fmla="*/ 507168 h 6062148"/>
              <a:gd name="connsiteX65-1003" fmla="*/ 656266 w 4527226"/>
              <a:gd name="connsiteY65-1004" fmla="*/ 423348 h 6062148"/>
              <a:gd name="connsiteX66-1005" fmla="*/ 892486 w 4527226"/>
              <a:gd name="connsiteY66-1006" fmla="*/ 232848 h 6062148"/>
              <a:gd name="connsiteX67-1007" fmla="*/ 1174426 w 4527226"/>
              <a:gd name="connsiteY67-1008" fmla="*/ 80448 h 6062148"/>
              <a:gd name="connsiteX68-1009" fmla="*/ 1593526 w 4527226"/>
              <a:gd name="connsiteY68-1010" fmla="*/ 11868 h 6062148"/>
              <a:gd name="connsiteX69-1011" fmla="*/ 1944046 w 4527226"/>
              <a:gd name="connsiteY69-1012" fmla="*/ 4248 h 6062148"/>
              <a:gd name="connsiteX70-1013" fmla="*/ 2172646 w 4527226"/>
              <a:gd name="connsiteY70-1014" fmla="*/ 4248 h 6062148"/>
              <a:gd name="connsiteX71-1015" fmla="*/ 2393626 w 4527226"/>
              <a:gd name="connsiteY71-1016" fmla="*/ 57588 h 6062148"/>
              <a:gd name="connsiteX72-1017" fmla="*/ 2667946 w 4527226"/>
              <a:gd name="connsiteY72-1018" fmla="*/ 133788 h 6062148"/>
              <a:gd name="connsiteX73-1019" fmla="*/ 2820346 w 4527226"/>
              <a:gd name="connsiteY73-1020" fmla="*/ 202368 h 6062148"/>
              <a:gd name="connsiteX74-1021" fmla="*/ 3102286 w 4527226"/>
              <a:gd name="connsiteY74-1022" fmla="*/ 400488 h 6062148"/>
              <a:gd name="connsiteX75-1023" fmla="*/ 3285166 w 4527226"/>
              <a:gd name="connsiteY75-1024" fmla="*/ 651948 h 6062148"/>
              <a:gd name="connsiteX76-1025" fmla="*/ 3407086 w 4527226"/>
              <a:gd name="connsiteY76-1026" fmla="*/ 918648 h 6062148"/>
              <a:gd name="connsiteX77-1027" fmla="*/ 3475666 w 4527226"/>
              <a:gd name="connsiteY77-1028" fmla="*/ 1238688 h 6062148"/>
              <a:gd name="connsiteX78-1029" fmla="*/ 3506146 w 4527226"/>
              <a:gd name="connsiteY78-1030" fmla="*/ 1543488 h 6062148"/>
              <a:gd name="connsiteX79-1031" fmla="*/ 3506146 w 4527226"/>
              <a:gd name="connsiteY79-1032" fmla="*/ 1962588 h 6062148"/>
              <a:gd name="connsiteX80-1033" fmla="*/ 3338506 w 4527226"/>
              <a:gd name="connsiteY80-1034" fmla="*/ 2305488 h 6062148"/>
              <a:gd name="connsiteX81-1035" fmla="*/ 3254686 w 4527226"/>
              <a:gd name="connsiteY81-1036" fmla="*/ 2473128 h 6062148"/>
              <a:gd name="connsiteX82-1037" fmla="*/ 3132766 w 4527226"/>
              <a:gd name="connsiteY82-1038" fmla="*/ 2663628 h 6062148"/>
              <a:gd name="connsiteX83-1039" fmla="*/ 3071806 w 4527226"/>
              <a:gd name="connsiteY83-1040" fmla="*/ 2838888 h 6062148"/>
              <a:gd name="connsiteX84-1041" fmla="*/ 3064186 w 4527226"/>
              <a:gd name="connsiteY84-1042" fmla="*/ 2915088 h 6062148"/>
              <a:gd name="connsiteX85-1043" fmla="*/ 3018466 w 4527226"/>
              <a:gd name="connsiteY85-1044" fmla="*/ 3014148 h 6062148"/>
              <a:gd name="connsiteX86-1045" fmla="*/ 2980366 w 4527226"/>
              <a:gd name="connsiteY86-1046" fmla="*/ 3082728 h 6062148"/>
              <a:gd name="connsiteX87-1047" fmla="*/ 2957506 w 4527226"/>
              <a:gd name="connsiteY87-1048" fmla="*/ 3120828 h 6062148"/>
              <a:gd name="connsiteX88-1049" fmla="*/ 2957506 w 4527226"/>
              <a:gd name="connsiteY88-1050" fmla="*/ 3555168 h 6062148"/>
              <a:gd name="connsiteX89-1051" fmla="*/ 2957506 w 4527226"/>
              <a:gd name="connsiteY89-1052" fmla="*/ 3562788 h 6062148"/>
              <a:gd name="connsiteX90-1053" fmla="*/ 3010846 w 4527226"/>
              <a:gd name="connsiteY90-1054" fmla="*/ 3539928 h 6062148"/>
              <a:gd name="connsiteX91-1055" fmla="*/ 3064186 w 4527226"/>
              <a:gd name="connsiteY91-1056" fmla="*/ 3562788 h 6062148"/>
              <a:gd name="connsiteX92-1057" fmla="*/ 3109906 w 4527226"/>
              <a:gd name="connsiteY92-1058" fmla="*/ 3570408 h 6062148"/>
              <a:gd name="connsiteX93-1059" fmla="*/ 3140386 w 4527226"/>
              <a:gd name="connsiteY93-1060" fmla="*/ 3631368 h 6062148"/>
              <a:gd name="connsiteX94-1061" fmla="*/ 3117526 w 4527226"/>
              <a:gd name="connsiteY94-1062" fmla="*/ 3738048 h 6062148"/>
              <a:gd name="connsiteX95-1063" fmla="*/ 3125146 w 4527226"/>
              <a:gd name="connsiteY95-1064" fmla="*/ 4103808 h 6062148"/>
              <a:gd name="connsiteX96-1065" fmla="*/ 3117526 w 4527226"/>
              <a:gd name="connsiteY96-1066" fmla="*/ 4119048 h 6062148"/>
              <a:gd name="connsiteX97-1067" fmla="*/ 3163246 w 4527226"/>
              <a:gd name="connsiteY97-1068" fmla="*/ 4157148 h 6062148"/>
              <a:gd name="connsiteX98-1069" fmla="*/ 3201346 w 4527226"/>
              <a:gd name="connsiteY98-1070" fmla="*/ 4164768 h 6062148"/>
              <a:gd name="connsiteX99-1071" fmla="*/ 3231826 w 4527226"/>
              <a:gd name="connsiteY99-1072" fmla="*/ 4172388 h 6062148"/>
              <a:gd name="connsiteX100-1073" fmla="*/ 3285166 w 4527226"/>
              <a:gd name="connsiteY100-1074" fmla="*/ 4294308 h 6062148"/>
              <a:gd name="connsiteX101-1075" fmla="*/ 3300406 w 4527226"/>
              <a:gd name="connsiteY101-1076" fmla="*/ 4347648 h 6062148"/>
              <a:gd name="connsiteX102-1077" fmla="*/ 3330886 w 4527226"/>
              <a:gd name="connsiteY102-1078" fmla="*/ 4408608 h 6062148"/>
              <a:gd name="connsiteX103-1079" fmla="*/ 3551866 w 4527226"/>
              <a:gd name="connsiteY103-1080" fmla="*/ 4644828 h 6062148"/>
              <a:gd name="connsiteX104-1081" fmla="*/ 3887146 w 4527226"/>
              <a:gd name="connsiteY104-1082" fmla="*/ 5025828 h 6062148"/>
              <a:gd name="connsiteX105-1083" fmla="*/ 4100506 w 4527226"/>
              <a:gd name="connsiteY105-1084" fmla="*/ 5300148 h 6062148"/>
              <a:gd name="connsiteX106-1085" fmla="*/ 4367206 w 4527226"/>
              <a:gd name="connsiteY106-1086" fmla="*/ 5726868 h 6062148"/>
              <a:gd name="connsiteX107-1087" fmla="*/ 4527226 w 4527226"/>
              <a:gd name="connsiteY107-1088" fmla="*/ 6046908 h 6062148"/>
              <a:gd name="connsiteX0-1089" fmla="*/ 328606 w 4527226"/>
              <a:gd name="connsiteY0-1090" fmla="*/ 6062148 h 6062148"/>
              <a:gd name="connsiteX1-1091" fmla="*/ 381946 w 4527226"/>
              <a:gd name="connsiteY1-1092" fmla="*/ 5924988 h 6062148"/>
              <a:gd name="connsiteX2-1093" fmla="*/ 442906 w 4527226"/>
              <a:gd name="connsiteY2-1094" fmla="*/ 5780208 h 6062148"/>
              <a:gd name="connsiteX3-1095" fmla="*/ 473386 w 4527226"/>
              <a:gd name="connsiteY3-1096" fmla="*/ 5665908 h 6062148"/>
              <a:gd name="connsiteX4-1097" fmla="*/ 511486 w 4527226"/>
              <a:gd name="connsiteY4-1098" fmla="*/ 5612568 h 6062148"/>
              <a:gd name="connsiteX5-1099" fmla="*/ 541966 w 4527226"/>
              <a:gd name="connsiteY5-1100" fmla="*/ 5521128 h 6062148"/>
              <a:gd name="connsiteX6-1101" fmla="*/ 564826 w 4527226"/>
              <a:gd name="connsiteY6-1102" fmla="*/ 5353488 h 6062148"/>
              <a:gd name="connsiteX7-1103" fmla="*/ 602926 w 4527226"/>
              <a:gd name="connsiteY7-1104" fmla="*/ 5223948 h 6062148"/>
              <a:gd name="connsiteX8-1105" fmla="*/ 625786 w 4527226"/>
              <a:gd name="connsiteY8-1106" fmla="*/ 5178228 h 6062148"/>
              <a:gd name="connsiteX9-1107" fmla="*/ 701986 w 4527226"/>
              <a:gd name="connsiteY9-1108" fmla="*/ 5071548 h 6062148"/>
              <a:gd name="connsiteX10-1109" fmla="*/ 717226 w 4527226"/>
              <a:gd name="connsiteY10-1110" fmla="*/ 5063928 h 6062148"/>
              <a:gd name="connsiteX11-1111" fmla="*/ 709606 w 4527226"/>
              <a:gd name="connsiteY11-1112" fmla="*/ 5025828 h 6062148"/>
              <a:gd name="connsiteX12-1113" fmla="*/ 701986 w 4527226"/>
              <a:gd name="connsiteY12-1114" fmla="*/ 5002968 h 6062148"/>
              <a:gd name="connsiteX13-1115" fmla="*/ 968686 w 4527226"/>
              <a:gd name="connsiteY13-1116" fmla="*/ 4682928 h 6062148"/>
              <a:gd name="connsiteX14-1117" fmla="*/ 961066 w 4527226"/>
              <a:gd name="connsiteY14-1118" fmla="*/ 4644828 h 6062148"/>
              <a:gd name="connsiteX15-1119" fmla="*/ 1342066 w 4527226"/>
              <a:gd name="connsiteY15-1120" fmla="*/ 4172388 h 6062148"/>
              <a:gd name="connsiteX16-1121" fmla="*/ 1258246 w 4527226"/>
              <a:gd name="connsiteY16-1122" fmla="*/ 4012368 h 6062148"/>
              <a:gd name="connsiteX17-1123" fmla="*/ 1204906 w 4527226"/>
              <a:gd name="connsiteY17-1124" fmla="*/ 3928548 h 6062148"/>
              <a:gd name="connsiteX18-1125" fmla="*/ 1174426 w 4527226"/>
              <a:gd name="connsiteY18-1126" fmla="*/ 3768528 h 6062148"/>
              <a:gd name="connsiteX19-1127" fmla="*/ 1151566 w 4527226"/>
              <a:gd name="connsiteY19-1128" fmla="*/ 3699948 h 6062148"/>
              <a:gd name="connsiteX20-1129" fmla="*/ 1143946 w 4527226"/>
              <a:gd name="connsiteY20-1130" fmla="*/ 3669468 h 6062148"/>
              <a:gd name="connsiteX21-1131" fmla="*/ 1067746 w 4527226"/>
              <a:gd name="connsiteY21-1132" fmla="*/ 3661848 h 6062148"/>
              <a:gd name="connsiteX22-1133" fmla="*/ 938206 w 4527226"/>
              <a:gd name="connsiteY22-1134" fmla="*/ 3669468 h 6062148"/>
              <a:gd name="connsiteX23-1135" fmla="*/ 831526 w 4527226"/>
              <a:gd name="connsiteY23-1136" fmla="*/ 3692328 h 6062148"/>
              <a:gd name="connsiteX24-1137" fmla="*/ 610546 w 4527226"/>
              <a:gd name="connsiteY24-1138" fmla="*/ 3738048 h 6062148"/>
              <a:gd name="connsiteX25-1139" fmla="*/ 389566 w 4527226"/>
              <a:gd name="connsiteY25-1140" fmla="*/ 3638988 h 6062148"/>
              <a:gd name="connsiteX26-1141" fmla="*/ 381946 w 4527226"/>
              <a:gd name="connsiteY26-1142" fmla="*/ 3326568 h 6062148"/>
              <a:gd name="connsiteX27-1143" fmla="*/ 420046 w 4527226"/>
              <a:gd name="connsiteY27-1144" fmla="*/ 3227508 h 6062148"/>
              <a:gd name="connsiteX28-1145" fmla="*/ 389566 w 4527226"/>
              <a:gd name="connsiteY28-1146" fmla="*/ 3166548 h 6062148"/>
              <a:gd name="connsiteX29-1147" fmla="*/ 351466 w 4527226"/>
              <a:gd name="connsiteY29-1148" fmla="*/ 3105588 h 6062148"/>
              <a:gd name="connsiteX30-1149" fmla="*/ 397186 w 4527226"/>
              <a:gd name="connsiteY30-1150" fmla="*/ 3021768 h 6062148"/>
              <a:gd name="connsiteX31-1151" fmla="*/ 488626 w 4527226"/>
              <a:gd name="connsiteY31-1152" fmla="*/ 2998908 h 6062148"/>
              <a:gd name="connsiteX32-1153" fmla="*/ 471956 w 4527226"/>
              <a:gd name="connsiteY32-1154" fmla="*/ 2942709 h 6062148"/>
              <a:gd name="connsiteX33-1155" fmla="*/ 435286 w 4527226"/>
              <a:gd name="connsiteY33-1156" fmla="*/ 2930328 h 6062148"/>
              <a:gd name="connsiteX34-1157" fmla="*/ 389566 w 4527226"/>
              <a:gd name="connsiteY34-1158" fmla="*/ 2930328 h 6062148"/>
              <a:gd name="connsiteX35-1159" fmla="*/ 314000 w 4527226"/>
              <a:gd name="connsiteY35-1160" fmla="*/ 2893495 h 6062148"/>
              <a:gd name="connsiteX36-1161" fmla="*/ 320986 w 4527226"/>
              <a:gd name="connsiteY36-1162" fmla="*/ 2846508 h 6062148"/>
              <a:gd name="connsiteX37-1163" fmla="*/ 328606 w 4527226"/>
              <a:gd name="connsiteY37-1164" fmla="*/ 2793168 h 6062148"/>
              <a:gd name="connsiteX38-1165" fmla="*/ 313366 w 4527226"/>
              <a:gd name="connsiteY38-1166" fmla="*/ 2732208 h 6062148"/>
              <a:gd name="connsiteX39-1167" fmla="*/ 267646 w 4527226"/>
              <a:gd name="connsiteY39-1168" fmla="*/ 2671248 h 6062148"/>
              <a:gd name="connsiteX40-1169" fmla="*/ 176206 w 4527226"/>
              <a:gd name="connsiteY40-1170" fmla="*/ 2656008 h 6062148"/>
              <a:gd name="connsiteX41-1171" fmla="*/ 54286 w 4527226"/>
              <a:gd name="connsiteY41-1172" fmla="*/ 2610288 h 6062148"/>
              <a:gd name="connsiteX42-1173" fmla="*/ 7931 w 4527226"/>
              <a:gd name="connsiteY42-1174" fmla="*/ 2563298 h 6062148"/>
              <a:gd name="connsiteX43-1175" fmla="*/ 8566 w 4527226"/>
              <a:gd name="connsiteY43-1176" fmla="*/ 2488368 h 6062148"/>
              <a:gd name="connsiteX44-1177" fmla="*/ 92386 w 4527226"/>
              <a:gd name="connsiteY44-1178" fmla="*/ 2335968 h 6062148"/>
              <a:gd name="connsiteX45-1179" fmla="*/ 221926 w 4527226"/>
              <a:gd name="connsiteY45-1180" fmla="*/ 2175948 h 6062148"/>
              <a:gd name="connsiteX46-1181" fmla="*/ 282886 w 4527226"/>
              <a:gd name="connsiteY46-1182" fmla="*/ 2084508 h 6062148"/>
              <a:gd name="connsiteX47-1183" fmla="*/ 328606 w 4527226"/>
              <a:gd name="connsiteY47-1184" fmla="*/ 1977828 h 6062148"/>
              <a:gd name="connsiteX48-1185" fmla="*/ 359086 w 4527226"/>
              <a:gd name="connsiteY48-1186" fmla="*/ 1871148 h 6062148"/>
              <a:gd name="connsiteX49-1187" fmla="*/ 374326 w 4527226"/>
              <a:gd name="connsiteY49-1188" fmla="*/ 1810188 h 6062148"/>
              <a:gd name="connsiteX50-1189" fmla="*/ 343846 w 4527226"/>
              <a:gd name="connsiteY50-1190" fmla="*/ 1756848 h 6062148"/>
              <a:gd name="connsiteX51-1191" fmla="*/ 328606 w 4527226"/>
              <a:gd name="connsiteY51-1192" fmla="*/ 1680648 h 6062148"/>
              <a:gd name="connsiteX52-1193" fmla="*/ 412426 w 4527226"/>
              <a:gd name="connsiteY52-1194" fmla="*/ 1474908 h 6062148"/>
              <a:gd name="connsiteX53-1195" fmla="*/ 442906 w 4527226"/>
              <a:gd name="connsiteY53-1196" fmla="*/ 1307268 h 6062148"/>
              <a:gd name="connsiteX54-1197" fmla="*/ 465766 w 4527226"/>
              <a:gd name="connsiteY54-1198" fmla="*/ 1192968 h 6062148"/>
              <a:gd name="connsiteX55-1199" fmla="*/ 503866 w 4527226"/>
              <a:gd name="connsiteY55-1200" fmla="*/ 1055808 h 6062148"/>
              <a:gd name="connsiteX56-1201" fmla="*/ 557206 w 4527226"/>
              <a:gd name="connsiteY56-1202" fmla="*/ 888168 h 6062148"/>
              <a:gd name="connsiteX57-1203" fmla="*/ 503866 w 4527226"/>
              <a:gd name="connsiteY57-1204" fmla="*/ 888168 h 6062148"/>
              <a:gd name="connsiteX58-1205" fmla="*/ 412426 w 4527226"/>
              <a:gd name="connsiteY58-1206" fmla="*/ 834828 h 6062148"/>
              <a:gd name="connsiteX59-1207" fmla="*/ 328606 w 4527226"/>
              <a:gd name="connsiteY59-1208" fmla="*/ 789108 h 6062148"/>
              <a:gd name="connsiteX60-1209" fmla="*/ 260026 w 4527226"/>
              <a:gd name="connsiteY60-1210" fmla="*/ 773868 h 6062148"/>
              <a:gd name="connsiteX61-1211" fmla="*/ 214306 w 4527226"/>
              <a:gd name="connsiteY61-1212" fmla="*/ 751008 h 6062148"/>
              <a:gd name="connsiteX62-1213" fmla="*/ 260026 w 4527226"/>
              <a:gd name="connsiteY62-1214" fmla="*/ 674808 h 6062148"/>
              <a:gd name="connsiteX63-1215" fmla="*/ 374326 w 4527226"/>
              <a:gd name="connsiteY63-1216" fmla="*/ 606228 h 6062148"/>
              <a:gd name="connsiteX64-1217" fmla="*/ 557206 w 4527226"/>
              <a:gd name="connsiteY64-1218" fmla="*/ 507168 h 6062148"/>
              <a:gd name="connsiteX65-1219" fmla="*/ 656266 w 4527226"/>
              <a:gd name="connsiteY65-1220" fmla="*/ 423348 h 6062148"/>
              <a:gd name="connsiteX66-1221" fmla="*/ 892486 w 4527226"/>
              <a:gd name="connsiteY66-1222" fmla="*/ 232848 h 6062148"/>
              <a:gd name="connsiteX67-1223" fmla="*/ 1174426 w 4527226"/>
              <a:gd name="connsiteY67-1224" fmla="*/ 80448 h 6062148"/>
              <a:gd name="connsiteX68-1225" fmla="*/ 1593526 w 4527226"/>
              <a:gd name="connsiteY68-1226" fmla="*/ 11868 h 6062148"/>
              <a:gd name="connsiteX69-1227" fmla="*/ 1944046 w 4527226"/>
              <a:gd name="connsiteY69-1228" fmla="*/ 4248 h 6062148"/>
              <a:gd name="connsiteX70-1229" fmla="*/ 2172646 w 4527226"/>
              <a:gd name="connsiteY70-1230" fmla="*/ 4248 h 6062148"/>
              <a:gd name="connsiteX71-1231" fmla="*/ 2393626 w 4527226"/>
              <a:gd name="connsiteY71-1232" fmla="*/ 57588 h 6062148"/>
              <a:gd name="connsiteX72-1233" fmla="*/ 2667946 w 4527226"/>
              <a:gd name="connsiteY72-1234" fmla="*/ 133788 h 6062148"/>
              <a:gd name="connsiteX73-1235" fmla="*/ 2820346 w 4527226"/>
              <a:gd name="connsiteY73-1236" fmla="*/ 202368 h 6062148"/>
              <a:gd name="connsiteX74-1237" fmla="*/ 3102286 w 4527226"/>
              <a:gd name="connsiteY74-1238" fmla="*/ 400488 h 6062148"/>
              <a:gd name="connsiteX75-1239" fmla="*/ 3285166 w 4527226"/>
              <a:gd name="connsiteY75-1240" fmla="*/ 651948 h 6062148"/>
              <a:gd name="connsiteX76-1241" fmla="*/ 3407086 w 4527226"/>
              <a:gd name="connsiteY76-1242" fmla="*/ 918648 h 6062148"/>
              <a:gd name="connsiteX77-1243" fmla="*/ 3475666 w 4527226"/>
              <a:gd name="connsiteY77-1244" fmla="*/ 1238688 h 6062148"/>
              <a:gd name="connsiteX78-1245" fmla="*/ 3506146 w 4527226"/>
              <a:gd name="connsiteY78-1246" fmla="*/ 1543488 h 6062148"/>
              <a:gd name="connsiteX79-1247" fmla="*/ 3506146 w 4527226"/>
              <a:gd name="connsiteY79-1248" fmla="*/ 1962588 h 6062148"/>
              <a:gd name="connsiteX80-1249" fmla="*/ 3338506 w 4527226"/>
              <a:gd name="connsiteY80-1250" fmla="*/ 2305488 h 6062148"/>
              <a:gd name="connsiteX81-1251" fmla="*/ 3254686 w 4527226"/>
              <a:gd name="connsiteY81-1252" fmla="*/ 2473128 h 6062148"/>
              <a:gd name="connsiteX82-1253" fmla="*/ 3132766 w 4527226"/>
              <a:gd name="connsiteY82-1254" fmla="*/ 2663628 h 6062148"/>
              <a:gd name="connsiteX83-1255" fmla="*/ 3071806 w 4527226"/>
              <a:gd name="connsiteY83-1256" fmla="*/ 2838888 h 6062148"/>
              <a:gd name="connsiteX84-1257" fmla="*/ 3064186 w 4527226"/>
              <a:gd name="connsiteY84-1258" fmla="*/ 2915088 h 6062148"/>
              <a:gd name="connsiteX85-1259" fmla="*/ 3018466 w 4527226"/>
              <a:gd name="connsiteY85-1260" fmla="*/ 3014148 h 6062148"/>
              <a:gd name="connsiteX86-1261" fmla="*/ 2980366 w 4527226"/>
              <a:gd name="connsiteY86-1262" fmla="*/ 3082728 h 6062148"/>
              <a:gd name="connsiteX87-1263" fmla="*/ 2957506 w 4527226"/>
              <a:gd name="connsiteY87-1264" fmla="*/ 3120828 h 6062148"/>
              <a:gd name="connsiteX88-1265" fmla="*/ 2957506 w 4527226"/>
              <a:gd name="connsiteY88-1266" fmla="*/ 3555168 h 6062148"/>
              <a:gd name="connsiteX89-1267" fmla="*/ 2957506 w 4527226"/>
              <a:gd name="connsiteY89-1268" fmla="*/ 3562788 h 6062148"/>
              <a:gd name="connsiteX90-1269" fmla="*/ 3010846 w 4527226"/>
              <a:gd name="connsiteY90-1270" fmla="*/ 3539928 h 6062148"/>
              <a:gd name="connsiteX91-1271" fmla="*/ 3064186 w 4527226"/>
              <a:gd name="connsiteY91-1272" fmla="*/ 3562788 h 6062148"/>
              <a:gd name="connsiteX92-1273" fmla="*/ 3109906 w 4527226"/>
              <a:gd name="connsiteY92-1274" fmla="*/ 3570408 h 6062148"/>
              <a:gd name="connsiteX93-1275" fmla="*/ 3140386 w 4527226"/>
              <a:gd name="connsiteY93-1276" fmla="*/ 3631368 h 6062148"/>
              <a:gd name="connsiteX94-1277" fmla="*/ 3117526 w 4527226"/>
              <a:gd name="connsiteY94-1278" fmla="*/ 3738048 h 6062148"/>
              <a:gd name="connsiteX95-1279" fmla="*/ 3125146 w 4527226"/>
              <a:gd name="connsiteY95-1280" fmla="*/ 4103808 h 6062148"/>
              <a:gd name="connsiteX96-1281" fmla="*/ 3117526 w 4527226"/>
              <a:gd name="connsiteY96-1282" fmla="*/ 4119048 h 6062148"/>
              <a:gd name="connsiteX97-1283" fmla="*/ 3163246 w 4527226"/>
              <a:gd name="connsiteY97-1284" fmla="*/ 4157148 h 6062148"/>
              <a:gd name="connsiteX98-1285" fmla="*/ 3201346 w 4527226"/>
              <a:gd name="connsiteY98-1286" fmla="*/ 4164768 h 6062148"/>
              <a:gd name="connsiteX99-1287" fmla="*/ 3231826 w 4527226"/>
              <a:gd name="connsiteY99-1288" fmla="*/ 4172388 h 6062148"/>
              <a:gd name="connsiteX100-1289" fmla="*/ 3285166 w 4527226"/>
              <a:gd name="connsiteY100-1290" fmla="*/ 4294308 h 6062148"/>
              <a:gd name="connsiteX101-1291" fmla="*/ 3300406 w 4527226"/>
              <a:gd name="connsiteY101-1292" fmla="*/ 4347648 h 6062148"/>
              <a:gd name="connsiteX102-1293" fmla="*/ 3330886 w 4527226"/>
              <a:gd name="connsiteY102-1294" fmla="*/ 4408608 h 6062148"/>
              <a:gd name="connsiteX103-1295" fmla="*/ 3551866 w 4527226"/>
              <a:gd name="connsiteY103-1296" fmla="*/ 4644828 h 6062148"/>
              <a:gd name="connsiteX104-1297" fmla="*/ 3887146 w 4527226"/>
              <a:gd name="connsiteY104-1298" fmla="*/ 5025828 h 6062148"/>
              <a:gd name="connsiteX105-1299" fmla="*/ 4100506 w 4527226"/>
              <a:gd name="connsiteY105-1300" fmla="*/ 5300148 h 6062148"/>
              <a:gd name="connsiteX106-1301" fmla="*/ 4367206 w 4527226"/>
              <a:gd name="connsiteY106-1302" fmla="*/ 5726868 h 6062148"/>
              <a:gd name="connsiteX107-1303" fmla="*/ 4527226 w 4527226"/>
              <a:gd name="connsiteY107-1304" fmla="*/ 6046908 h 6062148"/>
              <a:gd name="connsiteX0-1305" fmla="*/ 328606 w 4527226"/>
              <a:gd name="connsiteY0-1306" fmla="*/ 6062148 h 6062148"/>
              <a:gd name="connsiteX1-1307" fmla="*/ 381946 w 4527226"/>
              <a:gd name="connsiteY1-1308" fmla="*/ 5924988 h 6062148"/>
              <a:gd name="connsiteX2-1309" fmla="*/ 442906 w 4527226"/>
              <a:gd name="connsiteY2-1310" fmla="*/ 5780208 h 6062148"/>
              <a:gd name="connsiteX3-1311" fmla="*/ 473386 w 4527226"/>
              <a:gd name="connsiteY3-1312" fmla="*/ 5665908 h 6062148"/>
              <a:gd name="connsiteX4-1313" fmla="*/ 511486 w 4527226"/>
              <a:gd name="connsiteY4-1314" fmla="*/ 5612568 h 6062148"/>
              <a:gd name="connsiteX5-1315" fmla="*/ 541966 w 4527226"/>
              <a:gd name="connsiteY5-1316" fmla="*/ 5521128 h 6062148"/>
              <a:gd name="connsiteX6-1317" fmla="*/ 564826 w 4527226"/>
              <a:gd name="connsiteY6-1318" fmla="*/ 5353488 h 6062148"/>
              <a:gd name="connsiteX7-1319" fmla="*/ 602926 w 4527226"/>
              <a:gd name="connsiteY7-1320" fmla="*/ 5223948 h 6062148"/>
              <a:gd name="connsiteX8-1321" fmla="*/ 625786 w 4527226"/>
              <a:gd name="connsiteY8-1322" fmla="*/ 5178228 h 6062148"/>
              <a:gd name="connsiteX9-1323" fmla="*/ 701986 w 4527226"/>
              <a:gd name="connsiteY9-1324" fmla="*/ 5071548 h 6062148"/>
              <a:gd name="connsiteX10-1325" fmla="*/ 717226 w 4527226"/>
              <a:gd name="connsiteY10-1326" fmla="*/ 5063928 h 6062148"/>
              <a:gd name="connsiteX11-1327" fmla="*/ 709606 w 4527226"/>
              <a:gd name="connsiteY11-1328" fmla="*/ 5025828 h 6062148"/>
              <a:gd name="connsiteX12-1329" fmla="*/ 701986 w 4527226"/>
              <a:gd name="connsiteY12-1330" fmla="*/ 5002968 h 6062148"/>
              <a:gd name="connsiteX13-1331" fmla="*/ 968686 w 4527226"/>
              <a:gd name="connsiteY13-1332" fmla="*/ 4682928 h 6062148"/>
              <a:gd name="connsiteX14-1333" fmla="*/ 961066 w 4527226"/>
              <a:gd name="connsiteY14-1334" fmla="*/ 4644828 h 6062148"/>
              <a:gd name="connsiteX15-1335" fmla="*/ 1342066 w 4527226"/>
              <a:gd name="connsiteY15-1336" fmla="*/ 4172388 h 6062148"/>
              <a:gd name="connsiteX16-1337" fmla="*/ 1258246 w 4527226"/>
              <a:gd name="connsiteY16-1338" fmla="*/ 4012368 h 6062148"/>
              <a:gd name="connsiteX17-1339" fmla="*/ 1204906 w 4527226"/>
              <a:gd name="connsiteY17-1340" fmla="*/ 3928548 h 6062148"/>
              <a:gd name="connsiteX18-1341" fmla="*/ 1174426 w 4527226"/>
              <a:gd name="connsiteY18-1342" fmla="*/ 3768528 h 6062148"/>
              <a:gd name="connsiteX19-1343" fmla="*/ 1151566 w 4527226"/>
              <a:gd name="connsiteY19-1344" fmla="*/ 3699948 h 6062148"/>
              <a:gd name="connsiteX20-1345" fmla="*/ 1143946 w 4527226"/>
              <a:gd name="connsiteY20-1346" fmla="*/ 3669468 h 6062148"/>
              <a:gd name="connsiteX21-1347" fmla="*/ 1067746 w 4527226"/>
              <a:gd name="connsiteY21-1348" fmla="*/ 3661848 h 6062148"/>
              <a:gd name="connsiteX22-1349" fmla="*/ 938206 w 4527226"/>
              <a:gd name="connsiteY22-1350" fmla="*/ 3669468 h 6062148"/>
              <a:gd name="connsiteX23-1351" fmla="*/ 831526 w 4527226"/>
              <a:gd name="connsiteY23-1352" fmla="*/ 3692328 h 6062148"/>
              <a:gd name="connsiteX24-1353" fmla="*/ 610546 w 4527226"/>
              <a:gd name="connsiteY24-1354" fmla="*/ 3738048 h 6062148"/>
              <a:gd name="connsiteX25-1355" fmla="*/ 389566 w 4527226"/>
              <a:gd name="connsiteY25-1356" fmla="*/ 3638988 h 6062148"/>
              <a:gd name="connsiteX26-1357" fmla="*/ 381946 w 4527226"/>
              <a:gd name="connsiteY26-1358" fmla="*/ 3326568 h 6062148"/>
              <a:gd name="connsiteX27-1359" fmla="*/ 420046 w 4527226"/>
              <a:gd name="connsiteY27-1360" fmla="*/ 3227508 h 6062148"/>
              <a:gd name="connsiteX28-1361" fmla="*/ 389566 w 4527226"/>
              <a:gd name="connsiteY28-1362" fmla="*/ 3166548 h 6062148"/>
              <a:gd name="connsiteX29-1363" fmla="*/ 351466 w 4527226"/>
              <a:gd name="connsiteY29-1364" fmla="*/ 3105588 h 6062148"/>
              <a:gd name="connsiteX30-1365" fmla="*/ 397186 w 4527226"/>
              <a:gd name="connsiteY30-1366" fmla="*/ 3021768 h 6062148"/>
              <a:gd name="connsiteX31-1367" fmla="*/ 488626 w 4527226"/>
              <a:gd name="connsiteY31-1368" fmla="*/ 2998908 h 6062148"/>
              <a:gd name="connsiteX32-1369" fmla="*/ 471956 w 4527226"/>
              <a:gd name="connsiteY32-1370" fmla="*/ 2942709 h 6062148"/>
              <a:gd name="connsiteX33-1371" fmla="*/ 435286 w 4527226"/>
              <a:gd name="connsiteY33-1372" fmla="*/ 2930328 h 6062148"/>
              <a:gd name="connsiteX34-1373" fmla="*/ 389566 w 4527226"/>
              <a:gd name="connsiteY34-1374" fmla="*/ 2930328 h 6062148"/>
              <a:gd name="connsiteX35-1375" fmla="*/ 314000 w 4527226"/>
              <a:gd name="connsiteY35-1376" fmla="*/ 2893495 h 6062148"/>
              <a:gd name="connsiteX36-1377" fmla="*/ 320986 w 4527226"/>
              <a:gd name="connsiteY36-1378" fmla="*/ 2846508 h 6062148"/>
              <a:gd name="connsiteX37-1379" fmla="*/ 328606 w 4527226"/>
              <a:gd name="connsiteY37-1380" fmla="*/ 2793168 h 6062148"/>
              <a:gd name="connsiteX38-1381" fmla="*/ 313366 w 4527226"/>
              <a:gd name="connsiteY38-1382" fmla="*/ 2732208 h 6062148"/>
              <a:gd name="connsiteX39-1383" fmla="*/ 267646 w 4527226"/>
              <a:gd name="connsiteY39-1384" fmla="*/ 2671248 h 6062148"/>
              <a:gd name="connsiteX40-1385" fmla="*/ 176206 w 4527226"/>
              <a:gd name="connsiteY40-1386" fmla="*/ 2656008 h 6062148"/>
              <a:gd name="connsiteX41-1387" fmla="*/ 54286 w 4527226"/>
              <a:gd name="connsiteY41-1388" fmla="*/ 2610288 h 6062148"/>
              <a:gd name="connsiteX42-1389" fmla="*/ 7931 w 4527226"/>
              <a:gd name="connsiteY42-1390" fmla="*/ 2563298 h 6062148"/>
              <a:gd name="connsiteX43-1391" fmla="*/ 8566 w 4527226"/>
              <a:gd name="connsiteY43-1392" fmla="*/ 2488368 h 6062148"/>
              <a:gd name="connsiteX44-1393" fmla="*/ 92386 w 4527226"/>
              <a:gd name="connsiteY44-1394" fmla="*/ 2335968 h 6062148"/>
              <a:gd name="connsiteX45-1395" fmla="*/ 221926 w 4527226"/>
              <a:gd name="connsiteY45-1396" fmla="*/ 2175948 h 6062148"/>
              <a:gd name="connsiteX46-1397" fmla="*/ 282886 w 4527226"/>
              <a:gd name="connsiteY46-1398" fmla="*/ 2084508 h 6062148"/>
              <a:gd name="connsiteX47-1399" fmla="*/ 328606 w 4527226"/>
              <a:gd name="connsiteY47-1400" fmla="*/ 1977828 h 6062148"/>
              <a:gd name="connsiteX48-1401" fmla="*/ 359086 w 4527226"/>
              <a:gd name="connsiteY48-1402" fmla="*/ 1871148 h 6062148"/>
              <a:gd name="connsiteX49-1403" fmla="*/ 374326 w 4527226"/>
              <a:gd name="connsiteY49-1404" fmla="*/ 1810188 h 6062148"/>
              <a:gd name="connsiteX50-1405" fmla="*/ 343846 w 4527226"/>
              <a:gd name="connsiteY50-1406" fmla="*/ 1756848 h 6062148"/>
              <a:gd name="connsiteX51-1407" fmla="*/ 328606 w 4527226"/>
              <a:gd name="connsiteY51-1408" fmla="*/ 1680648 h 6062148"/>
              <a:gd name="connsiteX52-1409" fmla="*/ 412426 w 4527226"/>
              <a:gd name="connsiteY52-1410" fmla="*/ 1474908 h 6062148"/>
              <a:gd name="connsiteX53-1411" fmla="*/ 442906 w 4527226"/>
              <a:gd name="connsiteY53-1412" fmla="*/ 1307268 h 6062148"/>
              <a:gd name="connsiteX54-1413" fmla="*/ 465766 w 4527226"/>
              <a:gd name="connsiteY54-1414" fmla="*/ 1192968 h 6062148"/>
              <a:gd name="connsiteX55-1415" fmla="*/ 503866 w 4527226"/>
              <a:gd name="connsiteY55-1416" fmla="*/ 1055808 h 6062148"/>
              <a:gd name="connsiteX56-1417" fmla="*/ 557206 w 4527226"/>
              <a:gd name="connsiteY56-1418" fmla="*/ 888168 h 6062148"/>
              <a:gd name="connsiteX57-1419" fmla="*/ 503866 w 4527226"/>
              <a:gd name="connsiteY57-1420" fmla="*/ 888168 h 6062148"/>
              <a:gd name="connsiteX58-1421" fmla="*/ 412426 w 4527226"/>
              <a:gd name="connsiteY58-1422" fmla="*/ 834828 h 6062148"/>
              <a:gd name="connsiteX59-1423" fmla="*/ 328606 w 4527226"/>
              <a:gd name="connsiteY59-1424" fmla="*/ 789108 h 6062148"/>
              <a:gd name="connsiteX60-1425" fmla="*/ 260026 w 4527226"/>
              <a:gd name="connsiteY60-1426" fmla="*/ 773868 h 6062148"/>
              <a:gd name="connsiteX61-1427" fmla="*/ 214306 w 4527226"/>
              <a:gd name="connsiteY61-1428" fmla="*/ 751008 h 6062148"/>
              <a:gd name="connsiteX62-1429" fmla="*/ 260026 w 4527226"/>
              <a:gd name="connsiteY62-1430" fmla="*/ 674808 h 6062148"/>
              <a:gd name="connsiteX63-1431" fmla="*/ 374326 w 4527226"/>
              <a:gd name="connsiteY63-1432" fmla="*/ 606228 h 6062148"/>
              <a:gd name="connsiteX64-1433" fmla="*/ 557206 w 4527226"/>
              <a:gd name="connsiteY64-1434" fmla="*/ 507168 h 6062148"/>
              <a:gd name="connsiteX65-1435" fmla="*/ 656266 w 4527226"/>
              <a:gd name="connsiteY65-1436" fmla="*/ 423348 h 6062148"/>
              <a:gd name="connsiteX66-1437" fmla="*/ 892486 w 4527226"/>
              <a:gd name="connsiteY66-1438" fmla="*/ 232848 h 6062148"/>
              <a:gd name="connsiteX67-1439" fmla="*/ 1174426 w 4527226"/>
              <a:gd name="connsiteY67-1440" fmla="*/ 80448 h 6062148"/>
              <a:gd name="connsiteX68-1441" fmla="*/ 1593526 w 4527226"/>
              <a:gd name="connsiteY68-1442" fmla="*/ 11868 h 6062148"/>
              <a:gd name="connsiteX69-1443" fmla="*/ 1944046 w 4527226"/>
              <a:gd name="connsiteY69-1444" fmla="*/ 4248 h 6062148"/>
              <a:gd name="connsiteX70-1445" fmla="*/ 2172646 w 4527226"/>
              <a:gd name="connsiteY70-1446" fmla="*/ 4248 h 6062148"/>
              <a:gd name="connsiteX71-1447" fmla="*/ 2393626 w 4527226"/>
              <a:gd name="connsiteY71-1448" fmla="*/ 57588 h 6062148"/>
              <a:gd name="connsiteX72-1449" fmla="*/ 2667946 w 4527226"/>
              <a:gd name="connsiteY72-1450" fmla="*/ 133788 h 6062148"/>
              <a:gd name="connsiteX73-1451" fmla="*/ 2820346 w 4527226"/>
              <a:gd name="connsiteY73-1452" fmla="*/ 202368 h 6062148"/>
              <a:gd name="connsiteX74-1453" fmla="*/ 3102286 w 4527226"/>
              <a:gd name="connsiteY74-1454" fmla="*/ 400488 h 6062148"/>
              <a:gd name="connsiteX75-1455" fmla="*/ 3285166 w 4527226"/>
              <a:gd name="connsiteY75-1456" fmla="*/ 651948 h 6062148"/>
              <a:gd name="connsiteX76-1457" fmla="*/ 3407086 w 4527226"/>
              <a:gd name="connsiteY76-1458" fmla="*/ 918648 h 6062148"/>
              <a:gd name="connsiteX77-1459" fmla="*/ 3475666 w 4527226"/>
              <a:gd name="connsiteY77-1460" fmla="*/ 1238688 h 6062148"/>
              <a:gd name="connsiteX78-1461" fmla="*/ 3506146 w 4527226"/>
              <a:gd name="connsiteY78-1462" fmla="*/ 1543488 h 6062148"/>
              <a:gd name="connsiteX79-1463" fmla="*/ 3506146 w 4527226"/>
              <a:gd name="connsiteY79-1464" fmla="*/ 1962588 h 6062148"/>
              <a:gd name="connsiteX80-1465" fmla="*/ 3338506 w 4527226"/>
              <a:gd name="connsiteY80-1466" fmla="*/ 2305488 h 6062148"/>
              <a:gd name="connsiteX81-1467" fmla="*/ 3254686 w 4527226"/>
              <a:gd name="connsiteY81-1468" fmla="*/ 2473128 h 6062148"/>
              <a:gd name="connsiteX82-1469" fmla="*/ 3132766 w 4527226"/>
              <a:gd name="connsiteY82-1470" fmla="*/ 2663628 h 6062148"/>
              <a:gd name="connsiteX83-1471" fmla="*/ 3071806 w 4527226"/>
              <a:gd name="connsiteY83-1472" fmla="*/ 2838888 h 6062148"/>
              <a:gd name="connsiteX84-1473" fmla="*/ 3064186 w 4527226"/>
              <a:gd name="connsiteY84-1474" fmla="*/ 2915088 h 6062148"/>
              <a:gd name="connsiteX85-1475" fmla="*/ 3018466 w 4527226"/>
              <a:gd name="connsiteY85-1476" fmla="*/ 3014148 h 6062148"/>
              <a:gd name="connsiteX86-1477" fmla="*/ 2980366 w 4527226"/>
              <a:gd name="connsiteY86-1478" fmla="*/ 3082728 h 6062148"/>
              <a:gd name="connsiteX87-1479" fmla="*/ 2957506 w 4527226"/>
              <a:gd name="connsiteY87-1480" fmla="*/ 3120828 h 6062148"/>
              <a:gd name="connsiteX88-1481" fmla="*/ 2957506 w 4527226"/>
              <a:gd name="connsiteY88-1482" fmla="*/ 3555168 h 6062148"/>
              <a:gd name="connsiteX89-1483" fmla="*/ 3010846 w 4527226"/>
              <a:gd name="connsiteY89-1484" fmla="*/ 3539928 h 6062148"/>
              <a:gd name="connsiteX90-1485" fmla="*/ 3064186 w 4527226"/>
              <a:gd name="connsiteY90-1486" fmla="*/ 3562788 h 6062148"/>
              <a:gd name="connsiteX91-1487" fmla="*/ 3109906 w 4527226"/>
              <a:gd name="connsiteY91-1488" fmla="*/ 3570408 h 6062148"/>
              <a:gd name="connsiteX92-1489" fmla="*/ 3140386 w 4527226"/>
              <a:gd name="connsiteY92-1490" fmla="*/ 3631368 h 6062148"/>
              <a:gd name="connsiteX93-1491" fmla="*/ 3117526 w 4527226"/>
              <a:gd name="connsiteY93-1492" fmla="*/ 3738048 h 6062148"/>
              <a:gd name="connsiteX94-1493" fmla="*/ 3125146 w 4527226"/>
              <a:gd name="connsiteY94-1494" fmla="*/ 4103808 h 6062148"/>
              <a:gd name="connsiteX95-1495" fmla="*/ 3117526 w 4527226"/>
              <a:gd name="connsiteY95-1496" fmla="*/ 4119048 h 6062148"/>
              <a:gd name="connsiteX96-1497" fmla="*/ 3163246 w 4527226"/>
              <a:gd name="connsiteY96-1498" fmla="*/ 4157148 h 6062148"/>
              <a:gd name="connsiteX97-1499" fmla="*/ 3201346 w 4527226"/>
              <a:gd name="connsiteY97-1500" fmla="*/ 4164768 h 6062148"/>
              <a:gd name="connsiteX98-1501" fmla="*/ 3231826 w 4527226"/>
              <a:gd name="connsiteY98-1502" fmla="*/ 4172388 h 6062148"/>
              <a:gd name="connsiteX99-1503" fmla="*/ 3285166 w 4527226"/>
              <a:gd name="connsiteY99-1504" fmla="*/ 4294308 h 6062148"/>
              <a:gd name="connsiteX100-1505" fmla="*/ 3300406 w 4527226"/>
              <a:gd name="connsiteY100-1506" fmla="*/ 4347648 h 6062148"/>
              <a:gd name="connsiteX101-1507" fmla="*/ 3330886 w 4527226"/>
              <a:gd name="connsiteY101-1508" fmla="*/ 4408608 h 6062148"/>
              <a:gd name="connsiteX102-1509" fmla="*/ 3551866 w 4527226"/>
              <a:gd name="connsiteY102-1510" fmla="*/ 4644828 h 6062148"/>
              <a:gd name="connsiteX103-1511" fmla="*/ 3887146 w 4527226"/>
              <a:gd name="connsiteY103-1512" fmla="*/ 5025828 h 6062148"/>
              <a:gd name="connsiteX104-1513" fmla="*/ 4100506 w 4527226"/>
              <a:gd name="connsiteY104-1514" fmla="*/ 5300148 h 6062148"/>
              <a:gd name="connsiteX105-1515" fmla="*/ 4367206 w 4527226"/>
              <a:gd name="connsiteY105-1516" fmla="*/ 5726868 h 6062148"/>
              <a:gd name="connsiteX106-1517" fmla="*/ 4527226 w 4527226"/>
              <a:gd name="connsiteY106-1518" fmla="*/ 6046908 h 6062148"/>
              <a:gd name="connsiteX0-1519" fmla="*/ 328606 w 4527226"/>
              <a:gd name="connsiteY0-1520" fmla="*/ 6062148 h 6062148"/>
              <a:gd name="connsiteX1-1521" fmla="*/ 381946 w 4527226"/>
              <a:gd name="connsiteY1-1522" fmla="*/ 5924988 h 6062148"/>
              <a:gd name="connsiteX2-1523" fmla="*/ 442906 w 4527226"/>
              <a:gd name="connsiteY2-1524" fmla="*/ 5780208 h 6062148"/>
              <a:gd name="connsiteX3-1525" fmla="*/ 473386 w 4527226"/>
              <a:gd name="connsiteY3-1526" fmla="*/ 5665908 h 6062148"/>
              <a:gd name="connsiteX4-1527" fmla="*/ 511486 w 4527226"/>
              <a:gd name="connsiteY4-1528" fmla="*/ 5612568 h 6062148"/>
              <a:gd name="connsiteX5-1529" fmla="*/ 541966 w 4527226"/>
              <a:gd name="connsiteY5-1530" fmla="*/ 5521128 h 6062148"/>
              <a:gd name="connsiteX6-1531" fmla="*/ 564826 w 4527226"/>
              <a:gd name="connsiteY6-1532" fmla="*/ 5353488 h 6062148"/>
              <a:gd name="connsiteX7-1533" fmla="*/ 602926 w 4527226"/>
              <a:gd name="connsiteY7-1534" fmla="*/ 5223948 h 6062148"/>
              <a:gd name="connsiteX8-1535" fmla="*/ 625786 w 4527226"/>
              <a:gd name="connsiteY8-1536" fmla="*/ 5178228 h 6062148"/>
              <a:gd name="connsiteX9-1537" fmla="*/ 701986 w 4527226"/>
              <a:gd name="connsiteY9-1538" fmla="*/ 5071548 h 6062148"/>
              <a:gd name="connsiteX10-1539" fmla="*/ 717226 w 4527226"/>
              <a:gd name="connsiteY10-1540" fmla="*/ 5063928 h 6062148"/>
              <a:gd name="connsiteX11-1541" fmla="*/ 709606 w 4527226"/>
              <a:gd name="connsiteY11-1542" fmla="*/ 5025828 h 6062148"/>
              <a:gd name="connsiteX12-1543" fmla="*/ 701986 w 4527226"/>
              <a:gd name="connsiteY12-1544" fmla="*/ 5002968 h 6062148"/>
              <a:gd name="connsiteX13-1545" fmla="*/ 968686 w 4527226"/>
              <a:gd name="connsiteY13-1546" fmla="*/ 4682928 h 6062148"/>
              <a:gd name="connsiteX14-1547" fmla="*/ 961066 w 4527226"/>
              <a:gd name="connsiteY14-1548" fmla="*/ 4644828 h 6062148"/>
              <a:gd name="connsiteX15-1549" fmla="*/ 1342066 w 4527226"/>
              <a:gd name="connsiteY15-1550" fmla="*/ 4172388 h 6062148"/>
              <a:gd name="connsiteX16-1551" fmla="*/ 1258246 w 4527226"/>
              <a:gd name="connsiteY16-1552" fmla="*/ 4012368 h 6062148"/>
              <a:gd name="connsiteX17-1553" fmla="*/ 1204906 w 4527226"/>
              <a:gd name="connsiteY17-1554" fmla="*/ 3928548 h 6062148"/>
              <a:gd name="connsiteX18-1555" fmla="*/ 1174426 w 4527226"/>
              <a:gd name="connsiteY18-1556" fmla="*/ 3768528 h 6062148"/>
              <a:gd name="connsiteX19-1557" fmla="*/ 1151566 w 4527226"/>
              <a:gd name="connsiteY19-1558" fmla="*/ 3699948 h 6062148"/>
              <a:gd name="connsiteX20-1559" fmla="*/ 1143946 w 4527226"/>
              <a:gd name="connsiteY20-1560" fmla="*/ 3669468 h 6062148"/>
              <a:gd name="connsiteX21-1561" fmla="*/ 1067746 w 4527226"/>
              <a:gd name="connsiteY21-1562" fmla="*/ 3661848 h 6062148"/>
              <a:gd name="connsiteX22-1563" fmla="*/ 938206 w 4527226"/>
              <a:gd name="connsiteY22-1564" fmla="*/ 3669468 h 6062148"/>
              <a:gd name="connsiteX23-1565" fmla="*/ 831526 w 4527226"/>
              <a:gd name="connsiteY23-1566" fmla="*/ 3692328 h 6062148"/>
              <a:gd name="connsiteX24-1567" fmla="*/ 610546 w 4527226"/>
              <a:gd name="connsiteY24-1568" fmla="*/ 3738048 h 6062148"/>
              <a:gd name="connsiteX25-1569" fmla="*/ 389566 w 4527226"/>
              <a:gd name="connsiteY25-1570" fmla="*/ 3638988 h 6062148"/>
              <a:gd name="connsiteX26-1571" fmla="*/ 381946 w 4527226"/>
              <a:gd name="connsiteY26-1572" fmla="*/ 3326568 h 6062148"/>
              <a:gd name="connsiteX27-1573" fmla="*/ 420046 w 4527226"/>
              <a:gd name="connsiteY27-1574" fmla="*/ 3227508 h 6062148"/>
              <a:gd name="connsiteX28-1575" fmla="*/ 389566 w 4527226"/>
              <a:gd name="connsiteY28-1576" fmla="*/ 3166548 h 6062148"/>
              <a:gd name="connsiteX29-1577" fmla="*/ 351466 w 4527226"/>
              <a:gd name="connsiteY29-1578" fmla="*/ 3105588 h 6062148"/>
              <a:gd name="connsiteX30-1579" fmla="*/ 397186 w 4527226"/>
              <a:gd name="connsiteY30-1580" fmla="*/ 3021768 h 6062148"/>
              <a:gd name="connsiteX31-1581" fmla="*/ 488626 w 4527226"/>
              <a:gd name="connsiteY31-1582" fmla="*/ 2998908 h 6062148"/>
              <a:gd name="connsiteX32-1583" fmla="*/ 471956 w 4527226"/>
              <a:gd name="connsiteY32-1584" fmla="*/ 2942709 h 6062148"/>
              <a:gd name="connsiteX33-1585" fmla="*/ 435286 w 4527226"/>
              <a:gd name="connsiteY33-1586" fmla="*/ 2930328 h 6062148"/>
              <a:gd name="connsiteX34-1587" fmla="*/ 389566 w 4527226"/>
              <a:gd name="connsiteY34-1588" fmla="*/ 2930328 h 6062148"/>
              <a:gd name="connsiteX35-1589" fmla="*/ 314000 w 4527226"/>
              <a:gd name="connsiteY35-1590" fmla="*/ 2893495 h 6062148"/>
              <a:gd name="connsiteX36-1591" fmla="*/ 320986 w 4527226"/>
              <a:gd name="connsiteY36-1592" fmla="*/ 2846508 h 6062148"/>
              <a:gd name="connsiteX37-1593" fmla="*/ 328606 w 4527226"/>
              <a:gd name="connsiteY37-1594" fmla="*/ 2793168 h 6062148"/>
              <a:gd name="connsiteX38-1595" fmla="*/ 313366 w 4527226"/>
              <a:gd name="connsiteY38-1596" fmla="*/ 2732208 h 6062148"/>
              <a:gd name="connsiteX39-1597" fmla="*/ 267646 w 4527226"/>
              <a:gd name="connsiteY39-1598" fmla="*/ 2671248 h 6062148"/>
              <a:gd name="connsiteX40-1599" fmla="*/ 176206 w 4527226"/>
              <a:gd name="connsiteY40-1600" fmla="*/ 2656008 h 6062148"/>
              <a:gd name="connsiteX41-1601" fmla="*/ 54286 w 4527226"/>
              <a:gd name="connsiteY41-1602" fmla="*/ 2610288 h 6062148"/>
              <a:gd name="connsiteX42-1603" fmla="*/ 7931 w 4527226"/>
              <a:gd name="connsiteY42-1604" fmla="*/ 2563298 h 6062148"/>
              <a:gd name="connsiteX43-1605" fmla="*/ 8566 w 4527226"/>
              <a:gd name="connsiteY43-1606" fmla="*/ 2488368 h 6062148"/>
              <a:gd name="connsiteX44-1607" fmla="*/ 92386 w 4527226"/>
              <a:gd name="connsiteY44-1608" fmla="*/ 2335968 h 6062148"/>
              <a:gd name="connsiteX45-1609" fmla="*/ 221926 w 4527226"/>
              <a:gd name="connsiteY45-1610" fmla="*/ 2175948 h 6062148"/>
              <a:gd name="connsiteX46-1611" fmla="*/ 282886 w 4527226"/>
              <a:gd name="connsiteY46-1612" fmla="*/ 2084508 h 6062148"/>
              <a:gd name="connsiteX47-1613" fmla="*/ 328606 w 4527226"/>
              <a:gd name="connsiteY47-1614" fmla="*/ 1977828 h 6062148"/>
              <a:gd name="connsiteX48-1615" fmla="*/ 359086 w 4527226"/>
              <a:gd name="connsiteY48-1616" fmla="*/ 1871148 h 6062148"/>
              <a:gd name="connsiteX49-1617" fmla="*/ 374326 w 4527226"/>
              <a:gd name="connsiteY49-1618" fmla="*/ 1810188 h 6062148"/>
              <a:gd name="connsiteX50-1619" fmla="*/ 343846 w 4527226"/>
              <a:gd name="connsiteY50-1620" fmla="*/ 1756848 h 6062148"/>
              <a:gd name="connsiteX51-1621" fmla="*/ 328606 w 4527226"/>
              <a:gd name="connsiteY51-1622" fmla="*/ 1680648 h 6062148"/>
              <a:gd name="connsiteX52-1623" fmla="*/ 412426 w 4527226"/>
              <a:gd name="connsiteY52-1624" fmla="*/ 1474908 h 6062148"/>
              <a:gd name="connsiteX53-1625" fmla="*/ 442906 w 4527226"/>
              <a:gd name="connsiteY53-1626" fmla="*/ 1307268 h 6062148"/>
              <a:gd name="connsiteX54-1627" fmla="*/ 465766 w 4527226"/>
              <a:gd name="connsiteY54-1628" fmla="*/ 1192968 h 6062148"/>
              <a:gd name="connsiteX55-1629" fmla="*/ 503866 w 4527226"/>
              <a:gd name="connsiteY55-1630" fmla="*/ 1055808 h 6062148"/>
              <a:gd name="connsiteX56-1631" fmla="*/ 557206 w 4527226"/>
              <a:gd name="connsiteY56-1632" fmla="*/ 888168 h 6062148"/>
              <a:gd name="connsiteX57-1633" fmla="*/ 503866 w 4527226"/>
              <a:gd name="connsiteY57-1634" fmla="*/ 888168 h 6062148"/>
              <a:gd name="connsiteX58-1635" fmla="*/ 412426 w 4527226"/>
              <a:gd name="connsiteY58-1636" fmla="*/ 834828 h 6062148"/>
              <a:gd name="connsiteX59-1637" fmla="*/ 328606 w 4527226"/>
              <a:gd name="connsiteY59-1638" fmla="*/ 789108 h 6062148"/>
              <a:gd name="connsiteX60-1639" fmla="*/ 260026 w 4527226"/>
              <a:gd name="connsiteY60-1640" fmla="*/ 773868 h 6062148"/>
              <a:gd name="connsiteX61-1641" fmla="*/ 214306 w 4527226"/>
              <a:gd name="connsiteY61-1642" fmla="*/ 751008 h 6062148"/>
              <a:gd name="connsiteX62-1643" fmla="*/ 260026 w 4527226"/>
              <a:gd name="connsiteY62-1644" fmla="*/ 674808 h 6062148"/>
              <a:gd name="connsiteX63-1645" fmla="*/ 374326 w 4527226"/>
              <a:gd name="connsiteY63-1646" fmla="*/ 606228 h 6062148"/>
              <a:gd name="connsiteX64-1647" fmla="*/ 557206 w 4527226"/>
              <a:gd name="connsiteY64-1648" fmla="*/ 507168 h 6062148"/>
              <a:gd name="connsiteX65-1649" fmla="*/ 656266 w 4527226"/>
              <a:gd name="connsiteY65-1650" fmla="*/ 423348 h 6062148"/>
              <a:gd name="connsiteX66-1651" fmla="*/ 892486 w 4527226"/>
              <a:gd name="connsiteY66-1652" fmla="*/ 232848 h 6062148"/>
              <a:gd name="connsiteX67-1653" fmla="*/ 1174426 w 4527226"/>
              <a:gd name="connsiteY67-1654" fmla="*/ 80448 h 6062148"/>
              <a:gd name="connsiteX68-1655" fmla="*/ 1593526 w 4527226"/>
              <a:gd name="connsiteY68-1656" fmla="*/ 11868 h 6062148"/>
              <a:gd name="connsiteX69-1657" fmla="*/ 1944046 w 4527226"/>
              <a:gd name="connsiteY69-1658" fmla="*/ 4248 h 6062148"/>
              <a:gd name="connsiteX70-1659" fmla="*/ 2172646 w 4527226"/>
              <a:gd name="connsiteY70-1660" fmla="*/ 4248 h 6062148"/>
              <a:gd name="connsiteX71-1661" fmla="*/ 2393626 w 4527226"/>
              <a:gd name="connsiteY71-1662" fmla="*/ 57588 h 6062148"/>
              <a:gd name="connsiteX72-1663" fmla="*/ 2667946 w 4527226"/>
              <a:gd name="connsiteY72-1664" fmla="*/ 133788 h 6062148"/>
              <a:gd name="connsiteX73-1665" fmla="*/ 2820346 w 4527226"/>
              <a:gd name="connsiteY73-1666" fmla="*/ 202368 h 6062148"/>
              <a:gd name="connsiteX74-1667" fmla="*/ 3102286 w 4527226"/>
              <a:gd name="connsiteY74-1668" fmla="*/ 400488 h 6062148"/>
              <a:gd name="connsiteX75-1669" fmla="*/ 3285166 w 4527226"/>
              <a:gd name="connsiteY75-1670" fmla="*/ 651948 h 6062148"/>
              <a:gd name="connsiteX76-1671" fmla="*/ 3407086 w 4527226"/>
              <a:gd name="connsiteY76-1672" fmla="*/ 918648 h 6062148"/>
              <a:gd name="connsiteX77-1673" fmla="*/ 3475666 w 4527226"/>
              <a:gd name="connsiteY77-1674" fmla="*/ 1238688 h 6062148"/>
              <a:gd name="connsiteX78-1675" fmla="*/ 3506146 w 4527226"/>
              <a:gd name="connsiteY78-1676" fmla="*/ 1543488 h 6062148"/>
              <a:gd name="connsiteX79-1677" fmla="*/ 3506146 w 4527226"/>
              <a:gd name="connsiteY79-1678" fmla="*/ 1962588 h 6062148"/>
              <a:gd name="connsiteX80-1679" fmla="*/ 3338506 w 4527226"/>
              <a:gd name="connsiteY80-1680" fmla="*/ 2305488 h 6062148"/>
              <a:gd name="connsiteX81-1681" fmla="*/ 3254686 w 4527226"/>
              <a:gd name="connsiteY81-1682" fmla="*/ 2473128 h 6062148"/>
              <a:gd name="connsiteX82-1683" fmla="*/ 3132766 w 4527226"/>
              <a:gd name="connsiteY82-1684" fmla="*/ 2663628 h 6062148"/>
              <a:gd name="connsiteX83-1685" fmla="*/ 3071806 w 4527226"/>
              <a:gd name="connsiteY83-1686" fmla="*/ 2838888 h 6062148"/>
              <a:gd name="connsiteX84-1687" fmla="*/ 3064186 w 4527226"/>
              <a:gd name="connsiteY84-1688" fmla="*/ 2915088 h 6062148"/>
              <a:gd name="connsiteX85-1689" fmla="*/ 3018466 w 4527226"/>
              <a:gd name="connsiteY85-1690" fmla="*/ 3014148 h 6062148"/>
              <a:gd name="connsiteX86-1691" fmla="*/ 2980366 w 4527226"/>
              <a:gd name="connsiteY86-1692" fmla="*/ 3082728 h 6062148"/>
              <a:gd name="connsiteX87-1693" fmla="*/ 2957506 w 4527226"/>
              <a:gd name="connsiteY87-1694" fmla="*/ 3120828 h 6062148"/>
              <a:gd name="connsiteX88-1695" fmla="*/ 2957506 w 4527226"/>
              <a:gd name="connsiteY88-1696" fmla="*/ 3555168 h 6062148"/>
              <a:gd name="connsiteX89-1697" fmla="*/ 3010846 w 4527226"/>
              <a:gd name="connsiteY89-1698" fmla="*/ 3539928 h 6062148"/>
              <a:gd name="connsiteX90-1699" fmla="*/ 3109906 w 4527226"/>
              <a:gd name="connsiteY90-1700" fmla="*/ 3570408 h 6062148"/>
              <a:gd name="connsiteX91-1701" fmla="*/ 3140386 w 4527226"/>
              <a:gd name="connsiteY91-1702" fmla="*/ 3631368 h 6062148"/>
              <a:gd name="connsiteX92-1703" fmla="*/ 3117526 w 4527226"/>
              <a:gd name="connsiteY92-1704" fmla="*/ 3738048 h 6062148"/>
              <a:gd name="connsiteX93-1705" fmla="*/ 3125146 w 4527226"/>
              <a:gd name="connsiteY93-1706" fmla="*/ 4103808 h 6062148"/>
              <a:gd name="connsiteX94-1707" fmla="*/ 3117526 w 4527226"/>
              <a:gd name="connsiteY94-1708" fmla="*/ 4119048 h 6062148"/>
              <a:gd name="connsiteX95-1709" fmla="*/ 3163246 w 4527226"/>
              <a:gd name="connsiteY95-1710" fmla="*/ 4157148 h 6062148"/>
              <a:gd name="connsiteX96-1711" fmla="*/ 3201346 w 4527226"/>
              <a:gd name="connsiteY96-1712" fmla="*/ 4164768 h 6062148"/>
              <a:gd name="connsiteX97-1713" fmla="*/ 3231826 w 4527226"/>
              <a:gd name="connsiteY97-1714" fmla="*/ 4172388 h 6062148"/>
              <a:gd name="connsiteX98-1715" fmla="*/ 3285166 w 4527226"/>
              <a:gd name="connsiteY98-1716" fmla="*/ 4294308 h 6062148"/>
              <a:gd name="connsiteX99-1717" fmla="*/ 3300406 w 4527226"/>
              <a:gd name="connsiteY99-1718" fmla="*/ 4347648 h 6062148"/>
              <a:gd name="connsiteX100-1719" fmla="*/ 3330886 w 4527226"/>
              <a:gd name="connsiteY100-1720" fmla="*/ 4408608 h 6062148"/>
              <a:gd name="connsiteX101-1721" fmla="*/ 3551866 w 4527226"/>
              <a:gd name="connsiteY101-1722" fmla="*/ 4644828 h 6062148"/>
              <a:gd name="connsiteX102-1723" fmla="*/ 3887146 w 4527226"/>
              <a:gd name="connsiteY102-1724" fmla="*/ 5025828 h 6062148"/>
              <a:gd name="connsiteX103-1725" fmla="*/ 4100506 w 4527226"/>
              <a:gd name="connsiteY103-1726" fmla="*/ 5300148 h 6062148"/>
              <a:gd name="connsiteX104-1727" fmla="*/ 4367206 w 4527226"/>
              <a:gd name="connsiteY104-1728" fmla="*/ 5726868 h 6062148"/>
              <a:gd name="connsiteX105-1729" fmla="*/ 4527226 w 4527226"/>
              <a:gd name="connsiteY105-1730" fmla="*/ 6046908 h 6062148"/>
              <a:gd name="connsiteX0-1731" fmla="*/ 328606 w 4527226"/>
              <a:gd name="connsiteY0-1732" fmla="*/ 6062148 h 6062148"/>
              <a:gd name="connsiteX1-1733" fmla="*/ 381946 w 4527226"/>
              <a:gd name="connsiteY1-1734" fmla="*/ 5924988 h 6062148"/>
              <a:gd name="connsiteX2-1735" fmla="*/ 442906 w 4527226"/>
              <a:gd name="connsiteY2-1736" fmla="*/ 5780208 h 6062148"/>
              <a:gd name="connsiteX3-1737" fmla="*/ 473386 w 4527226"/>
              <a:gd name="connsiteY3-1738" fmla="*/ 5665908 h 6062148"/>
              <a:gd name="connsiteX4-1739" fmla="*/ 511486 w 4527226"/>
              <a:gd name="connsiteY4-1740" fmla="*/ 5612568 h 6062148"/>
              <a:gd name="connsiteX5-1741" fmla="*/ 541966 w 4527226"/>
              <a:gd name="connsiteY5-1742" fmla="*/ 5521128 h 6062148"/>
              <a:gd name="connsiteX6-1743" fmla="*/ 564826 w 4527226"/>
              <a:gd name="connsiteY6-1744" fmla="*/ 5353488 h 6062148"/>
              <a:gd name="connsiteX7-1745" fmla="*/ 602926 w 4527226"/>
              <a:gd name="connsiteY7-1746" fmla="*/ 5223948 h 6062148"/>
              <a:gd name="connsiteX8-1747" fmla="*/ 625786 w 4527226"/>
              <a:gd name="connsiteY8-1748" fmla="*/ 5178228 h 6062148"/>
              <a:gd name="connsiteX9-1749" fmla="*/ 701986 w 4527226"/>
              <a:gd name="connsiteY9-1750" fmla="*/ 5071548 h 6062148"/>
              <a:gd name="connsiteX10-1751" fmla="*/ 717226 w 4527226"/>
              <a:gd name="connsiteY10-1752" fmla="*/ 5063928 h 6062148"/>
              <a:gd name="connsiteX11-1753" fmla="*/ 709606 w 4527226"/>
              <a:gd name="connsiteY11-1754" fmla="*/ 5025828 h 6062148"/>
              <a:gd name="connsiteX12-1755" fmla="*/ 701986 w 4527226"/>
              <a:gd name="connsiteY12-1756" fmla="*/ 5002968 h 6062148"/>
              <a:gd name="connsiteX13-1757" fmla="*/ 968686 w 4527226"/>
              <a:gd name="connsiteY13-1758" fmla="*/ 4682928 h 6062148"/>
              <a:gd name="connsiteX14-1759" fmla="*/ 961066 w 4527226"/>
              <a:gd name="connsiteY14-1760" fmla="*/ 4644828 h 6062148"/>
              <a:gd name="connsiteX15-1761" fmla="*/ 1342066 w 4527226"/>
              <a:gd name="connsiteY15-1762" fmla="*/ 4172388 h 6062148"/>
              <a:gd name="connsiteX16-1763" fmla="*/ 1258246 w 4527226"/>
              <a:gd name="connsiteY16-1764" fmla="*/ 4012368 h 6062148"/>
              <a:gd name="connsiteX17-1765" fmla="*/ 1204906 w 4527226"/>
              <a:gd name="connsiteY17-1766" fmla="*/ 3928548 h 6062148"/>
              <a:gd name="connsiteX18-1767" fmla="*/ 1174426 w 4527226"/>
              <a:gd name="connsiteY18-1768" fmla="*/ 3768528 h 6062148"/>
              <a:gd name="connsiteX19-1769" fmla="*/ 1151566 w 4527226"/>
              <a:gd name="connsiteY19-1770" fmla="*/ 3699948 h 6062148"/>
              <a:gd name="connsiteX20-1771" fmla="*/ 1143946 w 4527226"/>
              <a:gd name="connsiteY20-1772" fmla="*/ 3669468 h 6062148"/>
              <a:gd name="connsiteX21-1773" fmla="*/ 1067746 w 4527226"/>
              <a:gd name="connsiteY21-1774" fmla="*/ 3661848 h 6062148"/>
              <a:gd name="connsiteX22-1775" fmla="*/ 938206 w 4527226"/>
              <a:gd name="connsiteY22-1776" fmla="*/ 3669468 h 6062148"/>
              <a:gd name="connsiteX23-1777" fmla="*/ 831526 w 4527226"/>
              <a:gd name="connsiteY23-1778" fmla="*/ 3692328 h 6062148"/>
              <a:gd name="connsiteX24-1779" fmla="*/ 610546 w 4527226"/>
              <a:gd name="connsiteY24-1780" fmla="*/ 3738048 h 6062148"/>
              <a:gd name="connsiteX25-1781" fmla="*/ 389566 w 4527226"/>
              <a:gd name="connsiteY25-1782" fmla="*/ 3638988 h 6062148"/>
              <a:gd name="connsiteX26-1783" fmla="*/ 381946 w 4527226"/>
              <a:gd name="connsiteY26-1784" fmla="*/ 3326568 h 6062148"/>
              <a:gd name="connsiteX27-1785" fmla="*/ 420046 w 4527226"/>
              <a:gd name="connsiteY27-1786" fmla="*/ 3227508 h 6062148"/>
              <a:gd name="connsiteX28-1787" fmla="*/ 389566 w 4527226"/>
              <a:gd name="connsiteY28-1788" fmla="*/ 3166548 h 6062148"/>
              <a:gd name="connsiteX29-1789" fmla="*/ 351466 w 4527226"/>
              <a:gd name="connsiteY29-1790" fmla="*/ 3105588 h 6062148"/>
              <a:gd name="connsiteX30-1791" fmla="*/ 397186 w 4527226"/>
              <a:gd name="connsiteY30-1792" fmla="*/ 3021768 h 6062148"/>
              <a:gd name="connsiteX31-1793" fmla="*/ 488626 w 4527226"/>
              <a:gd name="connsiteY31-1794" fmla="*/ 2998908 h 6062148"/>
              <a:gd name="connsiteX32-1795" fmla="*/ 471956 w 4527226"/>
              <a:gd name="connsiteY32-1796" fmla="*/ 2942709 h 6062148"/>
              <a:gd name="connsiteX33-1797" fmla="*/ 435286 w 4527226"/>
              <a:gd name="connsiteY33-1798" fmla="*/ 2930328 h 6062148"/>
              <a:gd name="connsiteX34-1799" fmla="*/ 389566 w 4527226"/>
              <a:gd name="connsiteY34-1800" fmla="*/ 2930328 h 6062148"/>
              <a:gd name="connsiteX35-1801" fmla="*/ 314000 w 4527226"/>
              <a:gd name="connsiteY35-1802" fmla="*/ 2893495 h 6062148"/>
              <a:gd name="connsiteX36-1803" fmla="*/ 320986 w 4527226"/>
              <a:gd name="connsiteY36-1804" fmla="*/ 2846508 h 6062148"/>
              <a:gd name="connsiteX37-1805" fmla="*/ 328606 w 4527226"/>
              <a:gd name="connsiteY37-1806" fmla="*/ 2793168 h 6062148"/>
              <a:gd name="connsiteX38-1807" fmla="*/ 313366 w 4527226"/>
              <a:gd name="connsiteY38-1808" fmla="*/ 2732208 h 6062148"/>
              <a:gd name="connsiteX39-1809" fmla="*/ 267646 w 4527226"/>
              <a:gd name="connsiteY39-1810" fmla="*/ 2671248 h 6062148"/>
              <a:gd name="connsiteX40-1811" fmla="*/ 176206 w 4527226"/>
              <a:gd name="connsiteY40-1812" fmla="*/ 2656008 h 6062148"/>
              <a:gd name="connsiteX41-1813" fmla="*/ 54286 w 4527226"/>
              <a:gd name="connsiteY41-1814" fmla="*/ 2610288 h 6062148"/>
              <a:gd name="connsiteX42-1815" fmla="*/ 7931 w 4527226"/>
              <a:gd name="connsiteY42-1816" fmla="*/ 2563298 h 6062148"/>
              <a:gd name="connsiteX43-1817" fmla="*/ 8566 w 4527226"/>
              <a:gd name="connsiteY43-1818" fmla="*/ 2488368 h 6062148"/>
              <a:gd name="connsiteX44-1819" fmla="*/ 92386 w 4527226"/>
              <a:gd name="connsiteY44-1820" fmla="*/ 2335968 h 6062148"/>
              <a:gd name="connsiteX45-1821" fmla="*/ 221926 w 4527226"/>
              <a:gd name="connsiteY45-1822" fmla="*/ 2175948 h 6062148"/>
              <a:gd name="connsiteX46-1823" fmla="*/ 282886 w 4527226"/>
              <a:gd name="connsiteY46-1824" fmla="*/ 2084508 h 6062148"/>
              <a:gd name="connsiteX47-1825" fmla="*/ 328606 w 4527226"/>
              <a:gd name="connsiteY47-1826" fmla="*/ 1977828 h 6062148"/>
              <a:gd name="connsiteX48-1827" fmla="*/ 359086 w 4527226"/>
              <a:gd name="connsiteY48-1828" fmla="*/ 1871148 h 6062148"/>
              <a:gd name="connsiteX49-1829" fmla="*/ 374326 w 4527226"/>
              <a:gd name="connsiteY49-1830" fmla="*/ 1810188 h 6062148"/>
              <a:gd name="connsiteX50-1831" fmla="*/ 343846 w 4527226"/>
              <a:gd name="connsiteY50-1832" fmla="*/ 1756848 h 6062148"/>
              <a:gd name="connsiteX51-1833" fmla="*/ 328606 w 4527226"/>
              <a:gd name="connsiteY51-1834" fmla="*/ 1680648 h 6062148"/>
              <a:gd name="connsiteX52-1835" fmla="*/ 412426 w 4527226"/>
              <a:gd name="connsiteY52-1836" fmla="*/ 1474908 h 6062148"/>
              <a:gd name="connsiteX53-1837" fmla="*/ 442906 w 4527226"/>
              <a:gd name="connsiteY53-1838" fmla="*/ 1307268 h 6062148"/>
              <a:gd name="connsiteX54-1839" fmla="*/ 465766 w 4527226"/>
              <a:gd name="connsiteY54-1840" fmla="*/ 1192968 h 6062148"/>
              <a:gd name="connsiteX55-1841" fmla="*/ 503866 w 4527226"/>
              <a:gd name="connsiteY55-1842" fmla="*/ 1055808 h 6062148"/>
              <a:gd name="connsiteX56-1843" fmla="*/ 557206 w 4527226"/>
              <a:gd name="connsiteY56-1844" fmla="*/ 888168 h 6062148"/>
              <a:gd name="connsiteX57-1845" fmla="*/ 503866 w 4527226"/>
              <a:gd name="connsiteY57-1846" fmla="*/ 888168 h 6062148"/>
              <a:gd name="connsiteX58-1847" fmla="*/ 412426 w 4527226"/>
              <a:gd name="connsiteY58-1848" fmla="*/ 834828 h 6062148"/>
              <a:gd name="connsiteX59-1849" fmla="*/ 328606 w 4527226"/>
              <a:gd name="connsiteY59-1850" fmla="*/ 789108 h 6062148"/>
              <a:gd name="connsiteX60-1851" fmla="*/ 260026 w 4527226"/>
              <a:gd name="connsiteY60-1852" fmla="*/ 773868 h 6062148"/>
              <a:gd name="connsiteX61-1853" fmla="*/ 214306 w 4527226"/>
              <a:gd name="connsiteY61-1854" fmla="*/ 751008 h 6062148"/>
              <a:gd name="connsiteX62-1855" fmla="*/ 260026 w 4527226"/>
              <a:gd name="connsiteY62-1856" fmla="*/ 674808 h 6062148"/>
              <a:gd name="connsiteX63-1857" fmla="*/ 374326 w 4527226"/>
              <a:gd name="connsiteY63-1858" fmla="*/ 606228 h 6062148"/>
              <a:gd name="connsiteX64-1859" fmla="*/ 557206 w 4527226"/>
              <a:gd name="connsiteY64-1860" fmla="*/ 507168 h 6062148"/>
              <a:gd name="connsiteX65-1861" fmla="*/ 656266 w 4527226"/>
              <a:gd name="connsiteY65-1862" fmla="*/ 423348 h 6062148"/>
              <a:gd name="connsiteX66-1863" fmla="*/ 892486 w 4527226"/>
              <a:gd name="connsiteY66-1864" fmla="*/ 232848 h 6062148"/>
              <a:gd name="connsiteX67-1865" fmla="*/ 1174426 w 4527226"/>
              <a:gd name="connsiteY67-1866" fmla="*/ 80448 h 6062148"/>
              <a:gd name="connsiteX68-1867" fmla="*/ 1593526 w 4527226"/>
              <a:gd name="connsiteY68-1868" fmla="*/ 11868 h 6062148"/>
              <a:gd name="connsiteX69-1869" fmla="*/ 1944046 w 4527226"/>
              <a:gd name="connsiteY69-1870" fmla="*/ 4248 h 6062148"/>
              <a:gd name="connsiteX70-1871" fmla="*/ 2172646 w 4527226"/>
              <a:gd name="connsiteY70-1872" fmla="*/ 4248 h 6062148"/>
              <a:gd name="connsiteX71-1873" fmla="*/ 2393626 w 4527226"/>
              <a:gd name="connsiteY71-1874" fmla="*/ 57588 h 6062148"/>
              <a:gd name="connsiteX72-1875" fmla="*/ 2667946 w 4527226"/>
              <a:gd name="connsiteY72-1876" fmla="*/ 133788 h 6062148"/>
              <a:gd name="connsiteX73-1877" fmla="*/ 2820346 w 4527226"/>
              <a:gd name="connsiteY73-1878" fmla="*/ 202368 h 6062148"/>
              <a:gd name="connsiteX74-1879" fmla="*/ 3102286 w 4527226"/>
              <a:gd name="connsiteY74-1880" fmla="*/ 400488 h 6062148"/>
              <a:gd name="connsiteX75-1881" fmla="*/ 3285166 w 4527226"/>
              <a:gd name="connsiteY75-1882" fmla="*/ 651948 h 6062148"/>
              <a:gd name="connsiteX76-1883" fmla="*/ 3407086 w 4527226"/>
              <a:gd name="connsiteY76-1884" fmla="*/ 918648 h 6062148"/>
              <a:gd name="connsiteX77-1885" fmla="*/ 3475666 w 4527226"/>
              <a:gd name="connsiteY77-1886" fmla="*/ 1238688 h 6062148"/>
              <a:gd name="connsiteX78-1887" fmla="*/ 3506146 w 4527226"/>
              <a:gd name="connsiteY78-1888" fmla="*/ 1543488 h 6062148"/>
              <a:gd name="connsiteX79-1889" fmla="*/ 3506146 w 4527226"/>
              <a:gd name="connsiteY79-1890" fmla="*/ 1962588 h 6062148"/>
              <a:gd name="connsiteX80-1891" fmla="*/ 3338506 w 4527226"/>
              <a:gd name="connsiteY80-1892" fmla="*/ 2305488 h 6062148"/>
              <a:gd name="connsiteX81-1893" fmla="*/ 3254686 w 4527226"/>
              <a:gd name="connsiteY81-1894" fmla="*/ 2473128 h 6062148"/>
              <a:gd name="connsiteX82-1895" fmla="*/ 3132766 w 4527226"/>
              <a:gd name="connsiteY82-1896" fmla="*/ 2663628 h 6062148"/>
              <a:gd name="connsiteX83-1897" fmla="*/ 3071806 w 4527226"/>
              <a:gd name="connsiteY83-1898" fmla="*/ 2838888 h 6062148"/>
              <a:gd name="connsiteX84-1899" fmla="*/ 3064186 w 4527226"/>
              <a:gd name="connsiteY84-1900" fmla="*/ 2915088 h 6062148"/>
              <a:gd name="connsiteX85-1901" fmla="*/ 3018466 w 4527226"/>
              <a:gd name="connsiteY85-1902" fmla="*/ 3014148 h 6062148"/>
              <a:gd name="connsiteX86-1903" fmla="*/ 2980366 w 4527226"/>
              <a:gd name="connsiteY86-1904" fmla="*/ 3082728 h 6062148"/>
              <a:gd name="connsiteX87-1905" fmla="*/ 2957506 w 4527226"/>
              <a:gd name="connsiteY87-1906" fmla="*/ 3120828 h 6062148"/>
              <a:gd name="connsiteX88-1907" fmla="*/ 2957506 w 4527226"/>
              <a:gd name="connsiteY88-1908" fmla="*/ 3555168 h 6062148"/>
              <a:gd name="connsiteX89-1909" fmla="*/ 3010846 w 4527226"/>
              <a:gd name="connsiteY89-1910" fmla="*/ 3539928 h 6062148"/>
              <a:gd name="connsiteX90-1911" fmla="*/ 3109906 w 4527226"/>
              <a:gd name="connsiteY90-1912" fmla="*/ 3570408 h 6062148"/>
              <a:gd name="connsiteX91-1913" fmla="*/ 3140386 w 4527226"/>
              <a:gd name="connsiteY91-1914" fmla="*/ 3631368 h 6062148"/>
              <a:gd name="connsiteX92-1915" fmla="*/ 3117526 w 4527226"/>
              <a:gd name="connsiteY92-1916" fmla="*/ 3738048 h 6062148"/>
              <a:gd name="connsiteX93-1917" fmla="*/ 3125146 w 4527226"/>
              <a:gd name="connsiteY93-1918" fmla="*/ 4103808 h 6062148"/>
              <a:gd name="connsiteX94-1919" fmla="*/ 3163246 w 4527226"/>
              <a:gd name="connsiteY94-1920" fmla="*/ 4157148 h 6062148"/>
              <a:gd name="connsiteX95-1921" fmla="*/ 3201346 w 4527226"/>
              <a:gd name="connsiteY95-1922" fmla="*/ 4164768 h 6062148"/>
              <a:gd name="connsiteX96-1923" fmla="*/ 3231826 w 4527226"/>
              <a:gd name="connsiteY96-1924" fmla="*/ 4172388 h 6062148"/>
              <a:gd name="connsiteX97-1925" fmla="*/ 3285166 w 4527226"/>
              <a:gd name="connsiteY97-1926" fmla="*/ 4294308 h 6062148"/>
              <a:gd name="connsiteX98-1927" fmla="*/ 3300406 w 4527226"/>
              <a:gd name="connsiteY98-1928" fmla="*/ 4347648 h 6062148"/>
              <a:gd name="connsiteX99-1929" fmla="*/ 3330886 w 4527226"/>
              <a:gd name="connsiteY99-1930" fmla="*/ 4408608 h 6062148"/>
              <a:gd name="connsiteX100-1931" fmla="*/ 3551866 w 4527226"/>
              <a:gd name="connsiteY100-1932" fmla="*/ 4644828 h 6062148"/>
              <a:gd name="connsiteX101-1933" fmla="*/ 3887146 w 4527226"/>
              <a:gd name="connsiteY101-1934" fmla="*/ 5025828 h 6062148"/>
              <a:gd name="connsiteX102-1935" fmla="*/ 4100506 w 4527226"/>
              <a:gd name="connsiteY102-1936" fmla="*/ 5300148 h 6062148"/>
              <a:gd name="connsiteX103-1937" fmla="*/ 4367206 w 4527226"/>
              <a:gd name="connsiteY103-1938" fmla="*/ 5726868 h 6062148"/>
              <a:gd name="connsiteX104-1939" fmla="*/ 4527226 w 4527226"/>
              <a:gd name="connsiteY104-1940" fmla="*/ 6046908 h 6062148"/>
              <a:gd name="connsiteX0-1941" fmla="*/ 381946 w 4527226"/>
              <a:gd name="connsiteY0-1942" fmla="*/ 5924988 h 6046908"/>
              <a:gd name="connsiteX1-1943" fmla="*/ 442906 w 4527226"/>
              <a:gd name="connsiteY1-1944" fmla="*/ 5780208 h 6046908"/>
              <a:gd name="connsiteX2-1945" fmla="*/ 473386 w 4527226"/>
              <a:gd name="connsiteY2-1946" fmla="*/ 5665908 h 6046908"/>
              <a:gd name="connsiteX3-1947" fmla="*/ 511486 w 4527226"/>
              <a:gd name="connsiteY3-1948" fmla="*/ 5612568 h 6046908"/>
              <a:gd name="connsiteX4-1949" fmla="*/ 541966 w 4527226"/>
              <a:gd name="connsiteY4-1950" fmla="*/ 5521128 h 6046908"/>
              <a:gd name="connsiteX5-1951" fmla="*/ 564826 w 4527226"/>
              <a:gd name="connsiteY5-1952" fmla="*/ 5353488 h 6046908"/>
              <a:gd name="connsiteX6-1953" fmla="*/ 602926 w 4527226"/>
              <a:gd name="connsiteY6-1954" fmla="*/ 5223948 h 6046908"/>
              <a:gd name="connsiteX7-1955" fmla="*/ 625786 w 4527226"/>
              <a:gd name="connsiteY7-1956" fmla="*/ 5178228 h 6046908"/>
              <a:gd name="connsiteX8-1957" fmla="*/ 701986 w 4527226"/>
              <a:gd name="connsiteY8-1958" fmla="*/ 5071548 h 6046908"/>
              <a:gd name="connsiteX9-1959" fmla="*/ 717226 w 4527226"/>
              <a:gd name="connsiteY9-1960" fmla="*/ 5063928 h 6046908"/>
              <a:gd name="connsiteX10-1961" fmla="*/ 709606 w 4527226"/>
              <a:gd name="connsiteY10-1962" fmla="*/ 5025828 h 6046908"/>
              <a:gd name="connsiteX11-1963" fmla="*/ 701986 w 4527226"/>
              <a:gd name="connsiteY11-1964" fmla="*/ 5002968 h 6046908"/>
              <a:gd name="connsiteX12-1965" fmla="*/ 968686 w 4527226"/>
              <a:gd name="connsiteY12-1966" fmla="*/ 4682928 h 6046908"/>
              <a:gd name="connsiteX13-1967" fmla="*/ 961066 w 4527226"/>
              <a:gd name="connsiteY13-1968" fmla="*/ 4644828 h 6046908"/>
              <a:gd name="connsiteX14-1969" fmla="*/ 1342066 w 4527226"/>
              <a:gd name="connsiteY14-1970" fmla="*/ 4172388 h 6046908"/>
              <a:gd name="connsiteX15-1971" fmla="*/ 1258246 w 4527226"/>
              <a:gd name="connsiteY15-1972" fmla="*/ 4012368 h 6046908"/>
              <a:gd name="connsiteX16-1973" fmla="*/ 1204906 w 4527226"/>
              <a:gd name="connsiteY16-1974" fmla="*/ 3928548 h 6046908"/>
              <a:gd name="connsiteX17-1975" fmla="*/ 1174426 w 4527226"/>
              <a:gd name="connsiteY17-1976" fmla="*/ 3768528 h 6046908"/>
              <a:gd name="connsiteX18-1977" fmla="*/ 1151566 w 4527226"/>
              <a:gd name="connsiteY18-1978" fmla="*/ 3699948 h 6046908"/>
              <a:gd name="connsiteX19-1979" fmla="*/ 1143946 w 4527226"/>
              <a:gd name="connsiteY19-1980" fmla="*/ 3669468 h 6046908"/>
              <a:gd name="connsiteX20-1981" fmla="*/ 1067746 w 4527226"/>
              <a:gd name="connsiteY20-1982" fmla="*/ 3661848 h 6046908"/>
              <a:gd name="connsiteX21-1983" fmla="*/ 938206 w 4527226"/>
              <a:gd name="connsiteY21-1984" fmla="*/ 3669468 h 6046908"/>
              <a:gd name="connsiteX22-1985" fmla="*/ 831526 w 4527226"/>
              <a:gd name="connsiteY22-1986" fmla="*/ 3692328 h 6046908"/>
              <a:gd name="connsiteX23-1987" fmla="*/ 610546 w 4527226"/>
              <a:gd name="connsiteY23-1988" fmla="*/ 3738048 h 6046908"/>
              <a:gd name="connsiteX24-1989" fmla="*/ 389566 w 4527226"/>
              <a:gd name="connsiteY24-1990" fmla="*/ 3638988 h 6046908"/>
              <a:gd name="connsiteX25-1991" fmla="*/ 381946 w 4527226"/>
              <a:gd name="connsiteY25-1992" fmla="*/ 3326568 h 6046908"/>
              <a:gd name="connsiteX26-1993" fmla="*/ 420046 w 4527226"/>
              <a:gd name="connsiteY26-1994" fmla="*/ 3227508 h 6046908"/>
              <a:gd name="connsiteX27-1995" fmla="*/ 389566 w 4527226"/>
              <a:gd name="connsiteY27-1996" fmla="*/ 3166548 h 6046908"/>
              <a:gd name="connsiteX28-1997" fmla="*/ 351466 w 4527226"/>
              <a:gd name="connsiteY28-1998" fmla="*/ 3105588 h 6046908"/>
              <a:gd name="connsiteX29-1999" fmla="*/ 397186 w 4527226"/>
              <a:gd name="connsiteY29-2000" fmla="*/ 3021768 h 6046908"/>
              <a:gd name="connsiteX30-2001" fmla="*/ 488626 w 4527226"/>
              <a:gd name="connsiteY30-2002" fmla="*/ 2998908 h 6046908"/>
              <a:gd name="connsiteX31-2003" fmla="*/ 471956 w 4527226"/>
              <a:gd name="connsiteY31-2004" fmla="*/ 2942709 h 6046908"/>
              <a:gd name="connsiteX32-2005" fmla="*/ 435286 w 4527226"/>
              <a:gd name="connsiteY32-2006" fmla="*/ 2930328 h 6046908"/>
              <a:gd name="connsiteX33-2007" fmla="*/ 389566 w 4527226"/>
              <a:gd name="connsiteY33-2008" fmla="*/ 2930328 h 6046908"/>
              <a:gd name="connsiteX34-2009" fmla="*/ 314000 w 4527226"/>
              <a:gd name="connsiteY34-2010" fmla="*/ 2893495 h 6046908"/>
              <a:gd name="connsiteX35-2011" fmla="*/ 320986 w 4527226"/>
              <a:gd name="connsiteY35-2012" fmla="*/ 2846508 h 6046908"/>
              <a:gd name="connsiteX36-2013" fmla="*/ 328606 w 4527226"/>
              <a:gd name="connsiteY36-2014" fmla="*/ 2793168 h 6046908"/>
              <a:gd name="connsiteX37-2015" fmla="*/ 313366 w 4527226"/>
              <a:gd name="connsiteY37-2016" fmla="*/ 2732208 h 6046908"/>
              <a:gd name="connsiteX38-2017" fmla="*/ 267646 w 4527226"/>
              <a:gd name="connsiteY38-2018" fmla="*/ 2671248 h 6046908"/>
              <a:gd name="connsiteX39-2019" fmla="*/ 176206 w 4527226"/>
              <a:gd name="connsiteY39-2020" fmla="*/ 2656008 h 6046908"/>
              <a:gd name="connsiteX40-2021" fmla="*/ 54286 w 4527226"/>
              <a:gd name="connsiteY40-2022" fmla="*/ 2610288 h 6046908"/>
              <a:gd name="connsiteX41-2023" fmla="*/ 7931 w 4527226"/>
              <a:gd name="connsiteY41-2024" fmla="*/ 2563298 h 6046908"/>
              <a:gd name="connsiteX42-2025" fmla="*/ 8566 w 4527226"/>
              <a:gd name="connsiteY42-2026" fmla="*/ 2488368 h 6046908"/>
              <a:gd name="connsiteX43-2027" fmla="*/ 92386 w 4527226"/>
              <a:gd name="connsiteY43-2028" fmla="*/ 2335968 h 6046908"/>
              <a:gd name="connsiteX44-2029" fmla="*/ 221926 w 4527226"/>
              <a:gd name="connsiteY44-2030" fmla="*/ 2175948 h 6046908"/>
              <a:gd name="connsiteX45-2031" fmla="*/ 282886 w 4527226"/>
              <a:gd name="connsiteY45-2032" fmla="*/ 2084508 h 6046908"/>
              <a:gd name="connsiteX46-2033" fmla="*/ 328606 w 4527226"/>
              <a:gd name="connsiteY46-2034" fmla="*/ 1977828 h 6046908"/>
              <a:gd name="connsiteX47-2035" fmla="*/ 359086 w 4527226"/>
              <a:gd name="connsiteY47-2036" fmla="*/ 1871148 h 6046908"/>
              <a:gd name="connsiteX48-2037" fmla="*/ 374326 w 4527226"/>
              <a:gd name="connsiteY48-2038" fmla="*/ 1810188 h 6046908"/>
              <a:gd name="connsiteX49-2039" fmla="*/ 343846 w 4527226"/>
              <a:gd name="connsiteY49-2040" fmla="*/ 1756848 h 6046908"/>
              <a:gd name="connsiteX50-2041" fmla="*/ 328606 w 4527226"/>
              <a:gd name="connsiteY50-2042" fmla="*/ 1680648 h 6046908"/>
              <a:gd name="connsiteX51-2043" fmla="*/ 412426 w 4527226"/>
              <a:gd name="connsiteY51-2044" fmla="*/ 1474908 h 6046908"/>
              <a:gd name="connsiteX52-2045" fmla="*/ 442906 w 4527226"/>
              <a:gd name="connsiteY52-2046" fmla="*/ 1307268 h 6046908"/>
              <a:gd name="connsiteX53-2047" fmla="*/ 465766 w 4527226"/>
              <a:gd name="connsiteY53-2048" fmla="*/ 1192968 h 6046908"/>
              <a:gd name="connsiteX54-2049" fmla="*/ 503866 w 4527226"/>
              <a:gd name="connsiteY54-2050" fmla="*/ 1055808 h 6046908"/>
              <a:gd name="connsiteX55-2051" fmla="*/ 557206 w 4527226"/>
              <a:gd name="connsiteY55-2052" fmla="*/ 888168 h 6046908"/>
              <a:gd name="connsiteX56-2053" fmla="*/ 503866 w 4527226"/>
              <a:gd name="connsiteY56-2054" fmla="*/ 888168 h 6046908"/>
              <a:gd name="connsiteX57-2055" fmla="*/ 412426 w 4527226"/>
              <a:gd name="connsiteY57-2056" fmla="*/ 834828 h 6046908"/>
              <a:gd name="connsiteX58-2057" fmla="*/ 328606 w 4527226"/>
              <a:gd name="connsiteY58-2058" fmla="*/ 789108 h 6046908"/>
              <a:gd name="connsiteX59-2059" fmla="*/ 260026 w 4527226"/>
              <a:gd name="connsiteY59-2060" fmla="*/ 773868 h 6046908"/>
              <a:gd name="connsiteX60-2061" fmla="*/ 214306 w 4527226"/>
              <a:gd name="connsiteY60-2062" fmla="*/ 751008 h 6046908"/>
              <a:gd name="connsiteX61-2063" fmla="*/ 260026 w 4527226"/>
              <a:gd name="connsiteY61-2064" fmla="*/ 674808 h 6046908"/>
              <a:gd name="connsiteX62-2065" fmla="*/ 374326 w 4527226"/>
              <a:gd name="connsiteY62-2066" fmla="*/ 606228 h 6046908"/>
              <a:gd name="connsiteX63-2067" fmla="*/ 557206 w 4527226"/>
              <a:gd name="connsiteY63-2068" fmla="*/ 507168 h 6046908"/>
              <a:gd name="connsiteX64-2069" fmla="*/ 656266 w 4527226"/>
              <a:gd name="connsiteY64-2070" fmla="*/ 423348 h 6046908"/>
              <a:gd name="connsiteX65-2071" fmla="*/ 892486 w 4527226"/>
              <a:gd name="connsiteY65-2072" fmla="*/ 232848 h 6046908"/>
              <a:gd name="connsiteX66-2073" fmla="*/ 1174426 w 4527226"/>
              <a:gd name="connsiteY66-2074" fmla="*/ 80448 h 6046908"/>
              <a:gd name="connsiteX67-2075" fmla="*/ 1593526 w 4527226"/>
              <a:gd name="connsiteY67-2076" fmla="*/ 11868 h 6046908"/>
              <a:gd name="connsiteX68-2077" fmla="*/ 1944046 w 4527226"/>
              <a:gd name="connsiteY68-2078" fmla="*/ 4248 h 6046908"/>
              <a:gd name="connsiteX69-2079" fmla="*/ 2172646 w 4527226"/>
              <a:gd name="connsiteY69-2080" fmla="*/ 4248 h 6046908"/>
              <a:gd name="connsiteX70-2081" fmla="*/ 2393626 w 4527226"/>
              <a:gd name="connsiteY70-2082" fmla="*/ 57588 h 6046908"/>
              <a:gd name="connsiteX71-2083" fmla="*/ 2667946 w 4527226"/>
              <a:gd name="connsiteY71-2084" fmla="*/ 133788 h 6046908"/>
              <a:gd name="connsiteX72-2085" fmla="*/ 2820346 w 4527226"/>
              <a:gd name="connsiteY72-2086" fmla="*/ 202368 h 6046908"/>
              <a:gd name="connsiteX73-2087" fmla="*/ 3102286 w 4527226"/>
              <a:gd name="connsiteY73-2088" fmla="*/ 400488 h 6046908"/>
              <a:gd name="connsiteX74-2089" fmla="*/ 3285166 w 4527226"/>
              <a:gd name="connsiteY74-2090" fmla="*/ 651948 h 6046908"/>
              <a:gd name="connsiteX75-2091" fmla="*/ 3407086 w 4527226"/>
              <a:gd name="connsiteY75-2092" fmla="*/ 918648 h 6046908"/>
              <a:gd name="connsiteX76-2093" fmla="*/ 3475666 w 4527226"/>
              <a:gd name="connsiteY76-2094" fmla="*/ 1238688 h 6046908"/>
              <a:gd name="connsiteX77-2095" fmla="*/ 3506146 w 4527226"/>
              <a:gd name="connsiteY77-2096" fmla="*/ 1543488 h 6046908"/>
              <a:gd name="connsiteX78-2097" fmla="*/ 3506146 w 4527226"/>
              <a:gd name="connsiteY78-2098" fmla="*/ 1962588 h 6046908"/>
              <a:gd name="connsiteX79-2099" fmla="*/ 3338506 w 4527226"/>
              <a:gd name="connsiteY79-2100" fmla="*/ 2305488 h 6046908"/>
              <a:gd name="connsiteX80-2101" fmla="*/ 3254686 w 4527226"/>
              <a:gd name="connsiteY80-2102" fmla="*/ 2473128 h 6046908"/>
              <a:gd name="connsiteX81-2103" fmla="*/ 3132766 w 4527226"/>
              <a:gd name="connsiteY81-2104" fmla="*/ 2663628 h 6046908"/>
              <a:gd name="connsiteX82-2105" fmla="*/ 3071806 w 4527226"/>
              <a:gd name="connsiteY82-2106" fmla="*/ 2838888 h 6046908"/>
              <a:gd name="connsiteX83-2107" fmla="*/ 3064186 w 4527226"/>
              <a:gd name="connsiteY83-2108" fmla="*/ 2915088 h 6046908"/>
              <a:gd name="connsiteX84-2109" fmla="*/ 3018466 w 4527226"/>
              <a:gd name="connsiteY84-2110" fmla="*/ 3014148 h 6046908"/>
              <a:gd name="connsiteX85-2111" fmla="*/ 2980366 w 4527226"/>
              <a:gd name="connsiteY85-2112" fmla="*/ 3082728 h 6046908"/>
              <a:gd name="connsiteX86-2113" fmla="*/ 2957506 w 4527226"/>
              <a:gd name="connsiteY86-2114" fmla="*/ 3120828 h 6046908"/>
              <a:gd name="connsiteX87-2115" fmla="*/ 2957506 w 4527226"/>
              <a:gd name="connsiteY87-2116" fmla="*/ 3555168 h 6046908"/>
              <a:gd name="connsiteX88-2117" fmla="*/ 3010846 w 4527226"/>
              <a:gd name="connsiteY88-2118" fmla="*/ 3539928 h 6046908"/>
              <a:gd name="connsiteX89-2119" fmla="*/ 3109906 w 4527226"/>
              <a:gd name="connsiteY89-2120" fmla="*/ 3570408 h 6046908"/>
              <a:gd name="connsiteX90-2121" fmla="*/ 3140386 w 4527226"/>
              <a:gd name="connsiteY90-2122" fmla="*/ 3631368 h 6046908"/>
              <a:gd name="connsiteX91-2123" fmla="*/ 3117526 w 4527226"/>
              <a:gd name="connsiteY91-2124" fmla="*/ 3738048 h 6046908"/>
              <a:gd name="connsiteX92-2125" fmla="*/ 3125146 w 4527226"/>
              <a:gd name="connsiteY92-2126" fmla="*/ 4103808 h 6046908"/>
              <a:gd name="connsiteX93-2127" fmla="*/ 3163246 w 4527226"/>
              <a:gd name="connsiteY93-2128" fmla="*/ 4157148 h 6046908"/>
              <a:gd name="connsiteX94-2129" fmla="*/ 3201346 w 4527226"/>
              <a:gd name="connsiteY94-2130" fmla="*/ 4164768 h 6046908"/>
              <a:gd name="connsiteX95-2131" fmla="*/ 3231826 w 4527226"/>
              <a:gd name="connsiteY95-2132" fmla="*/ 4172388 h 6046908"/>
              <a:gd name="connsiteX96-2133" fmla="*/ 3285166 w 4527226"/>
              <a:gd name="connsiteY96-2134" fmla="*/ 4294308 h 6046908"/>
              <a:gd name="connsiteX97-2135" fmla="*/ 3300406 w 4527226"/>
              <a:gd name="connsiteY97-2136" fmla="*/ 4347648 h 6046908"/>
              <a:gd name="connsiteX98-2137" fmla="*/ 3330886 w 4527226"/>
              <a:gd name="connsiteY98-2138" fmla="*/ 4408608 h 6046908"/>
              <a:gd name="connsiteX99-2139" fmla="*/ 3551866 w 4527226"/>
              <a:gd name="connsiteY99-2140" fmla="*/ 4644828 h 6046908"/>
              <a:gd name="connsiteX100-2141" fmla="*/ 3887146 w 4527226"/>
              <a:gd name="connsiteY100-2142" fmla="*/ 5025828 h 6046908"/>
              <a:gd name="connsiteX101-2143" fmla="*/ 4100506 w 4527226"/>
              <a:gd name="connsiteY101-2144" fmla="*/ 5300148 h 6046908"/>
              <a:gd name="connsiteX102-2145" fmla="*/ 4367206 w 4527226"/>
              <a:gd name="connsiteY102-2146" fmla="*/ 5726868 h 6046908"/>
              <a:gd name="connsiteX103-2147" fmla="*/ 4527226 w 4527226"/>
              <a:gd name="connsiteY103-2148" fmla="*/ 6046908 h 6046908"/>
              <a:gd name="connsiteX0-2149" fmla="*/ 442906 w 4527226"/>
              <a:gd name="connsiteY0-2150" fmla="*/ 5780208 h 6046908"/>
              <a:gd name="connsiteX1-2151" fmla="*/ 473386 w 4527226"/>
              <a:gd name="connsiteY1-2152" fmla="*/ 5665908 h 6046908"/>
              <a:gd name="connsiteX2-2153" fmla="*/ 511486 w 4527226"/>
              <a:gd name="connsiteY2-2154" fmla="*/ 5612568 h 6046908"/>
              <a:gd name="connsiteX3-2155" fmla="*/ 541966 w 4527226"/>
              <a:gd name="connsiteY3-2156" fmla="*/ 5521128 h 6046908"/>
              <a:gd name="connsiteX4-2157" fmla="*/ 564826 w 4527226"/>
              <a:gd name="connsiteY4-2158" fmla="*/ 5353488 h 6046908"/>
              <a:gd name="connsiteX5-2159" fmla="*/ 602926 w 4527226"/>
              <a:gd name="connsiteY5-2160" fmla="*/ 5223948 h 6046908"/>
              <a:gd name="connsiteX6-2161" fmla="*/ 625786 w 4527226"/>
              <a:gd name="connsiteY6-2162" fmla="*/ 5178228 h 6046908"/>
              <a:gd name="connsiteX7-2163" fmla="*/ 701986 w 4527226"/>
              <a:gd name="connsiteY7-2164" fmla="*/ 5071548 h 6046908"/>
              <a:gd name="connsiteX8-2165" fmla="*/ 717226 w 4527226"/>
              <a:gd name="connsiteY8-2166" fmla="*/ 5063928 h 6046908"/>
              <a:gd name="connsiteX9-2167" fmla="*/ 709606 w 4527226"/>
              <a:gd name="connsiteY9-2168" fmla="*/ 5025828 h 6046908"/>
              <a:gd name="connsiteX10-2169" fmla="*/ 701986 w 4527226"/>
              <a:gd name="connsiteY10-2170" fmla="*/ 5002968 h 6046908"/>
              <a:gd name="connsiteX11-2171" fmla="*/ 968686 w 4527226"/>
              <a:gd name="connsiteY11-2172" fmla="*/ 4682928 h 6046908"/>
              <a:gd name="connsiteX12-2173" fmla="*/ 961066 w 4527226"/>
              <a:gd name="connsiteY12-2174" fmla="*/ 4644828 h 6046908"/>
              <a:gd name="connsiteX13-2175" fmla="*/ 1342066 w 4527226"/>
              <a:gd name="connsiteY13-2176" fmla="*/ 4172388 h 6046908"/>
              <a:gd name="connsiteX14-2177" fmla="*/ 1258246 w 4527226"/>
              <a:gd name="connsiteY14-2178" fmla="*/ 4012368 h 6046908"/>
              <a:gd name="connsiteX15-2179" fmla="*/ 1204906 w 4527226"/>
              <a:gd name="connsiteY15-2180" fmla="*/ 3928548 h 6046908"/>
              <a:gd name="connsiteX16-2181" fmla="*/ 1174426 w 4527226"/>
              <a:gd name="connsiteY16-2182" fmla="*/ 3768528 h 6046908"/>
              <a:gd name="connsiteX17-2183" fmla="*/ 1151566 w 4527226"/>
              <a:gd name="connsiteY17-2184" fmla="*/ 3699948 h 6046908"/>
              <a:gd name="connsiteX18-2185" fmla="*/ 1143946 w 4527226"/>
              <a:gd name="connsiteY18-2186" fmla="*/ 3669468 h 6046908"/>
              <a:gd name="connsiteX19-2187" fmla="*/ 1067746 w 4527226"/>
              <a:gd name="connsiteY19-2188" fmla="*/ 3661848 h 6046908"/>
              <a:gd name="connsiteX20-2189" fmla="*/ 938206 w 4527226"/>
              <a:gd name="connsiteY20-2190" fmla="*/ 3669468 h 6046908"/>
              <a:gd name="connsiteX21-2191" fmla="*/ 831526 w 4527226"/>
              <a:gd name="connsiteY21-2192" fmla="*/ 3692328 h 6046908"/>
              <a:gd name="connsiteX22-2193" fmla="*/ 610546 w 4527226"/>
              <a:gd name="connsiteY22-2194" fmla="*/ 3738048 h 6046908"/>
              <a:gd name="connsiteX23-2195" fmla="*/ 389566 w 4527226"/>
              <a:gd name="connsiteY23-2196" fmla="*/ 3638988 h 6046908"/>
              <a:gd name="connsiteX24-2197" fmla="*/ 381946 w 4527226"/>
              <a:gd name="connsiteY24-2198" fmla="*/ 3326568 h 6046908"/>
              <a:gd name="connsiteX25-2199" fmla="*/ 420046 w 4527226"/>
              <a:gd name="connsiteY25-2200" fmla="*/ 3227508 h 6046908"/>
              <a:gd name="connsiteX26-2201" fmla="*/ 389566 w 4527226"/>
              <a:gd name="connsiteY26-2202" fmla="*/ 3166548 h 6046908"/>
              <a:gd name="connsiteX27-2203" fmla="*/ 351466 w 4527226"/>
              <a:gd name="connsiteY27-2204" fmla="*/ 3105588 h 6046908"/>
              <a:gd name="connsiteX28-2205" fmla="*/ 397186 w 4527226"/>
              <a:gd name="connsiteY28-2206" fmla="*/ 3021768 h 6046908"/>
              <a:gd name="connsiteX29-2207" fmla="*/ 488626 w 4527226"/>
              <a:gd name="connsiteY29-2208" fmla="*/ 2998908 h 6046908"/>
              <a:gd name="connsiteX30-2209" fmla="*/ 471956 w 4527226"/>
              <a:gd name="connsiteY30-2210" fmla="*/ 2942709 h 6046908"/>
              <a:gd name="connsiteX31-2211" fmla="*/ 435286 w 4527226"/>
              <a:gd name="connsiteY31-2212" fmla="*/ 2930328 h 6046908"/>
              <a:gd name="connsiteX32-2213" fmla="*/ 389566 w 4527226"/>
              <a:gd name="connsiteY32-2214" fmla="*/ 2930328 h 6046908"/>
              <a:gd name="connsiteX33-2215" fmla="*/ 314000 w 4527226"/>
              <a:gd name="connsiteY33-2216" fmla="*/ 2893495 h 6046908"/>
              <a:gd name="connsiteX34-2217" fmla="*/ 320986 w 4527226"/>
              <a:gd name="connsiteY34-2218" fmla="*/ 2846508 h 6046908"/>
              <a:gd name="connsiteX35-2219" fmla="*/ 328606 w 4527226"/>
              <a:gd name="connsiteY35-2220" fmla="*/ 2793168 h 6046908"/>
              <a:gd name="connsiteX36-2221" fmla="*/ 313366 w 4527226"/>
              <a:gd name="connsiteY36-2222" fmla="*/ 2732208 h 6046908"/>
              <a:gd name="connsiteX37-2223" fmla="*/ 267646 w 4527226"/>
              <a:gd name="connsiteY37-2224" fmla="*/ 2671248 h 6046908"/>
              <a:gd name="connsiteX38-2225" fmla="*/ 176206 w 4527226"/>
              <a:gd name="connsiteY38-2226" fmla="*/ 2656008 h 6046908"/>
              <a:gd name="connsiteX39-2227" fmla="*/ 54286 w 4527226"/>
              <a:gd name="connsiteY39-2228" fmla="*/ 2610288 h 6046908"/>
              <a:gd name="connsiteX40-2229" fmla="*/ 7931 w 4527226"/>
              <a:gd name="connsiteY40-2230" fmla="*/ 2563298 h 6046908"/>
              <a:gd name="connsiteX41-2231" fmla="*/ 8566 w 4527226"/>
              <a:gd name="connsiteY41-2232" fmla="*/ 2488368 h 6046908"/>
              <a:gd name="connsiteX42-2233" fmla="*/ 92386 w 4527226"/>
              <a:gd name="connsiteY42-2234" fmla="*/ 2335968 h 6046908"/>
              <a:gd name="connsiteX43-2235" fmla="*/ 221926 w 4527226"/>
              <a:gd name="connsiteY43-2236" fmla="*/ 2175948 h 6046908"/>
              <a:gd name="connsiteX44-2237" fmla="*/ 282886 w 4527226"/>
              <a:gd name="connsiteY44-2238" fmla="*/ 2084508 h 6046908"/>
              <a:gd name="connsiteX45-2239" fmla="*/ 328606 w 4527226"/>
              <a:gd name="connsiteY45-2240" fmla="*/ 1977828 h 6046908"/>
              <a:gd name="connsiteX46-2241" fmla="*/ 359086 w 4527226"/>
              <a:gd name="connsiteY46-2242" fmla="*/ 1871148 h 6046908"/>
              <a:gd name="connsiteX47-2243" fmla="*/ 374326 w 4527226"/>
              <a:gd name="connsiteY47-2244" fmla="*/ 1810188 h 6046908"/>
              <a:gd name="connsiteX48-2245" fmla="*/ 343846 w 4527226"/>
              <a:gd name="connsiteY48-2246" fmla="*/ 1756848 h 6046908"/>
              <a:gd name="connsiteX49-2247" fmla="*/ 328606 w 4527226"/>
              <a:gd name="connsiteY49-2248" fmla="*/ 1680648 h 6046908"/>
              <a:gd name="connsiteX50-2249" fmla="*/ 412426 w 4527226"/>
              <a:gd name="connsiteY50-2250" fmla="*/ 1474908 h 6046908"/>
              <a:gd name="connsiteX51-2251" fmla="*/ 442906 w 4527226"/>
              <a:gd name="connsiteY51-2252" fmla="*/ 1307268 h 6046908"/>
              <a:gd name="connsiteX52-2253" fmla="*/ 465766 w 4527226"/>
              <a:gd name="connsiteY52-2254" fmla="*/ 1192968 h 6046908"/>
              <a:gd name="connsiteX53-2255" fmla="*/ 503866 w 4527226"/>
              <a:gd name="connsiteY53-2256" fmla="*/ 1055808 h 6046908"/>
              <a:gd name="connsiteX54-2257" fmla="*/ 557206 w 4527226"/>
              <a:gd name="connsiteY54-2258" fmla="*/ 888168 h 6046908"/>
              <a:gd name="connsiteX55-2259" fmla="*/ 503866 w 4527226"/>
              <a:gd name="connsiteY55-2260" fmla="*/ 888168 h 6046908"/>
              <a:gd name="connsiteX56-2261" fmla="*/ 412426 w 4527226"/>
              <a:gd name="connsiteY56-2262" fmla="*/ 834828 h 6046908"/>
              <a:gd name="connsiteX57-2263" fmla="*/ 328606 w 4527226"/>
              <a:gd name="connsiteY57-2264" fmla="*/ 789108 h 6046908"/>
              <a:gd name="connsiteX58-2265" fmla="*/ 260026 w 4527226"/>
              <a:gd name="connsiteY58-2266" fmla="*/ 773868 h 6046908"/>
              <a:gd name="connsiteX59-2267" fmla="*/ 214306 w 4527226"/>
              <a:gd name="connsiteY59-2268" fmla="*/ 751008 h 6046908"/>
              <a:gd name="connsiteX60-2269" fmla="*/ 260026 w 4527226"/>
              <a:gd name="connsiteY60-2270" fmla="*/ 674808 h 6046908"/>
              <a:gd name="connsiteX61-2271" fmla="*/ 374326 w 4527226"/>
              <a:gd name="connsiteY61-2272" fmla="*/ 606228 h 6046908"/>
              <a:gd name="connsiteX62-2273" fmla="*/ 557206 w 4527226"/>
              <a:gd name="connsiteY62-2274" fmla="*/ 507168 h 6046908"/>
              <a:gd name="connsiteX63-2275" fmla="*/ 656266 w 4527226"/>
              <a:gd name="connsiteY63-2276" fmla="*/ 423348 h 6046908"/>
              <a:gd name="connsiteX64-2277" fmla="*/ 892486 w 4527226"/>
              <a:gd name="connsiteY64-2278" fmla="*/ 232848 h 6046908"/>
              <a:gd name="connsiteX65-2279" fmla="*/ 1174426 w 4527226"/>
              <a:gd name="connsiteY65-2280" fmla="*/ 80448 h 6046908"/>
              <a:gd name="connsiteX66-2281" fmla="*/ 1593526 w 4527226"/>
              <a:gd name="connsiteY66-2282" fmla="*/ 11868 h 6046908"/>
              <a:gd name="connsiteX67-2283" fmla="*/ 1944046 w 4527226"/>
              <a:gd name="connsiteY67-2284" fmla="*/ 4248 h 6046908"/>
              <a:gd name="connsiteX68-2285" fmla="*/ 2172646 w 4527226"/>
              <a:gd name="connsiteY68-2286" fmla="*/ 4248 h 6046908"/>
              <a:gd name="connsiteX69-2287" fmla="*/ 2393626 w 4527226"/>
              <a:gd name="connsiteY69-2288" fmla="*/ 57588 h 6046908"/>
              <a:gd name="connsiteX70-2289" fmla="*/ 2667946 w 4527226"/>
              <a:gd name="connsiteY70-2290" fmla="*/ 133788 h 6046908"/>
              <a:gd name="connsiteX71-2291" fmla="*/ 2820346 w 4527226"/>
              <a:gd name="connsiteY71-2292" fmla="*/ 202368 h 6046908"/>
              <a:gd name="connsiteX72-2293" fmla="*/ 3102286 w 4527226"/>
              <a:gd name="connsiteY72-2294" fmla="*/ 400488 h 6046908"/>
              <a:gd name="connsiteX73-2295" fmla="*/ 3285166 w 4527226"/>
              <a:gd name="connsiteY73-2296" fmla="*/ 651948 h 6046908"/>
              <a:gd name="connsiteX74-2297" fmla="*/ 3407086 w 4527226"/>
              <a:gd name="connsiteY74-2298" fmla="*/ 918648 h 6046908"/>
              <a:gd name="connsiteX75-2299" fmla="*/ 3475666 w 4527226"/>
              <a:gd name="connsiteY75-2300" fmla="*/ 1238688 h 6046908"/>
              <a:gd name="connsiteX76-2301" fmla="*/ 3506146 w 4527226"/>
              <a:gd name="connsiteY76-2302" fmla="*/ 1543488 h 6046908"/>
              <a:gd name="connsiteX77-2303" fmla="*/ 3506146 w 4527226"/>
              <a:gd name="connsiteY77-2304" fmla="*/ 1962588 h 6046908"/>
              <a:gd name="connsiteX78-2305" fmla="*/ 3338506 w 4527226"/>
              <a:gd name="connsiteY78-2306" fmla="*/ 2305488 h 6046908"/>
              <a:gd name="connsiteX79-2307" fmla="*/ 3254686 w 4527226"/>
              <a:gd name="connsiteY79-2308" fmla="*/ 2473128 h 6046908"/>
              <a:gd name="connsiteX80-2309" fmla="*/ 3132766 w 4527226"/>
              <a:gd name="connsiteY80-2310" fmla="*/ 2663628 h 6046908"/>
              <a:gd name="connsiteX81-2311" fmla="*/ 3071806 w 4527226"/>
              <a:gd name="connsiteY81-2312" fmla="*/ 2838888 h 6046908"/>
              <a:gd name="connsiteX82-2313" fmla="*/ 3064186 w 4527226"/>
              <a:gd name="connsiteY82-2314" fmla="*/ 2915088 h 6046908"/>
              <a:gd name="connsiteX83-2315" fmla="*/ 3018466 w 4527226"/>
              <a:gd name="connsiteY83-2316" fmla="*/ 3014148 h 6046908"/>
              <a:gd name="connsiteX84-2317" fmla="*/ 2980366 w 4527226"/>
              <a:gd name="connsiteY84-2318" fmla="*/ 3082728 h 6046908"/>
              <a:gd name="connsiteX85-2319" fmla="*/ 2957506 w 4527226"/>
              <a:gd name="connsiteY85-2320" fmla="*/ 3120828 h 6046908"/>
              <a:gd name="connsiteX86-2321" fmla="*/ 2957506 w 4527226"/>
              <a:gd name="connsiteY86-2322" fmla="*/ 3555168 h 6046908"/>
              <a:gd name="connsiteX87-2323" fmla="*/ 3010846 w 4527226"/>
              <a:gd name="connsiteY87-2324" fmla="*/ 3539928 h 6046908"/>
              <a:gd name="connsiteX88-2325" fmla="*/ 3109906 w 4527226"/>
              <a:gd name="connsiteY88-2326" fmla="*/ 3570408 h 6046908"/>
              <a:gd name="connsiteX89-2327" fmla="*/ 3140386 w 4527226"/>
              <a:gd name="connsiteY89-2328" fmla="*/ 3631368 h 6046908"/>
              <a:gd name="connsiteX90-2329" fmla="*/ 3117526 w 4527226"/>
              <a:gd name="connsiteY90-2330" fmla="*/ 3738048 h 6046908"/>
              <a:gd name="connsiteX91-2331" fmla="*/ 3125146 w 4527226"/>
              <a:gd name="connsiteY91-2332" fmla="*/ 4103808 h 6046908"/>
              <a:gd name="connsiteX92-2333" fmla="*/ 3163246 w 4527226"/>
              <a:gd name="connsiteY92-2334" fmla="*/ 4157148 h 6046908"/>
              <a:gd name="connsiteX93-2335" fmla="*/ 3201346 w 4527226"/>
              <a:gd name="connsiteY93-2336" fmla="*/ 4164768 h 6046908"/>
              <a:gd name="connsiteX94-2337" fmla="*/ 3231826 w 4527226"/>
              <a:gd name="connsiteY94-2338" fmla="*/ 4172388 h 6046908"/>
              <a:gd name="connsiteX95-2339" fmla="*/ 3285166 w 4527226"/>
              <a:gd name="connsiteY95-2340" fmla="*/ 4294308 h 6046908"/>
              <a:gd name="connsiteX96-2341" fmla="*/ 3300406 w 4527226"/>
              <a:gd name="connsiteY96-2342" fmla="*/ 4347648 h 6046908"/>
              <a:gd name="connsiteX97-2343" fmla="*/ 3330886 w 4527226"/>
              <a:gd name="connsiteY97-2344" fmla="*/ 4408608 h 6046908"/>
              <a:gd name="connsiteX98-2345" fmla="*/ 3551866 w 4527226"/>
              <a:gd name="connsiteY98-2346" fmla="*/ 4644828 h 6046908"/>
              <a:gd name="connsiteX99-2347" fmla="*/ 3887146 w 4527226"/>
              <a:gd name="connsiteY99-2348" fmla="*/ 5025828 h 6046908"/>
              <a:gd name="connsiteX100-2349" fmla="*/ 4100506 w 4527226"/>
              <a:gd name="connsiteY100-2350" fmla="*/ 5300148 h 6046908"/>
              <a:gd name="connsiteX101-2351" fmla="*/ 4367206 w 4527226"/>
              <a:gd name="connsiteY101-2352" fmla="*/ 5726868 h 6046908"/>
              <a:gd name="connsiteX102-2353" fmla="*/ 4527226 w 4527226"/>
              <a:gd name="connsiteY102-2354" fmla="*/ 6046908 h 6046908"/>
              <a:gd name="connsiteX0-2355" fmla="*/ 473386 w 4527226"/>
              <a:gd name="connsiteY0-2356" fmla="*/ 5665908 h 6046908"/>
              <a:gd name="connsiteX1-2357" fmla="*/ 511486 w 4527226"/>
              <a:gd name="connsiteY1-2358" fmla="*/ 5612568 h 6046908"/>
              <a:gd name="connsiteX2-2359" fmla="*/ 541966 w 4527226"/>
              <a:gd name="connsiteY2-2360" fmla="*/ 5521128 h 6046908"/>
              <a:gd name="connsiteX3-2361" fmla="*/ 564826 w 4527226"/>
              <a:gd name="connsiteY3-2362" fmla="*/ 5353488 h 6046908"/>
              <a:gd name="connsiteX4-2363" fmla="*/ 602926 w 4527226"/>
              <a:gd name="connsiteY4-2364" fmla="*/ 5223948 h 6046908"/>
              <a:gd name="connsiteX5-2365" fmla="*/ 625786 w 4527226"/>
              <a:gd name="connsiteY5-2366" fmla="*/ 5178228 h 6046908"/>
              <a:gd name="connsiteX6-2367" fmla="*/ 701986 w 4527226"/>
              <a:gd name="connsiteY6-2368" fmla="*/ 5071548 h 6046908"/>
              <a:gd name="connsiteX7-2369" fmla="*/ 717226 w 4527226"/>
              <a:gd name="connsiteY7-2370" fmla="*/ 5063928 h 6046908"/>
              <a:gd name="connsiteX8-2371" fmla="*/ 709606 w 4527226"/>
              <a:gd name="connsiteY8-2372" fmla="*/ 5025828 h 6046908"/>
              <a:gd name="connsiteX9-2373" fmla="*/ 701986 w 4527226"/>
              <a:gd name="connsiteY9-2374" fmla="*/ 5002968 h 6046908"/>
              <a:gd name="connsiteX10-2375" fmla="*/ 968686 w 4527226"/>
              <a:gd name="connsiteY10-2376" fmla="*/ 4682928 h 6046908"/>
              <a:gd name="connsiteX11-2377" fmla="*/ 961066 w 4527226"/>
              <a:gd name="connsiteY11-2378" fmla="*/ 4644828 h 6046908"/>
              <a:gd name="connsiteX12-2379" fmla="*/ 1342066 w 4527226"/>
              <a:gd name="connsiteY12-2380" fmla="*/ 4172388 h 6046908"/>
              <a:gd name="connsiteX13-2381" fmla="*/ 1258246 w 4527226"/>
              <a:gd name="connsiteY13-2382" fmla="*/ 4012368 h 6046908"/>
              <a:gd name="connsiteX14-2383" fmla="*/ 1204906 w 4527226"/>
              <a:gd name="connsiteY14-2384" fmla="*/ 3928548 h 6046908"/>
              <a:gd name="connsiteX15-2385" fmla="*/ 1174426 w 4527226"/>
              <a:gd name="connsiteY15-2386" fmla="*/ 3768528 h 6046908"/>
              <a:gd name="connsiteX16-2387" fmla="*/ 1151566 w 4527226"/>
              <a:gd name="connsiteY16-2388" fmla="*/ 3699948 h 6046908"/>
              <a:gd name="connsiteX17-2389" fmla="*/ 1143946 w 4527226"/>
              <a:gd name="connsiteY17-2390" fmla="*/ 3669468 h 6046908"/>
              <a:gd name="connsiteX18-2391" fmla="*/ 1067746 w 4527226"/>
              <a:gd name="connsiteY18-2392" fmla="*/ 3661848 h 6046908"/>
              <a:gd name="connsiteX19-2393" fmla="*/ 938206 w 4527226"/>
              <a:gd name="connsiteY19-2394" fmla="*/ 3669468 h 6046908"/>
              <a:gd name="connsiteX20-2395" fmla="*/ 831526 w 4527226"/>
              <a:gd name="connsiteY20-2396" fmla="*/ 3692328 h 6046908"/>
              <a:gd name="connsiteX21-2397" fmla="*/ 610546 w 4527226"/>
              <a:gd name="connsiteY21-2398" fmla="*/ 3738048 h 6046908"/>
              <a:gd name="connsiteX22-2399" fmla="*/ 389566 w 4527226"/>
              <a:gd name="connsiteY22-2400" fmla="*/ 3638988 h 6046908"/>
              <a:gd name="connsiteX23-2401" fmla="*/ 381946 w 4527226"/>
              <a:gd name="connsiteY23-2402" fmla="*/ 3326568 h 6046908"/>
              <a:gd name="connsiteX24-2403" fmla="*/ 420046 w 4527226"/>
              <a:gd name="connsiteY24-2404" fmla="*/ 3227508 h 6046908"/>
              <a:gd name="connsiteX25-2405" fmla="*/ 389566 w 4527226"/>
              <a:gd name="connsiteY25-2406" fmla="*/ 3166548 h 6046908"/>
              <a:gd name="connsiteX26-2407" fmla="*/ 351466 w 4527226"/>
              <a:gd name="connsiteY26-2408" fmla="*/ 3105588 h 6046908"/>
              <a:gd name="connsiteX27-2409" fmla="*/ 397186 w 4527226"/>
              <a:gd name="connsiteY27-2410" fmla="*/ 3021768 h 6046908"/>
              <a:gd name="connsiteX28-2411" fmla="*/ 488626 w 4527226"/>
              <a:gd name="connsiteY28-2412" fmla="*/ 2998908 h 6046908"/>
              <a:gd name="connsiteX29-2413" fmla="*/ 471956 w 4527226"/>
              <a:gd name="connsiteY29-2414" fmla="*/ 2942709 h 6046908"/>
              <a:gd name="connsiteX30-2415" fmla="*/ 435286 w 4527226"/>
              <a:gd name="connsiteY30-2416" fmla="*/ 2930328 h 6046908"/>
              <a:gd name="connsiteX31-2417" fmla="*/ 389566 w 4527226"/>
              <a:gd name="connsiteY31-2418" fmla="*/ 2930328 h 6046908"/>
              <a:gd name="connsiteX32-2419" fmla="*/ 314000 w 4527226"/>
              <a:gd name="connsiteY32-2420" fmla="*/ 2893495 h 6046908"/>
              <a:gd name="connsiteX33-2421" fmla="*/ 320986 w 4527226"/>
              <a:gd name="connsiteY33-2422" fmla="*/ 2846508 h 6046908"/>
              <a:gd name="connsiteX34-2423" fmla="*/ 328606 w 4527226"/>
              <a:gd name="connsiteY34-2424" fmla="*/ 2793168 h 6046908"/>
              <a:gd name="connsiteX35-2425" fmla="*/ 313366 w 4527226"/>
              <a:gd name="connsiteY35-2426" fmla="*/ 2732208 h 6046908"/>
              <a:gd name="connsiteX36-2427" fmla="*/ 267646 w 4527226"/>
              <a:gd name="connsiteY36-2428" fmla="*/ 2671248 h 6046908"/>
              <a:gd name="connsiteX37-2429" fmla="*/ 176206 w 4527226"/>
              <a:gd name="connsiteY37-2430" fmla="*/ 2656008 h 6046908"/>
              <a:gd name="connsiteX38-2431" fmla="*/ 54286 w 4527226"/>
              <a:gd name="connsiteY38-2432" fmla="*/ 2610288 h 6046908"/>
              <a:gd name="connsiteX39-2433" fmla="*/ 7931 w 4527226"/>
              <a:gd name="connsiteY39-2434" fmla="*/ 2563298 h 6046908"/>
              <a:gd name="connsiteX40-2435" fmla="*/ 8566 w 4527226"/>
              <a:gd name="connsiteY40-2436" fmla="*/ 2488368 h 6046908"/>
              <a:gd name="connsiteX41-2437" fmla="*/ 92386 w 4527226"/>
              <a:gd name="connsiteY41-2438" fmla="*/ 2335968 h 6046908"/>
              <a:gd name="connsiteX42-2439" fmla="*/ 221926 w 4527226"/>
              <a:gd name="connsiteY42-2440" fmla="*/ 2175948 h 6046908"/>
              <a:gd name="connsiteX43-2441" fmla="*/ 282886 w 4527226"/>
              <a:gd name="connsiteY43-2442" fmla="*/ 2084508 h 6046908"/>
              <a:gd name="connsiteX44-2443" fmla="*/ 328606 w 4527226"/>
              <a:gd name="connsiteY44-2444" fmla="*/ 1977828 h 6046908"/>
              <a:gd name="connsiteX45-2445" fmla="*/ 359086 w 4527226"/>
              <a:gd name="connsiteY45-2446" fmla="*/ 1871148 h 6046908"/>
              <a:gd name="connsiteX46-2447" fmla="*/ 374326 w 4527226"/>
              <a:gd name="connsiteY46-2448" fmla="*/ 1810188 h 6046908"/>
              <a:gd name="connsiteX47-2449" fmla="*/ 343846 w 4527226"/>
              <a:gd name="connsiteY47-2450" fmla="*/ 1756848 h 6046908"/>
              <a:gd name="connsiteX48-2451" fmla="*/ 328606 w 4527226"/>
              <a:gd name="connsiteY48-2452" fmla="*/ 1680648 h 6046908"/>
              <a:gd name="connsiteX49-2453" fmla="*/ 412426 w 4527226"/>
              <a:gd name="connsiteY49-2454" fmla="*/ 1474908 h 6046908"/>
              <a:gd name="connsiteX50-2455" fmla="*/ 442906 w 4527226"/>
              <a:gd name="connsiteY50-2456" fmla="*/ 1307268 h 6046908"/>
              <a:gd name="connsiteX51-2457" fmla="*/ 465766 w 4527226"/>
              <a:gd name="connsiteY51-2458" fmla="*/ 1192968 h 6046908"/>
              <a:gd name="connsiteX52-2459" fmla="*/ 503866 w 4527226"/>
              <a:gd name="connsiteY52-2460" fmla="*/ 1055808 h 6046908"/>
              <a:gd name="connsiteX53-2461" fmla="*/ 557206 w 4527226"/>
              <a:gd name="connsiteY53-2462" fmla="*/ 888168 h 6046908"/>
              <a:gd name="connsiteX54-2463" fmla="*/ 503866 w 4527226"/>
              <a:gd name="connsiteY54-2464" fmla="*/ 888168 h 6046908"/>
              <a:gd name="connsiteX55-2465" fmla="*/ 412426 w 4527226"/>
              <a:gd name="connsiteY55-2466" fmla="*/ 834828 h 6046908"/>
              <a:gd name="connsiteX56-2467" fmla="*/ 328606 w 4527226"/>
              <a:gd name="connsiteY56-2468" fmla="*/ 789108 h 6046908"/>
              <a:gd name="connsiteX57-2469" fmla="*/ 260026 w 4527226"/>
              <a:gd name="connsiteY57-2470" fmla="*/ 773868 h 6046908"/>
              <a:gd name="connsiteX58-2471" fmla="*/ 214306 w 4527226"/>
              <a:gd name="connsiteY58-2472" fmla="*/ 751008 h 6046908"/>
              <a:gd name="connsiteX59-2473" fmla="*/ 260026 w 4527226"/>
              <a:gd name="connsiteY59-2474" fmla="*/ 674808 h 6046908"/>
              <a:gd name="connsiteX60-2475" fmla="*/ 374326 w 4527226"/>
              <a:gd name="connsiteY60-2476" fmla="*/ 606228 h 6046908"/>
              <a:gd name="connsiteX61-2477" fmla="*/ 557206 w 4527226"/>
              <a:gd name="connsiteY61-2478" fmla="*/ 507168 h 6046908"/>
              <a:gd name="connsiteX62-2479" fmla="*/ 656266 w 4527226"/>
              <a:gd name="connsiteY62-2480" fmla="*/ 423348 h 6046908"/>
              <a:gd name="connsiteX63-2481" fmla="*/ 892486 w 4527226"/>
              <a:gd name="connsiteY63-2482" fmla="*/ 232848 h 6046908"/>
              <a:gd name="connsiteX64-2483" fmla="*/ 1174426 w 4527226"/>
              <a:gd name="connsiteY64-2484" fmla="*/ 80448 h 6046908"/>
              <a:gd name="connsiteX65-2485" fmla="*/ 1593526 w 4527226"/>
              <a:gd name="connsiteY65-2486" fmla="*/ 11868 h 6046908"/>
              <a:gd name="connsiteX66-2487" fmla="*/ 1944046 w 4527226"/>
              <a:gd name="connsiteY66-2488" fmla="*/ 4248 h 6046908"/>
              <a:gd name="connsiteX67-2489" fmla="*/ 2172646 w 4527226"/>
              <a:gd name="connsiteY67-2490" fmla="*/ 4248 h 6046908"/>
              <a:gd name="connsiteX68-2491" fmla="*/ 2393626 w 4527226"/>
              <a:gd name="connsiteY68-2492" fmla="*/ 57588 h 6046908"/>
              <a:gd name="connsiteX69-2493" fmla="*/ 2667946 w 4527226"/>
              <a:gd name="connsiteY69-2494" fmla="*/ 133788 h 6046908"/>
              <a:gd name="connsiteX70-2495" fmla="*/ 2820346 w 4527226"/>
              <a:gd name="connsiteY70-2496" fmla="*/ 202368 h 6046908"/>
              <a:gd name="connsiteX71-2497" fmla="*/ 3102286 w 4527226"/>
              <a:gd name="connsiteY71-2498" fmla="*/ 400488 h 6046908"/>
              <a:gd name="connsiteX72-2499" fmla="*/ 3285166 w 4527226"/>
              <a:gd name="connsiteY72-2500" fmla="*/ 651948 h 6046908"/>
              <a:gd name="connsiteX73-2501" fmla="*/ 3407086 w 4527226"/>
              <a:gd name="connsiteY73-2502" fmla="*/ 918648 h 6046908"/>
              <a:gd name="connsiteX74-2503" fmla="*/ 3475666 w 4527226"/>
              <a:gd name="connsiteY74-2504" fmla="*/ 1238688 h 6046908"/>
              <a:gd name="connsiteX75-2505" fmla="*/ 3506146 w 4527226"/>
              <a:gd name="connsiteY75-2506" fmla="*/ 1543488 h 6046908"/>
              <a:gd name="connsiteX76-2507" fmla="*/ 3506146 w 4527226"/>
              <a:gd name="connsiteY76-2508" fmla="*/ 1962588 h 6046908"/>
              <a:gd name="connsiteX77-2509" fmla="*/ 3338506 w 4527226"/>
              <a:gd name="connsiteY77-2510" fmla="*/ 2305488 h 6046908"/>
              <a:gd name="connsiteX78-2511" fmla="*/ 3254686 w 4527226"/>
              <a:gd name="connsiteY78-2512" fmla="*/ 2473128 h 6046908"/>
              <a:gd name="connsiteX79-2513" fmla="*/ 3132766 w 4527226"/>
              <a:gd name="connsiteY79-2514" fmla="*/ 2663628 h 6046908"/>
              <a:gd name="connsiteX80-2515" fmla="*/ 3071806 w 4527226"/>
              <a:gd name="connsiteY80-2516" fmla="*/ 2838888 h 6046908"/>
              <a:gd name="connsiteX81-2517" fmla="*/ 3064186 w 4527226"/>
              <a:gd name="connsiteY81-2518" fmla="*/ 2915088 h 6046908"/>
              <a:gd name="connsiteX82-2519" fmla="*/ 3018466 w 4527226"/>
              <a:gd name="connsiteY82-2520" fmla="*/ 3014148 h 6046908"/>
              <a:gd name="connsiteX83-2521" fmla="*/ 2980366 w 4527226"/>
              <a:gd name="connsiteY83-2522" fmla="*/ 3082728 h 6046908"/>
              <a:gd name="connsiteX84-2523" fmla="*/ 2957506 w 4527226"/>
              <a:gd name="connsiteY84-2524" fmla="*/ 3120828 h 6046908"/>
              <a:gd name="connsiteX85-2525" fmla="*/ 2957506 w 4527226"/>
              <a:gd name="connsiteY85-2526" fmla="*/ 3555168 h 6046908"/>
              <a:gd name="connsiteX86-2527" fmla="*/ 3010846 w 4527226"/>
              <a:gd name="connsiteY86-2528" fmla="*/ 3539928 h 6046908"/>
              <a:gd name="connsiteX87-2529" fmla="*/ 3109906 w 4527226"/>
              <a:gd name="connsiteY87-2530" fmla="*/ 3570408 h 6046908"/>
              <a:gd name="connsiteX88-2531" fmla="*/ 3140386 w 4527226"/>
              <a:gd name="connsiteY88-2532" fmla="*/ 3631368 h 6046908"/>
              <a:gd name="connsiteX89-2533" fmla="*/ 3117526 w 4527226"/>
              <a:gd name="connsiteY89-2534" fmla="*/ 3738048 h 6046908"/>
              <a:gd name="connsiteX90-2535" fmla="*/ 3125146 w 4527226"/>
              <a:gd name="connsiteY90-2536" fmla="*/ 4103808 h 6046908"/>
              <a:gd name="connsiteX91-2537" fmla="*/ 3163246 w 4527226"/>
              <a:gd name="connsiteY91-2538" fmla="*/ 4157148 h 6046908"/>
              <a:gd name="connsiteX92-2539" fmla="*/ 3201346 w 4527226"/>
              <a:gd name="connsiteY92-2540" fmla="*/ 4164768 h 6046908"/>
              <a:gd name="connsiteX93-2541" fmla="*/ 3231826 w 4527226"/>
              <a:gd name="connsiteY93-2542" fmla="*/ 4172388 h 6046908"/>
              <a:gd name="connsiteX94-2543" fmla="*/ 3285166 w 4527226"/>
              <a:gd name="connsiteY94-2544" fmla="*/ 4294308 h 6046908"/>
              <a:gd name="connsiteX95-2545" fmla="*/ 3300406 w 4527226"/>
              <a:gd name="connsiteY95-2546" fmla="*/ 4347648 h 6046908"/>
              <a:gd name="connsiteX96-2547" fmla="*/ 3330886 w 4527226"/>
              <a:gd name="connsiteY96-2548" fmla="*/ 4408608 h 6046908"/>
              <a:gd name="connsiteX97-2549" fmla="*/ 3551866 w 4527226"/>
              <a:gd name="connsiteY97-2550" fmla="*/ 4644828 h 6046908"/>
              <a:gd name="connsiteX98-2551" fmla="*/ 3887146 w 4527226"/>
              <a:gd name="connsiteY98-2552" fmla="*/ 5025828 h 6046908"/>
              <a:gd name="connsiteX99-2553" fmla="*/ 4100506 w 4527226"/>
              <a:gd name="connsiteY99-2554" fmla="*/ 5300148 h 6046908"/>
              <a:gd name="connsiteX100-2555" fmla="*/ 4367206 w 4527226"/>
              <a:gd name="connsiteY100-2556" fmla="*/ 5726868 h 6046908"/>
              <a:gd name="connsiteX101-2557" fmla="*/ 4527226 w 4527226"/>
              <a:gd name="connsiteY101-2558" fmla="*/ 6046908 h 6046908"/>
              <a:gd name="connsiteX0-2559" fmla="*/ 511486 w 4527226"/>
              <a:gd name="connsiteY0-2560" fmla="*/ 5612568 h 6046908"/>
              <a:gd name="connsiteX1-2561" fmla="*/ 541966 w 4527226"/>
              <a:gd name="connsiteY1-2562" fmla="*/ 5521128 h 6046908"/>
              <a:gd name="connsiteX2-2563" fmla="*/ 564826 w 4527226"/>
              <a:gd name="connsiteY2-2564" fmla="*/ 5353488 h 6046908"/>
              <a:gd name="connsiteX3-2565" fmla="*/ 602926 w 4527226"/>
              <a:gd name="connsiteY3-2566" fmla="*/ 5223948 h 6046908"/>
              <a:gd name="connsiteX4-2567" fmla="*/ 625786 w 4527226"/>
              <a:gd name="connsiteY4-2568" fmla="*/ 5178228 h 6046908"/>
              <a:gd name="connsiteX5-2569" fmla="*/ 701986 w 4527226"/>
              <a:gd name="connsiteY5-2570" fmla="*/ 5071548 h 6046908"/>
              <a:gd name="connsiteX6-2571" fmla="*/ 717226 w 4527226"/>
              <a:gd name="connsiteY6-2572" fmla="*/ 5063928 h 6046908"/>
              <a:gd name="connsiteX7-2573" fmla="*/ 709606 w 4527226"/>
              <a:gd name="connsiteY7-2574" fmla="*/ 5025828 h 6046908"/>
              <a:gd name="connsiteX8-2575" fmla="*/ 701986 w 4527226"/>
              <a:gd name="connsiteY8-2576" fmla="*/ 5002968 h 6046908"/>
              <a:gd name="connsiteX9-2577" fmla="*/ 968686 w 4527226"/>
              <a:gd name="connsiteY9-2578" fmla="*/ 4682928 h 6046908"/>
              <a:gd name="connsiteX10-2579" fmla="*/ 961066 w 4527226"/>
              <a:gd name="connsiteY10-2580" fmla="*/ 4644828 h 6046908"/>
              <a:gd name="connsiteX11-2581" fmla="*/ 1342066 w 4527226"/>
              <a:gd name="connsiteY11-2582" fmla="*/ 4172388 h 6046908"/>
              <a:gd name="connsiteX12-2583" fmla="*/ 1258246 w 4527226"/>
              <a:gd name="connsiteY12-2584" fmla="*/ 4012368 h 6046908"/>
              <a:gd name="connsiteX13-2585" fmla="*/ 1204906 w 4527226"/>
              <a:gd name="connsiteY13-2586" fmla="*/ 3928548 h 6046908"/>
              <a:gd name="connsiteX14-2587" fmla="*/ 1174426 w 4527226"/>
              <a:gd name="connsiteY14-2588" fmla="*/ 3768528 h 6046908"/>
              <a:gd name="connsiteX15-2589" fmla="*/ 1151566 w 4527226"/>
              <a:gd name="connsiteY15-2590" fmla="*/ 3699948 h 6046908"/>
              <a:gd name="connsiteX16-2591" fmla="*/ 1143946 w 4527226"/>
              <a:gd name="connsiteY16-2592" fmla="*/ 3669468 h 6046908"/>
              <a:gd name="connsiteX17-2593" fmla="*/ 1067746 w 4527226"/>
              <a:gd name="connsiteY17-2594" fmla="*/ 3661848 h 6046908"/>
              <a:gd name="connsiteX18-2595" fmla="*/ 938206 w 4527226"/>
              <a:gd name="connsiteY18-2596" fmla="*/ 3669468 h 6046908"/>
              <a:gd name="connsiteX19-2597" fmla="*/ 831526 w 4527226"/>
              <a:gd name="connsiteY19-2598" fmla="*/ 3692328 h 6046908"/>
              <a:gd name="connsiteX20-2599" fmla="*/ 610546 w 4527226"/>
              <a:gd name="connsiteY20-2600" fmla="*/ 3738048 h 6046908"/>
              <a:gd name="connsiteX21-2601" fmla="*/ 389566 w 4527226"/>
              <a:gd name="connsiteY21-2602" fmla="*/ 3638988 h 6046908"/>
              <a:gd name="connsiteX22-2603" fmla="*/ 381946 w 4527226"/>
              <a:gd name="connsiteY22-2604" fmla="*/ 3326568 h 6046908"/>
              <a:gd name="connsiteX23-2605" fmla="*/ 420046 w 4527226"/>
              <a:gd name="connsiteY23-2606" fmla="*/ 3227508 h 6046908"/>
              <a:gd name="connsiteX24-2607" fmla="*/ 389566 w 4527226"/>
              <a:gd name="connsiteY24-2608" fmla="*/ 3166548 h 6046908"/>
              <a:gd name="connsiteX25-2609" fmla="*/ 351466 w 4527226"/>
              <a:gd name="connsiteY25-2610" fmla="*/ 3105588 h 6046908"/>
              <a:gd name="connsiteX26-2611" fmla="*/ 397186 w 4527226"/>
              <a:gd name="connsiteY26-2612" fmla="*/ 3021768 h 6046908"/>
              <a:gd name="connsiteX27-2613" fmla="*/ 488626 w 4527226"/>
              <a:gd name="connsiteY27-2614" fmla="*/ 2998908 h 6046908"/>
              <a:gd name="connsiteX28-2615" fmla="*/ 471956 w 4527226"/>
              <a:gd name="connsiteY28-2616" fmla="*/ 2942709 h 6046908"/>
              <a:gd name="connsiteX29-2617" fmla="*/ 435286 w 4527226"/>
              <a:gd name="connsiteY29-2618" fmla="*/ 2930328 h 6046908"/>
              <a:gd name="connsiteX30-2619" fmla="*/ 389566 w 4527226"/>
              <a:gd name="connsiteY30-2620" fmla="*/ 2930328 h 6046908"/>
              <a:gd name="connsiteX31-2621" fmla="*/ 314000 w 4527226"/>
              <a:gd name="connsiteY31-2622" fmla="*/ 2893495 h 6046908"/>
              <a:gd name="connsiteX32-2623" fmla="*/ 320986 w 4527226"/>
              <a:gd name="connsiteY32-2624" fmla="*/ 2846508 h 6046908"/>
              <a:gd name="connsiteX33-2625" fmla="*/ 328606 w 4527226"/>
              <a:gd name="connsiteY33-2626" fmla="*/ 2793168 h 6046908"/>
              <a:gd name="connsiteX34-2627" fmla="*/ 313366 w 4527226"/>
              <a:gd name="connsiteY34-2628" fmla="*/ 2732208 h 6046908"/>
              <a:gd name="connsiteX35-2629" fmla="*/ 267646 w 4527226"/>
              <a:gd name="connsiteY35-2630" fmla="*/ 2671248 h 6046908"/>
              <a:gd name="connsiteX36-2631" fmla="*/ 176206 w 4527226"/>
              <a:gd name="connsiteY36-2632" fmla="*/ 2656008 h 6046908"/>
              <a:gd name="connsiteX37-2633" fmla="*/ 54286 w 4527226"/>
              <a:gd name="connsiteY37-2634" fmla="*/ 2610288 h 6046908"/>
              <a:gd name="connsiteX38-2635" fmla="*/ 7931 w 4527226"/>
              <a:gd name="connsiteY38-2636" fmla="*/ 2563298 h 6046908"/>
              <a:gd name="connsiteX39-2637" fmla="*/ 8566 w 4527226"/>
              <a:gd name="connsiteY39-2638" fmla="*/ 2488368 h 6046908"/>
              <a:gd name="connsiteX40-2639" fmla="*/ 92386 w 4527226"/>
              <a:gd name="connsiteY40-2640" fmla="*/ 2335968 h 6046908"/>
              <a:gd name="connsiteX41-2641" fmla="*/ 221926 w 4527226"/>
              <a:gd name="connsiteY41-2642" fmla="*/ 2175948 h 6046908"/>
              <a:gd name="connsiteX42-2643" fmla="*/ 282886 w 4527226"/>
              <a:gd name="connsiteY42-2644" fmla="*/ 2084508 h 6046908"/>
              <a:gd name="connsiteX43-2645" fmla="*/ 328606 w 4527226"/>
              <a:gd name="connsiteY43-2646" fmla="*/ 1977828 h 6046908"/>
              <a:gd name="connsiteX44-2647" fmla="*/ 359086 w 4527226"/>
              <a:gd name="connsiteY44-2648" fmla="*/ 1871148 h 6046908"/>
              <a:gd name="connsiteX45-2649" fmla="*/ 374326 w 4527226"/>
              <a:gd name="connsiteY45-2650" fmla="*/ 1810188 h 6046908"/>
              <a:gd name="connsiteX46-2651" fmla="*/ 343846 w 4527226"/>
              <a:gd name="connsiteY46-2652" fmla="*/ 1756848 h 6046908"/>
              <a:gd name="connsiteX47-2653" fmla="*/ 328606 w 4527226"/>
              <a:gd name="connsiteY47-2654" fmla="*/ 1680648 h 6046908"/>
              <a:gd name="connsiteX48-2655" fmla="*/ 412426 w 4527226"/>
              <a:gd name="connsiteY48-2656" fmla="*/ 1474908 h 6046908"/>
              <a:gd name="connsiteX49-2657" fmla="*/ 442906 w 4527226"/>
              <a:gd name="connsiteY49-2658" fmla="*/ 1307268 h 6046908"/>
              <a:gd name="connsiteX50-2659" fmla="*/ 465766 w 4527226"/>
              <a:gd name="connsiteY50-2660" fmla="*/ 1192968 h 6046908"/>
              <a:gd name="connsiteX51-2661" fmla="*/ 503866 w 4527226"/>
              <a:gd name="connsiteY51-2662" fmla="*/ 1055808 h 6046908"/>
              <a:gd name="connsiteX52-2663" fmla="*/ 557206 w 4527226"/>
              <a:gd name="connsiteY52-2664" fmla="*/ 888168 h 6046908"/>
              <a:gd name="connsiteX53-2665" fmla="*/ 503866 w 4527226"/>
              <a:gd name="connsiteY53-2666" fmla="*/ 888168 h 6046908"/>
              <a:gd name="connsiteX54-2667" fmla="*/ 412426 w 4527226"/>
              <a:gd name="connsiteY54-2668" fmla="*/ 834828 h 6046908"/>
              <a:gd name="connsiteX55-2669" fmla="*/ 328606 w 4527226"/>
              <a:gd name="connsiteY55-2670" fmla="*/ 789108 h 6046908"/>
              <a:gd name="connsiteX56-2671" fmla="*/ 260026 w 4527226"/>
              <a:gd name="connsiteY56-2672" fmla="*/ 773868 h 6046908"/>
              <a:gd name="connsiteX57-2673" fmla="*/ 214306 w 4527226"/>
              <a:gd name="connsiteY57-2674" fmla="*/ 751008 h 6046908"/>
              <a:gd name="connsiteX58-2675" fmla="*/ 260026 w 4527226"/>
              <a:gd name="connsiteY58-2676" fmla="*/ 674808 h 6046908"/>
              <a:gd name="connsiteX59-2677" fmla="*/ 374326 w 4527226"/>
              <a:gd name="connsiteY59-2678" fmla="*/ 606228 h 6046908"/>
              <a:gd name="connsiteX60-2679" fmla="*/ 557206 w 4527226"/>
              <a:gd name="connsiteY60-2680" fmla="*/ 507168 h 6046908"/>
              <a:gd name="connsiteX61-2681" fmla="*/ 656266 w 4527226"/>
              <a:gd name="connsiteY61-2682" fmla="*/ 423348 h 6046908"/>
              <a:gd name="connsiteX62-2683" fmla="*/ 892486 w 4527226"/>
              <a:gd name="connsiteY62-2684" fmla="*/ 232848 h 6046908"/>
              <a:gd name="connsiteX63-2685" fmla="*/ 1174426 w 4527226"/>
              <a:gd name="connsiteY63-2686" fmla="*/ 80448 h 6046908"/>
              <a:gd name="connsiteX64-2687" fmla="*/ 1593526 w 4527226"/>
              <a:gd name="connsiteY64-2688" fmla="*/ 11868 h 6046908"/>
              <a:gd name="connsiteX65-2689" fmla="*/ 1944046 w 4527226"/>
              <a:gd name="connsiteY65-2690" fmla="*/ 4248 h 6046908"/>
              <a:gd name="connsiteX66-2691" fmla="*/ 2172646 w 4527226"/>
              <a:gd name="connsiteY66-2692" fmla="*/ 4248 h 6046908"/>
              <a:gd name="connsiteX67-2693" fmla="*/ 2393626 w 4527226"/>
              <a:gd name="connsiteY67-2694" fmla="*/ 57588 h 6046908"/>
              <a:gd name="connsiteX68-2695" fmla="*/ 2667946 w 4527226"/>
              <a:gd name="connsiteY68-2696" fmla="*/ 133788 h 6046908"/>
              <a:gd name="connsiteX69-2697" fmla="*/ 2820346 w 4527226"/>
              <a:gd name="connsiteY69-2698" fmla="*/ 202368 h 6046908"/>
              <a:gd name="connsiteX70-2699" fmla="*/ 3102286 w 4527226"/>
              <a:gd name="connsiteY70-2700" fmla="*/ 400488 h 6046908"/>
              <a:gd name="connsiteX71-2701" fmla="*/ 3285166 w 4527226"/>
              <a:gd name="connsiteY71-2702" fmla="*/ 651948 h 6046908"/>
              <a:gd name="connsiteX72-2703" fmla="*/ 3407086 w 4527226"/>
              <a:gd name="connsiteY72-2704" fmla="*/ 918648 h 6046908"/>
              <a:gd name="connsiteX73-2705" fmla="*/ 3475666 w 4527226"/>
              <a:gd name="connsiteY73-2706" fmla="*/ 1238688 h 6046908"/>
              <a:gd name="connsiteX74-2707" fmla="*/ 3506146 w 4527226"/>
              <a:gd name="connsiteY74-2708" fmla="*/ 1543488 h 6046908"/>
              <a:gd name="connsiteX75-2709" fmla="*/ 3506146 w 4527226"/>
              <a:gd name="connsiteY75-2710" fmla="*/ 1962588 h 6046908"/>
              <a:gd name="connsiteX76-2711" fmla="*/ 3338506 w 4527226"/>
              <a:gd name="connsiteY76-2712" fmla="*/ 2305488 h 6046908"/>
              <a:gd name="connsiteX77-2713" fmla="*/ 3254686 w 4527226"/>
              <a:gd name="connsiteY77-2714" fmla="*/ 2473128 h 6046908"/>
              <a:gd name="connsiteX78-2715" fmla="*/ 3132766 w 4527226"/>
              <a:gd name="connsiteY78-2716" fmla="*/ 2663628 h 6046908"/>
              <a:gd name="connsiteX79-2717" fmla="*/ 3071806 w 4527226"/>
              <a:gd name="connsiteY79-2718" fmla="*/ 2838888 h 6046908"/>
              <a:gd name="connsiteX80-2719" fmla="*/ 3064186 w 4527226"/>
              <a:gd name="connsiteY80-2720" fmla="*/ 2915088 h 6046908"/>
              <a:gd name="connsiteX81-2721" fmla="*/ 3018466 w 4527226"/>
              <a:gd name="connsiteY81-2722" fmla="*/ 3014148 h 6046908"/>
              <a:gd name="connsiteX82-2723" fmla="*/ 2980366 w 4527226"/>
              <a:gd name="connsiteY82-2724" fmla="*/ 3082728 h 6046908"/>
              <a:gd name="connsiteX83-2725" fmla="*/ 2957506 w 4527226"/>
              <a:gd name="connsiteY83-2726" fmla="*/ 3120828 h 6046908"/>
              <a:gd name="connsiteX84-2727" fmla="*/ 2957506 w 4527226"/>
              <a:gd name="connsiteY84-2728" fmla="*/ 3555168 h 6046908"/>
              <a:gd name="connsiteX85-2729" fmla="*/ 3010846 w 4527226"/>
              <a:gd name="connsiteY85-2730" fmla="*/ 3539928 h 6046908"/>
              <a:gd name="connsiteX86-2731" fmla="*/ 3109906 w 4527226"/>
              <a:gd name="connsiteY86-2732" fmla="*/ 3570408 h 6046908"/>
              <a:gd name="connsiteX87-2733" fmla="*/ 3140386 w 4527226"/>
              <a:gd name="connsiteY87-2734" fmla="*/ 3631368 h 6046908"/>
              <a:gd name="connsiteX88-2735" fmla="*/ 3117526 w 4527226"/>
              <a:gd name="connsiteY88-2736" fmla="*/ 3738048 h 6046908"/>
              <a:gd name="connsiteX89-2737" fmla="*/ 3125146 w 4527226"/>
              <a:gd name="connsiteY89-2738" fmla="*/ 4103808 h 6046908"/>
              <a:gd name="connsiteX90-2739" fmla="*/ 3163246 w 4527226"/>
              <a:gd name="connsiteY90-2740" fmla="*/ 4157148 h 6046908"/>
              <a:gd name="connsiteX91-2741" fmla="*/ 3201346 w 4527226"/>
              <a:gd name="connsiteY91-2742" fmla="*/ 4164768 h 6046908"/>
              <a:gd name="connsiteX92-2743" fmla="*/ 3231826 w 4527226"/>
              <a:gd name="connsiteY92-2744" fmla="*/ 4172388 h 6046908"/>
              <a:gd name="connsiteX93-2745" fmla="*/ 3285166 w 4527226"/>
              <a:gd name="connsiteY93-2746" fmla="*/ 4294308 h 6046908"/>
              <a:gd name="connsiteX94-2747" fmla="*/ 3300406 w 4527226"/>
              <a:gd name="connsiteY94-2748" fmla="*/ 4347648 h 6046908"/>
              <a:gd name="connsiteX95-2749" fmla="*/ 3330886 w 4527226"/>
              <a:gd name="connsiteY95-2750" fmla="*/ 4408608 h 6046908"/>
              <a:gd name="connsiteX96-2751" fmla="*/ 3551866 w 4527226"/>
              <a:gd name="connsiteY96-2752" fmla="*/ 4644828 h 6046908"/>
              <a:gd name="connsiteX97-2753" fmla="*/ 3887146 w 4527226"/>
              <a:gd name="connsiteY97-2754" fmla="*/ 5025828 h 6046908"/>
              <a:gd name="connsiteX98-2755" fmla="*/ 4100506 w 4527226"/>
              <a:gd name="connsiteY98-2756" fmla="*/ 5300148 h 6046908"/>
              <a:gd name="connsiteX99-2757" fmla="*/ 4367206 w 4527226"/>
              <a:gd name="connsiteY99-2758" fmla="*/ 5726868 h 6046908"/>
              <a:gd name="connsiteX100-2759" fmla="*/ 4527226 w 4527226"/>
              <a:gd name="connsiteY100-2760" fmla="*/ 6046908 h 6046908"/>
              <a:gd name="connsiteX0-2761" fmla="*/ 541966 w 4527226"/>
              <a:gd name="connsiteY0-2762" fmla="*/ 5521128 h 6046908"/>
              <a:gd name="connsiteX1-2763" fmla="*/ 564826 w 4527226"/>
              <a:gd name="connsiteY1-2764" fmla="*/ 5353488 h 6046908"/>
              <a:gd name="connsiteX2-2765" fmla="*/ 602926 w 4527226"/>
              <a:gd name="connsiteY2-2766" fmla="*/ 5223948 h 6046908"/>
              <a:gd name="connsiteX3-2767" fmla="*/ 625786 w 4527226"/>
              <a:gd name="connsiteY3-2768" fmla="*/ 5178228 h 6046908"/>
              <a:gd name="connsiteX4-2769" fmla="*/ 701986 w 4527226"/>
              <a:gd name="connsiteY4-2770" fmla="*/ 5071548 h 6046908"/>
              <a:gd name="connsiteX5-2771" fmla="*/ 717226 w 4527226"/>
              <a:gd name="connsiteY5-2772" fmla="*/ 5063928 h 6046908"/>
              <a:gd name="connsiteX6-2773" fmla="*/ 709606 w 4527226"/>
              <a:gd name="connsiteY6-2774" fmla="*/ 5025828 h 6046908"/>
              <a:gd name="connsiteX7-2775" fmla="*/ 701986 w 4527226"/>
              <a:gd name="connsiteY7-2776" fmla="*/ 5002968 h 6046908"/>
              <a:gd name="connsiteX8-2777" fmla="*/ 968686 w 4527226"/>
              <a:gd name="connsiteY8-2778" fmla="*/ 4682928 h 6046908"/>
              <a:gd name="connsiteX9-2779" fmla="*/ 961066 w 4527226"/>
              <a:gd name="connsiteY9-2780" fmla="*/ 4644828 h 6046908"/>
              <a:gd name="connsiteX10-2781" fmla="*/ 1342066 w 4527226"/>
              <a:gd name="connsiteY10-2782" fmla="*/ 4172388 h 6046908"/>
              <a:gd name="connsiteX11-2783" fmla="*/ 1258246 w 4527226"/>
              <a:gd name="connsiteY11-2784" fmla="*/ 4012368 h 6046908"/>
              <a:gd name="connsiteX12-2785" fmla="*/ 1204906 w 4527226"/>
              <a:gd name="connsiteY12-2786" fmla="*/ 3928548 h 6046908"/>
              <a:gd name="connsiteX13-2787" fmla="*/ 1174426 w 4527226"/>
              <a:gd name="connsiteY13-2788" fmla="*/ 3768528 h 6046908"/>
              <a:gd name="connsiteX14-2789" fmla="*/ 1151566 w 4527226"/>
              <a:gd name="connsiteY14-2790" fmla="*/ 3699948 h 6046908"/>
              <a:gd name="connsiteX15-2791" fmla="*/ 1143946 w 4527226"/>
              <a:gd name="connsiteY15-2792" fmla="*/ 3669468 h 6046908"/>
              <a:gd name="connsiteX16-2793" fmla="*/ 1067746 w 4527226"/>
              <a:gd name="connsiteY16-2794" fmla="*/ 3661848 h 6046908"/>
              <a:gd name="connsiteX17-2795" fmla="*/ 938206 w 4527226"/>
              <a:gd name="connsiteY17-2796" fmla="*/ 3669468 h 6046908"/>
              <a:gd name="connsiteX18-2797" fmla="*/ 831526 w 4527226"/>
              <a:gd name="connsiteY18-2798" fmla="*/ 3692328 h 6046908"/>
              <a:gd name="connsiteX19-2799" fmla="*/ 610546 w 4527226"/>
              <a:gd name="connsiteY19-2800" fmla="*/ 3738048 h 6046908"/>
              <a:gd name="connsiteX20-2801" fmla="*/ 389566 w 4527226"/>
              <a:gd name="connsiteY20-2802" fmla="*/ 3638988 h 6046908"/>
              <a:gd name="connsiteX21-2803" fmla="*/ 381946 w 4527226"/>
              <a:gd name="connsiteY21-2804" fmla="*/ 3326568 h 6046908"/>
              <a:gd name="connsiteX22-2805" fmla="*/ 420046 w 4527226"/>
              <a:gd name="connsiteY22-2806" fmla="*/ 3227508 h 6046908"/>
              <a:gd name="connsiteX23-2807" fmla="*/ 389566 w 4527226"/>
              <a:gd name="connsiteY23-2808" fmla="*/ 3166548 h 6046908"/>
              <a:gd name="connsiteX24-2809" fmla="*/ 351466 w 4527226"/>
              <a:gd name="connsiteY24-2810" fmla="*/ 3105588 h 6046908"/>
              <a:gd name="connsiteX25-2811" fmla="*/ 397186 w 4527226"/>
              <a:gd name="connsiteY25-2812" fmla="*/ 3021768 h 6046908"/>
              <a:gd name="connsiteX26-2813" fmla="*/ 488626 w 4527226"/>
              <a:gd name="connsiteY26-2814" fmla="*/ 2998908 h 6046908"/>
              <a:gd name="connsiteX27-2815" fmla="*/ 471956 w 4527226"/>
              <a:gd name="connsiteY27-2816" fmla="*/ 2942709 h 6046908"/>
              <a:gd name="connsiteX28-2817" fmla="*/ 435286 w 4527226"/>
              <a:gd name="connsiteY28-2818" fmla="*/ 2930328 h 6046908"/>
              <a:gd name="connsiteX29-2819" fmla="*/ 389566 w 4527226"/>
              <a:gd name="connsiteY29-2820" fmla="*/ 2930328 h 6046908"/>
              <a:gd name="connsiteX30-2821" fmla="*/ 314000 w 4527226"/>
              <a:gd name="connsiteY30-2822" fmla="*/ 2893495 h 6046908"/>
              <a:gd name="connsiteX31-2823" fmla="*/ 320986 w 4527226"/>
              <a:gd name="connsiteY31-2824" fmla="*/ 2846508 h 6046908"/>
              <a:gd name="connsiteX32-2825" fmla="*/ 328606 w 4527226"/>
              <a:gd name="connsiteY32-2826" fmla="*/ 2793168 h 6046908"/>
              <a:gd name="connsiteX33-2827" fmla="*/ 313366 w 4527226"/>
              <a:gd name="connsiteY33-2828" fmla="*/ 2732208 h 6046908"/>
              <a:gd name="connsiteX34-2829" fmla="*/ 267646 w 4527226"/>
              <a:gd name="connsiteY34-2830" fmla="*/ 2671248 h 6046908"/>
              <a:gd name="connsiteX35-2831" fmla="*/ 176206 w 4527226"/>
              <a:gd name="connsiteY35-2832" fmla="*/ 2656008 h 6046908"/>
              <a:gd name="connsiteX36-2833" fmla="*/ 54286 w 4527226"/>
              <a:gd name="connsiteY36-2834" fmla="*/ 2610288 h 6046908"/>
              <a:gd name="connsiteX37-2835" fmla="*/ 7931 w 4527226"/>
              <a:gd name="connsiteY37-2836" fmla="*/ 2563298 h 6046908"/>
              <a:gd name="connsiteX38-2837" fmla="*/ 8566 w 4527226"/>
              <a:gd name="connsiteY38-2838" fmla="*/ 2488368 h 6046908"/>
              <a:gd name="connsiteX39-2839" fmla="*/ 92386 w 4527226"/>
              <a:gd name="connsiteY39-2840" fmla="*/ 2335968 h 6046908"/>
              <a:gd name="connsiteX40-2841" fmla="*/ 221926 w 4527226"/>
              <a:gd name="connsiteY40-2842" fmla="*/ 2175948 h 6046908"/>
              <a:gd name="connsiteX41-2843" fmla="*/ 282886 w 4527226"/>
              <a:gd name="connsiteY41-2844" fmla="*/ 2084508 h 6046908"/>
              <a:gd name="connsiteX42-2845" fmla="*/ 328606 w 4527226"/>
              <a:gd name="connsiteY42-2846" fmla="*/ 1977828 h 6046908"/>
              <a:gd name="connsiteX43-2847" fmla="*/ 359086 w 4527226"/>
              <a:gd name="connsiteY43-2848" fmla="*/ 1871148 h 6046908"/>
              <a:gd name="connsiteX44-2849" fmla="*/ 374326 w 4527226"/>
              <a:gd name="connsiteY44-2850" fmla="*/ 1810188 h 6046908"/>
              <a:gd name="connsiteX45-2851" fmla="*/ 343846 w 4527226"/>
              <a:gd name="connsiteY45-2852" fmla="*/ 1756848 h 6046908"/>
              <a:gd name="connsiteX46-2853" fmla="*/ 328606 w 4527226"/>
              <a:gd name="connsiteY46-2854" fmla="*/ 1680648 h 6046908"/>
              <a:gd name="connsiteX47-2855" fmla="*/ 412426 w 4527226"/>
              <a:gd name="connsiteY47-2856" fmla="*/ 1474908 h 6046908"/>
              <a:gd name="connsiteX48-2857" fmla="*/ 442906 w 4527226"/>
              <a:gd name="connsiteY48-2858" fmla="*/ 1307268 h 6046908"/>
              <a:gd name="connsiteX49-2859" fmla="*/ 465766 w 4527226"/>
              <a:gd name="connsiteY49-2860" fmla="*/ 1192968 h 6046908"/>
              <a:gd name="connsiteX50-2861" fmla="*/ 503866 w 4527226"/>
              <a:gd name="connsiteY50-2862" fmla="*/ 1055808 h 6046908"/>
              <a:gd name="connsiteX51-2863" fmla="*/ 557206 w 4527226"/>
              <a:gd name="connsiteY51-2864" fmla="*/ 888168 h 6046908"/>
              <a:gd name="connsiteX52-2865" fmla="*/ 503866 w 4527226"/>
              <a:gd name="connsiteY52-2866" fmla="*/ 888168 h 6046908"/>
              <a:gd name="connsiteX53-2867" fmla="*/ 412426 w 4527226"/>
              <a:gd name="connsiteY53-2868" fmla="*/ 834828 h 6046908"/>
              <a:gd name="connsiteX54-2869" fmla="*/ 328606 w 4527226"/>
              <a:gd name="connsiteY54-2870" fmla="*/ 789108 h 6046908"/>
              <a:gd name="connsiteX55-2871" fmla="*/ 260026 w 4527226"/>
              <a:gd name="connsiteY55-2872" fmla="*/ 773868 h 6046908"/>
              <a:gd name="connsiteX56-2873" fmla="*/ 214306 w 4527226"/>
              <a:gd name="connsiteY56-2874" fmla="*/ 751008 h 6046908"/>
              <a:gd name="connsiteX57-2875" fmla="*/ 260026 w 4527226"/>
              <a:gd name="connsiteY57-2876" fmla="*/ 674808 h 6046908"/>
              <a:gd name="connsiteX58-2877" fmla="*/ 374326 w 4527226"/>
              <a:gd name="connsiteY58-2878" fmla="*/ 606228 h 6046908"/>
              <a:gd name="connsiteX59-2879" fmla="*/ 557206 w 4527226"/>
              <a:gd name="connsiteY59-2880" fmla="*/ 507168 h 6046908"/>
              <a:gd name="connsiteX60-2881" fmla="*/ 656266 w 4527226"/>
              <a:gd name="connsiteY60-2882" fmla="*/ 423348 h 6046908"/>
              <a:gd name="connsiteX61-2883" fmla="*/ 892486 w 4527226"/>
              <a:gd name="connsiteY61-2884" fmla="*/ 232848 h 6046908"/>
              <a:gd name="connsiteX62-2885" fmla="*/ 1174426 w 4527226"/>
              <a:gd name="connsiteY62-2886" fmla="*/ 80448 h 6046908"/>
              <a:gd name="connsiteX63-2887" fmla="*/ 1593526 w 4527226"/>
              <a:gd name="connsiteY63-2888" fmla="*/ 11868 h 6046908"/>
              <a:gd name="connsiteX64-2889" fmla="*/ 1944046 w 4527226"/>
              <a:gd name="connsiteY64-2890" fmla="*/ 4248 h 6046908"/>
              <a:gd name="connsiteX65-2891" fmla="*/ 2172646 w 4527226"/>
              <a:gd name="connsiteY65-2892" fmla="*/ 4248 h 6046908"/>
              <a:gd name="connsiteX66-2893" fmla="*/ 2393626 w 4527226"/>
              <a:gd name="connsiteY66-2894" fmla="*/ 57588 h 6046908"/>
              <a:gd name="connsiteX67-2895" fmla="*/ 2667946 w 4527226"/>
              <a:gd name="connsiteY67-2896" fmla="*/ 133788 h 6046908"/>
              <a:gd name="connsiteX68-2897" fmla="*/ 2820346 w 4527226"/>
              <a:gd name="connsiteY68-2898" fmla="*/ 202368 h 6046908"/>
              <a:gd name="connsiteX69-2899" fmla="*/ 3102286 w 4527226"/>
              <a:gd name="connsiteY69-2900" fmla="*/ 400488 h 6046908"/>
              <a:gd name="connsiteX70-2901" fmla="*/ 3285166 w 4527226"/>
              <a:gd name="connsiteY70-2902" fmla="*/ 651948 h 6046908"/>
              <a:gd name="connsiteX71-2903" fmla="*/ 3407086 w 4527226"/>
              <a:gd name="connsiteY71-2904" fmla="*/ 918648 h 6046908"/>
              <a:gd name="connsiteX72-2905" fmla="*/ 3475666 w 4527226"/>
              <a:gd name="connsiteY72-2906" fmla="*/ 1238688 h 6046908"/>
              <a:gd name="connsiteX73-2907" fmla="*/ 3506146 w 4527226"/>
              <a:gd name="connsiteY73-2908" fmla="*/ 1543488 h 6046908"/>
              <a:gd name="connsiteX74-2909" fmla="*/ 3506146 w 4527226"/>
              <a:gd name="connsiteY74-2910" fmla="*/ 1962588 h 6046908"/>
              <a:gd name="connsiteX75-2911" fmla="*/ 3338506 w 4527226"/>
              <a:gd name="connsiteY75-2912" fmla="*/ 2305488 h 6046908"/>
              <a:gd name="connsiteX76-2913" fmla="*/ 3254686 w 4527226"/>
              <a:gd name="connsiteY76-2914" fmla="*/ 2473128 h 6046908"/>
              <a:gd name="connsiteX77-2915" fmla="*/ 3132766 w 4527226"/>
              <a:gd name="connsiteY77-2916" fmla="*/ 2663628 h 6046908"/>
              <a:gd name="connsiteX78-2917" fmla="*/ 3071806 w 4527226"/>
              <a:gd name="connsiteY78-2918" fmla="*/ 2838888 h 6046908"/>
              <a:gd name="connsiteX79-2919" fmla="*/ 3064186 w 4527226"/>
              <a:gd name="connsiteY79-2920" fmla="*/ 2915088 h 6046908"/>
              <a:gd name="connsiteX80-2921" fmla="*/ 3018466 w 4527226"/>
              <a:gd name="connsiteY80-2922" fmla="*/ 3014148 h 6046908"/>
              <a:gd name="connsiteX81-2923" fmla="*/ 2980366 w 4527226"/>
              <a:gd name="connsiteY81-2924" fmla="*/ 3082728 h 6046908"/>
              <a:gd name="connsiteX82-2925" fmla="*/ 2957506 w 4527226"/>
              <a:gd name="connsiteY82-2926" fmla="*/ 3120828 h 6046908"/>
              <a:gd name="connsiteX83-2927" fmla="*/ 2957506 w 4527226"/>
              <a:gd name="connsiteY83-2928" fmla="*/ 3555168 h 6046908"/>
              <a:gd name="connsiteX84-2929" fmla="*/ 3010846 w 4527226"/>
              <a:gd name="connsiteY84-2930" fmla="*/ 3539928 h 6046908"/>
              <a:gd name="connsiteX85-2931" fmla="*/ 3109906 w 4527226"/>
              <a:gd name="connsiteY85-2932" fmla="*/ 3570408 h 6046908"/>
              <a:gd name="connsiteX86-2933" fmla="*/ 3140386 w 4527226"/>
              <a:gd name="connsiteY86-2934" fmla="*/ 3631368 h 6046908"/>
              <a:gd name="connsiteX87-2935" fmla="*/ 3117526 w 4527226"/>
              <a:gd name="connsiteY87-2936" fmla="*/ 3738048 h 6046908"/>
              <a:gd name="connsiteX88-2937" fmla="*/ 3125146 w 4527226"/>
              <a:gd name="connsiteY88-2938" fmla="*/ 4103808 h 6046908"/>
              <a:gd name="connsiteX89-2939" fmla="*/ 3163246 w 4527226"/>
              <a:gd name="connsiteY89-2940" fmla="*/ 4157148 h 6046908"/>
              <a:gd name="connsiteX90-2941" fmla="*/ 3201346 w 4527226"/>
              <a:gd name="connsiteY90-2942" fmla="*/ 4164768 h 6046908"/>
              <a:gd name="connsiteX91-2943" fmla="*/ 3231826 w 4527226"/>
              <a:gd name="connsiteY91-2944" fmla="*/ 4172388 h 6046908"/>
              <a:gd name="connsiteX92-2945" fmla="*/ 3285166 w 4527226"/>
              <a:gd name="connsiteY92-2946" fmla="*/ 4294308 h 6046908"/>
              <a:gd name="connsiteX93-2947" fmla="*/ 3300406 w 4527226"/>
              <a:gd name="connsiteY93-2948" fmla="*/ 4347648 h 6046908"/>
              <a:gd name="connsiteX94-2949" fmla="*/ 3330886 w 4527226"/>
              <a:gd name="connsiteY94-2950" fmla="*/ 4408608 h 6046908"/>
              <a:gd name="connsiteX95-2951" fmla="*/ 3551866 w 4527226"/>
              <a:gd name="connsiteY95-2952" fmla="*/ 4644828 h 6046908"/>
              <a:gd name="connsiteX96-2953" fmla="*/ 3887146 w 4527226"/>
              <a:gd name="connsiteY96-2954" fmla="*/ 5025828 h 6046908"/>
              <a:gd name="connsiteX97-2955" fmla="*/ 4100506 w 4527226"/>
              <a:gd name="connsiteY97-2956" fmla="*/ 5300148 h 6046908"/>
              <a:gd name="connsiteX98-2957" fmla="*/ 4367206 w 4527226"/>
              <a:gd name="connsiteY98-2958" fmla="*/ 5726868 h 6046908"/>
              <a:gd name="connsiteX99-2959" fmla="*/ 4527226 w 4527226"/>
              <a:gd name="connsiteY99-2960" fmla="*/ 6046908 h 6046908"/>
              <a:gd name="connsiteX0-2961" fmla="*/ 564826 w 4527226"/>
              <a:gd name="connsiteY0-2962" fmla="*/ 5353488 h 6046908"/>
              <a:gd name="connsiteX1-2963" fmla="*/ 602926 w 4527226"/>
              <a:gd name="connsiteY1-2964" fmla="*/ 5223948 h 6046908"/>
              <a:gd name="connsiteX2-2965" fmla="*/ 625786 w 4527226"/>
              <a:gd name="connsiteY2-2966" fmla="*/ 5178228 h 6046908"/>
              <a:gd name="connsiteX3-2967" fmla="*/ 701986 w 4527226"/>
              <a:gd name="connsiteY3-2968" fmla="*/ 5071548 h 6046908"/>
              <a:gd name="connsiteX4-2969" fmla="*/ 717226 w 4527226"/>
              <a:gd name="connsiteY4-2970" fmla="*/ 5063928 h 6046908"/>
              <a:gd name="connsiteX5-2971" fmla="*/ 709606 w 4527226"/>
              <a:gd name="connsiteY5-2972" fmla="*/ 5025828 h 6046908"/>
              <a:gd name="connsiteX6-2973" fmla="*/ 701986 w 4527226"/>
              <a:gd name="connsiteY6-2974" fmla="*/ 5002968 h 6046908"/>
              <a:gd name="connsiteX7-2975" fmla="*/ 968686 w 4527226"/>
              <a:gd name="connsiteY7-2976" fmla="*/ 4682928 h 6046908"/>
              <a:gd name="connsiteX8-2977" fmla="*/ 961066 w 4527226"/>
              <a:gd name="connsiteY8-2978" fmla="*/ 4644828 h 6046908"/>
              <a:gd name="connsiteX9-2979" fmla="*/ 1342066 w 4527226"/>
              <a:gd name="connsiteY9-2980" fmla="*/ 4172388 h 6046908"/>
              <a:gd name="connsiteX10-2981" fmla="*/ 1258246 w 4527226"/>
              <a:gd name="connsiteY10-2982" fmla="*/ 4012368 h 6046908"/>
              <a:gd name="connsiteX11-2983" fmla="*/ 1204906 w 4527226"/>
              <a:gd name="connsiteY11-2984" fmla="*/ 3928548 h 6046908"/>
              <a:gd name="connsiteX12-2985" fmla="*/ 1174426 w 4527226"/>
              <a:gd name="connsiteY12-2986" fmla="*/ 3768528 h 6046908"/>
              <a:gd name="connsiteX13-2987" fmla="*/ 1151566 w 4527226"/>
              <a:gd name="connsiteY13-2988" fmla="*/ 3699948 h 6046908"/>
              <a:gd name="connsiteX14-2989" fmla="*/ 1143946 w 4527226"/>
              <a:gd name="connsiteY14-2990" fmla="*/ 3669468 h 6046908"/>
              <a:gd name="connsiteX15-2991" fmla="*/ 1067746 w 4527226"/>
              <a:gd name="connsiteY15-2992" fmla="*/ 3661848 h 6046908"/>
              <a:gd name="connsiteX16-2993" fmla="*/ 938206 w 4527226"/>
              <a:gd name="connsiteY16-2994" fmla="*/ 3669468 h 6046908"/>
              <a:gd name="connsiteX17-2995" fmla="*/ 831526 w 4527226"/>
              <a:gd name="connsiteY17-2996" fmla="*/ 3692328 h 6046908"/>
              <a:gd name="connsiteX18-2997" fmla="*/ 610546 w 4527226"/>
              <a:gd name="connsiteY18-2998" fmla="*/ 3738048 h 6046908"/>
              <a:gd name="connsiteX19-2999" fmla="*/ 389566 w 4527226"/>
              <a:gd name="connsiteY19-3000" fmla="*/ 3638988 h 6046908"/>
              <a:gd name="connsiteX20-3001" fmla="*/ 381946 w 4527226"/>
              <a:gd name="connsiteY20-3002" fmla="*/ 3326568 h 6046908"/>
              <a:gd name="connsiteX21-3003" fmla="*/ 420046 w 4527226"/>
              <a:gd name="connsiteY21-3004" fmla="*/ 3227508 h 6046908"/>
              <a:gd name="connsiteX22-3005" fmla="*/ 389566 w 4527226"/>
              <a:gd name="connsiteY22-3006" fmla="*/ 3166548 h 6046908"/>
              <a:gd name="connsiteX23-3007" fmla="*/ 351466 w 4527226"/>
              <a:gd name="connsiteY23-3008" fmla="*/ 3105588 h 6046908"/>
              <a:gd name="connsiteX24-3009" fmla="*/ 397186 w 4527226"/>
              <a:gd name="connsiteY24-3010" fmla="*/ 3021768 h 6046908"/>
              <a:gd name="connsiteX25-3011" fmla="*/ 488626 w 4527226"/>
              <a:gd name="connsiteY25-3012" fmla="*/ 2998908 h 6046908"/>
              <a:gd name="connsiteX26-3013" fmla="*/ 471956 w 4527226"/>
              <a:gd name="connsiteY26-3014" fmla="*/ 2942709 h 6046908"/>
              <a:gd name="connsiteX27-3015" fmla="*/ 435286 w 4527226"/>
              <a:gd name="connsiteY27-3016" fmla="*/ 2930328 h 6046908"/>
              <a:gd name="connsiteX28-3017" fmla="*/ 389566 w 4527226"/>
              <a:gd name="connsiteY28-3018" fmla="*/ 2930328 h 6046908"/>
              <a:gd name="connsiteX29-3019" fmla="*/ 314000 w 4527226"/>
              <a:gd name="connsiteY29-3020" fmla="*/ 2893495 h 6046908"/>
              <a:gd name="connsiteX30-3021" fmla="*/ 320986 w 4527226"/>
              <a:gd name="connsiteY30-3022" fmla="*/ 2846508 h 6046908"/>
              <a:gd name="connsiteX31-3023" fmla="*/ 328606 w 4527226"/>
              <a:gd name="connsiteY31-3024" fmla="*/ 2793168 h 6046908"/>
              <a:gd name="connsiteX32-3025" fmla="*/ 313366 w 4527226"/>
              <a:gd name="connsiteY32-3026" fmla="*/ 2732208 h 6046908"/>
              <a:gd name="connsiteX33-3027" fmla="*/ 267646 w 4527226"/>
              <a:gd name="connsiteY33-3028" fmla="*/ 2671248 h 6046908"/>
              <a:gd name="connsiteX34-3029" fmla="*/ 176206 w 4527226"/>
              <a:gd name="connsiteY34-3030" fmla="*/ 2656008 h 6046908"/>
              <a:gd name="connsiteX35-3031" fmla="*/ 54286 w 4527226"/>
              <a:gd name="connsiteY35-3032" fmla="*/ 2610288 h 6046908"/>
              <a:gd name="connsiteX36-3033" fmla="*/ 7931 w 4527226"/>
              <a:gd name="connsiteY36-3034" fmla="*/ 2563298 h 6046908"/>
              <a:gd name="connsiteX37-3035" fmla="*/ 8566 w 4527226"/>
              <a:gd name="connsiteY37-3036" fmla="*/ 2488368 h 6046908"/>
              <a:gd name="connsiteX38-3037" fmla="*/ 92386 w 4527226"/>
              <a:gd name="connsiteY38-3038" fmla="*/ 2335968 h 6046908"/>
              <a:gd name="connsiteX39-3039" fmla="*/ 221926 w 4527226"/>
              <a:gd name="connsiteY39-3040" fmla="*/ 2175948 h 6046908"/>
              <a:gd name="connsiteX40-3041" fmla="*/ 282886 w 4527226"/>
              <a:gd name="connsiteY40-3042" fmla="*/ 2084508 h 6046908"/>
              <a:gd name="connsiteX41-3043" fmla="*/ 328606 w 4527226"/>
              <a:gd name="connsiteY41-3044" fmla="*/ 1977828 h 6046908"/>
              <a:gd name="connsiteX42-3045" fmla="*/ 359086 w 4527226"/>
              <a:gd name="connsiteY42-3046" fmla="*/ 1871148 h 6046908"/>
              <a:gd name="connsiteX43-3047" fmla="*/ 374326 w 4527226"/>
              <a:gd name="connsiteY43-3048" fmla="*/ 1810188 h 6046908"/>
              <a:gd name="connsiteX44-3049" fmla="*/ 343846 w 4527226"/>
              <a:gd name="connsiteY44-3050" fmla="*/ 1756848 h 6046908"/>
              <a:gd name="connsiteX45-3051" fmla="*/ 328606 w 4527226"/>
              <a:gd name="connsiteY45-3052" fmla="*/ 1680648 h 6046908"/>
              <a:gd name="connsiteX46-3053" fmla="*/ 412426 w 4527226"/>
              <a:gd name="connsiteY46-3054" fmla="*/ 1474908 h 6046908"/>
              <a:gd name="connsiteX47-3055" fmla="*/ 442906 w 4527226"/>
              <a:gd name="connsiteY47-3056" fmla="*/ 1307268 h 6046908"/>
              <a:gd name="connsiteX48-3057" fmla="*/ 465766 w 4527226"/>
              <a:gd name="connsiteY48-3058" fmla="*/ 1192968 h 6046908"/>
              <a:gd name="connsiteX49-3059" fmla="*/ 503866 w 4527226"/>
              <a:gd name="connsiteY49-3060" fmla="*/ 1055808 h 6046908"/>
              <a:gd name="connsiteX50-3061" fmla="*/ 557206 w 4527226"/>
              <a:gd name="connsiteY50-3062" fmla="*/ 888168 h 6046908"/>
              <a:gd name="connsiteX51-3063" fmla="*/ 503866 w 4527226"/>
              <a:gd name="connsiteY51-3064" fmla="*/ 888168 h 6046908"/>
              <a:gd name="connsiteX52-3065" fmla="*/ 412426 w 4527226"/>
              <a:gd name="connsiteY52-3066" fmla="*/ 834828 h 6046908"/>
              <a:gd name="connsiteX53-3067" fmla="*/ 328606 w 4527226"/>
              <a:gd name="connsiteY53-3068" fmla="*/ 789108 h 6046908"/>
              <a:gd name="connsiteX54-3069" fmla="*/ 260026 w 4527226"/>
              <a:gd name="connsiteY54-3070" fmla="*/ 773868 h 6046908"/>
              <a:gd name="connsiteX55-3071" fmla="*/ 214306 w 4527226"/>
              <a:gd name="connsiteY55-3072" fmla="*/ 751008 h 6046908"/>
              <a:gd name="connsiteX56-3073" fmla="*/ 260026 w 4527226"/>
              <a:gd name="connsiteY56-3074" fmla="*/ 674808 h 6046908"/>
              <a:gd name="connsiteX57-3075" fmla="*/ 374326 w 4527226"/>
              <a:gd name="connsiteY57-3076" fmla="*/ 606228 h 6046908"/>
              <a:gd name="connsiteX58-3077" fmla="*/ 557206 w 4527226"/>
              <a:gd name="connsiteY58-3078" fmla="*/ 507168 h 6046908"/>
              <a:gd name="connsiteX59-3079" fmla="*/ 656266 w 4527226"/>
              <a:gd name="connsiteY59-3080" fmla="*/ 423348 h 6046908"/>
              <a:gd name="connsiteX60-3081" fmla="*/ 892486 w 4527226"/>
              <a:gd name="connsiteY60-3082" fmla="*/ 232848 h 6046908"/>
              <a:gd name="connsiteX61-3083" fmla="*/ 1174426 w 4527226"/>
              <a:gd name="connsiteY61-3084" fmla="*/ 80448 h 6046908"/>
              <a:gd name="connsiteX62-3085" fmla="*/ 1593526 w 4527226"/>
              <a:gd name="connsiteY62-3086" fmla="*/ 11868 h 6046908"/>
              <a:gd name="connsiteX63-3087" fmla="*/ 1944046 w 4527226"/>
              <a:gd name="connsiteY63-3088" fmla="*/ 4248 h 6046908"/>
              <a:gd name="connsiteX64-3089" fmla="*/ 2172646 w 4527226"/>
              <a:gd name="connsiteY64-3090" fmla="*/ 4248 h 6046908"/>
              <a:gd name="connsiteX65-3091" fmla="*/ 2393626 w 4527226"/>
              <a:gd name="connsiteY65-3092" fmla="*/ 57588 h 6046908"/>
              <a:gd name="connsiteX66-3093" fmla="*/ 2667946 w 4527226"/>
              <a:gd name="connsiteY66-3094" fmla="*/ 133788 h 6046908"/>
              <a:gd name="connsiteX67-3095" fmla="*/ 2820346 w 4527226"/>
              <a:gd name="connsiteY67-3096" fmla="*/ 202368 h 6046908"/>
              <a:gd name="connsiteX68-3097" fmla="*/ 3102286 w 4527226"/>
              <a:gd name="connsiteY68-3098" fmla="*/ 400488 h 6046908"/>
              <a:gd name="connsiteX69-3099" fmla="*/ 3285166 w 4527226"/>
              <a:gd name="connsiteY69-3100" fmla="*/ 651948 h 6046908"/>
              <a:gd name="connsiteX70-3101" fmla="*/ 3407086 w 4527226"/>
              <a:gd name="connsiteY70-3102" fmla="*/ 918648 h 6046908"/>
              <a:gd name="connsiteX71-3103" fmla="*/ 3475666 w 4527226"/>
              <a:gd name="connsiteY71-3104" fmla="*/ 1238688 h 6046908"/>
              <a:gd name="connsiteX72-3105" fmla="*/ 3506146 w 4527226"/>
              <a:gd name="connsiteY72-3106" fmla="*/ 1543488 h 6046908"/>
              <a:gd name="connsiteX73-3107" fmla="*/ 3506146 w 4527226"/>
              <a:gd name="connsiteY73-3108" fmla="*/ 1962588 h 6046908"/>
              <a:gd name="connsiteX74-3109" fmla="*/ 3338506 w 4527226"/>
              <a:gd name="connsiteY74-3110" fmla="*/ 2305488 h 6046908"/>
              <a:gd name="connsiteX75-3111" fmla="*/ 3254686 w 4527226"/>
              <a:gd name="connsiteY75-3112" fmla="*/ 2473128 h 6046908"/>
              <a:gd name="connsiteX76-3113" fmla="*/ 3132766 w 4527226"/>
              <a:gd name="connsiteY76-3114" fmla="*/ 2663628 h 6046908"/>
              <a:gd name="connsiteX77-3115" fmla="*/ 3071806 w 4527226"/>
              <a:gd name="connsiteY77-3116" fmla="*/ 2838888 h 6046908"/>
              <a:gd name="connsiteX78-3117" fmla="*/ 3064186 w 4527226"/>
              <a:gd name="connsiteY78-3118" fmla="*/ 2915088 h 6046908"/>
              <a:gd name="connsiteX79-3119" fmla="*/ 3018466 w 4527226"/>
              <a:gd name="connsiteY79-3120" fmla="*/ 3014148 h 6046908"/>
              <a:gd name="connsiteX80-3121" fmla="*/ 2980366 w 4527226"/>
              <a:gd name="connsiteY80-3122" fmla="*/ 3082728 h 6046908"/>
              <a:gd name="connsiteX81-3123" fmla="*/ 2957506 w 4527226"/>
              <a:gd name="connsiteY81-3124" fmla="*/ 3120828 h 6046908"/>
              <a:gd name="connsiteX82-3125" fmla="*/ 2957506 w 4527226"/>
              <a:gd name="connsiteY82-3126" fmla="*/ 3555168 h 6046908"/>
              <a:gd name="connsiteX83-3127" fmla="*/ 3010846 w 4527226"/>
              <a:gd name="connsiteY83-3128" fmla="*/ 3539928 h 6046908"/>
              <a:gd name="connsiteX84-3129" fmla="*/ 3109906 w 4527226"/>
              <a:gd name="connsiteY84-3130" fmla="*/ 3570408 h 6046908"/>
              <a:gd name="connsiteX85-3131" fmla="*/ 3140386 w 4527226"/>
              <a:gd name="connsiteY85-3132" fmla="*/ 3631368 h 6046908"/>
              <a:gd name="connsiteX86-3133" fmla="*/ 3117526 w 4527226"/>
              <a:gd name="connsiteY86-3134" fmla="*/ 3738048 h 6046908"/>
              <a:gd name="connsiteX87-3135" fmla="*/ 3125146 w 4527226"/>
              <a:gd name="connsiteY87-3136" fmla="*/ 4103808 h 6046908"/>
              <a:gd name="connsiteX88-3137" fmla="*/ 3163246 w 4527226"/>
              <a:gd name="connsiteY88-3138" fmla="*/ 4157148 h 6046908"/>
              <a:gd name="connsiteX89-3139" fmla="*/ 3201346 w 4527226"/>
              <a:gd name="connsiteY89-3140" fmla="*/ 4164768 h 6046908"/>
              <a:gd name="connsiteX90-3141" fmla="*/ 3231826 w 4527226"/>
              <a:gd name="connsiteY90-3142" fmla="*/ 4172388 h 6046908"/>
              <a:gd name="connsiteX91-3143" fmla="*/ 3285166 w 4527226"/>
              <a:gd name="connsiteY91-3144" fmla="*/ 4294308 h 6046908"/>
              <a:gd name="connsiteX92-3145" fmla="*/ 3300406 w 4527226"/>
              <a:gd name="connsiteY92-3146" fmla="*/ 4347648 h 6046908"/>
              <a:gd name="connsiteX93-3147" fmla="*/ 3330886 w 4527226"/>
              <a:gd name="connsiteY93-3148" fmla="*/ 4408608 h 6046908"/>
              <a:gd name="connsiteX94-3149" fmla="*/ 3551866 w 4527226"/>
              <a:gd name="connsiteY94-3150" fmla="*/ 4644828 h 6046908"/>
              <a:gd name="connsiteX95-3151" fmla="*/ 3887146 w 4527226"/>
              <a:gd name="connsiteY95-3152" fmla="*/ 5025828 h 6046908"/>
              <a:gd name="connsiteX96-3153" fmla="*/ 4100506 w 4527226"/>
              <a:gd name="connsiteY96-3154" fmla="*/ 5300148 h 6046908"/>
              <a:gd name="connsiteX97-3155" fmla="*/ 4367206 w 4527226"/>
              <a:gd name="connsiteY97-3156" fmla="*/ 5726868 h 6046908"/>
              <a:gd name="connsiteX98-3157" fmla="*/ 4527226 w 4527226"/>
              <a:gd name="connsiteY98-3158" fmla="*/ 6046908 h 6046908"/>
              <a:gd name="connsiteX0-3159" fmla="*/ 602926 w 4527226"/>
              <a:gd name="connsiteY0-3160" fmla="*/ 5223948 h 6046908"/>
              <a:gd name="connsiteX1-3161" fmla="*/ 625786 w 4527226"/>
              <a:gd name="connsiteY1-3162" fmla="*/ 5178228 h 6046908"/>
              <a:gd name="connsiteX2-3163" fmla="*/ 701986 w 4527226"/>
              <a:gd name="connsiteY2-3164" fmla="*/ 5071548 h 6046908"/>
              <a:gd name="connsiteX3-3165" fmla="*/ 717226 w 4527226"/>
              <a:gd name="connsiteY3-3166" fmla="*/ 5063928 h 6046908"/>
              <a:gd name="connsiteX4-3167" fmla="*/ 709606 w 4527226"/>
              <a:gd name="connsiteY4-3168" fmla="*/ 5025828 h 6046908"/>
              <a:gd name="connsiteX5-3169" fmla="*/ 701986 w 4527226"/>
              <a:gd name="connsiteY5-3170" fmla="*/ 5002968 h 6046908"/>
              <a:gd name="connsiteX6-3171" fmla="*/ 968686 w 4527226"/>
              <a:gd name="connsiteY6-3172" fmla="*/ 4682928 h 6046908"/>
              <a:gd name="connsiteX7-3173" fmla="*/ 961066 w 4527226"/>
              <a:gd name="connsiteY7-3174" fmla="*/ 4644828 h 6046908"/>
              <a:gd name="connsiteX8-3175" fmla="*/ 1342066 w 4527226"/>
              <a:gd name="connsiteY8-3176" fmla="*/ 4172388 h 6046908"/>
              <a:gd name="connsiteX9-3177" fmla="*/ 1258246 w 4527226"/>
              <a:gd name="connsiteY9-3178" fmla="*/ 4012368 h 6046908"/>
              <a:gd name="connsiteX10-3179" fmla="*/ 1204906 w 4527226"/>
              <a:gd name="connsiteY10-3180" fmla="*/ 3928548 h 6046908"/>
              <a:gd name="connsiteX11-3181" fmla="*/ 1174426 w 4527226"/>
              <a:gd name="connsiteY11-3182" fmla="*/ 3768528 h 6046908"/>
              <a:gd name="connsiteX12-3183" fmla="*/ 1151566 w 4527226"/>
              <a:gd name="connsiteY12-3184" fmla="*/ 3699948 h 6046908"/>
              <a:gd name="connsiteX13-3185" fmla="*/ 1143946 w 4527226"/>
              <a:gd name="connsiteY13-3186" fmla="*/ 3669468 h 6046908"/>
              <a:gd name="connsiteX14-3187" fmla="*/ 1067746 w 4527226"/>
              <a:gd name="connsiteY14-3188" fmla="*/ 3661848 h 6046908"/>
              <a:gd name="connsiteX15-3189" fmla="*/ 938206 w 4527226"/>
              <a:gd name="connsiteY15-3190" fmla="*/ 3669468 h 6046908"/>
              <a:gd name="connsiteX16-3191" fmla="*/ 831526 w 4527226"/>
              <a:gd name="connsiteY16-3192" fmla="*/ 3692328 h 6046908"/>
              <a:gd name="connsiteX17-3193" fmla="*/ 610546 w 4527226"/>
              <a:gd name="connsiteY17-3194" fmla="*/ 3738048 h 6046908"/>
              <a:gd name="connsiteX18-3195" fmla="*/ 389566 w 4527226"/>
              <a:gd name="connsiteY18-3196" fmla="*/ 3638988 h 6046908"/>
              <a:gd name="connsiteX19-3197" fmla="*/ 381946 w 4527226"/>
              <a:gd name="connsiteY19-3198" fmla="*/ 3326568 h 6046908"/>
              <a:gd name="connsiteX20-3199" fmla="*/ 420046 w 4527226"/>
              <a:gd name="connsiteY20-3200" fmla="*/ 3227508 h 6046908"/>
              <a:gd name="connsiteX21-3201" fmla="*/ 389566 w 4527226"/>
              <a:gd name="connsiteY21-3202" fmla="*/ 3166548 h 6046908"/>
              <a:gd name="connsiteX22-3203" fmla="*/ 351466 w 4527226"/>
              <a:gd name="connsiteY22-3204" fmla="*/ 3105588 h 6046908"/>
              <a:gd name="connsiteX23-3205" fmla="*/ 397186 w 4527226"/>
              <a:gd name="connsiteY23-3206" fmla="*/ 3021768 h 6046908"/>
              <a:gd name="connsiteX24-3207" fmla="*/ 488626 w 4527226"/>
              <a:gd name="connsiteY24-3208" fmla="*/ 2998908 h 6046908"/>
              <a:gd name="connsiteX25-3209" fmla="*/ 471956 w 4527226"/>
              <a:gd name="connsiteY25-3210" fmla="*/ 2942709 h 6046908"/>
              <a:gd name="connsiteX26-3211" fmla="*/ 435286 w 4527226"/>
              <a:gd name="connsiteY26-3212" fmla="*/ 2930328 h 6046908"/>
              <a:gd name="connsiteX27-3213" fmla="*/ 389566 w 4527226"/>
              <a:gd name="connsiteY27-3214" fmla="*/ 2930328 h 6046908"/>
              <a:gd name="connsiteX28-3215" fmla="*/ 314000 w 4527226"/>
              <a:gd name="connsiteY28-3216" fmla="*/ 2893495 h 6046908"/>
              <a:gd name="connsiteX29-3217" fmla="*/ 320986 w 4527226"/>
              <a:gd name="connsiteY29-3218" fmla="*/ 2846508 h 6046908"/>
              <a:gd name="connsiteX30-3219" fmla="*/ 328606 w 4527226"/>
              <a:gd name="connsiteY30-3220" fmla="*/ 2793168 h 6046908"/>
              <a:gd name="connsiteX31-3221" fmla="*/ 313366 w 4527226"/>
              <a:gd name="connsiteY31-3222" fmla="*/ 2732208 h 6046908"/>
              <a:gd name="connsiteX32-3223" fmla="*/ 267646 w 4527226"/>
              <a:gd name="connsiteY32-3224" fmla="*/ 2671248 h 6046908"/>
              <a:gd name="connsiteX33-3225" fmla="*/ 176206 w 4527226"/>
              <a:gd name="connsiteY33-3226" fmla="*/ 2656008 h 6046908"/>
              <a:gd name="connsiteX34-3227" fmla="*/ 54286 w 4527226"/>
              <a:gd name="connsiteY34-3228" fmla="*/ 2610288 h 6046908"/>
              <a:gd name="connsiteX35-3229" fmla="*/ 7931 w 4527226"/>
              <a:gd name="connsiteY35-3230" fmla="*/ 2563298 h 6046908"/>
              <a:gd name="connsiteX36-3231" fmla="*/ 8566 w 4527226"/>
              <a:gd name="connsiteY36-3232" fmla="*/ 2488368 h 6046908"/>
              <a:gd name="connsiteX37-3233" fmla="*/ 92386 w 4527226"/>
              <a:gd name="connsiteY37-3234" fmla="*/ 2335968 h 6046908"/>
              <a:gd name="connsiteX38-3235" fmla="*/ 221926 w 4527226"/>
              <a:gd name="connsiteY38-3236" fmla="*/ 2175948 h 6046908"/>
              <a:gd name="connsiteX39-3237" fmla="*/ 282886 w 4527226"/>
              <a:gd name="connsiteY39-3238" fmla="*/ 2084508 h 6046908"/>
              <a:gd name="connsiteX40-3239" fmla="*/ 328606 w 4527226"/>
              <a:gd name="connsiteY40-3240" fmla="*/ 1977828 h 6046908"/>
              <a:gd name="connsiteX41-3241" fmla="*/ 359086 w 4527226"/>
              <a:gd name="connsiteY41-3242" fmla="*/ 1871148 h 6046908"/>
              <a:gd name="connsiteX42-3243" fmla="*/ 374326 w 4527226"/>
              <a:gd name="connsiteY42-3244" fmla="*/ 1810188 h 6046908"/>
              <a:gd name="connsiteX43-3245" fmla="*/ 343846 w 4527226"/>
              <a:gd name="connsiteY43-3246" fmla="*/ 1756848 h 6046908"/>
              <a:gd name="connsiteX44-3247" fmla="*/ 328606 w 4527226"/>
              <a:gd name="connsiteY44-3248" fmla="*/ 1680648 h 6046908"/>
              <a:gd name="connsiteX45-3249" fmla="*/ 412426 w 4527226"/>
              <a:gd name="connsiteY45-3250" fmla="*/ 1474908 h 6046908"/>
              <a:gd name="connsiteX46-3251" fmla="*/ 442906 w 4527226"/>
              <a:gd name="connsiteY46-3252" fmla="*/ 1307268 h 6046908"/>
              <a:gd name="connsiteX47-3253" fmla="*/ 465766 w 4527226"/>
              <a:gd name="connsiteY47-3254" fmla="*/ 1192968 h 6046908"/>
              <a:gd name="connsiteX48-3255" fmla="*/ 503866 w 4527226"/>
              <a:gd name="connsiteY48-3256" fmla="*/ 1055808 h 6046908"/>
              <a:gd name="connsiteX49-3257" fmla="*/ 557206 w 4527226"/>
              <a:gd name="connsiteY49-3258" fmla="*/ 888168 h 6046908"/>
              <a:gd name="connsiteX50-3259" fmla="*/ 503866 w 4527226"/>
              <a:gd name="connsiteY50-3260" fmla="*/ 888168 h 6046908"/>
              <a:gd name="connsiteX51-3261" fmla="*/ 412426 w 4527226"/>
              <a:gd name="connsiteY51-3262" fmla="*/ 834828 h 6046908"/>
              <a:gd name="connsiteX52-3263" fmla="*/ 328606 w 4527226"/>
              <a:gd name="connsiteY52-3264" fmla="*/ 789108 h 6046908"/>
              <a:gd name="connsiteX53-3265" fmla="*/ 260026 w 4527226"/>
              <a:gd name="connsiteY53-3266" fmla="*/ 773868 h 6046908"/>
              <a:gd name="connsiteX54-3267" fmla="*/ 214306 w 4527226"/>
              <a:gd name="connsiteY54-3268" fmla="*/ 751008 h 6046908"/>
              <a:gd name="connsiteX55-3269" fmla="*/ 260026 w 4527226"/>
              <a:gd name="connsiteY55-3270" fmla="*/ 674808 h 6046908"/>
              <a:gd name="connsiteX56-3271" fmla="*/ 374326 w 4527226"/>
              <a:gd name="connsiteY56-3272" fmla="*/ 606228 h 6046908"/>
              <a:gd name="connsiteX57-3273" fmla="*/ 557206 w 4527226"/>
              <a:gd name="connsiteY57-3274" fmla="*/ 507168 h 6046908"/>
              <a:gd name="connsiteX58-3275" fmla="*/ 656266 w 4527226"/>
              <a:gd name="connsiteY58-3276" fmla="*/ 423348 h 6046908"/>
              <a:gd name="connsiteX59-3277" fmla="*/ 892486 w 4527226"/>
              <a:gd name="connsiteY59-3278" fmla="*/ 232848 h 6046908"/>
              <a:gd name="connsiteX60-3279" fmla="*/ 1174426 w 4527226"/>
              <a:gd name="connsiteY60-3280" fmla="*/ 80448 h 6046908"/>
              <a:gd name="connsiteX61-3281" fmla="*/ 1593526 w 4527226"/>
              <a:gd name="connsiteY61-3282" fmla="*/ 11868 h 6046908"/>
              <a:gd name="connsiteX62-3283" fmla="*/ 1944046 w 4527226"/>
              <a:gd name="connsiteY62-3284" fmla="*/ 4248 h 6046908"/>
              <a:gd name="connsiteX63-3285" fmla="*/ 2172646 w 4527226"/>
              <a:gd name="connsiteY63-3286" fmla="*/ 4248 h 6046908"/>
              <a:gd name="connsiteX64-3287" fmla="*/ 2393626 w 4527226"/>
              <a:gd name="connsiteY64-3288" fmla="*/ 57588 h 6046908"/>
              <a:gd name="connsiteX65-3289" fmla="*/ 2667946 w 4527226"/>
              <a:gd name="connsiteY65-3290" fmla="*/ 133788 h 6046908"/>
              <a:gd name="connsiteX66-3291" fmla="*/ 2820346 w 4527226"/>
              <a:gd name="connsiteY66-3292" fmla="*/ 202368 h 6046908"/>
              <a:gd name="connsiteX67-3293" fmla="*/ 3102286 w 4527226"/>
              <a:gd name="connsiteY67-3294" fmla="*/ 400488 h 6046908"/>
              <a:gd name="connsiteX68-3295" fmla="*/ 3285166 w 4527226"/>
              <a:gd name="connsiteY68-3296" fmla="*/ 651948 h 6046908"/>
              <a:gd name="connsiteX69-3297" fmla="*/ 3407086 w 4527226"/>
              <a:gd name="connsiteY69-3298" fmla="*/ 918648 h 6046908"/>
              <a:gd name="connsiteX70-3299" fmla="*/ 3475666 w 4527226"/>
              <a:gd name="connsiteY70-3300" fmla="*/ 1238688 h 6046908"/>
              <a:gd name="connsiteX71-3301" fmla="*/ 3506146 w 4527226"/>
              <a:gd name="connsiteY71-3302" fmla="*/ 1543488 h 6046908"/>
              <a:gd name="connsiteX72-3303" fmla="*/ 3506146 w 4527226"/>
              <a:gd name="connsiteY72-3304" fmla="*/ 1962588 h 6046908"/>
              <a:gd name="connsiteX73-3305" fmla="*/ 3338506 w 4527226"/>
              <a:gd name="connsiteY73-3306" fmla="*/ 2305488 h 6046908"/>
              <a:gd name="connsiteX74-3307" fmla="*/ 3254686 w 4527226"/>
              <a:gd name="connsiteY74-3308" fmla="*/ 2473128 h 6046908"/>
              <a:gd name="connsiteX75-3309" fmla="*/ 3132766 w 4527226"/>
              <a:gd name="connsiteY75-3310" fmla="*/ 2663628 h 6046908"/>
              <a:gd name="connsiteX76-3311" fmla="*/ 3071806 w 4527226"/>
              <a:gd name="connsiteY76-3312" fmla="*/ 2838888 h 6046908"/>
              <a:gd name="connsiteX77-3313" fmla="*/ 3064186 w 4527226"/>
              <a:gd name="connsiteY77-3314" fmla="*/ 2915088 h 6046908"/>
              <a:gd name="connsiteX78-3315" fmla="*/ 3018466 w 4527226"/>
              <a:gd name="connsiteY78-3316" fmla="*/ 3014148 h 6046908"/>
              <a:gd name="connsiteX79-3317" fmla="*/ 2980366 w 4527226"/>
              <a:gd name="connsiteY79-3318" fmla="*/ 3082728 h 6046908"/>
              <a:gd name="connsiteX80-3319" fmla="*/ 2957506 w 4527226"/>
              <a:gd name="connsiteY80-3320" fmla="*/ 3120828 h 6046908"/>
              <a:gd name="connsiteX81-3321" fmla="*/ 2957506 w 4527226"/>
              <a:gd name="connsiteY81-3322" fmla="*/ 3555168 h 6046908"/>
              <a:gd name="connsiteX82-3323" fmla="*/ 3010846 w 4527226"/>
              <a:gd name="connsiteY82-3324" fmla="*/ 3539928 h 6046908"/>
              <a:gd name="connsiteX83-3325" fmla="*/ 3109906 w 4527226"/>
              <a:gd name="connsiteY83-3326" fmla="*/ 3570408 h 6046908"/>
              <a:gd name="connsiteX84-3327" fmla="*/ 3140386 w 4527226"/>
              <a:gd name="connsiteY84-3328" fmla="*/ 3631368 h 6046908"/>
              <a:gd name="connsiteX85-3329" fmla="*/ 3117526 w 4527226"/>
              <a:gd name="connsiteY85-3330" fmla="*/ 3738048 h 6046908"/>
              <a:gd name="connsiteX86-3331" fmla="*/ 3125146 w 4527226"/>
              <a:gd name="connsiteY86-3332" fmla="*/ 4103808 h 6046908"/>
              <a:gd name="connsiteX87-3333" fmla="*/ 3163246 w 4527226"/>
              <a:gd name="connsiteY87-3334" fmla="*/ 4157148 h 6046908"/>
              <a:gd name="connsiteX88-3335" fmla="*/ 3201346 w 4527226"/>
              <a:gd name="connsiteY88-3336" fmla="*/ 4164768 h 6046908"/>
              <a:gd name="connsiteX89-3337" fmla="*/ 3231826 w 4527226"/>
              <a:gd name="connsiteY89-3338" fmla="*/ 4172388 h 6046908"/>
              <a:gd name="connsiteX90-3339" fmla="*/ 3285166 w 4527226"/>
              <a:gd name="connsiteY90-3340" fmla="*/ 4294308 h 6046908"/>
              <a:gd name="connsiteX91-3341" fmla="*/ 3300406 w 4527226"/>
              <a:gd name="connsiteY91-3342" fmla="*/ 4347648 h 6046908"/>
              <a:gd name="connsiteX92-3343" fmla="*/ 3330886 w 4527226"/>
              <a:gd name="connsiteY92-3344" fmla="*/ 4408608 h 6046908"/>
              <a:gd name="connsiteX93-3345" fmla="*/ 3551866 w 4527226"/>
              <a:gd name="connsiteY93-3346" fmla="*/ 4644828 h 6046908"/>
              <a:gd name="connsiteX94-3347" fmla="*/ 3887146 w 4527226"/>
              <a:gd name="connsiteY94-3348" fmla="*/ 5025828 h 6046908"/>
              <a:gd name="connsiteX95-3349" fmla="*/ 4100506 w 4527226"/>
              <a:gd name="connsiteY95-3350" fmla="*/ 5300148 h 6046908"/>
              <a:gd name="connsiteX96-3351" fmla="*/ 4367206 w 4527226"/>
              <a:gd name="connsiteY96-3352" fmla="*/ 5726868 h 6046908"/>
              <a:gd name="connsiteX97-3353" fmla="*/ 4527226 w 4527226"/>
              <a:gd name="connsiteY97-3354" fmla="*/ 6046908 h 6046908"/>
              <a:gd name="connsiteX0-3355" fmla="*/ 625786 w 4527226"/>
              <a:gd name="connsiteY0-3356" fmla="*/ 5178228 h 6046908"/>
              <a:gd name="connsiteX1-3357" fmla="*/ 701986 w 4527226"/>
              <a:gd name="connsiteY1-3358" fmla="*/ 5071548 h 6046908"/>
              <a:gd name="connsiteX2-3359" fmla="*/ 717226 w 4527226"/>
              <a:gd name="connsiteY2-3360" fmla="*/ 5063928 h 6046908"/>
              <a:gd name="connsiteX3-3361" fmla="*/ 709606 w 4527226"/>
              <a:gd name="connsiteY3-3362" fmla="*/ 5025828 h 6046908"/>
              <a:gd name="connsiteX4-3363" fmla="*/ 701986 w 4527226"/>
              <a:gd name="connsiteY4-3364" fmla="*/ 5002968 h 6046908"/>
              <a:gd name="connsiteX5-3365" fmla="*/ 968686 w 4527226"/>
              <a:gd name="connsiteY5-3366" fmla="*/ 4682928 h 6046908"/>
              <a:gd name="connsiteX6-3367" fmla="*/ 961066 w 4527226"/>
              <a:gd name="connsiteY6-3368" fmla="*/ 4644828 h 6046908"/>
              <a:gd name="connsiteX7-3369" fmla="*/ 1342066 w 4527226"/>
              <a:gd name="connsiteY7-3370" fmla="*/ 4172388 h 6046908"/>
              <a:gd name="connsiteX8-3371" fmla="*/ 1258246 w 4527226"/>
              <a:gd name="connsiteY8-3372" fmla="*/ 4012368 h 6046908"/>
              <a:gd name="connsiteX9-3373" fmla="*/ 1204906 w 4527226"/>
              <a:gd name="connsiteY9-3374" fmla="*/ 3928548 h 6046908"/>
              <a:gd name="connsiteX10-3375" fmla="*/ 1174426 w 4527226"/>
              <a:gd name="connsiteY10-3376" fmla="*/ 3768528 h 6046908"/>
              <a:gd name="connsiteX11-3377" fmla="*/ 1151566 w 4527226"/>
              <a:gd name="connsiteY11-3378" fmla="*/ 3699948 h 6046908"/>
              <a:gd name="connsiteX12-3379" fmla="*/ 1143946 w 4527226"/>
              <a:gd name="connsiteY12-3380" fmla="*/ 3669468 h 6046908"/>
              <a:gd name="connsiteX13-3381" fmla="*/ 1067746 w 4527226"/>
              <a:gd name="connsiteY13-3382" fmla="*/ 3661848 h 6046908"/>
              <a:gd name="connsiteX14-3383" fmla="*/ 938206 w 4527226"/>
              <a:gd name="connsiteY14-3384" fmla="*/ 3669468 h 6046908"/>
              <a:gd name="connsiteX15-3385" fmla="*/ 831526 w 4527226"/>
              <a:gd name="connsiteY15-3386" fmla="*/ 3692328 h 6046908"/>
              <a:gd name="connsiteX16-3387" fmla="*/ 610546 w 4527226"/>
              <a:gd name="connsiteY16-3388" fmla="*/ 3738048 h 6046908"/>
              <a:gd name="connsiteX17-3389" fmla="*/ 389566 w 4527226"/>
              <a:gd name="connsiteY17-3390" fmla="*/ 3638988 h 6046908"/>
              <a:gd name="connsiteX18-3391" fmla="*/ 381946 w 4527226"/>
              <a:gd name="connsiteY18-3392" fmla="*/ 3326568 h 6046908"/>
              <a:gd name="connsiteX19-3393" fmla="*/ 420046 w 4527226"/>
              <a:gd name="connsiteY19-3394" fmla="*/ 3227508 h 6046908"/>
              <a:gd name="connsiteX20-3395" fmla="*/ 389566 w 4527226"/>
              <a:gd name="connsiteY20-3396" fmla="*/ 3166548 h 6046908"/>
              <a:gd name="connsiteX21-3397" fmla="*/ 351466 w 4527226"/>
              <a:gd name="connsiteY21-3398" fmla="*/ 3105588 h 6046908"/>
              <a:gd name="connsiteX22-3399" fmla="*/ 397186 w 4527226"/>
              <a:gd name="connsiteY22-3400" fmla="*/ 3021768 h 6046908"/>
              <a:gd name="connsiteX23-3401" fmla="*/ 488626 w 4527226"/>
              <a:gd name="connsiteY23-3402" fmla="*/ 2998908 h 6046908"/>
              <a:gd name="connsiteX24-3403" fmla="*/ 471956 w 4527226"/>
              <a:gd name="connsiteY24-3404" fmla="*/ 2942709 h 6046908"/>
              <a:gd name="connsiteX25-3405" fmla="*/ 435286 w 4527226"/>
              <a:gd name="connsiteY25-3406" fmla="*/ 2930328 h 6046908"/>
              <a:gd name="connsiteX26-3407" fmla="*/ 389566 w 4527226"/>
              <a:gd name="connsiteY26-3408" fmla="*/ 2930328 h 6046908"/>
              <a:gd name="connsiteX27-3409" fmla="*/ 314000 w 4527226"/>
              <a:gd name="connsiteY27-3410" fmla="*/ 2893495 h 6046908"/>
              <a:gd name="connsiteX28-3411" fmla="*/ 320986 w 4527226"/>
              <a:gd name="connsiteY28-3412" fmla="*/ 2846508 h 6046908"/>
              <a:gd name="connsiteX29-3413" fmla="*/ 328606 w 4527226"/>
              <a:gd name="connsiteY29-3414" fmla="*/ 2793168 h 6046908"/>
              <a:gd name="connsiteX30-3415" fmla="*/ 313366 w 4527226"/>
              <a:gd name="connsiteY30-3416" fmla="*/ 2732208 h 6046908"/>
              <a:gd name="connsiteX31-3417" fmla="*/ 267646 w 4527226"/>
              <a:gd name="connsiteY31-3418" fmla="*/ 2671248 h 6046908"/>
              <a:gd name="connsiteX32-3419" fmla="*/ 176206 w 4527226"/>
              <a:gd name="connsiteY32-3420" fmla="*/ 2656008 h 6046908"/>
              <a:gd name="connsiteX33-3421" fmla="*/ 54286 w 4527226"/>
              <a:gd name="connsiteY33-3422" fmla="*/ 2610288 h 6046908"/>
              <a:gd name="connsiteX34-3423" fmla="*/ 7931 w 4527226"/>
              <a:gd name="connsiteY34-3424" fmla="*/ 2563298 h 6046908"/>
              <a:gd name="connsiteX35-3425" fmla="*/ 8566 w 4527226"/>
              <a:gd name="connsiteY35-3426" fmla="*/ 2488368 h 6046908"/>
              <a:gd name="connsiteX36-3427" fmla="*/ 92386 w 4527226"/>
              <a:gd name="connsiteY36-3428" fmla="*/ 2335968 h 6046908"/>
              <a:gd name="connsiteX37-3429" fmla="*/ 221926 w 4527226"/>
              <a:gd name="connsiteY37-3430" fmla="*/ 2175948 h 6046908"/>
              <a:gd name="connsiteX38-3431" fmla="*/ 282886 w 4527226"/>
              <a:gd name="connsiteY38-3432" fmla="*/ 2084508 h 6046908"/>
              <a:gd name="connsiteX39-3433" fmla="*/ 328606 w 4527226"/>
              <a:gd name="connsiteY39-3434" fmla="*/ 1977828 h 6046908"/>
              <a:gd name="connsiteX40-3435" fmla="*/ 359086 w 4527226"/>
              <a:gd name="connsiteY40-3436" fmla="*/ 1871148 h 6046908"/>
              <a:gd name="connsiteX41-3437" fmla="*/ 374326 w 4527226"/>
              <a:gd name="connsiteY41-3438" fmla="*/ 1810188 h 6046908"/>
              <a:gd name="connsiteX42-3439" fmla="*/ 343846 w 4527226"/>
              <a:gd name="connsiteY42-3440" fmla="*/ 1756848 h 6046908"/>
              <a:gd name="connsiteX43-3441" fmla="*/ 328606 w 4527226"/>
              <a:gd name="connsiteY43-3442" fmla="*/ 1680648 h 6046908"/>
              <a:gd name="connsiteX44-3443" fmla="*/ 412426 w 4527226"/>
              <a:gd name="connsiteY44-3444" fmla="*/ 1474908 h 6046908"/>
              <a:gd name="connsiteX45-3445" fmla="*/ 442906 w 4527226"/>
              <a:gd name="connsiteY45-3446" fmla="*/ 1307268 h 6046908"/>
              <a:gd name="connsiteX46-3447" fmla="*/ 465766 w 4527226"/>
              <a:gd name="connsiteY46-3448" fmla="*/ 1192968 h 6046908"/>
              <a:gd name="connsiteX47-3449" fmla="*/ 503866 w 4527226"/>
              <a:gd name="connsiteY47-3450" fmla="*/ 1055808 h 6046908"/>
              <a:gd name="connsiteX48-3451" fmla="*/ 557206 w 4527226"/>
              <a:gd name="connsiteY48-3452" fmla="*/ 888168 h 6046908"/>
              <a:gd name="connsiteX49-3453" fmla="*/ 503866 w 4527226"/>
              <a:gd name="connsiteY49-3454" fmla="*/ 888168 h 6046908"/>
              <a:gd name="connsiteX50-3455" fmla="*/ 412426 w 4527226"/>
              <a:gd name="connsiteY50-3456" fmla="*/ 834828 h 6046908"/>
              <a:gd name="connsiteX51-3457" fmla="*/ 328606 w 4527226"/>
              <a:gd name="connsiteY51-3458" fmla="*/ 789108 h 6046908"/>
              <a:gd name="connsiteX52-3459" fmla="*/ 260026 w 4527226"/>
              <a:gd name="connsiteY52-3460" fmla="*/ 773868 h 6046908"/>
              <a:gd name="connsiteX53-3461" fmla="*/ 214306 w 4527226"/>
              <a:gd name="connsiteY53-3462" fmla="*/ 751008 h 6046908"/>
              <a:gd name="connsiteX54-3463" fmla="*/ 260026 w 4527226"/>
              <a:gd name="connsiteY54-3464" fmla="*/ 674808 h 6046908"/>
              <a:gd name="connsiteX55-3465" fmla="*/ 374326 w 4527226"/>
              <a:gd name="connsiteY55-3466" fmla="*/ 606228 h 6046908"/>
              <a:gd name="connsiteX56-3467" fmla="*/ 557206 w 4527226"/>
              <a:gd name="connsiteY56-3468" fmla="*/ 507168 h 6046908"/>
              <a:gd name="connsiteX57-3469" fmla="*/ 656266 w 4527226"/>
              <a:gd name="connsiteY57-3470" fmla="*/ 423348 h 6046908"/>
              <a:gd name="connsiteX58-3471" fmla="*/ 892486 w 4527226"/>
              <a:gd name="connsiteY58-3472" fmla="*/ 232848 h 6046908"/>
              <a:gd name="connsiteX59-3473" fmla="*/ 1174426 w 4527226"/>
              <a:gd name="connsiteY59-3474" fmla="*/ 80448 h 6046908"/>
              <a:gd name="connsiteX60-3475" fmla="*/ 1593526 w 4527226"/>
              <a:gd name="connsiteY60-3476" fmla="*/ 11868 h 6046908"/>
              <a:gd name="connsiteX61-3477" fmla="*/ 1944046 w 4527226"/>
              <a:gd name="connsiteY61-3478" fmla="*/ 4248 h 6046908"/>
              <a:gd name="connsiteX62-3479" fmla="*/ 2172646 w 4527226"/>
              <a:gd name="connsiteY62-3480" fmla="*/ 4248 h 6046908"/>
              <a:gd name="connsiteX63-3481" fmla="*/ 2393626 w 4527226"/>
              <a:gd name="connsiteY63-3482" fmla="*/ 57588 h 6046908"/>
              <a:gd name="connsiteX64-3483" fmla="*/ 2667946 w 4527226"/>
              <a:gd name="connsiteY64-3484" fmla="*/ 133788 h 6046908"/>
              <a:gd name="connsiteX65-3485" fmla="*/ 2820346 w 4527226"/>
              <a:gd name="connsiteY65-3486" fmla="*/ 202368 h 6046908"/>
              <a:gd name="connsiteX66-3487" fmla="*/ 3102286 w 4527226"/>
              <a:gd name="connsiteY66-3488" fmla="*/ 400488 h 6046908"/>
              <a:gd name="connsiteX67-3489" fmla="*/ 3285166 w 4527226"/>
              <a:gd name="connsiteY67-3490" fmla="*/ 651948 h 6046908"/>
              <a:gd name="connsiteX68-3491" fmla="*/ 3407086 w 4527226"/>
              <a:gd name="connsiteY68-3492" fmla="*/ 918648 h 6046908"/>
              <a:gd name="connsiteX69-3493" fmla="*/ 3475666 w 4527226"/>
              <a:gd name="connsiteY69-3494" fmla="*/ 1238688 h 6046908"/>
              <a:gd name="connsiteX70-3495" fmla="*/ 3506146 w 4527226"/>
              <a:gd name="connsiteY70-3496" fmla="*/ 1543488 h 6046908"/>
              <a:gd name="connsiteX71-3497" fmla="*/ 3506146 w 4527226"/>
              <a:gd name="connsiteY71-3498" fmla="*/ 1962588 h 6046908"/>
              <a:gd name="connsiteX72-3499" fmla="*/ 3338506 w 4527226"/>
              <a:gd name="connsiteY72-3500" fmla="*/ 2305488 h 6046908"/>
              <a:gd name="connsiteX73-3501" fmla="*/ 3254686 w 4527226"/>
              <a:gd name="connsiteY73-3502" fmla="*/ 2473128 h 6046908"/>
              <a:gd name="connsiteX74-3503" fmla="*/ 3132766 w 4527226"/>
              <a:gd name="connsiteY74-3504" fmla="*/ 2663628 h 6046908"/>
              <a:gd name="connsiteX75-3505" fmla="*/ 3071806 w 4527226"/>
              <a:gd name="connsiteY75-3506" fmla="*/ 2838888 h 6046908"/>
              <a:gd name="connsiteX76-3507" fmla="*/ 3064186 w 4527226"/>
              <a:gd name="connsiteY76-3508" fmla="*/ 2915088 h 6046908"/>
              <a:gd name="connsiteX77-3509" fmla="*/ 3018466 w 4527226"/>
              <a:gd name="connsiteY77-3510" fmla="*/ 3014148 h 6046908"/>
              <a:gd name="connsiteX78-3511" fmla="*/ 2980366 w 4527226"/>
              <a:gd name="connsiteY78-3512" fmla="*/ 3082728 h 6046908"/>
              <a:gd name="connsiteX79-3513" fmla="*/ 2957506 w 4527226"/>
              <a:gd name="connsiteY79-3514" fmla="*/ 3120828 h 6046908"/>
              <a:gd name="connsiteX80-3515" fmla="*/ 2957506 w 4527226"/>
              <a:gd name="connsiteY80-3516" fmla="*/ 3555168 h 6046908"/>
              <a:gd name="connsiteX81-3517" fmla="*/ 3010846 w 4527226"/>
              <a:gd name="connsiteY81-3518" fmla="*/ 3539928 h 6046908"/>
              <a:gd name="connsiteX82-3519" fmla="*/ 3109906 w 4527226"/>
              <a:gd name="connsiteY82-3520" fmla="*/ 3570408 h 6046908"/>
              <a:gd name="connsiteX83-3521" fmla="*/ 3140386 w 4527226"/>
              <a:gd name="connsiteY83-3522" fmla="*/ 3631368 h 6046908"/>
              <a:gd name="connsiteX84-3523" fmla="*/ 3117526 w 4527226"/>
              <a:gd name="connsiteY84-3524" fmla="*/ 3738048 h 6046908"/>
              <a:gd name="connsiteX85-3525" fmla="*/ 3125146 w 4527226"/>
              <a:gd name="connsiteY85-3526" fmla="*/ 4103808 h 6046908"/>
              <a:gd name="connsiteX86-3527" fmla="*/ 3163246 w 4527226"/>
              <a:gd name="connsiteY86-3528" fmla="*/ 4157148 h 6046908"/>
              <a:gd name="connsiteX87-3529" fmla="*/ 3201346 w 4527226"/>
              <a:gd name="connsiteY87-3530" fmla="*/ 4164768 h 6046908"/>
              <a:gd name="connsiteX88-3531" fmla="*/ 3231826 w 4527226"/>
              <a:gd name="connsiteY88-3532" fmla="*/ 4172388 h 6046908"/>
              <a:gd name="connsiteX89-3533" fmla="*/ 3285166 w 4527226"/>
              <a:gd name="connsiteY89-3534" fmla="*/ 4294308 h 6046908"/>
              <a:gd name="connsiteX90-3535" fmla="*/ 3300406 w 4527226"/>
              <a:gd name="connsiteY90-3536" fmla="*/ 4347648 h 6046908"/>
              <a:gd name="connsiteX91-3537" fmla="*/ 3330886 w 4527226"/>
              <a:gd name="connsiteY91-3538" fmla="*/ 4408608 h 6046908"/>
              <a:gd name="connsiteX92-3539" fmla="*/ 3551866 w 4527226"/>
              <a:gd name="connsiteY92-3540" fmla="*/ 4644828 h 6046908"/>
              <a:gd name="connsiteX93-3541" fmla="*/ 3887146 w 4527226"/>
              <a:gd name="connsiteY93-3542" fmla="*/ 5025828 h 6046908"/>
              <a:gd name="connsiteX94-3543" fmla="*/ 4100506 w 4527226"/>
              <a:gd name="connsiteY94-3544" fmla="*/ 5300148 h 6046908"/>
              <a:gd name="connsiteX95-3545" fmla="*/ 4367206 w 4527226"/>
              <a:gd name="connsiteY95-3546" fmla="*/ 5726868 h 6046908"/>
              <a:gd name="connsiteX96-3547" fmla="*/ 4527226 w 4527226"/>
              <a:gd name="connsiteY96-3548" fmla="*/ 6046908 h 6046908"/>
              <a:gd name="connsiteX0-3549" fmla="*/ 701986 w 4527226"/>
              <a:gd name="connsiteY0-3550" fmla="*/ 5071548 h 6046908"/>
              <a:gd name="connsiteX1-3551" fmla="*/ 717226 w 4527226"/>
              <a:gd name="connsiteY1-3552" fmla="*/ 5063928 h 6046908"/>
              <a:gd name="connsiteX2-3553" fmla="*/ 709606 w 4527226"/>
              <a:gd name="connsiteY2-3554" fmla="*/ 5025828 h 6046908"/>
              <a:gd name="connsiteX3-3555" fmla="*/ 701986 w 4527226"/>
              <a:gd name="connsiteY3-3556" fmla="*/ 5002968 h 6046908"/>
              <a:gd name="connsiteX4-3557" fmla="*/ 968686 w 4527226"/>
              <a:gd name="connsiteY4-3558" fmla="*/ 4682928 h 6046908"/>
              <a:gd name="connsiteX5-3559" fmla="*/ 961066 w 4527226"/>
              <a:gd name="connsiteY5-3560" fmla="*/ 4644828 h 6046908"/>
              <a:gd name="connsiteX6-3561" fmla="*/ 1342066 w 4527226"/>
              <a:gd name="connsiteY6-3562" fmla="*/ 4172388 h 6046908"/>
              <a:gd name="connsiteX7-3563" fmla="*/ 1258246 w 4527226"/>
              <a:gd name="connsiteY7-3564" fmla="*/ 4012368 h 6046908"/>
              <a:gd name="connsiteX8-3565" fmla="*/ 1204906 w 4527226"/>
              <a:gd name="connsiteY8-3566" fmla="*/ 3928548 h 6046908"/>
              <a:gd name="connsiteX9-3567" fmla="*/ 1174426 w 4527226"/>
              <a:gd name="connsiteY9-3568" fmla="*/ 3768528 h 6046908"/>
              <a:gd name="connsiteX10-3569" fmla="*/ 1151566 w 4527226"/>
              <a:gd name="connsiteY10-3570" fmla="*/ 3699948 h 6046908"/>
              <a:gd name="connsiteX11-3571" fmla="*/ 1143946 w 4527226"/>
              <a:gd name="connsiteY11-3572" fmla="*/ 3669468 h 6046908"/>
              <a:gd name="connsiteX12-3573" fmla="*/ 1067746 w 4527226"/>
              <a:gd name="connsiteY12-3574" fmla="*/ 3661848 h 6046908"/>
              <a:gd name="connsiteX13-3575" fmla="*/ 938206 w 4527226"/>
              <a:gd name="connsiteY13-3576" fmla="*/ 3669468 h 6046908"/>
              <a:gd name="connsiteX14-3577" fmla="*/ 831526 w 4527226"/>
              <a:gd name="connsiteY14-3578" fmla="*/ 3692328 h 6046908"/>
              <a:gd name="connsiteX15-3579" fmla="*/ 610546 w 4527226"/>
              <a:gd name="connsiteY15-3580" fmla="*/ 3738048 h 6046908"/>
              <a:gd name="connsiteX16-3581" fmla="*/ 389566 w 4527226"/>
              <a:gd name="connsiteY16-3582" fmla="*/ 3638988 h 6046908"/>
              <a:gd name="connsiteX17-3583" fmla="*/ 381946 w 4527226"/>
              <a:gd name="connsiteY17-3584" fmla="*/ 3326568 h 6046908"/>
              <a:gd name="connsiteX18-3585" fmla="*/ 420046 w 4527226"/>
              <a:gd name="connsiteY18-3586" fmla="*/ 3227508 h 6046908"/>
              <a:gd name="connsiteX19-3587" fmla="*/ 389566 w 4527226"/>
              <a:gd name="connsiteY19-3588" fmla="*/ 3166548 h 6046908"/>
              <a:gd name="connsiteX20-3589" fmla="*/ 351466 w 4527226"/>
              <a:gd name="connsiteY20-3590" fmla="*/ 3105588 h 6046908"/>
              <a:gd name="connsiteX21-3591" fmla="*/ 397186 w 4527226"/>
              <a:gd name="connsiteY21-3592" fmla="*/ 3021768 h 6046908"/>
              <a:gd name="connsiteX22-3593" fmla="*/ 488626 w 4527226"/>
              <a:gd name="connsiteY22-3594" fmla="*/ 2998908 h 6046908"/>
              <a:gd name="connsiteX23-3595" fmla="*/ 471956 w 4527226"/>
              <a:gd name="connsiteY23-3596" fmla="*/ 2942709 h 6046908"/>
              <a:gd name="connsiteX24-3597" fmla="*/ 435286 w 4527226"/>
              <a:gd name="connsiteY24-3598" fmla="*/ 2930328 h 6046908"/>
              <a:gd name="connsiteX25-3599" fmla="*/ 389566 w 4527226"/>
              <a:gd name="connsiteY25-3600" fmla="*/ 2930328 h 6046908"/>
              <a:gd name="connsiteX26-3601" fmla="*/ 314000 w 4527226"/>
              <a:gd name="connsiteY26-3602" fmla="*/ 2893495 h 6046908"/>
              <a:gd name="connsiteX27-3603" fmla="*/ 320986 w 4527226"/>
              <a:gd name="connsiteY27-3604" fmla="*/ 2846508 h 6046908"/>
              <a:gd name="connsiteX28-3605" fmla="*/ 328606 w 4527226"/>
              <a:gd name="connsiteY28-3606" fmla="*/ 2793168 h 6046908"/>
              <a:gd name="connsiteX29-3607" fmla="*/ 313366 w 4527226"/>
              <a:gd name="connsiteY29-3608" fmla="*/ 2732208 h 6046908"/>
              <a:gd name="connsiteX30-3609" fmla="*/ 267646 w 4527226"/>
              <a:gd name="connsiteY30-3610" fmla="*/ 2671248 h 6046908"/>
              <a:gd name="connsiteX31-3611" fmla="*/ 176206 w 4527226"/>
              <a:gd name="connsiteY31-3612" fmla="*/ 2656008 h 6046908"/>
              <a:gd name="connsiteX32-3613" fmla="*/ 54286 w 4527226"/>
              <a:gd name="connsiteY32-3614" fmla="*/ 2610288 h 6046908"/>
              <a:gd name="connsiteX33-3615" fmla="*/ 7931 w 4527226"/>
              <a:gd name="connsiteY33-3616" fmla="*/ 2563298 h 6046908"/>
              <a:gd name="connsiteX34-3617" fmla="*/ 8566 w 4527226"/>
              <a:gd name="connsiteY34-3618" fmla="*/ 2488368 h 6046908"/>
              <a:gd name="connsiteX35-3619" fmla="*/ 92386 w 4527226"/>
              <a:gd name="connsiteY35-3620" fmla="*/ 2335968 h 6046908"/>
              <a:gd name="connsiteX36-3621" fmla="*/ 221926 w 4527226"/>
              <a:gd name="connsiteY36-3622" fmla="*/ 2175948 h 6046908"/>
              <a:gd name="connsiteX37-3623" fmla="*/ 282886 w 4527226"/>
              <a:gd name="connsiteY37-3624" fmla="*/ 2084508 h 6046908"/>
              <a:gd name="connsiteX38-3625" fmla="*/ 328606 w 4527226"/>
              <a:gd name="connsiteY38-3626" fmla="*/ 1977828 h 6046908"/>
              <a:gd name="connsiteX39-3627" fmla="*/ 359086 w 4527226"/>
              <a:gd name="connsiteY39-3628" fmla="*/ 1871148 h 6046908"/>
              <a:gd name="connsiteX40-3629" fmla="*/ 374326 w 4527226"/>
              <a:gd name="connsiteY40-3630" fmla="*/ 1810188 h 6046908"/>
              <a:gd name="connsiteX41-3631" fmla="*/ 343846 w 4527226"/>
              <a:gd name="connsiteY41-3632" fmla="*/ 1756848 h 6046908"/>
              <a:gd name="connsiteX42-3633" fmla="*/ 328606 w 4527226"/>
              <a:gd name="connsiteY42-3634" fmla="*/ 1680648 h 6046908"/>
              <a:gd name="connsiteX43-3635" fmla="*/ 412426 w 4527226"/>
              <a:gd name="connsiteY43-3636" fmla="*/ 1474908 h 6046908"/>
              <a:gd name="connsiteX44-3637" fmla="*/ 442906 w 4527226"/>
              <a:gd name="connsiteY44-3638" fmla="*/ 1307268 h 6046908"/>
              <a:gd name="connsiteX45-3639" fmla="*/ 465766 w 4527226"/>
              <a:gd name="connsiteY45-3640" fmla="*/ 1192968 h 6046908"/>
              <a:gd name="connsiteX46-3641" fmla="*/ 503866 w 4527226"/>
              <a:gd name="connsiteY46-3642" fmla="*/ 1055808 h 6046908"/>
              <a:gd name="connsiteX47-3643" fmla="*/ 557206 w 4527226"/>
              <a:gd name="connsiteY47-3644" fmla="*/ 888168 h 6046908"/>
              <a:gd name="connsiteX48-3645" fmla="*/ 503866 w 4527226"/>
              <a:gd name="connsiteY48-3646" fmla="*/ 888168 h 6046908"/>
              <a:gd name="connsiteX49-3647" fmla="*/ 412426 w 4527226"/>
              <a:gd name="connsiteY49-3648" fmla="*/ 834828 h 6046908"/>
              <a:gd name="connsiteX50-3649" fmla="*/ 328606 w 4527226"/>
              <a:gd name="connsiteY50-3650" fmla="*/ 789108 h 6046908"/>
              <a:gd name="connsiteX51-3651" fmla="*/ 260026 w 4527226"/>
              <a:gd name="connsiteY51-3652" fmla="*/ 773868 h 6046908"/>
              <a:gd name="connsiteX52-3653" fmla="*/ 214306 w 4527226"/>
              <a:gd name="connsiteY52-3654" fmla="*/ 751008 h 6046908"/>
              <a:gd name="connsiteX53-3655" fmla="*/ 260026 w 4527226"/>
              <a:gd name="connsiteY53-3656" fmla="*/ 674808 h 6046908"/>
              <a:gd name="connsiteX54-3657" fmla="*/ 374326 w 4527226"/>
              <a:gd name="connsiteY54-3658" fmla="*/ 606228 h 6046908"/>
              <a:gd name="connsiteX55-3659" fmla="*/ 557206 w 4527226"/>
              <a:gd name="connsiteY55-3660" fmla="*/ 507168 h 6046908"/>
              <a:gd name="connsiteX56-3661" fmla="*/ 656266 w 4527226"/>
              <a:gd name="connsiteY56-3662" fmla="*/ 423348 h 6046908"/>
              <a:gd name="connsiteX57-3663" fmla="*/ 892486 w 4527226"/>
              <a:gd name="connsiteY57-3664" fmla="*/ 232848 h 6046908"/>
              <a:gd name="connsiteX58-3665" fmla="*/ 1174426 w 4527226"/>
              <a:gd name="connsiteY58-3666" fmla="*/ 80448 h 6046908"/>
              <a:gd name="connsiteX59-3667" fmla="*/ 1593526 w 4527226"/>
              <a:gd name="connsiteY59-3668" fmla="*/ 11868 h 6046908"/>
              <a:gd name="connsiteX60-3669" fmla="*/ 1944046 w 4527226"/>
              <a:gd name="connsiteY60-3670" fmla="*/ 4248 h 6046908"/>
              <a:gd name="connsiteX61-3671" fmla="*/ 2172646 w 4527226"/>
              <a:gd name="connsiteY61-3672" fmla="*/ 4248 h 6046908"/>
              <a:gd name="connsiteX62-3673" fmla="*/ 2393626 w 4527226"/>
              <a:gd name="connsiteY62-3674" fmla="*/ 57588 h 6046908"/>
              <a:gd name="connsiteX63-3675" fmla="*/ 2667946 w 4527226"/>
              <a:gd name="connsiteY63-3676" fmla="*/ 133788 h 6046908"/>
              <a:gd name="connsiteX64-3677" fmla="*/ 2820346 w 4527226"/>
              <a:gd name="connsiteY64-3678" fmla="*/ 202368 h 6046908"/>
              <a:gd name="connsiteX65-3679" fmla="*/ 3102286 w 4527226"/>
              <a:gd name="connsiteY65-3680" fmla="*/ 400488 h 6046908"/>
              <a:gd name="connsiteX66-3681" fmla="*/ 3285166 w 4527226"/>
              <a:gd name="connsiteY66-3682" fmla="*/ 651948 h 6046908"/>
              <a:gd name="connsiteX67-3683" fmla="*/ 3407086 w 4527226"/>
              <a:gd name="connsiteY67-3684" fmla="*/ 918648 h 6046908"/>
              <a:gd name="connsiteX68-3685" fmla="*/ 3475666 w 4527226"/>
              <a:gd name="connsiteY68-3686" fmla="*/ 1238688 h 6046908"/>
              <a:gd name="connsiteX69-3687" fmla="*/ 3506146 w 4527226"/>
              <a:gd name="connsiteY69-3688" fmla="*/ 1543488 h 6046908"/>
              <a:gd name="connsiteX70-3689" fmla="*/ 3506146 w 4527226"/>
              <a:gd name="connsiteY70-3690" fmla="*/ 1962588 h 6046908"/>
              <a:gd name="connsiteX71-3691" fmla="*/ 3338506 w 4527226"/>
              <a:gd name="connsiteY71-3692" fmla="*/ 2305488 h 6046908"/>
              <a:gd name="connsiteX72-3693" fmla="*/ 3254686 w 4527226"/>
              <a:gd name="connsiteY72-3694" fmla="*/ 2473128 h 6046908"/>
              <a:gd name="connsiteX73-3695" fmla="*/ 3132766 w 4527226"/>
              <a:gd name="connsiteY73-3696" fmla="*/ 2663628 h 6046908"/>
              <a:gd name="connsiteX74-3697" fmla="*/ 3071806 w 4527226"/>
              <a:gd name="connsiteY74-3698" fmla="*/ 2838888 h 6046908"/>
              <a:gd name="connsiteX75-3699" fmla="*/ 3064186 w 4527226"/>
              <a:gd name="connsiteY75-3700" fmla="*/ 2915088 h 6046908"/>
              <a:gd name="connsiteX76-3701" fmla="*/ 3018466 w 4527226"/>
              <a:gd name="connsiteY76-3702" fmla="*/ 3014148 h 6046908"/>
              <a:gd name="connsiteX77-3703" fmla="*/ 2980366 w 4527226"/>
              <a:gd name="connsiteY77-3704" fmla="*/ 3082728 h 6046908"/>
              <a:gd name="connsiteX78-3705" fmla="*/ 2957506 w 4527226"/>
              <a:gd name="connsiteY78-3706" fmla="*/ 3120828 h 6046908"/>
              <a:gd name="connsiteX79-3707" fmla="*/ 2957506 w 4527226"/>
              <a:gd name="connsiteY79-3708" fmla="*/ 3555168 h 6046908"/>
              <a:gd name="connsiteX80-3709" fmla="*/ 3010846 w 4527226"/>
              <a:gd name="connsiteY80-3710" fmla="*/ 3539928 h 6046908"/>
              <a:gd name="connsiteX81-3711" fmla="*/ 3109906 w 4527226"/>
              <a:gd name="connsiteY81-3712" fmla="*/ 3570408 h 6046908"/>
              <a:gd name="connsiteX82-3713" fmla="*/ 3140386 w 4527226"/>
              <a:gd name="connsiteY82-3714" fmla="*/ 3631368 h 6046908"/>
              <a:gd name="connsiteX83-3715" fmla="*/ 3117526 w 4527226"/>
              <a:gd name="connsiteY83-3716" fmla="*/ 3738048 h 6046908"/>
              <a:gd name="connsiteX84-3717" fmla="*/ 3125146 w 4527226"/>
              <a:gd name="connsiteY84-3718" fmla="*/ 4103808 h 6046908"/>
              <a:gd name="connsiteX85-3719" fmla="*/ 3163246 w 4527226"/>
              <a:gd name="connsiteY85-3720" fmla="*/ 4157148 h 6046908"/>
              <a:gd name="connsiteX86-3721" fmla="*/ 3201346 w 4527226"/>
              <a:gd name="connsiteY86-3722" fmla="*/ 4164768 h 6046908"/>
              <a:gd name="connsiteX87-3723" fmla="*/ 3231826 w 4527226"/>
              <a:gd name="connsiteY87-3724" fmla="*/ 4172388 h 6046908"/>
              <a:gd name="connsiteX88-3725" fmla="*/ 3285166 w 4527226"/>
              <a:gd name="connsiteY88-3726" fmla="*/ 4294308 h 6046908"/>
              <a:gd name="connsiteX89-3727" fmla="*/ 3300406 w 4527226"/>
              <a:gd name="connsiteY89-3728" fmla="*/ 4347648 h 6046908"/>
              <a:gd name="connsiteX90-3729" fmla="*/ 3330886 w 4527226"/>
              <a:gd name="connsiteY90-3730" fmla="*/ 4408608 h 6046908"/>
              <a:gd name="connsiteX91-3731" fmla="*/ 3551866 w 4527226"/>
              <a:gd name="connsiteY91-3732" fmla="*/ 4644828 h 6046908"/>
              <a:gd name="connsiteX92-3733" fmla="*/ 3887146 w 4527226"/>
              <a:gd name="connsiteY92-3734" fmla="*/ 5025828 h 6046908"/>
              <a:gd name="connsiteX93-3735" fmla="*/ 4100506 w 4527226"/>
              <a:gd name="connsiteY93-3736" fmla="*/ 5300148 h 6046908"/>
              <a:gd name="connsiteX94-3737" fmla="*/ 4367206 w 4527226"/>
              <a:gd name="connsiteY94-3738" fmla="*/ 5726868 h 6046908"/>
              <a:gd name="connsiteX95-3739" fmla="*/ 4527226 w 4527226"/>
              <a:gd name="connsiteY95-3740" fmla="*/ 6046908 h 6046908"/>
              <a:gd name="connsiteX0-3741" fmla="*/ 717226 w 4527226"/>
              <a:gd name="connsiteY0-3742" fmla="*/ 5063928 h 6046908"/>
              <a:gd name="connsiteX1-3743" fmla="*/ 709606 w 4527226"/>
              <a:gd name="connsiteY1-3744" fmla="*/ 5025828 h 6046908"/>
              <a:gd name="connsiteX2-3745" fmla="*/ 701986 w 4527226"/>
              <a:gd name="connsiteY2-3746" fmla="*/ 5002968 h 6046908"/>
              <a:gd name="connsiteX3-3747" fmla="*/ 968686 w 4527226"/>
              <a:gd name="connsiteY3-3748" fmla="*/ 4682928 h 6046908"/>
              <a:gd name="connsiteX4-3749" fmla="*/ 961066 w 4527226"/>
              <a:gd name="connsiteY4-3750" fmla="*/ 4644828 h 6046908"/>
              <a:gd name="connsiteX5-3751" fmla="*/ 1342066 w 4527226"/>
              <a:gd name="connsiteY5-3752" fmla="*/ 4172388 h 6046908"/>
              <a:gd name="connsiteX6-3753" fmla="*/ 1258246 w 4527226"/>
              <a:gd name="connsiteY6-3754" fmla="*/ 4012368 h 6046908"/>
              <a:gd name="connsiteX7-3755" fmla="*/ 1204906 w 4527226"/>
              <a:gd name="connsiteY7-3756" fmla="*/ 3928548 h 6046908"/>
              <a:gd name="connsiteX8-3757" fmla="*/ 1174426 w 4527226"/>
              <a:gd name="connsiteY8-3758" fmla="*/ 3768528 h 6046908"/>
              <a:gd name="connsiteX9-3759" fmla="*/ 1151566 w 4527226"/>
              <a:gd name="connsiteY9-3760" fmla="*/ 3699948 h 6046908"/>
              <a:gd name="connsiteX10-3761" fmla="*/ 1143946 w 4527226"/>
              <a:gd name="connsiteY10-3762" fmla="*/ 3669468 h 6046908"/>
              <a:gd name="connsiteX11-3763" fmla="*/ 1067746 w 4527226"/>
              <a:gd name="connsiteY11-3764" fmla="*/ 3661848 h 6046908"/>
              <a:gd name="connsiteX12-3765" fmla="*/ 938206 w 4527226"/>
              <a:gd name="connsiteY12-3766" fmla="*/ 3669468 h 6046908"/>
              <a:gd name="connsiteX13-3767" fmla="*/ 831526 w 4527226"/>
              <a:gd name="connsiteY13-3768" fmla="*/ 3692328 h 6046908"/>
              <a:gd name="connsiteX14-3769" fmla="*/ 610546 w 4527226"/>
              <a:gd name="connsiteY14-3770" fmla="*/ 3738048 h 6046908"/>
              <a:gd name="connsiteX15-3771" fmla="*/ 389566 w 4527226"/>
              <a:gd name="connsiteY15-3772" fmla="*/ 3638988 h 6046908"/>
              <a:gd name="connsiteX16-3773" fmla="*/ 381946 w 4527226"/>
              <a:gd name="connsiteY16-3774" fmla="*/ 3326568 h 6046908"/>
              <a:gd name="connsiteX17-3775" fmla="*/ 420046 w 4527226"/>
              <a:gd name="connsiteY17-3776" fmla="*/ 3227508 h 6046908"/>
              <a:gd name="connsiteX18-3777" fmla="*/ 389566 w 4527226"/>
              <a:gd name="connsiteY18-3778" fmla="*/ 3166548 h 6046908"/>
              <a:gd name="connsiteX19-3779" fmla="*/ 351466 w 4527226"/>
              <a:gd name="connsiteY19-3780" fmla="*/ 3105588 h 6046908"/>
              <a:gd name="connsiteX20-3781" fmla="*/ 397186 w 4527226"/>
              <a:gd name="connsiteY20-3782" fmla="*/ 3021768 h 6046908"/>
              <a:gd name="connsiteX21-3783" fmla="*/ 488626 w 4527226"/>
              <a:gd name="connsiteY21-3784" fmla="*/ 2998908 h 6046908"/>
              <a:gd name="connsiteX22-3785" fmla="*/ 471956 w 4527226"/>
              <a:gd name="connsiteY22-3786" fmla="*/ 2942709 h 6046908"/>
              <a:gd name="connsiteX23-3787" fmla="*/ 435286 w 4527226"/>
              <a:gd name="connsiteY23-3788" fmla="*/ 2930328 h 6046908"/>
              <a:gd name="connsiteX24-3789" fmla="*/ 389566 w 4527226"/>
              <a:gd name="connsiteY24-3790" fmla="*/ 2930328 h 6046908"/>
              <a:gd name="connsiteX25-3791" fmla="*/ 314000 w 4527226"/>
              <a:gd name="connsiteY25-3792" fmla="*/ 2893495 h 6046908"/>
              <a:gd name="connsiteX26-3793" fmla="*/ 320986 w 4527226"/>
              <a:gd name="connsiteY26-3794" fmla="*/ 2846508 h 6046908"/>
              <a:gd name="connsiteX27-3795" fmla="*/ 328606 w 4527226"/>
              <a:gd name="connsiteY27-3796" fmla="*/ 2793168 h 6046908"/>
              <a:gd name="connsiteX28-3797" fmla="*/ 313366 w 4527226"/>
              <a:gd name="connsiteY28-3798" fmla="*/ 2732208 h 6046908"/>
              <a:gd name="connsiteX29-3799" fmla="*/ 267646 w 4527226"/>
              <a:gd name="connsiteY29-3800" fmla="*/ 2671248 h 6046908"/>
              <a:gd name="connsiteX30-3801" fmla="*/ 176206 w 4527226"/>
              <a:gd name="connsiteY30-3802" fmla="*/ 2656008 h 6046908"/>
              <a:gd name="connsiteX31-3803" fmla="*/ 54286 w 4527226"/>
              <a:gd name="connsiteY31-3804" fmla="*/ 2610288 h 6046908"/>
              <a:gd name="connsiteX32-3805" fmla="*/ 7931 w 4527226"/>
              <a:gd name="connsiteY32-3806" fmla="*/ 2563298 h 6046908"/>
              <a:gd name="connsiteX33-3807" fmla="*/ 8566 w 4527226"/>
              <a:gd name="connsiteY33-3808" fmla="*/ 2488368 h 6046908"/>
              <a:gd name="connsiteX34-3809" fmla="*/ 92386 w 4527226"/>
              <a:gd name="connsiteY34-3810" fmla="*/ 2335968 h 6046908"/>
              <a:gd name="connsiteX35-3811" fmla="*/ 221926 w 4527226"/>
              <a:gd name="connsiteY35-3812" fmla="*/ 2175948 h 6046908"/>
              <a:gd name="connsiteX36-3813" fmla="*/ 282886 w 4527226"/>
              <a:gd name="connsiteY36-3814" fmla="*/ 2084508 h 6046908"/>
              <a:gd name="connsiteX37-3815" fmla="*/ 328606 w 4527226"/>
              <a:gd name="connsiteY37-3816" fmla="*/ 1977828 h 6046908"/>
              <a:gd name="connsiteX38-3817" fmla="*/ 359086 w 4527226"/>
              <a:gd name="connsiteY38-3818" fmla="*/ 1871148 h 6046908"/>
              <a:gd name="connsiteX39-3819" fmla="*/ 374326 w 4527226"/>
              <a:gd name="connsiteY39-3820" fmla="*/ 1810188 h 6046908"/>
              <a:gd name="connsiteX40-3821" fmla="*/ 343846 w 4527226"/>
              <a:gd name="connsiteY40-3822" fmla="*/ 1756848 h 6046908"/>
              <a:gd name="connsiteX41-3823" fmla="*/ 328606 w 4527226"/>
              <a:gd name="connsiteY41-3824" fmla="*/ 1680648 h 6046908"/>
              <a:gd name="connsiteX42-3825" fmla="*/ 412426 w 4527226"/>
              <a:gd name="connsiteY42-3826" fmla="*/ 1474908 h 6046908"/>
              <a:gd name="connsiteX43-3827" fmla="*/ 442906 w 4527226"/>
              <a:gd name="connsiteY43-3828" fmla="*/ 1307268 h 6046908"/>
              <a:gd name="connsiteX44-3829" fmla="*/ 465766 w 4527226"/>
              <a:gd name="connsiteY44-3830" fmla="*/ 1192968 h 6046908"/>
              <a:gd name="connsiteX45-3831" fmla="*/ 503866 w 4527226"/>
              <a:gd name="connsiteY45-3832" fmla="*/ 1055808 h 6046908"/>
              <a:gd name="connsiteX46-3833" fmla="*/ 557206 w 4527226"/>
              <a:gd name="connsiteY46-3834" fmla="*/ 888168 h 6046908"/>
              <a:gd name="connsiteX47-3835" fmla="*/ 503866 w 4527226"/>
              <a:gd name="connsiteY47-3836" fmla="*/ 888168 h 6046908"/>
              <a:gd name="connsiteX48-3837" fmla="*/ 412426 w 4527226"/>
              <a:gd name="connsiteY48-3838" fmla="*/ 834828 h 6046908"/>
              <a:gd name="connsiteX49-3839" fmla="*/ 328606 w 4527226"/>
              <a:gd name="connsiteY49-3840" fmla="*/ 789108 h 6046908"/>
              <a:gd name="connsiteX50-3841" fmla="*/ 260026 w 4527226"/>
              <a:gd name="connsiteY50-3842" fmla="*/ 773868 h 6046908"/>
              <a:gd name="connsiteX51-3843" fmla="*/ 214306 w 4527226"/>
              <a:gd name="connsiteY51-3844" fmla="*/ 751008 h 6046908"/>
              <a:gd name="connsiteX52-3845" fmla="*/ 260026 w 4527226"/>
              <a:gd name="connsiteY52-3846" fmla="*/ 674808 h 6046908"/>
              <a:gd name="connsiteX53-3847" fmla="*/ 374326 w 4527226"/>
              <a:gd name="connsiteY53-3848" fmla="*/ 606228 h 6046908"/>
              <a:gd name="connsiteX54-3849" fmla="*/ 557206 w 4527226"/>
              <a:gd name="connsiteY54-3850" fmla="*/ 507168 h 6046908"/>
              <a:gd name="connsiteX55-3851" fmla="*/ 656266 w 4527226"/>
              <a:gd name="connsiteY55-3852" fmla="*/ 423348 h 6046908"/>
              <a:gd name="connsiteX56-3853" fmla="*/ 892486 w 4527226"/>
              <a:gd name="connsiteY56-3854" fmla="*/ 232848 h 6046908"/>
              <a:gd name="connsiteX57-3855" fmla="*/ 1174426 w 4527226"/>
              <a:gd name="connsiteY57-3856" fmla="*/ 80448 h 6046908"/>
              <a:gd name="connsiteX58-3857" fmla="*/ 1593526 w 4527226"/>
              <a:gd name="connsiteY58-3858" fmla="*/ 11868 h 6046908"/>
              <a:gd name="connsiteX59-3859" fmla="*/ 1944046 w 4527226"/>
              <a:gd name="connsiteY59-3860" fmla="*/ 4248 h 6046908"/>
              <a:gd name="connsiteX60-3861" fmla="*/ 2172646 w 4527226"/>
              <a:gd name="connsiteY60-3862" fmla="*/ 4248 h 6046908"/>
              <a:gd name="connsiteX61-3863" fmla="*/ 2393626 w 4527226"/>
              <a:gd name="connsiteY61-3864" fmla="*/ 57588 h 6046908"/>
              <a:gd name="connsiteX62-3865" fmla="*/ 2667946 w 4527226"/>
              <a:gd name="connsiteY62-3866" fmla="*/ 133788 h 6046908"/>
              <a:gd name="connsiteX63-3867" fmla="*/ 2820346 w 4527226"/>
              <a:gd name="connsiteY63-3868" fmla="*/ 202368 h 6046908"/>
              <a:gd name="connsiteX64-3869" fmla="*/ 3102286 w 4527226"/>
              <a:gd name="connsiteY64-3870" fmla="*/ 400488 h 6046908"/>
              <a:gd name="connsiteX65-3871" fmla="*/ 3285166 w 4527226"/>
              <a:gd name="connsiteY65-3872" fmla="*/ 651948 h 6046908"/>
              <a:gd name="connsiteX66-3873" fmla="*/ 3407086 w 4527226"/>
              <a:gd name="connsiteY66-3874" fmla="*/ 918648 h 6046908"/>
              <a:gd name="connsiteX67-3875" fmla="*/ 3475666 w 4527226"/>
              <a:gd name="connsiteY67-3876" fmla="*/ 1238688 h 6046908"/>
              <a:gd name="connsiteX68-3877" fmla="*/ 3506146 w 4527226"/>
              <a:gd name="connsiteY68-3878" fmla="*/ 1543488 h 6046908"/>
              <a:gd name="connsiteX69-3879" fmla="*/ 3506146 w 4527226"/>
              <a:gd name="connsiteY69-3880" fmla="*/ 1962588 h 6046908"/>
              <a:gd name="connsiteX70-3881" fmla="*/ 3338506 w 4527226"/>
              <a:gd name="connsiteY70-3882" fmla="*/ 2305488 h 6046908"/>
              <a:gd name="connsiteX71-3883" fmla="*/ 3254686 w 4527226"/>
              <a:gd name="connsiteY71-3884" fmla="*/ 2473128 h 6046908"/>
              <a:gd name="connsiteX72-3885" fmla="*/ 3132766 w 4527226"/>
              <a:gd name="connsiteY72-3886" fmla="*/ 2663628 h 6046908"/>
              <a:gd name="connsiteX73-3887" fmla="*/ 3071806 w 4527226"/>
              <a:gd name="connsiteY73-3888" fmla="*/ 2838888 h 6046908"/>
              <a:gd name="connsiteX74-3889" fmla="*/ 3064186 w 4527226"/>
              <a:gd name="connsiteY74-3890" fmla="*/ 2915088 h 6046908"/>
              <a:gd name="connsiteX75-3891" fmla="*/ 3018466 w 4527226"/>
              <a:gd name="connsiteY75-3892" fmla="*/ 3014148 h 6046908"/>
              <a:gd name="connsiteX76-3893" fmla="*/ 2980366 w 4527226"/>
              <a:gd name="connsiteY76-3894" fmla="*/ 3082728 h 6046908"/>
              <a:gd name="connsiteX77-3895" fmla="*/ 2957506 w 4527226"/>
              <a:gd name="connsiteY77-3896" fmla="*/ 3120828 h 6046908"/>
              <a:gd name="connsiteX78-3897" fmla="*/ 2957506 w 4527226"/>
              <a:gd name="connsiteY78-3898" fmla="*/ 3555168 h 6046908"/>
              <a:gd name="connsiteX79-3899" fmla="*/ 3010846 w 4527226"/>
              <a:gd name="connsiteY79-3900" fmla="*/ 3539928 h 6046908"/>
              <a:gd name="connsiteX80-3901" fmla="*/ 3109906 w 4527226"/>
              <a:gd name="connsiteY80-3902" fmla="*/ 3570408 h 6046908"/>
              <a:gd name="connsiteX81-3903" fmla="*/ 3140386 w 4527226"/>
              <a:gd name="connsiteY81-3904" fmla="*/ 3631368 h 6046908"/>
              <a:gd name="connsiteX82-3905" fmla="*/ 3117526 w 4527226"/>
              <a:gd name="connsiteY82-3906" fmla="*/ 3738048 h 6046908"/>
              <a:gd name="connsiteX83-3907" fmla="*/ 3125146 w 4527226"/>
              <a:gd name="connsiteY83-3908" fmla="*/ 4103808 h 6046908"/>
              <a:gd name="connsiteX84-3909" fmla="*/ 3163246 w 4527226"/>
              <a:gd name="connsiteY84-3910" fmla="*/ 4157148 h 6046908"/>
              <a:gd name="connsiteX85-3911" fmla="*/ 3201346 w 4527226"/>
              <a:gd name="connsiteY85-3912" fmla="*/ 4164768 h 6046908"/>
              <a:gd name="connsiteX86-3913" fmla="*/ 3231826 w 4527226"/>
              <a:gd name="connsiteY86-3914" fmla="*/ 4172388 h 6046908"/>
              <a:gd name="connsiteX87-3915" fmla="*/ 3285166 w 4527226"/>
              <a:gd name="connsiteY87-3916" fmla="*/ 4294308 h 6046908"/>
              <a:gd name="connsiteX88-3917" fmla="*/ 3300406 w 4527226"/>
              <a:gd name="connsiteY88-3918" fmla="*/ 4347648 h 6046908"/>
              <a:gd name="connsiteX89-3919" fmla="*/ 3330886 w 4527226"/>
              <a:gd name="connsiteY89-3920" fmla="*/ 4408608 h 6046908"/>
              <a:gd name="connsiteX90-3921" fmla="*/ 3551866 w 4527226"/>
              <a:gd name="connsiteY90-3922" fmla="*/ 4644828 h 6046908"/>
              <a:gd name="connsiteX91-3923" fmla="*/ 3887146 w 4527226"/>
              <a:gd name="connsiteY91-3924" fmla="*/ 5025828 h 6046908"/>
              <a:gd name="connsiteX92-3925" fmla="*/ 4100506 w 4527226"/>
              <a:gd name="connsiteY92-3926" fmla="*/ 5300148 h 6046908"/>
              <a:gd name="connsiteX93-3927" fmla="*/ 4367206 w 4527226"/>
              <a:gd name="connsiteY93-3928" fmla="*/ 5726868 h 6046908"/>
              <a:gd name="connsiteX94-3929" fmla="*/ 4527226 w 4527226"/>
              <a:gd name="connsiteY94-3930" fmla="*/ 6046908 h 6046908"/>
              <a:gd name="connsiteX0-3931" fmla="*/ 709606 w 4527226"/>
              <a:gd name="connsiteY0-3932" fmla="*/ 5025828 h 6046908"/>
              <a:gd name="connsiteX1-3933" fmla="*/ 701986 w 4527226"/>
              <a:gd name="connsiteY1-3934" fmla="*/ 5002968 h 6046908"/>
              <a:gd name="connsiteX2-3935" fmla="*/ 968686 w 4527226"/>
              <a:gd name="connsiteY2-3936" fmla="*/ 4682928 h 6046908"/>
              <a:gd name="connsiteX3-3937" fmla="*/ 961066 w 4527226"/>
              <a:gd name="connsiteY3-3938" fmla="*/ 4644828 h 6046908"/>
              <a:gd name="connsiteX4-3939" fmla="*/ 1342066 w 4527226"/>
              <a:gd name="connsiteY4-3940" fmla="*/ 4172388 h 6046908"/>
              <a:gd name="connsiteX5-3941" fmla="*/ 1258246 w 4527226"/>
              <a:gd name="connsiteY5-3942" fmla="*/ 4012368 h 6046908"/>
              <a:gd name="connsiteX6-3943" fmla="*/ 1204906 w 4527226"/>
              <a:gd name="connsiteY6-3944" fmla="*/ 3928548 h 6046908"/>
              <a:gd name="connsiteX7-3945" fmla="*/ 1174426 w 4527226"/>
              <a:gd name="connsiteY7-3946" fmla="*/ 3768528 h 6046908"/>
              <a:gd name="connsiteX8-3947" fmla="*/ 1151566 w 4527226"/>
              <a:gd name="connsiteY8-3948" fmla="*/ 3699948 h 6046908"/>
              <a:gd name="connsiteX9-3949" fmla="*/ 1143946 w 4527226"/>
              <a:gd name="connsiteY9-3950" fmla="*/ 3669468 h 6046908"/>
              <a:gd name="connsiteX10-3951" fmla="*/ 1067746 w 4527226"/>
              <a:gd name="connsiteY10-3952" fmla="*/ 3661848 h 6046908"/>
              <a:gd name="connsiteX11-3953" fmla="*/ 938206 w 4527226"/>
              <a:gd name="connsiteY11-3954" fmla="*/ 3669468 h 6046908"/>
              <a:gd name="connsiteX12-3955" fmla="*/ 831526 w 4527226"/>
              <a:gd name="connsiteY12-3956" fmla="*/ 3692328 h 6046908"/>
              <a:gd name="connsiteX13-3957" fmla="*/ 610546 w 4527226"/>
              <a:gd name="connsiteY13-3958" fmla="*/ 3738048 h 6046908"/>
              <a:gd name="connsiteX14-3959" fmla="*/ 389566 w 4527226"/>
              <a:gd name="connsiteY14-3960" fmla="*/ 3638988 h 6046908"/>
              <a:gd name="connsiteX15-3961" fmla="*/ 381946 w 4527226"/>
              <a:gd name="connsiteY15-3962" fmla="*/ 3326568 h 6046908"/>
              <a:gd name="connsiteX16-3963" fmla="*/ 420046 w 4527226"/>
              <a:gd name="connsiteY16-3964" fmla="*/ 3227508 h 6046908"/>
              <a:gd name="connsiteX17-3965" fmla="*/ 389566 w 4527226"/>
              <a:gd name="connsiteY17-3966" fmla="*/ 3166548 h 6046908"/>
              <a:gd name="connsiteX18-3967" fmla="*/ 351466 w 4527226"/>
              <a:gd name="connsiteY18-3968" fmla="*/ 3105588 h 6046908"/>
              <a:gd name="connsiteX19-3969" fmla="*/ 397186 w 4527226"/>
              <a:gd name="connsiteY19-3970" fmla="*/ 3021768 h 6046908"/>
              <a:gd name="connsiteX20-3971" fmla="*/ 488626 w 4527226"/>
              <a:gd name="connsiteY20-3972" fmla="*/ 2998908 h 6046908"/>
              <a:gd name="connsiteX21-3973" fmla="*/ 471956 w 4527226"/>
              <a:gd name="connsiteY21-3974" fmla="*/ 2942709 h 6046908"/>
              <a:gd name="connsiteX22-3975" fmla="*/ 435286 w 4527226"/>
              <a:gd name="connsiteY22-3976" fmla="*/ 2930328 h 6046908"/>
              <a:gd name="connsiteX23-3977" fmla="*/ 389566 w 4527226"/>
              <a:gd name="connsiteY23-3978" fmla="*/ 2930328 h 6046908"/>
              <a:gd name="connsiteX24-3979" fmla="*/ 314000 w 4527226"/>
              <a:gd name="connsiteY24-3980" fmla="*/ 2893495 h 6046908"/>
              <a:gd name="connsiteX25-3981" fmla="*/ 320986 w 4527226"/>
              <a:gd name="connsiteY25-3982" fmla="*/ 2846508 h 6046908"/>
              <a:gd name="connsiteX26-3983" fmla="*/ 328606 w 4527226"/>
              <a:gd name="connsiteY26-3984" fmla="*/ 2793168 h 6046908"/>
              <a:gd name="connsiteX27-3985" fmla="*/ 313366 w 4527226"/>
              <a:gd name="connsiteY27-3986" fmla="*/ 2732208 h 6046908"/>
              <a:gd name="connsiteX28-3987" fmla="*/ 267646 w 4527226"/>
              <a:gd name="connsiteY28-3988" fmla="*/ 2671248 h 6046908"/>
              <a:gd name="connsiteX29-3989" fmla="*/ 176206 w 4527226"/>
              <a:gd name="connsiteY29-3990" fmla="*/ 2656008 h 6046908"/>
              <a:gd name="connsiteX30-3991" fmla="*/ 54286 w 4527226"/>
              <a:gd name="connsiteY30-3992" fmla="*/ 2610288 h 6046908"/>
              <a:gd name="connsiteX31-3993" fmla="*/ 7931 w 4527226"/>
              <a:gd name="connsiteY31-3994" fmla="*/ 2563298 h 6046908"/>
              <a:gd name="connsiteX32-3995" fmla="*/ 8566 w 4527226"/>
              <a:gd name="connsiteY32-3996" fmla="*/ 2488368 h 6046908"/>
              <a:gd name="connsiteX33-3997" fmla="*/ 92386 w 4527226"/>
              <a:gd name="connsiteY33-3998" fmla="*/ 2335968 h 6046908"/>
              <a:gd name="connsiteX34-3999" fmla="*/ 221926 w 4527226"/>
              <a:gd name="connsiteY34-4000" fmla="*/ 2175948 h 6046908"/>
              <a:gd name="connsiteX35-4001" fmla="*/ 282886 w 4527226"/>
              <a:gd name="connsiteY35-4002" fmla="*/ 2084508 h 6046908"/>
              <a:gd name="connsiteX36-4003" fmla="*/ 328606 w 4527226"/>
              <a:gd name="connsiteY36-4004" fmla="*/ 1977828 h 6046908"/>
              <a:gd name="connsiteX37-4005" fmla="*/ 359086 w 4527226"/>
              <a:gd name="connsiteY37-4006" fmla="*/ 1871148 h 6046908"/>
              <a:gd name="connsiteX38-4007" fmla="*/ 374326 w 4527226"/>
              <a:gd name="connsiteY38-4008" fmla="*/ 1810188 h 6046908"/>
              <a:gd name="connsiteX39-4009" fmla="*/ 343846 w 4527226"/>
              <a:gd name="connsiteY39-4010" fmla="*/ 1756848 h 6046908"/>
              <a:gd name="connsiteX40-4011" fmla="*/ 328606 w 4527226"/>
              <a:gd name="connsiteY40-4012" fmla="*/ 1680648 h 6046908"/>
              <a:gd name="connsiteX41-4013" fmla="*/ 412426 w 4527226"/>
              <a:gd name="connsiteY41-4014" fmla="*/ 1474908 h 6046908"/>
              <a:gd name="connsiteX42-4015" fmla="*/ 442906 w 4527226"/>
              <a:gd name="connsiteY42-4016" fmla="*/ 1307268 h 6046908"/>
              <a:gd name="connsiteX43-4017" fmla="*/ 465766 w 4527226"/>
              <a:gd name="connsiteY43-4018" fmla="*/ 1192968 h 6046908"/>
              <a:gd name="connsiteX44-4019" fmla="*/ 503866 w 4527226"/>
              <a:gd name="connsiteY44-4020" fmla="*/ 1055808 h 6046908"/>
              <a:gd name="connsiteX45-4021" fmla="*/ 557206 w 4527226"/>
              <a:gd name="connsiteY45-4022" fmla="*/ 888168 h 6046908"/>
              <a:gd name="connsiteX46-4023" fmla="*/ 503866 w 4527226"/>
              <a:gd name="connsiteY46-4024" fmla="*/ 888168 h 6046908"/>
              <a:gd name="connsiteX47-4025" fmla="*/ 412426 w 4527226"/>
              <a:gd name="connsiteY47-4026" fmla="*/ 834828 h 6046908"/>
              <a:gd name="connsiteX48-4027" fmla="*/ 328606 w 4527226"/>
              <a:gd name="connsiteY48-4028" fmla="*/ 789108 h 6046908"/>
              <a:gd name="connsiteX49-4029" fmla="*/ 260026 w 4527226"/>
              <a:gd name="connsiteY49-4030" fmla="*/ 773868 h 6046908"/>
              <a:gd name="connsiteX50-4031" fmla="*/ 214306 w 4527226"/>
              <a:gd name="connsiteY50-4032" fmla="*/ 751008 h 6046908"/>
              <a:gd name="connsiteX51-4033" fmla="*/ 260026 w 4527226"/>
              <a:gd name="connsiteY51-4034" fmla="*/ 674808 h 6046908"/>
              <a:gd name="connsiteX52-4035" fmla="*/ 374326 w 4527226"/>
              <a:gd name="connsiteY52-4036" fmla="*/ 606228 h 6046908"/>
              <a:gd name="connsiteX53-4037" fmla="*/ 557206 w 4527226"/>
              <a:gd name="connsiteY53-4038" fmla="*/ 507168 h 6046908"/>
              <a:gd name="connsiteX54-4039" fmla="*/ 656266 w 4527226"/>
              <a:gd name="connsiteY54-4040" fmla="*/ 423348 h 6046908"/>
              <a:gd name="connsiteX55-4041" fmla="*/ 892486 w 4527226"/>
              <a:gd name="connsiteY55-4042" fmla="*/ 232848 h 6046908"/>
              <a:gd name="connsiteX56-4043" fmla="*/ 1174426 w 4527226"/>
              <a:gd name="connsiteY56-4044" fmla="*/ 80448 h 6046908"/>
              <a:gd name="connsiteX57-4045" fmla="*/ 1593526 w 4527226"/>
              <a:gd name="connsiteY57-4046" fmla="*/ 11868 h 6046908"/>
              <a:gd name="connsiteX58-4047" fmla="*/ 1944046 w 4527226"/>
              <a:gd name="connsiteY58-4048" fmla="*/ 4248 h 6046908"/>
              <a:gd name="connsiteX59-4049" fmla="*/ 2172646 w 4527226"/>
              <a:gd name="connsiteY59-4050" fmla="*/ 4248 h 6046908"/>
              <a:gd name="connsiteX60-4051" fmla="*/ 2393626 w 4527226"/>
              <a:gd name="connsiteY60-4052" fmla="*/ 57588 h 6046908"/>
              <a:gd name="connsiteX61-4053" fmla="*/ 2667946 w 4527226"/>
              <a:gd name="connsiteY61-4054" fmla="*/ 133788 h 6046908"/>
              <a:gd name="connsiteX62-4055" fmla="*/ 2820346 w 4527226"/>
              <a:gd name="connsiteY62-4056" fmla="*/ 202368 h 6046908"/>
              <a:gd name="connsiteX63-4057" fmla="*/ 3102286 w 4527226"/>
              <a:gd name="connsiteY63-4058" fmla="*/ 400488 h 6046908"/>
              <a:gd name="connsiteX64-4059" fmla="*/ 3285166 w 4527226"/>
              <a:gd name="connsiteY64-4060" fmla="*/ 651948 h 6046908"/>
              <a:gd name="connsiteX65-4061" fmla="*/ 3407086 w 4527226"/>
              <a:gd name="connsiteY65-4062" fmla="*/ 918648 h 6046908"/>
              <a:gd name="connsiteX66-4063" fmla="*/ 3475666 w 4527226"/>
              <a:gd name="connsiteY66-4064" fmla="*/ 1238688 h 6046908"/>
              <a:gd name="connsiteX67-4065" fmla="*/ 3506146 w 4527226"/>
              <a:gd name="connsiteY67-4066" fmla="*/ 1543488 h 6046908"/>
              <a:gd name="connsiteX68-4067" fmla="*/ 3506146 w 4527226"/>
              <a:gd name="connsiteY68-4068" fmla="*/ 1962588 h 6046908"/>
              <a:gd name="connsiteX69-4069" fmla="*/ 3338506 w 4527226"/>
              <a:gd name="connsiteY69-4070" fmla="*/ 2305488 h 6046908"/>
              <a:gd name="connsiteX70-4071" fmla="*/ 3254686 w 4527226"/>
              <a:gd name="connsiteY70-4072" fmla="*/ 2473128 h 6046908"/>
              <a:gd name="connsiteX71-4073" fmla="*/ 3132766 w 4527226"/>
              <a:gd name="connsiteY71-4074" fmla="*/ 2663628 h 6046908"/>
              <a:gd name="connsiteX72-4075" fmla="*/ 3071806 w 4527226"/>
              <a:gd name="connsiteY72-4076" fmla="*/ 2838888 h 6046908"/>
              <a:gd name="connsiteX73-4077" fmla="*/ 3064186 w 4527226"/>
              <a:gd name="connsiteY73-4078" fmla="*/ 2915088 h 6046908"/>
              <a:gd name="connsiteX74-4079" fmla="*/ 3018466 w 4527226"/>
              <a:gd name="connsiteY74-4080" fmla="*/ 3014148 h 6046908"/>
              <a:gd name="connsiteX75-4081" fmla="*/ 2980366 w 4527226"/>
              <a:gd name="connsiteY75-4082" fmla="*/ 3082728 h 6046908"/>
              <a:gd name="connsiteX76-4083" fmla="*/ 2957506 w 4527226"/>
              <a:gd name="connsiteY76-4084" fmla="*/ 3120828 h 6046908"/>
              <a:gd name="connsiteX77-4085" fmla="*/ 2957506 w 4527226"/>
              <a:gd name="connsiteY77-4086" fmla="*/ 3555168 h 6046908"/>
              <a:gd name="connsiteX78-4087" fmla="*/ 3010846 w 4527226"/>
              <a:gd name="connsiteY78-4088" fmla="*/ 3539928 h 6046908"/>
              <a:gd name="connsiteX79-4089" fmla="*/ 3109906 w 4527226"/>
              <a:gd name="connsiteY79-4090" fmla="*/ 3570408 h 6046908"/>
              <a:gd name="connsiteX80-4091" fmla="*/ 3140386 w 4527226"/>
              <a:gd name="connsiteY80-4092" fmla="*/ 3631368 h 6046908"/>
              <a:gd name="connsiteX81-4093" fmla="*/ 3117526 w 4527226"/>
              <a:gd name="connsiteY81-4094" fmla="*/ 3738048 h 6046908"/>
              <a:gd name="connsiteX82-4095" fmla="*/ 3125146 w 4527226"/>
              <a:gd name="connsiteY82-4096" fmla="*/ 4103808 h 6046908"/>
              <a:gd name="connsiteX83-4097" fmla="*/ 3163246 w 4527226"/>
              <a:gd name="connsiteY83-4098" fmla="*/ 4157148 h 6046908"/>
              <a:gd name="connsiteX84-4099" fmla="*/ 3201346 w 4527226"/>
              <a:gd name="connsiteY84-4100" fmla="*/ 4164768 h 6046908"/>
              <a:gd name="connsiteX85-4101" fmla="*/ 3231826 w 4527226"/>
              <a:gd name="connsiteY85-4102" fmla="*/ 4172388 h 6046908"/>
              <a:gd name="connsiteX86-4103" fmla="*/ 3285166 w 4527226"/>
              <a:gd name="connsiteY86-4104" fmla="*/ 4294308 h 6046908"/>
              <a:gd name="connsiteX87-4105" fmla="*/ 3300406 w 4527226"/>
              <a:gd name="connsiteY87-4106" fmla="*/ 4347648 h 6046908"/>
              <a:gd name="connsiteX88-4107" fmla="*/ 3330886 w 4527226"/>
              <a:gd name="connsiteY88-4108" fmla="*/ 4408608 h 6046908"/>
              <a:gd name="connsiteX89-4109" fmla="*/ 3551866 w 4527226"/>
              <a:gd name="connsiteY89-4110" fmla="*/ 4644828 h 6046908"/>
              <a:gd name="connsiteX90-4111" fmla="*/ 3887146 w 4527226"/>
              <a:gd name="connsiteY90-4112" fmla="*/ 5025828 h 6046908"/>
              <a:gd name="connsiteX91-4113" fmla="*/ 4100506 w 4527226"/>
              <a:gd name="connsiteY91-4114" fmla="*/ 5300148 h 6046908"/>
              <a:gd name="connsiteX92-4115" fmla="*/ 4367206 w 4527226"/>
              <a:gd name="connsiteY92-4116" fmla="*/ 5726868 h 6046908"/>
              <a:gd name="connsiteX93-4117" fmla="*/ 4527226 w 4527226"/>
              <a:gd name="connsiteY93-4118" fmla="*/ 6046908 h 6046908"/>
              <a:gd name="connsiteX0-4119" fmla="*/ 701986 w 4527226"/>
              <a:gd name="connsiteY0-4120" fmla="*/ 5002968 h 6046908"/>
              <a:gd name="connsiteX1-4121" fmla="*/ 968686 w 4527226"/>
              <a:gd name="connsiteY1-4122" fmla="*/ 4682928 h 6046908"/>
              <a:gd name="connsiteX2-4123" fmla="*/ 961066 w 4527226"/>
              <a:gd name="connsiteY2-4124" fmla="*/ 4644828 h 6046908"/>
              <a:gd name="connsiteX3-4125" fmla="*/ 1342066 w 4527226"/>
              <a:gd name="connsiteY3-4126" fmla="*/ 4172388 h 6046908"/>
              <a:gd name="connsiteX4-4127" fmla="*/ 1258246 w 4527226"/>
              <a:gd name="connsiteY4-4128" fmla="*/ 4012368 h 6046908"/>
              <a:gd name="connsiteX5-4129" fmla="*/ 1204906 w 4527226"/>
              <a:gd name="connsiteY5-4130" fmla="*/ 3928548 h 6046908"/>
              <a:gd name="connsiteX6-4131" fmla="*/ 1174426 w 4527226"/>
              <a:gd name="connsiteY6-4132" fmla="*/ 3768528 h 6046908"/>
              <a:gd name="connsiteX7-4133" fmla="*/ 1151566 w 4527226"/>
              <a:gd name="connsiteY7-4134" fmla="*/ 3699948 h 6046908"/>
              <a:gd name="connsiteX8-4135" fmla="*/ 1143946 w 4527226"/>
              <a:gd name="connsiteY8-4136" fmla="*/ 3669468 h 6046908"/>
              <a:gd name="connsiteX9-4137" fmla="*/ 1067746 w 4527226"/>
              <a:gd name="connsiteY9-4138" fmla="*/ 3661848 h 6046908"/>
              <a:gd name="connsiteX10-4139" fmla="*/ 938206 w 4527226"/>
              <a:gd name="connsiteY10-4140" fmla="*/ 3669468 h 6046908"/>
              <a:gd name="connsiteX11-4141" fmla="*/ 831526 w 4527226"/>
              <a:gd name="connsiteY11-4142" fmla="*/ 3692328 h 6046908"/>
              <a:gd name="connsiteX12-4143" fmla="*/ 610546 w 4527226"/>
              <a:gd name="connsiteY12-4144" fmla="*/ 3738048 h 6046908"/>
              <a:gd name="connsiteX13-4145" fmla="*/ 389566 w 4527226"/>
              <a:gd name="connsiteY13-4146" fmla="*/ 3638988 h 6046908"/>
              <a:gd name="connsiteX14-4147" fmla="*/ 381946 w 4527226"/>
              <a:gd name="connsiteY14-4148" fmla="*/ 3326568 h 6046908"/>
              <a:gd name="connsiteX15-4149" fmla="*/ 420046 w 4527226"/>
              <a:gd name="connsiteY15-4150" fmla="*/ 3227508 h 6046908"/>
              <a:gd name="connsiteX16-4151" fmla="*/ 389566 w 4527226"/>
              <a:gd name="connsiteY16-4152" fmla="*/ 3166548 h 6046908"/>
              <a:gd name="connsiteX17-4153" fmla="*/ 351466 w 4527226"/>
              <a:gd name="connsiteY17-4154" fmla="*/ 3105588 h 6046908"/>
              <a:gd name="connsiteX18-4155" fmla="*/ 397186 w 4527226"/>
              <a:gd name="connsiteY18-4156" fmla="*/ 3021768 h 6046908"/>
              <a:gd name="connsiteX19-4157" fmla="*/ 488626 w 4527226"/>
              <a:gd name="connsiteY19-4158" fmla="*/ 2998908 h 6046908"/>
              <a:gd name="connsiteX20-4159" fmla="*/ 471956 w 4527226"/>
              <a:gd name="connsiteY20-4160" fmla="*/ 2942709 h 6046908"/>
              <a:gd name="connsiteX21-4161" fmla="*/ 435286 w 4527226"/>
              <a:gd name="connsiteY21-4162" fmla="*/ 2930328 h 6046908"/>
              <a:gd name="connsiteX22-4163" fmla="*/ 389566 w 4527226"/>
              <a:gd name="connsiteY22-4164" fmla="*/ 2930328 h 6046908"/>
              <a:gd name="connsiteX23-4165" fmla="*/ 314000 w 4527226"/>
              <a:gd name="connsiteY23-4166" fmla="*/ 2893495 h 6046908"/>
              <a:gd name="connsiteX24-4167" fmla="*/ 320986 w 4527226"/>
              <a:gd name="connsiteY24-4168" fmla="*/ 2846508 h 6046908"/>
              <a:gd name="connsiteX25-4169" fmla="*/ 328606 w 4527226"/>
              <a:gd name="connsiteY25-4170" fmla="*/ 2793168 h 6046908"/>
              <a:gd name="connsiteX26-4171" fmla="*/ 313366 w 4527226"/>
              <a:gd name="connsiteY26-4172" fmla="*/ 2732208 h 6046908"/>
              <a:gd name="connsiteX27-4173" fmla="*/ 267646 w 4527226"/>
              <a:gd name="connsiteY27-4174" fmla="*/ 2671248 h 6046908"/>
              <a:gd name="connsiteX28-4175" fmla="*/ 176206 w 4527226"/>
              <a:gd name="connsiteY28-4176" fmla="*/ 2656008 h 6046908"/>
              <a:gd name="connsiteX29-4177" fmla="*/ 54286 w 4527226"/>
              <a:gd name="connsiteY29-4178" fmla="*/ 2610288 h 6046908"/>
              <a:gd name="connsiteX30-4179" fmla="*/ 7931 w 4527226"/>
              <a:gd name="connsiteY30-4180" fmla="*/ 2563298 h 6046908"/>
              <a:gd name="connsiteX31-4181" fmla="*/ 8566 w 4527226"/>
              <a:gd name="connsiteY31-4182" fmla="*/ 2488368 h 6046908"/>
              <a:gd name="connsiteX32-4183" fmla="*/ 92386 w 4527226"/>
              <a:gd name="connsiteY32-4184" fmla="*/ 2335968 h 6046908"/>
              <a:gd name="connsiteX33-4185" fmla="*/ 221926 w 4527226"/>
              <a:gd name="connsiteY33-4186" fmla="*/ 2175948 h 6046908"/>
              <a:gd name="connsiteX34-4187" fmla="*/ 282886 w 4527226"/>
              <a:gd name="connsiteY34-4188" fmla="*/ 2084508 h 6046908"/>
              <a:gd name="connsiteX35-4189" fmla="*/ 328606 w 4527226"/>
              <a:gd name="connsiteY35-4190" fmla="*/ 1977828 h 6046908"/>
              <a:gd name="connsiteX36-4191" fmla="*/ 359086 w 4527226"/>
              <a:gd name="connsiteY36-4192" fmla="*/ 1871148 h 6046908"/>
              <a:gd name="connsiteX37-4193" fmla="*/ 374326 w 4527226"/>
              <a:gd name="connsiteY37-4194" fmla="*/ 1810188 h 6046908"/>
              <a:gd name="connsiteX38-4195" fmla="*/ 343846 w 4527226"/>
              <a:gd name="connsiteY38-4196" fmla="*/ 1756848 h 6046908"/>
              <a:gd name="connsiteX39-4197" fmla="*/ 328606 w 4527226"/>
              <a:gd name="connsiteY39-4198" fmla="*/ 1680648 h 6046908"/>
              <a:gd name="connsiteX40-4199" fmla="*/ 412426 w 4527226"/>
              <a:gd name="connsiteY40-4200" fmla="*/ 1474908 h 6046908"/>
              <a:gd name="connsiteX41-4201" fmla="*/ 442906 w 4527226"/>
              <a:gd name="connsiteY41-4202" fmla="*/ 1307268 h 6046908"/>
              <a:gd name="connsiteX42-4203" fmla="*/ 465766 w 4527226"/>
              <a:gd name="connsiteY42-4204" fmla="*/ 1192968 h 6046908"/>
              <a:gd name="connsiteX43-4205" fmla="*/ 503866 w 4527226"/>
              <a:gd name="connsiteY43-4206" fmla="*/ 1055808 h 6046908"/>
              <a:gd name="connsiteX44-4207" fmla="*/ 557206 w 4527226"/>
              <a:gd name="connsiteY44-4208" fmla="*/ 888168 h 6046908"/>
              <a:gd name="connsiteX45-4209" fmla="*/ 503866 w 4527226"/>
              <a:gd name="connsiteY45-4210" fmla="*/ 888168 h 6046908"/>
              <a:gd name="connsiteX46-4211" fmla="*/ 412426 w 4527226"/>
              <a:gd name="connsiteY46-4212" fmla="*/ 834828 h 6046908"/>
              <a:gd name="connsiteX47-4213" fmla="*/ 328606 w 4527226"/>
              <a:gd name="connsiteY47-4214" fmla="*/ 789108 h 6046908"/>
              <a:gd name="connsiteX48-4215" fmla="*/ 260026 w 4527226"/>
              <a:gd name="connsiteY48-4216" fmla="*/ 773868 h 6046908"/>
              <a:gd name="connsiteX49-4217" fmla="*/ 214306 w 4527226"/>
              <a:gd name="connsiteY49-4218" fmla="*/ 751008 h 6046908"/>
              <a:gd name="connsiteX50-4219" fmla="*/ 260026 w 4527226"/>
              <a:gd name="connsiteY50-4220" fmla="*/ 674808 h 6046908"/>
              <a:gd name="connsiteX51-4221" fmla="*/ 374326 w 4527226"/>
              <a:gd name="connsiteY51-4222" fmla="*/ 606228 h 6046908"/>
              <a:gd name="connsiteX52-4223" fmla="*/ 557206 w 4527226"/>
              <a:gd name="connsiteY52-4224" fmla="*/ 507168 h 6046908"/>
              <a:gd name="connsiteX53-4225" fmla="*/ 656266 w 4527226"/>
              <a:gd name="connsiteY53-4226" fmla="*/ 423348 h 6046908"/>
              <a:gd name="connsiteX54-4227" fmla="*/ 892486 w 4527226"/>
              <a:gd name="connsiteY54-4228" fmla="*/ 232848 h 6046908"/>
              <a:gd name="connsiteX55-4229" fmla="*/ 1174426 w 4527226"/>
              <a:gd name="connsiteY55-4230" fmla="*/ 80448 h 6046908"/>
              <a:gd name="connsiteX56-4231" fmla="*/ 1593526 w 4527226"/>
              <a:gd name="connsiteY56-4232" fmla="*/ 11868 h 6046908"/>
              <a:gd name="connsiteX57-4233" fmla="*/ 1944046 w 4527226"/>
              <a:gd name="connsiteY57-4234" fmla="*/ 4248 h 6046908"/>
              <a:gd name="connsiteX58-4235" fmla="*/ 2172646 w 4527226"/>
              <a:gd name="connsiteY58-4236" fmla="*/ 4248 h 6046908"/>
              <a:gd name="connsiteX59-4237" fmla="*/ 2393626 w 4527226"/>
              <a:gd name="connsiteY59-4238" fmla="*/ 57588 h 6046908"/>
              <a:gd name="connsiteX60-4239" fmla="*/ 2667946 w 4527226"/>
              <a:gd name="connsiteY60-4240" fmla="*/ 133788 h 6046908"/>
              <a:gd name="connsiteX61-4241" fmla="*/ 2820346 w 4527226"/>
              <a:gd name="connsiteY61-4242" fmla="*/ 202368 h 6046908"/>
              <a:gd name="connsiteX62-4243" fmla="*/ 3102286 w 4527226"/>
              <a:gd name="connsiteY62-4244" fmla="*/ 400488 h 6046908"/>
              <a:gd name="connsiteX63-4245" fmla="*/ 3285166 w 4527226"/>
              <a:gd name="connsiteY63-4246" fmla="*/ 651948 h 6046908"/>
              <a:gd name="connsiteX64-4247" fmla="*/ 3407086 w 4527226"/>
              <a:gd name="connsiteY64-4248" fmla="*/ 918648 h 6046908"/>
              <a:gd name="connsiteX65-4249" fmla="*/ 3475666 w 4527226"/>
              <a:gd name="connsiteY65-4250" fmla="*/ 1238688 h 6046908"/>
              <a:gd name="connsiteX66-4251" fmla="*/ 3506146 w 4527226"/>
              <a:gd name="connsiteY66-4252" fmla="*/ 1543488 h 6046908"/>
              <a:gd name="connsiteX67-4253" fmla="*/ 3506146 w 4527226"/>
              <a:gd name="connsiteY67-4254" fmla="*/ 1962588 h 6046908"/>
              <a:gd name="connsiteX68-4255" fmla="*/ 3338506 w 4527226"/>
              <a:gd name="connsiteY68-4256" fmla="*/ 2305488 h 6046908"/>
              <a:gd name="connsiteX69-4257" fmla="*/ 3254686 w 4527226"/>
              <a:gd name="connsiteY69-4258" fmla="*/ 2473128 h 6046908"/>
              <a:gd name="connsiteX70-4259" fmla="*/ 3132766 w 4527226"/>
              <a:gd name="connsiteY70-4260" fmla="*/ 2663628 h 6046908"/>
              <a:gd name="connsiteX71-4261" fmla="*/ 3071806 w 4527226"/>
              <a:gd name="connsiteY71-4262" fmla="*/ 2838888 h 6046908"/>
              <a:gd name="connsiteX72-4263" fmla="*/ 3064186 w 4527226"/>
              <a:gd name="connsiteY72-4264" fmla="*/ 2915088 h 6046908"/>
              <a:gd name="connsiteX73-4265" fmla="*/ 3018466 w 4527226"/>
              <a:gd name="connsiteY73-4266" fmla="*/ 3014148 h 6046908"/>
              <a:gd name="connsiteX74-4267" fmla="*/ 2980366 w 4527226"/>
              <a:gd name="connsiteY74-4268" fmla="*/ 3082728 h 6046908"/>
              <a:gd name="connsiteX75-4269" fmla="*/ 2957506 w 4527226"/>
              <a:gd name="connsiteY75-4270" fmla="*/ 3120828 h 6046908"/>
              <a:gd name="connsiteX76-4271" fmla="*/ 2957506 w 4527226"/>
              <a:gd name="connsiteY76-4272" fmla="*/ 3555168 h 6046908"/>
              <a:gd name="connsiteX77-4273" fmla="*/ 3010846 w 4527226"/>
              <a:gd name="connsiteY77-4274" fmla="*/ 3539928 h 6046908"/>
              <a:gd name="connsiteX78-4275" fmla="*/ 3109906 w 4527226"/>
              <a:gd name="connsiteY78-4276" fmla="*/ 3570408 h 6046908"/>
              <a:gd name="connsiteX79-4277" fmla="*/ 3140386 w 4527226"/>
              <a:gd name="connsiteY79-4278" fmla="*/ 3631368 h 6046908"/>
              <a:gd name="connsiteX80-4279" fmla="*/ 3117526 w 4527226"/>
              <a:gd name="connsiteY80-4280" fmla="*/ 3738048 h 6046908"/>
              <a:gd name="connsiteX81-4281" fmla="*/ 3125146 w 4527226"/>
              <a:gd name="connsiteY81-4282" fmla="*/ 4103808 h 6046908"/>
              <a:gd name="connsiteX82-4283" fmla="*/ 3163246 w 4527226"/>
              <a:gd name="connsiteY82-4284" fmla="*/ 4157148 h 6046908"/>
              <a:gd name="connsiteX83-4285" fmla="*/ 3201346 w 4527226"/>
              <a:gd name="connsiteY83-4286" fmla="*/ 4164768 h 6046908"/>
              <a:gd name="connsiteX84-4287" fmla="*/ 3231826 w 4527226"/>
              <a:gd name="connsiteY84-4288" fmla="*/ 4172388 h 6046908"/>
              <a:gd name="connsiteX85-4289" fmla="*/ 3285166 w 4527226"/>
              <a:gd name="connsiteY85-4290" fmla="*/ 4294308 h 6046908"/>
              <a:gd name="connsiteX86-4291" fmla="*/ 3300406 w 4527226"/>
              <a:gd name="connsiteY86-4292" fmla="*/ 4347648 h 6046908"/>
              <a:gd name="connsiteX87-4293" fmla="*/ 3330886 w 4527226"/>
              <a:gd name="connsiteY87-4294" fmla="*/ 4408608 h 6046908"/>
              <a:gd name="connsiteX88-4295" fmla="*/ 3551866 w 4527226"/>
              <a:gd name="connsiteY88-4296" fmla="*/ 4644828 h 6046908"/>
              <a:gd name="connsiteX89-4297" fmla="*/ 3887146 w 4527226"/>
              <a:gd name="connsiteY89-4298" fmla="*/ 5025828 h 6046908"/>
              <a:gd name="connsiteX90-4299" fmla="*/ 4100506 w 4527226"/>
              <a:gd name="connsiteY90-4300" fmla="*/ 5300148 h 6046908"/>
              <a:gd name="connsiteX91-4301" fmla="*/ 4367206 w 4527226"/>
              <a:gd name="connsiteY91-4302" fmla="*/ 5726868 h 6046908"/>
              <a:gd name="connsiteX92-4303" fmla="*/ 4527226 w 4527226"/>
              <a:gd name="connsiteY92-4304" fmla="*/ 6046908 h 6046908"/>
              <a:gd name="connsiteX0-4305" fmla="*/ 701986 w 4527226"/>
              <a:gd name="connsiteY0-4306" fmla="*/ 5002968 h 6046908"/>
              <a:gd name="connsiteX1-4307" fmla="*/ 961066 w 4527226"/>
              <a:gd name="connsiteY1-4308" fmla="*/ 4644828 h 6046908"/>
              <a:gd name="connsiteX2-4309" fmla="*/ 1342066 w 4527226"/>
              <a:gd name="connsiteY2-4310" fmla="*/ 4172388 h 6046908"/>
              <a:gd name="connsiteX3-4311" fmla="*/ 1258246 w 4527226"/>
              <a:gd name="connsiteY3-4312" fmla="*/ 4012368 h 6046908"/>
              <a:gd name="connsiteX4-4313" fmla="*/ 1204906 w 4527226"/>
              <a:gd name="connsiteY4-4314" fmla="*/ 3928548 h 6046908"/>
              <a:gd name="connsiteX5-4315" fmla="*/ 1174426 w 4527226"/>
              <a:gd name="connsiteY5-4316" fmla="*/ 3768528 h 6046908"/>
              <a:gd name="connsiteX6-4317" fmla="*/ 1151566 w 4527226"/>
              <a:gd name="connsiteY6-4318" fmla="*/ 3699948 h 6046908"/>
              <a:gd name="connsiteX7-4319" fmla="*/ 1143946 w 4527226"/>
              <a:gd name="connsiteY7-4320" fmla="*/ 3669468 h 6046908"/>
              <a:gd name="connsiteX8-4321" fmla="*/ 1067746 w 4527226"/>
              <a:gd name="connsiteY8-4322" fmla="*/ 3661848 h 6046908"/>
              <a:gd name="connsiteX9-4323" fmla="*/ 938206 w 4527226"/>
              <a:gd name="connsiteY9-4324" fmla="*/ 3669468 h 6046908"/>
              <a:gd name="connsiteX10-4325" fmla="*/ 831526 w 4527226"/>
              <a:gd name="connsiteY10-4326" fmla="*/ 3692328 h 6046908"/>
              <a:gd name="connsiteX11-4327" fmla="*/ 610546 w 4527226"/>
              <a:gd name="connsiteY11-4328" fmla="*/ 3738048 h 6046908"/>
              <a:gd name="connsiteX12-4329" fmla="*/ 389566 w 4527226"/>
              <a:gd name="connsiteY12-4330" fmla="*/ 3638988 h 6046908"/>
              <a:gd name="connsiteX13-4331" fmla="*/ 381946 w 4527226"/>
              <a:gd name="connsiteY13-4332" fmla="*/ 3326568 h 6046908"/>
              <a:gd name="connsiteX14-4333" fmla="*/ 420046 w 4527226"/>
              <a:gd name="connsiteY14-4334" fmla="*/ 3227508 h 6046908"/>
              <a:gd name="connsiteX15-4335" fmla="*/ 389566 w 4527226"/>
              <a:gd name="connsiteY15-4336" fmla="*/ 3166548 h 6046908"/>
              <a:gd name="connsiteX16-4337" fmla="*/ 351466 w 4527226"/>
              <a:gd name="connsiteY16-4338" fmla="*/ 3105588 h 6046908"/>
              <a:gd name="connsiteX17-4339" fmla="*/ 397186 w 4527226"/>
              <a:gd name="connsiteY17-4340" fmla="*/ 3021768 h 6046908"/>
              <a:gd name="connsiteX18-4341" fmla="*/ 488626 w 4527226"/>
              <a:gd name="connsiteY18-4342" fmla="*/ 2998908 h 6046908"/>
              <a:gd name="connsiteX19-4343" fmla="*/ 471956 w 4527226"/>
              <a:gd name="connsiteY19-4344" fmla="*/ 2942709 h 6046908"/>
              <a:gd name="connsiteX20-4345" fmla="*/ 435286 w 4527226"/>
              <a:gd name="connsiteY20-4346" fmla="*/ 2930328 h 6046908"/>
              <a:gd name="connsiteX21-4347" fmla="*/ 389566 w 4527226"/>
              <a:gd name="connsiteY21-4348" fmla="*/ 2930328 h 6046908"/>
              <a:gd name="connsiteX22-4349" fmla="*/ 314000 w 4527226"/>
              <a:gd name="connsiteY22-4350" fmla="*/ 2893495 h 6046908"/>
              <a:gd name="connsiteX23-4351" fmla="*/ 320986 w 4527226"/>
              <a:gd name="connsiteY23-4352" fmla="*/ 2846508 h 6046908"/>
              <a:gd name="connsiteX24-4353" fmla="*/ 328606 w 4527226"/>
              <a:gd name="connsiteY24-4354" fmla="*/ 2793168 h 6046908"/>
              <a:gd name="connsiteX25-4355" fmla="*/ 313366 w 4527226"/>
              <a:gd name="connsiteY25-4356" fmla="*/ 2732208 h 6046908"/>
              <a:gd name="connsiteX26-4357" fmla="*/ 267646 w 4527226"/>
              <a:gd name="connsiteY26-4358" fmla="*/ 2671248 h 6046908"/>
              <a:gd name="connsiteX27-4359" fmla="*/ 176206 w 4527226"/>
              <a:gd name="connsiteY27-4360" fmla="*/ 2656008 h 6046908"/>
              <a:gd name="connsiteX28-4361" fmla="*/ 54286 w 4527226"/>
              <a:gd name="connsiteY28-4362" fmla="*/ 2610288 h 6046908"/>
              <a:gd name="connsiteX29-4363" fmla="*/ 7931 w 4527226"/>
              <a:gd name="connsiteY29-4364" fmla="*/ 2563298 h 6046908"/>
              <a:gd name="connsiteX30-4365" fmla="*/ 8566 w 4527226"/>
              <a:gd name="connsiteY30-4366" fmla="*/ 2488368 h 6046908"/>
              <a:gd name="connsiteX31-4367" fmla="*/ 92386 w 4527226"/>
              <a:gd name="connsiteY31-4368" fmla="*/ 2335968 h 6046908"/>
              <a:gd name="connsiteX32-4369" fmla="*/ 221926 w 4527226"/>
              <a:gd name="connsiteY32-4370" fmla="*/ 2175948 h 6046908"/>
              <a:gd name="connsiteX33-4371" fmla="*/ 282886 w 4527226"/>
              <a:gd name="connsiteY33-4372" fmla="*/ 2084508 h 6046908"/>
              <a:gd name="connsiteX34-4373" fmla="*/ 328606 w 4527226"/>
              <a:gd name="connsiteY34-4374" fmla="*/ 1977828 h 6046908"/>
              <a:gd name="connsiteX35-4375" fmla="*/ 359086 w 4527226"/>
              <a:gd name="connsiteY35-4376" fmla="*/ 1871148 h 6046908"/>
              <a:gd name="connsiteX36-4377" fmla="*/ 374326 w 4527226"/>
              <a:gd name="connsiteY36-4378" fmla="*/ 1810188 h 6046908"/>
              <a:gd name="connsiteX37-4379" fmla="*/ 343846 w 4527226"/>
              <a:gd name="connsiteY37-4380" fmla="*/ 1756848 h 6046908"/>
              <a:gd name="connsiteX38-4381" fmla="*/ 328606 w 4527226"/>
              <a:gd name="connsiteY38-4382" fmla="*/ 1680648 h 6046908"/>
              <a:gd name="connsiteX39-4383" fmla="*/ 412426 w 4527226"/>
              <a:gd name="connsiteY39-4384" fmla="*/ 1474908 h 6046908"/>
              <a:gd name="connsiteX40-4385" fmla="*/ 442906 w 4527226"/>
              <a:gd name="connsiteY40-4386" fmla="*/ 1307268 h 6046908"/>
              <a:gd name="connsiteX41-4387" fmla="*/ 465766 w 4527226"/>
              <a:gd name="connsiteY41-4388" fmla="*/ 1192968 h 6046908"/>
              <a:gd name="connsiteX42-4389" fmla="*/ 503866 w 4527226"/>
              <a:gd name="connsiteY42-4390" fmla="*/ 1055808 h 6046908"/>
              <a:gd name="connsiteX43-4391" fmla="*/ 557206 w 4527226"/>
              <a:gd name="connsiteY43-4392" fmla="*/ 888168 h 6046908"/>
              <a:gd name="connsiteX44-4393" fmla="*/ 503866 w 4527226"/>
              <a:gd name="connsiteY44-4394" fmla="*/ 888168 h 6046908"/>
              <a:gd name="connsiteX45-4395" fmla="*/ 412426 w 4527226"/>
              <a:gd name="connsiteY45-4396" fmla="*/ 834828 h 6046908"/>
              <a:gd name="connsiteX46-4397" fmla="*/ 328606 w 4527226"/>
              <a:gd name="connsiteY46-4398" fmla="*/ 789108 h 6046908"/>
              <a:gd name="connsiteX47-4399" fmla="*/ 260026 w 4527226"/>
              <a:gd name="connsiteY47-4400" fmla="*/ 773868 h 6046908"/>
              <a:gd name="connsiteX48-4401" fmla="*/ 214306 w 4527226"/>
              <a:gd name="connsiteY48-4402" fmla="*/ 751008 h 6046908"/>
              <a:gd name="connsiteX49-4403" fmla="*/ 260026 w 4527226"/>
              <a:gd name="connsiteY49-4404" fmla="*/ 674808 h 6046908"/>
              <a:gd name="connsiteX50-4405" fmla="*/ 374326 w 4527226"/>
              <a:gd name="connsiteY50-4406" fmla="*/ 606228 h 6046908"/>
              <a:gd name="connsiteX51-4407" fmla="*/ 557206 w 4527226"/>
              <a:gd name="connsiteY51-4408" fmla="*/ 507168 h 6046908"/>
              <a:gd name="connsiteX52-4409" fmla="*/ 656266 w 4527226"/>
              <a:gd name="connsiteY52-4410" fmla="*/ 423348 h 6046908"/>
              <a:gd name="connsiteX53-4411" fmla="*/ 892486 w 4527226"/>
              <a:gd name="connsiteY53-4412" fmla="*/ 232848 h 6046908"/>
              <a:gd name="connsiteX54-4413" fmla="*/ 1174426 w 4527226"/>
              <a:gd name="connsiteY54-4414" fmla="*/ 80448 h 6046908"/>
              <a:gd name="connsiteX55-4415" fmla="*/ 1593526 w 4527226"/>
              <a:gd name="connsiteY55-4416" fmla="*/ 11868 h 6046908"/>
              <a:gd name="connsiteX56-4417" fmla="*/ 1944046 w 4527226"/>
              <a:gd name="connsiteY56-4418" fmla="*/ 4248 h 6046908"/>
              <a:gd name="connsiteX57-4419" fmla="*/ 2172646 w 4527226"/>
              <a:gd name="connsiteY57-4420" fmla="*/ 4248 h 6046908"/>
              <a:gd name="connsiteX58-4421" fmla="*/ 2393626 w 4527226"/>
              <a:gd name="connsiteY58-4422" fmla="*/ 57588 h 6046908"/>
              <a:gd name="connsiteX59-4423" fmla="*/ 2667946 w 4527226"/>
              <a:gd name="connsiteY59-4424" fmla="*/ 133788 h 6046908"/>
              <a:gd name="connsiteX60-4425" fmla="*/ 2820346 w 4527226"/>
              <a:gd name="connsiteY60-4426" fmla="*/ 202368 h 6046908"/>
              <a:gd name="connsiteX61-4427" fmla="*/ 3102286 w 4527226"/>
              <a:gd name="connsiteY61-4428" fmla="*/ 400488 h 6046908"/>
              <a:gd name="connsiteX62-4429" fmla="*/ 3285166 w 4527226"/>
              <a:gd name="connsiteY62-4430" fmla="*/ 651948 h 6046908"/>
              <a:gd name="connsiteX63-4431" fmla="*/ 3407086 w 4527226"/>
              <a:gd name="connsiteY63-4432" fmla="*/ 918648 h 6046908"/>
              <a:gd name="connsiteX64-4433" fmla="*/ 3475666 w 4527226"/>
              <a:gd name="connsiteY64-4434" fmla="*/ 1238688 h 6046908"/>
              <a:gd name="connsiteX65-4435" fmla="*/ 3506146 w 4527226"/>
              <a:gd name="connsiteY65-4436" fmla="*/ 1543488 h 6046908"/>
              <a:gd name="connsiteX66-4437" fmla="*/ 3506146 w 4527226"/>
              <a:gd name="connsiteY66-4438" fmla="*/ 1962588 h 6046908"/>
              <a:gd name="connsiteX67-4439" fmla="*/ 3338506 w 4527226"/>
              <a:gd name="connsiteY67-4440" fmla="*/ 2305488 h 6046908"/>
              <a:gd name="connsiteX68-4441" fmla="*/ 3254686 w 4527226"/>
              <a:gd name="connsiteY68-4442" fmla="*/ 2473128 h 6046908"/>
              <a:gd name="connsiteX69-4443" fmla="*/ 3132766 w 4527226"/>
              <a:gd name="connsiteY69-4444" fmla="*/ 2663628 h 6046908"/>
              <a:gd name="connsiteX70-4445" fmla="*/ 3071806 w 4527226"/>
              <a:gd name="connsiteY70-4446" fmla="*/ 2838888 h 6046908"/>
              <a:gd name="connsiteX71-4447" fmla="*/ 3064186 w 4527226"/>
              <a:gd name="connsiteY71-4448" fmla="*/ 2915088 h 6046908"/>
              <a:gd name="connsiteX72-4449" fmla="*/ 3018466 w 4527226"/>
              <a:gd name="connsiteY72-4450" fmla="*/ 3014148 h 6046908"/>
              <a:gd name="connsiteX73-4451" fmla="*/ 2980366 w 4527226"/>
              <a:gd name="connsiteY73-4452" fmla="*/ 3082728 h 6046908"/>
              <a:gd name="connsiteX74-4453" fmla="*/ 2957506 w 4527226"/>
              <a:gd name="connsiteY74-4454" fmla="*/ 3120828 h 6046908"/>
              <a:gd name="connsiteX75-4455" fmla="*/ 2957506 w 4527226"/>
              <a:gd name="connsiteY75-4456" fmla="*/ 3555168 h 6046908"/>
              <a:gd name="connsiteX76-4457" fmla="*/ 3010846 w 4527226"/>
              <a:gd name="connsiteY76-4458" fmla="*/ 3539928 h 6046908"/>
              <a:gd name="connsiteX77-4459" fmla="*/ 3109906 w 4527226"/>
              <a:gd name="connsiteY77-4460" fmla="*/ 3570408 h 6046908"/>
              <a:gd name="connsiteX78-4461" fmla="*/ 3140386 w 4527226"/>
              <a:gd name="connsiteY78-4462" fmla="*/ 3631368 h 6046908"/>
              <a:gd name="connsiteX79-4463" fmla="*/ 3117526 w 4527226"/>
              <a:gd name="connsiteY79-4464" fmla="*/ 3738048 h 6046908"/>
              <a:gd name="connsiteX80-4465" fmla="*/ 3125146 w 4527226"/>
              <a:gd name="connsiteY80-4466" fmla="*/ 4103808 h 6046908"/>
              <a:gd name="connsiteX81-4467" fmla="*/ 3163246 w 4527226"/>
              <a:gd name="connsiteY81-4468" fmla="*/ 4157148 h 6046908"/>
              <a:gd name="connsiteX82-4469" fmla="*/ 3201346 w 4527226"/>
              <a:gd name="connsiteY82-4470" fmla="*/ 4164768 h 6046908"/>
              <a:gd name="connsiteX83-4471" fmla="*/ 3231826 w 4527226"/>
              <a:gd name="connsiteY83-4472" fmla="*/ 4172388 h 6046908"/>
              <a:gd name="connsiteX84-4473" fmla="*/ 3285166 w 4527226"/>
              <a:gd name="connsiteY84-4474" fmla="*/ 4294308 h 6046908"/>
              <a:gd name="connsiteX85-4475" fmla="*/ 3300406 w 4527226"/>
              <a:gd name="connsiteY85-4476" fmla="*/ 4347648 h 6046908"/>
              <a:gd name="connsiteX86-4477" fmla="*/ 3330886 w 4527226"/>
              <a:gd name="connsiteY86-4478" fmla="*/ 4408608 h 6046908"/>
              <a:gd name="connsiteX87-4479" fmla="*/ 3551866 w 4527226"/>
              <a:gd name="connsiteY87-4480" fmla="*/ 4644828 h 6046908"/>
              <a:gd name="connsiteX88-4481" fmla="*/ 3887146 w 4527226"/>
              <a:gd name="connsiteY88-4482" fmla="*/ 5025828 h 6046908"/>
              <a:gd name="connsiteX89-4483" fmla="*/ 4100506 w 4527226"/>
              <a:gd name="connsiteY89-4484" fmla="*/ 5300148 h 6046908"/>
              <a:gd name="connsiteX90-4485" fmla="*/ 4367206 w 4527226"/>
              <a:gd name="connsiteY90-4486" fmla="*/ 5726868 h 6046908"/>
              <a:gd name="connsiteX91-4487" fmla="*/ 4527226 w 4527226"/>
              <a:gd name="connsiteY91-4488" fmla="*/ 6046908 h 6046908"/>
              <a:gd name="connsiteX0-4489" fmla="*/ 707488 w 4527226"/>
              <a:gd name="connsiteY0-4490" fmla="*/ 5008470 h 6046908"/>
              <a:gd name="connsiteX1-4491" fmla="*/ 961066 w 4527226"/>
              <a:gd name="connsiteY1-4492" fmla="*/ 4644828 h 6046908"/>
              <a:gd name="connsiteX2-4493" fmla="*/ 1342066 w 4527226"/>
              <a:gd name="connsiteY2-4494" fmla="*/ 4172388 h 6046908"/>
              <a:gd name="connsiteX3-4495" fmla="*/ 1258246 w 4527226"/>
              <a:gd name="connsiteY3-4496" fmla="*/ 4012368 h 6046908"/>
              <a:gd name="connsiteX4-4497" fmla="*/ 1204906 w 4527226"/>
              <a:gd name="connsiteY4-4498" fmla="*/ 3928548 h 6046908"/>
              <a:gd name="connsiteX5-4499" fmla="*/ 1174426 w 4527226"/>
              <a:gd name="connsiteY5-4500" fmla="*/ 3768528 h 6046908"/>
              <a:gd name="connsiteX6-4501" fmla="*/ 1151566 w 4527226"/>
              <a:gd name="connsiteY6-4502" fmla="*/ 3699948 h 6046908"/>
              <a:gd name="connsiteX7-4503" fmla="*/ 1143946 w 4527226"/>
              <a:gd name="connsiteY7-4504" fmla="*/ 3669468 h 6046908"/>
              <a:gd name="connsiteX8-4505" fmla="*/ 1067746 w 4527226"/>
              <a:gd name="connsiteY8-4506" fmla="*/ 3661848 h 6046908"/>
              <a:gd name="connsiteX9-4507" fmla="*/ 938206 w 4527226"/>
              <a:gd name="connsiteY9-4508" fmla="*/ 3669468 h 6046908"/>
              <a:gd name="connsiteX10-4509" fmla="*/ 831526 w 4527226"/>
              <a:gd name="connsiteY10-4510" fmla="*/ 3692328 h 6046908"/>
              <a:gd name="connsiteX11-4511" fmla="*/ 610546 w 4527226"/>
              <a:gd name="connsiteY11-4512" fmla="*/ 3738048 h 6046908"/>
              <a:gd name="connsiteX12-4513" fmla="*/ 389566 w 4527226"/>
              <a:gd name="connsiteY12-4514" fmla="*/ 3638988 h 6046908"/>
              <a:gd name="connsiteX13-4515" fmla="*/ 381946 w 4527226"/>
              <a:gd name="connsiteY13-4516" fmla="*/ 3326568 h 6046908"/>
              <a:gd name="connsiteX14-4517" fmla="*/ 420046 w 4527226"/>
              <a:gd name="connsiteY14-4518" fmla="*/ 3227508 h 6046908"/>
              <a:gd name="connsiteX15-4519" fmla="*/ 389566 w 4527226"/>
              <a:gd name="connsiteY15-4520" fmla="*/ 3166548 h 6046908"/>
              <a:gd name="connsiteX16-4521" fmla="*/ 351466 w 4527226"/>
              <a:gd name="connsiteY16-4522" fmla="*/ 3105588 h 6046908"/>
              <a:gd name="connsiteX17-4523" fmla="*/ 397186 w 4527226"/>
              <a:gd name="connsiteY17-4524" fmla="*/ 3021768 h 6046908"/>
              <a:gd name="connsiteX18-4525" fmla="*/ 488626 w 4527226"/>
              <a:gd name="connsiteY18-4526" fmla="*/ 2998908 h 6046908"/>
              <a:gd name="connsiteX19-4527" fmla="*/ 471956 w 4527226"/>
              <a:gd name="connsiteY19-4528" fmla="*/ 2942709 h 6046908"/>
              <a:gd name="connsiteX20-4529" fmla="*/ 435286 w 4527226"/>
              <a:gd name="connsiteY20-4530" fmla="*/ 2930328 h 6046908"/>
              <a:gd name="connsiteX21-4531" fmla="*/ 389566 w 4527226"/>
              <a:gd name="connsiteY21-4532" fmla="*/ 2930328 h 6046908"/>
              <a:gd name="connsiteX22-4533" fmla="*/ 314000 w 4527226"/>
              <a:gd name="connsiteY22-4534" fmla="*/ 2893495 h 6046908"/>
              <a:gd name="connsiteX23-4535" fmla="*/ 320986 w 4527226"/>
              <a:gd name="connsiteY23-4536" fmla="*/ 2846508 h 6046908"/>
              <a:gd name="connsiteX24-4537" fmla="*/ 328606 w 4527226"/>
              <a:gd name="connsiteY24-4538" fmla="*/ 2793168 h 6046908"/>
              <a:gd name="connsiteX25-4539" fmla="*/ 313366 w 4527226"/>
              <a:gd name="connsiteY25-4540" fmla="*/ 2732208 h 6046908"/>
              <a:gd name="connsiteX26-4541" fmla="*/ 267646 w 4527226"/>
              <a:gd name="connsiteY26-4542" fmla="*/ 2671248 h 6046908"/>
              <a:gd name="connsiteX27-4543" fmla="*/ 176206 w 4527226"/>
              <a:gd name="connsiteY27-4544" fmla="*/ 2656008 h 6046908"/>
              <a:gd name="connsiteX28-4545" fmla="*/ 54286 w 4527226"/>
              <a:gd name="connsiteY28-4546" fmla="*/ 2610288 h 6046908"/>
              <a:gd name="connsiteX29-4547" fmla="*/ 7931 w 4527226"/>
              <a:gd name="connsiteY29-4548" fmla="*/ 2563298 h 6046908"/>
              <a:gd name="connsiteX30-4549" fmla="*/ 8566 w 4527226"/>
              <a:gd name="connsiteY30-4550" fmla="*/ 2488368 h 6046908"/>
              <a:gd name="connsiteX31-4551" fmla="*/ 92386 w 4527226"/>
              <a:gd name="connsiteY31-4552" fmla="*/ 2335968 h 6046908"/>
              <a:gd name="connsiteX32-4553" fmla="*/ 221926 w 4527226"/>
              <a:gd name="connsiteY32-4554" fmla="*/ 2175948 h 6046908"/>
              <a:gd name="connsiteX33-4555" fmla="*/ 282886 w 4527226"/>
              <a:gd name="connsiteY33-4556" fmla="*/ 2084508 h 6046908"/>
              <a:gd name="connsiteX34-4557" fmla="*/ 328606 w 4527226"/>
              <a:gd name="connsiteY34-4558" fmla="*/ 1977828 h 6046908"/>
              <a:gd name="connsiteX35-4559" fmla="*/ 359086 w 4527226"/>
              <a:gd name="connsiteY35-4560" fmla="*/ 1871148 h 6046908"/>
              <a:gd name="connsiteX36-4561" fmla="*/ 374326 w 4527226"/>
              <a:gd name="connsiteY36-4562" fmla="*/ 1810188 h 6046908"/>
              <a:gd name="connsiteX37-4563" fmla="*/ 343846 w 4527226"/>
              <a:gd name="connsiteY37-4564" fmla="*/ 1756848 h 6046908"/>
              <a:gd name="connsiteX38-4565" fmla="*/ 328606 w 4527226"/>
              <a:gd name="connsiteY38-4566" fmla="*/ 1680648 h 6046908"/>
              <a:gd name="connsiteX39-4567" fmla="*/ 412426 w 4527226"/>
              <a:gd name="connsiteY39-4568" fmla="*/ 1474908 h 6046908"/>
              <a:gd name="connsiteX40-4569" fmla="*/ 442906 w 4527226"/>
              <a:gd name="connsiteY40-4570" fmla="*/ 1307268 h 6046908"/>
              <a:gd name="connsiteX41-4571" fmla="*/ 465766 w 4527226"/>
              <a:gd name="connsiteY41-4572" fmla="*/ 1192968 h 6046908"/>
              <a:gd name="connsiteX42-4573" fmla="*/ 503866 w 4527226"/>
              <a:gd name="connsiteY42-4574" fmla="*/ 1055808 h 6046908"/>
              <a:gd name="connsiteX43-4575" fmla="*/ 557206 w 4527226"/>
              <a:gd name="connsiteY43-4576" fmla="*/ 888168 h 6046908"/>
              <a:gd name="connsiteX44-4577" fmla="*/ 503866 w 4527226"/>
              <a:gd name="connsiteY44-4578" fmla="*/ 888168 h 6046908"/>
              <a:gd name="connsiteX45-4579" fmla="*/ 412426 w 4527226"/>
              <a:gd name="connsiteY45-4580" fmla="*/ 834828 h 6046908"/>
              <a:gd name="connsiteX46-4581" fmla="*/ 328606 w 4527226"/>
              <a:gd name="connsiteY46-4582" fmla="*/ 789108 h 6046908"/>
              <a:gd name="connsiteX47-4583" fmla="*/ 260026 w 4527226"/>
              <a:gd name="connsiteY47-4584" fmla="*/ 773868 h 6046908"/>
              <a:gd name="connsiteX48-4585" fmla="*/ 214306 w 4527226"/>
              <a:gd name="connsiteY48-4586" fmla="*/ 751008 h 6046908"/>
              <a:gd name="connsiteX49-4587" fmla="*/ 260026 w 4527226"/>
              <a:gd name="connsiteY49-4588" fmla="*/ 674808 h 6046908"/>
              <a:gd name="connsiteX50-4589" fmla="*/ 374326 w 4527226"/>
              <a:gd name="connsiteY50-4590" fmla="*/ 606228 h 6046908"/>
              <a:gd name="connsiteX51-4591" fmla="*/ 557206 w 4527226"/>
              <a:gd name="connsiteY51-4592" fmla="*/ 507168 h 6046908"/>
              <a:gd name="connsiteX52-4593" fmla="*/ 656266 w 4527226"/>
              <a:gd name="connsiteY52-4594" fmla="*/ 423348 h 6046908"/>
              <a:gd name="connsiteX53-4595" fmla="*/ 892486 w 4527226"/>
              <a:gd name="connsiteY53-4596" fmla="*/ 232848 h 6046908"/>
              <a:gd name="connsiteX54-4597" fmla="*/ 1174426 w 4527226"/>
              <a:gd name="connsiteY54-4598" fmla="*/ 80448 h 6046908"/>
              <a:gd name="connsiteX55-4599" fmla="*/ 1593526 w 4527226"/>
              <a:gd name="connsiteY55-4600" fmla="*/ 11868 h 6046908"/>
              <a:gd name="connsiteX56-4601" fmla="*/ 1944046 w 4527226"/>
              <a:gd name="connsiteY56-4602" fmla="*/ 4248 h 6046908"/>
              <a:gd name="connsiteX57-4603" fmla="*/ 2172646 w 4527226"/>
              <a:gd name="connsiteY57-4604" fmla="*/ 4248 h 6046908"/>
              <a:gd name="connsiteX58-4605" fmla="*/ 2393626 w 4527226"/>
              <a:gd name="connsiteY58-4606" fmla="*/ 57588 h 6046908"/>
              <a:gd name="connsiteX59-4607" fmla="*/ 2667946 w 4527226"/>
              <a:gd name="connsiteY59-4608" fmla="*/ 133788 h 6046908"/>
              <a:gd name="connsiteX60-4609" fmla="*/ 2820346 w 4527226"/>
              <a:gd name="connsiteY60-4610" fmla="*/ 202368 h 6046908"/>
              <a:gd name="connsiteX61-4611" fmla="*/ 3102286 w 4527226"/>
              <a:gd name="connsiteY61-4612" fmla="*/ 400488 h 6046908"/>
              <a:gd name="connsiteX62-4613" fmla="*/ 3285166 w 4527226"/>
              <a:gd name="connsiteY62-4614" fmla="*/ 651948 h 6046908"/>
              <a:gd name="connsiteX63-4615" fmla="*/ 3407086 w 4527226"/>
              <a:gd name="connsiteY63-4616" fmla="*/ 918648 h 6046908"/>
              <a:gd name="connsiteX64-4617" fmla="*/ 3475666 w 4527226"/>
              <a:gd name="connsiteY64-4618" fmla="*/ 1238688 h 6046908"/>
              <a:gd name="connsiteX65-4619" fmla="*/ 3506146 w 4527226"/>
              <a:gd name="connsiteY65-4620" fmla="*/ 1543488 h 6046908"/>
              <a:gd name="connsiteX66-4621" fmla="*/ 3506146 w 4527226"/>
              <a:gd name="connsiteY66-4622" fmla="*/ 1962588 h 6046908"/>
              <a:gd name="connsiteX67-4623" fmla="*/ 3338506 w 4527226"/>
              <a:gd name="connsiteY67-4624" fmla="*/ 2305488 h 6046908"/>
              <a:gd name="connsiteX68-4625" fmla="*/ 3254686 w 4527226"/>
              <a:gd name="connsiteY68-4626" fmla="*/ 2473128 h 6046908"/>
              <a:gd name="connsiteX69-4627" fmla="*/ 3132766 w 4527226"/>
              <a:gd name="connsiteY69-4628" fmla="*/ 2663628 h 6046908"/>
              <a:gd name="connsiteX70-4629" fmla="*/ 3071806 w 4527226"/>
              <a:gd name="connsiteY70-4630" fmla="*/ 2838888 h 6046908"/>
              <a:gd name="connsiteX71-4631" fmla="*/ 3064186 w 4527226"/>
              <a:gd name="connsiteY71-4632" fmla="*/ 2915088 h 6046908"/>
              <a:gd name="connsiteX72-4633" fmla="*/ 3018466 w 4527226"/>
              <a:gd name="connsiteY72-4634" fmla="*/ 3014148 h 6046908"/>
              <a:gd name="connsiteX73-4635" fmla="*/ 2980366 w 4527226"/>
              <a:gd name="connsiteY73-4636" fmla="*/ 3082728 h 6046908"/>
              <a:gd name="connsiteX74-4637" fmla="*/ 2957506 w 4527226"/>
              <a:gd name="connsiteY74-4638" fmla="*/ 3120828 h 6046908"/>
              <a:gd name="connsiteX75-4639" fmla="*/ 2957506 w 4527226"/>
              <a:gd name="connsiteY75-4640" fmla="*/ 3555168 h 6046908"/>
              <a:gd name="connsiteX76-4641" fmla="*/ 3010846 w 4527226"/>
              <a:gd name="connsiteY76-4642" fmla="*/ 3539928 h 6046908"/>
              <a:gd name="connsiteX77-4643" fmla="*/ 3109906 w 4527226"/>
              <a:gd name="connsiteY77-4644" fmla="*/ 3570408 h 6046908"/>
              <a:gd name="connsiteX78-4645" fmla="*/ 3140386 w 4527226"/>
              <a:gd name="connsiteY78-4646" fmla="*/ 3631368 h 6046908"/>
              <a:gd name="connsiteX79-4647" fmla="*/ 3117526 w 4527226"/>
              <a:gd name="connsiteY79-4648" fmla="*/ 3738048 h 6046908"/>
              <a:gd name="connsiteX80-4649" fmla="*/ 3125146 w 4527226"/>
              <a:gd name="connsiteY80-4650" fmla="*/ 4103808 h 6046908"/>
              <a:gd name="connsiteX81-4651" fmla="*/ 3163246 w 4527226"/>
              <a:gd name="connsiteY81-4652" fmla="*/ 4157148 h 6046908"/>
              <a:gd name="connsiteX82-4653" fmla="*/ 3201346 w 4527226"/>
              <a:gd name="connsiteY82-4654" fmla="*/ 4164768 h 6046908"/>
              <a:gd name="connsiteX83-4655" fmla="*/ 3231826 w 4527226"/>
              <a:gd name="connsiteY83-4656" fmla="*/ 4172388 h 6046908"/>
              <a:gd name="connsiteX84-4657" fmla="*/ 3285166 w 4527226"/>
              <a:gd name="connsiteY84-4658" fmla="*/ 4294308 h 6046908"/>
              <a:gd name="connsiteX85-4659" fmla="*/ 3300406 w 4527226"/>
              <a:gd name="connsiteY85-4660" fmla="*/ 4347648 h 6046908"/>
              <a:gd name="connsiteX86-4661" fmla="*/ 3330886 w 4527226"/>
              <a:gd name="connsiteY86-4662" fmla="*/ 4408608 h 6046908"/>
              <a:gd name="connsiteX87-4663" fmla="*/ 3551866 w 4527226"/>
              <a:gd name="connsiteY87-4664" fmla="*/ 4644828 h 6046908"/>
              <a:gd name="connsiteX88-4665" fmla="*/ 3887146 w 4527226"/>
              <a:gd name="connsiteY88-4666" fmla="*/ 5025828 h 6046908"/>
              <a:gd name="connsiteX89-4667" fmla="*/ 4100506 w 4527226"/>
              <a:gd name="connsiteY89-4668" fmla="*/ 5300148 h 6046908"/>
              <a:gd name="connsiteX90-4669" fmla="*/ 4367206 w 4527226"/>
              <a:gd name="connsiteY90-4670" fmla="*/ 5726868 h 6046908"/>
              <a:gd name="connsiteX91-4671" fmla="*/ 4527226 w 4527226"/>
              <a:gd name="connsiteY91-4672" fmla="*/ 6046908 h 6046908"/>
              <a:gd name="connsiteX0-4673" fmla="*/ 707488 w 4367206"/>
              <a:gd name="connsiteY0-4674" fmla="*/ 5008470 h 5726868"/>
              <a:gd name="connsiteX1-4675" fmla="*/ 961066 w 4367206"/>
              <a:gd name="connsiteY1-4676" fmla="*/ 4644828 h 5726868"/>
              <a:gd name="connsiteX2-4677" fmla="*/ 1342066 w 4367206"/>
              <a:gd name="connsiteY2-4678" fmla="*/ 4172388 h 5726868"/>
              <a:gd name="connsiteX3-4679" fmla="*/ 1258246 w 4367206"/>
              <a:gd name="connsiteY3-4680" fmla="*/ 4012368 h 5726868"/>
              <a:gd name="connsiteX4-4681" fmla="*/ 1204906 w 4367206"/>
              <a:gd name="connsiteY4-4682" fmla="*/ 3928548 h 5726868"/>
              <a:gd name="connsiteX5-4683" fmla="*/ 1174426 w 4367206"/>
              <a:gd name="connsiteY5-4684" fmla="*/ 3768528 h 5726868"/>
              <a:gd name="connsiteX6-4685" fmla="*/ 1151566 w 4367206"/>
              <a:gd name="connsiteY6-4686" fmla="*/ 3699948 h 5726868"/>
              <a:gd name="connsiteX7-4687" fmla="*/ 1143946 w 4367206"/>
              <a:gd name="connsiteY7-4688" fmla="*/ 3669468 h 5726868"/>
              <a:gd name="connsiteX8-4689" fmla="*/ 1067746 w 4367206"/>
              <a:gd name="connsiteY8-4690" fmla="*/ 3661848 h 5726868"/>
              <a:gd name="connsiteX9-4691" fmla="*/ 938206 w 4367206"/>
              <a:gd name="connsiteY9-4692" fmla="*/ 3669468 h 5726868"/>
              <a:gd name="connsiteX10-4693" fmla="*/ 831526 w 4367206"/>
              <a:gd name="connsiteY10-4694" fmla="*/ 3692328 h 5726868"/>
              <a:gd name="connsiteX11-4695" fmla="*/ 610546 w 4367206"/>
              <a:gd name="connsiteY11-4696" fmla="*/ 3738048 h 5726868"/>
              <a:gd name="connsiteX12-4697" fmla="*/ 389566 w 4367206"/>
              <a:gd name="connsiteY12-4698" fmla="*/ 3638988 h 5726868"/>
              <a:gd name="connsiteX13-4699" fmla="*/ 381946 w 4367206"/>
              <a:gd name="connsiteY13-4700" fmla="*/ 3326568 h 5726868"/>
              <a:gd name="connsiteX14-4701" fmla="*/ 420046 w 4367206"/>
              <a:gd name="connsiteY14-4702" fmla="*/ 3227508 h 5726868"/>
              <a:gd name="connsiteX15-4703" fmla="*/ 389566 w 4367206"/>
              <a:gd name="connsiteY15-4704" fmla="*/ 3166548 h 5726868"/>
              <a:gd name="connsiteX16-4705" fmla="*/ 351466 w 4367206"/>
              <a:gd name="connsiteY16-4706" fmla="*/ 3105588 h 5726868"/>
              <a:gd name="connsiteX17-4707" fmla="*/ 397186 w 4367206"/>
              <a:gd name="connsiteY17-4708" fmla="*/ 3021768 h 5726868"/>
              <a:gd name="connsiteX18-4709" fmla="*/ 488626 w 4367206"/>
              <a:gd name="connsiteY18-4710" fmla="*/ 2998908 h 5726868"/>
              <a:gd name="connsiteX19-4711" fmla="*/ 471956 w 4367206"/>
              <a:gd name="connsiteY19-4712" fmla="*/ 2942709 h 5726868"/>
              <a:gd name="connsiteX20-4713" fmla="*/ 435286 w 4367206"/>
              <a:gd name="connsiteY20-4714" fmla="*/ 2930328 h 5726868"/>
              <a:gd name="connsiteX21-4715" fmla="*/ 389566 w 4367206"/>
              <a:gd name="connsiteY21-4716" fmla="*/ 2930328 h 5726868"/>
              <a:gd name="connsiteX22-4717" fmla="*/ 314000 w 4367206"/>
              <a:gd name="connsiteY22-4718" fmla="*/ 2893495 h 5726868"/>
              <a:gd name="connsiteX23-4719" fmla="*/ 320986 w 4367206"/>
              <a:gd name="connsiteY23-4720" fmla="*/ 2846508 h 5726868"/>
              <a:gd name="connsiteX24-4721" fmla="*/ 328606 w 4367206"/>
              <a:gd name="connsiteY24-4722" fmla="*/ 2793168 h 5726868"/>
              <a:gd name="connsiteX25-4723" fmla="*/ 313366 w 4367206"/>
              <a:gd name="connsiteY25-4724" fmla="*/ 2732208 h 5726868"/>
              <a:gd name="connsiteX26-4725" fmla="*/ 267646 w 4367206"/>
              <a:gd name="connsiteY26-4726" fmla="*/ 2671248 h 5726868"/>
              <a:gd name="connsiteX27-4727" fmla="*/ 176206 w 4367206"/>
              <a:gd name="connsiteY27-4728" fmla="*/ 2656008 h 5726868"/>
              <a:gd name="connsiteX28-4729" fmla="*/ 54286 w 4367206"/>
              <a:gd name="connsiteY28-4730" fmla="*/ 2610288 h 5726868"/>
              <a:gd name="connsiteX29-4731" fmla="*/ 7931 w 4367206"/>
              <a:gd name="connsiteY29-4732" fmla="*/ 2563298 h 5726868"/>
              <a:gd name="connsiteX30-4733" fmla="*/ 8566 w 4367206"/>
              <a:gd name="connsiteY30-4734" fmla="*/ 2488368 h 5726868"/>
              <a:gd name="connsiteX31-4735" fmla="*/ 92386 w 4367206"/>
              <a:gd name="connsiteY31-4736" fmla="*/ 2335968 h 5726868"/>
              <a:gd name="connsiteX32-4737" fmla="*/ 221926 w 4367206"/>
              <a:gd name="connsiteY32-4738" fmla="*/ 2175948 h 5726868"/>
              <a:gd name="connsiteX33-4739" fmla="*/ 282886 w 4367206"/>
              <a:gd name="connsiteY33-4740" fmla="*/ 2084508 h 5726868"/>
              <a:gd name="connsiteX34-4741" fmla="*/ 328606 w 4367206"/>
              <a:gd name="connsiteY34-4742" fmla="*/ 1977828 h 5726868"/>
              <a:gd name="connsiteX35-4743" fmla="*/ 359086 w 4367206"/>
              <a:gd name="connsiteY35-4744" fmla="*/ 1871148 h 5726868"/>
              <a:gd name="connsiteX36-4745" fmla="*/ 374326 w 4367206"/>
              <a:gd name="connsiteY36-4746" fmla="*/ 1810188 h 5726868"/>
              <a:gd name="connsiteX37-4747" fmla="*/ 343846 w 4367206"/>
              <a:gd name="connsiteY37-4748" fmla="*/ 1756848 h 5726868"/>
              <a:gd name="connsiteX38-4749" fmla="*/ 328606 w 4367206"/>
              <a:gd name="connsiteY38-4750" fmla="*/ 1680648 h 5726868"/>
              <a:gd name="connsiteX39-4751" fmla="*/ 412426 w 4367206"/>
              <a:gd name="connsiteY39-4752" fmla="*/ 1474908 h 5726868"/>
              <a:gd name="connsiteX40-4753" fmla="*/ 442906 w 4367206"/>
              <a:gd name="connsiteY40-4754" fmla="*/ 1307268 h 5726868"/>
              <a:gd name="connsiteX41-4755" fmla="*/ 465766 w 4367206"/>
              <a:gd name="connsiteY41-4756" fmla="*/ 1192968 h 5726868"/>
              <a:gd name="connsiteX42-4757" fmla="*/ 503866 w 4367206"/>
              <a:gd name="connsiteY42-4758" fmla="*/ 1055808 h 5726868"/>
              <a:gd name="connsiteX43-4759" fmla="*/ 557206 w 4367206"/>
              <a:gd name="connsiteY43-4760" fmla="*/ 888168 h 5726868"/>
              <a:gd name="connsiteX44-4761" fmla="*/ 503866 w 4367206"/>
              <a:gd name="connsiteY44-4762" fmla="*/ 888168 h 5726868"/>
              <a:gd name="connsiteX45-4763" fmla="*/ 412426 w 4367206"/>
              <a:gd name="connsiteY45-4764" fmla="*/ 834828 h 5726868"/>
              <a:gd name="connsiteX46-4765" fmla="*/ 328606 w 4367206"/>
              <a:gd name="connsiteY46-4766" fmla="*/ 789108 h 5726868"/>
              <a:gd name="connsiteX47-4767" fmla="*/ 260026 w 4367206"/>
              <a:gd name="connsiteY47-4768" fmla="*/ 773868 h 5726868"/>
              <a:gd name="connsiteX48-4769" fmla="*/ 214306 w 4367206"/>
              <a:gd name="connsiteY48-4770" fmla="*/ 751008 h 5726868"/>
              <a:gd name="connsiteX49-4771" fmla="*/ 260026 w 4367206"/>
              <a:gd name="connsiteY49-4772" fmla="*/ 674808 h 5726868"/>
              <a:gd name="connsiteX50-4773" fmla="*/ 374326 w 4367206"/>
              <a:gd name="connsiteY50-4774" fmla="*/ 606228 h 5726868"/>
              <a:gd name="connsiteX51-4775" fmla="*/ 557206 w 4367206"/>
              <a:gd name="connsiteY51-4776" fmla="*/ 507168 h 5726868"/>
              <a:gd name="connsiteX52-4777" fmla="*/ 656266 w 4367206"/>
              <a:gd name="connsiteY52-4778" fmla="*/ 423348 h 5726868"/>
              <a:gd name="connsiteX53-4779" fmla="*/ 892486 w 4367206"/>
              <a:gd name="connsiteY53-4780" fmla="*/ 232848 h 5726868"/>
              <a:gd name="connsiteX54-4781" fmla="*/ 1174426 w 4367206"/>
              <a:gd name="connsiteY54-4782" fmla="*/ 80448 h 5726868"/>
              <a:gd name="connsiteX55-4783" fmla="*/ 1593526 w 4367206"/>
              <a:gd name="connsiteY55-4784" fmla="*/ 11868 h 5726868"/>
              <a:gd name="connsiteX56-4785" fmla="*/ 1944046 w 4367206"/>
              <a:gd name="connsiteY56-4786" fmla="*/ 4248 h 5726868"/>
              <a:gd name="connsiteX57-4787" fmla="*/ 2172646 w 4367206"/>
              <a:gd name="connsiteY57-4788" fmla="*/ 4248 h 5726868"/>
              <a:gd name="connsiteX58-4789" fmla="*/ 2393626 w 4367206"/>
              <a:gd name="connsiteY58-4790" fmla="*/ 57588 h 5726868"/>
              <a:gd name="connsiteX59-4791" fmla="*/ 2667946 w 4367206"/>
              <a:gd name="connsiteY59-4792" fmla="*/ 133788 h 5726868"/>
              <a:gd name="connsiteX60-4793" fmla="*/ 2820346 w 4367206"/>
              <a:gd name="connsiteY60-4794" fmla="*/ 202368 h 5726868"/>
              <a:gd name="connsiteX61-4795" fmla="*/ 3102286 w 4367206"/>
              <a:gd name="connsiteY61-4796" fmla="*/ 400488 h 5726868"/>
              <a:gd name="connsiteX62-4797" fmla="*/ 3285166 w 4367206"/>
              <a:gd name="connsiteY62-4798" fmla="*/ 651948 h 5726868"/>
              <a:gd name="connsiteX63-4799" fmla="*/ 3407086 w 4367206"/>
              <a:gd name="connsiteY63-4800" fmla="*/ 918648 h 5726868"/>
              <a:gd name="connsiteX64-4801" fmla="*/ 3475666 w 4367206"/>
              <a:gd name="connsiteY64-4802" fmla="*/ 1238688 h 5726868"/>
              <a:gd name="connsiteX65-4803" fmla="*/ 3506146 w 4367206"/>
              <a:gd name="connsiteY65-4804" fmla="*/ 1543488 h 5726868"/>
              <a:gd name="connsiteX66-4805" fmla="*/ 3506146 w 4367206"/>
              <a:gd name="connsiteY66-4806" fmla="*/ 1962588 h 5726868"/>
              <a:gd name="connsiteX67-4807" fmla="*/ 3338506 w 4367206"/>
              <a:gd name="connsiteY67-4808" fmla="*/ 2305488 h 5726868"/>
              <a:gd name="connsiteX68-4809" fmla="*/ 3254686 w 4367206"/>
              <a:gd name="connsiteY68-4810" fmla="*/ 2473128 h 5726868"/>
              <a:gd name="connsiteX69-4811" fmla="*/ 3132766 w 4367206"/>
              <a:gd name="connsiteY69-4812" fmla="*/ 2663628 h 5726868"/>
              <a:gd name="connsiteX70-4813" fmla="*/ 3071806 w 4367206"/>
              <a:gd name="connsiteY70-4814" fmla="*/ 2838888 h 5726868"/>
              <a:gd name="connsiteX71-4815" fmla="*/ 3064186 w 4367206"/>
              <a:gd name="connsiteY71-4816" fmla="*/ 2915088 h 5726868"/>
              <a:gd name="connsiteX72-4817" fmla="*/ 3018466 w 4367206"/>
              <a:gd name="connsiteY72-4818" fmla="*/ 3014148 h 5726868"/>
              <a:gd name="connsiteX73-4819" fmla="*/ 2980366 w 4367206"/>
              <a:gd name="connsiteY73-4820" fmla="*/ 3082728 h 5726868"/>
              <a:gd name="connsiteX74-4821" fmla="*/ 2957506 w 4367206"/>
              <a:gd name="connsiteY74-4822" fmla="*/ 3120828 h 5726868"/>
              <a:gd name="connsiteX75-4823" fmla="*/ 2957506 w 4367206"/>
              <a:gd name="connsiteY75-4824" fmla="*/ 3555168 h 5726868"/>
              <a:gd name="connsiteX76-4825" fmla="*/ 3010846 w 4367206"/>
              <a:gd name="connsiteY76-4826" fmla="*/ 3539928 h 5726868"/>
              <a:gd name="connsiteX77-4827" fmla="*/ 3109906 w 4367206"/>
              <a:gd name="connsiteY77-4828" fmla="*/ 3570408 h 5726868"/>
              <a:gd name="connsiteX78-4829" fmla="*/ 3140386 w 4367206"/>
              <a:gd name="connsiteY78-4830" fmla="*/ 3631368 h 5726868"/>
              <a:gd name="connsiteX79-4831" fmla="*/ 3117526 w 4367206"/>
              <a:gd name="connsiteY79-4832" fmla="*/ 3738048 h 5726868"/>
              <a:gd name="connsiteX80-4833" fmla="*/ 3125146 w 4367206"/>
              <a:gd name="connsiteY80-4834" fmla="*/ 4103808 h 5726868"/>
              <a:gd name="connsiteX81-4835" fmla="*/ 3163246 w 4367206"/>
              <a:gd name="connsiteY81-4836" fmla="*/ 4157148 h 5726868"/>
              <a:gd name="connsiteX82-4837" fmla="*/ 3201346 w 4367206"/>
              <a:gd name="connsiteY82-4838" fmla="*/ 4164768 h 5726868"/>
              <a:gd name="connsiteX83-4839" fmla="*/ 3231826 w 4367206"/>
              <a:gd name="connsiteY83-4840" fmla="*/ 4172388 h 5726868"/>
              <a:gd name="connsiteX84-4841" fmla="*/ 3285166 w 4367206"/>
              <a:gd name="connsiteY84-4842" fmla="*/ 4294308 h 5726868"/>
              <a:gd name="connsiteX85-4843" fmla="*/ 3300406 w 4367206"/>
              <a:gd name="connsiteY85-4844" fmla="*/ 4347648 h 5726868"/>
              <a:gd name="connsiteX86-4845" fmla="*/ 3330886 w 4367206"/>
              <a:gd name="connsiteY86-4846" fmla="*/ 4408608 h 5726868"/>
              <a:gd name="connsiteX87-4847" fmla="*/ 3551866 w 4367206"/>
              <a:gd name="connsiteY87-4848" fmla="*/ 4644828 h 5726868"/>
              <a:gd name="connsiteX88-4849" fmla="*/ 3887146 w 4367206"/>
              <a:gd name="connsiteY88-4850" fmla="*/ 5025828 h 5726868"/>
              <a:gd name="connsiteX89-4851" fmla="*/ 4100506 w 4367206"/>
              <a:gd name="connsiteY89-4852" fmla="*/ 5300148 h 5726868"/>
              <a:gd name="connsiteX90-4853" fmla="*/ 4367206 w 4367206"/>
              <a:gd name="connsiteY90-4854" fmla="*/ 5726868 h 5726868"/>
              <a:gd name="connsiteX0-4855" fmla="*/ 707488 w 4100506"/>
              <a:gd name="connsiteY0-4856" fmla="*/ 5008470 h 5300148"/>
              <a:gd name="connsiteX1-4857" fmla="*/ 961066 w 4100506"/>
              <a:gd name="connsiteY1-4858" fmla="*/ 4644828 h 5300148"/>
              <a:gd name="connsiteX2-4859" fmla="*/ 1342066 w 4100506"/>
              <a:gd name="connsiteY2-4860" fmla="*/ 4172388 h 5300148"/>
              <a:gd name="connsiteX3-4861" fmla="*/ 1258246 w 4100506"/>
              <a:gd name="connsiteY3-4862" fmla="*/ 4012368 h 5300148"/>
              <a:gd name="connsiteX4-4863" fmla="*/ 1204906 w 4100506"/>
              <a:gd name="connsiteY4-4864" fmla="*/ 3928548 h 5300148"/>
              <a:gd name="connsiteX5-4865" fmla="*/ 1174426 w 4100506"/>
              <a:gd name="connsiteY5-4866" fmla="*/ 3768528 h 5300148"/>
              <a:gd name="connsiteX6-4867" fmla="*/ 1151566 w 4100506"/>
              <a:gd name="connsiteY6-4868" fmla="*/ 3699948 h 5300148"/>
              <a:gd name="connsiteX7-4869" fmla="*/ 1143946 w 4100506"/>
              <a:gd name="connsiteY7-4870" fmla="*/ 3669468 h 5300148"/>
              <a:gd name="connsiteX8-4871" fmla="*/ 1067746 w 4100506"/>
              <a:gd name="connsiteY8-4872" fmla="*/ 3661848 h 5300148"/>
              <a:gd name="connsiteX9-4873" fmla="*/ 938206 w 4100506"/>
              <a:gd name="connsiteY9-4874" fmla="*/ 3669468 h 5300148"/>
              <a:gd name="connsiteX10-4875" fmla="*/ 831526 w 4100506"/>
              <a:gd name="connsiteY10-4876" fmla="*/ 3692328 h 5300148"/>
              <a:gd name="connsiteX11-4877" fmla="*/ 610546 w 4100506"/>
              <a:gd name="connsiteY11-4878" fmla="*/ 3738048 h 5300148"/>
              <a:gd name="connsiteX12-4879" fmla="*/ 389566 w 4100506"/>
              <a:gd name="connsiteY12-4880" fmla="*/ 3638988 h 5300148"/>
              <a:gd name="connsiteX13-4881" fmla="*/ 381946 w 4100506"/>
              <a:gd name="connsiteY13-4882" fmla="*/ 3326568 h 5300148"/>
              <a:gd name="connsiteX14-4883" fmla="*/ 420046 w 4100506"/>
              <a:gd name="connsiteY14-4884" fmla="*/ 3227508 h 5300148"/>
              <a:gd name="connsiteX15-4885" fmla="*/ 389566 w 4100506"/>
              <a:gd name="connsiteY15-4886" fmla="*/ 3166548 h 5300148"/>
              <a:gd name="connsiteX16-4887" fmla="*/ 351466 w 4100506"/>
              <a:gd name="connsiteY16-4888" fmla="*/ 3105588 h 5300148"/>
              <a:gd name="connsiteX17-4889" fmla="*/ 397186 w 4100506"/>
              <a:gd name="connsiteY17-4890" fmla="*/ 3021768 h 5300148"/>
              <a:gd name="connsiteX18-4891" fmla="*/ 488626 w 4100506"/>
              <a:gd name="connsiteY18-4892" fmla="*/ 2998908 h 5300148"/>
              <a:gd name="connsiteX19-4893" fmla="*/ 471956 w 4100506"/>
              <a:gd name="connsiteY19-4894" fmla="*/ 2942709 h 5300148"/>
              <a:gd name="connsiteX20-4895" fmla="*/ 435286 w 4100506"/>
              <a:gd name="connsiteY20-4896" fmla="*/ 2930328 h 5300148"/>
              <a:gd name="connsiteX21-4897" fmla="*/ 389566 w 4100506"/>
              <a:gd name="connsiteY21-4898" fmla="*/ 2930328 h 5300148"/>
              <a:gd name="connsiteX22-4899" fmla="*/ 314000 w 4100506"/>
              <a:gd name="connsiteY22-4900" fmla="*/ 2893495 h 5300148"/>
              <a:gd name="connsiteX23-4901" fmla="*/ 320986 w 4100506"/>
              <a:gd name="connsiteY23-4902" fmla="*/ 2846508 h 5300148"/>
              <a:gd name="connsiteX24-4903" fmla="*/ 328606 w 4100506"/>
              <a:gd name="connsiteY24-4904" fmla="*/ 2793168 h 5300148"/>
              <a:gd name="connsiteX25-4905" fmla="*/ 313366 w 4100506"/>
              <a:gd name="connsiteY25-4906" fmla="*/ 2732208 h 5300148"/>
              <a:gd name="connsiteX26-4907" fmla="*/ 267646 w 4100506"/>
              <a:gd name="connsiteY26-4908" fmla="*/ 2671248 h 5300148"/>
              <a:gd name="connsiteX27-4909" fmla="*/ 176206 w 4100506"/>
              <a:gd name="connsiteY27-4910" fmla="*/ 2656008 h 5300148"/>
              <a:gd name="connsiteX28-4911" fmla="*/ 54286 w 4100506"/>
              <a:gd name="connsiteY28-4912" fmla="*/ 2610288 h 5300148"/>
              <a:gd name="connsiteX29-4913" fmla="*/ 7931 w 4100506"/>
              <a:gd name="connsiteY29-4914" fmla="*/ 2563298 h 5300148"/>
              <a:gd name="connsiteX30-4915" fmla="*/ 8566 w 4100506"/>
              <a:gd name="connsiteY30-4916" fmla="*/ 2488368 h 5300148"/>
              <a:gd name="connsiteX31-4917" fmla="*/ 92386 w 4100506"/>
              <a:gd name="connsiteY31-4918" fmla="*/ 2335968 h 5300148"/>
              <a:gd name="connsiteX32-4919" fmla="*/ 221926 w 4100506"/>
              <a:gd name="connsiteY32-4920" fmla="*/ 2175948 h 5300148"/>
              <a:gd name="connsiteX33-4921" fmla="*/ 282886 w 4100506"/>
              <a:gd name="connsiteY33-4922" fmla="*/ 2084508 h 5300148"/>
              <a:gd name="connsiteX34-4923" fmla="*/ 328606 w 4100506"/>
              <a:gd name="connsiteY34-4924" fmla="*/ 1977828 h 5300148"/>
              <a:gd name="connsiteX35-4925" fmla="*/ 359086 w 4100506"/>
              <a:gd name="connsiteY35-4926" fmla="*/ 1871148 h 5300148"/>
              <a:gd name="connsiteX36-4927" fmla="*/ 374326 w 4100506"/>
              <a:gd name="connsiteY36-4928" fmla="*/ 1810188 h 5300148"/>
              <a:gd name="connsiteX37-4929" fmla="*/ 343846 w 4100506"/>
              <a:gd name="connsiteY37-4930" fmla="*/ 1756848 h 5300148"/>
              <a:gd name="connsiteX38-4931" fmla="*/ 328606 w 4100506"/>
              <a:gd name="connsiteY38-4932" fmla="*/ 1680648 h 5300148"/>
              <a:gd name="connsiteX39-4933" fmla="*/ 412426 w 4100506"/>
              <a:gd name="connsiteY39-4934" fmla="*/ 1474908 h 5300148"/>
              <a:gd name="connsiteX40-4935" fmla="*/ 442906 w 4100506"/>
              <a:gd name="connsiteY40-4936" fmla="*/ 1307268 h 5300148"/>
              <a:gd name="connsiteX41-4937" fmla="*/ 465766 w 4100506"/>
              <a:gd name="connsiteY41-4938" fmla="*/ 1192968 h 5300148"/>
              <a:gd name="connsiteX42-4939" fmla="*/ 503866 w 4100506"/>
              <a:gd name="connsiteY42-4940" fmla="*/ 1055808 h 5300148"/>
              <a:gd name="connsiteX43-4941" fmla="*/ 557206 w 4100506"/>
              <a:gd name="connsiteY43-4942" fmla="*/ 888168 h 5300148"/>
              <a:gd name="connsiteX44-4943" fmla="*/ 503866 w 4100506"/>
              <a:gd name="connsiteY44-4944" fmla="*/ 888168 h 5300148"/>
              <a:gd name="connsiteX45-4945" fmla="*/ 412426 w 4100506"/>
              <a:gd name="connsiteY45-4946" fmla="*/ 834828 h 5300148"/>
              <a:gd name="connsiteX46-4947" fmla="*/ 328606 w 4100506"/>
              <a:gd name="connsiteY46-4948" fmla="*/ 789108 h 5300148"/>
              <a:gd name="connsiteX47-4949" fmla="*/ 260026 w 4100506"/>
              <a:gd name="connsiteY47-4950" fmla="*/ 773868 h 5300148"/>
              <a:gd name="connsiteX48-4951" fmla="*/ 214306 w 4100506"/>
              <a:gd name="connsiteY48-4952" fmla="*/ 751008 h 5300148"/>
              <a:gd name="connsiteX49-4953" fmla="*/ 260026 w 4100506"/>
              <a:gd name="connsiteY49-4954" fmla="*/ 674808 h 5300148"/>
              <a:gd name="connsiteX50-4955" fmla="*/ 374326 w 4100506"/>
              <a:gd name="connsiteY50-4956" fmla="*/ 606228 h 5300148"/>
              <a:gd name="connsiteX51-4957" fmla="*/ 557206 w 4100506"/>
              <a:gd name="connsiteY51-4958" fmla="*/ 507168 h 5300148"/>
              <a:gd name="connsiteX52-4959" fmla="*/ 656266 w 4100506"/>
              <a:gd name="connsiteY52-4960" fmla="*/ 423348 h 5300148"/>
              <a:gd name="connsiteX53-4961" fmla="*/ 892486 w 4100506"/>
              <a:gd name="connsiteY53-4962" fmla="*/ 232848 h 5300148"/>
              <a:gd name="connsiteX54-4963" fmla="*/ 1174426 w 4100506"/>
              <a:gd name="connsiteY54-4964" fmla="*/ 80448 h 5300148"/>
              <a:gd name="connsiteX55-4965" fmla="*/ 1593526 w 4100506"/>
              <a:gd name="connsiteY55-4966" fmla="*/ 11868 h 5300148"/>
              <a:gd name="connsiteX56-4967" fmla="*/ 1944046 w 4100506"/>
              <a:gd name="connsiteY56-4968" fmla="*/ 4248 h 5300148"/>
              <a:gd name="connsiteX57-4969" fmla="*/ 2172646 w 4100506"/>
              <a:gd name="connsiteY57-4970" fmla="*/ 4248 h 5300148"/>
              <a:gd name="connsiteX58-4971" fmla="*/ 2393626 w 4100506"/>
              <a:gd name="connsiteY58-4972" fmla="*/ 57588 h 5300148"/>
              <a:gd name="connsiteX59-4973" fmla="*/ 2667946 w 4100506"/>
              <a:gd name="connsiteY59-4974" fmla="*/ 133788 h 5300148"/>
              <a:gd name="connsiteX60-4975" fmla="*/ 2820346 w 4100506"/>
              <a:gd name="connsiteY60-4976" fmla="*/ 202368 h 5300148"/>
              <a:gd name="connsiteX61-4977" fmla="*/ 3102286 w 4100506"/>
              <a:gd name="connsiteY61-4978" fmla="*/ 400488 h 5300148"/>
              <a:gd name="connsiteX62-4979" fmla="*/ 3285166 w 4100506"/>
              <a:gd name="connsiteY62-4980" fmla="*/ 651948 h 5300148"/>
              <a:gd name="connsiteX63-4981" fmla="*/ 3407086 w 4100506"/>
              <a:gd name="connsiteY63-4982" fmla="*/ 918648 h 5300148"/>
              <a:gd name="connsiteX64-4983" fmla="*/ 3475666 w 4100506"/>
              <a:gd name="connsiteY64-4984" fmla="*/ 1238688 h 5300148"/>
              <a:gd name="connsiteX65-4985" fmla="*/ 3506146 w 4100506"/>
              <a:gd name="connsiteY65-4986" fmla="*/ 1543488 h 5300148"/>
              <a:gd name="connsiteX66-4987" fmla="*/ 3506146 w 4100506"/>
              <a:gd name="connsiteY66-4988" fmla="*/ 1962588 h 5300148"/>
              <a:gd name="connsiteX67-4989" fmla="*/ 3338506 w 4100506"/>
              <a:gd name="connsiteY67-4990" fmla="*/ 2305488 h 5300148"/>
              <a:gd name="connsiteX68-4991" fmla="*/ 3254686 w 4100506"/>
              <a:gd name="connsiteY68-4992" fmla="*/ 2473128 h 5300148"/>
              <a:gd name="connsiteX69-4993" fmla="*/ 3132766 w 4100506"/>
              <a:gd name="connsiteY69-4994" fmla="*/ 2663628 h 5300148"/>
              <a:gd name="connsiteX70-4995" fmla="*/ 3071806 w 4100506"/>
              <a:gd name="connsiteY70-4996" fmla="*/ 2838888 h 5300148"/>
              <a:gd name="connsiteX71-4997" fmla="*/ 3064186 w 4100506"/>
              <a:gd name="connsiteY71-4998" fmla="*/ 2915088 h 5300148"/>
              <a:gd name="connsiteX72-4999" fmla="*/ 3018466 w 4100506"/>
              <a:gd name="connsiteY72-5000" fmla="*/ 3014148 h 5300148"/>
              <a:gd name="connsiteX73-5001" fmla="*/ 2980366 w 4100506"/>
              <a:gd name="connsiteY73-5002" fmla="*/ 3082728 h 5300148"/>
              <a:gd name="connsiteX74-5003" fmla="*/ 2957506 w 4100506"/>
              <a:gd name="connsiteY74-5004" fmla="*/ 3120828 h 5300148"/>
              <a:gd name="connsiteX75-5005" fmla="*/ 2957506 w 4100506"/>
              <a:gd name="connsiteY75-5006" fmla="*/ 3555168 h 5300148"/>
              <a:gd name="connsiteX76-5007" fmla="*/ 3010846 w 4100506"/>
              <a:gd name="connsiteY76-5008" fmla="*/ 3539928 h 5300148"/>
              <a:gd name="connsiteX77-5009" fmla="*/ 3109906 w 4100506"/>
              <a:gd name="connsiteY77-5010" fmla="*/ 3570408 h 5300148"/>
              <a:gd name="connsiteX78-5011" fmla="*/ 3140386 w 4100506"/>
              <a:gd name="connsiteY78-5012" fmla="*/ 3631368 h 5300148"/>
              <a:gd name="connsiteX79-5013" fmla="*/ 3117526 w 4100506"/>
              <a:gd name="connsiteY79-5014" fmla="*/ 3738048 h 5300148"/>
              <a:gd name="connsiteX80-5015" fmla="*/ 3125146 w 4100506"/>
              <a:gd name="connsiteY80-5016" fmla="*/ 4103808 h 5300148"/>
              <a:gd name="connsiteX81-5017" fmla="*/ 3163246 w 4100506"/>
              <a:gd name="connsiteY81-5018" fmla="*/ 4157148 h 5300148"/>
              <a:gd name="connsiteX82-5019" fmla="*/ 3201346 w 4100506"/>
              <a:gd name="connsiteY82-5020" fmla="*/ 4164768 h 5300148"/>
              <a:gd name="connsiteX83-5021" fmla="*/ 3231826 w 4100506"/>
              <a:gd name="connsiteY83-5022" fmla="*/ 4172388 h 5300148"/>
              <a:gd name="connsiteX84-5023" fmla="*/ 3285166 w 4100506"/>
              <a:gd name="connsiteY84-5024" fmla="*/ 4294308 h 5300148"/>
              <a:gd name="connsiteX85-5025" fmla="*/ 3300406 w 4100506"/>
              <a:gd name="connsiteY85-5026" fmla="*/ 4347648 h 5300148"/>
              <a:gd name="connsiteX86-5027" fmla="*/ 3330886 w 4100506"/>
              <a:gd name="connsiteY86-5028" fmla="*/ 4408608 h 5300148"/>
              <a:gd name="connsiteX87-5029" fmla="*/ 3551866 w 4100506"/>
              <a:gd name="connsiteY87-5030" fmla="*/ 4644828 h 5300148"/>
              <a:gd name="connsiteX88-5031" fmla="*/ 3887146 w 4100506"/>
              <a:gd name="connsiteY88-5032" fmla="*/ 5025828 h 5300148"/>
              <a:gd name="connsiteX89-5033" fmla="*/ 4100506 w 4100506"/>
              <a:gd name="connsiteY89-5034" fmla="*/ 5300148 h 5300148"/>
              <a:gd name="connsiteX0-5035" fmla="*/ 707488 w 3887146"/>
              <a:gd name="connsiteY0-5036" fmla="*/ 5008470 h 5025828"/>
              <a:gd name="connsiteX1-5037" fmla="*/ 961066 w 3887146"/>
              <a:gd name="connsiteY1-5038" fmla="*/ 4644828 h 5025828"/>
              <a:gd name="connsiteX2-5039" fmla="*/ 1342066 w 3887146"/>
              <a:gd name="connsiteY2-5040" fmla="*/ 4172388 h 5025828"/>
              <a:gd name="connsiteX3-5041" fmla="*/ 1258246 w 3887146"/>
              <a:gd name="connsiteY3-5042" fmla="*/ 4012368 h 5025828"/>
              <a:gd name="connsiteX4-5043" fmla="*/ 1204906 w 3887146"/>
              <a:gd name="connsiteY4-5044" fmla="*/ 3928548 h 5025828"/>
              <a:gd name="connsiteX5-5045" fmla="*/ 1174426 w 3887146"/>
              <a:gd name="connsiteY5-5046" fmla="*/ 3768528 h 5025828"/>
              <a:gd name="connsiteX6-5047" fmla="*/ 1151566 w 3887146"/>
              <a:gd name="connsiteY6-5048" fmla="*/ 3699948 h 5025828"/>
              <a:gd name="connsiteX7-5049" fmla="*/ 1143946 w 3887146"/>
              <a:gd name="connsiteY7-5050" fmla="*/ 3669468 h 5025828"/>
              <a:gd name="connsiteX8-5051" fmla="*/ 1067746 w 3887146"/>
              <a:gd name="connsiteY8-5052" fmla="*/ 3661848 h 5025828"/>
              <a:gd name="connsiteX9-5053" fmla="*/ 938206 w 3887146"/>
              <a:gd name="connsiteY9-5054" fmla="*/ 3669468 h 5025828"/>
              <a:gd name="connsiteX10-5055" fmla="*/ 831526 w 3887146"/>
              <a:gd name="connsiteY10-5056" fmla="*/ 3692328 h 5025828"/>
              <a:gd name="connsiteX11-5057" fmla="*/ 610546 w 3887146"/>
              <a:gd name="connsiteY11-5058" fmla="*/ 3738048 h 5025828"/>
              <a:gd name="connsiteX12-5059" fmla="*/ 389566 w 3887146"/>
              <a:gd name="connsiteY12-5060" fmla="*/ 3638988 h 5025828"/>
              <a:gd name="connsiteX13-5061" fmla="*/ 381946 w 3887146"/>
              <a:gd name="connsiteY13-5062" fmla="*/ 3326568 h 5025828"/>
              <a:gd name="connsiteX14-5063" fmla="*/ 420046 w 3887146"/>
              <a:gd name="connsiteY14-5064" fmla="*/ 3227508 h 5025828"/>
              <a:gd name="connsiteX15-5065" fmla="*/ 389566 w 3887146"/>
              <a:gd name="connsiteY15-5066" fmla="*/ 3166548 h 5025828"/>
              <a:gd name="connsiteX16-5067" fmla="*/ 351466 w 3887146"/>
              <a:gd name="connsiteY16-5068" fmla="*/ 3105588 h 5025828"/>
              <a:gd name="connsiteX17-5069" fmla="*/ 397186 w 3887146"/>
              <a:gd name="connsiteY17-5070" fmla="*/ 3021768 h 5025828"/>
              <a:gd name="connsiteX18-5071" fmla="*/ 488626 w 3887146"/>
              <a:gd name="connsiteY18-5072" fmla="*/ 2998908 h 5025828"/>
              <a:gd name="connsiteX19-5073" fmla="*/ 471956 w 3887146"/>
              <a:gd name="connsiteY19-5074" fmla="*/ 2942709 h 5025828"/>
              <a:gd name="connsiteX20-5075" fmla="*/ 435286 w 3887146"/>
              <a:gd name="connsiteY20-5076" fmla="*/ 2930328 h 5025828"/>
              <a:gd name="connsiteX21-5077" fmla="*/ 389566 w 3887146"/>
              <a:gd name="connsiteY21-5078" fmla="*/ 2930328 h 5025828"/>
              <a:gd name="connsiteX22-5079" fmla="*/ 314000 w 3887146"/>
              <a:gd name="connsiteY22-5080" fmla="*/ 2893495 h 5025828"/>
              <a:gd name="connsiteX23-5081" fmla="*/ 320986 w 3887146"/>
              <a:gd name="connsiteY23-5082" fmla="*/ 2846508 h 5025828"/>
              <a:gd name="connsiteX24-5083" fmla="*/ 328606 w 3887146"/>
              <a:gd name="connsiteY24-5084" fmla="*/ 2793168 h 5025828"/>
              <a:gd name="connsiteX25-5085" fmla="*/ 313366 w 3887146"/>
              <a:gd name="connsiteY25-5086" fmla="*/ 2732208 h 5025828"/>
              <a:gd name="connsiteX26-5087" fmla="*/ 267646 w 3887146"/>
              <a:gd name="connsiteY26-5088" fmla="*/ 2671248 h 5025828"/>
              <a:gd name="connsiteX27-5089" fmla="*/ 176206 w 3887146"/>
              <a:gd name="connsiteY27-5090" fmla="*/ 2656008 h 5025828"/>
              <a:gd name="connsiteX28-5091" fmla="*/ 54286 w 3887146"/>
              <a:gd name="connsiteY28-5092" fmla="*/ 2610288 h 5025828"/>
              <a:gd name="connsiteX29-5093" fmla="*/ 7931 w 3887146"/>
              <a:gd name="connsiteY29-5094" fmla="*/ 2563298 h 5025828"/>
              <a:gd name="connsiteX30-5095" fmla="*/ 8566 w 3887146"/>
              <a:gd name="connsiteY30-5096" fmla="*/ 2488368 h 5025828"/>
              <a:gd name="connsiteX31-5097" fmla="*/ 92386 w 3887146"/>
              <a:gd name="connsiteY31-5098" fmla="*/ 2335968 h 5025828"/>
              <a:gd name="connsiteX32-5099" fmla="*/ 221926 w 3887146"/>
              <a:gd name="connsiteY32-5100" fmla="*/ 2175948 h 5025828"/>
              <a:gd name="connsiteX33-5101" fmla="*/ 282886 w 3887146"/>
              <a:gd name="connsiteY33-5102" fmla="*/ 2084508 h 5025828"/>
              <a:gd name="connsiteX34-5103" fmla="*/ 328606 w 3887146"/>
              <a:gd name="connsiteY34-5104" fmla="*/ 1977828 h 5025828"/>
              <a:gd name="connsiteX35-5105" fmla="*/ 359086 w 3887146"/>
              <a:gd name="connsiteY35-5106" fmla="*/ 1871148 h 5025828"/>
              <a:gd name="connsiteX36-5107" fmla="*/ 374326 w 3887146"/>
              <a:gd name="connsiteY36-5108" fmla="*/ 1810188 h 5025828"/>
              <a:gd name="connsiteX37-5109" fmla="*/ 343846 w 3887146"/>
              <a:gd name="connsiteY37-5110" fmla="*/ 1756848 h 5025828"/>
              <a:gd name="connsiteX38-5111" fmla="*/ 328606 w 3887146"/>
              <a:gd name="connsiteY38-5112" fmla="*/ 1680648 h 5025828"/>
              <a:gd name="connsiteX39-5113" fmla="*/ 412426 w 3887146"/>
              <a:gd name="connsiteY39-5114" fmla="*/ 1474908 h 5025828"/>
              <a:gd name="connsiteX40-5115" fmla="*/ 442906 w 3887146"/>
              <a:gd name="connsiteY40-5116" fmla="*/ 1307268 h 5025828"/>
              <a:gd name="connsiteX41-5117" fmla="*/ 465766 w 3887146"/>
              <a:gd name="connsiteY41-5118" fmla="*/ 1192968 h 5025828"/>
              <a:gd name="connsiteX42-5119" fmla="*/ 503866 w 3887146"/>
              <a:gd name="connsiteY42-5120" fmla="*/ 1055808 h 5025828"/>
              <a:gd name="connsiteX43-5121" fmla="*/ 557206 w 3887146"/>
              <a:gd name="connsiteY43-5122" fmla="*/ 888168 h 5025828"/>
              <a:gd name="connsiteX44-5123" fmla="*/ 503866 w 3887146"/>
              <a:gd name="connsiteY44-5124" fmla="*/ 888168 h 5025828"/>
              <a:gd name="connsiteX45-5125" fmla="*/ 412426 w 3887146"/>
              <a:gd name="connsiteY45-5126" fmla="*/ 834828 h 5025828"/>
              <a:gd name="connsiteX46-5127" fmla="*/ 328606 w 3887146"/>
              <a:gd name="connsiteY46-5128" fmla="*/ 789108 h 5025828"/>
              <a:gd name="connsiteX47-5129" fmla="*/ 260026 w 3887146"/>
              <a:gd name="connsiteY47-5130" fmla="*/ 773868 h 5025828"/>
              <a:gd name="connsiteX48-5131" fmla="*/ 214306 w 3887146"/>
              <a:gd name="connsiteY48-5132" fmla="*/ 751008 h 5025828"/>
              <a:gd name="connsiteX49-5133" fmla="*/ 260026 w 3887146"/>
              <a:gd name="connsiteY49-5134" fmla="*/ 674808 h 5025828"/>
              <a:gd name="connsiteX50-5135" fmla="*/ 374326 w 3887146"/>
              <a:gd name="connsiteY50-5136" fmla="*/ 606228 h 5025828"/>
              <a:gd name="connsiteX51-5137" fmla="*/ 557206 w 3887146"/>
              <a:gd name="connsiteY51-5138" fmla="*/ 507168 h 5025828"/>
              <a:gd name="connsiteX52-5139" fmla="*/ 656266 w 3887146"/>
              <a:gd name="connsiteY52-5140" fmla="*/ 423348 h 5025828"/>
              <a:gd name="connsiteX53-5141" fmla="*/ 892486 w 3887146"/>
              <a:gd name="connsiteY53-5142" fmla="*/ 232848 h 5025828"/>
              <a:gd name="connsiteX54-5143" fmla="*/ 1174426 w 3887146"/>
              <a:gd name="connsiteY54-5144" fmla="*/ 80448 h 5025828"/>
              <a:gd name="connsiteX55-5145" fmla="*/ 1593526 w 3887146"/>
              <a:gd name="connsiteY55-5146" fmla="*/ 11868 h 5025828"/>
              <a:gd name="connsiteX56-5147" fmla="*/ 1944046 w 3887146"/>
              <a:gd name="connsiteY56-5148" fmla="*/ 4248 h 5025828"/>
              <a:gd name="connsiteX57-5149" fmla="*/ 2172646 w 3887146"/>
              <a:gd name="connsiteY57-5150" fmla="*/ 4248 h 5025828"/>
              <a:gd name="connsiteX58-5151" fmla="*/ 2393626 w 3887146"/>
              <a:gd name="connsiteY58-5152" fmla="*/ 57588 h 5025828"/>
              <a:gd name="connsiteX59-5153" fmla="*/ 2667946 w 3887146"/>
              <a:gd name="connsiteY59-5154" fmla="*/ 133788 h 5025828"/>
              <a:gd name="connsiteX60-5155" fmla="*/ 2820346 w 3887146"/>
              <a:gd name="connsiteY60-5156" fmla="*/ 202368 h 5025828"/>
              <a:gd name="connsiteX61-5157" fmla="*/ 3102286 w 3887146"/>
              <a:gd name="connsiteY61-5158" fmla="*/ 400488 h 5025828"/>
              <a:gd name="connsiteX62-5159" fmla="*/ 3285166 w 3887146"/>
              <a:gd name="connsiteY62-5160" fmla="*/ 651948 h 5025828"/>
              <a:gd name="connsiteX63-5161" fmla="*/ 3407086 w 3887146"/>
              <a:gd name="connsiteY63-5162" fmla="*/ 918648 h 5025828"/>
              <a:gd name="connsiteX64-5163" fmla="*/ 3475666 w 3887146"/>
              <a:gd name="connsiteY64-5164" fmla="*/ 1238688 h 5025828"/>
              <a:gd name="connsiteX65-5165" fmla="*/ 3506146 w 3887146"/>
              <a:gd name="connsiteY65-5166" fmla="*/ 1543488 h 5025828"/>
              <a:gd name="connsiteX66-5167" fmla="*/ 3506146 w 3887146"/>
              <a:gd name="connsiteY66-5168" fmla="*/ 1962588 h 5025828"/>
              <a:gd name="connsiteX67-5169" fmla="*/ 3338506 w 3887146"/>
              <a:gd name="connsiteY67-5170" fmla="*/ 2305488 h 5025828"/>
              <a:gd name="connsiteX68-5171" fmla="*/ 3254686 w 3887146"/>
              <a:gd name="connsiteY68-5172" fmla="*/ 2473128 h 5025828"/>
              <a:gd name="connsiteX69-5173" fmla="*/ 3132766 w 3887146"/>
              <a:gd name="connsiteY69-5174" fmla="*/ 2663628 h 5025828"/>
              <a:gd name="connsiteX70-5175" fmla="*/ 3071806 w 3887146"/>
              <a:gd name="connsiteY70-5176" fmla="*/ 2838888 h 5025828"/>
              <a:gd name="connsiteX71-5177" fmla="*/ 3064186 w 3887146"/>
              <a:gd name="connsiteY71-5178" fmla="*/ 2915088 h 5025828"/>
              <a:gd name="connsiteX72-5179" fmla="*/ 3018466 w 3887146"/>
              <a:gd name="connsiteY72-5180" fmla="*/ 3014148 h 5025828"/>
              <a:gd name="connsiteX73-5181" fmla="*/ 2980366 w 3887146"/>
              <a:gd name="connsiteY73-5182" fmla="*/ 3082728 h 5025828"/>
              <a:gd name="connsiteX74-5183" fmla="*/ 2957506 w 3887146"/>
              <a:gd name="connsiteY74-5184" fmla="*/ 3120828 h 5025828"/>
              <a:gd name="connsiteX75-5185" fmla="*/ 2957506 w 3887146"/>
              <a:gd name="connsiteY75-5186" fmla="*/ 3555168 h 5025828"/>
              <a:gd name="connsiteX76-5187" fmla="*/ 3010846 w 3887146"/>
              <a:gd name="connsiteY76-5188" fmla="*/ 3539928 h 5025828"/>
              <a:gd name="connsiteX77-5189" fmla="*/ 3109906 w 3887146"/>
              <a:gd name="connsiteY77-5190" fmla="*/ 3570408 h 5025828"/>
              <a:gd name="connsiteX78-5191" fmla="*/ 3140386 w 3887146"/>
              <a:gd name="connsiteY78-5192" fmla="*/ 3631368 h 5025828"/>
              <a:gd name="connsiteX79-5193" fmla="*/ 3117526 w 3887146"/>
              <a:gd name="connsiteY79-5194" fmla="*/ 3738048 h 5025828"/>
              <a:gd name="connsiteX80-5195" fmla="*/ 3125146 w 3887146"/>
              <a:gd name="connsiteY80-5196" fmla="*/ 4103808 h 5025828"/>
              <a:gd name="connsiteX81-5197" fmla="*/ 3163246 w 3887146"/>
              <a:gd name="connsiteY81-5198" fmla="*/ 4157148 h 5025828"/>
              <a:gd name="connsiteX82-5199" fmla="*/ 3201346 w 3887146"/>
              <a:gd name="connsiteY82-5200" fmla="*/ 4164768 h 5025828"/>
              <a:gd name="connsiteX83-5201" fmla="*/ 3231826 w 3887146"/>
              <a:gd name="connsiteY83-5202" fmla="*/ 4172388 h 5025828"/>
              <a:gd name="connsiteX84-5203" fmla="*/ 3285166 w 3887146"/>
              <a:gd name="connsiteY84-5204" fmla="*/ 4294308 h 5025828"/>
              <a:gd name="connsiteX85-5205" fmla="*/ 3300406 w 3887146"/>
              <a:gd name="connsiteY85-5206" fmla="*/ 4347648 h 5025828"/>
              <a:gd name="connsiteX86-5207" fmla="*/ 3330886 w 3887146"/>
              <a:gd name="connsiteY86-5208" fmla="*/ 4408608 h 5025828"/>
              <a:gd name="connsiteX87-5209" fmla="*/ 3551866 w 3887146"/>
              <a:gd name="connsiteY87-5210" fmla="*/ 4644828 h 5025828"/>
              <a:gd name="connsiteX88-5211" fmla="*/ 3887146 w 3887146"/>
              <a:gd name="connsiteY88-5212" fmla="*/ 5025828 h 5025828"/>
              <a:gd name="connsiteX0-5213" fmla="*/ 707488 w 3884395"/>
              <a:gd name="connsiteY0-5214" fmla="*/ 5008470 h 5017575"/>
              <a:gd name="connsiteX1-5215" fmla="*/ 961066 w 3884395"/>
              <a:gd name="connsiteY1-5216" fmla="*/ 4644828 h 5017575"/>
              <a:gd name="connsiteX2-5217" fmla="*/ 1342066 w 3884395"/>
              <a:gd name="connsiteY2-5218" fmla="*/ 4172388 h 5017575"/>
              <a:gd name="connsiteX3-5219" fmla="*/ 1258246 w 3884395"/>
              <a:gd name="connsiteY3-5220" fmla="*/ 4012368 h 5017575"/>
              <a:gd name="connsiteX4-5221" fmla="*/ 1204906 w 3884395"/>
              <a:gd name="connsiteY4-5222" fmla="*/ 3928548 h 5017575"/>
              <a:gd name="connsiteX5-5223" fmla="*/ 1174426 w 3884395"/>
              <a:gd name="connsiteY5-5224" fmla="*/ 3768528 h 5017575"/>
              <a:gd name="connsiteX6-5225" fmla="*/ 1151566 w 3884395"/>
              <a:gd name="connsiteY6-5226" fmla="*/ 3699948 h 5017575"/>
              <a:gd name="connsiteX7-5227" fmla="*/ 1143946 w 3884395"/>
              <a:gd name="connsiteY7-5228" fmla="*/ 3669468 h 5017575"/>
              <a:gd name="connsiteX8-5229" fmla="*/ 1067746 w 3884395"/>
              <a:gd name="connsiteY8-5230" fmla="*/ 3661848 h 5017575"/>
              <a:gd name="connsiteX9-5231" fmla="*/ 938206 w 3884395"/>
              <a:gd name="connsiteY9-5232" fmla="*/ 3669468 h 5017575"/>
              <a:gd name="connsiteX10-5233" fmla="*/ 831526 w 3884395"/>
              <a:gd name="connsiteY10-5234" fmla="*/ 3692328 h 5017575"/>
              <a:gd name="connsiteX11-5235" fmla="*/ 610546 w 3884395"/>
              <a:gd name="connsiteY11-5236" fmla="*/ 3738048 h 5017575"/>
              <a:gd name="connsiteX12-5237" fmla="*/ 389566 w 3884395"/>
              <a:gd name="connsiteY12-5238" fmla="*/ 3638988 h 5017575"/>
              <a:gd name="connsiteX13-5239" fmla="*/ 381946 w 3884395"/>
              <a:gd name="connsiteY13-5240" fmla="*/ 3326568 h 5017575"/>
              <a:gd name="connsiteX14-5241" fmla="*/ 420046 w 3884395"/>
              <a:gd name="connsiteY14-5242" fmla="*/ 3227508 h 5017575"/>
              <a:gd name="connsiteX15-5243" fmla="*/ 389566 w 3884395"/>
              <a:gd name="connsiteY15-5244" fmla="*/ 3166548 h 5017575"/>
              <a:gd name="connsiteX16-5245" fmla="*/ 351466 w 3884395"/>
              <a:gd name="connsiteY16-5246" fmla="*/ 3105588 h 5017575"/>
              <a:gd name="connsiteX17-5247" fmla="*/ 397186 w 3884395"/>
              <a:gd name="connsiteY17-5248" fmla="*/ 3021768 h 5017575"/>
              <a:gd name="connsiteX18-5249" fmla="*/ 488626 w 3884395"/>
              <a:gd name="connsiteY18-5250" fmla="*/ 2998908 h 5017575"/>
              <a:gd name="connsiteX19-5251" fmla="*/ 471956 w 3884395"/>
              <a:gd name="connsiteY19-5252" fmla="*/ 2942709 h 5017575"/>
              <a:gd name="connsiteX20-5253" fmla="*/ 435286 w 3884395"/>
              <a:gd name="connsiteY20-5254" fmla="*/ 2930328 h 5017575"/>
              <a:gd name="connsiteX21-5255" fmla="*/ 389566 w 3884395"/>
              <a:gd name="connsiteY21-5256" fmla="*/ 2930328 h 5017575"/>
              <a:gd name="connsiteX22-5257" fmla="*/ 314000 w 3884395"/>
              <a:gd name="connsiteY22-5258" fmla="*/ 2893495 h 5017575"/>
              <a:gd name="connsiteX23-5259" fmla="*/ 320986 w 3884395"/>
              <a:gd name="connsiteY23-5260" fmla="*/ 2846508 h 5017575"/>
              <a:gd name="connsiteX24-5261" fmla="*/ 328606 w 3884395"/>
              <a:gd name="connsiteY24-5262" fmla="*/ 2793168 h 5017575"/>
              <a:gd name="connsiteX25-5263" fmla="*/ 313366 w 3884395"/>
              <a:gd name="connsiteY25-5264" fmla="*/ 2732208 h 5017575"/>
              <a:gd name="connsiteX26-5265" fmla="*/ 267646 w 3884395"/>
              <a:gd name="connsiteY26-5266" fmla="*/ 2671248 h 5017575"/>
              <a:gd name="connsiteX27-5267" fmla="*/ 176206 w 3884395"/>
              <a:gd name="connsiteY27-5268" fmla="*/ 2656008 h 5017575"/>
              <a:gd name="connsiteX28-5269" fmla="*/ 54286 w 3884395"/>
              <a:gd name="connsiteY28-5270" fmla="*/ 2610288 h 5017575"/>
              <a:gd name="connsiteX29-5271" fmla="*/ 7931 w 3884395"/>
              <a:gd name="connsiteY29-5272" fmla="*/ 2563298 h 5017575"/>
              <a:gd name="connsiteX30-5273" fmla="*/ 8566 w 3884395"/>
              <a:gd name="connsiteY30-5274" fmla="*/ 2488368 h 5017575"/>
              <a:gd name="connsiteX31-5275" fmla="*/ 92386 w 3884395"/>
              <a:gd name="connsiteY31-5276" fmla="*/ 2335968 h 5017575"/>
              <a:gd name="connsiteX32-5277" fmla="*/ 221926 w 3884395"/>
              <a:gd name="connsiteY32-5278" fmla="*/ 2175948 h 5017575"/>
              <a:gd name="connsiteX33-5279" fmla="*/ 282886 w 3884395"/>
              <a:gd name="connsiteY33-5280" fmla="*/ 2084508 h 5017575"/>
              <a:gd name="connsiteX34-5281" fmla="*/ 328606 w 3884395"/>
              <a:gd name="connsiteY34-5282" fmla="*/ 1977828 h 5017575"/>
              <a:gd name="connsiteX35-5283" fmla="*/ 359086 w 3884395"/>
              <a:gd name="connsiteY35-5284" fmla="*/ 1871148 h 5017575"/>
              <a:gd name="connsiteX36-5285" fmla="*/ 374326 w 3884395"/>
              <a:gd name="connsiteY36-5286" fmla="*/ 1810188 h 5017575"/>
              <a:gd name="connsiteX37-5287" fmla="*/ 343846 w 3884395"/>
              <a:gd name="connsiteY37-5288" fmla="*/ 1756848 h 5017575"/>
              <a:gd name="connsiteX38-5289" fmla="*/ 328606 w 3884395"/>
              <a:gd name="connsiteY38-5290" fmla="*/ 1680648 h 5017575"/>
              <a:gd name="connsiteX39-5291" fmla="*/ 412426 w 3884395"/>
              <a:gd name="connsiteY39-5292" fmla="*/ 1474908 h 5017575"/>
              <a:gd name="connsiteX40-5293" fmla="*/ 442906 w 3884395"/>
              <a:gd name="connsiteY40-5294" fmla="*/ 1307268 h 5017575"/>
              <a:gd name="connsiteX41-5295" fmla="*/ 465766 w 3884395"/>
              <a:gd name="connsiteY41-5296" fmla="*/ 1192968 h 5017575"/>
              <a:gd name="connsiteX42-5297" fmla="*/ 503866 w 3884395"/>
              <a:gd name="connsiteY42-5298" fmla="*/ 1055808 h 5017575"/>
              <a:gd name="connsiteX43-5299" fmla="*/ 557206 w 3884395"/>
              <a:gd name="connsiteY43-5300" fmla="*/ 888168 h 5017575"/>
              <a:gd name="connsiteX44-5301" fmla="*/ 503866 w 3884395"/>
              <a:gd name="connsiteY44-5302" fmla="*/ 888168 h 5017575"/>
              <a:gd name="connsiteX45-5303" fmla="*/ 412426 w 3884395"/>
              <a:gd name="connsiteY45-5304" fmla="*/ 834828 h 5017575"/>
              <a:gd name="connsiteX46-5305" fmla="*/ 328606 w 3884395"/>
              <a:gd name="connsiteY46-5306" fmla="*/ 789108 h 5017575"/>
              <a:gd name="connsiteX47-5307" fmla="*/ 260026 w 3884395"/>
              <a:gd name="connsiteY47-5308" fmla="*/ 773868 h 5017575"/>
              <a:gd name="connsiteX48-5309" fmla="*/ 214306 w 3884395"/>
              <a:gd name="connsiteY48-5310" fmla="*/ 751008 h 5017575"/>
              <a:gd name="connsiteX49-5311" fmla="*/ 260026 w 3884395"/>
              <a:gd name="connsiteY49-5312" fmla="*/ 674808 h 5017575"/>
              <a:gd name="connsiteX50-5313" fmla="*/ 374326 w 3884395"/>
              <a:gd name="connsiteY50-5314" fmla="*/ 606228 h 5017575"/>
              <a:gd name="connsiteX51-5315" fmla="*/ 557206 w 3884395"/>
              <a:gd name="connsiteY51-5316" fmla="*/ 507168 h 5017575"/>
              <a:gd name="connsiteX52-5317" fmla="*/ 656266 w 3884395"/>
              <a:gd name="connsiteY52-5318" fmla="*/ 423348 h 5017575"/>
              <a:gd name="connsiteX53-5319" fmla="*/ 892486 w 3884395"/>
              <a:gd name="connsiteY53-5320" fmla="*/ 232848 h 5017575"/>
              <a:gd name="connsiteX54-5321" fmla="*/ 1174426 w 3884395"/>
              <a:gd name="connsiteY54-5322" fmla="*/ 80448 h 5017575"/>
              <a:gd name="connsiteX55-5323" fmla="*/ 1593526 w 3884395"/>
              <a:gd name="connsiteY55-5324" fmla="*/ 11868 h 5017575"/>
              <a:gd name="connsiteX56-5325" fmla="*/ 1944046 w 3884395"/>
              <a:gd name="connsiteY56-5326" fmla="*/ 4248 h 5017575"/>
              <a:gd name="connsiteX57-5327" fmla="*/ 2172646 w 3884395"/>
              <a:gd name="connsiteY57-5328" fmla="*/ 4248 h 5017575"/>
              <a:gd name="connsiteX58-5329" fmla="*/ 2393626 w 3884395"/>
              <a:gd name="connsiteY58-5330" fmla="*/ 57588 h 5017575"/>
              <a:gd name="connsiteX59-5331" fmla="*/ 2667946 w 3884395"/>
              <a:gd name="connsiteY59-5332" fmla="*/ 133788 h 5017575"/>
              <a:gd name="connsiteX60-5333" fmla="*/ 2820346 w 3884395"/>
              <a:gd name="connsiteY60-5334" fmla="*/ 202368 h 5017575"/>
              <a:gd name="connsiteX61-5335" fmla="*/ 3102286 w 3884395"/>
              <a:gd name="connsiteY61-5336" fmla="*/ 400488 h 5017575"/>
              <a:gd name="connsiteX62-5337" fmla="*/ 3285166 w 3884395"/>
              <a:gd name="connsiteY62-5338" fmla="*/ 651948 h 5017575"/>
              <a:gd name="connsiteX63-5339" fmla="*/ 3407086 w 3884395"/>
              <a:gd name="connsiteY63-5340" fmla="*/ 918648 h 5017575"/>
              <a:gd name="connsiteX64-5341" fmla="*/ 3475666 w 3884395"/>
              <a:gd name="connsiteY64-5342" fmla="*/ 1238688 h 5017575"/>
              <a:gd name="connsiteX65-5343" fmla="*/ 3506146 w 3884395"/>
              <a:gd name="connsiteY65-5344" fmla="*/ 1543488 h 5017575"/>
              <a:gd name="connsiteX66-5345" fmla="*/ 3506146 w 3884395"/>
              <a:gd name="connsiteY66-5346" fmla="*/ 1962588 h 5017575"/>
              <a:gd name="connsiteX67-5347" fmla="*/ 3338506 w 3884395"/>
              <a:gd name="connsiteY67-5348" fmla="*/ 2305488 h 5017575"/>
              <a:gd name="connsiteX68-5349" fmla="*/ 3254686 w 3884395"/>
              <a:gd name="connsiteY68-5350" fmla="*/ 2473128 h 5017575"/>
              <a:gd name="connsiteX69-5351" fmla="*/ 3132766 w 3884395"/>
              <a:gd name="connsiteY69-5352" fmla="*/ 2663628 h 5017575"/>
              <a:gd name="connsiteX70-5353" fmla="*/ 3071806 w 3884395"/>
              <a:gd name="connsiteY70-5354" fmla="*/ 2838888 h 5017575"/>
              <a:gd name="connsiteX71-5355" fmla="*/ 3064186 w 3884395"/>
              <a:gd name="connsiteY71-5356" fmla="*/ 2915088 h 5017575"/>
              <a:gd name="connsiteX72-5357" fmla="*/ 3018466 w 3884395"/>
              <a:gd name="connsiteY72-5358" fmla="*/ 3014148 h 5017575"/>
              <a:gd name="connsiteX73-5359" fmla="*/ 2980366 w 3884395"/>
              <a:gd name="connsiteY73-5360" fmla="*/ 3082728 h 5017575"/>
              <a:gd name="connsiteX74-5361" fmla="*/ 2957506 w 3884395"/>
              <a:gd name="connsiteY74-5362" fmla="*/ 3120828 h 5017575"/>
              <a:gd name="connsiteX75-5363" fmla="*/ 2957506 w 3884395"/>
              <a:gd name="connsiteY75-5364" fmla="*/ 3555168 h 5017575"/>
              <a:gd name="connsiteX76-5365" fmla="*/ 3010846 w 3884395"/>
              <a:gd name="connsiteY76-5366" fmla="*/ 3539928 h 5017575"/>
              <a:gd name="connsiteX77-5367" fmla="*/ 3109906 w 3884395"/>
              <a:gd name="connsiteY77-5368" fmla="*/ 3570408 h 5017575"/>
              <a:gd name="connsiteX78-5369" fmla="*/ 3140386 w 3884395"/>
              <a:gd name="connsiteY78-5370" fmla="*/ 3631368 h 5017575"/>
              <a:gd name="connsiteX79-5371" fmla="*/ 3117526 w 3884395"/>
              <a:gd name="connsiteY79-5372" fmla="*/ 3738048 h 5017575"/>
              <a:gd name="connsiteX80-5373" fmla="*/ 3125146 w 3884395"/>
              <a:gd name="connsiteY80-5374" fmla="*/ 4103808 h 5017575"/>
              <a:gd name="connsiteX81-5375" fmla="*/ 3163246 w 3884395"/>
              <a:gd name="connsiteY81-5376" fmla="*/ 4157148 h 5017575"/>
              <a:gd name="connsiteX82-5377" fmla="*/ 3201346 w 3884395"/>
              <a:gd name="connsiteY82-5378" fmla="*/ 4164768 h 5017575"/>
              <a:gd name="connsiteX83-5379" fmla="*/ 3231826 w 3884395"/>
              <a:gd name="connsiteY83-5380" fmla="*/ 4172388 h 5017575"/>
              <a:gd name="connsiteX84-5381" fmla="*/ 3285166 w 3884395"/>
              <a:gd name="connsiteY84-5382" fmla="*/ 4294308 h 5017575"/>
              <a:gd name="connsiteX85-5383" fmla="*/ 3300406 w 3884395"/>
              <a:gd name="connsiteY85-5384" fmla="*/ 4347648 h 5017575"/>
              <a:gd name="connsiteX86-5385" fmla="*/ 3330886 w 3884395"/>
              <a:gd name="connsiteY86-5386" fmla="*/ 4408608 h 5017575"/>
              <a:gd name="connsiteX87-5387" fmla="*/ 3551866 w 3884395"/>
              <a:gd name="connsiteY87-5388" fmla="*/ 4644828 h 5017575"/>
              <a:gd name="connsiteX88-5389" fmla="*/ 3884395 w 3884395"/>
              <a:gd name="connsiteY88-5390" fmla="*/ 5017575 h 5017575"/>
              <a:gd name="connsiteX0-5391" fmla="*/ 707488 w 3889897"/>
              <a:gd name="connsiteY0-5392" fmla="*/ 5008470 h 5020326"/>
              <a:gd name="connsiteX1-5393" fmla="*/ 961066 w 3889897"/>
              <a:gd name="connsiteY1-5394" fmla="*/ 4644828 h 5020326"/>
              <a:gd name="connsiteX2-5395" fmla="*/ 1342066 w 3889897"/>
              <a:gd name="connsiteY2-5396" fmla="*/ 4172388 h 5020326"/>
              <a:gd name="connsiteX3-5397" fmla="*/ 1258246 w 3889897"/>
              <a:gd name="connsiteY3-5398" fmla="*/ 4012368 h 5020326"/>
              <a:gd name="connsiteX4-5399" fmla="*/ 1204906 w 3889897"/>
              <a:gd name="connsiteY4-5400" fmla="*/ 3928548 h 5020326"/>
              <a:gd name="connsiteX5-5401" fmla="*/ 1174426 w 3889897"/>
              <a:gd name="connsiteY5-5402" fmla="*/ 3768528 h 5020326"/>
              <a:gd name="connsiteX6-5403" fmla="*/ 1151566 w 3889897"/>
              <a:gd name="connsiteY6-5404" fmla="*/ 3699948 h 5020326"/>
              <a:gd name="connsiteX7-5405" fmla="*/ 1143946 w 3889897"/>
              <a:gd name="connsiteY7-5406" fmla="*/ 3669468 h 5020326"/>
              <a:gd name="connsiteX8-5407" fmla="*/ 1067746 w 3889897"/>
              <a:gd name="connsiteY8-5408" fmla="*/ 3661848 h 5020326"/>
              <a:gd name="connsiteX9-5409" fmla="*/ 938206 w 3889897"/>
              <a:gd name="connsiteY9-5410" fmla="*/ 3669468 h 5020326"/>
              <a:gd name="connsiteX10-5411" fmla="*/ 831526 w 3889897"/>
              <a:gd name="connsiteY10-5412" fmla="*/ 3692328 h 5020326"/>
              <a:gd name="connsiteX11-5413" fmla="*/ 610546 w 3889897"/>
              <a:gd name="connsiteY11-5414" fmla="*/ 3738048 h 5020326"/>
              <a:gd name="connsiteX12-5415" fmla="*/ 389566 w 3889897"/>
              <a:gd name="connsiteY12-5416" fmla="*/ 3638988 h 5020326"/>
              <a:gd name="connsiteX13-5417" fmla="*/ 381946 w 3889897"/>
              <a:gd name="connsiteY13-5418" fmla="*/ 3326568 h 5020326"/>
              <a:gd name="connsiteX14-5419" fmla="*/ 420046 w 3889897"/>
              <a:gd name="connsiteY14-5420" fmla="*/ 3227508 h 5020326"/>
              <a:gd name="connsiteX15-5421" fmla="*/ 389566 w 3889897"/>
              <a:gd name="connsiteY15-5422" fmla="*/ 3166548 h 5020326"/>
              <a:gd name="connsiteX16-5423" fmla="*/ 351466 w 3889897"/>
              <a:gd name="connsiteY16-5424" fmla="*/ 3105588 h 5020326"/>
              <a:gd name="connsiteX17-5425" fmla="*/ 397186 w 3889897"/>
              <a:gd name="connsiteY17-5426" fmla="*/ 3021768 h 5020326"/>
              <a:gd name="connsiteX18-5427" fmla="*/ 488626 w 3889897"/>
              <a:gd name="connsiteY18-5428" fmla="*/ 2998908 h 5020326"/>
              <a:gd name="connsiteX19-5429" fmla="*/ 471956 w 3889897"/>
              <a:gd name="connsiteY19-5430" fmla="*/ 2942709 h 5020326"/>
              <a:gd name="connsiteX20-5431" fmla="*/ 435286 w 3889897"/>
              <a:gd name="connsiteY20-5432" fmla="*/ 2930328 h 5020326"/>
              <a:gd name="connsiteX21-5433" fmla="*/ 389566 w 3889897"/>
              <a:gd name="connsiteY21-5434" fmla="*/ 2930328 h 5020326"/>
              <a:gd name="connsiteX22-5435" fmla="*/ 314000 w 3889897"/>
              <a:gd name="connsiteY22-5436" fmla="*/ 2893495 h 5020326"/>
              <a:gd name="connsiteX23-5437" fmla="*/ 320986 w 3889897"/>
              <a:gd name="connsiteY23-5438" fmla="*/ 2846508 h 5020326"/>
              <a:gd name="connsiteX24-5439" fmla="*/ 328606 w 3889897"/>
              <a:gd name="connsiteY24-5440" fmla="*/ 2793168 h 5020326"/>
              <a:gd name="connsiteX25-5441" fmla="*/ 313366 w 3889897"/>
              <a:gd name="connsiteY25-5442" fmla="*/ 2732208 h 5020326"/>
              <a:gd name="connsiteX26-5443" fmla="*/ 267646 w 3889897"/>
              <a:gd name="connsiteY26-5444" fmla="*/ 2671248 h 5020326"/>
              <a:gd name="connsiteX27-5445" fmla="*/ 176206 w 3889897"/>
              <a:gd name="connsiteY27-5446" fmla="*/ 2656008 h 5020326"/>
              <a:gd name="connsiteX28-5447" fmla="*/ 54286 w 3889897"/>
              <a:gd name="connsiteY28-5448" fmla="*/ 2610288 h 5020326"/>
              <a:gd name="connsiteX29-5449" fmla="*/ 7931 w 3889897"/>
              <a:gd name="connsiteY29-5450" fmla="*/ 2563298 h 5020326"/>
              <a:gd name="connsiteX30-5451" fmla="*/ 8566 w 3889897"/>
              <a:gd name="connsiteY30-5452" fmla="*/ 2488368 h 5020326"/>
              <a:gd name="connsiteX31-5453" fmla="*/ 92386 w 3889897"/>
              <a:gd name="connsiteY31-5454" fmla="*/ 2335968 h 5020326"/>
              <a:gd name="connsiteX32-5455" fmla="*/ 221926 w 3889897"/>
              <a:gd name="connsiteY32-5456" fmla="*/ 2175948 h 5020326"/>
              <a:gd name="connsiteX33-5457" fmla="*/ 282886 w 3889897"/>
              <a:gd name="connsiteY33-5458" fmla="*/ 2084508 h 5020326"/>
              <a:gd name="connsiteX34-5459" fmla="*/ 328606 w 3889897"/>
              <a:gd name="connsiteY34-5460" fmla="*/ 1977828 h 5020326"/>
              <a:gd name="connsiteX35-5461" fmla="*/ 359086 w 3889897"/>
              <a:gd name="connsiteY35-5462" fmla="*/ 1871148 h 5020326"/>
              <a:gd name="connsiteX36-5463" fmla="*/ 374326 w 3889897"/>
              <a:gd name="connsiteY36-5464" fmla="*/ 1810188 h 5020326"/>
              <a:gd name="connsiteX37-5465" fmla="*/ 343846 w 3889897"/>
              <a:gd name="connsiteY37-5466" fmla="*/ 1756848 h 5020326"/>
              <a:gd name="connsiteX38-5467" fmla="*/ 328606 w 3889897"/>
              <a:gd name="connsiteY38-5468" fmla="*/ 1680648 h 5020326"/>
              <a:gd name="connsiteX39-5469" fmla="*/ 412426 w 3889897"/>
              <a:gd name="connsiteY39-5470" fmla="*/ 1474908 h 5020326"/>
              <a:gd name="connsiteX40-5471" fmla="*/ 442906 w 3889897"/>
              <a:gd name="connsiteY40-5472" fmla="*/ 1307268 h 5020326"/>
              <a:gd name="connsiteX41-5473" fmla="*/ 465766 w 3889897"/>
              <a:gd name="connsiteY41-5474" fmla="*/ 1192968 h 5020326"/>
              <a:gd name="connsiteX42-5475" fmla="*/ 503866 w 3889897"/>
              <a:gd name="connsiteY42-5476" fmla="*/ 1055808 h 5020326"/>
              <a:gd name="connsiteX43-5477" fmla="*/ 557206 w 3889897"/>
              <a:gd name="connsiteY43-5478" fmla="*/ 888168 h 5020326"/>
              <a:gd name="connsiteX44-5479" fmla="*/ 503866 w 3889897"/>
              <a:gd name="connsiteY44-5480" fmla="*/ 888168 h 5020326"/>
              <a:gd name="connsiteX45-5481" fmla="*/ 412426 w 3889897"/>
              <a:gd name="connsiteY45-5482" fmla="*/ 834828 h 5020326"/>
              <a:gd name="connsiteX46-5483" fmla="*/ 328606 w 3889897"/>
              <a:gd name="connsiteY46-5484" fmla="*/ 789108 h 5020326"/>
              <a:gd name="connsiteX47-5485" fmla="*/ 260026 w 3889897"/>
              <a:gd name="connsiteY47-5486" fmla="*/ 773868 h 5020326"/>
              <a:gd name="connsiteX48-5487" fmla="*/ 214306 w 3889897"/>
              <a:gd name="connsiteY48-5488" fmla="*/ 751008 h 5020326"/>
              <a:gd name="connsiteX49-5489" fmla="*/ 260026 w 3889897"/>
              <a:gd name="connsiteY49-5490" fmla="*/ 674808 h 5020326"/>
              <a:gd name="connsiteX50-5491" fmla="*/ 374326 w 3889897"/>
              <a:gd name="connsiteY50-5492" fmla="*/ 606228 h 5020326"/>
              <a:gd name="connsiteX51-5493" fmla="*/ 557206 w 3889897"/>
              <a:gd name="connsiteY51-5494" fmla="*/ 507168 h 5020326"/>
              <a:gd name="connsiteX52-5495" fmla="*/ 656266 w 3889897"/>
              <a:gd name="connsiteY52-5496" fmla="*/ 423348 h 5020326"/>
              <a:gd name="connsiteX53-5497" fmla="*/ 892486 w 3889897"/>
              <a:gd name="connsiteY53-5498" fmla="*/ 232848 h 5020326"/>
              <a:gd name="connsiteX54-5499" fmla="*/ 1174426 w 3889897"/>
              <a:gd name="connsiteY54-5500" fmla="*/ 80448 h 5020326"/>
              <a:gd name="connsiteX55-5501" fmla="*/ 1593526 w 3889897"/>
              <a:gd name="connsiteY55-5502" fmla="*/ 11868 h 5020326"/>
              <a:gd name="connsiteX56-5503" fmla="*/ 1944046 w 3889897"/>
              <a:gd name="connsiteY56-5504" fmla="*/ 4248 h 5020326"/>
              <a:gd name="connsiteX57-5505" fmla="*/ 2172646 w 3889897"/>
              <a:gd name="connsiteY57-5506" fmla="*/ 4248 h 5020326"/>
              <a:gd name="connsiteX58-5507" fmla="*/ 2393626 w 3889897"/>
              <a:gd name="connsiteY58-5508" fmla="*/ 57588 h 5020326"/>
              <a:gd name="connsiteX59-5509" fmla="*/ 2667946 w 3889897"/>
              <a:gd name="connsiteY59-5510" fmla="*/ 133788 h 5020326"/>
              <a:gd name="connsiteX60-5511" fmla="*/ 2820346 w 3889897"/>
              <a:gd name="connsiteY60-5512" fmla="*/ 202368 h 5020326"/>
              <a:gd name="connsiteX61-5513" fmla="*/ 3102286 w 3889897"/>
              <a:gd name="connsiteY61-5514" fmla="*/ 400488 h 5020326"/>
              <a:gd name="connsiteX62-5515" fmla="*/ 3285166 w 3889897"/>
              <a:gd name="connsiteY62-5516" fmla="*/ 651948 h 5020326"/>
              <a:gd name="connsiteX63-5517" fmla="*/ 3407086 w 3889897"/>
              <a:gd name="connsiteY63-5518" fmla="*/ 918648 h 5020326"/>
              <a:gd name="connsiteX64-5519" fmla="*/ 3475666 w 3889897"/>
              <a:gd name="connsiteY64-5520" fmla="*/ 1238688 h 5020326"/>
              <a:gd name="connsiteX65-5521" fmla="*/ 3506146 w 3889897"/>
              <a:gd name="connsiteY65-5522" fmla="*/ 1543488 h 5020326"/>
              <a:gd name="connsiteX66-5523" fmla="*/ 3506146 w 3889897"/>
              <a:gd name="connsiteY66-5524" fmla="*/ 1962588 h 5020326"/>
              <a:gd name="connsiteX67-5525" fmla="*/ 3338506 w 3889897"/>
              <a:gd name="connsiteY67-5526" fmla="*/ 2305488 h 5020326"/>
              <a:gd name="connsiteX68-5527" fmla="*/ 3254686 w 3889897"/>
              <a:gd name="connsiteY68-5528" fmla="*/ 2473128 h 5020326"/>
              <a:gd name="connsiteX69-5529" fmla="*/ 3132766 w 3889897"/>
              <a:gd name="connsiteY69-5530" fmla="*/ 2663628 h 5020326"/>
              <a:gd name="connsiteX70-5531" fmla="*/ 3071806 w 3889897"/>
              <a:gd name="connsiteY70-5532" fmla="*/ 2838888 h 5020326"/>
              <a:gd name="connsiteX71-5533" fmla="*/ 3064186 w 3889897"/>
              <a:gd name="connsiteY71-5534" fmla="*/ 2915088 h 5020326"/>
              <a:gd name="connsiteX72-5535" fmla="*/ 3018466 w 3889897"/>
              <a:gd name="connsiteY72-5536" fmla="*/ 3014148 h 5020326"/>
              <a:gd name="connsiteX73-5537" fmla="*/ 2980366 w 3889897"/>
              <a:gd name="connsiteY73-5538" fmla="*/ 3082728 h 5020326"/>
              <a:gd name="connsiteX74-5539" fmla="*/ 2957506 w 3889897"/>
              <a:gd name="connsiteY74-5540" fmla="*/ 3120828 h 5020326"/>
              <a:gd name="connsiteX75-5541" fmla="*/ 2957506 w 3889897"/>
              <a:gd name="connsiteY75-5542" fmla="*/ 3555168 h 5020326"/>
              <a:gd name="connsiteX76-5543" fmla="*/ 3010846 w 3889897"/>
              <a:gd name="connsiteY76-5544" fmla="*/ 3539928 h 5020326"/>
              <a:gd name="connsiteX77-5545" fmla="*/ 3109906 w 3889897"/>
              <a:gd name="connsiteY77-5546" fmla="*/ 3570408 h 5020326"/>
              <a:gd name="connsiteX78-5547" fmla="*/ 3140386 w 3889897"/>
              <a:gd name="connsiteY78-5548" fmla="*/ 3631368 h 5020326"/>
              <a:gd name="connsiteX79-5549" fmla="*/ 3117526 w 3889897"/>
              <a:gd name="connsiteY79-5550" fmla="*/ 3738048 h 5020326"/>
              <a:gd name="connsiteX80-5551" fmla="*/ 3125146 w 3889897"/>
              <a:gd name="connsiteY80-5552" fmla="*/ 4103808 h 5020326"/>
              <a:gd name="connsiteX81-5553" fmla="*/ 3163246 w 3889897"/>
              <a:gd name="connsiteY81-5554" fmla="*/ 4157148 h 5020326"/>
              <a:gd name="connsiteX82-5555" fmla="*/ 3201346 w 3889897"/>
              <a:gd name="connsiteY82-5556" fmla="*/ 4164768 h 5020326"/>
              <a:gd name="connsiteX83-5557" fmla="*/ 3231826 w 3889897"/>
              <a:gd name="connsiteY83-5558" fmla="*/ 4172388 h 5020326"/>
              <a:gd name="connsiteX84-5559" fmla="*/ 3285166 w 3889897"/>
              <a:gd name="connsiteY84-5560" fmla="*/ 4294308 h 5020326"/>
              <a:gd name="connsiteX85-5561" fmla="*/ 3300406 w 3889897"/>
              <a:gd name="connsiteY85-5562" fmla="*/ 4347648 h 5020326"/>
              <a:gd name="connsiteX86-5563" fmla="*/ 3330886 w 3889897"/>
              <a:gd name="connsiteY86-5564" fmla="*/ 4408608 h 5020326"/>
              <a:gd name="connsiteX87-5565" fmla="*/ 3551866 w 3889897"/>
              <a:gd name="connsiteY87-5566" fmla="*/ 4644828 h 5020326"/>
              <a:gd name="connsiteX88-5567" fmla="*/ 3889897 w 3889897"/>
              <a:gd name="connsiteY88-5568" fmla="*/ 5020326 h 5020326"/>
              <a:gd name="connsiteX0-5569" fmla="*/ 704737 w 3889897"/>
              <a:gd name="connsiteY0-5570" fmla="*/ 5016723 h 5020326"/>
              <a:gd name="connsiteX1-5571" fmla="*/ 961066 w 3889897"/>
              <a:gd name="connsiteY1-5572" fmla="*/ 4644828 h 5020326"/>
              <a:gd name="connsiteX2-5573" fmla="*/ 1342066 w 3889897"/>
              <a:gd name="connsiteY2-5574" fmla="*/ 4172388 h 5020326"/>
              <a:gd name="connsiteX3-5575" fmla="*/ 1258246 w 3889897"/>
              <a:gd name="connsiteY3-5576" fmla="*/ 4012368 h 5020326"/>
              <a:gd name="connsiteX4-5577" fmla="*/ 1204906 w 3889897"/>
              <a:gd name="connsiteY4-5578" fmla="*/ 3928548 h 5020326"/>
              <a:gd name="connsiteX5-5579" fmla="*/ 1174426 w 3889897"/>
              <a:gd name="connsiteY5-5580" fmla="*/ 3768528 h 5020326"/>
              <a:gd name="connsiteX6-5581" fmla="*/ 1151566 w 3889897"/>
              <a:gd name="connsiteY6-5582" fmla="*/ 3699948 h 5020326"/>
              <a:gd name="connsiteX7-5583" fmla="*/ 1143946 w 3889897"/>
              <a:gd name="connsiteY7-5584" fmla="*/ 3669468 h 5020326"/>
              <a:gd name="connsiteX8-5585" fmla="*/ 1067746 w 3889897"/>
              <a:gd name="connsiteY8-5586" fmla="*/ 3661848 h 5020326"/>
              <a:gd name="connsiteX9-5587" fmla="*/ 938206 w 3889897"/>
              <a:gd name="connsiteY9-5588" fmla="*/ 3669468 h 5020326"/>
              <a:gd name="connsiteX10-5589" fmla="*/ 831526 w 3889897"/>
              <a:gd name="connsiteY10-5590" fmla="*/ 3692328 h 5020326"/>
              <a:gd name="connsiteX11-5591" fmla="*/ 610546 w 3889897"/>
              <a:gd name="connsiteY11-5592" fmla="*/ 3738048 h 5020326"/>
              <a:gd name="connsiteX12-5593" fmla="*/ 389566 w 3889897"/>
              <a:gd name="connsiteY12-5594" fmla="*/ 3638988 h 5020326"/>
              <a:gd name="connsiteX13-5595" fmla="*/ 381946 w 3889897"/>
              <a:gd name="connsiteY13-5596" fmla="*/ 3326568 h 5020326"/>
              <a:gd name="connsiteX14-5597" fmla="*/ 420046 w 3889897"/>
              <a:gd name="connsiteY14-5598" fmla="*/ 3227508 h 5020326"/>
              <a:gd name="connsiteX15-5599" fmla="*/ 389566 w 3889897"/>
              <a:gd name="connsiteY15-5600" fmla="*/ 3166548 h 5020326"/>
              <a:gd name="connsiteX16-5601" fmla="*/ 351466 w 3889897"/>
              <a:gd name="connsiteY16-5602" fmla="*/ 3105588 h 5020326"/>
              <a:gd name="connsiteX17-5603" fmla="*/ 397186 w 3889897"/>
              <a:gd name="connsiteY17-5604" fmla="*/ 3021768 h 5020326"/>
              <a:gd name="connsiteX18-5605" fmla="*/ 488626 w 3889897"/>
              <a:gd name="connsiteY18-5606" fmla="*/ 2998908 h 5020326"/>
              <a:gd name="connsiteX19-5607" fmla="*/ 471956 w 3889897"/>
              <a:gd name="connsiteY19-5608" fmla="*/ 2942709 h 5020326"/>
              <a:gd name="connsiteX20-5609" fmla="*/ 435286 w 3889897"/>
              <a:gd name="connsiteY20-5610" fmla="*/ 2930328 h 5020326"/>
              <a:gd name="connsiteX21-5611" fmla="*/ 389566 w 3889897"/>
              <a:gd name="connsiteY21-5612" fmla="*/ 2930328 h 5020326"/>
              <a:gd name="connsiteX22-5613" fmla="*/ 314000 w 3889897"/>
              <a:gd name="connsiteY22-5614" fmla="*/ 2893495 h 5020326"/>
              <a:gd name="connsiteX23-5615" fmla="*/ 320986 w 3889897"/>
              <a:gd name="connsiteY23-5616" fmla="*/ 2846508 h 5020326"/>
              <a:gd name="connsiteX24-5617" fmla="*/ 328606 w 3889897"/>
              <a:gd name="connsiteY24-5618" fmla="*/ 2793168 h 5020326"/>
              <a:gd name="connsiteX25-5619" fmla="*/ 313366 w 3889897"/>
              <a:gd name="connsiteY25-5620" fmla="*/ 2732208 h 5020326"/>
              <a:gd name="connsiteX26-5621" fmla="*/ 267646 w 3889897"/>
              <a:gd name="connsiteY26-5622" fmla="*/ 2671248 h 5020326"/>
              <a:gd name="connsiteX27-5623" fmla="*/ 176206 w 3889897"/>
              <a:gd name="connsiteY27-5624" fmla="*/ 2656008 h 5020326"/>
              <a:gd name="connsiteX28-5625" fmla="*/ 54286 w 3889897"/>
              <a:gd name="connsiteY28-5626" fmla="*/ 2610288 h 5020326"/>
              <a:gd name="connsiteX29-5627" fmla="*/ 7931 w 3889897"/>
              <a:gd name="connsiteY29-5628" fmla="*/ 2563298 h 5020326"/>
              <a:gd name="connsiteX30-5629" fmla="*/ 8566 w 3889897"/>
              <a:gd name="connsiteY30-5630" fmla="*/ 2488368 h 5020326"/>
              <a:gd name="connsiteX31-5631" fmla="*/ 92386 w 3889897"/>
              <a:gd name="connsiteY31-5632" fmla="*/ 2335968 h 5020326"/>
              <a:gd name="connsiteX32-5633" fmla="*/ 221926 w 3889897"/>
              <a:gd name="connsiteY32-5634" fmla="*/ 2175948 h 5020326"/>
              <a:gd name="connsiteX33-5635" fmla="*/ 282886 w 3889897"/>
              <a:gd name="connsiteY33-5636" fmla="*/ 2084508 h 5020326"/>
              <a:gd name="connsiteX34-5637" fmla="*/ 328606 w 3889897"/>
              <a:gd name="connsiteY34-5638" fmla="*/ 1977828 h 5020326"/>
              <a:gd name="connsiteX35-5639" fmla="*/ 359086 w 3889897"/>
              <a:gd name="connsiteY35-5640" fmla="*/ 1871148 h 5020326"/>
              <a:gd name="connsiteX36-5641" fmla="*/ 374326 w 3889897"/>
              <a:gd name="connsiteY36-5642" fmla="*/ 1810188 h 5020326"/>
              <a:gd name="connsiteX37-5643" fmla="*/ 343846 w 3889897"/>
              <a:gd name="connsiteY37-5644" fmla="*/ 1756848 h 5020326"/>
              <a:gd name="connsiteX38-5645" fmla="*/ 328606 w 3889897"/>
              <a:gd name="connsiteY38-5646" fmla="*/ 1680648 h 5020326"/>
              <a:gd name="connsiteX39-5647" fmla="*/ 412426 w 3889897"/>
              <a:gd name="connsiteY39-5648" fmla="*/ 1474908 h 5020326"/>
              <a:gd name="connsiteX40-5649" fmla="*/ 442906 w 3889897"/>
              <a:gd name="connsiteY40-5650" fmla="*/ 1307268 h 5020326"/>
              <a:gd name="connsiteX41-5651" fmla="*/ 465766 w 3889897"/>
              <a:gd name="connsiteY41-5652" fmla="*/ 1192968 h 5020326"/>
              <a:gd name="connsiteX42-5653" fmla="*/ 503866 w 3889897"/>
              <a:gd name="connsiteY42-5654" fmla="*/ 1055808 h 5020326"/>
              <a:gd name="connsiteX43-5655" fmla="*/ 557206 w 3889897"/>
              <a:gd name="connsiteY43-5656" fmla="*/ 888168 h 5020326"/>
              <a:gd name="connsiteX44-5657" fmla="*/ 503866 w 3889897"/>
              <a:gd name="connsiteY44-5658" fmla="*/ 888168 h 5020326"/>
              <a:gd name="connsiteX45-5659" fmla="*/ 412426 w 3889897"/>
              <a:gd name="connsiteY45-5660" fmla="*/ 834828 h 5020326"/>
              <a:gd name="connsiteX46-5661" fmla="*/ 328606 w 3889897"/>
              <a:gd name="connsiteY46-5662" fmla="*/ 789108 h 5020326"/>
              <a:gd name="connsiteX47-5663" fmla="*/ 260026 w 3889897"/>
              <a:gd name="connsiteY47-5664" fmla="*/ 773868 h 5020326"/>
              <a:gd name="connsiteX48-5665" fmla="*/ 214306 w 3889897"/>
              <a:gd name="connsiteY48-5666" fmla="*/ 751008 h 5020326"/>
              <a:gd name="connsiteX49-5667" fmla="*/ 260026 w 3889897"/>
              <a:gd name="connsiteY49-5668" fmla="*/ 674808 h 5020326"/>
              <a:gd name="connsiteX50-5669" fmla="*/ 374326 w 3889897"/>
              <a:gd name="connsiteY50-5670" fmla="*/ 606228 h 5020326"/>
              <a:gd name="connsiteX51-5671" fmla="*/ 557206 w 3889897"/>
              <a:gd name="connsiteY51-5672" fmla="*/ 507168 h 5020326"/>
              <a:gd name="connsiteX52-5673" fmla="*/ 656266 w 3889897"/>
              <a:gd name="connsiteY52-5674" fmla="*/ 423348 h 5020326"/>
              <a:gd name="connsiteX53-5675" fmla="*/ 892486 w 3889897"/>
              <a:gd name="connsiteY53-5676" fmla="*/ 232848 h 5020326"/>
              <a:gd name="connsiteX54-5677" fmla="*/ 1174426 w 3889897"/>
              <a:gd name="connsiteY54-5678" fmla="*/ 80448 h 5020326"/>
              <a:gd name="connsiteX55-5679" fmla="*/ 1593526 w 3889897"/>
              <a:gd name="connsiteY55-5680" fmla="*/ 11868 h 5020326"/>
              <a:gd name="connsiteX56-5681" fmla="*/ 1944046 w 3889897"/>
              <a:gd name="connsiteY56-5682" fmla="*/ 4248 h 5020326"/>
              <a:gd name="connsiteX57-5683" fmla="*/ 2172646 w 3889897"/>
              <a:gd name="connsiteY57-5684" fmla="*/ 4248 h 5020326"/>
              <a:gd name="connsiteX58-5685" fmla="*/ 2393626 w 3889897"/>
              <a:gd name="connsiteY58-5686" fmla="*/ 57588 h 5020326"/>
              <a:gd name="connsiteX59-5687" fmla="*/ 2667946 w 3889897"/>
              <a:gd name="connsiteY59-5688" fmla="*/ 133788 h 5020326"/>
              <a:gd name="connsiteX60-5689" fmla="*/ 2820346 w 3889897"/>
              <a:gd name="connsiteY60-5690" fmla="*/ 202368 h 5020326"/>
              <a:gd name="connsiteX61-5691" fmla="*/ 3102286 w 3889897"/>
              <a:gd name="connsiteY61-5692" fmla="*/ 400488 h 5020326"/>
              <a:gd name="connsiteX62-5693" fmla="*/ 3285166 w 3889897"/>
              <a:gd name="connsiteY62-5694" fmla="*/ 651948 h 5020326"/>
              <a:gd name="connsiteX63-5695" fmla="*/ 3407086 w 3889897"/>
              <a:gd name="connsiteY63-5696" fmla="*/ 918648 h 5020326"/>
              <a:gd name="connsiteX64-5697" fmla="*/ 3475666 w 3889897"/>
              <a:gd name="connsiteY64-5698" fmla="*/ 1238688 h 5020326"/>
              <a:gd name="connsiteX65-5699" fmla="*/ 3506146 w 3889897"/>
              <a:gd name="connsiteY65-5700" fmla="*/ 1543488 h 5020326"/>
              <a:gd name="connsiteX66-5701" fmla="*/ 3506146 w 3889897"/>
              <a:gd name="connsiteY66-5702" fmla="*/ 1962588 h 5020326"/>
              <a:gd name="connsiteX67-5703" fmla="*/ 3338506 w 3889897"/>
              <a:gd name="connsiteY67-5704" fmla="*/ 2305488 h 5020326"/>
              <a:gd name="connsiteX68-5705" fmla="*/ 3254686 w 3889897"/>
              <a:gd name="connsiteY68-5706" fmla="*/ 2473128 h 5020326"/>
              <a:gd name="connsiteX69-5707" fmla="*/ 3132766 w 3889897"/>
              <a:gd name="connsiteY69-5708" fmla="*/ 2663628 h 5020326"/>
              <a:gd name="connsiteX70-5709" fmla="*/ 3071806 w 3889897"/>
              <a:gd name="connsiteY70-5710" fmla="*/ 2838888 h 5020326"/>
              <a:gd name="connsiteX71-5711" fmla="*/ 3064186 w 3889897"/>
              <a:gd name="connsiteY71-5712" fmla="*/ 2915088 h 5020326"/>
              <a:gd name="connsiteX72-5713" fmla="*/ 3018466 w 3889897"/>
              <a:gd name="connsiteY72-5714" fmla="*/ 3014148 h 5020326"/>
              <a:gd name="connsiteX73-5715" fmla="*/ 2980366 w 3889897"/>
              <a:gd name="connsiteY73-5716" fmla="*/ 3082728 h 5020326"/>
              <a:gd name="connsiteX74-5717" fmla="*/ 2957506 w 3889897"/>
              <a:gd name="connsiteY74-5718" fmla="*/ 3120828 h 5020326"/>
              <a:gd name="connsiteX75-5719" fmla="*/ 2957506 w 3889897"/>
              <a:gd name="connsiteY75-5720" fmla="*/ 3555168 h 5020326"/>
              <a:gd name="connsiteX76-5721" fmla="*/ 3010846 w 3889897"/>
              <a:gd name="connsiteY76-5722" fmla="*/ 3539928 h 5020326"/>
              <a:gd name="connsiteX77-5723" fmla="*/ 3109906 w 3889897"/>
              <a:gd name="connsiteY77-5724" fmla="*/ 3570408 h 5020326"/>
              <a:gd name="connsiteX78-5725" fmla="*/ 3140386 w 3889897"/>
              <a:gd name="connsiteY78-5726" fmla="*/ 3631368 h 5020326"/>
              <a:gd name="connsiteX79-5727" fmla="*/ 3117526 w 3889897"/>
              <a:gd name="connsiteY79-5728" fmla="*/ 3738048 h 5020326"/>
              <a:gd name="connsiteX80-5729" fmla="*/ 3125146 w 3889897"/>
              <a:gd name="connsiteY80-5730" fmla="*/ 4103808 h 5020326"/>
              <a:gd name="connsiteX81-5731" fmla="*/ 3163246 w 3889897"/>
              <a:gd name="connsiteY81-5732" fmla="*/ 4157148 h 5020326"/>
              <a:gd name="connsiteX82-5733" fmla="*/ 3201346 w 3889897"/>
              <a:gd name="connsiteY82-5734" fmla="*/ 4164768 h 5020326"/>
              <a:gd name="connsiteX83-5735" fmla="*/ 3231826 w 3889897"/>
              <a:gd name="connsiteY83-5736" fmla="*/ 4172388 h 5020326"/>
              <a:gd name="connsiteX84-5737" fmla="*/ 3285166 w 3889897"/>
              <a:gd name="connsiteY84-5738" fmla="*/ 4294308 h 5020326"/>
              <a:gd name="connsiteX85-5739" fmla="*/ 3300406 w 3889897"/>
              <a:gd name="connsiteY85-5740" fmla="*/ 4347648 h 5020326"/>
              <a:gd name="connsiteX86-5741" fmla="*/ 3330886 w 3889897"/>
              <a:gd name="connsiteY86-5742" fmla="*/ 4408608 h 5020326"/>
              <a:gd name="connsiteX87-5743" fmla="*/ 3551866 w 3889897"/>
              <a:gd name="connsiteY87-5744" fmla="*/ 4644828 h 5020326"/>
              <a:gd name="connsiteX88-5745" fmla="*/ 3889897 w 3889897"/>
              <a:gd name="connsiteY88-5746" fmla="*/ 5020326 h 5020326"/>
              <a:gd name="connsiteX0-5747" fmla="*/ 710239 w 3889897"/>
              <a:gd name="connsiteY0-5748" fmla="*/ 5024991 h 5024991"/>
              <a:gd name="connsiteX1-5749" fmla="*/ 961066 w 3889897"/>
              <a:gd name="connsiteY1-5750" fmla="*/ 4644828 h 5024991"/>
              <a:gd name="connsiteX2-5751" fmla="*/ 1342066 w 3889897"/>
              <a:gd name="connsiteY2-5752" fmla="*/ 4172388 h 5024991"/>
              <a:gd name="connsiteX3-5753" fmla="*/ 1258246 w 3889897"/>
              <a:gd name="connsiteY3-5754" fmla="*/ 4012368 h 5024991"/>
              <a:gd name="connsiteX4-5755" fmla="*/ 1204906 w 3889897"/>
              <a:gd name="connsiteY4-5756" fmla="*/ 3928548 h 5024991"/>
              <a:gd name="connsiteX5-5757" fmla="*/ 1174426 w 3889897"/>
              <a:gd name="connsiteY5-5758" fmla="*/ 3768528 h 5024991"/>
              <a:gd name="connsiteX6-5759" fmla="*/ 1151566 w 3889897"/>
              <a:gd name="connsiteY6-5760" fmla="*/ 3699948 h 5024991"/>
              <a:gd name="connsiteX7-5761" fmla="*/ 1143946 w 3889897"/>
              <a:gd name="connsiteY7-5762" fmla="*/ 3669468 h 5024991"/>
              <a:gd name="connsiteX8-5763" fmla="*/ 1067746 w 3889897"/>
              <a:gd name="connsiteY8-5764" fmla="*/ 3661848 h 5024991"/>
              <a:gd name="connsiteX9-5765" fmla="*/ 938206 w 3889897"/>
              <a:gd name="connsiteY9-5766" fmla="*/ 3669468 h 5024991"/>
              <a:gd name="connsiteX10-5767" fmla="*/ 831526 w 3889897"/>
              <a:gd name="connsiteY10-5768" fmla="*/ 3692328 h 5024991"/>
              <a:gd name="connsiteX11-5769" fmla="*/ 610546 w 3889897"/>
              <a:gd name="connsiteY11-5770" fmla="*/ 3738048 h 5024991"/>
              <a:gd name="connsiteX12-5771" fmla="*/ 389566 w 3889897"/>
              <a:gd name="connsiteY12-5772" fmla="*/ 3638988 h 5024991"/>
              <a:gd name="connsiteX13-5773" fmla="*/ 381946 w 3889897"/>
              <a:gd name="connsiteY13-5774" fmla="*/ 3326568 h 5024991"/>
              <a:gd name="connsiteX14-5775" fmla="*/ 420046 w 3889897"/>
              <a:gd name="connsiteY14-5776" fmla="*/ 3227508 h 5024991"/>
              <a:gd name="connsiteX15-5777" fmla="*/ 389566 w 3889897"/>
              <a:gd name="connsiteY15-5778" fmla="*/ 3166548 h 5024991"/>
              <a:gd name="connsiteX16-5779" fmla="*/ 351466 w 3889897"/>
              <a:gd name="connsiteY16-5780" fmla="*/ 3105588 h 5024991"/>
              <a:gd name="connsiteX17-5781" fmla="*/ 397186 w 3889897"/>
              <a:gd name="connsiteY17-5782" fmla="*/ 3021768 h 5024991"/>
              <a:gd name="connsiteX18-5783" fmla="*/ 488626 w 3889897"/>
              <a:gd name="connsiteY18-5784" fmla="*/ 2998908 h 5024991"/>
              <a:gd name="connsiteX19-5785" fmla="*/ 471956 w 3889897"/>
              <a:gd name="connsiteY19-5786" fmla="*/ 2942709 h 5024991"/>
              <a:gd name="connsiteX20-5787" fmla="*/ 435286 w 3889897"/>
              <a:gd name="connsiteY20-5788" fmla="*/ 2930328 h 5024991"/>
              <a:gd name="connsiteX21-5789" fmla="*/ 389566 w 3889897"/>
              <a:gd name="connsiteY21-5790" fmla="*/ 2930328 h 5024991"/>
              <a:gd name="connsiteX22-5791" fmla="*/ 314000 w 3889897"/>
              <a:gd name="connsiteY22-5792" fmla="*/ 2893495 h 5024991"/>
              <a:gd name="connsiteX23-5793" fmla="*/ 320986 w 3889897"/>
              <a:gd name="connsiteY23-5794" fmla="*/ 2846508 h 5024991"/>
              <a:gd name="connsiteX24-5795" fmla="*/ 328606 w 3889897"/>
              <a:gd name="connsiteY24-5796" fmla="*/ 2793168 h 5024991"/>
              <a:gd name="connsiteX25-5797" fmla="*/ 313366 w 3889897"/>
              <a:gd name="connsiteY25-5798" fmla="*/ 2732208 h 5024991"/>
              <a:gd name="connsiteX26-5799" fmla="*/ 267646 w 3889897"/>
              <a:gd name="connsiteY26-5800" fmla="*/ 2671248 h 5024991"/>
              <a:gd name="connsiteX27-5801" fmla="*/ 176206 w 3889897"/>
              <a:gd name="connsiteY27-5802" fmla="*/ 2656008 h 5024991"/>
              <a:gd name="connsiteX28-5803" fmla="*/ 54286 w 3889897"/>
              <a:gd name="connsiteY28-5804" fmla="*/ 2610288 h 5024991"/>
              <a:gd name="connsiteX29-5805" fmla="*/ 7931 w 3889897"/>
              <a:gd name="connsiteY29-5806" fmla="*/ 2563298 h 5024991"/>
              <a:gd name="connsiteX30-5807" fmla="*/ 8566 w 3889897"/>
              <a:gd name="connsiteY30-5808" fmla="*/ 2488368 h 5024991"/>
              <a:gd name="connsiteX31-5809" fmla="*/ 92386 w 3889897"/>
              <a:gd name="connsiteY31-5810" fmla="*/ 2335968 h 5024991"/>
              <a:gd name="connsiteX32-5811" fmla="*/ 221926 w 3889897"/>
              <a:gd name="connsiteY32-5812" fmla="*/ 2175948 h 5024991"/>
              <a:gd name="connsiteX33-5813" fmla="*/ 282886 w 3889897"/>
              <a:gd name="connsiteY33-5814" fmla="*/ 2084508 h 5024991"/>
              <a:gd name="connsiteX34-5815" fmla="*/ 328606 w 3889897"/>
              <a:gd name="connsiteY34-5816" fmla="*/ 1977828 h 5024991"/>
              <a:gd name="connsiteX35-5817" fmla="*/ 359086 w 3889897"/>
              <a:gd name="connsiteY35-5818" fmla="*/ 1871148 h 5024991"/>
              <a:gd name="connsiteX36-5819" fmla="*/ 374326 w 3889897"/>
              <a:gd name="connsiteY36-5820" fmla="*/ 1810188 h 5024991"/>
              <a:gd name="connsiteX37-5821" fmla="*/ 343846 w 3889897"/>
              <a:gd name="connsiteY37-5822" fmla="*/ 1756848 h 5024991"/>
              <a:gd name="connsiteX38-5823" fmla="*/ 328606 w 3889897"/>
              <a:gd name="connsiteY38-5824" fmla="*/ 1680648 h 5024991"/>
              <a:gd name="connsiteX39-5825" fmla="*/ 412426 w 3889897"/>
              <a:gd name="connsiteY39-5826" fmla="*/ 1474908 h 5024991"/>
              <a:gd name="connsiteX40-5827" fmla="*/ 442906 w 3889897"/>
              <a:gd name="connsiteY40-5828" fmla="*/ 1307268 h 5024991"/>
              <a:gd name="connsiteX41-5829" fmla="*/ 465766 w 3889897"/>
              <a:gd name="connsiteY41-5830" fmla="*/ 1192968 h 5024991"/>
              <a:gd name="connsiteX42-5831" fmla="*/ 503866 w 3889897"/>
              <a:gd name="connsiteY42-5832" fmla="*/ 1055808 h 5024991"/>
              <a:gd name="connsiteX43-5833" fmla="*/ 557206 w 3889897"/>
              <a:gd name="connsiteY43-5834" fmla="*/ 888168 h 5024991"/>
              <a:gd name="connsiteX44-5835" fmla="*/ 503866 w 3889897"/>
              <a:gd name="connsiteY44-5836" fmla="*/ 888168 h 5024991"/>
              <a:gd name="connsiteX45-5837" fmla="*/ 412426 w 3889897"/>
              <a:gd name="connsiteY45-5838" fmla="*/ 834828 h 5024991"/>
              <a:gd name="connsiteX46-5839" fmla="*/ 328606 w 3889897"/>
              <a:gd name="connsiteY46-5840" fmla="*/ 789108 h 5024991"/>
              <a:gd name="connsiteX47-5841" fmla="*/ 260026 w 3889897"/>
              <a:gd name="connsiteY47-5842" fmla="*/ 773868 h 5024991"/>
              <a:gd name="connsiteX48-5843" fmla="*/ 214306 w 3889897"/>
              <a:gd name="connsiteY48-5844" fmla="*/ 751008 h 5024991"/>
              <a:gd name="connsiteX49-5845" fmla="*/ 260026 w 3889897"/>
              <a:gd name="connsiteY49-5846" fmla="*/ 674808 h 5024991"/>
              <a:gd name="connsiteX50-5847" fmla="*/ 374326 w 3889897"/>
              <a:gd name="connsiteY50-5848" fmla="*/ 606228 h 5024991"/>
              <a:gd name="connsiteX51-5849" fmla="*/ 557206 w 3889897"/>
              <a:gd name="connsiteY51-5850" fmla="*/ 507168 h 5024991"/>
              <a:gd name="connsiteX52-5851" fmla="*/ 656266 w 3889897"/>
              <a:gd name="connsiteY52-5852" fmla="*/ 423348 h 5024991"/>
              <a:gd name="connsiteX53-5853" fmla="*/ 892486 w 3889897"/>
              <a:gd name="connsiteY53-5854" fmla="*/ 232848 h 5024991"/>
              <a:gd name="connsiteX54-5855" fmla="*/ 1174426 w 3889897"/>
              <a:gd name="connsiteY54-5856" fmla="*/ 80448 h 5024991"/>
              <a:gd name="connsiteX55-5857" fmla="*/ 1593526 w 3889897"/>
              <a:gd name="connsiteY55-5858" fmla="*/ 11868 h 5024991"/>
              <a:gd name="connsiteX56-5859" fmla="*/ 1944046 w 3889897"/>
              <a:gd name="connsiteY56-5860" fmla="*/ 4248 h 5024991"/>
              <a:gd name="connsiteX57-5861" fmla="*/ 2172646 w 3889897"/>
              <a:gd name="connsiteY57-5862" fmla="*/ 4248 h 5024991"/>
              <a:gd name="connsiteX58-5863" fmla="*/ 2393626 w 3889897"/>
              <a:gd name="connsiteY58-5864" fmla="*/ 57588 h 5024991"/>
              <a:gd name="connsiteX59-5865" fmla="*/ 2667946 w 3889897"/>
              <a:gd name="connsiteY59-5866" fmla="*/ 133788 h 5024991"/>
              <a:gd name="connsiteX60-5867" fmla="*/ 2820346 w 3889897"/>
              <a:gd name="connsiteY60-5868" fmla="*/ 202368 h 5024991"/>
              <a:gd name="connsiteX61-5869" fmla="*/ 3102286 w 3889897"/>
              <a:gd name="connsiteY61-5870" fmla="*/ 400488 h 5024991"/>
              <a:gd name="connsiteX62-5871" fmla="*/ 3285166 w 3889897"/>
              <a:gd name="connsiteY62-5872" fmla="*/ 651948 h 5024991"/>
              <a:gd name="connsiteX63-5873" fmla="*/ 3407086 w 3889897"/>
              <a:gd name="connsiteY63-5874" fmla="*/ 918648 h 5024991"/>
              <a:gd name="connsiteX64-5875" fmla="*/ 3475666 w 3889897"/>
              <a:gd name="connsiteY64-5876" fmla="*/ 1238688 h 5024991"/>
              <a:gd name="connsiteX65-5877" fmla="*/ 3506146 w 3889897"/>
              <a:gd name="connsiteY65-5878" fmla="*/ 1543488 h 5024991"/>
              <a:gd name="connsiteX66-5879" fmla="*/ 3506146 w 3889897"/>
              <a:gd name="connsiteY66-5880" fmla="*/ 1962588 h 5024991"/>
              <a:gd name="connsiteX67-5881" fmla="*/ 3338506 w 3889897"/>
              <a:gd name="connsiteY67-5882" fmla="*/ 2305488 h 5024991"/>
              <a:gd name="connsiteX68-5883" fmla="*/ 3254686 w 3889897"/>
              <a:gd name="connsiteY68-5884" fmla="*/ 2473128 h 5024991"/>
              <a:gd name="connsiteX69-5885" fmla="*/ 3132766 w 3889897"/>
              <a:gd name="connsiteY69-5886" fmla="*/ 2663628 h 5024991"/>
              <a:gd name="connsiteX70-5887" fmla="*/ 3071806 w 3889897"/>
              <a:gd name="connsiteY70-5888" fmla="*/ 2838888 h 5024991"/>
              <a:gd name="connsiteX71-5889" fmla="*/ 3064186 w 3889897"/>
              <a:gd name="connsiteY71-5890" fmla="*/ 2915088 h 5024991"/>
              <a:gd name="connsiteX72-5891" fmla="*/ 3018466 w 3889897"/>
              <a:gd name="connsiteY72-5892" fmla="*/ 3014148 h 5024991"/>
              <a:gd name="connsiteX73-5893" fmla="*/ 2980366 w 3889897"/>
              <a:gd name="connsiteY73-5894" fmla="*/ 3082728 h 5024991"/>
              <a:gd name="connsiteX74-5895" fmla="*/ 2957506 w 3889897"/>
              <a:gd name="connsiteY74-5896" fmla="*/ 3120828 h 5024991"/>
              <a:gd name="connsiteX75-5897" fmla="*/ 2957506 w 3889897"/>
              <a:gd name="connsiteY75-5898" fmla="*/ 3555168 h 5024991"/>
              <a:gd name="connsiteX76-5899" fmla="*/ 3010846 w 3889897"/>
              <a:gd name="connsiteY76-5900" fmla="*/ 3539928 h 5024991"/>
              <a:gd name="connsiteX77-5901" fmla="*/ 3109906 w 3889897"/>
              <a:gd name="connsiteY77-5902" fmla="*/ 3570408 h 5024991"/>
              <a:gd name="connsiteX78-5903" fmla="*/ 3140386 w 3889897"/>
              <a:gd name="connsiteY78-5904" fmla="*/ 3631368 h 5024991"/>
              <a:gd name="connsiteX79-5905" fmla="*/ 3117526 w 3889897"/>
              <a:gd name="connsiteY79-5906" fmla="*/ 3738048 h 5024991"/>
              <a:gd name="connsiteX80-5907" fmla="*/ 3125146 w 3889897"/>
              <a:gd name="connsiteY80-5908" fmla="*/ 4103808 h 5024991"/>
              <a:gd name="connsiteX81-5909" fmla="*/ 3163246 w 3889897"/>
              <a:gd name="connsiteY81-5910" fmla="*/ 4157148 h 5024991"/>
              <a:gd name="connsiteX82-5911" fmla="*/ 3201346 w 3889897"/>
              <a:gd name="connsiteY82-5912" fmla="*/ 4164768 h 5024991"/>
              <a:gd name="connsiteX83-5913" fmla="*/ 3231826 w 3889897"/>
              <a:gd name="connsiteY83-5914" fmla="*/ 4172388 h 5024991"/>
              <a:gd name="connsiteX84-5915" fmla="*/ 3285166 w 3889897"/>
              <a:gd name="connsiteY84-5916" fmla="*/ 4294308 h 5024991"/>
              <a:gd name="connsiteX85-5917" fmla="*/ 3300406 w 3889897"/>
              <a:gd name="connsiteY85-5918" fmla="*/ 4347648 h 5024991"/>
              <a:gd name="connsiteX86-5919" fmla="*/ 3330886 w 3889897"/>
              <a:gd name="connsiteY86-5920" fmla="*/ 4408608 h 5024991"/>
              <a:gd name="connsiteX87-5921" fmla="*/ 3551866 w 3889897"/>
              <a:gd name="connsiteY87-5922" fmla="*/ 4644828 h 5024991"/>
              <a:gd name="connsiteX88-5923" fmla="*/ 3889897 w 3889897"/>
              <a:gd name="connsiteY88-5924" fmla="*/ 5020326 h 5024991"/>
              <a:gd name="connsiteX0-5925" fmla="*/ 712990 w 3889897"/>
              <a:gd name="connsiteY0-5926" fmla="*/ 5019479 h 5020326"/>
              <a:gd name="connsiteX1-5927" fmla="*/ 961066 w 3889897"/>
              <a:gd name="connsiteY1-5928" fmla="*/ 4644828 h 5020326"/>
              <a:gd name="connsiteX2-5929" fmla="*/ 1342066 w 3889897"/>
              <a:gd name="connsiteY2-5930" fmla="*/ 4172388 h 5020326"/>
              <a:gd name="connsiteX3-5931" fmla="*/ 1258246 w 3889897"/>
              <a:gd name="connsiteY3-5932" fmla="*/ 4012368 h 5020326"/>
              <a:gd name="connsiteX4-5933" fmla="*/ 1204906 w 3889897"/>
              <a:gd name="connsiteY4-5934" fmla="*/ 3928548 h 5020326"/>
              <a:gd name="connsiteX5-5935" fmla="*/ 1174426 w 3889897"/>
              <a:gd name="connsiteY5-5936" fmla="*/ 3768528 h 5020326"/>
              <a:gd name="connsiteX6-5937" fmla="*/ 1151566 w 3889897"/>
              <a:gd name="connsiteY6-5938" fmla="*/ 3699948 h 5020326"/>
              <a:gd name="connsiteX7-5939" fmla="*/ 1143946 w 3889897"/>
              <a:gd name="connsiteY7-5940" fmla="*/ 3669468 h 5020326"/>
              <a:gd name="connsiteX8-5941" fmla="*/ 1067746 w 3889897"/>
              <a:gd name="connsiteY8-5942" fmla="*/ 3661848 h 5020326"/>
              <a:gd name="connsiteX9-5943" fmla="*/ 938206 w 3889897"/>
              <a:gd name="connsiteY9-5944" fmla="*/ 3669468 h 5020326"/>
              <a:gd name="connsiteX10-5945" fmla="*/ 831526 w 3889897"/>
              <a:gd name="connsiteY10-5946" fmla="*/ 3692328 h 5020326"/>
              <a:gd name="connsiteX11-5947" fmla="*/ 610546 w 3889897"/>
              <a:gd name="connsiteY11-5948" fmla="*/ 3738048 h 5020326"/>
              <a:gd name="connsiteX12-5949" fmla="*/ 389566 w 3889897"/>
              <a:gd name="connsiteY12-5950" fmla="*/ 3638988 h 5020326"/>
              <a:gd name="connsiteX13-5951" fmla="*/ 381946 w 3889897"/>
              <a:gd name="connsiteY13-5952" fmla="*/ 3326568 h 5020326"/>
              <a:gd name="connsiteX14-5953" fmla="*/ 420046 w 3889897"/>
              <a:gd name="connsiteY14-5954" fmla="*/ 3227508 h 5020326"/>
              <a:gd name="connsiteX15-5955" fmla="*/ 389566 w 3889897"/>
              <a:gd name="connsiteY15-5956" fmla="*/ 3166548 h 5020326"/>
              <a:gd name="connsiteX16-5957" fmla="*/ 351466 w 3889897"/>
              <a:gd name="connsiteY16-5958" fmla="*/ 3105588 h 5020326"/>
              <a:gd name="connsiteX17-5959" fmla="*/ 397186 w 3889897"/>
              <a:gd name="connsiteY17-5960" fmla="*/ 3021768 h 5020326"/>
              <a:gd name="connsiteX18-5961" fmla="*/ 488626 w 3889897"/>
              <a:gd name="connsiteY18-5962" fmla="*/ 2998908 h 5020326"/>
              <a:gd name="connsiteX19-5963" fmla="*/ 471956 w 3889897"/>
              <a:gd name="connsiteY19-5964" fmla="*/ 2942709 h 5020326"/>
              <a:gd name="connsiteX20-5965" fmla="*/ 435286 w 3889897"/>
              <a:gd name="connsiteY20-5966" fmla="*/ 2930328 h 5020326"/>
              <a:gd name="connsiteX21-5967" fmla="*/ 389566 w 3889897"/>
              <a:gd name="connsiteY21-5968" fmla="*/ 2930328 h 5020326"/>
              <a:gd name="connsiteX22-5969" fmla="*/ 314000 w 3889897"/>
              <a:gd name="connsiteY22-5970" fmla="*/ 2893495 h 5020326"/>
              <a:gd name="connsiteX23-5971" fmla="*/ 320986 w 3889897"/>
              <a:gd name="connsiteY23-5972" fmla="*/ 2846508 h 5020326"/>
              <a:gd name="connsiteX24-5973" fmla="*/ 328606 w 3889897"/>
              <a:gd name="connsiteY24-5974" fmla="*/ 2793168 h 5020326"/>
              <a:gd name="connsiteX25-5975" fmla="*/ 313366 w 3889897"/>
              <a:gd name="connsiteY25-5976" fmla="*/ 2732208 h 5020326"/>
              <a:gd name="connsiteX26-5977" fmla="*/ 267646 w 3889897"/>
              <a:gd name="connsiteY26-5978" fmla="*/ 2671248 h 5020326"/>
              <a:gd name="connsiteX27-5979" fmla="*/ 176206 w 3889897"/>
              <a:gd name="connsiteY27-5980" fmla="*/ 2656008 h 5020326"/>
              <a:gd name="connsiteX28-5981" fmla="*/ 54286 w 3889897"/>
              <a:gd name="connsiteY28-5982" fmla="*/ 2610288 h 5020326"/>
              <a:gd name="connsiteX29-5983" fmla="*/ 7931 w 3889897"/>
              <a:gd name="connsiteY29-5984" fmla="*/ 2563298 h 5020326"/>
              <a:gd name="connsiteX30-5985" fmla="*/ 8566 w 3889897"/>
              <a:gd name="connsiteY30-5986" fmla="*/ 2488368 h 5020326"/>
              <a:gd name="connsiteX31-5987" fmla="*/ 92386 w 3889897"/>
              <a:gd name="connsiteY31-5988" fmla="*/ 2335968 h 5020326"/>
              <a:gd name="connsiteX32-5989" fmla="*/ 221926 w 3889897"/>
              <a:gd name="connsiteY32-5990" fmla="*/ 2175948 h 5020326"/>
              <a:gd name="connsiteX33-5991" fmla="*/ 282886 w 3889897"/>
              <a:gd name="connsiteY33-5992" fmla="*/ 2084508 h 5020326"/>
              <a:gd name="connsiteX34-5993" fmla="*/ 328606 w 3889897"/>
              <a:gd name="connsiteY34-5994" fmla="*/ 1977828 h 5020326"/>
              <a:gd name="connsiteX35-5995" fmla="*/ 359086 w 3889897"/>
              <a:gd name="connsiteY35-5996" fmla="*/ 1871148 h 5020326"/>
              <a:gd name="connsiteX36-5997" fmla="*/ 374326 w 3889897"/>
              <a:gd name="connsiteY36-5998" fmla="*/ 1810188 h 5020326"/>
              <a:gd name="connsiteX37-5999" fmla="*/ 343846 w 3889897"/>
              <a:gd name="connsiteY37-6000" fmla="*/ 1756848 h 5020326"/>
              <a:gd name="connsiteX38-6001" fmla="*/ 328606 w 3889897"/>
              <a:gd name="connsiteY38-6002" fmla="*/ 1680648 h 5020326"/>
              <a:gd name="connsiteX39-6003" fmla="*/ 412426 w 3889897"/>
              <a:gd name="connsiteY39-6004" fmla="*/ 1474908 h 5020326"/>
              <a:gd name="connsiteX40-6005" fmla="*/ 442906 w 3889897"/>
              <a:gd name="connsiteY40-6006" fmla="*/ 1307268 h 5020326"/>
              <a:gd name="connsiteX41-6007" fmla="*/ 465766 w 3889897"/>
              <a:gd name="connsiteY41-6008" fmla="*/ 1192968 h 5020326"/>
              <a:gd name="connsiteX42-6009" fmla="*/ 503866 w 3889897"/>
              <a:gd name="connsiteY42-6010" fmla="*/ 1055808 h 5020326"/>
              <a:gd name="connsiteX43-6011" fmla="*/ 557206 w 3889897"/>
              <a:gd name="connsiteY43-6012" fmla="*/ 888168 h 5020326"/>
              <a:gd name="connsiteX44-6013" fmla="*/ 503866 w 3889897"/>
              <a:gd name="connsiteY44-6014" fmla="*/ 888168 h 5020326"/>
              <a:gd name="connsiteX45-6015" fmla="*/ 412426 w 3889897"/>
              <a:gd name="connsiteY45-6016" fmla="*/ 834828 h 5020326"/>
              <a:gd name="connsiteX46-6017" fmla="*/ 328606 w 3889897"/>
              <a:gd name="connsiteY46-6018" fmla="*/ 789108 h 5020326"/>
              <a:gd name="connsiteX47-6019" fmla="*/ 260026 w 3889897"/>
              <a:gd name="connsiteY47-6020" fmla="*/ 773868 h 5020326"/>
              <a:gd name="connsiteX48-6021" fmla="*/ 214306 w 3889897"/>
              <a:gd name="connsiteY48-6022" fmla="*/ 751008 h 5020326"/>
              <a:gd name="connsiteX49-6023" fmla="*/ 260026 w 3889897"/>
              <a:gd name="connsiteY49-6024" fmla="*/ 674808 h 5020326"/>
              <a:gd name="connsiteX50-6025" fmla="*/ 374326 w 3889897"/>
              <a:gd name="connsiteY50-6026" fmla="*/ 606228 h 5020326"/>
              <a:gd name="connsiteX51-6027" fmla="*/ 557206 w 3889897"/>
              <a:gd name="connsiteY51-6028" fmla="*/ 507168 h 5020326"/>
              <a:gd name="connsiteX52-6029" fmla="*/ 656266 w 3889897"/>
              <a:gd name="connsiteY52-6030" fmla="*/ 423348 h 5020326"/>
              <a:gd name="connsiteX53-6031" fmla="*/ 892486 w 3889897"/>
              <a:gd name="connsiteY53-6032" fmla="*/ 232848 h 5020326"/>
              <a:gd name="connsiteX54-6033" fmla="*/ 1174426 w 3889897"/>
              <a:gd name="connsiteY54-6034" fmla="*/ 80448 h 5020326"/>
              <a:gd name="connsiteX55-6035" fmla="*/ 1593526 w 3889897"/>
              <a:gd name="connsiteY55-6036" fmla="*/ 11868 h 5020326"/>
              <a:gd name="connsiteX56-6037" fmla="*/ 1944046 w 3889897"/>
              <a:gd name="connsiteY56-6038" fmla="*/ 4248 h 5020326"/>
              <a:gd name="connsiteX57-6039" fmla="*/ 2172646 w 3889897"/>
              <a:gd name="connsiteY57-6040" fmla="*/ 4248 h 5020326"/>
              <a:gd name="connsiteX58-6041" fmla="*/ 2393626 w 3889897"/>
              <a:gd name="connsiteY58-6042" fmla="*/ 57588 h 5020326"/>
              <a:gd name="connsiteX59-6043" fmla="*/ 2667946 w 3889897"/>
              <a:gd name="connsiteY59-6044" fmla="*/ 133788 h 5020326"/>
              <a:gd name="connsiteX60-6045" fmla="*/ 2820346 w 3889897"/>
              <a:gd name="connsiteY60-6046" fmla="*/ 202368 h 5020326"/>
              <a:gd name="connsiteX61-6047" fmla="*/ 3102286 w 3889897"/>
              <a:gd name="connsiteY61-6048" fmla="*/ 400488 h 5020326"/>
              <a:gd name="connsiteX62-6049" fmla="*/ 3285166 w 3889897"/>
              <a:gd name="connsiteY62-6050" fmla="*/ 651948 h 5020326"/>
              <a:gd name="connsiteX63-6051" fmla="*/ 3407086 w 3889897"/>
              <a:gd name="connsiteY63-6052" fmla="*/ 918648 h 5020326"/>
              <a:gd name="connsiteX64-6053" fmla="*/ 3475666 w 3889897"/>
              <a:gd name="connsiteY64-6054" fmla="*/ 1238688 h 5020326"/>
              <a:gd name="connsiteX65-6055" fmla="*/ 3506146 w 3889897"/>
              <a:gd name="connsiteY65-6056" fmla="*/ 1543488 h 5020326"/>
              <a:gd name="connsiteX66-6057" fmla="*/ 3506146 w 3889897"/>
              <a:gd name="connsiteY66-6058" fmla="*/ 1962588 h 5020326"/>
              <a:gd name="connsiteX67-6059" fmla="*/ 3338506 w 3889897"/>
              <a:gd name="connsiteY67-6060" fmla="*/ 2305488 h 5020326"/>
              <a:gd name="connsiteX68-6061" fmla="*/ 3254686 w 3889897"/>
              <a:gd name="connsiteY68-6062" fmla="*/ 2473128 h 5020326"/>
              <a:gd name="connsiteX69-6063" fmla="*/ 3132766 w 3889897"/>
              <a:gd name="connsiteY69-6064" fmla="*/ 2663628 h 5020326"/>
              <a:gd name="connsiteX70-6065" fmla="*/ 3071806 w 3889897"/>
              <a:gd name="connsiteY70-6066" fmla="*/ 2838888 h 5020326"/>
              <a:gd name="connsiteX71-6067" fmla="*/ 3064186 w 3889897"/>
              <a:gd name="connsiteY71-6068" fmla="*/ 2915088 h 5020326"/>
              <a:gd name="connsiteX72-6069" fmla="*/ 3018466 w 3889897"/>
              <a:gd name="connsiteY72-6070" fmla="*/ 3014148 h 5020326"/>
              <a:gd name="connsiteX73-6071" fmla="*/ 2980366 w 3889897"/>
              <a:gd name="connsiteY73-6072" fmla="*/ 3082728 h 5020326"/>
              <a:gd name="connsiteX74-6073" fmla="*/ 2957506 w 3889897"/>
              <a:gd name="connsiteY74-6074" fmla="*/ 3120828 h 5020326"/>
              <a:gd name="connsiteX75-6075" fmla="*/ 2957506 w 3889897"/>
              <a:gd name="connsiteY75-6076" fmla="*/ 3555168 h 5020326"/>
              <a:gd name="connsiteX76-6077" fmla="*/ 3010846 w 3889897"/>
              <a:gd name="connsiteY76-6078" fmla="*/ 3539928 h 5020326"/>
              <a:gd name="connsiteX77-6079" fmla="*/ 3109906 w 3889897"/>
              <a:gd name="connsiteY77-6080" fmla="*/ 3570408 h 5020326"/>
              <a:gd name="connsiteX78-6081" fmla="*/ 3140386 w 3889897"/>
              <a:gd name="connsiteY78-6082" fmla="*/ 3631368 h 5020326"/>
              <a:gd name="connsiteX79-6083" fmla="*/ 3117526 w 3889897"/>
              <a:gd name="connsiteY79-6084" fmla="*/ 3738048 h 5020326"/>
              <a:gd name="connsiteX80-6085" fmla="*/ 3125146 w 3889897"/>
              <a:gd name="connsiteY80-6086" fmla="*/ 4103808 h 5020326"/>
              <a:gd name="connsiteX81-6087" fmla="*/ 3163246 w 3889897"/>
              <a:gd name="connsiteY81-6088" fmla="*/ 4157148 h 5020326"/>
              <a:gd name="connsiteX82-6089" fmla="*/ 3201346 w 3889897"/>
              <a:gd name="connsiteY82-6090" fmla="*/ 4164768 h 5020326"/>
              <a:gd name="connsiteX83-6091" fmla="*/ 3231826 w 3889897"/>
              <a:gd name="connsiteY83-6092" fmla="*/ 4172388 h 5020326"/>
              <a:gd name="connsiteX84-6093" fmla="*/ 3285166 w 3889897"/>
              <a:gd name="connsiteY84-6094" fmla="*/ 4294308 h 5020326"/>
              <a:gd name="connsiteX85-6095" fmla="*/ 3300406 w 3889897"/>
              <a:gd name="connsiteY85-6096" fmla="*/ 4347648 h 5020326"/>
              <a:gd name="connsiteX86-6097" fmla="*/ 3330886 w 3889897"/>
              <a:gd name="connsiteY86-6098" fmla="*/ 4408608 h 5020326"/>
              <a:gd name="connsiteX87-6099" fmla="*/ 3551866 w 3889897"/>
              <a:gd name="connsiteY87-6100" fmla="*/ 4644828 h 5020326"/>
              <a:gd name="connsiteX88-6101" fmla="*/ 3889897 w 3889897"/>
              <a:gd name="connsiteY88-6102" fmla="*/ 5020326 h 5020326"/>
              <a:gd name="connsiteX0-6103" fmla="*/ 712990 w 3889897"/>
              <a:gd name="connsiteY0-6104" fmla="*/ 5019479 h 5020326"/>
              <a:gd name="connsiteX1-6105" fmla="*/ 961066 w 3889897"/>
              <a:gd name="connsiteY1-6106" fmla="*/ 4644828 h 5020326"/>
              <a:gd name="connsiteX2-6107" fmla="*/ 1342066 w 3889897"/>
              <a:gd name="connsiteY2-6108" fmla="*/ 4172388 h 5020326"/>
              <a:gd name="connsiteX3-6109" fmla="*/ 1258246 w 3889897"/>
              <a:gd name="connsiteY3-6110" fmla="*/ 4012368 h 5020326"/>
              <a:gd name="connsiteX4-6111" fmla="*/ 1204906 w 3889897"/>
              <a:gd name="connsiteY4-6112" fmla="*/ 3928548 h 5020326"/>
              <a:gd name="connsiteX5-6113" fmla="*/ 1174426 w 3889897"/>
              <a:gd name="connsiteY5-6114" fmla="*/ 3768528 h 5020326"/>
              <a:gd name="connsiteX6-6115" fmla="*/ 1151566 w 3889897"/>
              <a:gd name="connsiteY6-6116" fmla="*/ 3699948 h 5020326"/>
              <a:gd name="connsiteX7-6117" fmla="*/ 1143946 w 3889897"/>
              <a:gd name="connsiteY7-6118" fmla="*/ 3669468 h 5020326"/>
              <a:gd name="connsiteX8-6119" fmla="*/ 1067746 w 3889897"/>
              <a:gd name="connsiteY8-6120" fmla="*/ 3661848 h 5020326"/>
              <a:gd name="connsiteX9-6121" fmla="*/ 938206 w 3889897"/>
              <a:gd name="connsiteY9-6122" fmla="*/ 3669468 h 5020326"/>
              <a:gd name="connsiteX10-6123" fmla="*/ 831526 w 3889897"/>
              <a:gd name="connsiteY10-6124" fmla="*/ 3692328 h 5020326"/>
              <a:gd name="connsiteX11-6125" fmla="*/ 610546 w 3889897"/>
              <a:gd name="connsiteY11-6126" fmla="*/ 3738048 h 5020326"/>
              <a:gd name="connsiteX12-6127" fmla="*/ 389566 w 3889897"/>
              <a:gd name="connsiteY12-6128" fmla="*/ 3638988 h 5020326"/>
              <a:gd name="connsiteX13-6129" fmla="*/ 381946 w 3889897"/>
              <a:gd name="connsiteY13-6130" fmla="*/ 3326568 h 5020326"/>
              <a:gd name="connsiteX14-6131" fmla="*/ 420046 w 3889897"/>
              <a:gd name="connsiteY14-6132" fmla="*/ 3227508 h 5020326"/>
              <a:gd name="connsiteX15-6133" fmla="*/ 389566 w 3889897"/>
              <a:gd name="connsiteY15-6134" fmla="*/ 3166548 h 5020326"/>
              <a:gd name="connsiteX16-6135" fmla="*/ 351466 w 3889897"/>
              <a:gd name="connsiteY16-6136" fmla="*/ 3105588 h 5020326"/>
              <a:gd name="connsiteX17-6137" fmla="*/ 397186 w 3889897"/>
              <a:gd name="connsiteY17-6138" fmla="*/ 3021768 h 5020326"/>
              <a:gd name="connsiteX18-6139" fmla="*/ 488626 w 3889897"/>
              <a:gd name="connsiteY18-6140" fmla="*/ 2998908 h 5020326"/>
              <a:gd name="connsiteX19-6141" fmla="*/ 471956 w 3889897"/>
              <a:gd name="connsiteY19-6142" fmla="*/ 2942709 h 5020326"/>
              <a:gd name="connsiteX20-6143" fmla="*/ 435286 w 3889897"/>
              <a:gd name="connsiteY20-6144" fmla="*/ 2930328 h 5020326"/>
              <a:gd name="connsiteX21-6145" fmla="*/ 389566 w 3889897"/>
              <a:gd name="connsiteY21-6146" fmla="*/ 2930328 h 5020326"/>
              <a:gd name="connsiteX22-6147" fmla="*/ 314000 w 3889897"/>
              <a:gd name="connsiteY22-6148" fmla="*/ 2893495 h 5020326"/>
              <a:gd name="connsiteX23-6149" fmla="*/ 320986 w 3889897"/>
              <a:gd name="connsiteY23-6150" fmla="*/ 2846508 h 5020326"/>
              <a:gd name="connsiteX24-6151" fmla="*/ 328606 w 3889897"/>
              <a:gd name="connsiteY24-6152" fmla="*/ 2793168 h 5020326"/>
              <a:gd name="connsiteX25-6153" fmla="*/ 313366 w 3889897"/>
              <a:gd name="connsiteY25-6154" fmla="*/ 2732208 h 5020326"/>
              <a:gd name="connsiteX26-6155" fmla="*/ 267646 w 3889897"/>
              <a:gd name="connsiteY26-6156" fmla="*/ 2671248 h 5020326"/>
              <a:gd name="connsiteX27-6157" fmla="*/ 176206 w 3889897"/>
              <a:gd name="connsiteY27-6158" fmla="*/ 2656008 h 5020326"/>
              <a:gd name="connsiteX28-6159" fmla="*/ 54286 w 3889897"/>
              <a:gd name="connsiteY28-6160" fmla="*/ 2610288 h 5020326"/>
              <a:gd name="connsiteX29-6161" fmla="*/ 7931 w 3889897"/>
              <a:gd name="connsiteY29-6162" fmla="*/ 2563298 h 5020326"/>
              <a:gd name="connsiteX30-6163" fmla="*/ 8566 w 3889897"/>
              <a:gd name="connsiteY30-6164" fmla="*/ 2488368 h 5020326"/>
              <a:gd name="connsiteX31-6165" fmla="*/ 92386 w 3889897"/>
              <a:gd name="connsiteY31-6166" fmla="*/ 2335968 h 5020326"/>
              <a:gd name="connsiteX32-6167" fmla="*/ 221926 w 3889897"/>
              <a:gd name="connsiteY32-6168" fmla="*/ 2175948 h 5020326"/>
              <a:gd name="connsiteX33-6169" fmla="*/ 282886 w 3889897"/>
              <a:gd name="connsiteY33-6170" fmla="*/ 2084508 h 5020326"/>
              <a:gd name="connsiteX34-6171" fmla="*/ 328606 w 3889897"/>
              <a:gd name="connsiteY34-6172" fmla="*/ 1977828 h 5020326"/>
              <a:gd name="connsiteX35-6173" fmla="*/ 359086 w 3889897"/>
              <a:gd name="connsiteY35-6174" fmla="*/ 1871148 h 5020326"/>
              <a:gd name="connsiteX36-6175" fmla="*/ 374326 w 3889897"/>
              <a:gd name="connsiteY36-6176" fmla="*/ 1810188 h 5020326"/>
              <a:gd name="connsiteX37-6177" fmla="*/ 343846 w 3889897"/>
              <a:gd name="connsiteY37-6178" fmla="*/ 1756848 h 5020326"/>
              <a:gd name="connsiteX38-6179" fmla="*/ 328606 w 3889897"/>
              <a:gd name="connsiteY38-6180" fmla="*/ 1680648 h 5020326"/>
              <a:gd name="connsiteX39-6181" fmla="*/ 412426 w 3889897"/>
              <a:gd name="connsiteY39-6182" fmla="*/ 1474908 h 5020326"/>
              <a:gd name="connsiteX40-6183" fmla="*/ 442906 w 3889897"/>
              <a:gd name="connsiteY40-6184" fmla="*/ 1307268 h 5020326"/>
              <a:gd name="connsiteX41-6185" fmla="*/ 465766 w 3889897"/>
              <a:gd name="connsiteY41-6186" fmla="*/ 1192968 h 5020326"/>
              <a:gd name="connsiteX42-6187" fmla="*/ 503866 w 3889897"/>
              <a:gd name="connsiteY42-6188" fmla="*/ 1055808 h 5020326"/>
              <a:gd name="connsiteX43-6189" fmla="*/ 557206 w 3889897"/>
              <a:gd name="connsiteY43-6190" fmla="*/ 888168 h 5020326"/>
              <a:gd name="connsiteX44-6191" fmla="*/ 503866 w 3889897"/>
              <a:gd name="connsiteY44-6192" fmla="*/ 888168 h 5020326"/>
              <a:gd name="connsiteX45-6193" fmla="*/ 412426 w 3889897"/>
              <a:gd name="connsiteY45-6194" fmla="*/ 834828 h 5020326"/>
              <a:gd name="connsiteX46-6195" fmla="*/ 328606 w 3889897"/>
              <a:gd name="connsiteY46-6196" fmla="*/ 789108 h 5020326"/>
              <a:gd name="connsiteX47-6197" fmla="*/ 260026 w 3889897"/>
              <a:gd name="connsiteY47-6198" fmla="*/ 773868 h 5020326"/>
              <a:gd name="connsiteX48-6199" fmla="*/ 214306 w 3889897"/>
              <a:gd name="connsiteY48-6200" fmla="*/ 751008 h 5020326"/>
              <a:gd name="connsiteX49-6201" fmla="*/ 260026 w 3889897"/>
              <a:gd name="connsiteY49-6202" fmla="*/ 674808 h 5020326"/>
              <a:gd name="connsiteX50-6203" fmla="*/ 374326 w 3889897"/>
              <a:gd name="connsiteY50-6204" fmla="*/ 606228 h 5020326"/>
              <a:gd name="connsiteX51-6205" fmla="*/ 557206 w 3889897"/>
              <a:gd name="connsiteY51-6206" fmla="*/ 507168 h 5020326"/>
              <a:gd name="connsiteX52-6207" fmla="*/ 656266 w 3889897"/>
              <a:gd name="connsiteY52-6208" fmla="*/ 423348 h 5020326"/>
              <a:gd name="connsiteX53-6209" fmla="*/ 892486 w 3889897"/>
              <a:gd name="connsiteY53-6210" fmla="*/ 232848 h 5020326"/>
              <a:gd name="connsiteX54-6211" fmla="*/ 1174426 w 3889897"/>
              <a:gd name="connsiteY54-6212" fmla="*/ 80448 h 5020326"/>
              <a:gd name="connsiteX55-6213" fmla="*/ 1593526 w 3889897"/>
              <a:gd name="connsiteY55-6214" fmla="*/ 11868 h 5020326"/>
              <a:gd name="connsiteX56-6215" fmla="*/ 1944046 w 3889897"/>
              <a:gd name="connsiteY56-6216" fmla="*/ 4248 h 5020326"/>
              <a:gd name="connsiteX57-6217" fmla="*/ 2172646 w 3889897"/>
              <a:gd name="connsiteY57-6218" fmla="*/ 4248 h 5020326"/>
              <a:gd name="connsiteX58-6219" fmla="*/ 2393626 w 3889897"/>
              <a:gd name="connsiteY58-6220" fmla="*/ 57588 h 5020326"/>
              <a:gd name="connsiteX59-6221" fmla="*/ 2667946 w 3889897"/>
              <a:gd name="connsiteY59-6222" fmla="*/ 133788 h 5020326"/>
              <a:gd name="connsiteX60-6223" fmla="*/ 2820346 w 3889897"/>
              <a:gd name="connsiteY60-6224" fmla="*/ 202368 h 5020326"/>
              <a:gd name="connsiteX61-6225" fmla="*/ 3102286 w 3889897"/>
              <a:gd name="connsiteY61-6226" fmla="*/ 400488 h 5020326"/>
              <a:gd name="connsiteX62-6227" fmla="*/ 3285166 w 3889897"/>
              <a:gd name="connsiteY62-6228" fmla="*/ 651948 h 5020326"/>
              <a:gd name="connsiteX63-6229" fmla="*/ 3407086 w 3889897"/>
              <a:gd name="connsiteY63-6230" fmla="*/ 918648 h 5020326"/>
              <a:gd name="connsiteX64-6231" fmla="*/ 3475666 w 3889897"/>
              <a:gd name="connsiteY64-6232" fmla="*/ 1238688 h 5020326"/>
              <a:gd name="connsiteX65-6233" fmla="*/ 3506146 w 3889897"/>
              <a:gd name="connsiteY65-6234" fmla="*/ 1543488 h 5020326"/>
              <a:gd name="connsiteX66-6235" fmla="*/ 3506146 w 3889897"/>
              <a:gd name="connsiteY66-6236" fmla="*/ 1962588 h 5020326"/>
              <a:gd name="connsiteX67-6237" fmla="*/ 3338506 w 3889897"/>
              <a:gd name="connsiteY67-6238" fmla="*/ 2305488 h 5020326"/>
              <a:gd name="connsiteX68-6239" fmla="*/ 3254686 w 3889897"/>
              <a:gd name="connsiteY68-6240" fmla="*/ 2473128 h 5020326"/>
              <a:gd name="connsiteX69-6241" fmla="*/ 3132766 w 3889897"/>
              <a:gd name="connsiteY69-6242" fmla="*/ 2663628 h 5020326"/>
              <a:gd name="connsiteX70-6243" fmla="*/ 3071806 w 3889897"/>
              <a:gd name="connsiteY70-6244" fmla="*/ 2838888 h 5020326"/>
              <a:gd name="connsiteX71-6245" fmla="*/ 3064186 w 3889897"/>
              <a:gd name="connsiteY71-6246" fmla="*/ 2915088 h 5020326"/>
              <a:gd name="connsiteX72-6247" fmla="*/ 3018466 w 3889897"/>
              <a:gd name="connsiteY72-6248" fmla="*/ 3014148 h 5020326"/>
              <a:gd name="connsiteX73-6249" fmla="*/ 2980366 w 3889897"/>
              <a:gd name="connsiteY73-6250" fmla="*/ 3082728 h 5020326"/>
              <a:gd name="connsiteX74-6251" fmla="*/ 2957506 w 3889897"/>
              <a:gd name="connsiteY74-6252" fmla="*/ 3120828 h 5020326"/>
              <a:gd name="connsiteX75-6253" fmla="*/ 2957506 w 3889897"/>
              <a:gd name="connsiteY75-6254" fmla="*/ 3555168 h 5020326"/>
              <a:gd name="connsiteX76-6255" fmla="*/ 3010846 w 3889897"/>
              <a:gd name="connsiteY76-6256" fmla="*/ 3539928 h 5020326"/>
              <a:gd name="connsiteX77-6257" fmla="*/ 3109906 w 3889897"/>
              <a:gd name="connsiteY77-6258" fmla="*/ 3570408 h 5020326"/>
              <a:gd name="connsiteX78-6259" fmla="*/ 3140386 w 3889897"/>
              <a:gd name="connsiteY78-6260" fmla="*/ 3631368 h 5020326"/>
              <a:gd name="connsiteX79-6261" fmla="*/ 3117526 w 3889897"/>
              <a:gd name="connsiteY79-6262" fmla="*/ 3738048 h 5020326"/>
              <a:gd name="connsiteX80-6263" fmla="*/ 3125146 w 3889897"/>
              <a:gd name="connsiteY80-6264" fmla="*/ 4103808 h 5020326"/>
              <a:gd name="connsiteX81-6265" fmla="*/ 3201346 w 3889897"/>
              <a:gd name="connsiteY81-6266" fmla="*/ 4164768 h 5020326"/>
              <a:gd name="connsiteX82-6267" fmla="*/ 3231826 w 3889897"/>
              <a:gd name="connsiteY82-6268" fmla="*/ 4172388 h 5020326"/>
              <a:gd name="connsiteX83-6269" fmla="*/ 3285166 w 3889897"/>
              <a:gd name="connsiteY83-6270" fmla="*/ 4294308 h 5020326"/>
              <a:gd name="connsiteX84-6271" fmla="*/ 3300406 w 3889897"/>
              <a:gd name="connsiteY84-6272" fmla="*/ 4347648 h 5020326"/>
              <a:gd name="connsiteX85-6273" fmla="*/ 3330886 w 3889897"/>
              <a:gd name="connsiteY85-6274" fmla="*/ 4408608 h 5020326"/>
              <a:gd name="connsiteX86-6275" fmla="*/ 3551866 w 3889897"/>
              <a:gd name="connsiteY86-6276" fmla="*/ 4644828 h 5020326"/>
              <a:gd name="connsiteX87-6277" fmla="*/ 3889897 w 3889897"/>
              <a:gd name="connsiteY87-6278" fmla="*/ 5020326 h 5020326"/>
              <a:gd name="connsiteX0-6279" fmla="*/ 712990 w 3889897"/>
              <a:gd name="connsiteY0-6280" fmla="*/ 5019479 h 5020326"/>
              <a:gd name="connsiteX1-6281" fmla="*/ 961066 w 3889897"/>
              <a:gd name="connsiteY1-6282" fmla="*/ 4644828 h 5020326"/>
              <a:gd name="connsiteX2-6283" fmla="*/ 1342066 w 3889897"/>
              <a:gd name="connsiteY2-6284" fmla="*/ 4172388 h 5020326"/>
              <a:gd name="connsiteX3-6285" fmla="*/ 1258246 w 3889897"/>
              <a:gd name="connsiteY3-6286" fmla="*/ 4012368 h 5020326"/>
              <a:gd name="connsiteX4-6287" fmla="*/ 1204906 w 3889897"/>
              <a:gd name="connsiteY4-6288" fmla="*/ 3928548 h 5020326"/>
              <a:gd name="connsiteX5-6289" fmla="*/ 1174426 w 3889897"/>
              <a:gd name="connsiteY5-6290" fmla="*/ 3768528 h 5020326"/>
              <a:gd name="connsiteX6-6291" fmla="*/ 1151566 w 3889897"/>
              <a:gd name="connsiteY6-6292" fmla="*/ 3699948 h 5020326"/>
              <a:gd name="connsiteX7-6293" fmla="*/ 1143946 w 3889897"/>
              <a:gd name="connsiteY7-6294" fmla="*/ 3669468 h 5020326"/>
              <a:gd name="connsiteX8-6295" fmla="*/ 1067746 w 3889897"/>
              <a:gd name="connsiteY8-6296" fmla="*/ 3661848 h 5020326"/>
              <a:gd name="connsiteX9-6297" fmla="*/ 938206 w 3889897"/>
              <a:gd name="connsiteY9-6298" fmla="*/ 3669468 h 5020326"/>
              <a:gd name="connsiteX10-6299" fmla="*/ 831526 w 3889897"/>
              <a:gd name="connsiteY10-6300" fmla="*/ 3692328 h 5020326"/>
              <a:gd name="connsiteX11-6301" fmla="*/ 610546 w 3889897"/>
              <a:gd name="connsiteY11-6302" fmla="*/ 3738048 h 5020326"/>
              <a:gd name="connsiteX12-6303" fmla="*/ 389566 w 3889897"/>
              <a:gd name="connsiteY12-6304" fmla="*/ 3638988 h 5020326"/>
              <a:gd name="connsiteX13-6305" fmla="*/ 381946 w 3889897"/>
              <a:gd name="connsiteY13-6306" fmla="*/ 3326568 h 5020326"/>
              <a:gd name="connsiteX14-6307" fmla="*/ 420046 w 3889897"/>
              <a:gd name="connsiteY14-6308" fmla="*/ 3227508 h 5020326"/>
              <a:gd name="connsiteX15-6309" fmla="*/ 389566 w 3889897"/>
              <a:gd name="connsiteY15-6310" fmla="*/ 3166548 h 5020326"/>
              <a:gd name="connsiteX16-6311" fmla="*/ 351466 w 3889897"/>
              <a:gd name="connsiteY16-6312" fmla="*/ 3105588 h 5020326"/>
              <a:gd name="connsiteX17-6313" fmla="*/ 397186 w 3889897"/>
              <a:gd name="connsiteY17-6314" fmla="*/ 3021768 h 5020326"/>
              <a:gd name="connsiteX18-6315" fmla="*/ 488626 w 3889897"/>
              <a:gd name="connsiteY18-6316" fmla="*/ 2998908 h 5020326"/>
              <a:gd name="connsiteX19-6317" fmla="*/ 471956 w 3889897"/>
              <a:gd name="connsiteY19-6318" fmla="*/ 2942709 h 5020326"/>
              <a:gd name="connsiteX20-6319" fmla="*/ 435286 w 3889897"/>
              <a:gd name="connsiteY20-6320" fmla="*/ 2930328 h 5020326"/>
              <a:gd name="connsiteX21-6321" fmla="*/ 389566 w 3889897"/>
              <a:gd name="connsiteY21-6322" fmla="*/ 2930328 h 5020326"/>
              <a:gd name="connsiteX22-6323" fmla="*/ 314000 w 3889897"/>
              <a:gd name="connsiteY22-6324" fmla="*/ 2893495 h 5020326"/>
              <a:gd name="connsiteX23-6325" fmla="*/ 320986 w 3889897"/>
              <a:gd name="connsiteY23-6326" fmla="*/ 2846508 h 5020326"/>
              <a:gd name="connsiteX24-6327" fmla="*/ 328606 w 3889897"/>
              <a:gd name="connsiteY24-6328" fmla="*/ 2793168 h 5020326"/>
              <a:gd name="connsiteX25-6329" fmla="*/ 313366 w 3889897"/>
              <a:gd name="connsiteY25-6330" fmla="*/ 2732208 h 5020326"/>
              <a:gd name="connsiteX26-6331" fmla="*/ 267646 w 3889897"/>
              <a:gd name="connsiteY26-6332" fmla="*/ 2671248 h 5020326"/>
              <a:gd name="connsiteX27-6333" fmla="*/ 176206 w 3889897"/>
              <a:gd name="connsiteY27-6334" fmla="*/ 2656008 h 5020326"/>
              <a:gd name="connsiteX28-6335" fmla="*/ 54286 w 3889897"/>
              <a:gd name="connsiteY28-6336" fmla="*/ 2610288 h 5020326"/>
              <a:gd name="connsiteX29-6337" fmla="*/ 7931 w 3889897"/>
              <a:gd name="connsiteY29-6338" fmla="*/ 2563298 h 5020326"/>
              <a:gd name="connsiteX30-6339" fmla="*/ 8566 w 3889897"/>
              <a:gd name="connsiteY30-6340" fmla="*/ 2488368 h 5020326"/>
              <a:gd name="connsiteX31-6341" fmla="*/ 92386 w 3889897"/>
              <a:gd name="connsiteY31-6342" fmla="*/ 2335968 h 5020326"/>
              <a:gd name="connsiteX32-6343" fmla="*/ 221926 w 3889897"/>
              <a:gd name="connsiteY32-6344" fmla="*/ 2175948 h 5020326"/>
              <a:gd name="connsiteX33-6345" fmla="*/ 282886 w 3889897"/>
              <a:gd name="connsiteY33-6346" fmla="*/ 2084508 h 5020326"/>
              <a:gd name="connsiteX34-6347" fmla="*/ 328606 w 3889897"/>
              <a:gd name="connsiteY34-6348" fmla="*/ 1977828 h 5020326"/>
              <a:gd name="connsiteX35-6349" fmla="*/ 359086 w 3889897"/>
              <a:gd name="connsiteY35-6350" fmla="*/ 1871148 h 5020326"/>
              <a:gd name="connsiteX36-6351" fmla="*/ 374326 w 3889897"/>
              <a:gd name="connsiteY36-6352" fmla="*/ 1810188 h 5020326"/>
              <a:gd name="connsiteX37-6353" fmla="*/ 343846 w 3889897"/>
              <a:gd name="connsiteY37-6354" fmla="*/ 1756848 h 5020326"/>
              <a:gd name="connsiteX38-6355" fmla="*/ 328606 w 3889897"/>
              <a:gd name="connsiteY38-6356" fmla="*/ 1680648 h 5020326"/>
              <a:gd name="connsiteX39-6357" fmla="*/ 412426 w 3889897"/>
              <a:gd name="connsiteY39-6358" fmla="*/ 1474908 h 5020326"/>
              <a:gd name="connsiteX40-6359" fmla="*/ 442906 w 3889897"/>
              <a:gd name="connsiteY40-6360" fmla="*/ 1307268 h 5020326"/>
              <a:gd name="connsiteX41-6361" fmla="*/ 465766 w 3889897"/>
              <a:gd name="connsiteY41-6362" fmla="*/ 1192968 h 5020326"/>
              <a:gd name="connsiteX42-6363" fmla="*/ 503866 w 3889897"/>
              <a:gd name="connsiteY42-6364" fmla="*/ 1055808 h 5020326"/>
              <a:gd name="connsiteX43-6365" fmla="*/ 557206 w 3889897"/>
              <a:gd name="connsiteY43-6366" fmla="*/ 888168 h 5020326"/>
              <a:gd name="connsiteX44-6367" fmla="*/ 503866 w 3889897"/>
              <a:gd name="connsiteY44-6368" fmla="*/ 888168 h 5020326"/>
              <a:gd name="connsiteX45-6369" fmla="*/ 412426 w 3889897"/>
              <a:gd name="connsiteY45-6370" fmla="*/ 834828 h 5020326"/>
              <a:gd name="connsiteX46-6371" fmla="*/ 328606 w 3889897"/>
              <a:gd name="connsiteY46-6372" fmla="*/ 789108 h 5020326"/>
              <a:gd name="connsiteX47-6373" fmla="*/ 260026 w 3889897"/>
              <a:gd name="connsiteY47-6374" fmla="*/ 773868 h 5020326"/>
              <a:gd name="connsiteX48-6375" fmla="*/ 214306 w 3889897"/>
              <a:gd name="connsiteY48-6376" fmla="*/ 751008 h 5020326"/>
              <a:gd name="connsiteX49-6377" fmla="*/ 260026 w 3889897"/>
              <a:gd name="connsiteY49-6378" fmla="*/ 674808 h 5020326"/>
              <a:gd name="connsiteX50-6379" fmla="*/ 374326 w 3889897"/>
              <a:gd name="connsiteY50-6380" fmla="*/ 606228 h 5020326"/>
              <a:gd name="connsiteX51-6381" fmla="*/ 557206 w 3889897"/>
              <a:gd name="connsiteY51-6382" fmla="*/ 507168 h 5020326"/>
              <a:gd name="connsiteX52-6383" fmla="*/ 656266 w 3889897"/>
              <a:gd name="connsiteY52-6384" fmla="*/ 423348 h 5020326"/>
              <a:gd name="connsiteX53-6385" fmla="*/ 892486 w 3889897"/>
              <a:gd name="connsiteY53-6386" fmla="*/ 232848 h 5020326"/>
              <a:gd name="connsiteX54-6387" fmla="*/ 1174426 w 3889897"/>
              <a:gd name="connsiteY54-6388" fmla="*/ 80448 h 5020326"/>
              <a:gd name="connsiteX55-6389" fmla="*/ 1593526 w 3889897"/>
              <a:gd name="connsiteY55-6390" fmla="*/ 11868 h 5020326"/>
              <a:gd name="connsiteX56-6391" fmla="*/ 1944046 w 3889897"/>
              <a:gd name="connsiteY56-6392" fmla="*/ 4248 h 5020326"/>
              <a:gd name="connsiteX57-6393" fmla="*/ 2172646 w 3889897"/>
              <a:gd name="connsiteY57-6394" fmla="*/ 4248 h 5020326"/>
              <a:gd name="connsiteX58-6395" fmla="*/ 2393626 w 3889897"/>
              <a:gd name="connsiteY58-6396" fmla="*/ 57588 h 5020326"/>
              <a:gd name="connsiteX59-6397" fmla="*/ 2667946 w 3889897"/>
              <a:gd name="connsiteY59-6398" fmla="*/ 133788 h 5020326"/>
              <a:gd name="connsiteX60-6399" fmla="*/ 2820346 w 3889897"/>
              <a:gd name="connsiteY60-6400" fmla="*/ 202368 h 5020326"/>
              <a:gd name="connsiteX61-6401" fmla="*/ 3102286 w 3889897"/>
              <a:gd name="connsiteY61-6402" fmla="*/ 400488 h 5020326"/>
              <a:gd name="connsiteX62-6403" fmla="*/ 3285166 w 3889897"/>
              <a:gd name="connsiteY62-6404" fmla="*/ 651948 h 5020326"/>
              <a:gd name="connsiteX63-6405" fmla="*/ 3407086 w 3889897"/>
              <a:gd name="connsiteY63-6406" fmla="*/ 918648 h 5020326"/>
              <a:gd name="connsiteX64-6407" fmla="*/ 3475666 w 3889897"/>
              <a:gd name="connsiteY64-6408" fmla="*/ 1238688 h 5020326"/>
              <a:gd name="connsiteX65-6409" fmla="*/ 3506146 w 3889897"/>
              <a:gd name="connsiteY65-6410" fmla="*/ 1543488 h 5020326"/>
              <a:gd name="connsiteX66-6411" fmla="*/ 3506146 w 3889897"/>
              <a:gd name="connsiteY66-6412" fmla="*/ 1962588 h 5020326"/>
              <a:gd name="connsiteX67-6413" fmla="*/ 3338506 w 3889897"/>
              <a:gd name="connsiteY67-6414" fmla="*/ 2305488 h 5020326"/>
              <a:gd name="connsiteX68-6415" fmla="*/ 3254686 w 3889897"/>
              <a:gd name="connsiteY68-6416" fmla="*/ 2473128 h 5020326"/>
              <a:gd name="connsiteX69-6417" fmla="*/ 3132766 w 3889897"/>
              <a:gd name="connsiteY69-6418" fmla="*/ 2663628 h 5020326"/>
              <a:gd name="connsiteX70-6419" fmla="*/ 3071806 w 3889897"/>
              <a:gd name="connsiteY70-6420" fmla="*/ 2838888 h 5020326"/>
              <a:gd name="connsiteX71-6421" fmla="*/ 3064186 w 3889897"/>
              <a:gd name="connsiteY71-6422" fmla="*/ 2915088 h 5020326"/>
              <a:gd name="connsiteX72-6423" fmla="*/ 3018466 w 3889897"/>
              <a:gd name="connsiteY72-6424" fmla="*/ 3014148 h 5020326"/>
              <a:gd name="connsiteX73-6425" fmla="*/ 2980366 w 3889897"/>
              <a:gd name="connsiteY73-6426" fmla="*/ 3082728 h 5020326"/>
              <a:gd name="connsiteX74-6427" fmla="*/ 2957506 w 3889897"/>
              <a:gd name="connsiteY74-6428" fmla="*/ 3120828 h 5020326"/>
              <a:gd name="connsiteX75-6429" fmla="*/ 2957506 w 3889897"/>
              <a:gd name="connsiteY75-6430" fmla="*/ 3555168 h 5020326"/>
              <a:gd name="connsiteX76-6431" fmla="*/ 3010846 w 3889897"/>
              <a:gd name="connsiteY76-6432" fmla="*/ 3539928 h 5020326"/>
              <a:gd name="connsiteX77-6433" fmla="*/ 3109906 w 3889897"/>
              <a:gd name="connsiteY77-6434" fmla="*/ 3570408 h 5020326"/>
              <a:gd name="connsiteX78-6435" fmla="*/ 3140386 w 3889897"/>
              <a:gd name="connsiteY78-6436" fmla="*/ 3631368 h 5020326"/>
              <a:gd name="connsiteX79-6437" fmla="*/ 3117526 w 3889897"/>
              <a:gd name="connsiteY79-6438" fmla="*/ 3738048 h 5020326"/>
              <a:gd name="connsiteX80-6439" fmla="*/ 3125146 w 3889897"/>
              <a:gd name="connsiteY80-6440" fmla="*/ 4103808 h 5020326"/>
              <a:gd name="connsiteX81-6441" fmla="*/ 3231826 w 3889897"/>
              <a:gd name="connsiteY81-6442" fmla="*/ 4172388 h 5020326"/>
              <a:gd name="connsiteX82-6443" fmla="*/ 3285166 w 3889897"/>
              <a:gd name="connsiteY82-6444" fmla="*/ 4294308 h 5020326"/>
              <a:gd name="connsiteX83-6445" fmla="*/ 3300406 w 3889897"/>
              <a:gd name="connsiteY83-6446" fmla="*/ 4347648 h 5020326"/>
              <a:gd name="connsiteX84-6447" fmla="*/ 3330886 w 3889897"/>
              <a:gd name="connsiteY84-6448" fmla="*/ 4408608 h 5020326"/>
              <a:gd name="connsiteX85-6449" fmla="*/ 3551866 w 3889897"/>
              <a:gd name="connsiteY85-6450" fmla="*/ 4644828 h 5020326"/>
              <a:gd name="connsiteX86-6451" fmla="*/ 3889897 w 3889897"/>
              <a:gd name="connsiteY86-6452" fmla="*/ 5020326 h 5020326"/>
              <a:gd name="connsiteX0-6453" fmla="*/ 712990 w 3889897"/>
              <a:gd name="connsiteY0-6454" fmla="*/ 5019479 h 5020326"/>
              <a:gd name="connsiteX1-6455" fmla="*/ 961066 w 3889897"/>
              <a:gd name="connsiteY1-6456" fmla="*/ 4644828 h 5020326"/>
              <a:gd name="connsiteX2-6457" fmla="*/ 1342066 w 3889897"/>
              <a:gd name="connsiteY2-6458" fmla="*/ 4172388 h 5020326"/>
              <a:gd name="connsiteX3-6459" fmla="*/ 1258246 w 3889897"/>
              <a:gd name="connsiteY3-6460" fmla="*/ 4012368 h 5020326"/>
              <a:gd name="connsiteX4-6461" fmla="*/ 1204906 w 3889897"/>
              <a:gd name="connsiteY4-6462" fmla="*/ 3928548 h 5020326"/>
              <a:gd name="connsiteX5-6463" fmla="*/ 1174426 w 3889897"/>
              <a:gd name="connsiteY5-6464" fmla="*/ 3768528 h 5020326"/>
              <a:gd name="connsiteX6-6465" fmla="*/ 1143946 w 3889897"/>
              <a:gd name="connsiteY6-6466" fmla="*/ 3669468 h 5020326"/>
              <a:gd name="connsiteX7-6467" fmla="*/ 1067746 w 3889897"/>
              <a:gd name="connsiteY7-6468" fmla="*/ 3661848 h 5020326"/>
              <a:gd name="connsiteX8-6469" fmla="*/ 938206 w 3889897"/>
              <a:gd name="connsiteY8-6470" fmla="*/ 3669468 h 5020326"/>
              <a:gd name="connsiteX9-6471" fmla="*/ 831526 w 3889897"/>
              <a:gd name="connsiteY9-6472" fmla="*/ 3692328 h 5020326"/>
              <a:gd name="connsiteX10-6473" fmla="*/ 610546 w 3889897"/>
              <a:gd name="connsiteY10-6474" fmla="*/ 3738048 h 5020326"/>
              <a:gd name="connsiteX11-6475" fmla="*/ 389566 w 3889897"/>
              <a:gd name="connsiteY11-6476" fmla="*/ 3638988 h 5020326"/>
              <a:gd name="connsiteX12-6477" fmla="*/ 381946 w 3889897"/>
              <a:gd name="connsiteY12-6478" fmla="*/ 3326568 h 5020326"/>
              <a:gd name="connsiteX13-6479" fmla="*/ 420046 w 3889897"/>
              <a:gd name="connsiteY13-6480" fmla="*/ 3227508 h 5020326"/>
              <a:gd name="connsiteX14-6481" fmla="*/ 389566 w 3889897"/>
              <a:gd name="connsiteY14-6482" fmla="*/ 3166548 h 5020326"/>
              <a:gd name="connsiteX15-6483" fmla="*/ 351466 w 3889897"/>
              <a:gd name="connsiteY15-6484" fmla="*/ 3105588 h 5020326"/>
              <a:gd name="connsiteX16-6485" fmla="*/ 397186 w 3889897"/>
              <a:gd name="connsiteY16-6486" fmla="*/ 3021768 h 5020326"/>
              <a:gd name="connsiteX17-6487" fmla="*/ 488626 w 3889897"/>
              <a:gd name="connsiteY17-6488" fmla="*/ 2998908 h 5020326"/>
              <a:gd name="connsiteX18-6489" fmla="*/ 471956 w 3889897"/>
              <a:gd name="connsiteY18-6490" fmla="*/ 2942709 h 5020326"/>
              <a:gd name="connsiteX19-6491" fmla="*/ 435286 w 3889897"/>
              <a:gd name="connsiteY19-6492" fmla="*/ 2930328 h 5020326"/>
              <a:gd name="connsiteX20-6493" fmla="*/ 389566 w 3889897"/>
              <a:gd name="connsiteY20-6494" fmla="*/ 2930328 h 5020326"/>
              <a:gd name="connsiteX21-6495" fmla="*/ 314000 w 3889897"/>
              <a:gd name="connsiteY21-6496" fmla="*/ 2893495 h 5020326"/>
              <a:gd name="connsiteX22-6497" fmla="*/ 320986 w 3889897"/>
              <a:gd name="connsiteY22-6498" fmla="*/ 2846508 h 5020326"/>
              <a:gd name="connsiteX23-6499" fmla="*/ 328606 w 3889897"/>
              <a:gd name="connsiteY23-6500" fmla="*/ 2793168 h 5020326"/>
              <a:gd name="connsiteX24-6501" fmla="*/ 313366 w 3889897"/>
              <a:gd name="connsiteY24-6502" fmla="*/ 2732208 h 5020326"/>
              <a:gd name="connsiteX25-6503" fmla="*/ 267646 w 3889897"/>
              <a:gd name="connsiteY25-6504" fmla="*/ 2671248 h 5020326"/>
              <a:gd name="connsiteX26-6505" fmla="*/ 176206 w 3889897"/>
              <a:gd name="connsiteY26-6506" fmla="*/ 2656008 h 5020326"/>
              <a:gd name="connsiteX27-6507" fmla="*/ 54286 w 3889897"/>
              <a:gd name="connsiteY27-6508" fmla="*/ 2610288 h 5020326"/>
              <a:gd name="connsiteX28-6509" fmla="*/ 7931 w 3889897"/>
              <a:gd name="connsiteY28-6510" fmla="*/ 2563298 h 5020326"/>
              <a:gd name="connsiteX29-6511" fmla="*/ 8566 w 3889897"/>
              <a:gd name="connsiteY29-6512" fmla="*/ 2488368 h 5020326"/>
              <a:gd name="connsiteX30-6513" fmla="*/ 92386 w 3889897"/>
              <a:gd name="connsiteY30-6514" fmla="*/ 2335968 h 5020326"/>
              <a:gd name="connsiteX31-6515" fmla="*/ 221926 w 3889897"/>
              <a:gd name="connsiteY31-6516" fmla="*/ 2175948 h 5020326"/>
              <a:gd name="connsiteX32-6517" fmla="*/ 282886 w 3889897"/>
              <a:gd name="connsiteY32-6518" fmla="*/ 2084508 h 5020326"/>
              <a:gd name="connsiteX33-6519" fmla="*/ 328606 w 3889897"/>
              <a:gd name="connsiteY33-6520" fmla="*/ 1977828 h 5020326"/>
              <a:gd name="connsiteX34-6521" fmla="*/ 359086 w 3889897"/>
              <a:gd name="connsiteY34-6522" fmla="*/ 1871148 h 5020326"/>
              <a:gd name="connsiteX35-6523" fmla="*/ 374326 w 3889897"/>
              <a:gd name="connsiteY35-6524" fmla="*/ 1810188 h 5020326"/>
              <a:gd name="connsiteX36-6525" fmla="*/ 343846 w 3889897"/>
              <a:gd name="connsiteY36-6526" fmla="*/ 1756848 h 5020326"/>
              <a:gd name="connsiteX37-6527" fmla="*/ 328606 w 3889897"/>
              <a:gd name="connsiteY37-6528" fmla="*/ 1680648 h 5020326"/>
              <a:gd name="connsiteX38-6529" fmla="*/ 412426 w 3889897"/>
              <a:gd name="connsiteY38-6530" fmla="*/ 1474908 h 5020326"/>
              <a:gd name="connsiteX39-6531" fmla="*/ 442906 w 3889897"/>
              <a:gd name="connsiteY39-6532" fmla="*/ 1307268 h 5020326"/>
              <a:gd name="connsiteX40-6533" fmla="*/ 465766 w 3889897"/>
              <a:gd name="connsiteY40-6534" fmla="*/ 1192968 h 5020326"/>
              <a:gd name="connsiteX41-6535" fmla="*/ 503866 w 3889897"/>
              <a:gd name="connsiteY41-6536" fmla="*/ 1055808 h 5020326"/>
              <a:gd name="connsiteX42-6537" fmla="*/ 557206 w 3889897"/>
              <a:gd name="connsiteY42-6538" fmla="*/ 888168 h 5020326"/>
              <a:gd name="connsiteX43-6539" fmla="*/ 503866 w 3889897"/>
              <a:gd name="connsiteY43-6540" fmla="*/ 888168 h 5020326"/>
              <a:gd name="connsiteX44-6541" fmla="*/ 412426 w 3889897"/>
              <a:gd name="connsiteY44-6542" fmla="*/ 834828 h 5020326"/>
              <a:gd name="connsiteX45-6543" fmla="*/ 328606 w 3889897"/>
              <a:gd name="connsiteY45-6544" fmla="*/ 789108 h 5020326"/>
              <a:gd name="connsiteX46-6545" fmla="*/ 260026 w 3889897"/>
              <a:gd name="connsiteY46-6546" fmla="*/ 773868 h 5020326"/>
              <a:gd name="connsiteX47-6547" fmla="*/ 214306 w 3889897"/>
              <a:gd name="connsiteY47-6548" fmla="*/ 751008 h 5020326"/>
              <a:gd name="connsiteX48-6549" fmla="*/ 260026 w 3889897"/>
              <a:gd name="connsiteY48-6550" fmla="*/ 674808 h 5020326"/>
              <a:gd name="connsiteX49-6551" fmla="*/ 374326 w 3889897"/>
              <a:gd name="connsiteY49-6552" fmla="*/ 606228 h 5020326"/>
              <a:gd name="connsiteX50-6553" fmla="*/ 557206 w 3889897"/>
              <a:gd name="connsiteY50-6554" fmla="*/ 507168 h 5020326"/>
              <a:gd name="connsiteX51-6555" fmla="*/ 656266 w 3889897"/>
              <a:gd name="connsiteY51-6556" fmla="*/ 423348 h 5020326"/>
              <a:gd name="connsiteX52-6557" fmla="*/ 892486 w 3889897"/>
              <a:gd name="connsiteY52-6558" fmla="*/ 232848 h 5020326"/>
              <a:gd name="connsiteX53-6559" fmla="*/ 1174426 w 3889897"/>
              <a:gd name="connsiteY53-6560" fmla="*/ 80448 h 5020326"/>
              <a:gd name="connsiteX54-6561" fmla="*/ 1593526 w 3889897"/>
              <a:gd name="connsiteY54-6562" fmla="*/ 11868 h 5020326"/>
              <a:gd name="connsiteX55-6563" fmla="*/ 1944046 w 3889897"/>
              <a:gd name="connsiteY55-6564" fmla="*/ 4248 h 5020326"/>
              <a:gd name="connsiteX56-6565" fmla="*/ 2172646 w 3889897"/>
              <a:gd name="connsiteY56-6566" fmla="*/ 4248 h 5020326"/>
              <a:gd name="connsiteX57-6567" fmla="*/ 2393626 w 3889897"/>
              <a:gd name="connsiteY57-6568" fmla="*/ 57588 h 5020326"/>
              <a:gd name="connsiteX58-6569" fmla="*/ 2667946 w 3889897"/>
              <a:gd name="connsiteY58-6570" fmla="*/ 133788 h 5020326"/>
              <a:gd name="connsiteX59-6571" fmla="*/ 2820346 w 3889897"/>
              <a:gd name="connsiteY59-6572" fmla="*/ 202368 h 5020326"/>
              <a:gd name="connsiteX60-6573" fmla="*/ 3102286 w 3889897"/>
              <a:gd name="connsiteY60-6574" fmla="*/ 400488 h 5020326"/>
              <a:gd name="connsiteX61-6575" fmla="*/ 3285166 w 3889897"/>
              <a:gd name="connsiteY61-6576" fmla="*/ 651948 h 5020326"/>
              <a:gd name="connsiteX62-6577" fmla="*/ 3407086 w 3889897"/>
              <a:gd name="connsiteY62-6578" fmla="*/ 918648 h 5020326"/>
              <a:gd name="connsiteX63-6579" fmla="*/ 3475666 w 3889897"/>
              <a:gd name="connsiteY63-6580" fmla="*/ 1238688 h 5020326"/>
              <a:gd name="connsiteX64-6581" fmla="*/ 3506146 w 3889897"/>
              <a:gd name="connsiteY64-6582" fmla="*/ 1543488 h 5020326"/>
              <a:gd name="connsiteX65-6583" fmla="*/ 3506146 w 3889897"/>
              <a:gd name="connsiteY65-6584" fmla="*/ 1962588 h 5020326"/>
              <a:gd name="connsiteX66-6585" fmla="*/ 3338506 w 3889897"/>
              <a:gd name="connsiteY66-6586" fmla="*/ 2305488 h 5020326"/>
              <a:gd name="connsiteX67-6587" fmla="*/ 3254686 w 3889897"/>
              <a:gd name="connsiteY67-6588" fmla="*/ 2473128 h 5020326"/>
              <a:gd name="connsiteX68-6589" fmla="*/ 3132766 w 3889897"/>
              <a:gd name="connsiteY68-6590" fmla="*/ 2663628 h 5020326"/>
              <a:gd name="connsiteX69-6591" fmla="*/ 3071806 w 3889897"/>
              <a:gd name="connsiteY69-6592" fmla="*/ 2838888 h 5020326"/>
              <a:gd name="connsiteX70-6593" fmla="*/ 3064186 w 3889897"/>
              <a:gd name="connsiteY70-6594" fmla="*/ 2915088 h 5020326"/>
              <a:gd name="connsiteX71-6595" fmla="*/ 3018466 w 3889897"/>
              <a:gd name="connsiteY71-6596" fmla="*/ 3014148 h 5020326"/>
              <a:gd name="connsiteX72-6597" fmla="*/ 2980366 w 3889897"/>
              <a:gd name="connsiteY72-6598" fmla="*/ 3082728 h 5020326"/>
              <a:gd name="connsiteX73-6599" fmla="*/ 2957506 w 3889897"/>
              <a:gd name="connsiteY73-6600" fmla="*/ 3120828 h 5020326"/>
              <a:gd name="connsiteX74-6601" fmla="*/ 2957506 w 3889897"/>
              <a:gd name="connsiteY74-6602" fmla="*/ 3555168 h 5020326"/>
              <a:gd name="connsiteX75-6603" fmla="*/ 3010846 w 3889897"/>
              <a:gd name="connsiteY75-6604" fmla="*/ 3539928 h 5020326"/>
              <a:gd name="connsiteX76-6605" fmla="*/ 3109906 w 3889897"/>
              <a:gd name="connsiteY76-6606" fmla="*/ 3570408 h 5020326"/>
              <a:gd name="connsiteX77-6607" fmla="*/ 3140386 w 3889897"/>
              <a:gd name="connsiteY77-6608" fmla="*/ 3631368 h 5020326"/>
              <a:gd name="connsiteX78-6609" fmla="*/ 3117526 w 3889897"/>
              <a:gd name="connsiteY78-6610" fmla="*/ 3738048 h 5020326"/>
              <a:gd name="connsiteX79-6611" fmla="*/ 3125146 w 3889897"/>
              <a:gd name="connsiteY79-6612" fmla="*/ 4103808 h 5020326"/>
              <a:gd name="connsiteX80-6613" fmla="*/ 3231826 w 3889897"/>
              <a:gd name="connsiteY80-6614" fmla="*/ 4172388 h 5020326"/>
              <a:gd name="connsiteX81-6615" fmla="*/ 3285166 w 3889897"/>
              <a:gd name="connsiteY81-6616" fmla="*/ 4294308 h 5020326"/>
              <a:gd name="connsiteX82-6617" fmla="*/ 3300406 w 3889897"/>
              <a:gd name="connsiteY82-6618" fmla="*/ 4347648 h 5020326"/>
              <a:gd name="connsiteX83-6619" fmla="*/ 3330886 w 3889897"/>
              <a:gd name="connsiteY83-6620" fmla="*/ 4408608 h 5020326"/>
              <a:gd name="connsiteX84-6621" fmla="*/ 3551866 w 3889897"/>
              <a:gd name="connsiteY84-6622" fmla="*/ 4644828 h 5020326"/>
              <a:gd name="connsiteX85-6623" fmla="*/ 3889897 w 3889897"/>
              <a:gd name="connsiteY85-6624" fmla="*/ 5020326 h 5020326"/>
              <a:gd name="connsiteX0-6625" fmla="*/ 712990 w 3889897"/>
              <a:gd name="connsiteY0-6626" fmla="*/ 5019479 h 5020326"/>
              <a:gd name="connsiteX1-6627" fmla="*/ 961066 w 3889897"/>
              <a:gd name="connsiteY1-6628" fmla="*/ 4644828 h 5020326"/>
              <a:gd name="connsiteX2-6629" fmla="*/ 1342066 w 3889897"/>
              <a:gd name="connsiteY2-6630" fmla="*/ 4172388 h 5020326"/>
              <a:gd name="connsiteX3-6631" fmla="*/ 1258246 w 3889897"/>
              <a:gd name="connsiteY3-6632" fmla="*/ 4012368 h 5020326"/>
              <a:gd name="connsiteX4-6633" fmla="*/ 1204906 w 3889897"/>
              <a:gd name="connsiteY4-6634" fmla="*/ 3928548 h 5020326"/>
              <a:gd name="connsiteX5-6635" fmla="*/ 1174426 w 3889897"/>
              <a:gd name="connsiteY5-6636" fmla="*/ 3768528 h 5020326"/>
              <a:gd name="connsiteX6-6637" fmla="*/ 1143946 w 3889897"/>
              <a:gd name="connsiteY6-6638" fmla="*/ 3669468 h 5020326"/>
              <a:gd name="connsiteX7-6639" fmla="*/ 1067746 w 3889897"/>
              <a:gd name="connsiteY7-6640" fmla="*/ 3661848 h 5020326"/>
              <a:gd name="connsiteX8-6641" fmla="*/ 938206 w 3889897"/>
              <a:gd name="connsiteY8-6642" fmla="*/ 3669468 h 5020326"/>
              <a:gd name="connsiteX9-6643" fmla="*/ 831526 w 3889897"/>
              <a:gd name="connsiteY9-6644" fmla="*/ 3692328 h 5020326"/>
              <a:gd name="connsiteX10-6645" fmla="*/ 610546 w 3889897"/>
              <a:gd name="connsiteY10-6646" fmla="*/ 3738048 h 5020326"/>
              <a:gd name="connsiteX11-6647" fmla="*/ 389566 w 3889897"/>
              <a:gd name="connsiteY11-6648" fmla="*/ 3638988 h 5020326"/>
              <a:gd name="connsiteX12-6649" fmla="*/ 381946 w 3889897"/>
              <a:gd name="connsiteY12-6650" fmla="*/ 3326568 h 5020326"/>
              <a:gd name="connsiteX13-6651" fmla="*/ 420046 w 3889897"/>
              <a:gd name="connsiteY13-6652" fmla="*/ 3227508 h 5020326"/>
              <a:gd name="connsiteX14-6653" fmla="*/ 389566 w 3889897"/>
              <a:gd name="connsiteY14-6654" fmla="*/ 3166548 h 5020326"/>
              <a:gd name="connsiteX15-6655" fmla="*/ 351466 w 3889897"/>
              <a:gd name="connsiteY15-6656" fmla="*/ 3105588 h 5020326"/>
              <a:gd name="connsiteX16-6657" fmla="*/ 397186 w 3889897"/>
              <a:gd name="connsiteY16-6658" fmla="*/ 3021768 h 5020326"/>
              <a:gd name="connsiteX17-6659" fmla="*/ 488626 w 3889897"/>
              <a:gd name="connsiteY17-6660" fmla="*/ 2998908 h 5020326"/>
              <a:gd name="connsiteX18-6661" fmla="*/ 471956 w 3889897"/>
              <a:gd name="connsiteY18-6662" fmla="*/ 2942709 h 5020326"/>
              <a:gd name="connsiteX19-6663" fmla="*/ 435286 w 3889897"/>
              <a:gd name="connsiteY19-6664" fmla="*/ 2930328 h 5020326"/>
              <a:gd name="connsiteX20-6665" fmla="*/ 389566 w 3889897"/>
              <a:gd name="connsiteY20-6666" fmla="*/ 2930328 h 5020326"/>
              <a:gd name="connsiteX21-6667" fmla="*/ 314000 w 3889897"/>
              <a:gd name="connsiteY21-6668" fmla="*/ 2893495 h 5020326"/>
              <a:gd name="connsiteX22-6669" fmla="*/ 320986 w 3889897"/>
              <a:gd name="connsiteY22-6670" fmla="*/ 2846508 h 5020326"/>
              <a:gd name="connsiteX23-6671" fmla="*/ 328606 w 3889897"/>
              <a:gd name="connsiteY23-6672" fmla="*/ 2793168 h 5020326"/>
              <a:gd name="connsiteX24-6673" fmla="*/ 313366 w 3889897"/>
              <a:gd name="connsiteY24-6674" fmla="*/ 2732208 h 5020326"/>
              <a:gd name="connsiteX25-6675" fmla="*/ 267646 w 3889897"/>
              <a:gd name="connsiteY25-6676" fmla="*/ 2671248 h 5020326"/>
              <a:gd name="connsiteX26-6677" fmla="*/ 176206 w 3889897"/>
              <a:gd name="connsiteY26-6678" fmla="*/ 2656008 h 5020326"/>
              <a:gd name="connsiteX27-6679" fmla="*/ 54286 w 3889897"/>
              <a:gd name="connsiteY27-6680" fmla="*/ 2610288 h 5020326"/>
              <a:gd name="connsiteX28-6681" fmla="*/ 7931 w 3889897"/>
              <a:gd name="connsiteY28-6682" fmla="*/ 2563298 h 5020326"/>
              <a:gd name="connsiteX29-6683" fmla="*/ 8566 w 3889897"/>
              <a:gd name="connsiteY29-6684" fmla="*/ 2488368 h 5020326"/>
              <a:gd name="connsiteX30-6685" fmla="*/ 92386 w 3889897"/>
              <a:gd name="connsiteY30-6686" fmla="*/ 2335968 h 5020326"/>
              <a:gd name="connsiteX31-6687" fmla="*/ 221926 w 3889897"/>
              <a:gd name="connsiteY31-6688" fmla="*/ 2175948 h 5020326"/>
              <a:gd name="connsiteX32-6689" fmla="*/ 282886 w 3889897"/>
              <a:gd name="connsiteY32-6690" fmla="*/ 2084508 h 5020326"/>
              <a:gd name="connsiteX33-6691" fmla="*/ 328606 w 3889897"/>
              <a:gd name="connsiteY33-6692" fmla="*/ 1977828 h 5020326"/>
              <a:gd name="connsiteX34-6693" fmla="*/ 359086 w 3889897"/>
              <a:gd name="connsiteY34-6694" fmla="*/ 1871148 h 5020326"/>
              <a:gd name="connsiteX35-6695" fmla="*/ 374326 w 3889897"/>
              <a:gd name="connsiteY35-6696" fmla="*/ 1810188 h 5020326"/>
              <a:gd name="connsiteX36-6697" fmla="*/ 343846 w 3889897"/>
              <a:gd name="connsiteY36-6698" fmla="*/ 1756848 h 5020326"/>
              <a:gd name="connsiteX37-6699" fmla="*/ 328606 w 3889897"/>
              <a:gd name="connsiteY37-6700" fmla="*/ 1680648 h 5020326"/>
              <a:gd name="connsiteX38-6701" fmla="*/ 412426 w 3889897"/>
              <a:gd name="connsiteY38-6702" fmla="*/ 1474908 h 5020326"/>
              <a:gd name="connsiteX39-6703" fmla="*/ 442906 w 3889897"/>
              <a:gd name="connsiteY39-6704" fmla="*/ 1307268 h 5020326"/>
              <a:gd name="connsiteX40-6705" fmla="*/ 465766 w 3889897"/>
              <a:gd name="connsiteY40-6706" fmla="*/ 1192968 h 5020326"/>
              <a:gd name="connsiteX41-6707" fmla="*/ 503866 w 3889897"/>
              <a:gd name="connsiteY41-6708" fmla="*/ 1055808 h 5020326"/>
              <a:gd name="connsiteX42-6709" fmla="*/ 557206 w 3889897"/>
              <a:gd name="connsiteY42-6710" fmla="*/ 888168 h 5020326"/>
              <a:gd name="connsiteX43-6711" fmla="*/ 503866 w 3889897"/>
              <a:gd name="connsiteY43-6712" fmla="*/ 888168 h 5020326"/>
              <a:gd name="connsiteX44-6713" fmla="*/ 412426 w 3889897"/>
              <a:gd name="connsiteY44-6714" fmla="*/ 834828 h 5020326"/>
              <a:gd name="connsiteX45-6715" fmla="*/ 328606 w 3889897"/>
              <a:gd name="connsiteY45-6716" fmla="*/ 789108 h 5020326"/>
              <a:gd name="connsiteX46-6717" fmla="*/ 260026 w 3889897"/>
              <a:gd name="connsiteY46-6718" fmla="*/ 773868 h 5020326"/>
              <a:gd name="connsiteX47-6719" fmla="*/ 214306 w 3889897"/>
              <a:gd name="connsiteY47-6720" fmla="*/ 751008 h 5020326"/>
              <a:gd name="connsiteX48-6721" fmla="*/ 260026 w 3889897"/>
              <a:gd name="connsiteY48-6722" fmla="*/ 674808 h 5020326"/>
              <a:gd name="connsiteX49-6723" fmla="*/ 374326 w 3889897"/>
              <a:gd name="connsiteY49-6724" fmla="*/ 606228 h 5020326"/>
              <a:gd name="connsiteX50-6725" fmla="*/ 557206 w 3889897"/>
              <a:gd name="connsiteY50-6726" fmla="*/ 507168 h 5020326"/>
              <a:gd name="connsiteX51-6727" fmla="*/ 656266 w 3889897"/>
              <a:gd name="connsiteY51-6728" fmla="*/ 423348 h 5020326"/>
              <a:gd name="connsiteX52-6729" fmla="*/ 892486 w 3889897"/>
              <a:gd name="connsiteY52-6730" fmla="*/ 232848 h 5020326"/>
              <a:gd name="connsiteX53-6731" fmla="*/ 1174426 w 3889897"/>
              <a:gd name="connsiteY53-6732" fmla="*/ 80448 h 5020326"/>
              <a:gd name="connsiteX54-6733" fmla="*/ 1593526 w 3889897"/>
              <a:gd name="connsiteY54-6734" fmla="*/ 11868 h 5020326"/>
              <a:gd name="connsiteX55-6735" fmla="*/ 1944046 w 3889897"/>
              <a:gd name="connsiteY55-6736" fmla="*/ 4248 h 5020326"/>
              <a:gd name="connsiteX56-6737" fmla="*/ 2172646 w 3889897"/>
              <a:gd name="connsiteY56-6738" fmla="*/ 4248 h 5020326"/>
              <a:gd name="connsiteX57-6739" fmla="*/ 2393626 w 3889897"/>
              <a:gd name="connsiteY57-6740" fmla="*/ 57588 h 5020326"/>
              <a:gd name="connsiteX58-6741" fmla="*/ 2667946 w 3889897"/>
              <a:gd name="connsiteY58-6742" fmla="*/ 133788 h 5020326"/>
              <a:gd name="connsiteX59-6743" fmla="*/ 2820346 w 3889897"/>
              <a:gd name="connsiteY59-6744" fmla="*/ 202368 h 5020326"/>
              <a:gd name="connsiteX60-6745" fmla="*/ 3102286 w 3889897"/>
              <a:gd name="connsiteY60-6746" fmla="*/ 400488 h 5020326"/>
              <a:gd name="connsiteX61-6747" fmla="*/ 3285166 w 3889897"/>
              <a:gd name="connsiteY61-6748" fmla="*/ 651948 h 5020326"/>
              <a:gd name="connsiteX62-6749" fmla="*/ 3407086 w 3889897"/>
              <a:gd name="connsiteY62-6750" fmla="*/ 918648 h 5020326"/>
              <a:gd name="connsiteX63-6751" fmla="*/ 3475666 w 3889897"/>
              <a:gd name="connsiteY63-6752" fmla="*/ 1238688 h 5020326"/>
              <a:gd name="connsiteX64-6753" fmla="*/ 3506146 w 3889897"/>
              <a:gd name="connsiteY64-6754" fmla="*/ 1543488 h 5020326"/>
              <a:gd name="connsiteX65-6755" fmla="*/ 3506146 w 3889897"/>
              <a:gd name="connsiteY65-6756" fmla="*/ 1962588 h 5020326"/>
              <a:gd name="connsiteX66-6757" fmla="*/ 3338506 w 3889897"/>
              <a:gd name="connsiteY66-6758" fmla="*/ 2305488 h 5020326"/>
              <a:gd name="connsiteX67-6759" fmla="*/ 3254686 w 3889897"/>
              <a:gd name="connsiteY67-6760" fmla="*/ 2473128 h 5020326"/>
              <a:gd name="connsiteX68-6761" fmla="*/ 3132766 w 3889897"/>
              <a:gd name="connsiteY68-6762" fmla="*/ 2663628 h 5020326"/>
              <a:gd name="connsiteX69-6763" fmla="*/ 3071806 w 3889897"/>
              <a:gd name="connsiteY69-6764" fmla="*/ 2838888 h 5020326"/>
              <a:gd name="connsiteX70-6765" fmla="*/ 3064186 w 3889897"/>
              <a:gd name="connsiteY70-6766" fmla="*/ 2915088 h 5020326"/>
              <a:gd name="connsiteX71-6767" fmla="*/ 3018466 w 3889897"/>
              <a:gd name="connsiteY71-6768" fmla="*/ 3014148 h 5020326"/>
              <a:gd name="connsiteX72-6769" fmla="*/ 2980366 w 3889897"/>
              <a:gd name="connsiteY72-6770" fmla="*/ 3082728 h 5020326"/>
              <a:gd name="connsiteX73-6771" fmla="*/ 2957506 w 3889897"/>
              <a:gd name="connsiteY73-6772" fmla="*/ 3120828 h 5020326"/>
              <a:gd name="connsiteX74-6773" fmla="*/ 2957506 w 3889897"/>
              <a:gd name="connsiteY74-6774" fmla="*/ 3555168 h 5020326"/>
              <a:gd name="connsiteX75-6775" fmla="*/ 3010846 w 3889897"/>
              <a:gd name="connsiteY75-6776" fmla="*/ 3539928 h 5020326"/>
              <a:gd name="connsiteX76-6777" fmla="*/ 3109906 w 3889897"/>
              <a:gd name="connsiteY76-6778" fmla="*/ 3570408 h 5020326"/>
              <a:gd name="connsiteX77-6779" fmla="*/ 3140386 w 3889897"/>
              <a:gd name="connsiteY77-6780" fmla="*/ 3631368 h 5020326"/>
              <a:gd name="connsiteX78-6781" fmla="*/ 3117526 w 3889897"/>
              <a:gd name="connsiteY78-6782" fmla="*/ 3738048 h 5020326"/>
              <a:gd name="connsiteX79-6783" fmla="*/ 3125146 w 3889897"/>
              <a:gd name="connsiteY79-6784" fmla="*/ 4103808 h 5020326"/>
              <a:gd name="connsiteX80-6785" fmla="*/ 3231826 w 3889897"/>
              <a:gd name="connsiteY80-6786" fmla="*/ 4172388 h 5020326"/>
              <a:gd name="connsiteX81-6787" fmla="*/ 3285166 w 3889897"/>
              <a:gd name="connsiteY81-6788" fmla="*/ 4294308 h 5020326"/>
              <a:gd name="connsiteX82-6789" fmla="*/ 3330886 w 3889897"/>
              <a:gd name="connsiteY82-6790" fmla="*/ 4408608 h 5020326"/>
              <a:gd name="connsiteX83-6791" fmla="*/ 3551866 w 3889897"/>
              <a:gd name="connsiteY83-6792" fmla="*/ 4644828 h 5020326"/>
              <a:gd name="connsiteX84-6793" fmla="*/ 3889897 w 3889897"/>
              <a:gd name="connsiteY84-6794" fmla="*/ 5020326 h 5020326"/>
            </a:gdLst>
            <a:ahLst/>
            <a:cxnLst>
              <a:cxn ang="0">
                <a:pos x="connsiteX0-6625" y="connsiteY0-6626"/>
              </a:cxn>
              <a:cxn ang="0">
                <a:pos x="connsiteX1-6627" y="connsiteY1-6628"/>
              </a:cxn>
              <a:cxn ang="0">
                <a:pos x="connsiteX2-6629" y="connsiteY2-6630"/>
              </a:cxn>
              <a:cxn ang="0">
                <a:pos x="connsiteX3-6631" y="connsiteY3-6632"/>
              </a:cxn>
              <a:cxn ang="0">
                <a:pos x="connsiteX4-6633" y="connsiteY4-6634"/>
              </a:cxn>
              <a:cxn ang="0">
                <a:pos x="connsiteX5-6635" y="connsiteY5-6636"/>
              </a:cxn>
              <a:cxn ang="0">
                <a:pos x="connsiteX6-6637" y="connsiteY6-6638"/>
              </a:cxn>
              <a:cxn ang="0">
                <a:pos x="connsiteX7-6639" y="connsiteY7-6640"/>
              </a:cxn>
              <a:cxn ang="0">
                <a:pos x="connsiteX8-6641" y="connsiteY8-6642"/>
              </a:cxn>
              <a:cxn ang="0">
                <a:pos x="connsiteX9-6643" y="connsiteY9-6644"/>
              </a:cxn>
              <a:cxn ang="0">
                <a:pos x="connsiteX10-6645" y="connsiteY10-6646"/>
              </a:cxn>
              <a:cxn ang="0">
                <a:pos x="connsiteX11-6647" y="connsiteY11-6648"/>
              </a:cxn>
              <a:cxn ang="0">
                <a:pos x="connsiteX12-6649" y="connsiteY12-6650"/>
              </a:cxn>
              <a:cxn ang="0">
                <a:pos x="connsiteX13-6651" y="connsiteY13-6652"/>
              </a:cxn>
              <a:cxn ang="0">
                <a:pos x="connsiteX14-6653" y="connsiteY14-6654"/>
              </a:cxn>
              <a:cxn ang="0">
                <a:pos x="connsiteX15-6655" y="connsiteY15-6656"/>
              </a:cxn>
              <a:cxn ang="0">
                <a:pos x="connsiteX16-6657" y="connsiteY16-6658"/>
              </a:cxn>
              <a:cxn ang="0">
                <a:pos x="connsiteX17-6659" y="connsiteY17-6660"/>
              </a:cxn>
              <a:cxn ang="0">
                <a:pos x="connsiteX18-6661" y="connsiteY18-6662"/>
              </a:cxn>
              <a:cxn ang="0">
                <a:pos x="connsiteX19-6663" y="connsiteY19-6664"/>
              </a:cxn>
              <a:cxn ang="0">
                <a:pos x="connsiteX20-6665" y="connsiteY20-6666"/>
              </a:cxn>
              <a:cxn ang="0">
                <a:pos x="connsiteX21-6667" y="connsiteY21-6668"/>
              </a:cxn>
              <a:cxn ang="0">
                <a:pos x="connsiteX22-6669" y="connsiteY22-6670"/>
              </a:cxn>
              <a:cxn ang="0">
                <a:pos x="connsiteX23-6671" y="connsiteY23-6672"/>
              </a:cxn>
              <a:cxn ang="0">
                <a:pos x="connsiteX24-6673" y="connsiteY24-6674"/>
              </a:cxn>
              <a:cxn ang="0">
                <a:pos x="connsiteX25-6675" y="connsiteY25-6676"/>
              </a:cxn>
              <a:cxn ang="0">
                <a:pos x="connsiteX26-6677" y="connsiteY26-6678"/>
              </a:cxn>
              <a:cxn ang="0">
                <a:pos x="connsiteX27-6679" y="connsiteY27-6680"/>
              </a:cxn>
              <a:cxn ang="0">
                <a:pos x="connsiteX28-6681" y="connsiteY28-6682"/>
              </a:cxn>
              <a:cxn ang="0">
                <a:pos x="connsiteX29-6683" y="connsiteY29-6684"/>
              </a:cxn>
              <a:cxn ang="0">
                <a:pos x="connsiteX30-6685" y="connsiteY30-6686"/>
              </a:cxn>
              <a:cxn ang="0">
                <a:pos x="connsiteX31-6687" y="connsiteY31-6688"/>
              </a:cxn>
              <a:cxn ang="0">
                <a:pos x="connsiteX32-6689" y="connsiteY32-6690"/>
              </a:cxn>
              <a:cxn ang="0">
                <a:pos x="connsiteX33-6691" y="connsiteY33-6692"/>
              </a:cxn>
              <a:cxn ang="0">
                <a:pos x="connsiteX34-6693" y="connsiteY34-6694"/>
              </a:cxn>
              <a:cxn ang="0">
                <a:pos x="connsiteX35-6695" y="connsiteY35-6696"/>
              </a:cxn>
              <a:cxn ang="0">
                <a:pos x="connsiteX36-6697" y="connsiteY36-6698"/>
              </a:cxn>
              <a:cxn ang="0">
                <a:pos x="connsiteX37-6699" y="connsiteY37-6700"/>
              </a:cxn>
              <a:cxn ang="0">
                <a:pos x="connsiteX38-6701" y="connsiteY38-6702"/>
              </a:cxn>
              <a:cxn ang="0">
                <a:pos x="connsiteX39-6703" y="connsiteY39-6704"/>
              </a:cxn>
              <a:cxn ang="0">
                <a:pos x="connsiteX40-6705" y="connsiteY40-6706"/>
              </a:cxn>
              <a:cxn ang="0">
                <a:pos x="connsiteX41-6707" y="connsiteY41-6708"/>
              </a:cxn>
              <a:cxn ang="0">
                <a:pos x="connsiteX42-6709" y="connsiteY42-6710"/>
              </a:cxn>
              <a:cxn ang="0">
                <a:pos x="connsiteX43-6711" y="connsiteY43-6712"/>
              </a:cxn>
              <a:cxn ang="0">
                <a:pos x="connsiteX44-6713" y="connsiteY44-6714"/>
              </a:cxn>
              <a:cxn ang="0">
                <a:pos x="connsiteX45-6715" y="connsiteY45-6716"/>
              </a:cxn>
              <a:cxn ang="0">
                <a:pos x="connsiteX46-6717" y="connsiteY46-6718"/>
              </a:cxn>
              <a:cxn ang="0">
                <a:pos x="connsiteX47-6719" y="connsiteY47-6720"/>
              </a:cxn>
              <a:cxn ang="0">
                <a:pos x="connsiteX48-6721" y="connsiteY48-6722"/>
              </a:cxn>
              <a:cxn ang="0">
                <a:pos x="connsiteX49-6723" y="connsiteY49-6724"/>
              </a:cxn>
              <a:cxn ang="0">
                <a:pos x="connsiteX50-6725" y="connsiteY50-6726"/>
              </a:cxn>
              <a:cxn ang="0">
                <a:pos x="connsiteX51-6727" y="connsiteY51-6728"/>
              </a:cxn>
              <a:cxn ang="0">
                <a:pos x="connsiteX52-6729" y="connsiteY52-6730"/>
              </a:cxn>
              <a:cxn ang="0">
                <a:pos x="connsiteX53-6731" y="connsiteY53-6732"/>
              </a:cxn>
              <a:cxn ang="0">
                <a:pos x="connsiteX54-6733" y="connsiteY54-6734"/>
              </a:cxn>
              <a:cxn ang="0">
                <a:pos x="connsiteX55-6735" y="connsiteY55-6736"/>
              </a:cxn>
              <a:cxn ang="0">
                <a:pos x="connsiteX56-6737" y="connsiteY56-6738"/>
              </a:cxn>
              <a:cxn ang="0">
                <a:pos x="connsiteX57-6739" y="connsiteY57-6740"/>
              </a:cxn>
              <a:cxn ang="0">
                <a:pos x="connsiteX58-6741" y="connsiteY58-6742"/>
              </a:cxn>
              <a:cxn ang="0">
                <a:pos x="connsiteX59-6743" y="connsiteY59-6744"/>
              </a:cxn>
              <a:cxn ang="0">
                <a:pos x="connsiteX60-6745" y="connsiteY60-6746"/>
              </a:cxn>
              <a:cxn ang="0">
                <a:pos x="connsiteX61-6747" y="connsiteY61-6748"/>
              </a:cxn>
              <a:cxn ang="0">
                <a:pos x="connsiteX62-6749" y="connsiteY62-6750"/>
              </a:cxn>
              <a:cxn ang="0">
                <a:pos x="connsiteX63-6751" y="connsiteY63-6752"/>
              </a:cxn>
              <a:cxn ang="0">
                <a:pos x="connsiteX64-6753" y="connsiteY64-6754"/>
              </a:cxn>
              <a:cxn ang="0">
                <a:pos x="connsiteX65-6755" y="connsiteY65-6756"/>
              </a:cxn>
              <a:cxn ang="0">
                <a:pos x="connsiteX66-6757" y="connsiteY66-6758"/>
              </a:cxn>
              <a:cxn ang="0">
                <a:pos x="connsiteX67-6759" y="connsiteY67-6760"/>
              </a:cxn>
              <a:cxn ang="0">
                <a:pos x="connsiteX68-6761" y="connsiteY68-6762"/>
              </a:cxn>
              <a:cxn ang="0">
                <a:pos x="connsiteX69-6763" y="connsiteY69-6764"/>
              </a:cxn>
              <a:cxn ang="0">
                <a:pos x="connsiteX70-6765" y="connsiteY70-6766"/>
              </a:cxn>
              <a:cxn ang="0">
                <a:pos x="connsiteX71-6767" y="connsiteY71-6768"/>
              </a:cxn>
              <a:cxn ang="0">
                <a:pos x="connsiteX72-6769" y="connsiteY72-6770"/>
              </a:cxn>
              <a:cxn ang="0">
                <a:pos x="connsiteX73-6771" y="connsiteY73-6772"/>
              </a:cxn>
              <a:cxn ang="0">
                <a:pos x="connsiteX74-6773" y="connsiteY74-6774"/>
              </a:cxn>
              <a:cxn ang="0">
                <a:pos x="connsiteX75-6775" y="connsiteY75-6776"/>
              </a:cxn>
              <a:cxn ang="0">
                <a:pos x="connsiteX76-6777" y="connsiteY76-6778"/>
              </a:cxn>
              <a:cxn ang="0">
                <a:pos x="connsiteX77-6779" y="connsiteY77-6780"/>
              </a:cxn>
              <a:cxn ang="0">
                <a:pos x="connsiteX78-6781" y="connsiteY78-6782"/>
              </a:cxn>
              <a:cxn ang="0">
                <a:pos x="connsiteX79-6783" y="connsiteY79-6784"/>
              </a:cxn>
              <a:cxn ang="0">
                <a:pos x="connsiteX80-6785" y="connsiteY80-6786"/>
              </a:cxn>
              <a:cxn ang="0">
                <a:pos x="connsiteX81-6787" y="connsiteY81-6788"/>
              </a:cxn>
              <a:cxn ang="0">
                <a:pos x="connsiteX82-6789" y="connsiteY82-6790"/>
              </a:cxn>
              <a:cxn ang="0">
                <a:pos x="connsiteX83-6791" y="connsiteY83-6792"/>
              </a:cxn>
              <a:cxn ang="0">
                <a:pos x="connsiteX84-6793" y="connsiteY84-6794"/>
              </a:cxn>
            </a:cxnLst>
            <a:rect l="l" t="t" r="r" b="b"/>
            <a:pathLst>
              <a:path w="3889897" h="5020326">
                <a:moveTo>
                  <a:pt x="712990" y="5019479"/>
                </a:moveTo>
                <a:cubicBezTo>
                  <a:pt x="766965" y="4944867"/>
                  <a:pt x="856220" y="4786010"/>
                  <a:pt x="961066" y="4644828"/>
                </a:cubicBezTo>
                <a:cubicBezTo>
                  <a:pt x="1065912" y="4503646"/>
                  <a:pt x="1292536" y="4277798"/>
                  <a:pt x="1342066" y="4172388"/>
                </a:cubicBezTo>
                <a:cubicBezTo>
                  <a:pt x="1391596" y="4066978"/>
                  <a:pt x="1281106" y="4053008"/>
                  <a:pt x="1258246" y="4012368"/>
                </a:cubicBezTo>
                <a:cubicBezTo>
                  <a:pt x="1235386" y="3971728"/>
                  <a:pt x="1218876" y="3969188"/>
                  <a:pt x="1204906" y="3928548"/>
                </a:cubicBezTo>
                <a:cubicBezTo>
                  <a:pt x="1190936" y="3887908"/>
                  <a:pt x="1184586" y="3811708"/>
                  <a:pt x="1174426" y="3768528"/>
                </a:cubicBezTo>
                <a:cubicBezTo>
                  <a:pt x="1164266" y="3725348"/>
                  <a:pt x="1161726" y="3687248"/>
                  <a:pt x="1143946" y="3669468"/>
                </a:cubicBezTo>
                <a:cubicBezTo>
                  <a:pt x="1126166" y="3651688"/>
                  <a:pt x="1102036" y="3661848"/>
                  <a:pt x="1067746" y="3661848"/>
                </a:cubicBezTo>
                <a:cubicBezTo>
                  <a:pt x="1033456" y="3661848"/>
                  <a:pt x="977576" y="3664388"/>
                  <a:pt x="938206" y="3669468"/>
                </a:cubicBezTo>
                <a:cubicBezTo>
                  <a:pt x="898836" y="3674548"/>
                  <a:pt x="831526" y="3692328"/>
                  <a:pt x="831526" y="3692328"/>
                </a:cubicBezTo>
                <a:cubicBezTo>
                  <a:pt x="776916" y="3703758"/>
                  <a:pt x="684206" y="3746938"/>
                  <a:pt x="610546" y="3738048"/>
                </a:cubicBezTo>
                <a:cubicBezTo>
                  <a:pt x="536886" y="3729158"/>
                  <a:pt x="427666" y="3707568"/>
                  <a:pt x="389566" y="3638988"/>
                </a:cubicBezTo>
                <a:cubicBezTo>
                  <a:pt x="351466" y="3570408"/>
                  <a:pt x="376866" y="3395148"/>
                  <a:pt x="381946" y="3326568"/>
                </a:cubicBezTo>
                <a:cubicBezTo>
                  <a:pt x="387026" y="3257988"/>
                  <a:pt x="418776" y="3254178"/>
                  <a:pt x="420046" y="3227508"/>
                </a:cubicBezTo>
                <a:cubicBezTo>
                  <a:pt x="421316" y="3200838"/>
                  <a:pt x="400996" y="3186868"/>
                  <a:pt x="389566" y="3166548"/>
                </a:cubicBezTo>
                <a:cubicBezTo>
                  <a:pt x="378136" y="3146228"/>
                  <a:pt x="350196" y="3129718"/>
                  <a:pt x="351466" y="3105588"/>
                </a:cubicBezTo>
                <a:cubicBezTo>
                  <a:pt x="352736" y="3081458"/>
                  <a:pt x="374326" y="3039548"/>
                  <a:pt x="397186" y="3021768"/>
                </a:cubicBezTo>
                <a:cubicBezTo>
                  <a:pt x="420046" y="3003988"/>
                  <a:pt x="476164" y="3012084"/>
                  <a:pt x="488626" y="2998908"/>
                </a:cubicBezTo>
                <a:cubicBezTo>
                  <a:pt x="501088" y="2985732"/>
                  <a:pt x="480846" y="2954139"/>
                  <a:pt x="471956" y="2942709"/>
                </a:cubicBezTo>
                <a:cubicBezTo>
                  <a:pt x="463066" y="2931279"/>
                  <a:pt x="449018" y="2932392"/>
                  <a:pt x="435286" y="2930328"/>
                </a:cubicBezTo>
                <a:cubicBezTo>
                  <a:pt x="421554" y="2928265"/>
                  <a:pt x="409780" y="2936467"/>
                  <a:pt x="389566" y="2930328"/>
                </a:cubicBezTo>
                <a:cubicBezTo>
                  <a:pt x="369352" y="2924189"/>
                  <a:pt x="325430" y="2907465"/>
                  <a:pt x="314000" y="2893495"/>
                </a:cubicBezTo>
                <a:cubicBezTo>
                  <a:pt x="302570" y="2879525"/>
                  <a:pt x="318552" y="2863229"/>
                  <a:pt x="320986" y="2846508"/>
                </a:cubicBezTo>
                <a:cubicBezTo>
                  <a:pt x="323420" y="2829787"/>
                  <a:pt x="329876" y="2812218"/>
                  <a:pt x="328606" y="2793168"/>
                </a:cubicBezTo>
                <a:cubicBezTo>
                  <a:pt x="327336" y="2774118"/>
                  <a:pt x="323526" y="2752528"/>
                  <a:pt x="313366" y="2732208"/>
                </a:cubicBezTo>
                <a:cubicBezTo>
                  <a:pt x="303206" y="2711888"/>
                  <a:pt x="290506" y="2683948"/>
                  <a:pt x="267646" y="2671248"/>
                </a:cubicBezTo>
                <a:cubicBezTo>
                  <a:pt x="244786" y="2658548"/>
                  <a:pt x="211766" y="2666168"/>
                  <a:pt x="176206" y="2656008"/>
                </a:cubicBezTo>
                <a:cubicBezTo>
                  <a:pt x="140646" y="2645848"/>
                  <a:pt x="82332" y="2625740"/>
                  <a:pt x="54286" y="2610288"/>
                </a:cubicBezTo>
                <a:cubicBezTo>
                  <a:pt x="26240" y="2594836"/>
                  <a:pt x="15551" y="2583618"/>
                  <a:pt x="7931" y="2563298"/>
                </a:cubicBezTo>
                <a:cubicBezTo>
                  <a:pt x="311" y="2542978"/>
                  <a:pt x="-5510" y="2526256"/>
                  <a:pt x="8566" y="2488368"/>
                </a:cubicBezTo>
                <a:cubicBezTo>
                  <a:pt x="22642" y="2450480"/>
                  <a:pt x="56826" y="2388038"/>
                  <a:pt x="92386" y="2335968"/>
                </a:cubicBezTo>
                <a:cubicBezTo>
                  <a:pt x="127946" y="2283898"/>
                  <a:pt x="190176" y="2217858"/>
                  <a:pt x="221926" y="2175948"/>
                </a:cubicBezTo>
                <a:cubicBezTo>
                  <a:pt x="253676" y="2134038"/>
                  <a:pt x="265106" y="2117528"/>
                  <a:pt x="282886" y="2084508"/>
                </a:cubicBezTo>
                <a:cubicBezTo>
                  <a:pt x="300666" y="2051488"/>
                  <a:pt x="315906" y="2013388"/>
                  <a:pt x="328606" y="1977828"/>
                </a:cubicBezTo>
                <a:cubicBezTo>
                  <a:pt x="341306" y="1942268"/>
                  <a:pt x="351466" y="1899088"/>
                  <a:pt x="359086" y="1871148"/>
                </a:cubicBezTo>
                <a:cubicBezTo>
                  <a:pt x="366706" y="1843208"/>
                  <a:pt x="376866" y="1829238"/>
                  <a:pt x="374326" y="1810188"/>
                </a:cubicBezTo>
                <a:cubicBezTo>
                  <a:pt x="371786" y="1791138"/>
                  <a:pt x="351466" y="1778438"/>
                  <a:pt x="343846" y="1756848"/>
                </a:cubicBezTo>
                <a:cubicBezTo>
                  <a:pt x="336226" y="1735258"/>
                  <a:pt x="317176" y="1727638"/>
                  <a:pt x="328606" y="1680648"/>
                </a:cubicBezTo>
                <a:cubicBezTo>
                  <a:pt x="340036" y="1633658"/>
                  <a:pt x="393376" y="1537138"/>
                  <a:pt x="412426" y="1474908"/>
                </a:cubicBezTo>
                <a:cubicBezTo>
                  <a:pt x="431476" y="1412678"/>
                  <a:pt x="434016" y="1354258"/>
                  <a:pt x="442906" y="1307268"/>
                </a:cubicBezTo>
                <a:cubicBezTo>
                  <a:pt x="451796" y="1260278"/>
                  <a:pt x="455606" y="1234878"/>
                  <a:pt x="465766" y="1192968"/>
                </a:cubicBezTo>
                <a:cubicBezTo>
                  <a:pt x="475926" y="1151058"/>
                  <a:pt x="488626" y="1106608"/>
                  <a:pt x="503866" y="1055808"/>
                </a:cubicBezTo>
                <a:cubicBezTo>
                  <a:pt x="519106" y="1005008"/>
                  <a:pt x="557206" y="916108"/>
                  <a:pt x="557206" y="888168"/>
                </a:cubicBezTo>
                <a:cubicBezTo>
                  <a:pt x="557206" y="860228"/>
                  <a:pt x="527996" y="897058"/>
                  <a:pt x="503866" y="888168"/>
                </a:cubicBezTo>
                <a:cubicBezTo>
                  <a:pt x="479736" y="879278"/>
                  <a:pt x="441636" y="851338"/>
                  <a:pt x="412426" y="834828"/>
                </a:cubicBezTo>
                <a:cubicBezTo>
                  <a:pt x="383216" y="818318"/>
                  <a:pt x="354006" y="799268"/>
                  <a:pt x="328606" y="789108"/>
                </a:cubicBezTo>
                <a:cubicBezTo>
                  <a:pt x="303206" y="778948"/>
                  <a:pt x="279076" y="780218"/>
                  <a:pt x="260026" y="773868"/>
                </a:cubicBezTo>
                <a:cubicBezTo>
                  <a:pt x="240976" y="767518"/>
                  <a:pt x="214306" y="767518"/>
                  <a:pt x="214306" y="751008"/>
                </a:cubicBezTo>
                <a:cubicBezTo>
                  <a:pt x="214306" y="734498"/>
                  <a:pt x="233356" y="698938"/>
                  <a:pt x="260026" y="674808"/>
                </a:cubicBezTo>
                <a:cubicBezTo>
                  <a:pt x="286696" y="650678"/>
                  <a:pt x="324796" y="634168"/>
                  <a:pt x="374326" y="606228"/>
                </a:cubicBezTo>
                <a:cubicBezTo>
                  <a:pt x="423856" y="578288"/>
                  <a:pt x="510216" y="537648"/>
                  <a:pt x="557206" y="507168"/>
                </a:cubicBezTo>
                <a:cubicBezTo>
                  <a:pt x="604196" y="476688"/>
                  <a:pt x="600386" y="469068"/>
                  <a:pt x="656266" y="423348"/>
                </a:cubicBezTo>
                <a:cubicBezTo>
                  <a:pt x="712146" y="377628"/>
                  <a:pt x="806126" y="289998"/>
                  <a:pt x="892486" y="232848"/>
                </a:cubicBezTo>
                <a:cubicBezTo>
                  <a:pt x="978846" y="175698"/>
                  <a:pt x="1057586" y="117278"/>
                  <a:pt x="1174426" y="80448"/>
                </a:cubicBezTo>
                <a:cubicBezTo>
                  <a:pt x="1291266" y="43618"/>
                  <a:pt x="1465256" y="24568"/>
                  <a:pt x="1593526" y="11868"/>
                </a:cubicBezTo>
                <a:cubicBezTo>
                  <a:pt x="1721796" y="-832"/>
                  <a:pt x="1847526" y="5518"/>
                  <a:pt x="1944046" y="4248"/>
                </a:cubicBezTo>
                <a:cubicBezTo>
                  <a:pt x="2040566" y="2978"/>
                  <a:pt x="2097716" y="-4642"/>
                  <a:pt x="2172646" y="4248"/>
                </a:cubicBezTo>
                <a:cubicBezTo>
                  <a:pt x="2247576" y="13138"/>
                  <a:pt x="2311076" y="35998"/>
                  <a:pt x="2393626" y="57588"/>
                </a:cubicBezTo>
                <a:cubicBezTo>
                  <a:pt x="2476176" y="79178"/>
                  <a:pt x="2596826" y="109658"/>
                  <a:pt x="2667946" y="133788"/>
                </a:cubicBezTo>
                <a:cubicBezTo>
                  <a:pt x="2739066" y="157918"/>
                  <a:pt x="2747956" y="157918"/>
                  <a:pt x="2820346" y="202368"/>
                </a:cubicBezTo>
                <a:cubicBezTo>
                  <a:pt x="2892736" y="246818"/>
                  <a:pt x="3024816" y="325558"/>
                  <a:pt x="3102286" y="400488"/>
                </a:cubicBezTo>
                <a:cubicBezTo>
                  <a:pt x="3179756" y="475418"/>
                  <a:pt x="3234366" y="565588"/>
                  <a:pt x="3285166" y="651948"/>
                </a:cubicBezTo>
                <a:cubicBezTo>
                  <a:pt x="3335966" y="738308"/>
                  <a:pt x="3375336" y="820858"/>
                  <a:pt x="3407086" y="918648"/>
                </a:cubicBezTo>
                <a:cubicBezTo>
                  <a:pt x="3438836" y="1016438"/>
                  <a:pt x="3459156" y="1134548"/>
                  <a:pt x="3475666" y="1238688"/>
                </a:cubicBezTo>
                <a:cubicBezTo>
                  <a:pt x="3492176" y="1342828"/>
                  <a:pt x="3501066" y="1422838"/>
                  <a:pt x="3506146" y="1543488"/>
                </a:cubicBezTo>
                <a:cubicBezTo>
                  <a:pt x="3511226" y="1664138"/>
                  <a:pt x="3534086" y="1835588"/>
                  <a:pt x="3506146" y="1962588"/>
                </a:cubicBezTo>
                <a:cubicBezTo>
                  <a:pt x="3478206" y="2089588"/>
                  <a:pt x="3380416" y="2220398"/>
                  <a:pt x="3338506" y="2305488"/>
                </a:cubicBezTo>
                <a:cubicBezTo>
                  <a:pt x="3296596" y="2390578"/>
                  <a:pt x="3288976" y="2413438"/>
                  <a:pt x="3254686" y="2473128"/>
                </a:cubicBezTo>
                <a:cubicBezTo>
                  <a:pt x="3220396" y="2532818"/>
                  <a:pt x="3163246" y="2602668"/>
                  <a:pt x="3132766" y="2663628"/>
                </a:cubicBezTo>
                <a:cubicBezTo>
                  <a:pt x="3102286" y="2724588"/>
                  <a:pt x="3083236" y="2796978"/>
                  <a:pt x="3071806" y="2838888"/>
                </a:cubicBezTo>
                <a:cubicBezTo>
                  <a:pt x="3060376" y="2880798"/>
                  <a:pt x="3073076" y="2885878"/>
                  <a:pt x="3064186" y="2915088"/>
                </a:cubicBezTo>
                <a:cubicBezTo>
                  <a:pt x="3055296" y="2944298"/>
                  <a:pt x="3032436" y="2986208"/>
                  <a:pt x="3018466" y="3014148"/>
                </a:cubicBezTo>
                <a:cubicBezTo>
                  <a:pt x="3004496" y="3042088"/>
                  <a:pt x="2990526" y="3064948"/>
                  <a:pt x="2980366" y="3082728"/>
                </a:cubicBezTo>
                <a:cubicBezTo>
                  <a:pt x="2970206" y="3100508"/>
                  <a:pt x="2961316" y="3042088"/>
                  <a:pt x="2957506" y="3120828"/>
                </a:cubicBezTo>
                <a:cubicBezTo>
                  <a:pt x="2953696" y="3199568"/>
                  <a:pt x="2948616" y="3485318"/>
                  <a:pt x="2957506" y="3555168"/>
                </a:cubicBezTo>
                <a:cubicBezTo>
                  <a:pt x="2966396" y="3625018"/>
                  <a:pt x="2985446" y="3537388"/>
                  <a:pt x="3010846" y="3539928"/>
                </a:cubicBezTo>
                <a:cubicBezTo>
                  <a:pt x="3036246" y="3542468"/>
                  <a:pt x="3088316" y="3555168"/>
                  <a:pt x="3109906" y="3570408"/>
                </a:cubicBezTo>
                <a:cubicBezTo>
                  <a:pt x="3131496" y="3585648"/>
                  <a:pt x="3139116" y="3603428"/>
                  <a:pt x="3140386" y="3631368"/>
                </a:cubicBezTo>
                <a:cubicBezTo>
                  <a:pt x="3141656" y="3659308"/>
                  <a:pt x="3120066" y="3659308"/>
                  <a:pt x="3117526" y="3738048"/>
                </a:cubicBezTo>
                <a:cubicBezTo>
                  <a:pt x="3114986" y="3816788"/>
                  <a:pt x="3106096" y="4031418"/>
                  <a:pt x="3125146" y="4103808"/>
                </a:cubicBezTo>
                <a:cubicBezTo>
                  <a:pt x="3144196" y="4176198"/>
                  <a:pt x="3205156" y="4140638"/>
                  <a:pt x="3231826" y="4172388"/>
                </a:cubicBezTo>
                <a:cubicBezTo>
                  <a:pt x="3258496" y="4204138"/>
                  <a:pt x="3268656" y="4254938"/>
                  <a:pt x="3285166" y="4294308"/>
                </a:cubicBezTo>
                <a:cubicBezTo>
                  <a:pt x="3301676" y="4333678"/>
                  <a:pt x="3286436" y="4350188"/>
                  <a:pt x="3330886" y="4408608"/>
                </a:cubicBezTo>
                <a:cubicBezTo>
                  <a:pt x="3372796" y="4458138"/>
                  <a:pt x="3458698" y="4542875"/>
                  <a:pt x="3551866" y="4644828"/>
                </a:cubicBezTo>
                <a:cubicBezTo>
                  <a:pt x="3645035" y="4746781"/>
                  <a:pt x="3798457" y="4911106"/>
                  <a:pt x="3889897" y="50203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/>
          <p:nvPr>
            <p:custDataLst>
              <p:tags r:id="rId8"/>
            </p:custDataLst>
          </p:nvPr>
        </p:nvSpPr>
        <p:spPr>
          <a:xfrm>
            <a:off x="5684520" y="1826260"/>
            <a:ext cx="987425" cy="972185"/>
          </a:xfrm>
          <a:custGeom>
            <a:avLst/>
            <a:gdLst>
              <a:gd name="connsiteX0" fmla="*/ 1106997 w 2213994"/>
              <a:gd name="connsiteY0" fmla="*/ 432449 h 2180359"/>
              <a:gd name="connsiteX1" fmla="*/ 431357 w 2213994"/>
              <a:gd name="connsiteY1" fmla="*/ 1108089 h 2180359"/>
              <a:gd name="connsiteX2" fmla="*/ 1106997 w 2213994"/>
              <a:gd name="connsiteY2" fmla="*/ 1783729 h 2180359"/>
              <a:gd name="connsiteX3" fmla="*/ 1782637 w 2213994"/>
              <a:gd name="connsiteY3" fmla="*/ 1108089 h 2180359"/>
              <a:gd name="connsiteX4" fmla="*/ 1106997 w 2213994"/>
              <a:gd name="connsiteY4" fmla="*/ 43244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432449"/>
                </a:moveTo>
                <a:cubicBezTo>
                  <a:pt x="733851" y="432449"/>
                  <a:pt x="431357" y="734943"/>
                  <a:pt x="431357" y="1108089"/>
                </a:cubicBezTo>
                <a:cubicBezTo>
                  <a:pt x="431357" y="1481235"/>
                  <a:pt x="733851" y="1783729"/>
                  <a:pt x="1106997" y="1783729"/>
                </a:cubicBezTo>
                <a:cubicBezTo>
                  <a:pt x="1480143" y="1783729"/>
                  <a:pt x="1782637" y="1481235"/>
                  <a:pt x="1782637" y="1108089"/>
                </a:cubicBezTo>
                <a:cubicBezTo>
                  <a:pt x="1782637" y="734943"/>
                  <a:pt x="1480143" y="432449"/>
                  <a:pt x="1106997" y="43244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6"/>
          <p:cNvSpPr/>
          <p:nvPr>
            <p:custDataLst>
              <p:tags r:id="rId9"/>
            </p:custDataLst>
          </p:nvPr>
        </p:nvSpPr>
        <p:spPr>
          <a:xfrm>
            <a:off x="6243320" y="2537460"/>
            <a:ext cx="1107440" cy="1090930"/>
          </a:xfrm>
          <a:custGeom>
            <a:avLst/>
            <a:gdLst>
              <a:gd name="connsiteX0" fmla="*/ 1106997 w 2213994"/>
              <a:gd name="connsiteY0" fmla="*/ 561989 h 2180359"/>
              <a:gd name="connsiteX1" fmla="*/ 560897 w 2213994"/>
              <a:gd name="connsiteY1" fmla="*/ 1108089 h 2180359"/>
              <a:gd name="connsiteX2" fmla="*/ 1106997 w 2213994"/>
              <a:gd name="connsiteY2" fmla="*/ 1654189 h 2180359"/>
              <a:gd name="connsiteX3" fmla="*/ 1653097 w 2213994"/>
              <a:gd name="connsiteY3" fmla="*/ 1108089 h 2180359"/>
              <a:gd name="connsiteX4" fmla="*/ 1106997 w 2213994"/>
              <a:gd name="connsiteY4" fmla="*/ 56198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561989"/>
                </a:moveTo>
                <a:cubicBezTo>
                  <a:pt x="805394" y="561989"/>
                  <a:pt x="560897" y="806486"/>
                  <a:pt x="560897" y="1108089"/>
                </a:cubicBezTo>
                <a:cubicBezTo>
                  <a:pt x="560897" y="1409692"/>
                  <a:pt x="805394" y="1654189"/>
                  <a:pt x="1106997" y="1654189"/>
                </a:cubicBezTo>
                <a:cubicBezTo>
                  <a:pt x="1408600" y="1654189"/>
                  <a:pt x="1653097" y="1409692"/>
                  <a:pt x="1653097" y="1108089"/>
                </a:cubicBezTo>
                <a:cubicBezTo>
                  <a:pt x="1653097" y="806486"/>
                  <a:pt x="1408600" y="561989"/>
                  <a:pt x="1106997" y="56198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/>
          <p:nvPr>
            <p:custDataLst>
              <p:tags r:id="rId10"/>
            </p:custDataLst>
          </p:nvPr>
        </p:nvSpPr>
        <p:spPr>
          <a:xfrm>
            <a:off x="6650990" y="1935480"/>
            <a:ext cx="628015" cy="680720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8"/>
          <p:cNvSpPr/>
          <p:nvPr>
            <p:custDataLst>
              <p:tags r:id="rId11"/>
            </p:custDataLst>
          </p:nvPr>
        </p:nvSpPr>
        <p:spPr>
          <a:xfrm rot="20700000">
            <a:off x="5607050" y="2710180"/>
            <a:ext cx="694690" cy="753745"/>
          </a:xfrm>
          <a:custGeom>
            <a:avLst/>
            <a:gdLst>
              <a:gd name="connsiteX0" fmla="*/ 823018 w 1433696"/>
              <a:gd name="connsiteY0" fmla="*/ 381592 h 1555648"/>
              <a:gd name="connsiteX1" fmla="*/ 320616 w 1433696"/>
              <a:gd name="connsiteY1" fmla="*/ 671654 h 1555648"/>
              <a:gd name="connsiteX2" fmla="*/ 610678 w 1433696"/>
              <a:gd name="connsiteY2" fmla="*/ 1174056 h 1555648"/>
              <a:gd name="connsiteX3" fmla="*/ 1113080 w 1433696"/>
              <a:gd name="connsiteY3" fmla="*/ 883994 h 1555648"/>
              <a:gd name="connsiteX4" fmla="*/ 823018 w 1433696"/>
              <a:gd name="connsiteY4" fmla="*/ 381592 h 1555648"/>
              <a:gd name="connsiteX5" fmla="*/ 803314 w 1433696"/>
              <a:gd name="connsiteY5" fmla="*/ 0 h 1555648"/>
              <a:gd name="connsiteX6" fmla="*/ 859474 w 1433696"/>
              <a:gd name="connsiteY6" fmla="*/ 238914 h 1555648"/>
              <a:gd name="connsiteX7" fmla="*/ 1112245 w 1433696"/>
              <a:gd name="connsiteY7" fmla="*/ 384851 h 1555648"/>
              <a:gd name="connsiteX8" fmla="*/ 1347230 w 1433696"/>
              <a:gd name="connsiteY8" fmla="*/ 314030 h 1555648"/>
              <a:gd name="connsiteX9" fmla="*/ 1433696 w 1433696"/>
              <a:gd name="connsiteY9" fmla="*/ 463794 h 1555648"/>
              <a:gd name="connsiteX10" fmla="*/ 1254871 w 1433696"/>
              <a:gd name="connsiteY10" fmla="*/ 631887 h 1555648"/>
              <a:gd name="connsiteX11" fmla="*/ 1254871 w 1433696"/>
              <a:gd name="connsiteY11" fmla="*/ 923761 h 1555648"/>
              <a:gd name="connsiteX12" fmla="*/ 1433696 w 1433696"/>
              <a:gd name="connsiteY12" fmla="*/ 1091854 h 1555648"/>
              <a:gd name="connsiteX13" fmla="*/ 1347230 w 1433696"/>
              <a:gd name="connsiteY13" fmla="*/ 1241618 h 1555648"/>
              <a:gd name="connsiteX14" fmla="*/ 1112245 w 1433696"/>
              <a:gd name="connsiteY14" fmla="*/ 1170797 h 1555648"/>
              <a:gd name="connsiteX15" fmla="*/ 859474 w 1433696"/>
              <a:gd name="connsiteY15" fmla="*/ 1316734 h 1555648"/>
              <a:gd name="connsiteX16" fmla="*/ 803314 w 1433696"/>
              <a:gd name="connsiteY16" fmla="*/ 1555648 h 1555648"/>
              <a:gd name="connsiteX17" fmla="*/ 630382 w 1433696"/>
              <a:gd name="connsiteY17" fmla="*/ 1555648 h 1555648"/>
              <a:gd name="connsiteX18" fmla="*/ 574222 w 1433696"/>
              <a:gd name="connsiteY18" fmla="*/ 1316734 h 1555648"/>
              <a:gd name="connsiteX19" fmla="*/ 321451 w 1433696"/>
              <a:gd name="connsiteY19" fmla="*/ 1170797 h 1555648"/>
              <a:gd name="connsiteX20" fmla="*/ 86466 w 1433696"/>
              <a:gd name="connsiteY20" fmla="*/ 1241618 h 1555648"/>
              <a:gd name="connsiteX21" fmla="*/ 0 w 1433696"/>
              <a:gd name="connsiteY21" fmla="*/ 1091854 h 1555648"/>
              <a:gd name="connsiteX22" fmla="*/ 178825 w 1433696"/>
              <a:gd name="connsiteY22" fmla="*/ 923761 h 1555648"/>
              <a:gd name="connsiteX23" fmla="*/ 178825 w 1433696"/>
              <a:gd name="connsiteY23" fmla="*/ 631887 h 1555648"/>
              <a:gd name="connsiteX24" fmla="*/ 0 w 1433696"/>
              <a:gd name="connsiteY24" fmla="*/ 463794 h 1555648"/>
              <a:gd name="connsiteX25" fmla="*/ 86466 w 1433696"/>
              <a:gd name="connsiteY25" fmla="*/ 314030 h 1555648"/>
              <a:gd name="connsiteX26" fmla="*/ 321451 w 1433696"/>
              <a:gd name="connsiteY26" fmla="*/ 384851 h 1555648"/>
              <a:gd name="connsiteX27" fmla="*/ 574222 w 1433696"/>
              <a:gd name="connsiteY27" fmla="*/ 238914 h 1555648"/>
              <a:gd name="connsiteX28" fmla="*/ 630382 w 1433696"/>
              <a:gd name="connsiteY28" fmla="*/ 0 h 1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3696" h="1555648">
                <a:moveTo>
                  <a:pt x="823018" y="381592"/>
                </a:moveTo>
                <a:cubicBezTo>
                  <a:pt x="604185" y="322955"/>
                  <a:pt x="379252" y="452820"/>
                  <a:pt x="320616" y="671654"/>
                </a:cubicBezTo>
                <a:cubicBezTo>
                  <a:pt x="261979" y="890487"/>
                  <a:pt x="391844" y="1115420"/>
                  <a:pt x="610678" y="1174056"/>
                </a:cubicBezTo>
                <a:cubicBezTo>
                  <a:pt x="829511" y="1232693"/>
                  <a:pt x="1054444" y="1102828"/>
                  <a:pt x="1113080" y="883994"/>
                </a:cubicBezTo>
                <a:cubicBezTo>
                  <a:pt x="1171717" y="665161"/>
                  <a:pt x="1041852" y="440228"/>
                  <a:pt x="823018" y="381592"/>
                </a:cubicBezTo>
                <a:close/>
                <a:moveTo>
                  <a:pt x="803314" y="0"/>
                </a:moveTo>
                <a:lnTo>
                  <a:pt x="859474" y="238914"/>
                </a:lnTo>
                <a:cubicBezTo>
                  <a:pt x="955196" y="264248"/>
                  <a:pt x="1042444" y="314620"/>
                  <a:pt x="1112245" y="384851"/>
                </a:cubicBezTo>
                <a:lnTo>
                  <a:pt x="1347230" y="314030"/>
                </a:lnTo>
                <a:lnTo>
                  <a:pt x="1433696" y="463794"/>
                </a:lnTo>
                <a:lnTo>
                  <a:pt x="1254871" y="631887"/>
                </a:lnTo>
                <a:cubicBezTo>
                  <a:pt x="1280793" y="727452"/>
                  <a:pt x="1280793" y="828197"/>
                  <a:pt x="1254871" y="923761"/>
                </a:cubicBezTo>
                <a:lnTo>
                  <a:pt x="1433696" y="1091854"/>
                </a:lnTo>
                <a:lnTo>
                  <a:pt x="1347230" y="1241618"/>
                </a:lnTo>
                <a:lnTo>
                  <a:pt x="1112245" y="1170797"/>
                </a:lnTo>
                <a:cubicBezTo>
                  <a:pt x="1042444" y="1241028"/>
                  <a:pt x="955197" y="1291401"/>
                  <a:pt x="859474" y="1316734"/>
                </a:cubicBezTo>
                <a:lnTo>
                  <a:pt x="803314" y="1555648"/>
                </a:lnTo>
                <a:lnTo>
                  <a:pt x="630382" y="1555648"/>
                </a:lnTo>
                <a:lnTo>
                  <a:pt x="574222" y="1316734"/>
                </a:lnTo>
                <a:cubicBezTo>
                  <a:pt x="478500" y="1291400"/>
                  <a:pt x="391252" y="1241028"/>
                  <a:pt x="321451" y="1170797"/>
                </a:cubicBezTo>
                <a:lnTo>
                  <a:pt x="86466" y="1241618"/>
                </a:lnTo>
                <a:lnTo>
                  <a:pt x="0" y="1091854"/>
                </a:lnTo>
                <a:lnTo>
                  <a:pt x="178825" y="923761"/>
                </a:lnTo>
                <a:cubicBezTo>
                  <a:pt x="152903" y="828196"/>
                  <a:pt x="152903" y="727451"/>
                  <a:pt x="178825" y="631887"/>
                </a:cubicBezTo>
                <a:lnTo>
                  <a:pt x="0" y="463794"/>
                </a:lnTo>
                <a:lnTo>
                  <a:pt x="86466" y="314030"/>
                </a:lnTo>
                <a:lnTo>
                  <a:pt x="321451" y="384851"/>
                </a:lnTo>
                <a:cubicBezTo>
                  <a:pt x="391252" y="314620"/>
                  <a:pt x="478499" y="264247"/>
                  <a:pt x="574222" y="238914"/>
                </a:cubicBezTo>
                <a:lnTo>
                  <a:pt x="630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9"/>
          <p:cNvSpPr/>
          <p:nvPr>
            <p:custDataLst>
              <p:tags r:id="rId12"/>
            </p:custDataLst>
          </p:nvPr>
        </p:nvSpPr>
        <p:spPr>
          <a:xfrm>
            <a:off x="5344795" y="2377440"/>
            <a:ext cx="386715" cy="421005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0"/>
          <p:cNvSpPr/>
          <p:nvPr>
            <p:custDataLst>
              <p:tags r:id="rId13"/>
            </p:custDataLst>
          </p:nvPr>
        </p:nvSpPr>
        <p:spPr>
          <a:xfrm>
            <a:off x="7183755" y="2497455"/>
            <a:ext cx="387985" cy="419735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1"/>
          <p:cNvSpPr/>
          <p:nvPr>
            <p:custDataLst>
              <p:tags r:id="rId14"/>
            </p:custDataLst>
          </p:nvPr>
        </p:nvSpPr>
        <p:spPr>
          <a:xfrm rot="20700000">
            <a:off x="6581775" y="2849245"/>
            <a:ext cx="430530" cy="466725"/>
          </a:xfrm>
          <a:custGeom>
            <a:avLst/>
            <a:gdLst>
              <a:gd name="connsiteX0" fmla="*/ 840547 w 1433696"/>
              <a:gd name="connsiteY0" fmla="*/ 316176 h 1555648"/>
              <a:gd name="connsiteX1" fmla="*/ 255200 w 1433696"/>
              <a:gd name="connsiteY1" fmla="*/ 654127 h 1555648"/>
              <a:gd name="connsiteX2" fmla="*/ 593150 w 1433696"/>
              <a:gd name="connsiteY2" fmla="*/ 1239474 h 1555648"/>
              <a:gd name="connsiteX3" fmla="*/ 1178498 w 1433696"/>
              <a:gd name="connsiteY3" fmla="*/ 901524 h 1555648"/>
              <a:gd name="connsiteX4" fmla="*/ 840547 w 1433696"/>
              <a:gd name="connsiteY4" fmla="*/ 316176 h 1555648"/>
              <a:gd name="connsiteX5" fmla="*/ 803314 w 1433696"/>
              <a:gd name="connsiteY5" fmla="*/ 0 h 1555648"/>
              <a:gd name="connsiteX6" fmla="*/ 859474 w 1433696"/>
              <a:gd name="connsiteY6" fmla="*/ 238914 h 1555648"/>
              <a:gd name="connsiteX7" fmla="*/ 1112245 w 1433696"/>
              <a:gd name="connsiteY7" fmla="*/ 384851 h 1555648"/>
              <a:gd name="connsiteX8" fmla="*/ 1347230 w 1433696"/>
              <a:gd name="connsiteY8" fmla="*/ 314030 h 1555648"/>
              <a:gd name="connsiteX9" fmla="*/ 1433696 w 1433696"/>
              <a:gd name="connsiteY9" fmla="*/ 463794 h 1555648"/>
              <a:gd name="connsiteX10" fmla="*/ 1254871 w 1433696"/>
              <a:gd name="connsiteY10" fmla="*/ 631887 h 1555648"/>
              <a:gd name="connsiteX11" fmla="*/ 1254871 w 1433696"/>
              <a:gd name="connsiteY11" fmla="*/ 923761 h 1555648"/>
              <a:gd name="connsiteX12" fmla="*/ 1433696 w 1433696"/>
              <a:gd name="connsiteY12" fmla="*/ 1091854 h 1555648"/>
              <a:gd name="connsiteX13" fmla="*/ 1347230 w 1433696"/>
              <a:gd name="connsiteY13" fmla="*/ 1241618 h 1555648"/>
              <a:gd name="connsiteX14" fmla="*/ 1112245 w 1433696"/>
              <a:gd name="connsiteY14" fmla="*/ 1170797 h 1555648"/>
              <a:gd name="connsiteX15" fmla="*/ 859474 w 1433696"/>
              <a:gd name="connsiteY15" fmla="*/ 1316734 h 1555648"/>
              <a:gd name="connsiteX16" fmla="*/ 803314 w 1433696"/>
              <a:gd name="connsiteY16" fmla="*/ 1555648 h 1555648"/>
              <a:gd name="connsiteX17" fmla="*/ 630382 w 1433696"/>
              <a:gd name="connsiteY17" fmla="*/ 1555648 h 1555648"/>
              <a:gd name="connsiteX18" fmla="*/ 574222 w 1433696"/>
              <a:gd name="connsiteY18" fmla="*/ 1316734 h 1555648"/>
              <a:gd name="connsiteX19" fmla="*/ 321451 w 1433696"/>
              <a:gd name="connsiteY19" fmla="*/ 1170797 h 1555648"/>
              <a:gd name="connsiteX20" fmla="*/ 86466 w 1433696"/>
              <a:gd name="connsiteY20" fmla="*/ 1241618 h 1555648"/>
              <a:gd name="connsiteX21" fmla="*/ 0 w 1433696"/>
              <a:gd name="connsiteY21" fmla="*/ 1091854 h 1555648"/>
              <a:gd name="connsiteX22" fmla="*/ 178825 w 1433696"/>
              <a:gd name="connsiteY22" fmla="*/ 923761 h 1555648"/>
              <a:gd name="connsiteX23" fmla="*/ 178825 w 1433696"/>
              <a:gd name="connsiteY23" fmla="*/ 631887 h 1555648"/>
              <a:gd name="connsiteX24" fmla="*/ 0 w 1433696"/>
              <a:gd name="connsiteY24" fmla="*/ 463794 h 1555648"/>
              <a:gd name="connsiteX25" fmla="*/ 86466 w 1433696"/>
              <a:gd name="connsiteY25" fmla="*/ 314030 h 1555648"/>
              <a:gd name="connsiteX26" fmla="*/ 321451 w 1433696"/>
              <a:gd name="connsiteY26" fmla="*/ 384851 h 1555648"/>
              <a:gd name="connsiteX27" fmla="*/ 574222 w 1433696"/>
              <a:gd name="connsiteY27" fmla="*/ 238914 h 1555648"/>
              <a:gd name="connsiteX28" fmla="*/ 630382 w 1433696"/>
              <a:gd name="connsiteY28" fmla="*/ 0 h 1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3696" h="1555648">
                <a:moveTo>
                  <a:pt x="840547" y="316176"/>
                </a:moveTo>
                <a:cubicBezTo>
                  <a:pt x="585585" y="247860"/>
                  <a:pt x="323517" y="399165"/>
                  <a:pt x="255200" y="654127"/>
                </a:cubicBezTo>
                <a:cubicBezTo>
                  <a:pt x="186883" y="909089"/>
                  <a:pt x="338188" y="1171157"/>
                  <a:pt x="593150" y="1239474"/>
                </a:cubicBezTo>
                <a:cubicBezTo>
                  <a:pt x="848112" y="1307791"/>
                  <a:pt x="1110181" y="1156486"/>
                  <a:pt x="1178498" y="901524"/>
                </a:cubicBezTo>
                <a:cubicBezTo>
                  <a:pt x="1246814" y="646562"/>
                  <a:pt x="1095509" y="384493"/>
                  <a:pt x="840547" y="316176"/>
                </a:cubicBezTo>
                <a:close/>
                <a:moveTo>
                  <a:pt x="803314" y="0"/>
                </a:moveTo>
                <a:lnTo>
                  <a:pt x="859474" y="238914"/>
                </a:lnTo>
                <a:cubicBezTo>
                  <a:pt x="955196" y="264248"/>
                  <a:pt x="1042444" y="314620"/>
                  <a:pt x="1112245" y="384851"/>
                </a:cubicBezTo>
                <a:lnTo>
                  <a:pt x="1347230" y="314030"/>
                </a:lnTo>
                <a:lnTo>
                  <a:pt x="1433696" y="463794"/>
                </a:lnTo>
                <a:lnTo>
                  <a:pt x="1254871" y="631887"/>
                </a:lnTo>
                <a:cubicBezTo>
                  <a:pt x="1280793" y="727452"/>
                  <a:pt x="1280793" y="828197"/>
                  <a:pt x="1254871" y="923761"/>
                </a:cubicBezTo>
                <a:lnTo>
                  <a:pt x="1433696" y="1091854"/>
                </a:lnTo>
                <a:lnTo>
                  <a:pt x="1347230" y="1241618"/>
                </a:lnTo>
                <a:lnTo>
                  <a:pt x="1112245" y="1170797"/>
                </a:lnTo>
                <a:cubicBezTo>
                  <a:pt x="1042444" y="1241028"/>
                  <a:pt x="955197" y="1291401"/>
                  <a:pt x="859474" y="1316734"/>
                </a:cubicBezTo>
                <a:lnTo>
                  <a:pt x="803314" y="1555648"/>
                </a:lnTo>
                <a:lnTo>
                  <a:pt x="630382" y="1555648"/>
                </a:lnTo>
                <a:lnTo>
                  <a:pt x="574222" y="1316734"/>
                </a:lnTo>
                <a:cubicBezTo>
                  <a:pt x="478500" y="1291400"/>
                  <a:pt x="391252" y="1241028"/>
                  <a:pt x="321451" y="1170797"/>
                </a:cubicBezTo>
                <a:lnTo>
                  <a:pt x="86466" y="1241618"/>
                </a:lnTo>
                <a:lnTo>
                  <a:pt x="0" y="1091854"/>
                </a:lnTo>
                <a:lnTo>
                  <a:pt x="178825" y="923761"/>
                </a:lnTo>
                <a:cubicBezTo>
                  <a:pt x="152903" y="828196"/>
                  <a:pt x="152903" y="727451"/>
                  <a:pt x="178825" y="631887"/>
                </a:cubicBezTo>
                <a:lnTo>
                  <a:pt x="0" y="463794"/>
                </a:lnTo>
                <a:lnTo>
                  <a:pt x="86466" y="314030"/>
                </a:lnTo>
                <a:lnTo>
                  <a:pt x="321451" y="384851"/>
                </a:lnTo>
                <a:cubicBezTo>
                  <a:pt x="391252" y="314620"/>
                  <a:pt x="478499" y="264247"/>
                  <a:pt x="574222" y="238914"/>
                </a:cubicBezTo>
                <a:lnTo>
                  <a:pt x="630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2"/>
          <p:cNvSpPr/>
          <p:nvPr>
            <p:custDataLst>
              <p:tags r:id="rId15"/>
            </p:custDataLst>
          </p:nvPr>
        </p:nvSpPr>
        <p:spPr>
          <a:xfrm>
            <a:off x="5957570" y="2069465"/>
            <a:ext cx="447675" cy="485775"/>
          </a:xfrm>
          <a:custGeom>
            <a:avLst/>
            <a:gdLst>
              <a:gd name="connsiteX0" fmla="*/ 731630 w 1463260"/>
              <a:gd name="connsiteY0" fmla="*/ 383653 h 1587726"/>
              <a:gd name="connsiteX1" fmla="*/ 321420 w 1463260"/>
              <a:gd name="connsiteY1" fmla="*/ 793863 h 1587726"/>
              <a:gd name="connsiteX2" fmla="*/ 731630 w 1463260"/>
              <a:gd name="connsiteY2" fmla="*/ 1204073 h 1587726"/>
              <a:gd name="connsiteX3" fmla="*/ 1141840 w 1463260"/>
              <a:gd name="connsiteY3" fmla="*/ 793863 h 1587726"/>
              <a:gd name="connsiteX4" fmla="*/ 731630 w 1463260"/>
              <a:gd name="connsiteY4" fmla="*/ 383653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383653"/>
                </a:moveTo>
                <a:cubicBezTo>
                  <a:pt x="505077" y="383653"/>
                  <a:pt x="321420" y="567310"/>
                  <a:pt x="321420" y="793863"/>
                </a:cubicBezTo>
                <a:cubicBezTo>
                  <a:pt x="321420" y="1020416"/>
                  <a:pt x="505077" y="1204073"/>
                  <a:pt x="731630" y="1204073"/>
                </a:cubicBezTo>
                <a:cubicBezTo>
                  <a:pt x="958183" y="1204073"/>
                  <a:pt x="1141840" y="1020416"/>
                  <a:pt x="1141840" y="793863"/>
                </a:cubicBezTo>
                <a:cubicBezTo>
                  <a:pt x="1141840" y="567310"/>
                  <a:pt x="958183" y="383653"/>
                  <a:pt x="731630" y="383653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3"/>
          <p:cNvSpPr/>
          <p:nvPr>
            <p:custDataLst>
              <p:tags r:id="rId16"/>
            </p:custDataLst>
          </p:nvPr>
        </p:nvSpPr>
        <p:spPr>
          <a:xfrm>
            <a:off x="5346065" y="1826260"/>
            <a:ext cx="434975" cy="429260"/>
          </a:xfrm>
          <a:custGeom>
            <a:avLst/>
            <a:gdLst>
              <a:gd name="connsiteX0" fmla="*/ 1106997 w 2213994"/>
              <a:gd name="connsiteY0" fmla="*/ 561989 h 2180359"/>
              <a:gd name="connsiteX1" fmla="*/ 560897 w 2213994"/>
              <a:gd name="connsiteY1" fmla="*/ 1108089 h 2180359"/>
              <a:gd name="connsiteX2" fmla="*/ 1106997 w 2213994"/>
              <a:gd name="connsiteY2" fmla="*/ 1654189 h 2180359"/>
              <a:gd name="connsiteX3" fmla="*/ 1653097 w 2213994"/>
              <a:gd name="connsiteY3" fmla="*/ 1108089 h 2180359"/>
              <a:gd name="connsiteX4" fmla="*/ 1106997 w 2213994"/>
              <a:gd name="connsiteY4" fmla="*/ 56198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561989"/>
                </a:moveTo>
                <a:cubicBezTo>
                  <a:pt x="805394" y="561989"/>
                  <a:pt x="560897" y="806486"/>
                  <a:pt x="560897" y="1108089"/>
                </a:cubicBezTo>
                <a:cubicBezTo>
                  <a:pt x="560897" y="1409692"/>
                  <a:pt x="805394" y="1654189"/>
                  <a:pt x="1106997" y="1654189"/>
                </a:cubicBezTo>
                <a:cubicBezTo>
                  <a:pt x="1408600" y="1654189"/>
                  <a:pt x="1653097" y="1409692"/>
                  <a:pt x="1653097" y="1108089"/>
                </a:cubicBezTo>
                <a:cubicBezTo>
                  <a:pt x="1653097" y="806486"/>
                  <a:pt x="1408600" y="561989"/>
                  <a:pt x="1106997" y="56198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4"/>
          <p:cNvSpPr/>
          <p:nvPr>
            <p:custDataLst>
              <p:tags r:id="rId17"/>
            </p:custDataLst>
          </p:nvPr>
        </p:nvSpPr>
        <p:spPr>
          <a:xfrm>
            <a:off x="5798820" y="2932430"/>
            <a:ext cx="310515" cy="310515"/>
          </a:xfrm>
          <a:custGeom>
            <a:avLst/>
            <a:gdLst>
              <a:gd name="connsiteX0" fmla="*/ 675641 w 1351280"/>
              <a:gd name="connsiteY0" fmla="*/ 436140 h 1351280"/>
              <a:gd name="connsiteX1" fmla="*/ 436140 w 1351280"/>
              <a:gd name="connsiteY1" fmla="*/ 675641 h 1351280"/>
              <a:gd name="connsiteX2" fmla="*/ 675641 w 1351280"/>
              <a:gd name="connsiteY2" fmla="*/ 915142 h 1351280"/>
              <a:gd name="connsiteX3" fmla="*/ 915142 w 1351280"/>
              <a:gd name="connsiteY3" fmla="*/ 675641 h 1351280"/>
              <a:gd name="connsiteX4" fmla="*/ 675641 w 1351280"/>
              <a:gd name="connsiteY4" fmla="*/ 436140 h 1351280"/>
              <a:gd name="connsiteX5" fmla="*/ 675640 w 1351280"/>
              <a:gd name="connsiteY5" fmla="*/ 0 h 1351280"/>
              <a:gd name="connsiteX6" fmla="*/ 1351280 w 1351280"/>
              <a:gd name="connsiteY6" fmla="*/ 675640 h 1351280"/>
              <a:gd name="connsiteX7" fmla="*/ 675640 w 1351280"/>
              <a:gd name="connsiteY7" fmla="*/ 1351280 h 1351280"/>
              <a:gd name="connsiteX8" fmla="*/ 0 w 1351280"/>
              <a:gd name="connsiteY8" fmla="*/ 675640 h 1351280"/>
              <a:gd name="connsiteX9" fmla="*/ 675640 w 1351280"/>
              <a:gd name="connsiteY9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1280" h="1351280">
                <a:moveTo>
                  <a:pt x="675641" y="436140"/>
                </a:moveTo>
                <a:cubicBezTo>
                  <a:pt x="543368" y="436140"/>
                  <a:pt x="436140" y="543368"/>
                  <a:pt x="436140" y="675641"/>
                </a:cubicBezTo>
                <a:cubicBezTo>
                  <a:pt x="436140" y="807914"/>
                  <a:pt x="543368" y="915142"/>
                  <a:pt x="675641" y="915142"/>
                </a:cubicBezTo>
                <a:cubicBezTo>
                  <a:pt x="807914" y="915142"/>
                  <a:pt x="915142" y="807914"/>
                  <a:pt x="915142" y="675641"/>
                </a:cubicBezTo>
                <a:cubicBezTo>
                  <a:pt x="915142" y="543368"/>
                  <a:pt x="807914" y="436140"/>
                  <a:pt x="675641" y="436140"/>
                </a:cubicBezTo>
                <a:close/>
                <a:moveTo>
                  <a:pt x="675640" y="0"/>
                </a:moveTo>
                <a:cubicBezTo>
                  <a:pt x="1048786" y="0"/>
                  <a:pt x="1351280" y="302494"/>
                  <a:pt x="1351280" y="675640"/>
                </a:cubicBezTo>
                <a:cubicBezTo>
                  <a:pt x="1351280" y="1048786"/>
                  <a:pt x="1048786" y="1351280"/>
                  <a:pt x="675640" y="1351280"/>
                </a:cubicBezTo>
                <a:cubicBezTo>
                  <a:pt x="302494" y="1351280"/>
                  <a:pt x="0" y="1048786"/>
                  <a:pt x="0" y="675640"/>
                </a:cubicBezTo>
                <a:cubicBezTo>
                  <a:pt x="0" y="302494"/>
                  <a:pt x="302494" y="0"/>
                  <a:pt x="675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5"/>
          <p:cNvSpPr/>
          <p:nvPr>
            <p:custDataLst>
              <p:tags r:id="rId18"/>
            </p:custDataLst>
          </p:nvPr>
        </p:nvSpPr>
        <p:spPr>
          <a:xfrm>
            <a:off x="6841490" y="2149475"/>
            <a:ext cx="255270" cy="255270"/>
          </a:xfrm>
          <a:custGeom>
            <a:avLst/>
            <a:gdLst>
              <a:gd name="connsiteX0" fmla="*/ 675641 w 1351280"/>
              <a:gd name="connsiteY0" fmla="*/ 436140 h 1351280"/>
              <a:gd name="connsiteX1" fmla="*/ 436140 w 1351280"/>
              <a:gd name="connsiteY1" fmla="*/ 675641 h 1351280"/>
              <a:gd name="connsiteX2" fmla="*/ 675641 w 1351280"/>
              <a:gd name="connsiteY2" fmla="*/ 915142 h 1351280"/>
              <a:gd name="connsiteX3" fmla="*/ 915142 w 1351280"/>
              <a:gd name="connsiteY3" fmla="*/ 675641 h 1351280"/>
              <a:gd name="connsiteX4" fmla="*/ 675641 w 1351280"/>
              <a:gd name="connsiteY4" fmla="*/ 436140 h 1351280"/>
              <a:gd name="connsiteX5" fmla="*/ 675640 w 1351280"/>
              <a:gd name="connsiteY5" fmla="*/ 0 h 1351280"/>
              <a:gd name="connsiteX6" fmla="*/ 1351280 w 1351280"/>
              <a:gd name="connsiteY6" fmla="*/ 675640 h 1351280"/>
              <a:gd name="connsiteX7" fmla="*/ 675640 w 1351280"/>
              <a:gd name="connsiteY7" fmla="*/ 1351280 h 1351280"/>
              <a:gd name="connsiteX8" fmla="*/ 0 w 1351280"/>
              <a:gd name="connsiteY8" fmla="*/ 675640 h 1351280"/>
              <a:gd name="connsiteX9" fmla="*/ 675640 w 1351280"/>
              <a:gd name="connsiteY9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1280" h="1351280">
                <a:moveTo>
                  <a:pt x="675641" y="436140"/>
                </a:moveTo>
                <a:cubicBezTo>
                  <a:pt x="543368" y="436140"/>
                  <a:pt x="436140" y="543368"/>
                  <a:pt x="436140" y="675641"/>
                </a:cubicBezTo>
                <a:cubicBezTo>
                  <a:pt x="436140" y="807914"/>
                  <a:pt x="543368" y="915142"/>
                  <a:pt x="675641" y="915142"/>
                </a:cubicBezTo>
                <a:cubicBezTo>
                  <a:pt x="807914" y="915142"/>
                  <a:pt x="915142" y="807914"/>
                  <a:pt x="915142" y="675641"/>
                </a:cubicBezTo>
                <a:cubicBezTo>
                  <a:pt x="915142" y="543368"/>
                  <a:pt x="807914" y="436140"/>
                  <a:pt x="675641" y="436140"/>
                </a:cubicBezTo>
                <a:close/>
                <a:moveTo>
                  <a:pt x="675640" y="0"/>
                </a:moveTo>
                <a:cubicBezTo>
                  <a:pt x="1048786" y="0"/>
                  <a:pt x="1351280" y="302494"/>
                  <a:pt x="1351280" y="675640"/>
                </a:cubicBezTo>
                <a:cubicBezTo>
                  <a:pt x="1351280" y="1048786"/>
                  <a:pt x="1048786" y="1351280"/>
                  <a:pt x="675640" y="1351280"/>
                </a:cubicBezTo>
                <a:cubicBezTo>
                  <a:pt x="302494" y="1351280"/>
                  <a:pt x="0" y="1048786"/>
                  <a:pt x="0" y="675640"/>
                </a:cubicBezTo>
                <a:cubicBezTo>
                  <a:pt x="0" y="302494"/>
                  <a:pt x="302494" y="0"/>
                  <a:pt x="675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8016240" y="1788795"/>
            <a:ext cx="2606040" cy="64643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7.2 柱状图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20"/>
            </p:custDataLst>
          </p:nvPr>
        </p:nvSpPr>
        <p:spPr>
          <a:xfrm>
            <a:off x="8016240" y="2516505"/>
            <a:ext cx="2606040" cy="64516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7.4 自定义设置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1574800" y="1786255"/>
            <a:ext cx="2606040" cy="64897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7.1 线形图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2"/>
            </p:custDataLst>
          </p:nvPr>
        </p:nvSpPr>
        <p:spPr>
          <a:xfrm>
            <a:off x="1570990" y="2512695"/>
            <a:ext cx="2606040" cy="64897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7.3 其他基本图表</a:t>
            </a:r>
            <a:endParaRPr lang="zh-CN" altLang="en-US" sz="24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23"/>
            </p:custDataLst>
          </p:nvPr>
        </p:nvSpPr>
        <p:spPr>
          <a:xfrm>
            <a:off x="1570990" y="3240405"/>
            <a:ext cx="2606040" cy="64770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7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45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7.5 综合示例——星巴克店铺数据集</a:t>
            </a:r>
            <a:endParaRPr lang="zh-CN" altLang="en-US" sz="244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2 NumPy入门和实战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0"/>
            <a:ext cx="407212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_pic_quater_righ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69342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5" name="矩形: 圆角 4"/>
            <p:cNvSpPr/>
            <p:nvPr>
              <p:custDataLst>
                <p:tags r:id="rId5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lt1">
                      <a:alpha val="8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lt1">
                    <a:alpha val="8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13"/>
          <p:cNvSpPr txBox="1"/>
          <p:nvPr>
            <p:custDataLst>
              <p:tags r:id="rId7"/>
            </p:custDataLst>
          </p:nvPr>
        </p:nvSpPr>
        <p:spPr>
          <a:xfrm>
            <a:off x="762600" y="6123361"/>
            <a:ext cx="2692800" cy="257369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rmAutofit fontScale="90000"/>
          </a:bodyPr>
          <a:lstStyle/>
          <a:p>
            <a:r>
              <a:rPr sz="1000">
                <a:solidFill>
                  <a:srgbClr val="BDBDBD"/>
                </a:solidFill>
                <a:hlinkClick r:id="rId25"/>
              </a:rPr>
              <a:t>M.94275.CN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63200" y="1178175"/>
            <a:ext cx="2692800" cy="2274854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10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 matplotlib可视化</a:t>
            </a:r>
            <a:endParaRPr kumimoji="0" lang="zh-CN" altLang="en-US" sz="4400" b="1" i="0" u="none" strike="noStrike" kern="1200" cap="none" spc="10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63200" y="3604228"/>
            <a:ext cx="2692800" cy="102226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</a:pPr>
            <a:r>
              <a:rPr lang="zh-CN" altLang="en-US" sz="2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7.1 线形图</a:t>
            </a:r>
            <a:endParaRPr lang="zh-CN" altLang="en-US" sz="2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4672801" y="762588"/>
            <a:ext cx="6755999" cy="533282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: 形状 8"/>
          <p:cNvSpPr/>
          <p:nvPr>
            <p:custDataLst>
              <p:tags r:id="rId11"/>
            </p:custDataLst>
          </p:nvPr>
        </p:nvSpPr>
        <p:spPr>
          <a:xfrm>
            <a:off x="5516245" y="1595120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对角圆角 5"/>
          <p:cNvSpPr/>
          <p:nvPr>
            <p:custDataLst>
              <p:tags r:id="rId12"/>
            </p:custDataLst>
          </p:nvPr>
        </p:nvSpPr>
        <p:spPr>
          <a:xfrm>
            <a:off x="5671820" y="1747520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51"/>
          <p:cNvSpPr txBox="1"/>
          <p:nvPr>
            <p:custDataLst>
              <p:tags r:id="rId13"/>
            </p:custDataLst>
          </p:nvPr>
        </p:nvSpPr>
        <p:spPr>
          <a:xfrm>
            <a:off x="5873115" y="195326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7.1.1 基本使用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任意多边形: 形状 11"/>
          <p:cNvSpPr/>
          <p:nvPr>
            <p:custDataLst>
              <p:tags r:id="rId14"/>
            </p:custDataLst>
          </p:nvPr>
        </p:nvSpPr>
        <p:spPr>
          <a:xfrm>
            <a:off x="8460740" y="1595120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对角圆角 12"/>
          <p:cNvSpPr/>
          <p:nvPr>
            <p:custDataLst>
              <p:tags r:id="rId15"/>
            </p:custDataLst>
          </p:nvPr>
        </p:nvSpPr>
        <p:spPr>
          <a:xfrm>
            <a:off x="8616315" y="1747520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1"/>
          <p:cNvSpPr txBox="1"/>
          <p:nvPr>
            <p:custDataLst>
              <p:tags r:id="rId16"/>
            </p:custDataLst>
          </p:nvPr>
        </p:nvSpPr>
        <p:spPr>
          <a:xfrm>
            <a:off x="8817610" y="195326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7.1.2 颜色与线形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任意多边形: 形状 23"/>
          <p:cNvSpPr/>
          <p:nvPr>
            <p:custDataLst>
              <p:tags r:id="rId17"/>
            </p:custDataLst>
          </p:nvPr>
        </p:nvSpPr>
        <p:spPr>
          <a:xfrm>
            <a:off x="7039610" y="3816985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对角圆角 24"/>
          <p:cNvSpPr/>
          <p:nvPr>
            <p:custDataLst>
              <p:tags r:id="rId18"/>
            </p:custDataLst>
          </p:nvPr>
        </p:nvSpPr>
        <p:spPr>
          <a:xfrm>
            <a:off x="7195185" y="3969385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1"/>
          <p:cNvSpPr txBox="1"/>
          <p:nvPr>
            <p:custDataLst>
              <p:tags r:id="rId19"/>
            </p:custDataLst>
          </p:nvPr>
        </p:nvSpPr>
        <p:spPr>
          <a:xfrm>
            <a:off x="7395845" y="417449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7.1.3 点标记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箭头: 右 30"/>
          <p:cNvSpPr/>
          <p:nvPr>
            <p:custDataLst>
              <p:tags r:id="rId20"/>
            </p:custDataLst>
          </p:nvPr>
        </p:nvSpPr>
        <p:spPr>
          <a:xfrm>
            <a:off x="7923530" y="2183130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/>
          <p:cNvSpPr/>
          <p:nvPr>
            <p:custDataLst>
              <p:tags r:id="rId21"/>
            </p:custDataLst>
          </p:nvPr>
        </p:nvSpPr>
        <p:spPr>
          <a:xfrm rot="7200000">
            <a:off x="9175750" y="3293745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箭头: 右 40"/>
          <p:cNvSpPr/>
          <p:nvPr>
            <p:custDataLst>
              <p:tags r:id="rId22"/>
            </p:custDataLst>
          </p:nvPr>
        </p:nvSpPr>
        <p:spPr>
          <a:xfrm rot="14400000">
            <a:off x="6767830" y="3293745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33503" y="2656453"/>
            <a:ext cx="3176066" cy="744220"/>
          </a:xfrm>
          <a:prstGeom prst="rect">
            <a:avLst/>
          </a:prstGeom>
          <a:noFill/>
        </p:spPr>
        <p:txBody>
          <a:bodyPr wrap="square" bIns="0" rtlCol="0" anchor="b">
            <a:normAutofit lnSpcReduction="20000"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 matplotlib可视化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34588" y="3426073"/>
            <a:ext cx="3174156" cy="775475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7.2 柱状图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5"/>
          <p:cNvSpPr/>
          <p:nvPr>
            <p:custDataLst>
              <p:tags r:id="rId10"/>
            </p:custDataLst>
          </p:nvPr>
        </p:nvSpPr>
        <p:spPr>
          <a:xfrm>
            <a:off x="5882640" y="2081530"/>
            <a:ext cx="1136650" cy="1136650"/>
          </a:xfrm>
          <a:custGeom>
            <a:avLst/>
            <a:gdLst>
              <a:gd name="connsiteX0" fmla="*/ 568560 w 1136852"/>
              <a:gd name="connsiteY0" fmla="*/ 0 h 1136851"/>
              <a:gd name="connsiteX1" fmla="*/ 1136852 w 1136852"/>
              <a:gd name="connsiteY1" fmla="*/ 568559 h 1136851"/>
              <a:gd name="connsiteX2" fmla="*/ 568292 w 1136852"/>
              <a:gd name="connsiteY2" fmla="*/ 1136851 h 1136851"/>
              <a:gd name="connsiteX3" fmla="*/ 0 w 1136852"/>
              <a:gd name="connsiteY3" fmla="*/ 568291 h 113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52" h="1136851">
                <a:moveTo>
                  <a:pt x="568560" y="0"/>
                </a:moveTo>
                <a:lnTo>
                  <a:pt x="1136852" y="568559"/>
                </a:lnTo>
                <a:lnTo>
                  <a:pt x="568292" y="1136851"/>
                </a:lnTo>
                <a:lnTo>
                  <a:pt x="0" y="5682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6174105" y="2389505"/>
            <a:ext cx="553085" cy="52133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lnSpc>
                <a:spcPct val="110000"/>
              </a:lnSpc>
            </a:pPr>
            <a:r>
              <a:rPr lang="en-US" altLang="zh-CN" sz="2800" b="1" spc="15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spc="15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5687695" y="3754120"/>
            <a:ext cx="1526540" cy="1022350"/>
          </a:xfrm>
          <a:prstGeom prst="rect">
            <a:avLst/>
          </a:prstGeom>
          <a:noFill/>
        </p:spPr>
        <p:txBody>
          <a:bodyPr wrap="square" anchor="t" anchorCtr="0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2400" spc="15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7.2.1 基本使用</a:t>
            </a:r>
            <a:endParaRPr lang="zh-CN" altLang="en-US" sz="2400" spc="15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7268210" y="3753485"/>
            <a:ext cx="1526540" cy="1022350"/>
          </a:xfrm>
          <a:prstGeom prst="rect">
            <a:avLst/>
          </a:prstGeom>
          <a:noFill/>
        </p:spPr>
        <p:txBody>
          <a:bodyPr wrap="square" anchor="t" anchorCtr="0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2400" spc="15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7.2.2 刻度与标签</a:t>
            </a:r>
            <a:endParaRPr lang="zh-CN" altLang="en-US" sz="2400" spc="15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1" name="矩形7"/>
          <p:cNvSpPr/>
          <p:nvPr>
            <p:custDataLst>
              <p:tags r:id="rId14"/>
            </p:custDataLst>
          </p:nvPr>
        </p:nvSpPr>
        <p:spPr>
          <a:xfrm>
            <a:off x="7463155" y="2083435"/>
            <a:ext cx="1136650" cy="1136650"/>
          </a:xfrm>
          <a:custGeom>
            <a:avLst/>
            <a:gdLst>
              <a:gd name="connsiteX0" fmla="*/ 568560 w 1136851"/>
              <a:gd name="connsiteY0" fmla="*/ 0 h 1136851"/>
              <a:gd name="connsiteX1" fmla="*/ 1136851 w 1136851"/>
              <a:gd name="connsiteY1" fmla="*/ 568559 h 1136851"/>
              <a:gd name="connsiteX2" fmla="*/ 568291 w 1136851"/>
              <a:gd name="connsiteY2" fmla="*/ 1136851 h 1136851"/>
              <a:gd name="connsiteX3" fmla="*/ 0 w 1136851"/>
              <a:gd name="connsiteY3" fmla="*/ 568291 h 113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51" h="1136851">
                <a:moveTo>
                  <a:pt x="568560" y="0"/>
                </a:moveTo>
                <a:lnTo>
                  <a:pt x="1136851" y="568559"/>
                </a:lnTo>
                <a:lnTo>
                  <a:pt x="568291" y="1136851"/>
                </a:lnTo>
                <a:lnTo>
                  <a:pt x="0" y="5682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7754620" y="2388870"/>
            <a:ext cx="553085" cy="52133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lnSpc>
                <a:spcPct val="110000"/>
              </a:lnSpc>
            </a:pPr>
            <a:r>
              <a:rPr lang="en-US" altLang="zh-CN" sz="2800" b="1" spc="15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spc="15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8848725" y="3753485"/>
            <a:ext cx="1526540" cy="1022985"/>
          </a:xfrm>
          <a:prstGeom prst="rect">
            <a:avLst/>
          </a:prstGeom>
          <a:noFill/>
        </p:spPr>
        <p:txBody>
          <a:bodyPr wrap="square" anchor="t" anchorCtr="0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2400" spc="15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7.2.3 图例</a:t>
            </a:r>
            <a:endParaRPr lang="zh-CN" altLang="en-US" sz="2400" spc="15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9" name="矩形14"/>
          <p:cNvSpPr/>
          <p:nvPr>
            <p:custDataLst>
              <p:tags r:id="rId17"/>
            </p:custDataLst>
          </p:nvPr>
        </p:nvSpPr>
        <p:spPr>
          <a:xfrm>
            <a:off x="9043670" y="2089785"/>
            <a:ext cx="1136650" cy="1136650"/>
          </a:xfrm>
          <a:custGeom>
            <a:avLst/>
            <a:gdLst>
              <a:gd name="connsiteX0" fmla="*/ 568561 w 1136852"/>
              <a:gd name="connsiteY0" fmla="*/ 0 h 1136851"/>
              <a:gd name="connsiteX1" fmla="*/ 1136852 w 1136852"/>
              <a:gd name="connsiteY1" fmla="*/ 568560 h 1136851"/>
              <a:gd name="connsiteX2" fmla="*/ 568291 w 1136852"/>
              <a:gd name="connsiteY2" fmla="*/ 1136851 h 1136851"/>
              <a:gd name="connsiteX3" fmla="*/ 0 w 1136852"/>
              <a:gd name="connsiteY3" fmla="*/ 568292 h 113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52" h="1136851">
                <a:moveTo>
                  <a:pt x="568561" y="0"/>
                </a:moveTo>
                <a:lnTo>
                  <a:pt x="1136852" y="568560"/>
                </a:lnTo>
                <a:lnTo>
                  <a:pt x="568291" y="1136851"/>
                </a:lnTo>
                <a:lnTo>
                  <a:pt x="0" y="5682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9335135" y="2388870"/>
            <a:ext cx="553085" cy="52133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lnSpc>
                <a:spcPct val="110000"/>
              </a:lnSpc>
            </a:pPr>
            <a:r>
              <a:rPr lang="en-US" altLang="zh-CN" sz="2800" b="1" spc="15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spc="15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 matplotlib可视化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7.3 其他基本图表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1488440" y="2525395"/>
            <a:ext cx="2343150" cy="234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2186305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>
            <p:custDataLst>
              <p:tags r:id="rId13"/>
            </p:custDataLst>
          </p:nvPr>
        </p:nvSpPr>
        <p:spPr>
          <a:xfrm>
            <a:off x="1612265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7.3.1 散点图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219837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4710430" y="2525395"/>
            <a:ext cx="2343150" cy="234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408930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>
            <p:custDataLst>
              <p:tags r:id="rId17"/>
            </p:custDataLst>
          </p:nvPr>
        </p:nvSpPr>
        <p:spPr>
          <a:xfrm>
            <a:off x="4834890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7.3.2 直方图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542036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33503" y="2656453"/>
            <a:ext cx="3176066" cy="744220"/>
          </a:xfrm>
          <a:prstGeom prst="rect">
            <a:avLst/>
          </a:prstGeom>
          <a:noFill/>
        </p:spPr>
        <p:txBody>
          <a:bodyPr wrap="square" bIns="0" rtlCol="0" anchor="b">
            <a:normAutofit lnSpcReduction="20000"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 matplotlib可视化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34588" y="3426073"/>
            <a:ext cx="3174156" cy="775475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7.4 自定义设置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矩形 5"/>
          <p:cNvSpPr/>
          <p:nvPr>
            <p:custDataLst>
              <p:tags r:id="rId10"/>
            </p:custDataLst>
          </p:nvPr>
        </p:nvSpPr>
        <p:spPr>
          <a:xfrm>
            <a:off x="5882640" y="2081530"/>
            <a:ext cx="1136650" cy="1136650"/>
          </a:xfrm>
          <a:custGeom>
            <a:avLst/>
            <a:gdLst>
              <a:gd name="connsiteX0" fmla="*/ 568560 w 1136852"/>
              <a:gd name="connsiteY0" fmla="*/ 0 h 1136851"/>
              <a:gd name="connsiteX1" fmla="*/ 1136852 w 1136852"/>
              <a:gd name="connsiteY1" fmla="*/ 568559 h 1136851"/>
              <a:gd name="connsiteX2" fmla="*/ 568292 w 1136852"/>
              <a:gd name="connsiteY2" fmla="*/ 1136851 h 1136851"/>
              <a:gd name="connsiteX3" fmla="*/ 0 w 1136852"/>
              <a:gd name="connsiteY3" fmla="*/ 568291 h 113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52" h="1136851">
                <a:moveTo>
                  <a:pt x="568560" y="0"/>
                </a:moveTo>
                <a:lnTo>
                  <a:pt x="1136852" y="568559"/>
                </a:lnTo>
                <a:lnTo>
                  <a:pt x="568292" y="1136851"/>
                </a:lnTo>
                <a:lnTo>
                  <a:pt x="0" y="5682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6174105" y="2389505"/>
            <a:ext cx="553085" cy="52133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lnSpc>
                <a:spcPct val="110000"/>
              </a:lnSpc>
            </a:pPr>
            <a:r>
              <a:rPr lang="en-US" altLang="zh-CN" sz="2800" b="1" spc="15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800" b="1" spc="15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5687695" y="3754120"/>
            <a:ext cx="1526540" cy="1022350"/>
          </a:xfrm>
          <a:prstGeom prst="rect">
            <a:avLst/>
          </a:prstGeom>
          <a:noFill/>
        </p:spPr>
        <p:txBody>
          <a:bodyPr wrap="square" anchor="t" anchorCtr="0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2400" spc="15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7.4.1 图表布局</a:t>
            </a:r>
            <a:endParaRPr lang="zh-CN" altLang="en-US" sz="2400" spc="15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7268210" y="3753485"/>
            <a:ext cx="1526540" cy="1022350"/>
          </a:xfrm>
          <a:prstGeom prst="rect">
            <a:avLst/>
          </a:prstGeom>
          <a:noFill/>
        </p:spPr>
        <p:txBody>
          <a:bodyPr wrap="square" anchor="t" anchorCtr="0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2400" spc="15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7.4.2 文本注解</a:t>
            </a:r>
            <a:endParaRPr lang="zh-CN" altLang="en-US" sz="2400" spc="15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1" name="矩形7"/>
          <p:cNvSpPr/>
          <p:nvPr>
            <p:custDataLst>
              <p:tags r:id="rId14"/>
            </p:custDataLst>
          </p:nvPr>
        </p:nvSpPr>
        <p:spPr>
          <a:xfrm>
            <a:off x="7463155" y="2083435"/>
            <a:ext cx="1136650" cy="1136650"/>
          </a:xfrm>
          <a:custGeom>
            <a:avLst/>
            <a:gdLst>
              <a:gd name="connsiteX0" fmla="*/ 568560 w 1136851"/>
              <a:gd name="connsiteY0" fmla="*/ 0 h 1136851"/>
              <a:gd name="connsiteX1" fmla="*/ 1136851 w 1136851"/>
              <a:gd name="connsiteY1" fmla="*/ 568559 h 1136851"/>
              <a:gd name="connsiteX2" fmla="*/ 568291 w 1136851"/>
              <a:gd name="connsiteY2" fmla="*/ 1136851 h 1136851"/>
              <a:gd name="connsiteX3" fmla="*/ 0 w 1136851"/>
              <a:gd name="connsiteY3" fmla="*/ 568291 h 113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51" h="1136851">
                <a:moveTo>
                  <a:pt x="568560" y="0"/>
                </a:moveTo>
                <a:lnTo>
                  <a:pt x="1136851" y="568559"/>
                </a:lnTo>
                <a:lnTo>
                  <a:pt x="568291" y="1136851"/>
                </a:lnTo>
                <a:lnTo>
                  <a:pt x="0" y="5682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7754620" y="2388870"/>
            <a:ext cx="553085" cy="52133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lnSpc>
                <a:spcPct val="110000"/>
              </a:lnSpc>
            </a:pPr>
            <a:r>
              <a:rPr lang="en-US" altLang="zh-CN" sz="2800" b="1" spc="15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800" b="1" spc="15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8848725" y="3753485"/>
            <a:ext cx="1526540" cy="1022985"/>
          </a:xfrm>
          <a:prstGeom prst="rect">
            <a:avLst/>
          </a:prstGeom>
          <a:noFill/>
        </p:spPr>
        <p:txBody>
          <a:bodyPr wrap="square" anchor="t" anchorCtr="0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sz="2400" spc="15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7.4.3 样式与字体</a:t>
            </a:r>
            <a:endParaRPr lang="zh-CN" altLang="en-US" sz="2400" spc="151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9" name="矩形14"/>
          <p:cNvSpPr/>
          <p:nvPr>
            <p:custDataLst>
              <p:tags r:id="rId17"/>
            </p:custDataLst>
          </p:nvPr>
        </p:nvSpPr>
        <p:spPr>
          <a:xfrm>
            <a:off x="9043670" y="2089785"/>
            <a:ext cx="1136650" cy="1136650"/>
          </a:xfrm>
          <a:custGeom>
            <a:avLst/>
            <a:gdLst>
              <a:gd name="connsiteX0" fmla="*/ 568561 w 1136852"/>
              <a:gd name="connsiteY0" fmla="*/ 0 h 1136851"/>
              <a:gd name="connsiteX1" fmla="*/ 1136852 w 1136852"/>
              <a:gd name="connsiteY1" fmla="*/ 568560 h 1136851"/>
              <a:gd name="connsiteX2" fmla="*/ 568291 w 1136852"/>
              <a:gd name="connsiteY2" fmla="*/ 1136851 h 1136851"/>
              <a:gd name="connsiteX3" fmla="*/ 0 w 1136852"/>
              <a:gd name="connsiteY3" fmla="*/ 568292 h 113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52" h="1136851">
                <a:moveTo>
                  <a:pt x="568561" y="0"/>
                </a:moveTo>
                <a:lnTo>
                  <a:pt x="1136852" y="568560"/>
                </a:lnTo>
                <a:lnTo>
                  <a:pt x="568291" y="1136851"/>
                </a:lnTo>
                <a:lnTo>
                  <a:pt x="0" y="5682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9335135" y="2388870"/>
            <a:ext cx="553085" cy="52133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lnSpc>
                <a:spcPct val="110000"/>
              </a:lnSpc>
            </a:pPr>
            <a:r>
              <a:rPr lang="en-US" altLang="zh-CN" sz="2800" b="1" spc="15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800" b="1" spc="15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33503" y="2656453"/>
            <a:ext cx="3176066" cy="744220"/>
          </a:xfrm>
          <a:prstGeom prst="rect">
            <a:avLst/>
          </a:prstGeom>
          <a:noFill/>
        </p:spPr>
        <p:txBody>
          <a:bodyPr wrap="square" bIns="0" rtlCol="0" anchor="b">
            <a:normAutofit lnSpcReduction="20000"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 matplotlib可视化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34588" y="3426073"/>
            <a:ext cx="3174156" cy="775475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7.5 综合示例——星巴克店铺数据集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>
            <a:off x="5090160" y="1767840"/>
            <a:ext cx="0" cy="13620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1"/>
          <p:cNvSpPr txBox="1"/>
          <p:nvPr>
            <p:custDataLst>
              <p:tags r:id="rId11"/>
            </p:custDataLst>
          </p:nvPr>
        </p:nvSpPr>
        <p:spPr>
          <a:xfrm>
            <a:off x="5429250" y="1885950"/>
            <a:ext cx="2160270" cy="11258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7.5.1 数据来源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8472805" y="1767840"/>
            <a:ext cx="0" cy="13620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1"/>
          <p:cNvSpPr txBox="1"/>
          <p:nvPr>
            <p:custDataLst>
              <p:tags r:id="rId13"/>
            </p:custDataLst>
          </p:nvPr>
        </p:nvSpPr>
        <p:spPr>
          <a:xfrm>
            <a:off x="8812530" y="1885950"/>
            <a:ext cx="2160270" cy="11258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7.5.2 定义问题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>
            <a:off x="5090160" y="3728720"/>
            <a:ext cx="0" cy="13620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/>
          <p:nvPr>
            <p:custDataLst>
              <p:tags r:id="rId15"/>
            </p:custDataLst>
          </p:nvPr>
        </p:nvSpPr>
        <p:spPr>
          <a:xfrm>
            <a:off x="5429250" y="3846830"/>
            <a:ext cx="2160270" cy="11258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7.5.3 数据清洗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6"/>
            </p:custDataLst>
          </p:nvPr>
        </p:nvCxnSpPr>
        <p:spPr>
          <a:xfrm>
            <a:off x="8472805" y="3728720"/>
            <a:ext cx="0" cy="13620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1"/>
          <p:cNvSpPr txBox="1"/>
          <p:nvPr>
            <p:custDataLst>
              <p:tags r:id="rId17"/>
            </p:custDataLst>
          </p:nvPr>
        </p:nvSpPr>
        <p:spPr>
          <a:xfrm>
            <a:off x="8812530" y="3846830"/>
            <a:ext cx="2160270" cy="11258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7.5.4 数据探索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8 seaborn可视化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7" name="图片 6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2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 seaborn可视化</a:t>
            </a:r>
            <a:endParaRPr kumimoji="0" lang="en-US" altLang="zh-CN" sz="3220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直接连接符 1"/>
          <p:cNvCxnSpPr/>
          <p:nvPr>
            <p:custDataLst>
              <p:tags r:id="rId11"/>
            </p:custDataLst>
          </p:nvPr>
        </p:nvCxnSpPr>
        <p:spPr>
          <a:xfrm>
            <a:off x="975995" y="3773805"/>
            <a:ext cx="10263505" cy="0"/>
          </a:xfrm>
          <a:prstGeom prst="line">
            <a:avLst/>
          </a:prstGeom>
          <a:ln w="12700">
            <a:solidFill>
              <a:schemeClr val="l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泪滴形 9"/>
          <p:cNvSpPr/>
          <p:nvPr>
            <p:custDataLst>
              <p:tags r:id="rId12"/>
            </p:custDataLst>
          </p:nvPr>
        </p:nvSpPr>
        <p:spPr>
          <a:xfrm rot="8100436">
            <a:off x="2731770" y="1913890"/>
            <a:ext cx="959485" cy="959485"/>
          </a:xfrm>
          <a:prstGeom prst="teardrop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2851785" y="2033270"/>
            <a:ext cx="720090" cy="720090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altLang="zh-CN" sz="4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泪滴形 7"/>
          <p:cNvSpPr/>
          <p:nvPr>
            <p:custDataLst>
              <p:tags r:id="rId14"/>
            </p:custDataLst>
          </p:nvPr>
        </p:nvSpPr>
        <p:spPr>
          <a:xfrm rot="18886495">
            <a:off x="8890000" y="4680585"/>
            <a:ext cx="959485" cy="959485"/>
          </a:xfrm>
          <a:prstGeom prst="teardrop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9010015" y="4799965"/>
            <a:ext cx="720090" cy="720090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</a:t>
            </a:r>
            <a:endParaRPr lang="en-US" altLang="zh-CN" sz="4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泪滴形 15"/>
          <p:cNvSpPr/>
          <p:nvPr>
            <p:custDataLst>
              <p:tags r:id="rId16"/>
            </p:custDataLst>
          </p:nvPr>
        </p:nvSpPr>
        <p:spPr>
          <a:xfrm rot="18886495">
            <a:off x="4734560" y="4697730"/>
            <a:ext cx="959485" cy="959485"/>
          </a:xfrm>
          <a:prstGeom prst="teardrop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4853940" y="4817110"/>
            <a:ext cx="720090" cy="720090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altLang="zh-CN" sz="4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泪滴形 17"/>
          <p:cNvSpPr/>
          <p:nvPr>
            <p:custDataLst>
              <p:tags r:id="rId18"/>
            </p:custDataLst>
          </p:nvPr>
        </p:nvSpPr>
        <p:spPr>
          <a:xfrm rot="8100436">
            <a:off x="6570980" y="1927225"/>
            <a:ext cx="959485" cy="959485"/>
          </a:xfrm>
          <a:prstGeom prst="teardrop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6690995" y="2046605"/>
            <a:ext cx="720090" cy="720090"/>
          </a:xfrm>
          <a:prstGeom prst="rect">
            <a:avLst/>
          </a:prstGeom>
          <a:noFill/>
        </p:spPr>
        <p:txBody>
          <a:bodyPr wrap="square" rtlCol="0" anchor="ctr" anchorCtr="0">
            <a:normAutofit fontScale="750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4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altLang="zh-CN" sz="48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>
          <a:xfrm>
            <a:off x="4274185" y="2741930"/>
            <a:ext cx="1894205" cy="80010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700" spc="15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8.2 分类图</a:t>
            </a:r>
            <a:endParaRPr lang="zh-CN" altLang="en-US" sz="1700" spc="15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>
          <a:xfrm>
            <a:off x="6115050" y="4013200"/>
            <a:ext cx="1894205" cy="8001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700" spc="15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8.3 回归图与网格</a:t>
            </a:r>
            <a:endParaRPr lang="zh-CN" altLang="en-US" sz="1700" spc="15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2"/>
            </p:custDataLst>
          </p:nvPr>
        </p:nvSpPr>
        <p:spPr>
          <a:xfrm>
            <a:off x="8415655" y="2769235"/>
            <a:ext cx="1894205" cy="800100"/>
          </a:xfrm>
          <a:prstGeom prst="rect">
            <a:avLst/>
          </a:prstGeom>
          <a:noFill/>
        </p:spPr>
        <p:txBody>
          <a:bodyPr wrap="square" rtlCol="0" anchor="b">
            <a:normAutofit fontScale="90000" lnSpcReduction="10000"/>
          </a:bodyPr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8.4 综合示例——泰坦尼克号生还者数据</a:t>
            </a:r>
            <a:endParaRPr lang="zh-CN" altLang="en-US" sz="1600" spc="15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23"/>
            </p:custDataLst>
          </p:nvPr>
        </p:nvCxnSpPr>
        <p:spPr>
          <a:xfrm>
            <a:off x="3211195" y="3225165"/>
            <a:ext cx="0" cy="431800"/>
          </a:xfrm>
          <a:prstGeom prst="line">
            <a:avLst/>
          </a:prstGeom>
          <a:ln w="9525">
            <a:solidFill>
              <a:schemeClr val="l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>
            <p:custDataLst>
              <p:tags r:id="rId24"/>
            </p:custDataLst>
          </p:nvPr>
        </p:nvSpPr>
        <p:spPr>
          <a:xfrm>
            <a:off x="3126105" y="3692525"/>
            <a:ext cx="165735" cy="165735"/>
          </a:xfrm>
          <a:prstGeom prst="ellipse">
            <a:avLst/>
          </a:prstGeom>
          <a:solidFill>
            <a:schemeClr val="lt1"/>
          </a:solidFill>
          <a:ln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25"/>
            </p:custDataLst>
          </p:nvPr>
        </p:nvSpPr>
        <p:spPr>
          <a:xfrm>
            <a:off x="5132070" y="3702685"/>
            <a:ext cx="165735" cy="165735"/>
          </a:xfrm>
          <a:prstGeom prst="ellipse">
            <a:avLst/>
          </a:prstGeom>
          <a:solidFill>
            <a:schemeClr val="lt1"/>
          </a:solidFill>
          <a:ln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26"/>
            </p:custDataLst>
          </p:nvPr>
        </p:nvSpPr>
        <p:spPr>
          <a:xfrm>
            <a:off x="6969125" y="3702050"/>
            <a:ext cx="165735" cy="165735"/>
          </a:xfrm>
          <a:prstGeom prst="ellipse">
            <a:avLst/>
          </a:prstGeom>
          <a:solidFill>
            <a:schemeClr val="lt1"/>
          </a:solidFill>
          <a:ln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>
            <p:custDataLst>
              <p:tags r:id="rId27"/>
            </p:custDataLst>
          </p:nvPr>
        </p:nvSpPr>
        <p:spPr>
          <a:xfrm>
            <a:off x="9286875" y="3692525"/>
            <a:ext cx="165735" cy="165735"/>
          </a:xfrm>
          <a:prstGeom prst="ellipse">
            <a:avLst/>
          </a:prstGeom>
          <a:solidFill>
            <a:schemeClr val="lt1"/>
          </a:solidFill>
          <a:ln>
            <a:solidFill>
              <a:schemeClr val="l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8"/>
            </p:custDataLst>
          </p:nvPr>
        </p:nvCxnSpPr>
        <p:spPr>
          <a:xfrm>
            <a:off x="7052310" y="3208020"/>
            <a:ext cx="0" cy="431800"/>
          </a:xfrm>
          <a:prstGeom prst="line">
            <a:avLst/>
          </a:prstGeom>
          <a:ln w="9525">
            <a:solidFill>
              <a:schemeClr val="l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29"/>
            </p:custDataLst>
          </p:nvPr>
        </p:nvCxnSpPr>
        <p:spPr>
          <a:xfrm>
            <a:off x="5207000" y="3911600"/>
            <a:ext cx="0" cy="431800"/>
          </a:xfrm>
          <a:prstGeom prst="line">
            <a:avLst/>
          </a:prstGeom>
          <a:ln w="9525">
            <a:solidFill>
              <a:schemeClr val="dk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30"/>
            </p:custDataLst>
          </p:nvPr>
        </p:nvCxnSpPr>
        <p:spPr>
          <a:xfrm>
            <a:off x="9362440" y="3924935"/>
            <a:ext cx="0" cy="431800"/>
          </a:xfrm>
          <a:prstGeom prst="line">
            <a:avLst/>
          </a:prstGeom>
          <a:ln w="9525">
            <a:solidFill>
              <a:schemeClr val="dk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31"/>
            </p:custDataLst>
          </p:nvPr>
        </p:nvSpPr>
        <p:spPr>
          <a:xfrm>
            <a:off x="2273300" y="4020820"/>
            <a:ext cx="1894205" cy="8001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700" spc="150">
                <a:solidFill>
                  <a:schemeClr val="l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8.1 样式与分布图</a:t>
            </a:r>
            <a:endParaRPr lang="zh-CN" altLang="en-US" sz="1700" spc="150">
              <a:solidFill>
                <a:schemeClr val="l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 seaborn可视化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8.1 样式与分布图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任意多边形: 形状 6"/>
          <p:cNvSpPr/>
          <p:nvPr>
            <p:custDataLst>
              <p:tags r:id="rId11"/>
            </p:custDataLst>
          </p:nvPr>
        </p:nvSpPr>
        <p:spPr>
          <a:xfrm>
            <a:off x="2136775" y="1993900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2136775" y="2453640"/>
            <a:ext cx="1739900" cy="11880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1"/>
          <p:cNvSpPr txBox="1"/>
          <p:nvPr>
            <p:custDataLst>
              <p:tags r:id="rId13"/>
            </p:custDataLst>
          </p:nvPr>
        </p:nvSpPr>
        <p:spPr>
          <a:xfrm>
            <a:off x="2218690" y="260350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6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8.1.1 seaborn样式</a:t>
            </a:r>
            <a:endParaRPr lang="zh-CN" altLang="en-US" sz="236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14"/>
            </p:custDataLst>
          </p:nvPr>
        </p:nvSpPr>
        <p:spPr>
          <a:xfrm>
            <a:off x="2637790" y="1993900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4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15"/>
            </p:custDataLst>
          </p:nvPr>
        </p:nvSpPr>
        <p:spPr>
          <a:xfrm>
            <a:off x="4665345" y="1993900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4665345" y="2453640"/>
            <a:ext cx="1739900" cy="118808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1"/>
          <p:cNvSpPr txBox="1"/>
          <p:nvPr>
            <p:custDataLst>
              <p:tags r:id="rId17"/>
            </p:custDataLst>
          </p:nvPr>
        </p:nvSpPr>
        <p:spPr>
          <a:xfrm>
            <a:off x="4746625" y="260350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8.1.2 坐标轴移除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2"/>
          <p:cNvSpPr txBox="1"/>
          <p:nvPr>
            <p:custDataLst>
              <p:tags r:id="rId18"/>
            </p:custDataLst>
          </p:nvPr>
        </p:nvSpPr>
        <p:spPr>
          <a:xfrm>
            <a:off x="5165725" y="1993900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4000" b="1" spc="3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19"/>
            </p:custDataLst>
          </p:nvPr>
        </p:nvSpPr>
        <p:spPr>
          <a:xfrm>
            <a:off x="2136775" y="4305935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>
            <p:custDataLst>
              <p:tags r:id="rId20"/>
            </p:custDataLst>
          </p:nvPr>
        </p:nvSpPr>
        <p:spPr>
          <a:xfrm>
            <a:off x="2136775" y="4765675"/>
            <a:ext cx="1739900" cy="11880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1"/>
          <p:cNvSpPr txBox="1"/>
          <p:nvPr>
            <p:custDataLst>
              <p:tags r:id="rId21"/>
            </p:custDataLst>
          </p:nvPr>
        </p:nvSpPr>
        <p:spPr>
          <a:xfrm>
            <a:off x="2218690" y="4915535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8.1.4 多变量分布图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12"/>
          <p:cNvSpPr txBox="1"/>
          <p:nvPr>
            <p:custDataLst>
              <p:tags r:id="rId22"/>
            </p:custDataLst>
          </p:nvPr>
        </p:nvSpPr>
        <p:spPr>
          <a:xfrm>
            <a:off x="2637790" y="4305935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4000" b="1" spc="3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任意多边形: 形状 34"/>
          <p:cNvSpPr/>
          <p:nvPr>
            <p:custDataLst>
              <p:tags r:id="rId23"/>
            </p:custDataLst>
          </p:nvPr>
        </p:nvSpPr>
        <p:spPr>
          <a:xfrm>
            <a:off x="4665345" y="4305935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24"/>
            </p:custDataLst>
          </p:nvPr>
        </p:nvSpPr>
        <p:spPr>
          <a:xfrm>
            <a:off x="4665345" y="4765675"/>
            <a:ext cx="1739900" cy="118808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1"/>
          <p:cNvSpPr txBox="1"/>
          <p:nvPr>
            <p:custDataLst>
              <p:tags r:id="rId25"/>
            </p:custDataLst>
          </p:nvPr>
        </p:nvSpPr>
        <p:spPr>
          <a:xfrm>
            <a:off x="4746625" y="4915535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8.1.3 单变量分布图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12"/>
          <p:cNvSpPr txBox="1"/>
          <p:nvPr>
            <p:custDataLst>
              <p:tags r:id="rId26"/>
            </p:custDataLst>
          </p:nvPr>
        </p:nvSpPr>
        <p:spPr>
          <a:xfrm>
            <a:off x="5165725" y="4305935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4000" b="1" spc="3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箭头: 虚尾 42"/>
          <p:cNvSpPr/>
          <p:nvPr>
            <p:custDataLst>
              <p:tags r:id="rId27"/>
            </p:custDataLst>
          </p:nvPr>
        </p:nvSpPr>
        <p:spPr>
          <a:xfrm>
            <a:off x="4137025" y="2696210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箭头: 虚尾 46"/>
          <p:cNvSpPr/>
          <p:nvPr>
            <p:custDataLst>
              <p:tags r:id="rId28"/>
            </p:custDataLst>
          </p:nvPr>
        </p:nvSpPr>
        <p:spPr>
          <a:xfrm rot="10800000">
            <a:off x="4137025" y="5008245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虚尾 50"/>
          <p:cNvSpPr/>
          <p:nvPr>
            <p:custDataLst>
              <p:tags r:id="rId29"/>
            </p:custDataLst>
          </p:nvPr>
        </p:nvSpPr>
        <p:spPr>
          <a:xfrm rot="5400000">
            <a:off x="5401310" y="3852545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虚尾 52"/>
          <p:cNvSpPr/>
          <p:nvPr>
            <p:custDataLst>
              <p:tags r:id="rId30"/>
            </p:custDataLst>
          </p:nvPr>
        </p:nvSpPr>
        <p:spPr>
          <a:xfrm rot="16200000">
            <a:off x="2872740" y="3852545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41459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2" name="图片 1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8400" y="5199208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8.2 分类图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482862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 seaborn可视化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1383665" y="1263650"/>
            <a:ext cx="2336800" cy="2336800"/>
          </a:xfrm>
          <a:prstGeom prst="rect">
            <a:avLst/>
          </a:prstGeom>
          <a:solidFill>
            <a:schemeClr val="lt1"/>
          </a:solidFill>
          <a:ln w="63500">
            <a:solidFill>
              <a:schemeClr val="accent1"/>
            </a:solidFill>
          </a:ln>
          <a:effectLst>
            <a:outerShdw blurRad="1270000" dist="533400" dir="2700000" sx="79000" sy="79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>
            <p:custDataLst>
              <p:tags r:id="rId9"/>
            </p:custDataLst>
          </p:nvPr>
        </p:nvSpPr>
        <p:spPr>
          <a:xfrm>
            <a:off x="3291205" y="3439795"/>
            <a:ext cx="406400" cy="134620"/>
          </a:xfrm>
          <a:prstGeom prst="rect">
            <a:avLst/>
          </a:pr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0"/>
            </p:custDataLst>
          </p:nvPr>
        </p:nvSpPr>
        <p:spPr>
          <a:xfrm flipH="1">
            <a:off x="1383665" y="3439795"/>
            <a:ext cx="321945" cy="134620"/>
          </a:xfrm>
          <a:prstGeom prst="rect">
            <a:avLst/>
          </a:pr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1"/>
            </p:custDataLst>
          </p:nvPr>
        </p:nvSpPr>
        <p:spPr>
          <a:xfrm>
            <a:off x="1902460" y="2341245"/>
            <a:ext cx="1301115" cy="711200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8.2.1 分类散点图</a:t>
            </a:r>
            <a:endParaRPr lang="zh-CN" altLang="en-US" sz="1600" spc="15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<p:cNvSpPr/>
          <p:nvPr>
            <p:custDataLst>
              <p:tags r:id="rId12"/>
            </p:custDataLst>
          </p:nvPr>
        </p:nvSpPr>
        <p:spPr>
          <a:xfrm>
            <a:off x="2378710" y="1862455"/>
            <a:ext cx="332740" cy="304800"/>
          </a:xfrm>
          <a:custGeom>
            <a:avLst/>
            <a:gdLst/>
            <a:ahLst/>
            <a:cxnLst/>
            <a:rect l="l" t="t" r="r" b="b"/>
            <a:pathLst>
              <a:path w="195927" h="163269">
                <a:moveTo>
                  <a:pt x="8164" y="130628"/>
                </a:moveTo>
                <a:lnTo>
                  <a:pt x="187764" y="130628"/>
                </a:lnTo>
                <a:cubicBezTo>
                  <a:pt x="190058" y="130689"/>
                  <a:pt x="191976" y="131491"/>
                  <a:pt x="193520" y="133035"/>
                </a:cubicBezTo>
                <a:cubicBezTo>
                  <a:pt x="195063" y="134578"/>
                  <a:pt x="195866" y="136496"/>
                  <a:pt x="195927" y="138788"/>
                </a:cubicBezTo>
                <a:lnTo>
                  <a:pt x="195927" y="155109"/>
                </a:lnTo>
                <a:cubicBezTo>
                  <a:pt x="195866" y="157401"/>
                  <a:pt x="195063" y="159319"/>
                  <a:pt x="193520" y="160863"/>
                </a:cubicBezTo>
                <a:cubicBezTo>
                  <a:pt x="191976" y="162406"/>
                  <a:pt x="190058" y="163208"/>
                  <a:pt x="187764" y="163269"/>
                </a:cubicBezTo>
                <a:lnTo>
                  <a:pt x="8164" y="163269"/>
                </a:lnTo>
                <a:cubicBezTo>
                  <a:pt x="5871" y="163208"/>
                  <a:pt x="3952" y="162406"/>
                  <a:pt x="2408" y="160863"/>
                </a:cubicBezTo>
                <a:cubicBezTo>
                  <a:pt x="864" y="159319"/>
                  <a:pt x="61" y="157401"/>
                  <a:pt x="0" y="155109"/>
                </a:cubicBezTo>
                <a:lnTo>
                  <a:pt x="0" y="138788"/>
                </a:lnTo>
                <a:cubicBezTo>
                  <a:pt x="61" y="136496"/>
                  <a:pt x="864" y="134578"/>
                  <a:pt x="2408" y="133035"/>
                </a:cubicBezTo>
                <a:cubicBezTo>
                  <a:pt x="3952" y="131491"/>
                  <a:pt x="5871" y="130689"/>
                  <a:pt x="8164" y="130628"/>
                </a:cubicBezTo>
                <a:close/>
                <a:moveTo>
                  <a:pt x="8164" y="65314"/>
                </a:moveTo>
                <a:lnTo>
                  <a:pt x="187764" y="65314"/>
                </a:lnTo>
                <a:cubicBezTo>
                  <a:pt x="190058" y="65375"/>
                  <a:pt x="191976" y="66177"/>
                  <a:pt x="193520" y="67720"/>
                </a:cubicBezTo>
                <a:cubicBezTo>
                  <a:pt x="195063" y="69264"/>
                  <a:pt x="195866" y="71182"/>
                  <a:pt x="195927" y="73474"/>
                </a:cubicBezTo>
                <a:lnTo>
                  <a:pt x="195927" y="89795"/>
                </a:lnTo>
                <a:cubicBezTo>
                  <a:pt x="195866" y="92087"/>
                  <a:pt x="195063" y="94005"/>
                  <a:pt x="193520" y="95548"/>
                </a:cubicBezTo>
                <a:cubicBezTo>
                  <a:pt x="191976" y="97092"/>
                  <a:pt x="190058" y="97894"/>
                  <a:pt x="187764" y="97955"/>
                </a:cubicBezTo>
                <a:lnTo>
                  <a:pt x="8164" y="97955"/>
                </a:lnTo>
                <a:cubicBezTo>
                  <a:pt x="5871" y="97894"/>
                  <a:pt x="3952" y="97092"/>
                  <a:pt x="2408" y="95548"/>
                </a:cubicBezTo>
                <a:cubicBezTo>
                  <a:pt x="864" y="94005"/>
                  <a:pt x="61" y="92087"/>
                  <a:pt x="0" y="89795"/>
                </a:cubicBezTo>
                <a:lnTo>
                  <a:pt x="0" y="73474"/>
                </a:lnTo>
                <a:cubicBezTo>
                  <a:pt x="61" y="71182"/>
                  <a:pt x="864" y="69264"/>
                  <a:pt x="2408" y="67720"/>
                </a:cubicBezTo>
                <a:cubicBezTo>
                  <a:pt x="3952" y="66177"/>
                  <a:pt x="5871" y="65375"/>
                  <a:pt x="8164" y="65314"/>
                </a:cubicBezTo>
                <a:close/>
                <a:moveTo>
                  <a:pt x="8164" y="0"/>
                </a:moveTo>
                <a:lnTo>
                  <a:pt x="187764" y="0"/>
                </a:lnTo>
                <a:cubicBezTo>
                  <a:pt x="190058" y="61"/>
                  <a:pt x="191976" y="863"/>
                  <a:pt x="193520" y="2406"/>
                </a:cubicBezTo>
                <a:cubicBezTo>
                  <a:pt x="195063" y="3949"/>
                  <a:pt x="195866" y="5867"/>
                  <a:pt x="195927" y="8160"/>
                </a:cubicBezTo>
                <a:lnTo>
                  <a:pt x="195927" y="24480"/>
                </a:lnTo>
                <a:cubicBezTo>
                  <a:pt x="195866" y="26773"/>
                  <a:pt x="195063" y="28691"/>
                  <a:pt x="193520" y="30234"/>
                </a:cubicBezTo>
                <a:cubicBezTo>
                  <a:pt x="191976" y="31777"/>
                  <a:pt x="190058" y="32580"/>
                  <a:pt x="187764" y="32641"/>
                </a:cubicBezTo>
                <a:lnTo>
                  <a:pt x="8164" y="32641"/>
                </a:lnTo>
                <a:cubicBezTo>
                  <a:pt x="5871" y="32580"/>
                  <a:pt x="3952" y="31777"/>
                  <a:pt x="2408" y="30234"/>
                </a:cubicBezTo>
                <a:cubicBezTo>
                  <a:pt x="864" y="28691"/>
                  <a:pt x="61" y="26773"/>
                  <a:pt x="0" y="24480"/>
                </a:cubicBezTo>
                <a:lnTo>
                  <a:pt x="0" y="8160"/>
                </a:lnTo>
                <a:cubicBezTo>
                  <a:pt x="61" y="5867"/>
                  <a:pt x="864" y="3949"/>
                  <a:pt x="2408" y="2406"/>
                </a:cubicBezTo>
                <a:cubicBezTo>
                  <a:pt x="3952" y="863"/>
                  <a:pt x="5871" y="61"/>
                  <a:pt x="81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67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4926330" y="1263650"/>
            <a:ext cx="2336800" cy="2336800"/>
          </a:xfrm>
          <a:prstGeom prst="rect">
            <a:avLst/>
          </a:prstGeom>
          <a:solidFill>
            <a:schemeClr val="lt1"/>
          </a:solidFill>
          <a:ln w="63500">
            <a:solidFill>
              <a:schemeClr val="accent1"/>
            </a:solidFill>
          </a:ln>
          <a:effectLst>
            <a:outerShdw blurRad="1270000" dist="533400" dir="2700000" sx="79000" sy="79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<p:cNvSpPr/>
          <p:nvPr>
            <p:custDataLst>
              <p:tags r:id="rId14"/>
            </p:custDataLst>
          </p:nvPr>
        </p:nvSpPr>
        <p:spPr>
          <a:xfrm>
            <a:off x="5921375" y="1778635"/>
            <a:ext cx="346710" cy="330835"/>
          </a:xfrm>
          <a:custGeom>
            <a:avLst/>
            <a:gdLst/>
            <a:ahLst/>
            <a:cxnLst/>
            <a:rect l="l" t="t" r="r" b="b"/>
            <a:pathLst>
              <a:path w="212233" h="202432">
                <a:moveTo>
                  <a:pt x="106131" y="29465"/>
                </a:moveTo>
                <a:lnTo>
                  <a:pt x="106131" y="152302"/>
                </a:lnTo>
                <a:lnTo>
                  <a:pt x="113656" y="156257"/>
                </a:lnTo>
                <a:lnTo>
                  <a:pt x="154220" y="177686"/>
                </a:lnTo>
                <a:lnTo>
                  <a:pt x="146566" y="132403"/>
                </a:lnTo>
                <a:lnTo>
                  <a:pt x="145036" y="123985"/>
                </a:lnTo>
                <a:lnTo>
                  <a:pt x="151286" y="117989"/>
                </a:lnTo>
                <a:lnTo>
                  <a:pt x="184068" y="86100"/>
                </a:lnTo>
                <a:lnTo>
                  <a:pt x="138658" y="79467"/>
                </a:lnTo>
                <a:lnTo>
                  <a:pt x="130239" y="78192"/>
                </a:lnTo>
                <a:lnTo>
                  <a:pt x="126412" y="70538"/>
                </a:lnTo>
                <a:close/>
                <a:moveTo>
                  <a:pt x="106131" y="0"/>
                </a:moveTo>
                <a:cubicBezTo>
                  <a:pt x="107284" y="2"/>
                  <a:pt x="108389" y="443"/>
                  <a:pt x="109447" y="1323"/>
                </a:cubicBezTo>
                <a:cubicBezTo>
                  <a:pt x="110505" y="2202"/>
                  <a:pt x="111483" y="3504"/>
                  <a:pt x="112381" y="5229"/>
                </a:cubicBezTo>
                <a:lnTo>
                  <a:pt x="141081" y="63267"/>
                </a:lnTo>
                <a:lnTo>
                  <a:pt x="205115" y="72579"/>
                </a:lnTo>
                <a:cubicBezTo>
                  <a:pt x="208974" y="73238"/>
                  <a:pt x="211270" y="74694"/>
                  <a:pt x="212003" y="76948"/>
                </a:cubicBezTo>
                <a:cubicBezTo>
                  <a:pt x="212737" y="79201"/>
                  <a:pt x="211716" y="81742"/>
                  <a:pt x="208942" y="84569"/>
                </a:cubicBezTo>
                <a:lnTo>
                  <a:pt x="162638" y="129725"/>
                </a:lnTo>
                <a:lnTo>
                  <a:pt x="173608" y="193503"/>
                </a:lnTo>
                <a:cubicBezTo>
                  <a:pt x="174034" y="196331"/>
                  <a:pt x="173789" y="198521"/>
                  <a:pt x="172875" y="200073"/>
                </a:cubicBezTo>
                <a:cubicBezTo>
                  <a:pt x="171961" y="201624"/>
                  <a:pt x="170504" y="202411"/>
                  <a:pt x="168506" y="202432"/>
                </a:cubicBezTo>
                <a:cubicBezTo>
                  <a:pt x="167799" y="202432"/>
                  <a:pt x="167013" y="202305"/>
                  <a:pt x="166146" y="202050"/>
                </a:cubicBezTo>
                <a:cubicBezTo>
                  <a:pt x="165280" y="201795"/>
                  <a:pt x="164366" y="201412"/>
                  <a:pt x="163404" y="200902"/>
                </a:cubicBezTo>
                <a:lnTo>
                  <a:pt x="106131" y="170798"/>
                </a:lnTo>
                <a:lnTo>
                  <a:pt x="48857" y="200902"/>
                </a:lnTo>
                <a:cubicBezTo>
                  <a:pt x="47895" y="201412"/>
                  <a:pt x="46981" y="201795"/>
                  <a:pt x="46115" y="202050"/>
                </a:cubicBezTo>
                <a:cubicBezTo>
                  <a:pt x="45249" y="202305"/>
                  <a:pt x="44462" y="202432"/>
                  <a:pt x="43755" y="202432"/>
                </a:cubicBezTo>
                <a:cubicBezTo>
                  <a:pt x="41757" y="202411"/>
                  <a:pt x="40300" y="201624"/>
                  <a:pt x="39386" y="200073"/>
                </a:cubicBezTo>
                <a:cubicBezTo>
                  <a:pt x="38472" y="198521"/>
                  <a:pt x="38228" y="196331"/>
                  <a:pt x="38653" y="193503"/>
                </a:cubicBezTo>
                <a:lnTo>
                  <a:pt x="49623" y="129725"/>
                </a:lnTo>
                <a:lnTo>
                  <a:pt x="3192" y="84569"/>
                </a:lnTo>
                <a:cubicBezTo>
                  <a:pt x="479" y="81742"/>
                  <a:pt x="-505" y="79201"/>
                  <a:pt x="242" y="76948"/>
                </a:cubicBezTo>
                <a:cubicBezTo>
                  <a:pt x="989" y="74694"/>
                  <a:pt x="3290" y="73238"/>
                  <a:pt x="7146" y="72579"/>
                </a:cubicBezTo>
                <a:lnTo>
                  <a:pt x="71180" y="63267"/>
                </a:lnTo>
                <a:lnTo>
                  <a:pt x="99880" y="5229"/>
                </a:lnTo>
                <a:cubicBezTo>
                  <a:pt x="100723" y="3504"/>
                  <a:pt x="101685" y="2202"/>
                  <a:pt x="102766" y="1323"/>
                </a:cubicBezTo>
                <a:cubicBezTo>
                  <a:pt x="103848" y="443"/>
                  <a:pt x="104969" y="2"/>
                  <a:pt x="1061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67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5444490" y="2341245"/>
            <a:ext cx="1301115" cy="711200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8.2.2 箱线图与琴形图</a:t>
            </a:r>
            <a:endParaRPr lang="zh-CN" altLang="en-US" sz="1600" spc="15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>
            <p:custDataLst>
              <p:tags r:id="rId16"/>
            </p:custDataLst>
          </p:nvPr>
        </p:nvSpPr>
        <p:spPr>
          <a:xfrm>
            <a:off x="8468995" y="1263650"/>
            <a:ext cx="2336800" cy="2336800"/>
          </a:xfrm>
          <a:prstGeom prst="rect">
            <a:avLst/>
          </a:prstGeom>
          <a:solidFill>
            <a:schemeClr val="lt1"/>
          </a:solidFill>
          <a:ln w="63500">
            <a:solidFill>
              <a:schemeClr val="accent1"/>
            </a:solidFill>
          </a:ln>
          <a:effectLst>
            <a:outerShdw blurRad="1270000" dist="533400" dir="2700000" sx="79000" sy="79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<p:cNvSpPr/>
          <p:nvPr>
            <p:custDataLst>
              <p:tags r:id="rId17"/>
            </p:custDataLst>
          </p:nvPr>
        </p:nvSpPr>
        <p:spPr>
          <a:xfrm>
            <a:off x="9438005" y="1756410"/>
            <a:ext cx="406400" cy="375285"/>
          </a:xfrm>
          <a:custGeom>
            <a:avLst/>
            <a:gdLst/>
            <a:ahLst/>
            <a:cxnLst/>
            <a:rect l="l" t="t" r="r" b="b"/>
            <a:pathLst>
              <a:path w="212256" h="195927">
                <a:moveTo>
                  <a:pt x="163279" y="48970"/>
                </a:moveTo>
                <a:cubicBezTo>
                  <a:pt x="163220" y="58972"/>
                  <a:pt x="162316" y="67898"/>
                  <a:pt x="160567" y="75747"/>
                </a:cubicBezTo>
                <a:cubicBezTo>
                  <a:pt x="158818" y="83596"/>
                  <a:pt x="156575" y="90448"/>
                  <a:pt x="153837" y="96304"/>
                </a:cubicBezTo>
                <a:cubicBezTo>
                  <a:pt x="162270" y="94455"/>
                  <a:pt x="169633" y="91575"/>
                  <a:pt x="175925" y="87661"/>
                </a:cubicBezTo>
                <a:cubicBezTo>
                  <a:pt x="182217" y="83748"/>
                  <a:pt x="187113" y="79430"/>
                  <a:pt x="190612" y="74709"/>
                </a:cubicBezTo>
                <a:cubicBezTo>
                  <a:pt x="194112" y="69988"/>
                  <a:pt x="195889" y="65491"/>
                  <a:pt x="195943" y="61218"/>
                </a:cubicBezTo>
                <a:lnTo>
                  <a:pt x="195943" y="48970"/>
                </a:lnTo>
                <a:close/>
                <a:moveTo>
                  <a:pt x="16313" y="48970"/>
                </a:moveTo>
                <a:lnTo>
                  <a:pt x="16313" y="61218"/>
                </a:lnTo>
                <a:cubicBezTo>
                  <a:pt x="16367" y="65491"/>
                  <a:pt x="18144" y="69988"/>
                  <a:pt x="21643" y="74709"/>
                </a:cubicBezTo>
                <a:cubicBezTo>
                  <a:pt x="25143" y="79430"/>
                  <a:pt x="30039" y="83748"/>
                  <a:pt x="36331" y="87661"/>
                </a:cubicBezTo>
                <a:cubicBezTo>
                  <a:pt x="42623" y="91575"/>
                  <a:pt x="49986" y="94455"/>
                  <a:pt x="58419" y="96304"/>
                </a:cubicBezTo>
                <a:cubicBezTo>
                  <a:pt x="55681" y="90448"/>
                  <a:pt x="53438" y="83596"/>
                  <a:pt x="51688" y="75747"/>
                </a:cubicBezTo>
                <a:cubicBezTo>
                  <a:pt x="49939" y="67898"/>
                  <a:pt x="49035" y="58972"/>
                  <a:pt x="48977" y="48970"/>
                </a:cubicBezTo>
                <a:close/>
                <a:moveTo>
                  <a:pt x="69392" y="0"/>
                </a:moveTo>
                <a:lnTo>
                  <a:pt x="142864" y="0"/>
                </a:lnTo>
                <a:cubicBezTo>
                  <a:pt x="148627" y="149"/>
                  <a:pt x="153433" y="2147"/>
                  <a:pt x="157282" y="5996"/>
                </a:cubicBezTo>
                <a:cubicBezTo>
                  <a:pt x="161131" y="9844"/>
                  <a:pt x="163130" y="14649"/>
                  <a:pt x="163279" y="20411"/>
                </a:cubicBezTo>
                <a:lnTo>
                  <a:pt x="163279" y="32657"/>
                </a:lnTo>
                <a:lnTo>
                  <a:pt x="200021" y="32657"/>
                </a:lnTo>
                <a:cubicBezTo>
                  <a:pt x="203486" y="32745"/>
                  <a:pt x="206370" y="33939"/>
                  <a:pt x="208671" y="36241"/>
                </a:cubicBezTo>
                <a:cubicBezTo>
                  <a:pt x="210973" y="38543"/>
                  <a:pt x="212168" y="41427"/>
                  <a:pt x="212256" y="44892"/>
                </a:cubicBezTo>
                <a:lnTo>
                  <a:pt x="212256" y="61218"/>
                </a:lnTo>
                <a:cubicBezTo>
                  <a:pt x="212139" y="69468"/>
                  <a:pt x="209113" y="77493"/>
                  <a:pt x="203178" y="85294"/>
                </a:cubicBezTo>
                <a:cubicBezTo>
                  <a:pt x="197242" y="93094"/>
                  <a:pt x="189095" y="99655"/>
                  <a:pt x="178736" y="104975"/>
                </a:cubicBezTo>
                <a:cubicBezTo>
                  <a:pt x="168378" y="110295"/>
                  <a:pt x="156505" y="113358"/>
                  <a:pt x="143119" y="114166"/>
                </a:cubicBezTo>
                <a:cubicBezTo>
                  <a:pt x="140524" y="117406"/>
                  <a:pt x="138153" y="120016"/>
                  <a:pt x="136005" y="121996"/>
                </a:cubicBezTo>
                <a:cubicBezTo>
                  <a:pt x="133857" y="123976"/>
                  <a:pt x="132188" y="125406"/>
                  <a:pt x="130997" y="126286"/>
                </a:cubicBezTo>
                <a:cubicBezTo>
                  <a:pt x="127683" y="129316"/>
                  <a:pt x="125412" y="132506"/>
                  <a:pt x="124187" y="135855"/>
                </a:cubicBezTo>
                <a:cubicBezTo>
                  <a:pt x="122961" y="139204"/>
                  <a:pt x="122382" y="142904"/>
                  <a:pt x="122448" y="146955"/>
                </a:cubicBezTo>
                <a:cubicBezTo>
                  <a:pt x="122363" y="151208"/>
                  <a:pt x="123554" y="154950"/>
                  <a:pt x="126021" y="158182"/>
                </a:cubicBezTo>
                <a:cubicBezTo>
                  <a:pt x="128488" y="161414"/>
                  <a:pt x="132741" y="163116"/>
                  <a:pt x="138781" y="163286"/>
                </a:cubicBezTo>
                <a:cubicBezTo>
                  <a:pt x="142939" y="163311"/>
                  <a:pt x="146871" y="164167"/>
                  <a:pt x="150576" y="165855"/>
                </a:cubicBezTo>
                <a:cubicBezTo>
                  <a:pt x="154281" y="167542"/>
                  <a:pt x="157305" y="169910"/>
                  <a:pt x="159649" y="172957"/>
                </a:cubicBezTo>
                <a:cubicBezTo>
                  <a:pt x="161993" y="176005"/>
                  <a:pt x="163203" y="179581"/>
                  <a:pt x="163279" y="183686"/>
                </a:cubicBezTo>
                <a:lnTo>
                  <a:pt x="163279" y="191847"/>
                </a:lnTo>
                <a:cubicBezTo>
                  <a:pt x="163252" y="193021"/>
                  <a:pt x="162859" y="193988"/>
                  <a:pt x="162098" y="194747"/>
                </a:cubicBezTo>
                <a:cubicBezTo>
                  <a:pt x="161338" y="195507"/>
                  <a:pt x="160371" y="195900"/>
                  <a:pt x="159196" y="195927"/>
                </a:cubicBezTo>
                <a:lnTo>
                  <a:pt x="53060" y="195927"/>
                </a:lnTo>
                <a:cubicBezTo>
                  <a:pt x="51885" y="195900"/>
                  <a:pt x="50917" y="195507"/>
                  <a:pt x="50157" y="194747"/>
                </a:cubicBezTo>
                <a:cubicBezTo>
                  <a:pt x="49397" y="193988"/>
                  <a:pt x="49003" y="193021"/>
                  <a:pt x="48977" y="191847"/>
                </a:cubicBezTo>
                <a:lnTo>
                  <a:pt x="48977" y="183686"/>
                </a:lnTo>
                <a:cubicBezTo>
                  <a:pt x="49053" y="179581"/>
                  <a:pt x="50262" y="176005"/>
                  <a:pt x="52606" y="172957"/>
                </a:cubicBezTo>
                <a:cubicBezTo>
                  <a:pt x="54950" y="169910"/>
                  <a:pt x="57975" y="167542"/>
                  <a:pt x="61680" y="165855"/>
                </a:cubicBezTo>
                <a:cubicBezTo>
                  <a:pt x="65385" y="164167"/>
                  <a:pt x="69317" y="163311"/>
                  <a:pt x="73475" y="163286"/>
                </a:cubicBezTo>
                <a:cubicBezTo>
                  <a:pt x="79515" y="163116"/>
                  <a:pt x="83768" y="161414"/>
                  <a:pt x="86235" y="158182"/>
                </a:cubicBezTo>
                <a:cubicBezTo>
                  <a:pt x="88702" y="154950"/>
                  <a:pt x="89892" y="151208"/>
                  <a:pt x="89807" y="146955"/>
                </a:cubicBezTo>
                <a:cubicBezTo>
                  <a:pt x="89874" y="142904"/>
                  <a:pt x="89294" y="139204"/>
                  <a:pt x="88069" y="135855"/>
                </a:cubicBezTo>
                <a:cubicBezTo>
                  <a:pt x="86843" y="132506"/>
                  <a:pt x="84573" y="129316"/>
                  <a:pt x="81258" y="126286"/>
                </a:cubicBezTo>
                <a:cubicBezTo>
                  <a:pt x="80068" y="125406"/>
                  <a:pt x="78398" y="123976"/>
                  <a:pt x="76250" y="121996"/>
                </a:cubicBezTo>
                <a:cubicBezTo>
                  <a:pt x="74103" y="120016"/>
                  <a:pt x="71731" y="117406"/>
                  <a:pt x="69137" y="114166"/>
                </a:cubicBezTo>
                <a:cubicBezTo>
                  <a:pt x="55751" y="113358"/>
                  <a:pt x="43878" y="110295"/>
                  <a:pt x="33519" y="104975"/>
                </a:cubicBezTo>
                <a:cubicBezTo>
                  <a:pt x="23161" y="99655"/>
                  <a:pt x="15014" y="93094"/>
                  <a:pt x="9078" y="85294"/>
                </a:cubicBezTo>
                <a:cubicBezTo>
                  <a:pt x="3142" y="77493"/>
                  <a:pt x="117" y="69468"/>
                  <a:pt x="0" y="61218"/>
                </a:cubicBezTo>
                <a:lnTo>
                  <a:pt x="0" y="44892"/>
                </a:lnTo>
                <a:cubicBezTo>
                  <a:pt x="88" y="41427"/>
                  <a:pt x="1283" y="38543"/>
                  <a:pt x="3584" y="36241"/>
                </a:cubicBezTo>
                <a:cubicBezTo>
                  <a:pt x="5887" y="33939"/>
                  <a:pt x="8770" y="32745"/>
                  <a:pt x="12235" y="32657"/>
                </a:cubicBezTo>
                <a:lnTo>
                  <a:pt x="48977" y="32657"/>
                </a:lnTo>
                <a:lnTo>
                  <a:pt x="48977" y="20411"/>
                </a:lnTo>
                <a:cubicBezTo>
                  <a:pt x="49126" y="14649"/>
                  <a:pt x="51125" y="9844"/>
                  <a:pt x="54974" y="5996"/>
                </a:cubicBezTo>
                <a:cubicBezTo>
                  <a:pt x="58823" y="2147"/>
                  <a:pt x="63629" y="149"/>
                  <a:pt x="693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675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8985885" y="2341245"/>
            <a:ext cx="1301115" cy="711200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spc="15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8.2.3 柱状图</a:t>
            </a:r>
            <a:endParaRPr lang="zh-CN" altLang="en-US" sz="1600" spc="15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61" name="Rectangle"/>
          <p:cNvSpPr/>
          <p:nvPr>
            <p:custDataLst>
              <p:tags r:id="rId19"/>
            </p:custDataLst>
          </p:nvPr>
        </p:nvSpPr>
        <p:spPr>
          <a:xfrm flipH="1">
            <a:off x="1383665" y="1263650"/>
            <a:ext cx="406400" cy="134620"/>
          </a:xfrm>
          <a:custGeom>
            <a:avLst/>
            <a:gdLst>
              <a:gd name="connsiteX0" fmla="*/ 0 w 406402"/>
              <a:gd name="connsiteY0" fmla="*/ 0 h 134403"/>
              <a:gd name="connsiteX1" fmla="*/ 406402 w 406402"/>
              <a:gd name="connsiteY1" fmla="*/ 4 h 134403"/>
              <a:gd name="connsiteX2" fmla="*/ 406402 w 406402"/>
              <a:gd name="connsiteY2" fmla="*/ 134400 h 134403"/>
              <a:gd name="connsiteX3" fmla="*/ 0 w 406402"/>
              <a:gd name="connsiteY3" fmla="*/ 134403 h 13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2" h="134403">
                <a:moveTo>
                  <a:pt x="0" y="0"/>
                </a:moveTo>
                <a:lnTo>
                  <a:pt x="406402" y="4"/>
                </a:lnTo>
                <a:lnTo>
                  <a:pt x="406402" y="134400"/>
                </a:lnTo>
                <a:lnTo>
                  <a:pt x="0" y="134403"/>
                </a:lnTo>
                <a:close/>
              </a:path>
            </a:pathLst>
          </a:cu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3" name="Rectangle"/>
          <p:cNvSpPr/>
          <p:nvPr>
            <p:custDataLst>
              <p:tags r:id="rId20"/>
            </p:custDataLst>
          </p:nvPr>
        </p:nvSpPr>
        <p:spPr>
          <a:xfrm rot="10800000" flipH="1" flipV="1">
            <a:off x="3376930" y="1297940"/>
            <a:ext cx="320675" cy="168910"/>
          </a:xfrm>
          <a:custGeom>
            <a:avLst/>
            <a:gdLst>
              <a:gd name="connsiteX0" fmla="*/ 8 w 134403"/>
              <a:gd name="connsiteY0" fmla="*/ 0 h 406408"/>
              <a:gd name="connsiteX1" fmla="*/ 134400 w 134403"/>
              <a:gd name="connsiteY1" fmla="*/ 5 h 406408"/>
              <a:gd name="connsiteX2" fmla="*/ 134403 w 134403"/>
              <a:gd name="connsiteY2" fmla="*/ 406405 h 406408"/>
              <a:gd name="connsiteX3" fmla="*/ 0 w 134403"/>
              <a:gd name="connsiteY3" fmla="*/ 406408 h 40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403" h="406408">
                <a:moveTo>
                  <a:pt x="8" y="0"/>
                </a:moveTo>
                <a:lnTo>
                  <a:pt x="134400" y="5"/>
                </a:lnTo>
                <a:lnTo>
                  <a:pt x="134403" y="406405"/>
                </a:lnTo>
                <a:lnTo>
                  <a:pt x="0" y="406408"/>
                </a:lnTo>
                <a:close/>
              </a:path>
            </a:pathLst>
          </a:cu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7" name="矩形"/>
          <p:cNvSpPr/>
          <p:nvPr>
            <p:custDataLst>
              <p:tags r:id="rId21"/>
            </p:custDataLst>
          </p:nvPr>
        </p:nvSpPr>
        <p:spPr>
          <a:xfrm>
            <a:off x="6856730" y="3439795"/>
            <a:ext cx="406400" cy="134620"/>
          </a:xfrm>
          <a:prstGeom prst="rect">
            <a:avLst/>
          </a:pr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9" name="矩形"/>
          <p:cNvSpPr/>
          <p:nvPr>
            <p:custDataLst>
              <p:tags r:id="rId22"/>
            </p:custDataLst>
          </p:nvPr>
        </p:nvSpPr>
        <p:spPr>
          <a:xfrm flipH="1">
            <a:off x="4949190" y="3439795"/>
            <a:ext cx="321945" cy="134620"/>
          </a:xfrm>
          <a:prstGeom prst="rect">
            <a:avLst/>
          </a:pr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1" name="Rectangle"/>
          <p:cNvSpPr/>
          <p:nvPr>
            <p:custDataLst>
              <p:tags r:id="rId23"/>
            </p:custDataLst>
          </p:nvPr>
        </p:nvSpPr>
        <p:spPr>
          <a:xfrm flipH="1">
            <a:off x="4949190" y="1263650"/>
            <a:ext cx="406400" cy="134620"/>
          </a:xfrm>
          <a:custGeom>
            <a:avLst/>
            <a:gdLst>
              <a:gd name="connsiteX0" fmla="*/ 0 w 406402"/>
              <a:gd name="connsiteY0" fmla="*/ 0 h 134403"/>
              <a:gd name="connsiteX1" fmla="*/ 406402 w 406402"/>
              <a:gd name="connsiteY1" fmla="*/ 4 h 134403"/>
              <a:gd name="connsiteX2" fmla="*/ 406402 w 406402"/>
              <a:gd name="connsiteY2" fmla="*/ 134400 h 134403"/>
              <a:gd name="connsiteX3" fmla="*/ 0 w 406402"/>
              <a:gd name="connsiteY3" fmla="*/ 134403 h 13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2" h="134403">
                <a:moveTo>
                  <a:pt x="0" y="0"/>
                </a:moveTo>
                <a:lnTo>
                  <a:pt x="406402" y="4"/>
                </a:lnTo>
                <a:lnTo>
                  <a:pt x="406402" y="134400"/>
                </a:lnTo>
                <a:lnTo>
                  <a:pt x="0" y="134403"/>
                </a:lnTo>
                <a:close/>
              </a:path>
            </a:pathLst>
          </a:cu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3" name="Rectangle"/>
          <p:cNvSpPr/>
          <p:nvPr>
            <p:custDataLst>
              <p:tags r:id="rId24"/>
            </p:custDataLst>
          </p:nvPr>
        </p:nvSpPr>
        <p:spPr>
          <a:xfrm rot="10800000" flipH="1" flipV="1">
            <a:off x="6942455" y="1297940"/>
            <a:ext cx="320675" cy="168910"/>
          </a:xfrm>
          <a:custGeom>
            <a:avLst/>
            <a:gdLst>
              <a:gd name="connsiteX0" fmla="*/ 8 w 134403"/>
              <a:gd name="connsiteY0" fmla="*/ 0 h 406408"/>
              <a:gd name="connsiteX1" fmla="*/ 134400 w 134403"/>
              <a:gd name="connsiteY1" fmla="*/ 5 h 406408"/>
              <a:gd name="connsiteX2" fmla="*/ 134403 w 134403"/>
              <a:gd name="connsiteY2" fmla="*/ 406405 h 406408"/>
              <a:gd name="connsiteX3" fmla="*/ 0 w 134403"/>
              <a:gd name="connsiteY3" fmla="*/ 406408 h 40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403" h="406408">
                <a:moveTo>
                  <a:pt x="8" y="0"/>
                </a:moveTo>
                <a:lnTo>
                  <a:pt x="134400" y="5"/>
                </a:lnTo>
                <a:lnTo>
                  <a:pt x="134403" y="406405"/>
                </a:lnTo>
                <a:lnTo>
                  <a:pt x="0" y="406408"/>
                </a:lnTo>
                <a:close/>
              </a:path>
            </a:pathLst>
          </a:cu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9" name="矩形"/>
          <p:cNvSpPr/>
          <p:nvPr>
            <p:custDataLst>
              <p:tags r:id="rId25"/>
            </p:custDataLst>
          </p:nvPr>
        </p:nvSpPr>
        <p:spPr>
          <a:xfrm>
            <a:off x="10377170" y="3439795"/>
            <a:ext cx="406400" cy="134620"/>
          </a:xfrm>
          <a:prstGeom prst="rect">
            <a:avLst/>
          </a:pr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1" name="矩形"/>
          <p:cNvSpPr/>
          <p:nvPr>
            <p:custDataLst>
              <p:tags r:id="rId26"/>
            </p:custDataLst>
          </p:nvPr>
        </p:nvSpPr>
        <p:spPr>
          <a:xfrm flipH="1">
            <a:off x="8468995" y="3439795"/>
            <a:ext cx="321945" cy="134620"/>
          </a:xfrm>
          <a:prstGeom prst="rect">
            <a:avLst/>
          </a:pr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3" name="Rectangle"/>
          <p:cNvSpPr/>
          <p:nvPr>
            <p:custDataLst>
              <p:tags r:id="rId27"/>
            </p:custDataLst>
          </p:nvPr>
        </p:nvSpPr>
        <p:spPr>
          <a:xfrm flipH="1">
            <a:off x="8468995" y="1263650"/>
            <a:ext cx="406400" cy="134620"/>
          </a:xfrm>
          <a:custGeom>
            <a:avLst/>
            <a:gdLst>
              <a:gd name="connsiteX0" fmla="*/ 0 w 406402"/>
              <a:gd name="connsiteY0" fmla="*/ 0 h 134403"/>
              <a:gd name="connsiteX1" fmla="*/ 406402 w 406402"/>
              <a:gd name="connsiteY1" fmla="*/ 4 h 134403"/>
              <a:gd name="connsiteX2" fmla="*/ 406402 w 406402"/>
              <a:gd name="connsiteY2" fmla="*/ 134400 h 134403"/>
              <a:gd name="connsiteX3" fmla="*/ 0 w 406402"/>
              <a:gd name="connsiteY3" fmla="*/ 134403 h 13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2" h="134403">
                <a:moveTo>
                  <a:pt x="0" y="0"/>
                </a:moveTo>
                <a:lnTo>
                  <a:pt x="406402" y="4"/>
                </a:lnTo>
                <a:lnTo>
                  <a:pt x="406402" y="134400"/>
                </a:lnTo>
                <a:lnTo>
                  <a:pt x="0" y="134403"/>
                </a:lnTo>
                <a:close/>
              </a:path>
            </a:pathLst>
          </a:cu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5" name="Rectangle"/>
          <p:cNvSpPr/>
          <p:nvPr>
            <p:custDataLst>
              <p:tags r:id="rId28"/>
            </p:custDataLst>
          </p:nvPr>
        </p:nvSpPr>
        <p:spPr>
          <a:xfrm rot="10800000" flipH="1" flipV="1">
            <a:off x="10462895" y="1297940"/>
            <a:ext cx="320675" cy="168910"/>
          </a:xfrm>
          <a:custGeom>
            <a:avLst/>
            <a:gdLst>
              <a:gd name="connsiteX0" fmla="*/ 8 w 134403"/>
              <a:gd name="connsiteY0" fmla="*/ 0 h 406408"/>
              <a:gd name="connsiteX1" fmla="*/ 134400 w 134403"/>
              <a:gd name="connsiteY1" fmla="*/ 5 h 406408"/>
              <a:gd name="connsiteX2" fmla="*/ 134403 w 134403"/>
              <a:gd name="connsiteY2" fmla="*/ 406405 h 406408"/>
              <a:gd name="connsiteX3" fmla="*/ 0 w 134403"/>
              <a:gd name="connsiteY3" fmla="*/ 406408 h 40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403" h="406408">
                <a:moveTo>
                  <a:pt x="8" y="0"/>
                </a:moveTo>
                <a:lnTo>
                  <a:pt x="134400" y="5"/>
                </a:lnTo>
                <a:lnTo>
                  <a:pt x="134403" y="406405"/>
                </a:lnTo>
                <a:lnTo>
                  <a:pt x="0" y="406408"/>
                </a:lnTo>
                <a:close/>
              </a:path>
            </a:pathLst>
          </a:custGeom>
          <a:gradFill flip="none" rotWithShape="1">
            <a:gsLst>
              <a:gs pos="0">
                <a:srgbClr val="52AC96">
                  <a:alpha val="56000"/>
                </a:srgbClr>
              </a:gs>
              <a:gs pos="43000">
                <a:srgbClr val="52AC9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 seaborn可视化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8.3 回归图与网格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六边形 17"/>
          <p:cNvSpPr/>
          <p:nvPr>
            <p:custDataLst>
              <p:tags r:id="rId11"/>
            </p:custDataLst>
          </p:nvPr>
        </p:nvSpPr>
        <p:spPr>
          <a:xfrm>
            <a:off x="2326640" y="2882900"/>
            <a:ext cx="1089660" cy="939800"/>
          </a:xfrm>
          <a:prstGeom prst="hexagon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5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2411095" y="3006725"/>
            <a:ext cx="935355" cy="63436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2800" b="1" spc="300" dirty="0">
                <a:solidFill>
                  <a:schemeClr val="lt1"/>
                </a:solidFill>
                <a:latin typeface="微软雅黑" panose="020B0503020204020204" pitchFamily="34" charset="-122"/>
              </a:rPr>
              <a:t>01</a:t>
            </a:r>
            <a:endParaRPr lang="en-US" altLang="zh-CN" sz="2800" b="1" spc="3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文本框 10"/>
          <p:cNvSpPr txBox="1"/>
          <p:nvPr>
            <p:custDataLst>
              <p:tags r:id="rId13"/>
            </p:custDataLst>
          </p:nvPr>
        </p:nvSpPr>
        <p:spPr>
          <a:xfrm>
            <a:off x="2070735" y="3996690"/>
            <a:ext cx="1600835" cy="106680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zh-CN" altLang="en-US" sz="2400" spc="15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8.3.1 回归图</a:t>
            </a:r>
            <a:endParaRPr lang="zh-CN" altLang="en-US" sz="2400" spc="15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六边形 32"/>
          <p:cNvSpPr/>
          <p:nvPr>
            <p:custDataLst>
              <p:tags r:id="rId14"/>
            </p:custDataLst>
          </p:nvPr>
        </p:nvSpPr>
        <p:spPr>
          <a:xfrm>
            <a:off x="5127625" y="2882900"/>
            <a:ext cx="1089660" cy="939800"/>
          </a:xfrm>
          <a:prstGeom prst="hexagon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5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5212080" y="3006725"/>
            <a:ext cx="935355" cy="634365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2800" b="1" spc="300" dirty="0">
                <a:solidFill>
                  <a:schemeClr val="lt1"/>
                </a:solidFill>
                <a:latin typeface="微软雅黑" panose="020B0503020204020204" pitchFamily="34" charset="-122"/>
              </a:rPr>
              <a:t>02</a:t>
            </a:r>
            <a:endParaRPr lang="en-US" altLang="zh-CN" sz="2800" b="1" spc="3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文本框 10"/>
          <p:cNvSpPr txBox="1"/>
          <p:nvPr>
            <p:custDataLst>
              <p:tags r:id="rId16"/>
            </p:custDataLst>
          </p:nvPr>
        </p:nvSpPr>
        <p:spPr>
          <a:xfrm>
            <a:off x="4871720" y="3996690"/>
            <a:ext cx="1600835" cy="106680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zh-CN" altLang="en-US" sz="2400" spc="15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8.3.2 网格</a:t>
            </a:r>
            <a:endParaRPr lang="zh-CN" altLang="en-US" sz="2400" spc="15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NumPy入门和实战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>
            <p:custDataLst>
              <p:tags r:id="rId7"/>
            </p:custDataLst>
          </p:nvPr>
        </p:nvSpPr>
        <p:spPr>
          <a:xfrm>
            <a:off x="7378700" y="3249930"/>
            <a:ext cx="1161415" cy="2999105"/>
          </a:xfrm>
          <a:custGeom>
            <a:avLst/>
            <a:gdLst>
              <a:gd name="connsiteX0" fmla="*/ 635296 w 1270592"/>
              <a:gd name="connsiteY0" fmla="*/ 0 h 3281337"/>
              <a:gd name="connsiteX1" fmla="*/ 1270592 w 1270592"/>
              <a:gd name="connsiteY1" fmla="*/ 635296 h 3281337"/>
              <a:gd name="connsiteX2" fmla="*/ 1270591 w 1270592"/>
              <a:gd name="connsiteY2" fmla="*/ 2646041 h 3281337"/>
              <a:gd name="connsiteX3" fmla="*/ 1270591 w 1270592"/>
              <a:gd name="connsiteY3" fmla="*/ 3281336 h 3281337"/>
              <a:gd name="connsiteX4" fmla="*/ 635305 w 1270592"/>
              <a:gd name="connsiteY4" fmla="*/ 3281336 h 3281337"/>
              <a:gd name="connsiteX5" fmla="*/ 635295 w 1270592"/>
              <a:gd name="connsiteY5" fmla="*/ 3281337 h 3281337"/>
              <a:gd name="connsiteX6" fmla="*/ 635296 w 1270592"/>
              <a:gd name="connsiteY6" fmla="*/ 3281336 h 3281337"/>
              <a:gd name="connsiteX7" fmla="*/ 0 w 1270592"/>
              <a:gd name="connsiteY7" fmla="*/ 3281336 h 3281337"/>
              <a:gd name="connsiteX8" fmla="*/ 0 w 1270592"/>
              <a:gd name="connsiteY8" fmla="*/ 2646040 h 3281337"/>
              <a:gd name="connsiteX9" fmla="*/ 0 w 1270592"/>
              <a:gd name="connsiteY9" fmla="*/ 893954 h 3281337"/>
              <a:gd name="connsiteX10" fmla="*/ 0 w 1270592"/>
              <a:gd name="connsiteY10" fmla="*/ 635296 h 3281337"/>
              <a:gd name="connsiteX11" fmla="*/ 635296 w 1270592"/>
              <a:gd name="connsiteY11" fmla="*/ 0 h 328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0592" h="3281337">
                <a:moveTo>
                  <a:pt x="635296" y="0"/>
                </a:moveTo>
                <a:cubicBezTo>
                  <a:pt x="986160" y="0"/>
                  <a:pt x="1270592" y="284432"/>
                  <a:pt x="1270592" y="635296"/>
                </a:cubicBezTo>
                <a:cubicBezTo>
                  <a:pt x="1270592" y="1305544"/>
                  <a:pt x="1270591" y="1975793"/>
                  <a:pt x="1270591" y="2646041"/>
                </a:cubicBezTo>
                <a:lnTo>
                  <a:pt x="1270591" y="3281336"/>
                </a:lnTo>
                <a:lnTo>
                  <a:pt x="635305" y="3281336"/>
                </a:lnTo>
                <a:lnTo>
                  <a:pt x="635295" y="3281337"/>
                </a:lnTo>
                <a:lnTo>
                  <a:pt x="635296" y="3281336"/>
                </a:lnTo>
                <a:lnTo>
                  <a:pt x="0" y="3281336"/>
                </a:lnTo>
                <a:lnTo>
                  <a:pt x="0" y="2646040"/>
                </a:lnTo>
                <a:lnTo>
                  <a:pt x="0" y="893954"/>
                </a:lnTo>
                <a:lnTo>
                  <a:pt x="0" y="635296"/>
                </a:lnTo>
                <a:cubicBezTo>
                  <a:pt x="0" y="284432"/>
                  <a:pt x="284432" y="0"/>
                  <a:pt x="635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8"/>
            </p:custDataLst>
          </p:nvPr>
        </p:nvSpPr>
        <p:spPr>
          <a:xfrm>
            <a:off x="5515610" y="3855085"/>
            <a:ext cx="1161415" cy="2393950"/>
          </a:xfrm>
          <a:custGeom>
            <a:avLst/>
            <a:gdLst>
              <a:gd name="connsiteX0" fmla="*/ 635296 w 1270592"/>
              <a:gd name="connsiteY0" fmla="*/ 0 h 2619612"/>
              <a:gd name="connsiteX1" fmla="*/ 1270592 w 1270592"/>
              <a:gd name="connsiteY1" fmla="*/ 635296 h 2619612"/>
              <a:gd name="connsiteX2" fmla="*/ 1270591 w 1270592"/>
              <a:gd name="connsiteY2" fmla="*/ 1984316 h 2619612"/>
              <a:gd name="connsiteX3" fmla="*/ 1270591 w 1270592"/>
              <a:gd name="connsiteY3" fmla="*/ 2619610 h 2619612"/>
              <a:gd name="connsiteX4" fmla="*/ 635315 w 1270592"/>
              <a:gd name="connsiteY4" fmla="*/ 2619610 h 2619612"/>
              <a:gd name="connsiteX5" fmla="*/ 635295 w 1270592"/>
              <a:gd name="connsiteY5" fmla="*/ 2619612 h 2619612"/>
              <a:gd name="connsiteX6" fmla="*/ 635296 w 1270592"/>
              <a:gd name="connsiteY6" fmla="*/ 2619611 h 2619612"/>
              <a:gd name="connsiteX7" fmla="*/ 635286 w 1270592"/>
              <a:gd name="connsiteY7" fmla="*/ 2619610 h 2619612"/>
              <a:gd name="connsiteX8" fmla="*/ 0 w 1270592"/>
              <a:gd name="connsiteY8" fmla="*/ 2619610 h 2619612"/>
              <a:gd name="connsiteX9" fmla="*/ 0 w 1270592"/>
              <a:gd name="connsiteY9" fmla="*/ 1984315 h 2619612"/>
              <a:gd name="connsiteX10" fmla="*/ 0 w 1270592"/>
              <a:gd name="connsiteY10" fmla="*/ 893956 h 2619612"/>
              <a:gd name="connsiteX11" fmla="*/ 0 w 1270592"/>
              <a:gd name="connsiteY11" fmla="*/ 635296 h 2619612"/>
              <a:gd name="connsiteX12" fmla="*/ 635296 w 1270592"/>
              <a:gd name="connsiteY12" fmla="*/ 0 h 261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0592" h="2619612">
                <a:moveTo>
                  <a:pt x="635296" y="0"/>
                </a:moveTo>
                <a:cubicBezTo>
                  <a:pt x="986160" y="0"/>
                  <a:pt x="1270592" y="284432"/>
                  <a:pt x="1270592" y="635296"/>
                </a:cubicBezTo>
                <a:cubicBezTo>
                  <a:pt x="1270592" y="1084969"/>
                  <a:pt x="1270591" y="1534643"/>
                  <a:pt x="1270591" y="1984316"/>
                </a:cubicBezTo>
                <a:lnTo>
                  <a:pt x="1270591" y="2619610"/>
                </a:lnTo>
                <a:lnTo>
                  <a:pt x="635315" y="2619610"/>
                </a:lnTo>
                <a:lnTo>
                  <a:pt x="635295" y="2619612"/>
                </a:lnTo>
                <a:lnTo>
                  <a:pt x="635296" y="2619611"/>
                </a:lnTo>
                <a:lnTo>
                  <a:pt x="635286" y="2619610"/>
                </a:lnTo>
                <a:lnTo>
                  <a:pt x="0" y="2619610"/>
                </a:lnTo>
                <a:lnTo>
                  <a:pt x="0" y="1984315"/>
                </a:lnTo>
                <a:lnTo>
                  <a:pt x="0" y="893956"/>
                </a:lnTo>
                <a:lnTo>
                  <a:pt x="0" y="635296"/>
                </a:lnTo>
                <a:cubicBezTo>
                  <a:pt x="0" y="284432"/>
                  <a:pt x="284432" y="0"/>
                  <a:pt x="635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>
            <p:custDataLst>
              <p:tags r:id="rId9"/>
            </p:custDataLst>
          </p:nvPr>
        </p:nvSpPr>
        <p:spPr>
          <a:xfrm>
            <a:off x="3652520" y="4211955"/>
            <a:ext cx="1161415" cy="2037080"/>
          </a:xfrm>
          <a:custGeom>
            <a:avLst/>
            <a:gdLst>
              <a:gd name="connsiteX0" fmla="*/ 635296 w 1270592"/>
              <a:gd name="connsiteY0" fmla="*/ 0 h 2228851"/>
              <a:gd name="connsiteX1" fmla="*/ 1270592 w 1270592"/>
              <a:gd name="connsiteY1" fmla="*/ 635296 h 2228851"/>
              <a:gd name="connsiteX2" fmla="*/ 1270591 w 1270592"/>
              <a:gd name="connsiteY2" fmla="*/ 1593555 h 2228851"/>
              <a:gd name="connsiteX3" fmla="*/ 1270591 w 1270592"/>
              <a:gd name="connsiteY3" fmla="*/ 2228850 h 2228851"/>
              <a:gd name="connsiteX4" fmla="*/ 635305 w 1270592"/>
              <a:gd name="connsiteY4" fmla="*/ 2228850 h 2228851"/>
              <a:gd name="connsiteX5" fmla="*/ 635295 w 1270592"/>
              <a:gd name="connsiteY5" fmla="*/ 2228851 h 2228851"/>
              <a:gd name="connsiteX6" fmla="*/ 635296 w 1270592"/>
              <a:gd name="connsiteY6" fmla="*/ 2228850 h 2228851"/>
              <a:gd name="connsiteX7" fmla="*/ 0 w 1270592"/>
              <a:gd name="connsiteY7" fmla="*/ 2228850 h 2228851"/>
              <a:gd name="connsiteX8" fmla="*/ 0 w 1270592"/>
              <a:gd name="connsiteY8" fmla="*/ 1593554 h 2228851"/>
              <a:gd name="connsiteX9" fmla="*/ 0 w 1270592"/>
              <a:gd name="connsiteY9" fmla="*/ 893955 h 2228851"/>
              <a:gd name="connsiteX10" fmla="*/ 0 w 1270592"/>
              <a:gd name="connsiteY10" fmla="*/ 635296 h 2228851"/>
              <a:gd name="connsiteX11" fmla="*/ 635296 w 1270592"/>
              <a:gd name="connsiteY11" fmla="*/ 0 h 222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0592" h="2228851">
                <a:moveTo>
                  <a:pt x="635296" y="0"/>
                </a:moveTo>
                <a:cubicBezTo>
                  <a:pt x="986160" y="0"/>
                  <a:pt x="1270592" y="284432"/>
                  <a:pt x="1270592" y="635296"/>
                </a:cubicBezTo>
                <a:cubicBezTo>
                  <a:pt x="1270592" y="954716"/>
                  <a:pt x="1270591" y="1274135"/>
                  <a:pt x="1270591" y="1593555"/>
                </a:cubicBezTo>
                <a:lnTo>
                  <a:pt x="1270591" y="2228850"/>
                </a:lnTo>
                <a:lnTo>
                  <a:pt x="635305" y="2228850"/>
                </a:lnTo>
                <a:lnTo>
                  <a:pt x="635295" y="2228851"/>
                </a:lnTo>
                <a:lnTo>
                  <a:pt x="635296" y="2228850"/>
                </a:lnTo>
                <a:lnTo>
                  <a:pt x="0" y="2228850"/>
                </a:lnTo>
                <a:lnTo>
                  <a:pt x="0" y="1593554"/>
                </a:lnTo>
                <a:lnTo>
                  <a:pt x="0" y="893955"/>
                </a:lnTo>
                <a:lnTo>
                  <a:pt x="0" y="635296"/>
                </a:lnTo>
                <a:cubicBezTo>
                  <a:pt x="0" y="284432"/>
                  <a:pt x="284432" y="0"/>
                  <a:pt x="6352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>
            <p:custDataLst>
              <p:tags r:id="rId10"/>
            </p:custDataLst>
          </p:nvPr>
        </p:nvSpPr>
        <p:spPr>
          <a:xfrm>
            <a:off x="1789430" y="4651375"/>
            <a:ext cx="1172845" cy="1597660"/>
          </a:xfrm>
          <a:custGeom>
            <a:avLst/>
            <a:gdLst>
              <a:gd name="connsiteX0" fmla="*/ 641646 w 1283292"/>
              <a:gd name="connsiteY0" fmla="*/ 0 h 1748161"/>
              <a:gd name="connsiteX1" fmla="*/ 1283292 w 1283292"/>
              <a:gd name="connsiteY1" fmla="*/ 641646 h 1748161"/>
              <a:gd name="connsiteX2" fmla="*/ 1283291 w 1283292"/>
              <a:gd name="connsiteY2" fmla="*/ 1106515 h 1748161"/>
              <a:gd name="connsiteX3" fmla="*/ 1283291 w 1283292"/>
              <a:gd name="connsiteY3" fmla="*/ 1748157 h 1748161"/>
              <a:gd name="connsiteX4" fmla="*/ 641685 w 1283292"/>
              <a:gd name="connsiteY4" fmla="*/ 1748157 h 1748161"/>
              <a:gd name="connsiteX5" fmla="*/ 641645 w 1283292"/>
              <a:gd name="connsiteY5" fmla="*/ 1748161 h 1748161"/>
              <a:gd name="connsiteX6" fmla="*/ 641646 w 1283292"/>
              <a:gd name="connsiteY6" fmla="*/ 1748160 h 1748161"/>
              <a:gd name="connsiteX7" fmla="*/ 641616 w 1283292"/>
              <a:gd name="connsiteY7" fmla="*/ 1748157 h 1748161"/>
              <a:gd name="connsiteX8" fmla="*/ 0 w 1283292"/>
              <a:gd name="connsiteY8" fmla="*/ 1748157 h 1748161"/>
              <a:gd name="connsiteX9" fmla="*/ 0 w 1283292"/>
              <a:gd name="connsiteY9" fmla="*/ 1106514 h 1748161"/>
              <a:gd name="connsiteX10" fmla="*/ 0 w 1283292"/>
              <a:gd name="connsiteY10" fmla="*/ 893955 h 1748161"/>
              <a:gd name="connsiteX11" fmla="*/ 0 w 1283292"/>
              <a:gd name="connsiteY11" fmla="*/ 641646 h 1748161"/>
              <a:gd name="connsiteX12" fmla="*/ 641646 w 1283292"/>
              <a:gd name="connsiteY12" fmla="*/ 0 h 174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3292" h="1748161">
                <a:moveTo>
                  <a:pt x="641646" y="0"/>
                </a:moveTo>
                <a:cubicBezTo>
                  <a:pt x="996017" y="0"/>
                  <a:pt x="1283292" y="287275"/>
                  <a:pt x="1283292" y="641646"/>
                </a:cubicBezTo>
                <a:cubicBezTo>
                  <a:pt x="1283292" y="796602"/>
                  <a:pt x="1283291" y="951559"/>
                  <a:pt x="1283291" y="1106515"/>
                </a:cubicBezTo>
                <a:lnTo>
                  <a:pt x="1283291" y="1748157"/>
                </a:lnTo>
                <a:lnTo>
                  <a:pt x="641685" y="1748157"/>
                </a:lnTo>
                <a:lnTo>
                  <a:pt x="641645" y="1748161"/>
                </a:lnTo>
                <a:lnTo>
                  <a:pt x="641646" y="1748160"/>
                </a:lnTo>
                <a:lnTo>
                  <a:pt x="641616" y="1748157"/>
                </a:lnTo>
                <a:lnTo>
                  <a:pt x="0" y="1748157"/>
                </a:lnTo>
                <a:lnTo>
                  <a:pt x="0" y="1106514"/>
                </a:lnTo>
                <a:lnTo>
                  <a:pt x="0" y="893955"/>
                </a:lnTo>
                <a:lnTo>
                  <a:pt x="0" y="641646"/>
                </a:lnTo>
                <a:cubicBezTo>
                  <a:pt x="0" y="287275"/>
                  <a:pt x="287275" y="0"/>
                  <a:pt x="6416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1477645" y="3542030"/>
            <a:ext cx="1784985" cy="60452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 ndarray多维数组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3340735" y="3302000"/>
            <a:ext cx="1784985" cy="60452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数组的索引和切片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5203825" y="2784475"/>
            <a:ext cx="1784985" cy="60452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数组的运算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7066915" y="2244725"/>
            <a:ext cx="1784985" cy="604520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2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 数组的存取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15"/>
            </p:custDataLst>
          </p:nvPr>
        </p:nvSpPr>
        <p:spPr>
          <a:xfrm>
            <a:off x="9241790" y="2732405"/>
            <a:ext cx="1161415" cy="3516630"/>
          </a:xfrm>
          <a:custGeom>
            <a:avLst/>
            <a:gdLst>
              <a:gd name="connsiteX0" fmla="*/ 635296 w 1270592"/>
              <a:gd name="connsiteY0" fmla="*/ 0 h 3848102"/>
              <a:gd name="connsiteX1" fmla="*/ 1270592 w 1270592"/>
              <a:gd name="connsiteY1" fmla="*/ 635296 h 3848102"/>
              <a:gd name="connsiteX2" fmla="*/ 1270591 w 1270592"/>
              <a:gd name="connsiteY2" fmla="*/ 3212806 h 3848102"/>
              <a:gd name="connsiteX3" fmla="*/ 1270591 w 1270592"/>
              <a:gd name="connsiteY3" fmla="*/ 3848101 h 3848102"/>
              <a:gd name="connsiteX4" fmla="*/ 635305 w 1270592"/>
              <a:gd name="connsiteY4" fmla="*/ 3848101 h 3848102"/>
              <a:gd name="connsiteX5" fmla="*/ 635295 w 1270592"/>
              <a:gd name="connsiteY5" fmla="*/ 3848102 h 3848102"/>
              <a:gd name="connsiteX6" fmla="*/ 635296 w 1270592"/>
              <a:gd name="connsiteY6" fmla="*/ 3848101 h 3848102"/>
              <a:gd name="connsiteX7" fmla="*/ 0 w 1270592"/>
              <a:gd name="connsiteY7" fmla="*/ 3848101 h 3848102"/>
              <a:gd name="connsiteX8" fmla="*/ 0 w 1270592"/>
              <a:gd name="connsiteY8" fmla="*/ 3212805 h 3848102"/>
              <a:gd name="connsiteX9" fmla="*/ 0 w 1270592"/>
              <a:gd name="connsiteY9" fmla="*/ 893955 h 3848102"/>
              <a:gd name="connsiteX10" fmla="*/ 0 w 1270592"/>
              <a:gd name="connsiteY10" fmla="*/ 635296 h 3848102"/>
              <a:gd name="connsiteX11" fmla="*/ 635296 w 1270592"/>
              <a:gd name="connsiteY11" fmla="*/ 0 h 38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0592" h="3848102">
                <a:moveTo>
                  <a:pt x="635296" y="0"/>
                </a:moveTo>
                <a:cubicBezTo>
                  <a:pt x="986160" y="0"/>
                  <a:pt x="1270592" y="284432"/>
                  <a:pt x="1270592" y="635296"/>
                </a:cubicBezTo>
                <a:cubicBezTo>
                  <a:pt x="1270592" y="1494466"/>
                  <a:pt x="1270591" y="2353636"/>
                  <a:pt x="1270591" y="3212806"/>
                </a:cubicBezTo>
                <a:lnTo>
                  <a:pt x="1270591" y="3848101"/>
                </a:lnTo>
                <a:lnTo>
                  <a:pt x="635305" y="3848101"/>
                </a:lnTo>
                <a:lnTo>
                  <a:pt x="635295" y="3848102"/>
                </a:lnTo>
                <a:lnTo>
                  <a:pt x="635296" y="3848101"/>
                </a:lnTo>
                <a:lnTo>
                  <a:pt x="0" y="3848101"/>
                </a:lnTo>
                <a:lnTo>
                  <a:pt x="0" y="3212805"/>
                </a:lnTo>
                <a:lnTo>
                  <a:pt x="0" y="893955"/>
                </a:lnTo>
                <a:lnTo>
                  <a:pt x="0" y="635296"/>
                </a:lnTo>
                <a:cubicBezTo>
                  <a:pt x="0" y="284432"/>
                  <a:pt x="284432" y="0"/>
                  <a:pt x="6352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rtlCol="0" anchor="t" anchorCtr="0">
            <a:noAutofit/>
          </a:bodyPr>
          <a:p>
            <a:pPr algn="ctr"/>
            <a:r>
              <a:rPr lang="en-US" altLang="zh-CN" sz="6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6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8930005" y="1692275"/>
            <a:ext cx="1784985" cy="604520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/>
          </a:bodyPr>
          <a:p>
            <a:pPr algn="ctr"/>
            <a:r>
              <a:rPr lang="zh-CN" altLang="en-US" sz="2000" spc="15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2.5 综合示例——图像变换</a:t>
            </a:r>
            <a:endParaRPr lang="zh-CN" altLang="en-US" sz="2000" spc="15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 seaborn可视化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8.4 综合示例——泰坦尼克号生还者数据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任意多边形: 形状 11"/>
          <p:cNvSpPr/>
          <p:nvPr>
            <p:custDataLst>
              <p:tags r:id="rId11"/>
            </p:custDataLst>
          </p:nvPr>
        </p:nvSpPr>
        <p:spPr>
          <a:xfrm>
            <a:off x="1904365" y="1899920"/>
            <a:ext cx="1981200" cy="1708150"/>
          </a:xfrm>
          <a:custGeom>
            <a:avLst/>
            <a:gdLst>
              <a:gd name="connsiteX0" fmla="*/ 428110 w 1770907"/>
              <a:gd name="connsiteY0" fmla="*/ 70378 h 1526644"/>
              <a:gd name="connsiteX1" fmla="*/ 81638 w 1770907"/>
              <a:gd name="connsiteY1" fmla="*/ 763322 h 1526644"/>
              <a:gd name="connsiteX2" fmla="*/ 428110 w 1770907"/>
              <a:gd name="connsiteY2" fmla="*/ 1456266 h 1526644"/>
              <a:gd name="connsiteX3" fmla="*/ 1342796 w 1770907"/>
              <a:gd name="connsiteY3" fmla="*/ 1456266 h 1526644"/>
              <a:gd name="connsiteX4" fmla="*/ 1689268 w 1770907"/>
              <a:gd name="connsiteY4" fmla="*/ 763322 h 1526644"/>
              <a:gd name="connsiteX5" fmla="*/ 1342796 w 1770907"/>
              <a:gd name="connsiteY5" fmla="*/ 70378 h 1526644"/>
              <a:gd name="connsiteX6" fmla="*/ 381661 w 1770907"/>
              <a:gd name="connsiteY6" fmla="*/ 0 h 1526644"/>
              <a:gd name="connsiteX7" fmla="*/ 1389246 w 1770907"/>
              <a:gd name="connsiteY7" fmla="*/ 0 h 1526644"/>
              <a:gd name="connsiteX8" fmla="*/ 1770907 w 1770907"/>
              <a:gd name="connsiteY8" fmla="*/ 763322 h 1526644"/>
              <a:gd name="connsiteX9" fmla="*/ 1389246 w 1770907"/>
              <a:gd name="connsiteY9" fmla="*/ 1526644 h 1526644"/>
              <a:gd name="connsiteX10" fmla="*/ 381661 w 1770907"/>
              <a:gd name="connsiteY10" fmla="*/ 1526644 h 1526644"/>
              <a:gd name="connsiteX11" fmla="*/ 0 w 1770907"/>
              <a:gd name="connsiteY11" fmla="*/ 763322 h 152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907" h="1526644">
                <a:moveTo>
                  <a:pt x="428110" y="70378"/>
                </a:moveTo>
                <a:lnTo>
                  <a:pt x="81638" y="763322"/>
                </a:lnTo>
                <a:lnTo>
                  <a:pt x="428110" y="1456266"/>
                </a:lnTo>
                <a:lnTo>
                  <a:pt x="1342796" y="1456266"/>
                </a:lnTo>
                <a:lnTo>
                  <a:pt x="1689268" y="763322"/>
                </a:lnTo>
                <a:lnTo>
                  <a:pt x="1342796" y="70378"/>
                </a:lnTo>
                <a:close/>
                <a:moveTo>
                  <a:pt x="381661" y="0"/>
                </a:moveTo>
                <a:lnTo>
                  <a:pt x="1389246" y="0"/>
                </a:lnTo>
                <a:lnTo>
                  <a:pt x="1770907" y="763322"/>
                </a:lnTo>
                <a:lnTo>
                  <a:pt x="1389246" y="1526644"/>
                </a:lnTo>
                <a:lnTo>
                  <a:pt x="381661" y="1526644"/>
                </a:lnTo>
                <a:lnTo>
                  <a:pt x="0" y="763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1"/>
          <p:cNvSpPr txBox="1"/>
          <p:nvPr>
            <p:custDataLst>
              <p:tags r:id="rId12"/>
            </p:custDataLst>
          </p:nvPr>
        </p:nvSpPr>
        <p:spPr>
          <a:xfrm>
            <a:off x="2234565" y="2308860"/>
            <a:ext cx="1333500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8.4.1 数据来源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任意多边形: 形状 15"/>
          <p:cNvSpPr/>
          <p:nvPr>
            <p:custDataLst>
              <p:tags r:id="rId13"/>
            </p:custDataLst>
          </p:nvPr>
        </p:nvSpPr>
        <p:spPr>
          <a:xfrm>
            <a:off x="4657090" y="1899920"/>
            <a:ext cx="1981200" cy="1708150"/>
          </a:xfrm>
          <a:custGeom>
            <a:avLst/>
            <a:gdLst>
              <a:gd name="connsiteX0" fmla="*/ 428110 w 1770907"/>
              <a:gd name="connsiteY0" fmla="*/ 70378 h 1526644"/>
              <a:gd name="connsiteX1" fmla="*/ 81638 w 1770907"/>
              <a:gd name="connsiteY1" fmla="*/ 763322 h 1526644"/>
              <a:gd name="connsiteX2" fmla="*/ 428110 w 1770907"/>
              <a:gd name="connsiteY2" fmla="*/ 1456266 h 1526644"/>
              <a:gd name="connsiteX3" fmla="*/ 1342796 w 1770907"/>
              <a:gd name="connsiteY3" fmla="*/ 1456266 h 1526644"/>
              <a:gd name="connsiteX4" fmla="*/ 1689268 w 1770907"/>
              <a:gd name="connsiteY4" fmla="*/ 763322 h 1526644"/>
              <a:gd name="connsiteX5" fmla="*/ 1342796 w 1770907"/>
              <a:gd name="connsiteY5" fmla="*/ 70378 h 1526644"/>
              <a:gd name="connsiteX6" fmla="*/ 381661 w 1770907"/>
              <a:gd name="connsiteY6" fmla="*/ 0 h 1526644"/>
              <a:gd name="connsiteX7" fmla="*/ 1389246 w 1770907"/>
              <a:gd name="connsiteY7" fmla="*/ 0 h 1526644"/>
              <a:gd name="connsiteX8" fmla="*/ 1770907 w 1770907"/>
              <a:gd name="connsiteY8" fmla="*/ 763322 h 1526644"/>
              <a:gd name="connsiteX9" fmla="*/ 1389246 w 1770907"/>
              <a:gd name="connsiteY9" fmla="*/ 1526644 h 1526644"/>
              <a:gd name="connsiteX10" fmla="*/ 381661 w 1770907"/>
              <a:gd name="connsiteY10" fmla="*/ 1526644 h 1526644"/>
              <a:gd name="connsiteX11" fmla="*/ 0 w 1770907"/>
              <a:gd name="connsiteY11" fmla="*/ 763322 h 152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907" h="1526644">
                <a:moveTo>
                  <a:pt x="428110" y="70378"/>
                </a:moveTo>
                <a:lnTo>
                  <a:pt x="81638" y="763322"/>
                </a:lnTo>
                <a:lnTo>
                  <a:pt x="428110" y="1456266"/>
                </a:lnTo>
                <a:lnTo>
                  <a:pt x="1342796" y="1456266"/>
                </a:lnTo>
                <a:lnTo>
                  <a:pt x="1689268" y="763322"/>
                </a:lnTo>
                <a:lnTo>
                  <a:pt x="1342796" y="70378"/>
                </a:lnTo>
                <a:close/>
                <a:moveTo>
                  <a:pt x="381661" y="0"/>
                </a:moveTo>
                <a:lnTo>
                  <a:pt x="1389246" y="0"/>
                </a:lnTo>
                <a:lnTo>
                  <a:pt x="1770907" y="763322"/>
                </a:lnTo>
                <a:lnTo>
                  <a:pt x="1389246" y="1526644"/>
                </a:lnTo>
                <a:lnTo>
                  <a:pt x="381661" y="1526644"/>
                </a:lnTo>
                <a:lnTo>
                  <a:pt x="0" y="7633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51"/>
          <p:cNvSpPr txBox="1"/>
          <p:nvPr>
            <p:custDataLst>
              <p:tags r:id="rId14"/>
            </p:custDataLst>
          </p:nvPr>
        </p:nvSpPr>
        <p:spPr>
          <a:xfrm>
            <a:off x="4987290" y="2308860"/>
            <a:ext cx="1333500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8.4.2 定义问题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任意多边形: 形状 21"/>
          <p:cNvSpPr/>
          <p:nvPr>
            <p:custDataLst>
              <p:tags r:id="rId15"/>
            </p:custDataLst>
          </p:nvPr>
        </p:nvSpPr>
        <p:spPr>
          <a:xfrm>
            <a:off x="1904365" y="4338320"/>
            <a:ext cx="1981200" cy="1708150"/>
          </a:xfrm>
          <a:custGeom>
            <a:avLst/>
            <a:gdLst>
              <a:gd name="connsiteX0" fmla="*/ 428110 w 1770907"/>
              <a:gd name="connsiteY0" fmla="*/ 70378 h 1526644"/>
              <a:gd name="connsiteX1" fmla="*/ 81638 w 1770907"/>
              <a:gd name="connsiteY1" fmla="*/ 763322 h 1526644"/>
              <a:gd name="connsiteX2" fmla="*/ 428110 w 1770907"/>
              <a:gd name="connsiteY2" fmla="*/ 1456266 h 1526644"/>
              <a:gd name="connsiteX3" fmla="*/ 1342796 w 1770907"/>
              <a:gd name="connsiteY3" fmla="*/ 1456266 h 1526644"/>
              <a:gd name="connsiteX4" fmla="*/ 1689268 w 1770907"/>
              <a:gd name="connsiteY4" fmla="*/ 763322 h 1526644"/>
              <a:gd name="connsiteX5" fmla="*/ 1342796 w 1770907"/>
              <a:gd name="connsiteY5" fmla="*/ 70378 h 1526644"/>
              <a:gd name="connsiteX6" fmla="*/ 381661 w 1770907"/>
              <a:gd name="connsiteY6" fmla="*/ 0 h 1526644"/>
              <a:gd name="connsiteX7" fmla="*/ 1389246 w 1770907"/>
              <a:gd name="connsiteY7" fmla="*/ 0 h 1526644"/>
              <a:gd name="connsiteX8" fmla="*/ 1770907 w 1770907"/>
              <a:gd name="connsiteY8" fmla="*/ 763322 h 1526644"/>
              <a:gd name="connsiteX9" fmla="*/ 1389246 w 1770907"/>
              <a:gd name="connsiteY9" fmla="*/ 1526644 h 1526644"/>
              <a:gd name="connsiteX10" fmla="*/ 381661 w 1770907"/>
              <a:gd name="connsiteY10" fmla="*/ 1526644 h 1526644"/>
              <a:gd name="connsiteX11" fmla="*/ 0 w 1770907"/>
              <a:gd name="connsiteY11" fmla="*/ 763322 h 152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907" h="1526644">
                <a:moveTo>
                  <a:pt x="428110" y="70378"/>
                </a:moveTo>
                <a:lnTo>
                  <a:pt x="81638" y="763322"/>
                </a:lnTo>
                <a:lnTo>
                  <a:pt x="428110" y="1456266"/>
                </a:lnTo>
                <a:lnTo>
                  <a:pt x="1342796" y="1456266"/>
                </a:lnTo>
                <a:lnTo>
                  <a:pt x="1689268" y="763322"/>
                </a:lnTo>
                <a:lnTo>
                  <a:pt x="1342796" y="70378"/>
                </a:lnTo>
                <a:close/>
                <a:moveTo>
                  <a:pt x="381661" y="0"/>
                </a:moveTo>
                <a:lnTo>
                  <a:pt x="1389246" y="0"/>
                </a:lnTo>
                <a:lnTo>
                  <a:pt x="1770907" y="763322"/>
                </a:lnTo>
                <a:lnTo>
                  <a:pt x="1389246" y="1526644"/>
                </a:lnTo>
                <a:lnTo>
                  <a:pt x="381661" y="1526644"/>
                </a:lnTo>
                <a:lnTo>
                  <a:pt x="0" y="76332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51"/>
          <p:cNvSpPr txBox="1"/>
          <p:nvPr>
            <p:custDataLst>
              <p:tags r:id="rId16"/>
            </p:custDataLst>
          </p:nvPr>
        </p:nvSpPr>
        <p:spPr>
          <a:xfrm>
            <a:off x="2234565" y="4747260"/>
            <a:ext cx="1333500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8.4.4 数据探索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5" name="任意多边形: 形状 24"/>
          <p:cNvSpPr/>
          <p:nvPr>
            <p:custDataLst>
              <p:tags r:id="rId17"/>
            </p:custDataLst>
          </p:nvPr>
        </p:nvSpPr>
        <p:spPr>
          <a:xfrm>
            <a:off x="4657090" y="4338320"/>
            <a:ext cx="1981200" cy="1708150"/>
          </a:xfrm>
          <a:custGeom>
            <a:avLst/>
            <a:gdLst>
              <a:gd name="connsiteX0" fmla="*/ 428110 w 1770907"/>
              <a:gd name="connsiteY0" fmla="*/ 70378 h 1526644"/>
              <a:gd name="connsiteX1" fmla="*/ 81638 w 1770907"/>
              <a:gd name="connsiteY1" fmla="*/ 763322 h 1526644"/>
              <a:gd name="connsiteX2" fmla="*/ 428110 w 1770907"/>
              <a:gd name="connsiteY2" fmla="*/ 1456266 h 1526644"/>
              <a:gd name="connsiteX3" fmla="*/ 1342796 w 1770907"/>
              <a:gd name="connsiteY3" fmla="*/ 1456266 h 1526644"/>
              <a:gd name="connsiteX4" fmla="*/ 1689268 w 1770907"/>
              <a:gd name="connsiteY4" fmla="*/ 763322 h 1526644"/>
              <a:gd name="connsiteX5" fmla="*/ 1342796 w 1770907"/>
              <a:gd name="connsiteY5" fmla="*/ 70378 h 1526644"/>
              <a:gd name="connsiteX6" fmla="*/ 381661 w 1770907"/>
              <a:gd name="connsiteY6" fmla="*/ 0 h 1526644"/>
              <a:gd name="connsiteX7" fmla="*/ 1389246 w 1770907"/>
              <a:gd name="connsiteY7" fmla="*/ 0 h 1526644"/>
              <a:gd name="connsiteX8" fmla="*/ 1770907 w 1770907"/>
              <a:gd name="connsiteY8" fmla="*/ 763322 h 1526644"/>
              <a:gd name="connsiteX9" fmla="*/ 1389246 w 1770907"/>
              <a:gd name="connsiteY9" fmla="*/ 1526644 h 1526644"/>
              <a:gd name="connsiteX10" fmla="*/ 381661 w 1770907"/>
              <a:gd name="connsiteY10" fmla="*/ 1526644 h 1526644"/>
              <a:gd name="connsiteX11" fmla="*/ 0 w 1770907"/>
              <a:gd name="connsiteY11" fmla="*/ 763322 h 152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0907" h="1526644">
                <a:moveTo>
                  <a:pt x="428110" y="70378"/>
                </a:moveTo>
                <a:lnTo>
                  <a:pt x="81638" y="763322"/>
                </a:lnTo>
                <a:lnTo>
                  <a:pt x="428110" y="1456266"/>
                </a:lnTo>
                <a:lnTo>
                  <a:pt x="1342796" y="1456266"/>
                </a:lnTo>
                <a:lnTo>
                  <a:pt x="1689268" y="763322"/>
                </a:lnTo>
                <a:lnTo>
                  <a:pt x="1342796" y="70378"/>
                </a:lnTo>
                <a:close/>
                <a:moveTo>
                  <a:pt x="381661" y="0"/>
                </a:moveTo>
                <a:lnTo>
                  <a:pt x="1389246" y="0"/>
                </a:lnTo>
                <a:lnTo>
                  <a:pt x="1770907" y="763322"/>
                </a:lnTo>
                <a:lnTo>
                  <a:pt x="1389246" y="1526644"/>
                </a:lnTo>
                <a:lnTo>
                  <a:pt x="381661" y="1526644"/>
                </a:lnTo>
                <a:lnTo>
                  <a:pt x="0" y="7633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1"/>
          <p:cNvSpPr txBox="1"/>
          <p:nvPr>
            <p:custDataLst>
              <p:tags r:id="rId18"/>
            </p:custDataLst>
          </p:nvPr>
        </p:nvSpPr>
        <p:spPr>
          <a:xfrm>
            <a:off x="4987290" y="4747260"/>
            <a:ext cx="1333500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8.4.3 数据清洗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0" name="箭头: 右 29"/>
          <p:cNvSpPr/>
          <p:nvPr>
            <p:custDataLst>
              <p:tags r:id="rId19"/>
            </p:custDataLst>
          </p:nvPr>
        </p:nvSpPr>
        <p:spPr>
          <a:xfrm>
            <a:off x="4056380" y="2593975"/>
            <a:ext cx="428625" cy="320675"/>
          </a:xfrm>
          <a:prstGeom prst="rightArrow">
            <a:avLst>
              <a:gd name="adj1" fmla="val 50000"/>
              <a:gd name="adj2" fmla="val 51965"/>
            </a:avLst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右 33"/>
          <p:cNvSpPr/>
          <p:nvPr>
            <p:custDataLst>
              <p:tags r:id="rId20"/>
            </p:custDataLst>
          </p:nvPr>
        </p:nvSpPr>
        <p:spPr>
          <a:xfrm rot="5400000">
            <a:off x="5433060" y="3813175"/>
            <a:ext cx="428625" cy="320675"/>
          </a:xfrm>
          <a:prstGeom prst="rightArrow">
            <a:avLst>
              <a:gd name="adj1" fmla="val 50000"/>
              <a:gd name="adj2" fmla="val 51965"/>
            </a:avLst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箭头: 右 37"/>
          <p:cNvSpPr/>
          <p:nvPr>
            <p:custDataLst>
              <p:tags r:id="rId21"/>
            </p:custDataLst>
          </p:nvPr>
        </p:nvSpPr>
        <p:spPr>
          <a:xfrm rot="10800000">
            <a:off x="4056380" y="5032375"/>
            <a:ext cx="428625" cy="320675"/>
          </a:xfrm>
          <a:prstGeom prst="rightArrow">
            <a:avLst>
              <a:gd name="adj1" fmla="val 50000"/>
              <a:gd name="adj2" fmla="val 51965"/>
            </a:avLst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箭头: 右 39"/>
          <p:cNvSpPr/>
          <p:nvPr>
            <p:custDataLst>
              <p:tags r:id="rId22"/>
            </p:custDataLst>
          </p:nvPr>
        </p:nvSpPr>
        <p:spPr>
          <a:xfrm rot="16200000">
            <a:off x="2680335" y="3813175"/>
            <a:ext cx="428625" cy="320675"/>
          </a:xfrm>
          <a:prstGeom prst="rightArrow">
            <a:avLst>
              <a:gd name="adj1" fmla="val 50000"/>
              <a:gd name="adj2" fmla="val 51965"/>
            </a:avLst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9 pyecharts可视化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2" name="图片 1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7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2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 pyecharts可视化</a:t>
            </a:r>
            <a:endParaRPr kumimoji="0" lang="en-US" altLang="zh-CN" sz="3220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986790" y="2260600"/>
            <a:ext cx="2882265" cy="304990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1"/>
          <p:cNvSpPr txBox="1"/>
          <p:nvPr>
            <p:custDataLst>
              <p:tags r:id="rId12"/>
            </p:custDataLst>
          </p:nvPr>
        </p:nvSpPr>
        <p:spPr>
          <a:xfrm>
            <a:off x="1333500" y="2514600"/>
            <a:ext cx="2278380" cy="227838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600" spc="15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9.1 基础图表</a:t>
            </a:r>
            <a:endParaRPr lang="zh-CN" altLang="en-US" sz="3600" spc="15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1071245" y="5042535"/>
            <a:ext cx="2713355" cy="85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4666615" y="2261235"/>
            <a:ext cx="2882265" cy="3049905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11"/>
          <p:cNvSpPr txBox="1"/>
          <p:nvPr>
            <p:custDataLst>
              <p:tags r:id="rId15"/>
            </p:custDataLst>
          </p:nvPr>
        </p:nvSpPr>
        <p:spPr>
          <a:xfrm>
            <a:off x="5013325" y="2515235"/>
            <a:ext cx="2278380" cy="227838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600" spc="1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9.2 其他图表</a:t>
            </a:r>
            <a:endParaRPr lang="zh-CN" altLang="en-US" sz="3600" spc="15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4751070" y="5043170"/>
            <a:ext cx="2713355" cy="85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8346440" y="2260600"/>
            <a:ext cx="2882265" cy="3049905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11"/>
          <p:cNvSpPr txBox="1"/>
          <p:nvPr>
            <p:custDataLst>
              <p:tags r:id="rId18"/>
            </p:custDataLst>
          </p:nvPr>
        </p:nvSpPr>
        <p:spPr>
          <a:xfrm>
            <a:off x="8693150" y="2514600"/>
            <a:ext cx="2278380" cy="227838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555" spc="15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9.3 综合示例——糗事百科用户数据</a:t>
            </a:r>
            <a:endParaRPr lang="zh-CN" altLang="en-US" sz="3555" spc="15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19"/>
            </p:custDataLst>
          </p:nvPr>
        </p:nvSpPr>
        <p:spPr>
          <a:xfrm>
            <a:off x="8430895" y="5042535"/>
            <a:ext cx="2713355" cy="85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41459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8400" y="5199208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9.1 基础图表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8400" y="4482862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 pyecharts可视化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99" name="直接连接符 198"/>
          <p:cNvCxnSpPr>
            <a:stCxn id="200" idx="2"/>
          </p:cNvCxnSpPr>
          <p:nvPr>
            <p:custDataLst>
              <p:tags r:id="rId8"/>
            </p:custDataLst>
          </p:nvPr>
        </p:nvCxnSpPr>
        <p:spPr>
          <a:xfrm>
            <a:off x="4206875" y="2566670"/>
            <a:ext cx="3998595" cy="5715"/>
          </a:xfrm>
          <a:prstGeom prst="line">
            <a:avLst/>
          </a:prstGeom>
          <a:ln w="12700">
            <a:solidFill>
              <a:schemeClr val="lt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>
            <p:custDataLst>
              <p:tags r:id="rId9"/>
            </p:custDataLst>
          </p:nvPr>
        </p:nvSpPr>
        <p:spPr>
          <a:xfrm>
            <a:off x="4206875" y="2494280"/>
            <a:ext cx="144780" cy="144780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7" name="直接连接符 206"/>
          <p:cNvCxnSpPr>
            <a:stCxn id="200" idx="0"/>
            <a:endCxn id="177" idx="4"/>
          </p:cNvCxnSpPr>
          <p:nvPr>
            <p:custDataLst>
              <p:tags r:id="rId10"/>
            </p:custDataLst>
          </p:nvPr>
        </p:nvCxnSpPr>
        <p:spPr>
          <a:xfrm flipV="1">
            <a:off x="4279265" y="1141095"/>
            <a:ext cx="0" cy="1353185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椭圆 200"/>
          <p:cNvSpPr/>
          <p:nvPr>
            <p:custDataLst>
              <p:tags r:id="rId11"/>
            </p:custDataLst>
          </p:nvPr>
        </p:nvSpPr>
        <p:spPr>
          <a:xfrm>
            <a:off x="4509135" y="2494280"/>
            <a:ext cx="144780" cy="144780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2" name="直接连接符 211"/>
          <p:cNvCxnSpPr>
            <a:stCxn id="210" idx="0"/>
            <a:endCxn id="201" idx="4"/>
          </p:cNvCxnSpPr>
          <p:nvPr>
            <p:custDataLst>
              <p:tags r:id="rId12"/>
            </p:custDataLst>
          </p:nvPr>
        </p:nvCxnSpPr>
        <p:spPr>
          <a:xfrm flipH="1" flipV="1">
            <a:off x="4581525" y="2639060"/>
            <a:ext cx="0" cy="108839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椭圆 221"/>
          <p:cNvSpPr/>
          <p:nvPr>
            <p:custDataLst>
              <p:tags r:id="rId13"/>
            </p:custDataLst>
          </p:nvPr>
        </p:nvSpPr>
        <p:spPr>
          <a:xfrm>
            <a:off x="5933440" y="2494280"/>
            <a:ext cx="144780" cy="144780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3" name="直接连接符 222"/>
          <p:cNvCxnSpPr>
            <a:stCxn id="222" idx="0"/>
            <a:endCxn id="220" idx="4"/>
          </p:cNvCxnSpPr>
          <p:nvPr>
            <p:custDataLst>
              <p:tags r:id="rId14"/>
            </p:custDataLst>
          </p:nvPr>
        </p:nvCxnSpPr>
        <p:spPr>
          <a:xfrm flipV="1">
            <a:off x="6005830" y="1141095"/>
            <a:ext cx="0" cy="1353185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/>
          <p:cNvSpPr/>
          <p:nvPr>
            <p:custDataLst>
              <p:tags r:id="rId15"/>
            </p:custDataLst>
          </p:nvPr>
        </p:nvSpPr>
        <p:spPr>
          <a:xfrm>
            <a:off x="6235700" y="2494280"/>
            <a:ext cx="144780" cy="144780"/>
          </a:xfrm>
          <a:prstGeom prst="ellipse">
            <a:avLst/>
          </a:pr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0" name="直接连接符 229"/>
          <p:cNvCxnSpPr>
            <a:stCxn id="228" idx="0"/>
            <a:endCxn id="225" idx="4"/>
          </p:cNvCxnSpPr>
          <p:nvPr>
            <p:custDataLst>
              <p:tags r:id="rId16"/>
            </p:custDataLst>
          </p:nvPr>
        </p:nvCxnSpPr>
        <p:spPr>
          <a:xfrm flipH="1" flipV="1">
            <a:off x="6308090" y="2639060"/>
            <a:ext cx="0" cy="108839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>
            <p:custDataLst>
              <p:tags r:id="rId17"/>
            </p:custDataLst>
          </p:nvPr>
        </p:nvSpPr>
        <p:spPr>
          <a:xfrm>
            <a:off x="4351655" y="1141095"/>
            <a:ext cx="1414780" cy="709295"/>
          </a:xfrm>
          <a:prstGeom prst="rect">
            <a:avLst/>
          </a:prstGeom>
          <a:noFill/>
        </p:spPr>
        <p:txBody>
          <a:bodyPr wrap="square" rtlCol="0" anchor="t" anchorCtr="0">
            <a:normAutofit fontScale="70000"/>
          </a:bodyPr>
          <a:p>
            <a:pPr algn="l">
              <a:lnSpc>
                <a:spcPct val="120000"/>
              </a:lnSpc>
            </a:pPr>
            <a:r>
              <a:rPr lang="zh-CN" altLang="en-US" sz="157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9.1.1 pyecharts安装</a:t>
            </a:r>
            <a:endParaRPr lang="zh-CN" altLang="en-US" sz="157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等腰三角形 175"/>
          <p:cNvSpPr/>
          <p:nvPr>
            <p:custDataLst>
              <p:tags r:id="rId18"/>
            </p:custDataLst>
          </p:nvPr>
        </p:nvSpPr>
        <p:spPr>
          <a:xfrm rot="5400000">
            <a:off x="3972560" y="946785"/>
            <a:ext cx="116840" cy="9334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椭圆 176"/>
          <p:cNvSpPr/>
          <p:nvPr>
            <p:custDataLst>
              <p:tags r:id="rId19"/>
            </p:custDataLst>
          </p:nvPr>
        </p:nvSpPr>
        <p:spPr>
          <a:xfrm>
            <a:off x="4131945" y="845185"/>
            <a:ext cx="295275" cy="2959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等腰三角形 177"/>
          <p:cNvSpPr/>
          <p:nvPr>
            <p:custDataLst>
              <p:tags r:id="rId20"/>
            </p:custDataLst>
          </p:nvPr>
        </p:nvSpPr>
        <p:spPr>
          <a:xfrm rot="16200000">
            <a:off x="4469130" y="946785"/>
            <a:ext cx="116840" cy="9334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" name="等腰三角形 218"/>
          <p:cNvSpPr/>
          <p:nvPr>
            <p:custDataLst>
              <p:tags r:id="rId21"/>
            </p:custDataLst>
          </p:nvPr>
        </p:nvSpPr>
        <p:spPr>
          <a:xfrm rot="5400000">
            <a:off x="5699125" y="946785"/>
            <a:ext cx="116840" cy="93345"/>
          </a:xfrm>
          <a:prstGeom prst="triangl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22"/>
            </p:custDataLst>
          </p:nvPr>
        </p:nvSpPr>
        <p:spPr>
          <a:xfrm>
            <a:off x="4133850" y="839470"/>
            <a:ext cx="283845" cy="307975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6" name="文本框 215"/>
          <p:cNvSpPr txBox="1"/>
          <p:nvPr>
            <p:custDataLst>
              <p:tags r:id="rId23"/>
            </p:custDataLst>
          </p:nvPr>
        </p:nvSpPr>
        <p:spPr>
          <a:xfrm>
            <a:off x="6078220" y="1141095"/>
            <a:ext cx="1414780" cy="70929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600" spc="15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9.1.3 折线图</a:t>
            </a:r>
            <a:endParaRPr lang="zh-CN" altLang="en-US" sz="1600" spc="15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0" name="椭圆 219"/>
          <p:cNvSpPr/>
          <p:nvPr>
            <p:custDataLst>
              <p:tags r:id="rId24"/>
            </p:custDataLst>
          </p:nvPr>
        </p:nvSpPr>
        <p:spPr>
          <a:xfrm>
            <a:off x="5858510" y="845185"/>
            <a:ext cx="295275" cy="2959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1" name="等腰三角形 220"/>
          <p:cNvSpPr/>
          <p:nvPr>
            <p:custDataLst>
              <p:tags r:id="rId25"/>
            </p:custDataLst>
          </p:nvPr>
        </p:nvSpPr>
        <p:spPr>
          <a:xfrm rot="16200000">
            <a:off x="6195695" y="946785"/>
            <a:ext cx="116840" cy="93345"/>
          </a:xfrm>
          <a:prstGeom prst="triangl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矩形 55"/>
          <p:cNvSpPr/>
          <p:nvPr>
            <p:custDataLst>
              <p:tags r:id="rId26"/>
            </p:custDataLst>
          </p:nvPr>
        </p:nvSpPr>
        <p:spPr>
          <a:xfrm>
            <a:off x="5856605" y="835025"/>
            <a:ext cx="283845" cy="307975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9" name="等腰三角形 208"/>
          <p:cNvSpPr/>
          <p:nvPr>
            <p:custDataLst>
              <p:tags r:id="rId27"/>
            </p:custDataLst>
          </p:nvPr>
        </p:nvSpPr>
        <p:spPr>
          <a:xfrm rot="5400000">
            <a:off x="4274820" y="3829050"/>
            <a:ext cx="116840" cy="93345"/>
          </a:xfrm>
          <a:prstGeom prst="triangl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0" name="椭圆 209"/>
          <p:cNvSpPr/>
          <p:nvPr>
            <p:custDataLst>
              <p:tags r:id="rId28"/>
            </p:custDataLst>
          </p:nvPr>
        </p:nvSpPr>
        <p:spPr>
          <a:xfrm>
            <a:off x="4434205" y="3727450"/>
            <a:ext cx="295275" cy="295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1" name="等腰三角形 210"/>
          <p:cNvSpPr/>
          <p:nvPr>
            <p:custDataLst>
              <p:tags r:id="rId29"/>
            </p:custDataLst>
          </p:nvPr>
        </p:nvSpPr>
        <p:spPr>
          <a:xfrm rot="16200000">
            <a:off x="4771390" y="3829050"/>
            <a:ext cx="116840" cy="93345"/>
          </a:xfrm>
          <a:prstGeom prst="triangl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3" name="文本框 212"/>
          <p:cNvSpPr txBox="1"/>
          <p:nvPr>
            <p:custDataLst>
              <p:tags r:id="rId30"/>
            </p:custDataLst>
          </p:nvPr>
        </p:nvSpPr>
        <p:spPr>
          <a:xfrm>
            <a:off x="4582160" y="3018155"/>
            <a:ext cx="1414780" cy="70929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9.1.2 散点图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矩形 57"/>
          <p:cNvSpPr/>
          <p:nvPr>
            <p:custDataLst>
              <p:tags r:id="rId31"/>
            </p:custDataLst>
          </p:nvPr>
        </p:nvSpPr>
        <p:spPr>
          <a:xfrm>
            <a:off x="4434205" y="3721735"/>
            <a:ext cx="283845" cy="307975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7" name="等腰三角形 226"/>
          <p:cNvSpPr/>
          <p:nvPr>
            <p:custDataLst>
              <p:tags r:id="rId32"/>
            </p:custDataLst>
          </p:nvPr>
        </p:nvSpPr>
        <p:spPr>
          <a:xfrm rot="5400000">
            <a:off x="6001385" y="3829050"/>
            <a:ext cx="116840" cy="93345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8" name="椭圆 227"/>
          <p:cNvSpPr/>
          <p:nvPr>
            <p:custDataLst>
              <p:tags r:id="rId33"/>
            </p:custDataLst>
          </p:nvPr>
        </p:nvSpPr>
        <p:spPr>
          <a:xfrm>
            <a:off x="6160770" y="3727450"/>
            <a:ext cx="295275" cy="2959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9" name="等腰三角形 228"/>
          <p:cNvSpPr/>
          <p:nvPr>
            <p:custDataLst>
              <p:tags r:id="rId34"/>
            </p:custDataLst>
          </p:nvPr>
        </p:nvSpPr>
        <p:spPr>
          <a:xfrm rot="16200000">
            <a:off x="6497955" y="3829050"/>
            <a:ext cx="116840" cy="93345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1" name="文本框 230"/>
          <p:cNvSpPr txBox="1"/>
          <p:nvPr>
            <p:custDataLst>
              <p:tags r:id="rId35"/>
            </p:custDataLst>
          </p:nvPr>
        </p:nvSpPr>
        <p:spPr>
          <a:xfrm>
            <a:off x="6308725" y="3018155"/>
            <a:ext cx="1414780" cy="70929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1600" spc="15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9.1.4 柱状图</a:t>
            </a:r>
            <a:endParaRPr lang="zh-CN" altLang="en-US" sz="1600" spc="15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>
            <p:custDataLst>
              <p:tags r:id="rId36"/>
            </p:custDataLst>
          </p:nvPr>
        </p:nvSpPr>
        <p:spPr>
          <a:xfrm>
            <a:off x="6170295" y="3712210"/>
            <a:ext cx="283845" cy="307975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1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7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33503" y="2656453"/>
            <a:ext cx="3176066" cy="744220"/>
          </a:xfrm>
          <a:prstGeom prst="rect">
            <a:avLst/>
          </a:prstGeom>
          <a:noFill/>
        </p:spPr>
        <p:txBody>
          <a:bodyPr wrap="square" bIns="0" rtlCol="0" anchor="b">
            <a:normAutofit lnSpcReduction="20000"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 pyecharts可视化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34588" y="3426073"/>
            <a:ext cx="3174156" cy="775475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9.2 其他图表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8403590" y="3669030"/>
            <a:ext cx="1339850" cy="938530"/>
          </a:xfrm>
          <a:prstGeom prst="rect">
            <a:avLst/>
          </a:prstGeom>
          <a:noFill/>
        </p:spPr>
        <p:txBody>
          <a:bodyPr wrap="square" rtlCol="0" anchor="t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55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9.2.2 箱线图</a:t>
            </a:r>
            <a:endParaRPr lang="zh-CN" altLang="en-US" sz="2855" spc="15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2" name="任意多边形2"/>
          <p:cNvSpPr/>
          <p:nvPr>
            <p:custDataLst>
              <p:tags r:id="rId11"/>
            </p:custDataLst>
          </p:nvPr>
        </p:nvSpPr>
        <p:spPr>
          <a:xfrm>
            <a:off x="8542655" y="2250440"/>
            <a:ext cx="1061720" cy="1061720"/>
          </a:xfrm>
          <a:custGeom>
            <a:avLst/>
            <a:gdLst>
              <a:gd name="connsiteX0" fmla="*/ 536502 w 1061736"/>
              <a:gd name="connsiteY0" fmla="*/ 4 h 1061736"/>
              <a:gd name="connsiteX1" fmla="*/ 585783 w 1061736"/>
              <a:gd name="connsiteY1" fmla="*/ 21032 h 1061736"/>
              <a:gd name="connsiteX2" fmla="*/ 1041756 w 1061736"/>
              <a:gd name="connsiteY2" fmla="*/ 486787 h 1061736"/>
              <a:gd name="connsiteX3" fmla="*/ 1040706 w 1061736"/>
              <a:gd name="connsiteY3" fmla="*/ 585784 h 1061736"/>
              <a:gd name="connsiteX4" fmla="*/ 574950 w 1061736"/>
              <a:gd name="connsiteY4" fmla="*/ 1041756 h 1061736"/>
              <a:gd name="connsiteX5" fmla="*/ 475953 w 1061736"/>
              <a:gd name="connsiteY5" fmla="*/ 1040706 h 1061736"/>
              <a:gd name="connsiteX6" fmla="*/ 19982 w 1061736"/>
              <a:gd name="connsiteY6" fmla="*/ 574950 h 1061736"/>
              <a:gd name="connsiteX7" fmla="*/ 21031 w 1061736"/>
              <a:gd name="connsiteY7" fmla="*/ 475954 h 1061736"/>
              <a:gd name="connsiteX8" fmla="*/ 486789 w 1061736"/>
              <a:gd name="connsiteY8" fmla="*/ 19981 h 1061736"/>
              <a:gd name="connsiteX9" fmla="*/ 536502 w 1061736"/>
              <a:gd name="connsiteY9" fmla="*/ 4 h 10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736" h="1061736">
                <a:moveTo>
                  <a:pt x="536502" y="4"/>
                </a:moveTo>
                <a:cubicBezTo>
                  <a:pt x="554415" y="194"/>
                  <a:pt x="572258" y="7219"/>
                  <a:pt x="585783" y="21032"/>
                </a:cubicBezTo>
                <a:lnTo>
                  <a:pt x="1041756" y="486787"/>
                </a:lnTo>
                <a:cubicBezTo>
                  <a:pt x="1068802" y="514414"/>
                  <a:pt x="1068332" y="558736"/>
                  <a:pt x="1040706" y="585784"/>
                </a:cubicBezTo>
                <a:lnTo>
                  <a:pt x="574950" y="1041756"/>
                </a:lnTo>
                <a:cubicBezTo>
                  <a:pt x="547322" y="1068803"/>
                  <a:pt x="503001" y="1068331"/>
                  <a:pt x="475953" y="1040706"/>
                </a:cubicBezTo>
                <a:lnTo>
                  <a:pt x="19982" y="574950"/>
                </a:lnTo>
                <a:cubicBezTo>
                  <a:pt x="-7066" y="547323"/>
                  <a:pt x="-6594" y="503002"/>
                  <a:pt x="21031" y="475954"/>
                </a:cubicBezTo>
                <a:lnTo>
                  <a:pt x="486789" y="19981"/>
                </a:lnTo>
                <a:cubicBezTo>
                  <a:pt x="500603" y="6457"/>
                  <a:pt x="518590" y="-185"/>
                  <a:pt x="536502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4"/>
          <p:cNvSpPr txBox="1"/>
          <p:nvPr>
            <p:custDataLst>
              <p:tags r:id="rId12"/>
            </p:custDataLst>
          </p:nvPr>
        </p:nvSpPr>
        <p:spPr>
          <a:xfrm>
            <a:off x="8754110" y="2432050"/>
            <a:ext cx="639445" cy="60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rtlCol="0" anchor="ctr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spc="3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3200" b="1" spc="3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13"/>
            </p:custDataLst>
          </p:nvPr>
        </p:nvSpPr>
        <p:spPr>
          <a:xfrm>
            <a:off x="6319520" y="3669030"/>
            <a:ext cx="1339850" cy="938530"/>
          </a:xfrm>
          <a:prstGeom prst="rect">
            <a:avLst/>
          </a:prstGeom>
          <a:noFill/>
        </p:spPr>
        <p:txBody>
          <a:bodyPr wrap="square" rtlCol="0" anchor="t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55" spc="15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9.2.1 饼图</a:t>
            </a:r>
            <a:endParaRPr lang="zh-CN" altLang="en-US" sz="2855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3" name="任意多边形1"/>
          <p:cNvSpPr/>
          <p:nvPr>
            <p:custDataLst>
              <p:tags r:id="rId14"/>
            </p:custDataLst>
          </p:nvPr>
        </p:nvSpPr>
        <p:spPr>
          <a:xfrm>
            <a:off x="6458585" y="2250440"/>
            <a:ext cx="1061720" cy="1061720"/>
          </a:xfrm>
          <a:custGeom>
            <a:avLst/>
            <a:gdLst>
              <a:gd name="connsiteX0" fmla="*/ 536504 w 1061737"/>
              <a:gd name="connsiteY0" fmla="*/ 4 h 1061737"/>
              <a:gd name="connsiteX1" fmla="*/ 585785 w 1061737"/>
              <a:gd name="connsiteY1" fmla="*/ 21031 h 1061737"/>
              <a:gd name="connsiteX2" fmla="*/ 1041757 w 1061737"/>
              <a:gd name="connsiteY2" fmla="*/ 486789 h 1061737"/>
              <a:gd name="connsiteX3" fmla="*/ 1040706 w 1061737"/>
              <a:gd name="connsiteY3" fmla="*/ 585783 h 1061737"/>
              <a:gd name="connsiteX4" fmla="*/ 574950 w 1061737"/>
              <a:gd name="connsiteY4" fmla="*/ 1041756 h 1061737"/>
              <a:gd name="connsiteX5" fmla="*/ 475955 w 1061737"/>
              <a:gd name="connsiteY5" fmla="*/ 1040706 h 1061737"/>
              <a:gd name="connsiteX6" fmla="*/ 19982 w 1061737"/>
              <a:gd name="connsiteY6" fmla="*/ 574949 h 1061737"/>
              <a:gd name="connsiteX7" fmla="*/ 21032 w 1061737"/>
              <a:gd name="connsiteY7" fmla="*/ 475957 h 1061737"/>
              <a:gd name="connsiteX8" fmla="*/ 486790 w 1061737"/>
              <a:gd name="connsiteY8" fmla="*/ 19983 h 1061737"/>
              <a:gd name="connsiteX9" fmla="*/ 536504 w 1061737"/>
              <a:gd name="connsiteY9" fmla="*/ 4 h 106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737" h="1061737">
                <a:moveTo>
                  <a:pt x="536504" y="4"/>
                </a:moveTo>
                <a:cubicBezTo>
                  <a:pt x="554418" y="195"/>
                  <a:pt x="572259" y="7220"/>
                  <a:pt x="585785" y="21031"/>
                </a:cubicBezTo>
                <a:lnTo>
                  <a:pt x="1041757" y="486789"/>
                </a:lnTo>
                <a:cubicBezTo>
                  <a:pt x="1068802" y="514416"/>
                  <a:pt x="1068332" y="558735"/>
                  <a:pt x="1040706" y="585783"/>
                </a:cubicBezTo>
                <a:lnTo>
                  <a:pt x="574950" y="1041756"/>
                </a:lnTo>
                <a:cubicBezTo>
                  <a:pt x="547322" y="1068803"/>
                  <a:pt x="503003" y="1068332"/>
                  <a:pt x="475955" y="1040706"/>
                </a:cubicBezTo>
                <a:lnTo>
                  <a:pt x="19982" y="574949"/>
                </a:lnTo>
                <a:cubicBezTo>
                  <a:pt x="-7065" y="547324"/>
                  <a:pt x="-6594" y="503003"/>
                  <a:pt x="21032" y="475957"/>
                </a:cubicBezTo>
                <a:lnTo>
                  <a:pt x="486790" y="19983"/>
                </a:lnTo>
                <a:cubicBezTo>
                  <a:pt x="500603" y="6458"/>
                  <a:pt x="518590" y="-186"/>
                  <a:pt x="536504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24"/>
          <p:cNvSpPr txBox="1"/>
          <p:nvPr>
            <p:custDataLst>
              <p:tags r:id="rId15"/>
            </p:custDataLst>
          </p:nvPr>
        </p:nvSpPr>
        <p:spPr>
          <a:xfrm flipH="1">
            <a:off x="6670040" y="2432050"/>
            <a:ext cx="639445" cy="60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lIns="90000" tIns="46800" rIns="90000" bIns="46800" rtlCol="0" anchor="ctr">
            <a:normAutofit fontScale="750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spc="300" dirty="0">
                <a:solidFill>
                  <a:schemeClr val="lt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200" b="1" spc="300" dirty="0">
              <a:solidFill>
                <a:schemeClr val="lt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33503" y="2656453"/>
            <a:ext cx="3176066" cy="744220"/>
          </a:xfrm>
          <a:prstGeom prst="rect">
            <a:avLst/>
          </a:prstGeom>
          <a:noFill/>
        </p:spPr>
        <p:txBody>
          <a:bodyPr wrap="square" bIns="0" rtlCol="0" anchor="b">
            <a:normAutofit lnSpcReduction="20000"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 pyecharts可视化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34588" y="3426073"/>
            <a:ext cx="3174156" cy="775475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9.3 综合示例——糗事百科用户数据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>
            <a:off x="5090160" y="1767840"/>
            <a:ext cx="0" cy="13620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1"/>
          <p:cNvSpPr txBox="1"/>
          <p:nvPr>
            <p:custDataLst>
              <p:tags r:id="rId11"/>
            </p:custDataLst>
          </p:nvPr>
        </p:nvSpPr>
        <p:spPr>
          <a:xfrm>
            <a:off x="5429250" y="1885950"/>
            <a:ext cx="2160270" cy="11258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9.3.1 数据来源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>
            <a:off x="8472805" y="1767840"/>
            <a:ext cx="0" cy="13620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1"/>
          <p:cNvSpPr txBox="1"/>
          <p:nvPr>
            <p:custDataLst>
              <p:tags r:id="rId13"/>
            </p:custDataLst>
          </p:nvPr>
        </p:nvSpPr>
        <p:spPr>
          <a:xfrm>
            <a:off x="8812530" y="1885950"/>
            <a:ext cx="2160270" cy="11258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9.3.2 定义问题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>
            <a:off x="5090160" y="3728720"/>
            <a:ext cx="0" cy="13620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/>
          <p:nvPr>
            <p:custDataLst>
              <p:tags r:id="rId15"/>
            </p:custDataLst>
          </p:nvPr>
        </p:nvSpPr>
        <p:spPr>
          <a:xfrm>
            <a:off x="5429250" y="3846830"/>
            <a:ext cx="2160270" cy="11258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9.3.3 数据清洗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6"/>
            </p:custDataLst>
          </p:nvPr>
        </p:nvCxnSpPr>
        <p:spPr>
          <a:xfrm>
            <a:off x="8472805" y="3728720"/>
            <a:ext cx="0" cy="13620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1"/>
          <p:cNvSpPr txBox="1"/>
          <p:nvPr>
            <p:custDataLst>
              <p:tags r:id="rId17"/>
            </p:custDataLst>
          </p:nvPr>
        </p:nvSpPr>
        <p:spPr>
          <a:xfrm>
            <a:off x="8812530" y="3846830"/>
            <a:ext cx="2160270" cy="112585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9.3.4 数据探索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10 时间序列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6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 时间序列</a:t>
            </a:r>
            <a:endParaRPr lang="zh-CN" altLang="en-US" sz="3555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72" idx="5"/>
            <a:endCxn id="76" idx="1"/>
          </p:cNvCxnSpPr>
          <p:nvPr>
            <p:custDataLst>
              <p:tags r:id="rId7"/>
            </p:custDataLst>
          </p:nvPr>
        </p:nvCxnSpPr>
        <p:spPr>
          <a:xfrm>
            <a:off x="2178050" y="2413635"/>
            <a:ext cx="795020" cy="627380"/>
          </a:xfrm>
          <a:prstGeom prst="line">
            <a:avLst/>
          </a:prstGeom>
          <a:ln w="3175">
            <a:solidFill>
              <a:schemeClr val="lt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6" idx="7"/>
            <a:endCxn id="84" idx="2"/>
          </p:cNvCxnSpPr>
          <p:nvPr>
            <p:custDataLst>
              <p:tags r:id="rId8"/>
            </p:custDataLst>
          </p:nvPr>
        </p:nvCxnSpPr>
        <p:spPr>
          <a:xfrm flipV="1">
            <a:off x="3516630" y="2077085"/>
            <a:ext cx="1899920" cy="964565"/>
          </a:xfrm>
          <a:prstGeom prst="line">
            <a:avLst/>
          </a:prstGeom>
          <a:ln w="3175">
            <a:solidFill>
              <a:schemeClr val="lt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4" idx="5"/>
            <a:endCxn id="89" idx="1"/>
          </p:cNvCxnSpPr>
          <p:nvPr>
            <p:custDataLst>
              <p:tags r:id="rId9"/>
            </p:custDataLst>
          </p:nvPr>
        </p:nvCxnSpPr>
        <p:spPr>
          <a:xfrm>
            <a:off x="6073140" y="2348865"/>
            <a:ext cx="1050290" cy="673100"/>
          </a:xfrm>
          <a:prstGeom prst="line">
            <a:avLst/>
          </a:prstGeom>
          <a:ln w="3175">
            <a:solidFill>
              <a:schemeClr val="lt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8" idx="4"/>
            <a:endCxn id="80" idx="0"/>
          </p:cNvCxnSpPr>
          <p:nvPr>
            <p:custDataLst>
              <p:tags r:id="rId10"/>
            </p:custDataLst>
          </p:nvPr>
        </p:nvCxnSpPr>
        <p:spPr>
          <a:xfrm flipH="1">
            <a:off x="5329555" y="3632835"/>
            <a:ext cx="2020570" cy="729615"/>
          </a:xfrm>
          <a:prstGeom prst="line">
            <a:avLst/>
          </a:prstGeom>
          <a:ln w="3175">
            <a:solidFill>
              <a:schemeClr val="lt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0" idx="4"/>
            <a:endCxn id="94" idx="2"/>
          </p:cNvCxnSpPr>
          <p:nvPr>
            <p:custDataLst>
              <p:tags r:id="rId11"/>
            </p:custDataLst>
          </p:nvPr>
        </p:nvCxnSpPr>
        <p:spPr>
          <a:xfrm>
            <a:off x="5329555" y="5131435"/>
            <a:ext cx="2813050" cy="734060"/>
          </a:xfrm>
          <a:prstGeom prst="line">
            <a:avLst/>
          </a:prstGeom>
          <a:ln w="3175">
            <a:solidFill>
              <a:schemeClr val="lt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>
            <p:custDataLst>
              <p:tags r:id="rId12"/>
            </p:custDataLst>
          </p:nvPr>
        </p:nvSpPr>
        <p:spPr>
          <a:xfrm>
            <a:off x="6965315" y="2863850"/>
            <a:ext cx="768985" cy="768985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>
            <p:custDataLst>
              <p:tags r:id="rId13"/>
            </p:custDataLst>
          </p:nvPr>
        </p:nvSpPr>
        <p:spPr>
          <a:xfrm>
            <a:off x="7030085" y="2928620"/>
            <a:ext cx="639445" cy="639445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>
            <p:custDataLst>
              <p:tags r:id="rId14"/>
            </p:custDataLst>
          </p:nvPr>
        </p:nvSpPr>
        <p:spPr>
          <a:xfrm>
            <a:off x="7104380" y="3002915"/>
            <a:ext cx="490220" cy="4902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0000" lnSpcReduction="20000"/>
          </a:bodyPr>
          <a:p>
            <a:pPr algn="ctr"/>
            <a:endParaRPr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任意多边形 90"/>
          <p:cNvSpPr/>
          <p:nvPr>
            <p:custDataLst>
              <p:tags r:id="rId15"/>
            </p:custDataLst>
          </p:nvPr>
        </p:nvSpPr>
        <p:spPr bwMode="auto">
          <a:xfrm>
            <a:off x="7249160" y="3126740"/>
            <a:ext cx="201295" cy="242570"/>
          </a:xfrm>
          <a:custGeom>
            <a:avLst/>
            <a:gdLst>
              <a:gd name="connsiteX0" fmla="*/ 97409 w 421152"/>
              <a:gd name="connsiteY0" fmla="*/ 433798 h 508000"/>
              <a:gd name="connsiteX1" fmla="*/ 80219 w 421152"/>
              <a:gd name="connsiteY1" fmla="*/ 450922 h 508000"/>
              <a:gd name="connsiteX2" fmla="*/ 97409 w 421152"/>
              <a:gd name="connsiteY2" fmla="*/ 465191 h 508000"/>
              <a:gd name="connsiteX3" fmla="*/ 312283 w 421152"/>
              <a:gd name="connsiteY3" fmla="*/ 465191 h 508000"/>
              <a:gd name="connsiteX4" fmla="*/ 326608 w 421152"/>
              <a:gd name="connsiteY4" fmla="*/ 450922 h 508000"/>
              <a:gd name="connsiteX5" fmla="*/ 312283 w 421152"/>
              <a:gd name="connsiteY5" fmla="*/ 433798 h 508000"/>
              <a:gd name="connsiteX6" fmla="*/ 97409 w 421152"/>
              <a:gd name="connsiteY6" fmla="*/ 433798 h 508000"/>
              <a:gd name="connsiteX7" fmla="*/ 51570 w 421152"/>
              <a:gd name="connsiteY7" fmla="*/ 333910 h 508000"/>
              <a:gd name="connsiteX8" fmla="*/ 25785 w 421152"/>
              <a:gd name="connsiteY8" fmla="*/ 362450 h 508000"/>
              <a:gd name="connsiteX9" fmla="*/ 25785 w 421152"/>
              <a:gd name="connsiteY9" fmla="*/ 419528 h 508000"/>
              <a:gd name="connsiteX10" fmla="*/ 42975 w 421152"/>
              <a:gd name="connsiteY10" fmla="*/ 419528 h 508000"/>
              <a:gd name="connsiteX11" fmla="*/ 42975 w 421152"/>
              <a:gd name="connsiteY11" fmla="*/ 396697 h 508000"/>
              <a:gd name="connsiteX12" fmla="*/ 68760 w 421152"/>
              <a:gd name="connsiteY12" fmla="*/ 371011 h 508000"/>
              <a:gd name="connsiteX13" fmla="*/ 352393 w 421152"/>
              <a:gd name="connsiteY13" fmla="*/ 371011 h 508000"/>
              <a:gd name="connsiteX14" fmla="*/ 375312 w 421152"/>
              <a:gd name="connsiteY14" fmla="*/ 396697 h 508000"/>
              <a:gd name="connsiteX15" fmla="*/ 375312 w 421152"/>
              <a:gd name="connsiteY15" fmla="*/ 419528 h 508000"/>
              <a:gd name="connsiteX16" fmla="*/ 383907 w 421152"/>
              <a:gd name="connsiteY16" fmla="*/ 419528 h 508000"/>
              <a:gd name="connsiteX17" fmla="*/ 395367 w 421152"/>
              <a:gd name="connsiteY17" fmla="*/ 388135 h 508000"/>
              <a:gd name="connsiteX18" fmla="*/ 395367 w 421152"/>
              <a:gd name="connsiteY18" fmla="*/ 362450 h 508000"/>
              <a:gd name="connsiteX19" fmla="*/ 369582 w 421152"/>
              <a:gd name="connsiteY19" fmla="*/ 333910 h 508000"/>
              <a:gd name="connsiteX20" fmla="*/ 51570 w 421152"/>
              <a:gd name="connsiteY20" fmla="*/ 333910 h 508000"/>
              <a:gd name="connsiteX21" fmla="*/ 108332 w 421152"/>
              <a:gd name="connsiteY21" fmla="*/ 133246 h 508000"/>
              <a:gd name="connsiteX22" fmla="*/ 323527 w 421152"/>
              <a:gd name="connsiteY22" fmla="*/ 133246 h 508000"/>
              <a:gd name="connsiteX23" fmla="*/ 337873 w 421152"/>
              <a:gd name="connsiteY23" fmla="*/ 147523 h 508000"/>
              <a:gd name="connsiteX24" fmla="*/ 323527 w 421152"/>
              <a:gd name="connsiteY24" fmla="*/ 161799 h 508000"/>
              <a:gd name="connsiteX25" fmla="*/ 108332 w 421152"/>
              <a:gd name="connsiteY25" fmla="*/ 161799 h 508000"/>
              <a:gd name="connsiteX26" fmla="*/ 93986 w 421152"/>
              <a:gd name="connsiteY26" fmla="*/ 147523 h 508000"/>
              <a:gd name="connsiteX27" fmla="*/ 108332 w 421152"/>
              <a:gd name="connsiteY27" fmla="*/ 133246 h 508000"/>
              <a:gd name="connsiteX28" fmla="*/ 68760 w 421152"/>
              <a:gd name="connsiteY28" fmla="*/ 79910 h 508000"/>
              <a:gd name="connsiteX29" fmla="*/ 40110 w 421152"/>
              <a:gd name="connsiteY29" fmla="*/ 108450 h 508000"/>
              <a:gd name="connsiteX30" fmla="*/ 40110 w 421152"/>
              <a:gd name="connsiteY30" fmla="*/ 205483 h 508000"/>
              <a:gd name="connsiteX31" fmla="*/ 68760 w 421152"/>
              <a:gd name="connsiteY31" fmla="*/ 236877 h 508000"/>
              <a:gd name="connsiteX32" fmla="*/ 346663 w 421152"/>
              <a:gd name="connsiteY32" fmla="*/ 236877 h 508000"/>
              <a:gd name="connsiteX33" fmla="*/ 378177 w 421152"/>
              <a:gd name="connsiteY33" fmla="*/ 205483 h 508000"/>
              <a:gd name="connsiteX34" fmla="*/ 378177 w 421152"/>
              <a:gd name="connsiteY34" fmla="*/ 108450 h 508000"/>
              <a:gd name="connsiteX35" fmla="*/ 346663 w 421152"/>
              <a:gd name="connsiteY35" fmla="*/ 79910 h 508000"/>
              <a:gd name="connsiteX36" fmla="*/ 68760 w 421152"/>
              <a:gd name="connsiteY36" fmla="*/ 79910 h 508000"/>
              <a:gd name="connsiteX37" fmla="*/ 83084 w 421152"/>
              <a:gd name="connsiteY37" fmla="*/ 0 h 508000"/>
              <a:gd name="connsiteX38" fmla="*/ 332338 w 421152"/>
              <a:gd name="connsiteY38" fmla="*/ 0 h 508000"/>
              <a:gd name="connsiteX39" fmla="*/ 386772 w 421152"/>
              <a:gd name="connsiteY39" fmla="*/ 19978 h 508000"/>
              <a:gd name="connsiteX40" fmla="*/ 398232 w 421152"/>
              <a:gd name="connsiteY40" fmla="*/ 28540 h 508000"/>
              <a:gd name="connsiteX41" fmla="*/ 421152 w 421152"/>
              <a:gd name="connsiteY41" fmla="*/ 77056 h 508000"/>
              <a:gd name="connsiteX42" fmla="*/ 421152 w 421152"/>
              <a:gd name="connsiteY42" fmla="*/ 413820 h 508000"/>
              <a:gd name="connsiteX43" fmla="*/ 398232 w 421152"/>
              <a:gd name="connsiteY43" fmla="*/ 442360 h 508000"/>
              <a:gd name="connsiteX44" fmla="*/ 375312 w 421152"/>
              <a:gd name="connsiteY44" fmla="*/ 442360 h 508000"/>
              <a:gd name="connsiteX45" fmla="*/ 375312 w 421152"/>
              <a:gd name="connsiteY45" fmla="*/ 476607 h 508000"/>
              <a:gd name="connsiteX46" fmla="*/ 343798 w 421152"/>
              <a:gd name="connsiteY46" fmla="*/ 508000 h 508000"/>
              <a:gd name="connsiteX47" fmla="*/ 71625 w 421152"/>
              <a:gd name="connsiteY47" fmla="*/ 508000 h 508000"/>
              <a:gd name="connsiteX48" fmla="*/ 42975 w 421152"/>
              <a:gd name="connsiteY48" fmla="*/ 476607 h 508000"/>
              <a:gd name="connsiteX49" fmla="*/ 42975 w 421152"/>
              <a:gd name="connsiteY49" fmla="*/ 442360 h 508000"/>
              <a:gd name="connsiteX50" fmla="*/ 20055 w 421152"/>
              <a:gd name="connsiteY50" fmla="*/ 442360 h 508000"/>
              <a:gd name="connsiteX51" fmla="*/ 0 w 421152"/>
              <a:gd name="connsiteY51" fmla="*/ 413820 h 508000"/>
              <a:gd name="connsiteX52" fmla="*/ 0 w 421152"/>
              <a:gd name="connsiteY52" fmla="*/ 77056 h 508000"/>
              <a:gd name="connsiteX53" fmla="*/ 22920 w 421152"/>
              <a:gd name="connsiteY53" fmla="*/ 25686 h 508000"/>
              <a:gd name="connsiteX54" fmla="*/ 28650 w 421152"/>
              <a:gd name="connsiteY54" fmla="*/ 19978 h 508000"/>
              <a:gd name="connsiteX55" fmla="*/ 83084 w 421152"/>
              <a:gd name="connsiteY55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21152" h="508000">
                <a:moveTo>
                  <a:pt x="97409" y="433798"/>
                </a:moveTo>
                <a:cubicBezTo>
                  <a:pt x="88814" y="433798"/>
                  <a:pt x="80219" y="442360"/>
                  <a:pt x="80219" y="450922"/>
                </a:cubicBezTo>
                <a:cubicBezTo>
                  <a:pt x="80219" y="459483"/>
                  <a:pt x="88814" y="465191"/>
                  <a:pt x="97409" y="465191"/>
                </a:cubicBezTo>
                <a:cubicBezTo>
                  <a:pt x="97409" y="465191"/>
                  <a:pt x="97409" y="465191"/>
                  <a:pt x="312283" y="465191"/>
                </a:cubicBezTo>
                <a:cubicBezTo>
                  <a:pt x="320878" y="465191"/>
                  <a:pt x="326608" y="459483"/>
                  <a:pt x="326608" y="450922"/>
                </a:cubicBezTo>
                <a:cubicBezTo>
                  <a:pt x="326608" y="442360"/>
                  <a:pt x="320878" y="433798"/>
                  <a:pt x="312283" y="433798"/>
                </a:cubicBezTo>
                <a:cubicBezTo>
                  <a:pt x="312283" y="433798"/>
                  <a:pt x="312283" y="433798"/>
                  <a:pt x="97409" y="433798"/>
                </a:cubicBezTo>
                <a:close/>
                <a:moveTo>
                  <a:pt x="51570" y="333910"/>
                </a:moveTo>
                <a:cubicBezTo>
                  <a:pt x="37245" y="333910"/>
                  <a:pt x="25785" y="348180"/>
                  <a:pt x="25785" y="362450"/>
                </a:cubicBezTo>
                <a:cubicBezTo>
                  <a:pt x="25785" y="362450"/>
                  <a:pt x="25785" y="362450"/>
                  <a:pt x="25785" y="419528"/>
                </a:cubicBezTo>
                <a:cubicBezTo>
                  <a:pt x="25785" y="419528"/>
                  <a:pt x="25785" y="419528"/>
                  <a:pt x="42975" y="419528"/>
                </a:cubicBezTo>
                <a:cubicBezTo>
                  <a:pt x="42975" y="419528"/>
                  <a:pt x="42975" y="419528"/>
                  <a:pt x="42975" y="396697"/>
                </a:cubicBezTo>
                <a:cubicBezTo>
                  <a:pt x="42975" y="382427"/>
                  <a:pt x="54435" y="371011"/>
                  <a:pt x="68760" y="371011"/>
                </a:cubicBezTo>
                <a:cubicBezTo>
                  <a:pt x="68760" y="371011"/>
                  <a:pt x="68760" y="371011"/>
                  <a:pt x="352393" y="371011"/>
                </a:cubicBezTo>
                <a:cubicBezTo>
                  <a:pt x="363852" y="371011"/>
                  <a:pt x="375312" y="382427"/>
                  <a:pt x="375312" y="396697"/>
                </a:cubicBezTo>
                <a:cubicBezTo>
                  <a:pt x="375312" y="396697"/>
                  <a:pt x="375312" y="396697"/>
                  <a:pt x="375312" y="419528"/>
                </a:cubicBezTo>
                <a:cubicBezTo>
                  <a:pt x="375312" y="419528"/>
                  <a:pt x="375312" y="419528"/>
                  <a:pt x="383907" y="419528"/>
                </a:cubicBezTo>
                <a:cubicBezTo>
                  <a:pt x="389637" y="419528"/>
                  <a:pt x="395367" y="405259"/>
                  <a:pt x="395367" y="388135"/>
                </a:cubicBezTo>
                <a:lnTo>
                  <a:pt x="395367" y="362450"/>
                </a:lnTo>
                <a:cubicBezTo>
                  <a:pt x="395367" y="348180"/>
                  <a:pt x="383907" y="333910"/>
                  <a:pt x="369582" y="333910"/>
                </a:cubicBezTo>
                <a:cubicBezTo>
                  <a:pt x="369582" y="333910"/>
                  <a:pt x="369582" y="333910"/>
                  <a:pt x="51570" y="333910"/>
                </a:cubicBezTo>
                <a:close/>
                <a:moveTo>
                  <a:pt x="108332" y="133246"/>
                </a:moveTo>
                <a:cubicBezTo>
                  <a:pt x="108332" y="133246"/>
                  <a:pt x="108332" y="133246"/>
                  <a:pt x="323527" y="133246"/>
                </a:cubicBezTo>
                <a:cubicBezTo>
                  <a:pt x="332135" y="133246"/>
                  <a:pt x="337873" y="138957"/>
                  <a:pt x="337873" y="147523"/>
                </a:cubicBezTo>
                <a:cubicBezTo>
                  <a:pt x="337873" y="156089"/>
                  <a:pt x="332135" y="161799"/>
                  <a:pt x="323527" y="161799"/>
                </a:cubicBezTo>
                <a:cubicBezTo>
                  <a:pt x="323527" y="161799"/>
                  <a:pt x="323527" y="161799"/>
                  <a:pt x="108332" y="161799"/>
                </a:cubicBezTo>
                <a:cubicBezTo>
                  <a:pt x="99725" y="161799"/>
                  <a:pt x="93986" y="156089"/>
                  <a:pt x="93986" y="147523"/>
                </a:cubicBezTo>
                <a:cubicBezTo>
                  <a:pt x="93986" y="138957"/>
                  <a:pt x="99725" y="133246"/>
                  <a:pt x="108332" y="133246"/>
                </a:cubicBezTo>
                <a:close/>
                <a:moveTo>
                  <a:pt x="68760" y="79910"/>
                </a:moveTo>
                <a:cubicBezTo>
                  <a:pt x="51570" y="79910"/>
                  <a:pt x="40110" y="91326"/>
                  <a:pt x="40110" y="108450"/>
                </a:cubicBezTo>
                <a:lnTo>
                  <a:pt x="40110" y="205483"/>
                </a:lnTo>
                <a:cubicBezTo>
                  <a:pt x="40110" y="222607"/>
                  <a:pt x="51570" y="236877"/>
                  <a:pt x="68760" y="236877"/>
                </a:cubicBezTo>
                <a:cubicBezTo>
                  <a:pt x="68760" y="236877"/>
                  <a:pt x="68760" y="236877"/>
                  <a:pt x="346663" y="236877"/>
                </a:cubicBezTo>
                <a:cubicBezTo>
                  <a:pt x="363852" y="236877"/>
                  <a:pt x="378177" y="222607"/>
                  <a:pt x="378177" y="205483"/>
                </a:cubicBezTo>
                <a:cubicBezTo>
                  <a:pt x="378177" y="205483"/>
                  <a:pt x="378177" y="205483"/>
                  <a:pt x="378177" y="108450"/>
                </a:cubicBezTo>
                <a:cubicBezTo>
                  <a:pt x="378177" y="91326"/>
                  <a:pt x="363852" y="79910"/>
                  <a:pt x="346663" y="79910"/>
                </a:cubicBezTo>
                <a:cubicBezTo>
                  <a:pt x="346663" y="79910"/>
                  <a:pt x="346663" y="79910"/>
                  <a:pt x="68760" y="79910"/>
                </a:cubicBezTo>
                <a:close/>
                <a:moveTo>
                  <a:pt x="83084" y="0"/>
                </a:moveTo>
                <a:cubicBezTo>
                  <a:pt x="83084" y="0"/>
                  <a:pt x="83084" y="0"/>
                  <a:pt x="332338" y="0"/>
                </a:cubicBezTo>
                <a:cubicBezTo>
                  <a:pt x="349528" y="0"/>
                  <a:pt x="375312" y="8562"/>
                  <a:pt x="386772" y="19978"/>
                </a:cubicBezTo>
                <a:cubicBezTo>
                  <a:pt x="386772" y="19978"/>
                  <a:pt x="386772" y="19978"/>
                  <a:pt x="398232" y="28540"/>
                </a:cubicBezTo>
                <a:cubicBezTo>
                  <a:pt x="409692" y="39955"/>
                  <a:pt x="421152" y="59933"/>
                  <a:pt x="421152" y="77056"/>
                </a:cubicBezTo>
                <a:cubicBezTo>
                  <a:pt x="421152" y="77056"/>
                  <a:pt x="421152" y="77056"/>
                  <a:pt x="421152" y="413820"/>
                </a:cubicBezTo>
                <a:cubicBezTo>
                  <a:pt x="421152" y="428090"/>
                  <a:pt x="409692" y="442360"/>
                  <a:pt x="398232" y="442360"/>
                </a:cubicBezTo>
                <a:cubicBezTo>
                  <a:pt x="398232" y="442360"/>
                  <a:pt x="398232" y="442360"/>
                  <a:pt x="375312" y="442360"/>
                </a:cubicBezTo>
                <a:cubicBezTo>
                  <a:pt x="375312" y="442360"/>
                  <a:pt x="375312" y="442360"/>
                  <a:pt x="375312" y="476607"/>
                </a:cubicBezTo>
                <a:cubicBezTo>
                  <a:pt x="375312" y="493731"/>
                  <a:pt x="360987" y="508000"/>
                  <a:pt x="343798" y="508000"/>
                </a:cubicBezTo>
                <a:cubicBezTo>
                  <a:pt x="343798" y="508000"/>
                  <a:pt x="343798" y="508000"/>
                  <a:pt x="71625" y="508000"/>
                </a:cubicBezTo>
                <a:cubicBezTo>
                  <a:pt x="54435" y="508000"/>
                  <a:pt x="42975" y="493731"/>
                  <a:pt x="42975" y="476607"/>
                </a:cubicBezTo>
                <a:cubicBezTo>
                  <a:pt x="42975" y="476607"/>
                  <a:pt x="42975" y="476607"/>
                  <a:pt x="42975" y="442360"/>
                </a:cubicBezTo>
                <a:cubicBezTo>
                  <a:pt x="42975" y="442360"/>
                  <a:pt x="42975" y="442360"/>
                  <a:pt x="20055" y="442360"/>
                </a:cubicBezTo>
                <a:cubicBezTo>
                  <a:pt x="8595" y="442360"/>
                  <a:pt x="0" y="428090"/>
                  <a:pt x="0" y="413820"/>
                </a:cubicBezTo>
                <a:cubicBezTo>
                  <a:pt x="0" y="413820"/>
                  <a:pt x="0" y="413820"/>
                  <a:pt x="0" y="77056"/>
                </a:cubicBezTo>
                <a:cubicBezTo>
                  <a:pt x="0" y="59933"/>
                  <a:pt x="11460" y="37101"/>
                  <a:pt x="22920" y="25686"/>
                </a:cubicBezTo>
                <a:cubicBezTo>
                  <a:pt x="22920" y="25686"/>
                  <a:pt x="22920" y="25686"/>
                  <a:pt x="28650" y="19978"/>
                </a:cubicBezTo>
                <a:cubicBezTo>
                  <a:pt x="42975" y="8562"/>
                  <a:pt x="65895" y="0"/>
                  <a:pt x="830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475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椭圆 83"/>
          <p:cNvSpPr/>
          <p:nvPr>
            <p:custDataLst>
              <p:tags r:id="rId16"/>
            </p:custDataLst>
          </p:nvPr>
        </p:nvSpPr>
        <p:spPr>
          <a:xfrm>
            <a:off x="5416550" y="1692275"/>
            <a:ext cx="768985" cy="768985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>
            <p:custDataLst>
              <p:tags r:id="rId17"/>
            </p:custDataLst>
          </p:nvPr>
        </p:nvSpPr>
        <p:spPr>
          <a:xfrm>
            <a:off x="5481955" y="1757045"/>
            <a:ext cx="639445" cy="639445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>
            <p:custDataLst>
              <p:tags r:id="rId18"/>
            </p:custDataLst>
          </p:nvPr>
        </p:nvSpPr>
        <p:spPr>
          <a:xfrm>
            <a:off x="5556250" y="1831975"/>
            <a:ext cx="490220" cy="4902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00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任意多边形 86"/>
          <p:cNvSpPr/>
          <p:nvPr>
            <p:custDataLst>
              <p:tags r:id="rId19"/>
            </p:custDataLst>
          </p:nvPr>
        </p:nvSpPr>
        <p:spPr bwMode="auto">
          <a:xfrm>
            <a:off x="5694045" y="1955800"/>
            <a:ext cx="214630" cy="242570"/>
          </a:xfrm>
          <a:custGeom>
            <a:avLst/>
            <a:gdLst>
              <a:gd name="connsiteX0" fmla="*/ 32079 w 449102"/>
              <a:gd name="connsiteY0" fmla="*/ 355245 h 508000"/>
              <a:gd name="connsiteX1" fmla="*/ 32079 w 449102"/>
              <a:gd name="connsiteY1" fmla="*/ 387217 h 508000"/>
              <a:gd name="connsiteX2" fmla="*/ 60593 w 449102"/>
              <a:gd name="connsiteY2" fmla="*/ 387217 h 508000"/>
              <a:gd name="connsiteX3" fmla="*/ 32079 w 449102"/>
              <a:gd name="connsiteY3" fmla="*/ 355245 h 508000"/>
              <a:gd name="connsiteX4" fmla="*/ 231680 w 449102"/>
              <a:gd name="connsiteY4" fmla="*/ 248672 h 508000"/>
              <a:gd name="connsiteX5" fmla="*/ 213858 w 449102"/>
              <a:gd name="connsiteY5" fmla="*/ 266434 h 508000"/>
              <a:gd name="connsiteX6" fmla="*/ 213858 w 449102"/>
              <a:gd name="connsiteY6" fmla="*/ 284196 h 508000"/>
              <a:gd name="connsiteX7" fmla="*/ 352866 w 449102"/>
              <a:gd name="connsiteY7" fmla="*/ 284196 h 508000"/>
              <a:gd name="connsiteX8" fmla="*/ 370688 w 449102"/>
              <a:gd name="connsiteY8" fmla="*/ 266434 h 508000"/>
              <a:gd name="connsiteX9" fmla="*/ 370688 w 449102"/>
              <a:gd name="connsiteY9" fmla="*/ 248672 h 508000"/>
              <a:gd name="connsiteX10" fmla="*/ 231680 w 449102"/>
              <a:gd name="connsiteY10" fmla="*/ 248672 h 508000"/>
              <a:gd name="connsiteX11" fmla="*/ 217107 w 449102"/>
              <a:gd name="connsiteY11" fmla="*/ 98655 h 508000"/>
              <a:gd name="connsiteX12" fmla="*/ 316580 w 449102"/>
              <a:gd name="connsiteY12" fmla="*/ 98655 h 508000"/>
              <a:gd name="connsiteX13" fmla="*/ 316580 w 449102"/>
              <a:gd name="connsiteY13" fmla="*/ 112934 h 508000"/>
              <a:gd name="connsiteX14" fmla="*/ 309475 w 449102"/>
              <a:gd name="connsiteY14" fmla="*/ 130782 h 508000"/>
              <a:gd name="connsiteX15" fmla="*/ 302370 w 449102"/>
              <a:gd name="connsiteY15" fmla="*/ 130782 h 508000"/>
              <a:gd name="connsiteX16" fmla="*/ 302370 w 449102"/>
              <a:gd name="connsiteY16" fmla="*/ 112934 h 508000"/>
              <a:gd name="connsiteX17" fmla="*/ 224212 w 449102"/>
              <a:gd name="connsiteY17" fmla="*/ 112934 h 508000"/>
              <a:gd name="connsiteX18" fmla="*/ 213554 w 449102"/>
              <a:gd name="connsiteY18" fmla="*/ 130782 h 508000"/>
              <a:gd name="connsiteX19" fmla="*/ 117633 w 449102"/>
              <a:gd name="connsiteY19" fmla="*/ 130782 h 508000"/>
              <a:gd name="connsiteX20" fmla="*/ 106976 w 449102"/>
              <a:gd name="connsiteY20" fmla="*/ 141491 h 508000"/>
              <a:gd name="connsiteX21" fmla="*/ 106976 w 449102"/>
              <a:gd name="connsiteY21" fmla="*/ 216452 h 508000"/>
              <a:gd name="connsiteX22" fmla="*/ 99870 w 449102"/>
              <a:gd name="connsiteY22" fmla="*/ 216452 h 508000"/>
              <a:gd name="connsiteX23" fmla="*/ 92765 w 449102"/>
              <a:gd name="connsiteY23" fmla="*/ 198604 h 508000"/>
              <a:gd name="connsiteX24" fmla="*/ 92765 w 449102"/>
              <a:gd name="connsiteY24" fmla="*/ 141491 h 508000"/>
              <a:gd name="connsiteX25" fmla="*/ 117633 w 449102"/>
              <a:gd name="connsiteY25" fmla="*/ 116503 h 508000"/>
              <a:gd name="connsiteX26" fmla="*/ 206449 w 449102"/>
              <a:gd name="connsiteY26" fmla="*/ 116503 h 508000"/>
              <a:gd name="connsiteX27" fmla="*/ 185531 w 449102"/>
              <a:gd name="connsiteY27" fmla="*/ 55954 h 508000"/>
              <a:gd name="connsiteX28" fmla="*/ 285658 w 449102"/>
              <a:gd name="connsiteY28" fmla="*/ 55954 h 508000"/>
              <a:gd name="connsiteX29" fmla="*/ 285658 w 449102"/>
              <a:gd name="connsiteY29" fmla="*/ 70159 h 508000"/>
              <a:gd name="connsiteX30" fmla="*/ 278506 w 449102"/>
              <a:gd name="connsiteY30" fmla="*/ 87915 h 508000"/>
              <a:gd name="connsiteX31" fmla="*/ 271354 w 449102"/>
              <a:gd name="connsiteY31" fmla="*/ 87915 h 508000"/>
              <a:gd name="connsiteX32" fmla="*/ 271354 w 449102"/>
              <a:gd name="connsiteY32" fmla="*/ 70159 h 508000"/>
              <a:gd name="connsiteX33" fmla="*/ 196258 w 449102"/>
              <a:gd name="connsiteY33" fmla="*/ 70159 h 508000"/>
              <a:gd name="connsiteX34" fmla="*/ 181955 w 449102"/>
              <a:gd name="connsiteY34" fmla="*/ 87915 h 508000"/>
              <a:gd name="connsiteX35" fmla="*/ 85403 w 449102"/>
              <a:gd name="connsiteY35" fmla="*/ 87915 h 508000"/>
              <a:gd name="connsiteX36" fmla="*/ 74675 w 449102"/>
              <a:gd name="connsiteY36" fmla="*/ 102120 h 508000"/>
              <a:gd name="connsiteX37" fmla="*/ 74675 w 449102"/>
              <a:gd name="connsiteY37" fmla="*/ 176696 h 508000"/>
              <a:gd name="connsiteX38" fmla="*/ 67523 w 449102"/>
              <a:gd name="connsiteY38" fmla="*/ 176696 h 508000"/>
              <a:gd name="connsiteX39" fmla="*/ 60371 w 449102"/>
              <a:gd name="connsiteY39" fmla="*/ 155389 h 508000"/>
              <a:gd name="connsiteX40" fmla="*/ 60371 w 449102"/>
              <a:gd name="connsiteY40" fmla="*/ 102120 h 508000"/>
              <a:gd name="connsiteX41" fmla="*/ 85403 w 449102"/>
              <a:gd name="connsiteY41" fmla="*/ 73710 h 508000"/>
              <a:gd name="connsiteX42" fmla="*/ 174803 w 449102"/>
              <a:gd name="connsiteY42" fmla="*/ 73710 h 508000"/>
              <a:gd name="connsiteX43" fmla="*/ 185531 w 449102"/>
              <a:gd name="connsiteY43" fmla="*/ 55954 h 508000"/>
              <a:gd name="connsiteX44" fmla="*/ 49900 w 449102"/>
              <a:gd name="connsiteY44" fmla="*/ 35525 h 508000"/>
              <a:gd name="connsiteX45" fmla="*/ 32079 w 449102"/>
              <a:gd name="connsiteY45" fmla="*/ 53287 h 508000"/>
              <a:gd name="connsiteX46" fmla="*/ 32079 w 449102"/>
              <a:gd name="connsiteY46" fmla="*/ 198937 h 508000"/>
              <a:gd name="connsiteX47" fmla="*/ 128315 w 449102"/>
              <a:gd name="connsiteY47" fmla="*/ 287748 h 508000"/>
              <a:gd name="connsiteX48" fmla="*/ 128315 w 449102"/>
              <a:gd name="connsiteY48" fmla="*/ 195385 h 508000"/>
              <a:gd name="connsiteX49" fmla="*/ 163958 w 449102"/>
              <a:gd name="connsiteY49" fmla="*/ 156308 h 508000"/>
              <a:gd name="connsiteX50" fmla="*/ 352866 w 449102"/>
              <a:gd name="connsiteY50" fmla="*/ 156308 h 508000"/>
              <a:gd name="connsiteX51" fmla="*/ 352866 w 449102"/>
              <a:gd name="connsiteY51" fmla="*/ 35525 h 508000"/>
              <a:gd name="connsiteX52" fmla="*/ 49900 w 449102"/>
              <a:gd name="connsiteY52" fmla="*/ 35525 h 508000"/>
              <a:gd name="connsiteX53" fmla="*/ 39207 w 449102"/>
              <a:gd name="connsiteY53" fmla="*/ 0 h 508000"/>
              <a:gd name="connsiteX54" fmla="*/ 377816 w 449102"/>
              <a:gd name="connsiteY54" fmla="*/ 0 h 508000"/>
              <a:gd name="connsiteX55" fmla="*/ 377816 w 449102"/>
              <a:gd name="connsiteY55" fmla="*/ 156308 h 508000"/>
              <a:gd name="connsiteX56" fmla="*/ 449102 w 449102"/>
              <a:gd name="connsiteY56" fmla="*/ 156308 h 508000"/>
              <a:gd name="connsiteX57" fmla="*/ 449102 w 449102"/>
              <a:gd name="connsiteY57" fmla="*/ 468923 h 508000"/>
              <a:gd name="connsiteX58" fmla="*/ 409895 w 449102"/>
              <a:gd name="connsiteY58" fmla="*/ 508000 h 508000"/>
              <a:gd name="connsiteX59" fmla="*/ 128315 w 449102"/>
              <a:gd name="connsiteY59" fmla="*/ 508000 h 508000"/>
              <a:gd name="connsiteX60" fmla="*/ 128315 w 449102"/>
              <a:gd name="connsiteY60" fmla="*/ 458266 h 508000"/>
              <a:gd name="connsiteX61" fmla="*/ 74850 w 449102"/>
              <a:gd name="connsiteY61" fmla="*/ 401427 h 508000"/>
              <a:gd name="connsiteX62" fmla="*/ 0 w 449102"/>
              <a:gd name="connsiteY62" fmla="*/ 401427 h 508000"/>
              <a:gd name="connsiteX63" fmla="*/ 0 w 449102"/>
              <a:gd name="connsiteY63" fmla="*/ 39077 h 508000"/>
              <a:gd name="connsiteX64" fmla="*/ 39207 w 449102"/>
              <a:gd name="connsiteY64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49102" h="508000">
                <a:moveTo>
                  <a:pt x="32079" y="355245"/>
                </a:moveTo>
                <a:cubicBezTo>
                  <a:pt x="32079" y="355245"/>
                  <a:pt x="32079" y="355245"/>
                  <a:pt x="32079" y="387217"/>
                </a:cubicBezTo>
                <a:lnTo>
                  <a:pt x="60593" y="387217"/>
                </a:lnTo>
                <a:cubicBezTo>
                  <a:pt x="60593" y="387217"/>
                  <a:pt x="60593" y="387217"/>
                  <a:pt x="32079" y="355245"/>
                </a:cubicBezTo>
                <a:close/>
                <a:moveTo>
                  <a:pt x="231680" y="248672"/>
                </a:moveTo>
                <a:cubicBezTo>
                  <a:pt x="220987" y="248672"/>
                  <a:pt x="213858" y="255776"/>
                  <a:pt x="213858" y="266434"/>
                </a:cubicBezTo>
                <a:cubicBezTo>
                  <a:pt x="213858" y="266434"/>
                  <a:pt x="213858" y="266434"/>
                  <a:pt x="213858" y="284196"/>
                </a:cubicBezTo>
                <a:cubicBezTo>
                  <a:pt x="213858" y="284196"/>
                  <a:pt x="213858" y="284196"/>
                  <a:pt x="352866" y="284196"/>
                </a:cubicBezTo>
                <a:cubicBezTo>
                  <a:pt x="363559" y="284196"/>
                  <a:pt x="370688" y="277091"/>
                  <a:pt x="370688" y="266434"/>
                </a:cubicBezTo>
                <a:cubicBezTo>
                  <a:pt x="370688" y="255776"/>
                  <a:pt x="370688" y="248672"/>
                  <a:pt x="370688" y="248672"/>
                </a:cubicBezTo>
                <a:cubicBezTo>
                  <a:pt x="370688" y="248672"/>
                  <a:pt x="370688" y="248672"/>
                  <a:pt x="231680" y="248672"/>
                </a:cubicBezTo>
                <a:close/>
                <a:moveTo>
                  <a:pt x="217107" y="98655"/>
                </a:moveTo>
                <a:cubicBezTo>
                  <a:pt x="217107" y="98655"/>
                  <a:pt x="217107" y="98655"/>
                  <a:pt x="316580" y="98655"/>
                </a:cubicBezTo>
                <a:cubicBezTo>
                  <a:pt x="316580" y="98655"/>
                  <a:pt x="316580" y="98655"/>
                  <a:pt x="316580" y="112934"/>
                </a:cubicBezTo>
                <a:cubicBezTo>
                  <a:pt x="316580" y="123642"/>
                  <a:pt x="313028" y="130782"/>
                  <a:pt x="309475" y="130782"/>
                </a:cubicBezTo>
                <a:cubicBezTo>
                  <a:pt x="309475" y="130782"/>
                  <a:pt x="309475" y="130782"/>
                  <a:pt x="302370" y="130782"/>
                </a:cubicBezTo>
                <a:cubicBezTo>
                  <a:pt x="302370" y="130782"/>
                  <a:pt x="302370" y="130782"/>
                  <a:pt x="302370" y="112934"/>
                </a:cubicBezTo>
                <a:cubicBezTo>
                  <a:pt x="302370" y="112934"/>
                  <a:pt x="302370" y="112934"/>
                  <a:pt x="224212" y="112934"/>
                </a:cubicBezTo>
                <a:cubicBezTo>
                  <a:pt x="224212" y="112934"/>
                  <a:pt x="224212" y="112934"/>
                  <a:pt x="213554" y="130782"/>
                </a:cubicBezTo>
                <a:cubicBezTo>
                  <a:pt x="213554" y="130782"/>
                  <a:pt x="213554" y="130782"/>
                  <a:pt x="117633" y="130782"/>
                </a:cubicBezTo>
                <a:cubicBezTo>
                  <a:pt x="110528" y="130782"/>
                  <a:pt x="106976" y="134351"/>
                  <a:pt x="106976" y="141491"/>
                </a:cubicBezTo>
                <a:cubicBezTo>
                  <a:pt x="106976" y="141491"/>
                  <a:pt x="106976" y="141491"/>
                  <a:pt x="106976" y="216452"/>
                </a:cubicBezTo>
                <a:cubicBezTo>
                  <a:pt x="106976" y="216452"/>
                  <a:pt x="106976" y="216452"/>
                  <a:pt x="99870" y="216452"/>
                </a:cubicBezTo>
                <a:cubicBezTo>
                  <a:pt x="92765" y="216452"/>
                  <a:pt x="92765" y="209313"/>
                  <a:pt x="92765" y="198604"/>
                </a:cubicBezTo>
                <a:cubicBezTo>
                  <a:pt x="92765" y="198604"/>
                  <a:pt x="92765" y="198604"/>
                  <a:pt x="92765" y="141491"/>
                </a:cubicBezTo>
                <a:cubicBezTo>
                  <a:pt x="92765" y="127212"/>
                  <a:pt x="103423" y="116503"/>
                  <a:pt x="117633" y="116503"/>
                </a:cubicBezTo>
                <a:cubicBezTo>
                  <a:pt x="117633" y="116503"/>
                  <a:pt x="117633" y="116503"/>
                  <a:pt x="206449" y="116503"/>
                </a:cubicBezTo>
                <a:close/>
                <a:moveTo>
                  <a:pt x="185531" y="55954"/>
                </a:moveTo>
                <a:cubicBezTo>
                  <a:pt x="185531" y="55954"/>
                  <a:pt x="185531" y="55954"/>
                  <a:pt x="285658" y="55954"/>
                </a:cubicBezTo>
                <a:cubicBezTo>
                  <a:pt x="285658" y="55954"/>
                  <a:pt x="285658" y="55954"/>
                  <a:pt x="285658" y="70159"/>
                </a:cubicBezTo>
                <a:cubicBezTo>
                  <a:pt x="285658" y="80813"/>
                  <a:pt x="282082" y="87915"/>
                  <a:pt x="278506" y="87915"/>
                </a:cubicBezTo>
                <a:cubicBezTo>
                  <a:pt x="278506" y="87915"/>
                  <a:pt x="278506" y="87915"/>
                  <a:pt x="271354" y="87915"/>
                </a:cubicBezTo>
                <a:cubicBezTo>
                  <a:pt x="271354" y="87915"/>
                  <a:pt x="271354" y="87915"/>
                  <a:pt x="271354" y="70159"/>
                </a:cubicBezTo>
                <a:cubicBezTo>
                  <a:pt x="271354" y="70159"/>
                  <a:pt x="271354" y="70159"/>
                  <a:pt x="196258" y="70159"/>
                </a:cubicBezTo>
                <a:lnTo>
                  <a:pt x="181955" y="87915"/>
                </a:lnTo>
                <a:cubicBezTo>
                  <a:pt x="181955" y="87915"/>
                  <a:pt x="181955" y="87915"/>
                  <a:pt x="85403" y="87915"/>
                </a:cubicBezTo>
                <a:cubicBezTo>
                  <a:pt x="78251" y="87915"/>
                  <a:pt x="74675" y="95018"/>
                  <a:pt x="74675" y="102120"/>
                </a:cubicBezTo>
                <a:cubicBezTo>
                  <a:pt x="74675" y="102120"/>
                  <a:pt x="74675" y="102120"/>
                  <a:pt x="74675" y="176696"/>
                </a:cubicBezTo>
                <a:cubicBezTo>
                  <a:pt x="74675" y="176696"/>
                  <a:pt x="74675" y="176696"/>
                  <a:pt x="67523" y="176696"/>
                </a:cubicBezTo>
                <a:cubicBezTo>
                  <a:pt x="63947" y="176696"/>
                  <a:pt x="60371" y="166043"/>
                  <a:pt x="60371" y="155389"/>
                </a:cubicBezTo>
                <a:cubicBezTo>
                  <a:pt x="60371" y="155389"/>
                  <a:pt x="60371" y="155389"/>
                  <a:pt x="60371" y="102120"/>
                </a:cubicBezTo>
                <a:cubicBezTo>
                  <a:pt x="60371" y="87915"/>
                  <a:pt x="71099" y="73710"/>
                  <a:pt x="85403" y="73710"/>
                </a:cubicBezTo>
                <a:cubicBezTo>
                  <a:pt x="85403" y="73710"/>
                  <a:pt x="85403" y="73710"/>
                  <a:pt x="174803" y="73710"/>
                </a:cubicBezTo>
                <a:cubicBezTo>
                  <a:pt x="174803" y="73710"/>
                  <a:pt x="174803" y="73710"/>
                  <a:pt x="185531" y="55954"/>
                </a:cubicBezTo>
                <a:close/>
                <a:moveTo>
                  <a:pt x="49900" y="35525"/>
                </a:moveTo>
                <a:cubicBezTo>
                  <a:pt x="39207" y="35525"/>
                  <a:pt x="32079" y="42630"/>
                  <a:pt x="32079" y="53287"/>
                </a:cubicBezTo>
                <a:cubicBezTo>
                  <a:pt x="32079" y="53287"/>
                  <a:pt x="32079" y="53287"/>
                  <a:pt x="32079" y="198937"/>
                </a:cubicBezTo>
                <a:cubicBezTo>
                  <a:pt x="32079" y="198937"/>
                  <a:pt x="32079" y="198937"/>
                  <a:pt x="128315" y="287748"/>
                </a:cubicBezTo>
                <a:cubicBezTo>
                  <a:pt x="128315" y="287748"/>
                  <a:pt x="128315" y="287748"/>
                  <a:pt x="128315" y="195385"/>
                </a:cubicBezTo>
                <a:cubicBezTo>
                  <a:pt x="128315" y="174070"/>
                  <a:pt x="142572" y="156308"/>
                  <a:pt x="163958" y="156308"/>
                </a:cubicBezTo>
                <a:cubicBezTo>
                  <a:pt x="163958" y="156308"/>
                  <a:pt x="163958" y="156308"/>
                  <a:pt x="352866" y="156308"/>
                </a:cubicBezTo>
                <a:cubicBezTo>
                  <a:pt x="352866" y="156308"/>
                  <a:pt x="352866" y="156308"/>
                  <a:pt x="352866" y="35525"/>
                </a:cubicBezTo>
                <a:cubicBezTo>
                  <a:pt x="352866" y="35525"/>
                  <a:pt x="352866" y="35525"/>
                  <a:pt x="49900" y="35525"/>
                </a:cubicBezTo>
                <a:close/>
                <a:moveTo>
                  <a:pt x="39207" y="0"/>
                </a:moveTo>
                <a:cubicBezTo>
                  <a:pt x="39207" y="0"/>
                  <a:pt x="39207" y="0"/>
                  <a:pt x="377816" y="0"/>
                </a:cubicBezTo>
                <a:lnTo>
                  <a:pt x="377816" y="156308"/>
                </a:lnTo>
                <a:cubicBezTo>
                  <a:pt x="377816" y="156308"/>
                  <a:pt x="377816" y="156308"/>
                  <a:pt x="449102" y="156308"/>
                </a:cubicBezTo>
                <a:cubicBezTo>
                  <a:pt x="449102" y="156308"/>
                  <a:pt x="449102" y="156308"/>
                  <a:pt x="449102" y="468923"/>
                </a:cubicBezTo>
                <a:cubicBezTo>
                  <a:pt x="449102" y="490238"/>
                  <a:pt x="431281" y="508000"/>
                  <a:pt x="409895" y="508000"/>
                </a:cubicBezTo>
                <a:cubicBezTo>
                  <a:pt x="409895" y="508000"/>
                  <a:pt x="409895" y="508000"/>
                  <a:pt x="128315" y="508000"/>
                </a:cubicBezTo>
                <a:cubicBezTo>
                  <a:pt x="128315" y="508000"/>
                  <a:pt x="128315" y="508000"/>
                  <a:pt x="128315" y="458266"/>
                </a:cubicBezTo>
                <a:cubicBezTo>
                  <a:pt x="128315" y="458266"/>
                  <a:pt x="128315" y="458266"/>
                  <a:pt x="74850" y="401427"/>
                </a:cubicBezTo>
                <a:cubicBezTo>
                  <a:pt x="74850" y="401427"/>
                  <a:pt x="74850" y="401427"/>
                  <a:pt x="0" y="401427"/>
                </a:cubicBezTo>
                <a:cubicBezTo>
                  <a:pt x="0" y="401427"/>
                  <a:pt x="0" y="401427"/>
                  <a:pt x="0" y="39077"/>
                </a:cubicBezTo>
                <a:cubicBezTo>
                  <a:pt x="0" y="17762"/>
                  <a:pt x="17822" y="0"/>
                  <a:pt x="392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475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>
            <p:custDataLst>
              <p:tags r:id="rId20"/>
            </p:custDataLst>
          </p:nvPr>
        </p:nvSpPr>
        <p:spPr>
          <a:xfrm>
            <a:off x="2860040" y="2928620"/>
            <a:ext cx="768985" cy="76898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>
            <p:custDataLst>
              <p:tags r:id="rId21"/>
            </p:custDataLst>
          </p:nvPr>
        </p:nvSpPr>
        <p:spPr>
          <a:xfrm>
            <a:off x="2925445" y="2993390"/>
            <a:ext cx="639445" cy="63944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>
            <p:custDataLst>
              <p:tags r:id="rId22"/>
            </p:custDataLst>
          </p:nvPr>
        </p:nvSpPr>
        <p:spPr>
          <a:xfrm>
            <a:off x="2999740" y="3068320"/>
            <a:ext cx="490220" cy="4902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00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任意多边形 78"/>
          <p:cNvSpPr/>
          <p:nvPr>
            <p:custDataLst>
              <p:tags r:id="rId23"/>
            </p:custDataLst>
          </p:nvPr>
        </p:nvSpPr>
        <p:spPr bwMode="auto">
          <a:xfrm>
            <a:off x="3123565" y="3192145"/>
            <a:ext cx="242570" cy="241935"/>
          </a:xfrm>
          <a:custGeom>
            <a:avLst/>
            <a:gdLst>
              <a:gd name="connsiteX0" fmla="*/ 84666 w 508000"/>
              <a:gd name="connsiteY0" fmla="*/ 303955 h 506592"/>
              <a:gd name="connsiteX1" fmla="*/ 233680 w 508000"/>
              <a:gd name="connsiteY1" fmla="*/ 428915 h 506592"/>
              <a:gd name="connsiteX2" fmla="*/ 233680 w 508000"/>
              <a:gd name="connsiteY2" fmla="*/ 408651 h 506592"/>
              <a:gd name="connsiteX3" fmla="*/ 254000 w 508000"/>
              <a:gd name="connsiteY3" fmla="*/ 391765 h 506592"/>
              <a:gd name="connsiteX4" fmla="*/ 274320 w 508000"/>
              <a:gd name="connsiteY4" fmla="*/ 408651 h 506592"/>
              <a:gd name="connsiteX5" fmla="*/ 274320 w 508000"/>
              <a:gd name="connsiteY5" fmla="*/ 428915 h 506592"/>
              <a:gd name="connsiteX6" fmla="*/ 423334 w 508000"/>
              <a:gd name="connsiteY6" fmla="*/ 303955 h 506592"/>
              <a:gd name="connsiteX7" fmla="*/ 254000 w 508000"/>
              <a:gd name="connsiteY7" fmla="*/ 371501 h 506592"/>
              <a:gd name="connsiteX8" fmla="*/ 84666 w 508000"/>
              <a:gd name="connsiteY8" fmla="*/ 303955 h 506592"/>
              <a:gd name="connsiteX9" fmla="*/ 362374 w 508000"/>
              <a:gd name="connsiteY9" fmla="*/ 209392 h 506592"/>
              <a:gd name="connsiteX10" fmla="*/ 372534 w 508000"/>
              <a:gd name="connsiteY10" fmla="*/ 253296 h 506592"/>
              <a:gd name="connsiteX11" fmla="*/ 362374 w 508000"/>
              <a:gd name="connsiteY11" fmla="*/ 297201 h 506592"/>
              <a:gd name="connsiteX12" fmla="*/ 423334 w 508000"/>
              <a:gd name="connsiteY12" fmla="*/ 253296 h 506592"/>
              <a:gd name="connsiteX13" fmla="*/ 362374 w 508000"/>
              <a:gd name="connsiteY13" fmla="*/ 209392 h 506592"/>
              <a:gd name="connsiteX14" fmla="*/ 145626 w 508000"/>
              <a:gd name="connsiteY14" fmla="*/ 209392 h 506592"/>
              <a:gd name="connsiteX15" fmla="*/ 88053 w 508000"/>
              <a:gd name="connsiteY15" fmla="*/ 253296 h 506592"/>
              <a:gd name="connsiteX16" fmla="*/ 145626 w 508000"/>
              <a:gd name="connsiteY16" fmla="*/ 297201 h 506592"/>
              <a:gd name="connsiteX17" fmla="*/ 138853 w 508000"/>
              <a:gd name="connsiteY17" fmla="*/ 253296 h 506592"/>
              <a:gd name="connsiteX18" fmla="*/ 145626 w 508000"/>
              <a:gd name="connsiteY18" fmla="*/ 209392 h 506592"/>
              <a:gd name="connsiteX19" fmla="*/ 254413 w 508000"/>
              <a:gd name="connsiteY19" fmla="*/ 205451 h 506592"/>
              <a:gd name="connsiteX20" fmla="*/ 305363 w 508000"/>
              <a:gd name="connsiteY20" fmla="*/ 253005 h 506592"/>
              <a:gd name="connsiteX21" fmla="*/ 254413 w 508000"/>
              <a:gd name="connsiteY21" fmla="*/ 303955 h 506592"/>
              <a:gd name="connsiteX22" fmla="*/ 206859 w 508000"/>
              <a:gd name="connsiteY22" fmla="*/ 253005 h 506592"/>
              <a:gd name="connsiteX23" fmla="*/ 254413 w 508000"/>
              <a:gd name="connsiteY23" fmla="*/ 205451 h 506592"/>
              <a:gd name="connsiteX24" fmla="*/ 254000 w 508000"/>
              <a:gd name="connsiteY24" fmla="*/ 175618 h 506592"/>
              <a:gd name="connsiteX25" fmla="*/ 176106 w 508000"/>
              <a:gd name="connsiteY25" fmla="*/ 253296 h 506592"/>
              <a:gd name="connsiteX26" fmla="*/ 254000 w 508000"/>
              <a:gd name="connsiteY26" fmla="*/ 330974 h 506592"/>
              <a:gd name="connsiteX27" fmla="*/ 331894 w 508000"/>
              <a:gd name="connsiteY27" fmla="*/ 253296 h 506592"/>
              <a:gd name="connsiteX28" fmla="*/ 254000 w 508000"/>
              <a:gd name="connsiteY28" fmla="*/ 175618 h 506592"/>
              <a:gd name="connsiteX29" fmla="*/ 233680 w 508000"/>
              <a:gd name="connsiteY29" fmla="*/ 77677 h 506592"/>
              <a:gd name="connsiteX30" fmla="*/ 84666 w 508000"/>
              <a:gd name="connsiteY30" fmla="*/ 202637 h 506592"/>
              <a:gd name="connsiteX31" fmla="*/ 254000 w 508000"/>
              <a:gd name="connsiteY31" fmla="*/ 138468 h 506592"/>
              <a:gd name="connsiteX32" fmla="*/ 423334 w 508000"/>
              <a:gd name="connsiteY32" fmla="*/ 202637 h 506592"/>
              <a:gd name="connsiteX33" fmla="*/ 274320 w 508000"/>
              <a:gd name="connsiteY33" fmla="*/ 77677 h 506592"/>
              <a:gd name="connsiteX34" fmla="*/ 274320 w 508000"/>
              <a:gd name="connsiteY34" fmla="*/ 97941 h 506592"/>
              <a:gd name="connsiteX35" fmla="*/ 254000 w 508000"/>
              <a:gd name="connsiteY35" fmla="*/ 118205 h 506592"/>
              <a:gd name="connsiteX36" fmla="*/ 233680 w 508000"/>
              <a:gd name="connsiteY36" fmla="*/ 97941 h 506592"/>
              <a:gd name="connsiteX37" fmla="*/ 233680 w 508000"/>
              <a:gd name="connsiteY37" fmla="*/ 77677 h 506592"/>
              <a:gd name="connsiteX38" fmla="*/ 254000 w 508000"/>
              <a:gd name="connsiteY38" fmla="*/ 0 h 506592"/>
              <a:gd name="connsiteX39" fmla="*/ 274320 w 508000"/>
              <a:gd name="connsiteY39" fmla="*/ 20264 h 506592"/>
              <a:gd name="connsiteX40" fmla="*/ 274320 w 508000"/>
              <a:gd name="connsiteY40" fmla="*/ 40527 h 506592"/>
              <a:gd name="connsiteX41" fmla="*/ 470747 w 508000"/>
              <a:gd name="connsiteY41" fmla="*/ 233033 h 506592"/>
              <a:gd name="connsiteX42" fmla="*/ 491067 w 508000"/>
              <a:gd name="connsiteY42" fmla="*/ 233033 h 506592"/>
              <a:gd name="connsiteX43" fmla="*/ 508000 w 508000"/>
              <a:gd name="connsiteY43" fmla="*/ 253296 h 506592"/>
              <a:gd name="connsiteX44" fmla="*/ 491067 w 508000"/>
              <a:gd name="connsiteY44" fmla="*/ 273560 h 506592"/>
              <a:gd name="connsiteX45" fmla="*/ 470747 w 508000"/>
              <a:gd name="connsiteY45" fmla="*/ 273560 h 506592"/>
              <a:gd name="connsiteX46" fmla="*/ 274320 w 508000"/>
              <a:gd name="connsiteY46" fmla="*/ 469442 h 506592"/>
              <a:gd name="connsiteX47" fmla="*/ 274320 w 508000"/>
              <a:gd name="connsiteY47" fmla="*/ 489706 h 506592"/>
              <a:gd name="connsiteX48" fmla="*/ 254000 w 508000"/>
              <a:gd name="connsiteY48" fmla="*/ 506592 h 506592"/>
              <a:gd name="connsiteX49" fmla="*/ 233680 w 508000"/>
              <a:gd name="connsiteY49" fmla="*/ 489706 h 506592"/>
              <a:gd name="connsiteX50" fmla="*/ 233680 w 508000"/>
              <a:gd name="connsiteY50" fmla="*/ 469442 h 506592"/>
              <a:gd name="connsiteX51" fmla="*/ 40640 w 508000"/>
              <a:gd name="connsiteY51" fmla="*/ 273560 h 506592"/>
              <a:gd name="connsiteX52" fmla="*/ 20320 w 508000"/>
              <a:gd name="connsiteY52" fmla="*/ 273560 h 506592"/>
              <a:gd name="connsiteX53" fmla="*/ 0 w 508000"/>
              <a:gd name="connsiteY53" fmla="*/ 253296 h 506592"/>
              <a:gd name="connsiteX54" fmla="*/ 20320 w 508000"/>
              <a:gd name="connsiteY54" fmla="*/ 233033 h 506592"/>
              <a:gd name="connsiteX55" fmla="*/ 40640 w 508000"/>
              <a:gd name="connsiteY55" fmla="*/ 233033 h 506592"/>
              <a:gd name="connsiteX56" fmla="*/ 233680 w 508000"/>
              <a:gd name="connsiteY56" fmla="*/ 40527 h 506592"/>
              <a:gd name="connsiteX57" fmla="*/ 233680 w 508000"/>
              <a:gd name="connsiteY57" fmla="*/ 20264 h 506592"/>
              <a:gd name="connsiteX58" fmla="*/ 254000 w 508000"/>
              <a:gd name="connsiteY58" fmla="*/ 0 h 50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000" h="506592">
                <a:moveTo>
                  <a:pt x="84666" y="303955"/>
                </a:moveTo>
                <a:cubicBezTo>
                  <a:pt x="104986" y="371501"/>
                  <a:pt x="165946" y="422160"/>
                  <a:pt x="233680" y="428915"/>
                </a:cubicBezTo>
                <a:cubicBezTo>
                  <a:pt x="233680" y="428915"/>
                  <a:pt x="233680" y="428915"/>
                  <a:pt x="233680" y="408651"/>
                </a:cubicBezTo>
                <a:cubicBezTo>
                  <a:pt x="233680" y="398519"/>
                  <a:pt x="243840" y="391765"/>
                  <a:pt x="254000" y="391765"/>
                </a:cubicBezTo>
                <a:cubicBezTo>
                  <a:pt x="264160" y="391765"/>
                  <a:pt x="274320" y="398519"/>
                  <a:pt x="274320" y="408651"/>
                </a:cubicBezTo>
                <a:cubicBezTo>
                  <a:pt x="274320" y="408651"/>
                  <a:pt x="274320" y="408651"/>
                  <a:pt x="274320" y="428915"/>
                </a:cubicBezTo>
                <a:cubicBezTo>
                  <a:pt x="345440" y="422160"/>
                  <a:pt x="403014" y="371501"/>
                  <a:pt x="423334" y="303955"/>
                </a:cubicBezTo>
                <a:cubicBezTo>
                  <a:pt x="386080" y="334351"/>
                  <a:pt x="325120" y="371501"/>
                  <a:pt x="254000" y="371501"/>
                </a:cubicBezTo>
                <a:cubicBezTo>
                  <a:pt x="186266" y="371501"/>
                  <a:pt x="125306" y="334351"/>
                  <a:pt x="84666" y="303955"/>
                </a:cubicBezTo>
                <a:close/>
                <a:moveTo>
                  <a:pt x="362374" y="209392"/>
                </a:moveTo>
                <a:cubicBezTo>
                  <a:pt x="369147" y="222901"/>
                  <a:pt x="372534" y="239787"/>
                  <a:pt x="372534" y="253296"/>
                </a:cubicBezTo>
                <a:cubicBezTo>
                  <a:pt x="372534" y="270183"/>
                  <a:pt x="369147" y="283692"/>
                  <a:pt x="362374" y="297201"/>
                </a:cubicBezTo>
                <a:cubicBezTo>
                  <a:pt x="389467" y="283692"/>
                  <a:pt x="409787" y="266805"/>
                  <a:pt x="423334" y="253296"/>
                </a:cubicBezTo>
                <a:cubicBezTo>
                  <a:pt x="409787" y="243164"/>
                  <a:pt x="389467" y="226278"/>
                  <a:pt x="362374" y="209392"/>
                </a:cubicBezTo>
                <a:close/>
                <a:moveTo>
                  <a:pt x="145626" y="209392"/>
                </a:moveTo>
                <a:cubicBezTo>
                  <a:pt x="118533" y="226278"/>
                  <a:pt x="98213" y="243164"/>
                  <a:pt x="88053" y="253296"/>
                </a:cubicBezTo>
                <a:cubicBezTo>
                  <a:pt x="98213" y="266805"/>
                  <a:pt x="118533" y="283692"/>
                  <a:pt x="145626" y="297201"/>
                </a:cubicBezTo>
                <a:cubicBezTo>
                  <a:pt x="138853" y="283692"/>
                  <a:pt x="138853" y="270183"/>
                  <a:pt x="138853" y="253296"/>
                </a:cubicBezTo>
                <a:cubicBezTo>
                  <a:pt x="138853" y="239787"/>
                  <a:pt x="138853" y="222901"/>
                  <a:pt x="145626" y="209392"/>
                </a:cubicBezTo>
                <a:close/>
                <a:moveTo>
                  <a:pt x="254413" y="205451"/>
                </a:moveTo>
                <a:cubicBezTo>
                  <a:pt x="281586" y="205451"/>
                  <a:pt x="305363" y="225831"/>
                  <a:pt x="305363" y="253005"/>
                </a:cubicBezTo>
                <a:cubicBezTo>
                  <a:pt x="305363" y="280178"/>
                  <a:pt x="281586" y="303955"/>
                  <a:pt x="254413" y="303955"/>
                </a:cubicBezTo>
                <a:cubicBezTo>
                  <a:pt x="227239" y="303955"/>
                  <a:pt x="206859" y="280178"/>
                  <a:pt x="206859" y="253005"/>
                </a:cubicBezTo>
                <a:cubicBezTo>
                  <a:pt x="206859" y="225831"/>
                  <a:pt x="227239" y="205451"/>
                  <a:pt x="254413" y="205451"/>
                </a:cubicBezTo>
                <a:close/>
                <a:moveTo>
                  <a:pt x="254000" y="175618"/>
                </a:moveTo>
                <a:cubicBezTo>
                  <a:pt x="209974" y="175618"/>
                  <a:pt x="176106" y="209392"/>
                  <a:pt x="176106" y="253296"/>
                </a:cubicBezTo>
                <a:cubicBezTo>
                  <a:pt x="176106" y="297201"/>
                  <a:pt x="209974" y="330974"/>
                  <a:pt x="254000" y="330974"/>
                </a:cubicBezTo>
                <a:cubicBezTo>
                  <a:pt x="298027" y="330974"/>
                  <a:pt x="331894" y="297201"/>
                  <a:pt x="331894" y="253296"/>
                </a:cubicBezTo>
                <a:cubicBezTo>
                  <a:pt x="331894" y="209392"/>
                  <a:pt x="298027" y="175618"/>
                  <a:pt x="254000" y="175618"/>
                </a:cubicBezTo>
                <a:close/>
                <a:moveTo>
                  <a:pt x="233680" y="77677"/>
                </a:moveTo>
                <a:cubicBezTo>
                  <a:pt x="165946" y="87809"/>
                  <a:pt x="104986" y="138468"/>
                  <a:pt x="84666" y="202637"/>
                </a:cubicBezTo>
                <a:cubicBezTo>
                  <a:pt x="125306" y="172241"/>
                  <a:pt x="186266" y="138468"/>
                  <a:pt x="254000" y="138468"/>
                </a:cubicBezTo>
                <a:cubicBezTo>
                  <a:pt x="325120" y="138468"/>
                  <a:pt x="386080" y="172241"/>
                  <a:pt x="423334" y="202637"/>
                </a:cubicBezTo>
                <a:cubicBezTo>
                  <a:pt x="403014" y="138468"/>
                  <a:pt x="345440" y="87809"/>
                  <a:pt x="274320" y="77677"/>
                </a:cubicBezTo>
                <a:cubicBezTo>
                  <a:pt x="274320" y="77677"/>
                  <a:pt x="274320" y="77677"/>
                  <a:pt x="274320" y="97941"/>
                </a:cubicBezTo>
                <a:cubicBezTo>
                  <a:pt x="274320" y="108073"/>
                  <a:pt x="264160" y="118205"/>
                  <a:pt x="254000" y="118205"/>
                </a:cubicBezTo>
                <a:cubicBezTo>
                  <a:pt x="243840" y="118205"/>
                  <a:pt x="233680" y="108073"/>
                  <a:pt x="233680" y="97941"/>
                </a:cubicBezTo>
                <a:cubicBezTo>
                  <a:pt x="233680" y="97941"/>
                  <a:pt x="233680" y="97941"/>
                  <a:pt x="233680" y="77677"/>
                </a:cubicBezTo>
                <a:close/>
                <a:moveTo>
                  <a:pt x="254000" y="0"/>
                </a:moveTo>
                <a:cubicBezTo>
                  <a:pt x="264160" y="0"/>
                  <a:pt x="274320" y="10132"/>
                  <a:pt x="274320" y="20264"/>
                </a:cubicBezTo>
                <a:cubicBezTo>
                  <a:pt x="274320" y="20264"/>
                  <a:pt x="274320" y="20264"/>
                  <a:pt x="274320" y="40527"/>
                </a:cubicBezTo>
                <a:cubicBezTo>
                  <a:pt x="375920" y="50659"/>
                  <a:pt x="460587" y="131714"/>
                  <a:pt x="470747" y="233033"/>
                </a:cubicBezTo>
                <a:cubicBezTo>
                  <a:pt x="470747" y="233033"/>
                  <a:pt x="470747" y="233033"/>
                  <a:pt x="491067" y="233033"/>
                </a:cubicBezTo>
                <a:cubicBezTo>
                  <a:pt x="501227" y="233033"/>
                  <a:pt x="508000" y="243164"/>
                  <a:pt x="508000" y="253296"/>
                </a:cubicBezTo>
                <a:cubicBezTo>
                  <a:pt x="508000" y="263428"/>
                  <a:pt x="501227" y="273560"/>
                  <a:pt x="491067" y="273560"/>
                </a:cubicBezTo>
                <a:cubicBezTo>
                  <a:pt x="491067" y="273560"/>
                  <a:pt x="491067" y="273560"/>
                  <a:pt x="470747" y="273560"/>
                </a:cubicBezTo>
                <a:cubicBezTo>
                  <a:pt x="460587" y="374878"/>
                  <a:pt x="375920" y="459310"/>
                  <a:pt x="274320" y="469442"/>
                </a:cubicBezTo>
                <a:cubicBezTo>
                  <a:pt x="274320" y="469442"/>
                  <a:pt x="274320" y="469442"/>
                  <a:pt x="274320" y="489706"/>
                </a:cubicBezTo>
                <a:cubicBezTo>
                  <a:pt x="274320" y="499838"/>
                  <a:pt x="264160" y="506592"/>
                  <a:pt x="254000" y="506592"/>
                </a:cubicBezTo>
                <a:cubicBezTo>
                  <a:pt x="243840" y="506592"/>
                  <a:pt x="233680" y="499838"/>
                  <a:pt x="233680" y="489706"/>
                </a:cubicBezTo>
                <a:cubicBezTo>
                  <a:pt x="233680" y="489706"/>
                  <a:pt x="233680" y="489706"/>
                  <a:pt x="233680" y="469442"/>
                </a:cubicBezTo>
                <a:cubicBezTo>
                  <a:pt x="132080" y="459310"/>
                  <a:pt x="50800" y="374878"/>
                  <a:pt x="40640" y="273560"/>
                </a:cubicBezTo>
                <a:cubicBezTo>
                  <a:pt x="40640" y="273560"/>
                  <a:pt x="40640" y="273560"/>
                  <a:pt x="20320" y="273560"/>
                </a:cubicBezTo>
                <a:cubicBezTo>
                  <a:pt x="10160" y="273560"/>
                  <a:pt x="0" y="263428"/>
                  <a:pt x="0" y="253296"/>
                </a:cubicBezTo>
                <a:cubicBezTo>
                  <a:pt x="0" y="243164"/>
                  <a:pt x="10160" y="233033"/>
                  <a:pt x="20320" y="233033"/>
                </a:cubicBezTo>
                <a:cubicBezTo>
                  <a:pt x="20320" y="233033"/>
                  <a:pt x="20320" y="233033"/>
                  <a:pt x="40640" y="233033"/>
                </a:cubicBezTo>
                <a:cubicBezTo>
                  <a:pt x="50800" y="131714"/>
                  <a:pt x="132080" y="50659"/>
                  <a:pt x="233680" y="40527"/>
                </a:cubicBezTo>
                <a:cubicBezTo>
                  <a:pt x="233680" y="40527"/>
                  <a:pt x="233680" y="40527"/>
                  <a:pt x="233680" y="20264"/>
                </a:cubicBezTo>
                <a:cubicBezTo>
                  <a:pt x="233680" y="10132"/>
                  <a:pt x="243840" y="0"/>
                  <a:pt x="254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475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>
            <p:custDataLst>
              <p:tags r:id="rId24"/>
            </p:custDataLst>
          </p:nvPr>
        </p:nvSpPr>
        <p:spPr>
          <a:xfrm>
            <a:off x="1521460" y="1757045"/>
            <a:ext cx="768985" cy="76898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/>
          <p:cNvSpPr/>
          <p:nvPr>
            <p:custDataLst>
              <p:tags r:id="rId25"/>
            </p:custDataLst>
          </p:nvPr>
        </p:nvSpPr>
        <p:spPr>
          <a:xfrm>
            <a:off x="1586230" y="1822450"/>
            <a:ext cx="639445" cy="639445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椭圆 73"/>
          <p:cNvSpPr/>
          <p:nvPr>
            <p:custDataLst>
              <p:tags r:id="rId26"/>
            </p:custDataLst>
          </p:nvPr>
        </p:nvSpPr>
        <p:spPr>
          <a:xfrm>
            <a:off x="1661160" y="1896745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00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任意多边形 74"/>
          <p:cNvSpPr/>
          <p:nvPr>
            <p:custDataLst>
              <p:tags r:id="rId27"/>
            </p:custDataLst>
          </p:nvPr>
        </p:nvSpPr>
        <p:spPr bwMode="auto">
          <a:xfrm>
            <a:off x="1784350" y="2020570"/>
            <a:ext cx="242570" cy="242570"/>
          </a:xfrm>
          <a:custGeom>
            <a:avLst/>
            <a:gdLst>
              <a:gd name="connsiteX0" fmla="*/ 185778 w 502142"/>
              <a:gd name="connsiteY0" fmla="*/ 245107 h 502347"/>
              <a:gd name="connsiteX1" fmla="*/ 181850 w 502142"/>
              <a:gd name="connsiteY1" fmla="*/ 247726 h 502347"/>
              <a:gd name="connsiteX2" fmla="*/ 196252 w 502142"/>
              <a:gd name="connsiteY2" fmla="*/ 262134 h 502347"/>
              <a:gd name="connsiteX3" fmla="*/ 198871 w 502142"/>
              <a:gd name="connsiteY3" fmla="*/ 259515 h 502347"/>
              <a:gd name="connsiteX4" fmla="*/ 198871 w 502142"/>
              <a:gd name="connsiteY4" fmla="*/ 258205 h 502347"/>
              <a:gd name="connsiteX5" fmla="*/ 197562 w 502142"/>
              <a:gd name="connsiteY5" fmla="*/ 256895 h 502347"/>
              <a:gd name="connsiteX6" fmla="*/ 196252 w 502142"/>
              <a:gd name="connsiteY6" fmla="*/ 255585 h 502347"/>
              <a:gd name="connsiteX7" fmla="*/ 187087 w 502142"/>
              <a:gd name="connsiteY7" fmla="*/ 245107 h 502347"/>
              <a:gd name="connsiteX8" fmla="*/ 185778 w 502142"/>
              <a:gd name="connsiteY8" fmla="*/ 245107 h 502347"/>
              <a:gd name="connsiteX9" fmla="*/ 300657 w 502142"/>
              <a:gd name="connsiteY9" fmla="*/ 124890 h 502347"/>
              <a:gd name="connsiteX10" fmla="*/ 333369 w 502142"/>
              <a:gd name="connsiteY10" fmla="*/ 157500 h 502347"/>
              <a:gd name="connsiteX11" fmla="*/ 300657 w 502142"/>
              <a:gd name="connsiteY11" fmla="*/ 191414 h 502347"/>
              <a:gd name="connsiteX12" fmla="*/ 267945 w 502142"/>
              <a:gd name="connsiteY12" fmla="*/ 157500 h 502347"/>
              <a:gd name="connsiteX13" fmla="*/ 300657 w 502142"/>
              <a:gd name="connsiteY13" fmla="*/ 124890 h 502347"/>
              <a:gd name="connsiteX14" fmla="*/ 251242 w 502142"/>
              <a:gd name="connsiteY14" fmla="*/ 83999 h 502347"/>
              <a:gd name="connsiteX15" fmla="*/ 180541 w 502142"/>
              <a:gd name="connsiteY15" fmla="*/ 99717 h 502347"/>
              <a:gd name="connsiteX16" fmla="*/ 99366 w 502142"/>
              <a:gd name="connsiteY16" fmla="*/ 321076 h 502347"/>
              <a:gd name="connsiteX17" fmla="*/ 251242 w 502142"/>
              <a:gd name="connsiteY17" fmla="*/ 419313 h 502347"/>
              <a:gd name="connsiteX18" fmla="*/ 268263 w 502142"/>
              <a:gd name="connsiteY18" fmla="*/ 418003 h 502347"/>
              <a:gd name="connsiteX19" fmla="*/ 264335 w 502142"/>
              <a:gd name="connsiteY19" fmla="*/ 418003 h 502347"/>
              <a:gd name="connsiteX20" fmla="*/ 253861 w 502142"/>
              <a:gd name="connsiteY20" fmla="*/ 399665 h 502347"/>
              <a:gd name="connsiteX21" fmla="*/ 270881 w 502142"/>
              <a:gd name="connsiteY21" fmla="*/ 336794 h 502347"/>
              <a:gd name="connsiteX22" fmla="*/ 251242 w 502142"/>
              <a:gd name="connsiteY22" fmla="*/ 307978 h 502347"/>
              <a:gd name="connsiteX23" fmla="*/ 247314 w 502142"/>
              <a:gd name="connsiteY23" fmla="*/ 306668 h 502347"/>
              <a:gd name="connsiteX24" fmla="*/ 236840 w 502142"/>
              <a:gd name="connsiteY24" fmla="*/ 335484 h 502347"/>
              <a:gd name="connsiteX25" fmla="*/ 222438 w 502142"/>
              <a:gd name="connsiteY25" fmla="*/ 345963 h 502347"/>
              <a:gd name="connsiteX26" fmla="*/ 173995 w 502142"/>
              <a:gd name="connsiteY26" fmla="*/ 348582 h 502347"/>
              <a:gd name="connsiteX27" fmla="*/ 158283 w 502142"/>
              <a:gd name="connsiteY27" fmla="*/ 334174 h 502347"/>
              <a:gd name="connsiteX28" fmla="*/ 172685 w 502142"/>
              <a:gd name="connsiteY28" fmla="*/ 318457 h 502347"/>
              <a:gd name="connsiteX29" fmla="*/ 211964 w 502142"/>
              <a:gd name="connsiteY29" fmla="*/ 315837 h 502347"/>
              <a:gd name="connsiteX30" fmla="*/ 223747 w 502142"/>
              <a:gd name="connsiteY30" fmla="*/ 283092 h 502347"/>
              <a:gd name="connsiteX31" fmla="*/ 225056 w 502142"/>
              <a:gd name="connsiteY31" fmla="*/ 272613 h 502347"/>
              <a:gd name="connsiteX32" fmla="*/ 242077 w 502142"/>
              <a:gd name="connsiteY32" fmla="*/ 217601 h 502347"/>
              <a:gd name="connsiteX33" fmla="*/ 234221 w 502142"/>
              <a:gd name="connsiteY33" fmla="*/ 221530 h 502347"/>
              <a:gd name="connsiteX34" fmla="*/ 211964 w 502142"/>
              <a:gd name="connsiteY34" fmla="*/ 247726 h 502347"/>
              <a:gd name="connsiteX35" fmla="*/ 201489 w 502142"/>
              <a:gd name="connsiteY35" fmla="*/ 256895 h 502347"/>
              <a:gd name="connsiteX36" fmla="*/ 201489 w 502142"/>
              <a:gd name="connsiteY36" fmla="*/ 262134 h 502347"/>
              <a:gd name="connsiteX37" fmla="*/ 197562 w 502142"/>
              <a:gd name="connsiteY37" fmla="*/ 264754 h 502347"/>
              <a:gd name="connsiteX38" fmla="*/ 211964 w 502142"/>
              <a:gd name="connsiteY38" fmla="*/ 279162 h 502347"/>
              <a:gd name="connsiteX39" fmla="*/ 175304 w 502142"/>
              <a:gd name="connsiteY39" fmla="*/ 311908 h 502347"/>
              <a:gd name="connsiteX40" fmla="*/ 130788 w 502142"/>
              <a:gd name="connsiteY40" fmla="*/ 264754 h 502347"/>
              <a:gd name="connsiteX41" fmla="*/ 166139 w 502142"/>
              <a:gd name="connsiteY41" fmla="*/ 230699 h 502347"/>
              <a:gd name="connsiteX42" fmla="*/ 179232 w 502142"/>
              <a:gd name="connsiteY42" fmla="*/ 245107 h 502347"/>
              <a:gd name="connsiteX43" fmla="*/ 183159 w 502142"/>
              <a:gd name="connsiteY43" fmla="*/ 242487 h 502347"/>
              <a:gd name="connsiteX44" fmla="*/ 187087 w 502142"/>
              <a:gd name="connsiteY44" fmla="*/ 241177 h 502347"/>
              <a:gd name="connsiteX45" fmla="*/ 187087 w 502142"/>
              <a:gd name="connsiteY45" fmla="*/ 239867 h 502347"/>
              <a:gd name="connsiteX46" fmla="*/ 222438 w 502142"/>
              <a:gd name="connsiteY46" fmla="*/ 199263 h 502347"/>
              <a:gd name="connsiteX47" fmla="*/ 270881 w 502142"/>
              <a:gd name="connsiteY47" fmla="*/ 186165 h 502347"/>
              <a:gd name="connsiteX48" fmla="*/ 276118 w 502142"/>
              <a:gd name="connsiteY48" fmla="*/ 186165 h 502347"/>
              <a:gd name="connsiteX49" fmla="*/ 283974 w 502142"/>
              <a:gd name="connsiteY49" fmla="*/ 187475 h 502347"/>
              <a:gd name="connsiteX50" fmla="*/ 286592 w 502142"/>
              <a:gd name="connsiteY50" fmla="*/ 188785 h 502347"/>
              <a:gd name="connsiteX51" fmla="*/ 291830 w 502142"/>
              <a:gd name="connsiteY51" fmla="*/ 191404 h 502347"/>
              <a:gd name="connsiteX52" fmla="*/ 304922 w 502142"/>
              <a:gd name="connsiteY52" fmla="*/ 208432 h 502347"/>
              <a:gd name="connsiteX53" fmla="*/ 304922 w 502142"/>
              <a:gd name="connsiteY53" fmla="*/ 209742 h 502347"/>
              <a:gd name="connsiteX54" fmla="*/ 321943 w 502142"/>
              <a:gd name="connsiteY54" fmla="*/ 222840 h 502347"/>
              <a:gd name="connsiteX55" fmla="*/ 350747 w 502142"/>
              <a:gd name="connsiteY55" fmla="*/ 218910 h 502347"/>
              <a:gd name="connsiteX56" fmla="*/ 367768 w 502142"/>
              <a:gd name="connsiteY56" fmla="*/ 220220 h 502347"/>
              <a:gd name="connsiteX57" fmla="*/ 366458 w 502142"/>
              <a:gd name="connsiteY57" fmla="*/ 238558 h 502347"/>
              <a:gd name="connsiteX58" fmla="*/ 332417 w 502142"/>
              <a:gd name="connsiteY58" fmla="*/ 250346 h 502347"/>
              <a:gd name="connsiteX59" fmla="*/ 315397 w 502142"/>
              <a:gd name="connsiteY59" fmla="*/ 247726 h 502347"/>
              <a:gd name="connsiteX60" fmla="*/ 298376 w 502142"/>
              <a:gd name="connsiteY60" fmla="*/ 239867 h 502347"/>
              <a:gd name="connsiteX61" fmla="*/ 282665 w 502142"/>
              <a:gd name="connsiteY61" fmla="*/ 290950 h 502347"/>
              <a:gd name="connsiteX62" fmla="*/ 280046 w 502142"/>
              <a:gd name="connsiteY62" fmla="*/ 296190 h 502347"/>
              <a:gd name="connsiteX63" fmla="*/ 299685 w 502142"/>
              <a:gd name="connsiteY63" fmla="*/ 325006 h 502347"/>
              <a:gd name="connsiteX64" fmla="*/ 302304 w 502142"/>
              <a:gd name="connsiteY64" fmla="*/ 336794 h 502347"/>
              <a:gd name="connsiteX65" fmla="*/ 282665 w 502142"/>
              <a:gd name="connsiteY65" fmla="*/ 407524 h 502347"/>
              <a:gd name="connsiteX66" fmla="*/ 272190 w 502142"/>
              <a:gd name="connsiteY66" fmla="*/ 418003 h 502347"/>
              <a:gd name="connsiteX67" fmla="*/ 320634 w 502142"/>
              <a:gd name="connsiteY67" fmla="*/ 403595 h 502347"/>
              <a:gd name="connsiteX68" fmla="*/ 403118 w 502142"/>
              <a:gd name="connsiteY68" fmla="*/ 180926 h 502347"/>
              <a:gd name="connsiteX69" fmla="*/ 251242 w 502142"/>
              <a:gd name="connsiteY69" fmla="*/ 83999 h 502347"/>
              <a:gd name="connsiteX70" fmla="*/ 324562 w 502142"/>
              <a:gd name="connsiteY70" fmla="*/ 1480 h 502347"/>
              <a:gd name="connsiteX71" fmla="*/ 357294 w 502142"/>
              <a:gd name="connsiteY71" fmla="*/ 14579 h 502347"/>
              <a:gd name="connsiteX72" fmla="*/ 376933 w 502142"/>
              <a:gd name="connsiteY72" fmla="*/ 56493 h 502347"/>
              <a:gd name="connsiteX73" fmla="*/ 366458 w 502142"/>
              <a:gd name="connsiteY73" fmla="*/ 82689 h 502347"/>
              <a:gd name="connsiteX74" fmla="*/ 410974 w 502142"/>
              <a:gd name="connsiteY74" fmla="*/ 123294 h 502347"/>
              <a:gd name="connsiteX75" fmla="*/ 435850 w 502142"/>
              <a:gd name="connsiteY75" fmla="*/ 110195 h 502347"/>
              <a:gd name="connsiteX76" fmla="*/ 479056 w 502142"/>
              <a:gd name="connsiteY76" fmla="*/ 127223 h 502347"/>
              <a:gd name="connsiteX77" fmla="*/ 493458 w 502142"/>
              <a:gd name="connsiteY77" fmla="*/ 159969 h 502347"/>
              <a:gd name="connsiteX78" fmla="*/ 477747 w 502142"/>
              <a:gd name="connsiteY78" fmla="*/ 201883 h 502347"/>
              <a:gd name="connsiteX79" fmla="*/ 452871 w 502142"/>
              <a:gd name="connsiteY79" fmla="*/ 213671 h 502347"/>
              <a:gd name="connsiteX80" fmla="*/ 454180 w 502142"/>
              <a:gd name="connsiteY80" fmla="*/ 272613 h 502347"/>
              <a:gd name="connsiteX81" fmla="*/ 481675 w 502142"/>
              <a:gd name="connsiteY81" fmla="*/ 283092 h 502347"/>
              <a:gd name="connsiteX82" fmla="*/ 500005 w 502142"/>
              <a:gd name="connsiteY82" fmla="*/ 323696 h 502347"/>
              <a:gd name="connsiteX83" fmla="*/ 488221 w 502142"/>
              <a:gd name="connsiteY83" fmla="*/ 357751 h 502347"/>
              <a:gd name="connsiteX84" fmla="*/ 471201 w 502142"/>
              <a:gd name="connsiteY84" fmla="*/ 376089 h 502347"/>
              <a:gd name="connsiteX85" fmla="*/ 446324 w 502142"/>
              <a:gd name="connsiteY85" fmla="*/ 377399 h 502347"/>
              <a:gd name="connsiteX86" fmla="*/ 420139 w 502142"/>
              <a:gd name="connsiteY86" fmla="*/ 366920 h 502347"/>
              <a:gd name="connsiteX87" fmla="*/ 379551 w 502142"/>
              <a:gd name="connsiteY87" fmla="*/ 410144 h 502347"/>
              <a:gd name="connsiteX88" fmla="*/ 391335 w 502142"/>
              <a:gd name="connsiteY88" fmla="*/ 436340 h 502347"/>
              <a:gd name="connsiteX89" fmla="*/ 375623 w 502142"/>
              <a:gd name="connsiteY89" fmla="*/ 479564 h 502347"/>
              <a:gd name="connsiteX90" fmla="*/ 342891 w 502142"/>
              <a:gd name="connsiteY90" fmla="*/ 493972 h 502347"/>
              <a:gd name="connsiteX91" fmla="*/ 300995 w 502142"/>
              <a:gd name="connsiteY91" fmla="*/ 478255 h 502347"/>
              <a:gd name="connsiteX92" fmla="*/ 289211 w 502142"/>
              <a:gd name="connsiteY92" fmla="*/ 453368 h 502347"/>
              <a:gd name="connsiteX93" fmla="*/ 228984 w 502142"/>
              <a:gd name="connsiteY93" fmla="*/ 454678 h 502347"/>
              <a:gd name="connsiteX94" fmla="*/ 219819 w 502142"/>
              <a:gd name="connsiteY94" fmla="*/ 482184 h 502347"/>
              <a:gd name="connsiteX95" fmla="*/ 202799 w 502142"/>
              <a:gd name="connsiteY95" fmla="*/ 499212 h 502347"/>
              <a:gd name="connsiteX96" fmla="*/ 177922 w 502142"/>
              <a:gd name="connsiteY96" fmla="*/ 500522 h 502347"/>
              <a:gd name="connsiteX97" fmla="*/ 143881 w 502142"/>
              <a:gd name="connsiteY97" fmla="*/ 488733 h 502347"/>
              <a:gd name="connsiteX98" fmla="*/ 126861 w 502142"/>
              <a:gd name="connsiteY98" fmla="*/ 471705 h 502347"/>
              <a:gd name="connsiteX99" fmla="*/ 125551 w 502142"/>
              <a:gd name="connsiteY99" fmla="*/ 446819 h 502347"/>
              <a:gd name="connsiteX100" fmla="*/ 134716 w 502142"/>
              <a:gd name="connsiteY100" fmla="*/ 420623 h 502347"/>
              <a:gd name="connsiteX101" fmla="*/ 91510 w 502142"/>
              <a:gd name="connsiteY101" fmla="*/ 380018 h 502347"/>
              <a:gd name="connsiteX102" fmla="*/ 66634 w 502142"/>
              <a:gd name="connsiteY102" fmla="*/ 391807 h 502347"/>
              <a:gd name="connsiteX103" fmla="*/ 23428 w 502142"/>
              <a:gd name="connsiteY103" fmla="*/ 376089 h 502347"/>
              <a:gd name="connsiteX104" fmla="*/ 7716 w 502142"/>
              <a:gd name="connsiteY104" fmla="*/ 343343 h 502347"/>
              <a:gd name="connsiteX105" fmla="*/ 23428 w 502142"/>
              <a:gd name="connsiteY105" fmla="*/ 300119 h 502347"/>
              <a:gd name="connsiteX106" fmla="*/ 49613 w 502142"/>
              <a:gd name="connsiteY106" fmla="*/ 288331 h 502347"/>
              <a:gd name="connsiteX107" fmla="*/ 48304 w 502142"/>
              <a:gd name="connsiteY107" fmla="*/ 229389 h 502347"/>
              <a:gd name="connsiteX108" fmla="*/ 20809 w 502142"/>
              <a:gd name="connsiteY108" fmla="*/ 220220 h 502347"/>
              <a:gd name="connsiteX109" fmla="*/ 2479 w 502142"/>
              <a:gd name="connsiteY109" fmla="*/ 203193 h 502347"/>
              <a:gd name="connsiteX110" fmla="*/ 2479 w 502142"/>
              <a:gd name="connsiteY110" fmla="*/ 178306 h 502347"/>
              <a:gd name="connsiteX111" fmla="*/ 14263 w 502142"/>
              <a:gd name="connsiteY111" fmla="*/ 144251 h 502347"/>
              <a:gd name="connsiteX112" fmla="*/ 56159 w 502142"/>
              <a:gd name="connsiteY112" fmla="*/ 125913 h 502347"/>
              <a:gd name="connsiteX113" fmla="*/ 82345 w 502142"/>
              <a:gd name="connsiteY113" fmla="*/ 135082 h 502347"/>
              <a:gd name="connsiteX114" fmla="*/ 122933 w 502142"/>
              <a:gd name="connsiteY114" fmla="*/ 91858 h 502347"/>
              <a:gd name="connsiteX115" fmla="*/ 111149 w 502142"/>
              <a:gd name="connsiteY115" fmla="*/ 65662 h 502347"/>
              <a:gd name="connsiteX116" fmla="*/ 126861 w 502142"/>
              <a:gd name="connsiteY116" fmla="*/ 23747 h 502347"/>
              <a:gd name="connsiteX117" fmla="*/ 159592 w 502142"/>
              <a:gd name="connsiteY117" fmla="*/ 8029 h 502347"/>
              <a:gd name="connsiteX118" fmla="*/ 201489 w 502142"/>
              <a:gd name="connsiteY118" fmla="*/ 23747 h 502347"/>
              <a:gd name="connsiteX119" fmla="*/ 213273 w 502142"/>
              <a:gd name="connsiteY119" fmla="*/ 49944 h 502347"/>
              <a:gd name="connsiteX120" fmla="*/ 272190 w 502142"/>
              <a:gd name="connsiteY120" fmla="*/ 47324 h 502347"/>
              <a:gd name="connsiteX121" fmla="*/ 282665 w 502142"/>
              <a:gd name="connsiteY121" fmla="*/ 21128 h 502347"/>
              <a:gd name="connsiteX122" fmla="*/ 324562 w 502142"/>
              <a:gd name="connsiteY122" fmla="*/ 1480 h 50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02142" h="502347">
                <a:moveTo>
                  <a:pt x="185778" y="245107"/>
                </a:moveTo>
                <a:cubicBezTo>
                  <a:pt x="185778" y="245107"/>
                  <a:pt x="185778" y="245107"/>
                  <a:pt x="181850" y="247726"/>
                </a:cubicBezTo>
                <a:cubicBezTo>
                  <a:pt x="181850" y="247726"/>
                  <a:pt x="181850" y="247726"/>
                  <a:pt x="196252" y="262134"/>
                </a:cubicBezTo>
                <a:cubicBezTo>
                  <a:pt x="196252" y="262134"/>
                  <a:pt x="196252" y="262134"/>
                  <a:pt x="198871" y="259515"/>
                </a:cubicBezTo>
                <a:cubicBezTo>
                  <a:pt x="198871" y="259515"/>
                  <a:pt x="198871" y="258205"/>
                  <a:pt x="198871" y="258205"/>
                </a:cubicBezTo>
                <a:cubicBezTo>
                  <a:pt x="198871" y="258205"/>
                  <a:pt x="198871" y="258205"/>
                  <a:pt x="197562" y="256895"/>
                </a:cubicBezTo>
                <a:cubicBezTo>
                  <a:pt x="197562" y="256895"/>
                  <a:pt x="196252" y="256895"/>
                  <a:pt x="196252" y="255585"/>
                </a:cubicBezTo>
                <a:cubicBezTo>
                  <a:pt x="191015" y="254275"/>
                  <a:pt x="187087" y="250346"/>
                  <a:pt x="187087" y="245107"/>
                </a:cubicBezTo>
                <a:cubicBezTo>
                  <a:pt x="187087" y="245107"/>
                  <a:pt x="187087" y="245107"/>
                  <a:pt x="185778" y="245107"/>
                </a:cubicBezTo>
                <a:close/>
                <a:moveTo>
                  <a:pt x="300657" y="124890"/>
                </a:moveTo>
                <a:cubicBezTo>
                  <a:pt x="318976" y="124890"/>
                  <a:pt x="333369" y="140543"/>
                  <a:pt x="333369" y="157500"/>
                </a:cubicBezTo>
                <a:cubicBezTo>
                  <a:pt x="333369" y="175761"/>
                  <a:pt x="318976" y="191414"/>
                  <a:pt x="300657" y="191414"/>
                </a:cubicBezTo>
                <a:cubicBezTo>
                  <a:pt x="282339" y="191414"/>
                  <a:pt x="267945" y="175761"/>
                  <a:pt x="267945" y="157500"/>
                </a:cubicBezTo>
                <a:cubicBezTo>
                  <a:pt x="267945" y="140543"/>
                  <a:pt x="282339" y="124890"/>
                  <a:pt x="300657" y="124890"/>
                </a:cubicBezTo>
                <a:close/>
                <a:moveTo>
                  <a:pt x="251242" y="83999"/>
                </a:moveTo>
                <a:cubicBezTo>
                  <a:pt x="226366" y="83999"/>
                  <a:pt x="202799" y="89238"/>
                  <a:pt x="180541" y="99717"/>
                </a:cubicBezTo>
                <a:cubicBezTo>
                  <a:pt x="96747" y="137702"/>
                  <a:pt x="60087" y="237248"/>
                  <a:pt x="99366" y="321076"/>
                </a:cubicBezTo>
                <a:cubicBezTo>
                  <a:pt x="125551" y="381328"/>
                  <a:pt x="185778" y="419313"/>
                  <a:pt x="251242" y="419313"/>
                </a:cubicBezTo>
                <a:cubicBezTo>
                  <a:pt x="256479" y="419313"/>
                  <a:pt x="263025" y="419313"/>
                  <a:pt x="268263" y="418003"/>
                </a:cubicBezTo>
                <a:cubicBezTo>
                  <a:pt x="266953" y="418003"/>
                  <a:pt x="265644" y="418003"/>
                  <a:pt x="264335" y="418003"/>
                </a:cubicBezTo>
                <a:cubicBezTo>
                  <a:pt x="256479" y="415383"/>
                  <a:pt x="252551" y="407524"/>
                  <a:pt x="253861" y="399665"/>
                </a:cubicBezTo>
                <a:cubicBezTo>
                  <a:pt x="253861" y="399665"/>
                  <a:pt x="253861" y="399665"/>
                  <a:pt x="270881" y="336794"/>
                </a:cubicBezTo>
                <a:cubicBezTo>
                  <a:pt x="270881" y="336794"/>
                  <a:pt x="270881" y="336794"/>
                  <a:pt x="251242" y="307978"/>
                </a:cubicBezTo>
                <a:cubicBezTo>
                  <a:pt x="249933" y="307978"/>
                  <a:pt x="248623" y="306668"/>
                  <a:pt x="247314" y="306668"/>
                </a:cubicBezTo>
                <a:cubicBezTo>
                  <a:pt x="247314" y="306668"/>
                  <a:pt x="247314" y="306668"/>
                  <a:pt x="236840" y="335484"/>
                </a:cubicBezTo>
                <a:cubicBezTo>
                  <a:pt x="234221" y="342033"/>
                  <a:pt x="228984" y="345963"/>
                  <a:pt x="222438" y="345963"/>
                </a:cubicBezTo>
                <a:cubicBezTo>
                  <a:pt x="222438" y="345963"/>
                  <a:pt x="222438" y="345963"/>
                  <a:pt x="173995" y="348582"/>
                </a:cubicBezTo>
                <a:cubicBezTo>
                  <a:pt x="166139" y="348582"/>
                  <a:pt x="159592" y="342033"/>
                  <a:pt x="158283" y="334174"/>
                </a:cubicBezTo>
                <a:cubicBezTo>
                  <a:pt x="158283" y="325006"/>
                  <a:pt x="164830" y="318457"/>
                  <a:pt x="172685" y="318457"/>
                </a:cubicBezTo>
                <a:cubicBezTo>
                  <a:pt x="172685" y="318457"/>
                  <a:pt x="172685" y="318457"/>
                  <a:pt x="211964" y="315837"/>
                </a:cubicBezTo>
                <a:cubicBezTo>
                  <a:pt x="211964" y="315837"/>
                  <a:pt x="211964" y="315837"/>
                  <a:pt x="223747" y="283092"/>
                </a:cubicBezTo>
                <a:cubicBezTo>
                  <a:pt x="223747" y="279162"/>
                  <a:pt x="223747" y="276542"/>
                  <a:pt x="225056" y="272613"/>
                </a:cubicBezTo>
                <a:cubicBezTo>
                  <a:pt x="225056" y="272613"/>
                  <a:pt x="225056" y="272613"/>
                  <a:pt x="242077" y="217601"/>
                </a:cubicBezTo>
                <a:cubicBezTo>
                  <a:pt x="239458" y="218910"/>
                  <a:pt x="236840" y="220220"/>
                  <a:pt x="234221" y="221530"/>
                </a:cubicBezTo>
                <a:cubicBezTo>
                  <a:pt x="222438" y="228079"/>
                  <a:pt x="214582" y="237248"/>
                  <a:pt x="211964" y="247726"/>
                </a:cubicBezTo>
                <a:cubicBezTo>
                  <a:pt x="210654" y="251656"/>
                  <a:pt x="206726" y="255585"/>
                  <a:pt x="201489" y="256895"/>
                </a:cubicBezTo>
                <a:cubicBezTo>
                  <a:pt x="202799" y="258205"/>
                  <a:pt x="202799" y="260825"/>
                  <a:pt x="201489" y="262134"/>
                </a:cubicBezTo>
                <a:cubicBezTo>
                  <a:pt x="201489" y="262134"/>
                  <a:pt x="201489" y="262134"/>
                  <a:pt x="197562" y="264754"/>
                </a:cubicBezTo>
                <a:cubicBezTo>
                  <a:pt x="197562" y="264754"/>
                  <a:pt x="197562" y="264754"/>
                  <a:pt x="211964" y="279162"/>
                </a:cubicBezTo>
                <a:cubicBezTo>
                  <a:pt x="211964" y="279162"/>
                  <a:pt x="211964" y="279162"/>
                  <a:pt x="175304" y="311908"/>
                </a:cubicBezTo>
                <a:cubicBezTo>
                  <a:pt x="175304" y="311908"/>
                  <a:pt x="175304" y="311908"/>
                  <a:pt x="130788" y="264754"/>
                </a:cubicBezTo>
                <a:cubicBezTo>
                  <a:pt x="130788" y="264754"/>
                  <a:pt x="130788" y="264754"/>
                  <a:pt x="166139" y="230699"/>
                </a:cubicBezTo>
                <a:cubicBezTo>
                  <a:pt x="166139" y="230699"/>
                  <a:pt x="166139" y="230699"/>
                  <a:pt x="179232" y="245107"/>
                </a:cubicBezTo>
                <a:cubicBezTo>
                  <a:pt x="179232" y="245107"/>
                  <a:pt x="179232" y="245107"/>
                  <a:pt x="183159" y="242487"/>
                </a:cubicBezTo>
                <a:cubicBezTo>
                  <a:pt x="184469" y="241177"/>
                  <a:pt x="185778" y="241177"/>
                  <a:pt x="187087" y="241177"/>
                </a:cubicBezTo>
                <a:cubicBezTo>
                  <a:pt x="187087" y="241177"/>
                  <a:pt x="187087" y="241177"/>
                  <a:pt x="187087" y="239867"/>
                </a:cubicBezTo>
                <a:cubicBezTo>
                  <a:pt x="191015" y="224150"/>
                  <a:pt x="204108" y="209742"/>
                  <a:pt x="222438" y="199263"/>
                </a:cubicBezTo>
                <a:cubicBezTo>
                  <a:pt x="238149" y="190094"/>
                  <a:pt x="255170" y="186165"/>
                  <a:pt x="270881" y="186165"/>
                </a:cubicBezTo>
                <a:cubicBezTo>
                  <a:pt x="273500" y="186165"/>
                  <a:pt x="274809" y="186165"/>
                  <a:pt x="276118" y="186165"/>
                </a:cubicBezTo>
                <a:cubicBezTo>
                  <a:pt x="276118" y="186165"/>
                  <a:pt x="280046" y="187475"/>
                  <a:pt x="283974" y="187475"/>
                </a:cubicBezTo>
                <a:cubicBezTo>
                  <a:pt x="285283" y="188785"/>
                  <a:pt x="285283" y="188785"/>
                  <a:pt x="286592" y="188785"/>
                </a:cubicBezTo>
                <a:cubicBezTo>
                  <a:pt x="287902" y="190094"/>
                  <a:pt x="289211" y="190094"/>
                  <a:pt x="291830" y="191404"/>
                </a:cubicBezTo>
                <a:cubicBezTo>
                  <a:pt x="297067" y="195334"/>
                  <a:pt x="302304" y="201883"/>
                  <a:pt x="304922" y="208432"/>
                </a:cubicBezTo>
                <a:cubicBezTo>
                  <a:pt x="304922" y="208432"/>
                  <a:pt x="304922" y="209742"/>
                  <a:pt x="304922" y="209742"/>
                </a:cubicBezTo>
                <a:cubicBezTo>
                  <a:pt x="307541" y="214981"/>
                  <a:pt x="312778" y="220220"/>
                  <a:pt x="321943" y="222840"/>
                </a:cubicBezTo>
                <a:cubicBezTo>
                  <a:pt x="332417" y="225459"/>
                  <a:pt x="344201" y="224150"/>
                  <a:pt x="350747" y="218910"/>
                </a:cubicBezTo>
                <a:cubicBezTo>
                  <a:pt x="355984" y="214981"/>
                  <a:pt x="363840" y="214981"/>
                  <a:pt x="367768" y="220220"/>
                </a:cubicBezTo>
                <a:cubicBezTo>
                  <a:pt x="373005" y="225459"/>
                  <a:pt x="371696" y="233318"/>
                  <a:pt x="366458" y="238558"/>
                </a:cubicBezTo>
                <a:cubicBezTo>
                  <a:pt x="358603" y="246417"/>
                  <a:pt x="345510" y="250346"/>
                  <a:pt x="332417" y="250346"/>
                </a:cubicBezTo>
                <a:cubicBezTo>
                  <a:pt x="327180" y="250346"/>
                  <a:pt x="320634" y="249036"/>
                  <a:pt x="315397" y="247726"/>
                </a:cubicBezTo>
                <a:cubicBezTo>
                  <a:pt x="308850" y="245107"/>
                  <a:pt x="303613" y="243797"/>
                  <a:pt x="298376" y="239867"/>
                </a:cubicBezTo>
                <a:cubicBezTo>
                  <a:pt x="298376" y="239867"/>
                  <a:pt x="298376" y="239867"/>
                  <a:pt x="282665" y="290950"/>
                </a:cubicBezTo>
                <a:cubicBezTo>
                  <a:pt x="281355" y="293570"/>
                  <a:pt x="281355" y="294880"/>
                  <a:pt x="280046" y="296190"/>
                </a:cubicBezTo>
                <a:cubicBezTo>
                  <a:pt x="280046" y="296190"/>
                  <a:pt x="280046" y="296190"/>
                  <a:pt x="299685" y="325006"/>
                </a:cubicBezTo>
                <a:cubicBezTo>
                  <a:pt x="302304" y="328935"/>
                  <a:pt x="303613" y="332865"/>
                  <a:pt x="302304" y="336794"/>
                </a:cubicBezTo>
                <a:cubicBezTo>
                  <a:pt x="302304" y="336794"/>
                  <a:pt x="302304" y="336794"/>
                  <a:pt x="282665" y="407524"/>
                </a:cubicBezTo>
                <a:cubicBezTo>
                  <a:pt x="281355" y="412764"/>
                  <a:pt x="277428" y="416693"/>
                  <a:pt x="272190" y="418003"/>
                </a:cubicBezTo>
                <a:cubicBezTo>
                  <a:pt x="289211" y="415383"/>
                  <a:pt x="304922" y="411454"/>
                  <a:pt x="320634" y="403595"/>
                </a:cubicBezTo>
                <a:cubicBezTo>
                  <a:pt x="405737" y="365610"/>
                  <a:pt x="442397" y="264754"/>
                  <a:pt x="403118" y="180926"/>
                </a:cubicBezTo>
                <a:cubicBezTo>
                  <a:pt x="375623" y="121984"/>
                  <a:pt x="316706" y="83999"/>
                  <a:pt x="251242" y="83999"/>
                </a:cubicBezTo>
                <a:close/>
                <a:moveTo>
                  <a:pt x="324562" y="1480"/>
                </a:moveTo>
                <a:cubicBezTo>
                  <a:pt x="324562" y="1480"/>
                  <a:pt x="324562" y="1480"/>
                  <a:pt x="357294" y="14579"/>
                </a:cubicBezTo>
                <a:cubicBezTo>
                  <a:pt x="374314" y="21128"/>
                  <a:pt x="383479" y="39465"/>
                  <a:pt x="376933" y="56493"/>
                </a:cubicBezTo>
                <a:cubicBezTo>
                  <a:pt x="376933" y="56493"/>
                  <a:pt x="376933" y="56493"/>
                  <a:pt x="366458" y="82689"/>
                </a:cubicBezTo>
                <a:cubicBezTo>
                  <a:pt x="383479" y="93168"/>
                  <a:pt x="397881" y="107576"/>
                  <a:pt x="410974" y="123294"/>
                </a:cubicBezTo>
                <a:cubicBezTo>
                  <a:pt x="410974" y="123294"/>
                  <a:pt x="410974" y="123294"/>
                  <a:pt x="435850" y="110195"/>
                </a:cubicBezTo>
                <a:cubicBezTo>
                  <a:pt x="452871" y="103646"/>
                  <a:pt x="471201" y="110195"/>
                  <a:pt x="479056" y="127223"/>
                </a:cubicBezTo>
                <a:cubicBezTo>
                  <a:pt x="479056" y="127223"/>
                  <a:pt x="479056" y="127223"/>
                  <a:pt x="493458" y="159969"/>
                </a:cubicBezTo>
                <a:cubicBezTo>
                  <a:pt x="501314" y="175686"/>
                  <a:pt x="494768" y="194024"/>
                  <a:pt x="477747" y="201883"/>
                </a:cubicBezTo>
                <a:cubicBezTo>
                  <a:pt x="477747" y="201883"/>
                  <a:pt x="477747" y="201883"/>
                  <a:pt x="452871" y="213671"/>
                </a:cubicBezTo>
                <a:cubicBezTo>
                  <a:pt x="455489" y="233318"/>
                  <a:pt x="456799" y="252966"/>
                  <a:pt x="454180" y="272613"/>
                </a:cubicBezTo>
                <a:cubicBezTo>
                  <a:pt x="454180" y="272613"/>
                  <a:pt x="454180" y="272613"/>
                  <a:pt x="481675" y="283092"/>
                </a:cubicBezTo>
                <a:cubicBezTo>
                  <a:pt x="497386" y="289641"/>
                  <a:pt x="506551" y="307978"/>
                  <a:pt x="500005" y="323696"/>
                </a:cubicBezTo>
                <a:cubicBezTo>
                  <a:pt x="500005" y="323696"/>
                  <a:pt x="500005" y="323696"/>
                  <a:pt x="488221" y="357751"/>
                </a:cubicBezTo>
                <a:cubicBezTo>
                  <a:pt x="485603" y="365610"/>
                  <a:pt x="479056" y="372159"/>
                  <a:pt x="471201" y="376089"/>
                </a:cubicBezTo>
                <a:cubicBezTo>
                  <a:pt x="463345" y="380018"/>
                  <a:pt x="454180" y="380018"/>
                  <a:pt x="446324" y="377399"/>
                </a:cubicBezTo>
                <a:cubicBezTo>
                  <a:pt x="446324" y="377399"/>
                  <a:pt x="446324" y="377399"/>
                  <a:pt x="420139" y="366920"/>
                </a:cubicBezTo>
                <a:cubicBezTo>
                  <a:pt x="408355" y="383948"/>
                  <a:pt x="395263" y="398356"/>
                  <a:pt x="379551" y="410144"/>
                </a:cubicBezTo>
                <a:cubicBezTo>
                  <a:pt x="379551" y="410144"/>
                  <a:pt x="379551" y="410144"/>
                  <a:pt x="391335" y="436340"/>
                </a:cubicBezTo>
                <a:cubicBezTo>
                  <a:pt x="399190" y="452058"/>
                  <a:pt x="392644" y="471705"/>
                  <a:pt x="375623" y="479564"/>
                </a:cubicBezTo>
                <a:cubicBezTo>
                  <a:pt x="375623" y="479564"/>
                  <a:pt x="375623" y="479564"/>
                  <a:pt x="342891" y="493972"/>
                </a:cubicBezTo>
                <a:cubicBezTo>
                  <a:pt x="327180" y="501831"/>
                  <a:pt x="307541" y="495282"/>
                  <a:pt x="300995" y="478255"/>
                </a:cubicBezTo>
                <a:cubicBezTo>
                  <a:pt x="300995" y="478255"/>
                  <a:pt x="300995" y="478255"/>
                  <a:pt x="289211" y="453368"/>
                </a:cubicBezTo>
                <a:cubicBezTo>
                  <a:pt x="268263" y="455988"/>
                  <a:pt x="248623" y="457297"/>
                  <a:pt x="228984" y="454678"/>
                </a:cubicBezTo>
                <a:cubicBezTo>
                  <a:pt x="228984" y="454678"/>
                  <a:pt x="228984" y="454678"/>
                  <a:pt x="219819" y="482184"/>
                </a:cubicBezTo>
                <a:cubicBezTo>
                  <a:pt x="217201" y="490043"/>
                  <a:pt x="210654" y="496592"/>
                  <a:pt x="202799" y="499212"/>
                </a:cubicBezTo>
                <a:cubicBezTo>
                  <a:pt x="194943" y="503141"/>
                  <a:pt x="185778" y="503141"/>
                  <a:pt x="177922" y="500522"/>
                </a:cubicBezTo>
                <a:cubicBezTo>
                  <a:pt x="177922" y="500522"/>
                  <a:pt x="177922" y="500522"/>
                  <a:pt x="143881" y="488733"/>
                </a:cubicBezTo>
                <a:cubicBezTo>
                  <a:pt x="136025" y="484804"/>
                  <a:pt x="129479" y="479564"/>
                  <a:pt x="126861" y="471705"/>
                </a:cubicBezTo>
                <a:cubicBezTo>
                  <a:pt x="122933" y="463847"/>
                  <a:pt x="122933" y="454678"/>
                  <a:pt x="125551" y="446819"/>
                </a:cubicBezTo>
                <a:cubicBezTo>
                  <a:pt x="125551" y="446819"/>
                  <a:pt x="125551" y="446819"/>
                  <a:pt x="134716" y="420623"/>
                </a:cubicBezTo>
                <a:cubicBezTo>
                  <a:pt x="119005" y="408834"/>
                  <a:pt x="104603" y="395736"/>
                  <a:pt x="91510" y="380018"/>
                </a:cubicBezTo>
                <a:cubicBezTo>
                  <a:pt x="91510" y="380018"/>
                  <a:pt x="91510" y="380018"/>
                  <a:pt x="66634" y="391807"/>
                </a:cubicBezTo>
                <a:cubicBezTo>
                  <a:pt x="49613" y="399665"/>
                  <a:pt x="31283" y="391807"/>
                  <a:pt x="23428" y="376089"/>
                </a:cubicBezTo>
                <a:cubicBezTo>
                  <a:pt x="23428" y="376089"/>
                  <a:pt x="23428" y="376089"/>
                  <a:pt x="7716" y="343343"/>
                </a:cubicBezTo>
                <a:cubicBezTo>
                  <a:pt x="1170" y="327625"/>
                  <a:pt x="7716" y="307978"/>
                  <a:pt x="23428" y="300119"/>
                </a:cubicBezTo>
                <a:cubicBezTo>
                  <a:pt x="23428" y="300119"/>
                  <a:pt x="23428" y="300119"/>
                  <a:pt x="49613" y="288331"/>
                </a:cubicBezTo>
                <a:cubicBezTo>
                  <a:pt x="45685" y="268684"/>
                  <a:pt x="45685" y="249036"/>
                  <a:pt x="48304" y="229389"/>
                </a:cubicBezTo>
                <a:cubicBezTo>
                  <a:pt x="48304" y="229389"/>
                  <a:pt x="48304" y="229389"/>
                  <a:pt x="20809" y="220220"/>
                </a:cubicBezTo>
                <a:cubicBezTo>
                  <a:pt x="12953" y="216291"/>
                  <a:pt x="6407" y="211051"/>
                  <a:pt x="2479" y="203193"/>
                </a:cubicBezTo>
                <a:cubicBezTo>
                  <a:pt x="-139" y="195334"/>
                  <a:pt x="-1449" y="186165"/>
                  <a:pt x="2479" y="178306"/>
                </a:cubicBezTo>
                <a:cubicBezTo>
                  <a:pt x="2479" y="178306"/>
                  <a:pt x="2479" y="178306"/>
                  <a:pt x="14263" y="144251"/>
                </a:cubicBezTo>
                <a:cubicBezTo>
                  <a:pt x="20809" y="128533"/>
                  <a:pt x="39139" y="119364"/>
                  <a:pt x="56159" y="125913"/>
                </a:cubicBezTo>
                <a:cubicBezTo>
                  <a:pt x="56159" y="125913"/>
                  <a:pt x="56159" y="125913"/>
                  <a:pt x="82345" y="135082"/>
                </a:cubicBezTo>
                <a:cubicBezTo>
                  <a:pt x="92819" y="119364"/>
                  <a:pt x="107221" y="104956"/>
                  <a:pt x="122933" y="91858"/>
                </a:cubicBezTo>
                <a:cubicBezTo>
                  <a:pt x="122933" y="91858"/>
                  <a:pt x="122933" y="91858"/>
                  <a:pt x="111149" y="65662"/>
                </a:cubicBezTo>
                <a:cubicBezTo>
                  <a:pt x="103294" y="49944"/>
                  <a:pt x="109840" y="30296"/>
                  <a:pt x="126861" y="23747"/>
                </a:cubicBezTo>
                <a:cubicBezTo>
                  <a:pt x="126861" y="23747"/>
                  <a:pt x="126861" y="23747"/>
                  <a:pt x="159592" y="8029"/>
                </a:cubicBezTo>
                <a:cubicBezTo>
                  <a:pt x="175304" y="1480"/>
                  <a:pt x="194943" y="8029"/>
                  <a:pt x="201489" y="23747"/>
                </a:cubicBezTo>
                <a:cubicBezTo>
                  <a:pt x="201489" y="23747"/>
                  <a:pt x="201489" y="23747"/>
                  <a:pt x="213273" y="49944"/>
                </a:cubicBezTo>
                <a:cubicBezTo>
                  <a:pt x="232912" y="46014"/>
                  <a:pt x="253861" y="46014"/>
                  <a:pt x="272190" y="47324"/>
                </a:cubicBezTo>
                <a:cubicBezTo>
                  <a:pt x="272190" y="47324"/>
                  <a:pt x="272190" y="47324"/>
                  <a:pt x="282665" y="21128"/>
                </a:cubicBezTo>
                <a:cubicBezTo>
                  <a:pt x="289211" y="5410"/>
                  <a:pt x="307541" y="-3759"/>
                  <a:pt x="324562" y="14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475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>
            <p:custDataLst>
              <p:tags r:id="rId28"/>
            </p:custDataLst>
          </p:nvPr>
        </p:nvSpPr>
        <p:spPr>
          <a:xfrm>
            <a:off x="8141970" y="5480685"/>
            <a:ext cx="768985" cy="768985"/>
          </a:xfrm>
          <a:prstGeom prst="ellipse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>
            <p:custDataLst>
              <p:tags r:id="rId29"/>
            </p:custDataLst>
          </p:nvPr>
        </p:nvSpPr>
        <p:spPr>
          <a:xfrm>
            <a:off x="8206740" y="5545455"/>
            <a:ext cx="639445" cy="639445"/>
          </a:xfrm>
          <a:prstGeom prst="ellipse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>
            <p:custDataLst>
              <p:tags r:id="rId30"/>
            </p:custDataLst>
          </p:nvPr>
        </p:nvSpPr>
        <p:spPr>
          <a:xfrm>
            <a:off x="8281670" y="5620385"/>
            <a:ext cx="490220" cy="4902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00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任意多边形 97"/>
          <p:cNvSpPr/>
          <p:nvPr>
            <p:custDataLst>
              <p:tags r:id="rId31"/>
            </p:custDataLst>
          </p:nvPr>
        </p:nvSpPr>
        <p:spPr bwMode="auto">
          <a:xfrm>
            <a:off x="8394700" y="5738495"/>
            <a:ext cx="263525" cy="254000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550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>
            <p:custDataLst>
              <p:tags r:id="rId32"/>
            </p:custDataLst>
          </p:nvPr>
        </p:nvSpPr>
        <p:spPr>
          <a:xfrm flipH="1">
            <a:off x="8970010" y="5637530"/>
            <a:ext cx="1701800" cy="477520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fontScale="90000" lnSpcReduction="20000"/>
          </a:bodyPr>
          <a:p>
            <a:pPr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10.6 综合示例——自行车租赁数据</a:t>
            </a:r>
            <a:endParaRPr lang="zh-CN" altLang="en-US" sz="14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>
            <p:custDataLst>
              <p:tags r:id="rId33"/>
            </p:custDataLst>
          </p:nvPr>
        </p:nvSpPr>
        <p:spPr>
          <a:xfrm>
            <a:off x="4944745" y="4362450"/>
            <a:ext cx="768985" cy="768985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>
            <p:custDataLst>
              <p:tags r:id="rId34"/>
            </p:custDataLst>
          </p:nvPr>
        </p:nvSpPr>
        <p:spPr>
          <a:xfrm>
            <a:off x="5009515" y="4427220"/>
            <a:ext cx="639445" cy="639445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椭圆 81"/>
          <p:cNvSpPr/>
          <p:nvPr>
            <p:custDataLst>
              <p:tags r:id="rId35"/>
            </p:custDataLst>
          </p:nvPr>
        </p:nvSpPr>
        <p:spPr>
          <a:xfrm>
            <a:off x="5084445" y="4501515"/>
            <a:ext cx="490220" cy="4902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00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任意多边形 82"/>
          <p:cNvSpPr/>
          <p:nvPr>
            <p:custDataLst>
              <p:tags r:id="rId36"/>
            </p:custDataLst>
          </p:nvPr>
        </p:nvSpPr>
        <p:spPr bwMode="auto">
          <a:xfrm>
            <a:off x="5238750" y="4625340"/>
            <a:ext cx="180975" cy="242570"/>
          </a:xfrm>
          <a:custGeom>
            <a:avLst/>
            <a:gdLst>
              <a:gd name="T0" fmla="*/ 0 w 1224"/>
              <a:gd name="T1" fmla="*/ 0 h 1643"/>
              <a:gd name="T2" fmla="*/ 0 w 1224"/>
              <a:gd name="T3" fmla="*/ 1643 h 1643"/>
              <a:gd name="T4" fmla="*/ 1224 w 1224"/>
              <a:gd name="T5" fmla="*/ 1643 h 1643"/>
              <a:gd name="T6" fmla="*/ 1224 w 1224"/>
              <a:gd name="T7" fmla="*/ 0 h 1643"/>
              <a:gd name="T8" fmla="*/ 0 w 1224"/>
              <a:gd name="T9" fmla="*/ 0 h 1643"/>
              <a:gd name="T10" fmla="*/ 1126 w 1224"/>
              <a:gd name="T11" fmla="*/ 1515 h 1643"/>
              <a:gd name="T12" fmla="*/ 98 w 1224"/>
              <a:gd name="T13" fmla="*/ 1515 h 1643"/>
              <a:gd name="T14" fmla="*/ 98 w 1224"/>
              <a:gd name="T15" fmla="*/ 935 h 1643"/>
              <a:gd name="T16" fmla="*/ 1126 w 1224"/>
              <a:gd name="T17" fmla="*/ 935 h 1643"/>
              <a:gd name="T18" fmla="*/ 1126 w 1224"/>
              <a:gd name="T19" fmla="*/ 1515 h 1643"/>
              <a:gd name="T20" fmla="*/ 1126 w 1224"/>
              <a:gd name="T21" fmla="*/ 838 h 1643"/>
              <a:gd name="T22" fmla="*/ 98 w 1224"/>
              <a:gd name="T23" fmla="*/ 838 h 1643"/>
              <a:gd name="T24" fmla="*/ 98 w 1224"/>
              <a:gd name="T25" fmla="*/ 258 h 1643"/>
              <a:gd name="T26" fmla="*/ 1126 w 1224"/>
              <a:gd name="T27" fmla="*/ 258 h 1643"/>
              <a:gd name="T28" fmla="*/ 1126 w 1224"/>
              <a:gd name="T29" fmla="*/ 838 h 1643"/>
              <a:gd name="T30" fmla="*/ 1113 w 1224"/>
              <a:gd name="T31" fmla="*/ 164 h 1643"/>
              <a:gd name="T32" fmla="*/ 1080 w 1224"/>
              <a:gd name="T33" fmla="*/ 178 h 1643"/>
              <a:gd name="T34" fmla="*/ 1045 w 1224"/>
              <a:gd name="T35" fmla="*/ 164 h 1643"/>
              <a:gd name="T36" fmla="*/ 1031 w 1224"/>
              <a:gd name="T37" fmla="*/ 129 h 1643"/>
              <a:gd name="T38" fmla="*/ 1045 w 1224"/>
              <a:gd name="T39" fmla="*/ 96 h 1643"/>
              <a:gd name="T40" fmla="*/ 1080 w 1224"/>
              <a:gd name="T41" fmla="*/ 82 h 1643"/>
              <a:gd name="T42" fmla="*/ 1113 w 1224"/>
              <a:gd name="T43" fmla="*/ 96 h 1643"/>
              <a:gd name="T44" fmla="*/ 1126 w 1224"/>
              <a:gd name="T45" fmla="*/ 129 h 1643"/>
              <a:gd name="T46" fmla="*/ 1113 w 1224"/>
              <a:gd name="T47" fmla="*/ 164 h 1643"/>
              <a:gd name="T48" fmla="*/ 1063 w 1224"/>
              <a:gd name="T49" fmla="*/ 323 h 1643"/>
              <a:gd name="T50" fmla="*/ 161 w 1224"/>
              <a:gd name="T51" fmla="*/ 323 h 1643"/>
              <a:gd name="T52" fmla="*/ 161 w 1224"/>
              <a:gd name="T53" fmla="*/ 775 h 1643"/>
              <a:gd name="T54" fmla="*/ 1063 w 1224"/>
              <a:gd name="T55" fmla="*/ 775 h 1643"/>
              <a:gd name="T56" fmla="*/ 1063 w 1224"/>
              <a:gd name="T57" fmla="*/ 323 h 1643"/>
              <a:gd name="T58" fmla="*/ 773 w 1224"/>
              <a:gd name="T59" fmla="*/ 581 h 1643"/>
              <a:gd name="T60" fmla="*/ 763 w 1224"/>
              <a:gd name="T61" fmla="*/ 604 h 1643"/>
              <a:gd name="T62" fmla="*/ 740 w 1224"/>
              <a:gd name="T63" fmla="*/ 614 h 1643"/>
              <a:gd name="T64" fmla="*/ 484 w 1224"/>
              <a:gd name="T65" fmla="*/ 614 h 1643"/>
              <a:gd name="T66" fmla="*/ 461 w 1224"/>
              <a:gd name="T67" fmla="*/ 604 h 1643"/>
              <a:gd name="T68" fmla="*/ 451 w 1224"/>
              <a:gd name="T69" fmla="*/ 581 h 1643"/>
              <a:gd name="T70" fmla="*/ 451 w 1224"/>
              <a:gd name="T71" fmla="*/ 451 h 1643"/>
              <a:gd name="T72" fmla="*/ 461 w 1224"/>
              <a:gd name="T73" fmla="*/ 428 h 1643"/>
              <a:gd name="T74" fmla="*/ 484 w 1224"/>
              <a:gd name="T75" fmla="*/ 419 h 1643"/>
              <a:gd name="T76" fmla="*/ 740 w 1224"/>
              <a:gd name="T77" fmla="*/ 419 h 1643"/>
              <a:gd name="T78" fmla="*/ 763 w 1224"/>
              <a:gd name="T79" fmla="*/ 428 h 1643"/>
              <a:gd name="T80" fmla="*/ 773 w 1224"/>
              <a:gd name="T81" fmla="*/ 451 h 1643"/>
              <a:gd name="T82" fmla="*/ 773 w 1224"/>
              <a:gd name="T83" fmla="*/ 581 h 1643"/>
              <a:gd name="T84" fmla="*/ 1063 w 1224"/>
              <a:gd name="T85" fmla="*/ 1000 h 1643"/>
              <a:gd name="T86" fmla="*/ 161 w 1224"/>
              <a:gd name="T87" fmla="*/ 1000 h 1643"/>
              <a:gd name="T88" fmla="*/ 161 w 1224"/>
              <a:gd name="T89" fmla="*/ 1450 h 1643"/>
              <a:gd name="T90" fmla="*/ 1063 w 1224"/>
              <a:gd name="T91" fmla="*/ 1450 h 1643"/>
              <a:gd name="T92" fmla="*/ 1063 w 1224"/>
              <a:gd name="T93" fmla="*/ 1000 h 1643"/>
              <a:gd name="T94" fmla="*/ 773 w 1224"/>
              <a:gd name="T95" fmla="*/ 1257 h 1643"/>
              <a:gd name="T96" fmla="*/ 763 w 1224"/>
              <a:gd name="T97" fmla="*/ 1279 h 1643"/>
              <a:gd name="T98" fmla="*/ 740 w 1224"/>
              <a:gd name="T99" fmla="*/ 1289 h 1643"/>
              <a:gd name="T100" fmla="*/ 484 w 1224"/>
              <a:gd name="T101" fmla="*/ 1289 h 1643"/>
              <a:gd name="T102" fmla="*/ 461 w 1224"/>
              <a:gd name="T103" fmla="*/ 1279 h 1643"/>
              <a:gd name="T104" fmla="*/ 451 w 1224"/>
              <a:gd name="T105" fmla="*/ 1257 h 1643"/>
              <a:gd name="T106" fmla="*/ 451 w 1224"/>
              <a:gd name="T107" fmla="*/ 1128 h 1643"/>
              <a:gd name="T108" fmla="*/ 461 w 1224"/>
              <a:gd name="T109" fmla="*/ 1105 h 1643"/>
              <a:gd name="T110" fmla="*/ 484 w 1224"/>
              <a:gd name="T111" fmla="*/ 1096 h 1643"/>
              <a:gd name="T112" fmla="*/ 740 w 1224"/>
              <a:gd name="T113" fmla="*/ 1096 h 1643"/>
              <a:gd name="T114" fmla="*/ 763 w 1224"/>
              <a:gd name="T115" fmla="*/ 1105 h 1643"/>
              <a:gd name="T116" fmla="*/ 773 w 1224"/>
              <a:gd name="T117" fmla="*/ 1128 h 1643"/>
              <a:gd name="T118" fmla="*/ 773 w 1224"/>
              <a:gd name="T119" fmla="*/ 1257 h 1643"/>
              <a:gd name="T120" fmla="*/ 773 w 1224"/>
              <a:gd name="T121" fmla="*/ 1257 h 1643"/>
              <a:gd name="T122" fmla="*/ 773 w 1224"/>
              <a:gd name="T123" fmla="*/ 1257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4" h="1643">
                <a:moveTo>
                  <a:pt x="0" y="0"/>
                </a:moveTo>
                <a:cubicBezTo>
                  <a:pt x="0" y="1643"/>
                  <a:pt x="0" y="1643"/>
                  <a:pt x="0" y="1643"/>
                </a:cubicBezTo>
                <a:cubicBezTo>
                  <a:pt x="1224" y="1643"/>
                  <a:pt x="1224" y="1643"/>
                  <a:pt x="1224" y="1643"/>
                </a:cubicBezTo>
                <a:cubicBezTo>
                  <a:pt x="1224" y="0"/>
                  <a:pt x="1224" y="0"/>
                  <a:pt x="1224" y="0"/>
                </a:cubicBezTo>
                <a:lnTo>
                  <a:pt x="0" y="0"/>
                </a:lnTo>
                <a:close/>
                <a:moveTo>
                  <a:pt x="1126" y="1515"/>
                </a:moveTo>
                <a:cubicBezTo>
                  <a:pt x="98" y="1515"/>
                  <a:pt x="98" y="1515"/>
                  <a:pt x="98" y="1515"/>
                </a:cubicBezTo>
                <a:cubicBezTo>
                  <a:pt x="98" y="935"/>
                  <a:pt x="98" y="935"/>
                  <a:pt x="98" y="935"/>
                </a:cubicBezTo>
                <a:cubicBezTo>
                  <a:pt x="1126" y="935"/>
                  <a:pt x="1126" y="935"/>
                  <a:pt x="1126" y="935"/>
                </a:cubicBezTo>
                <a:lnTo>
                  <a:pt x="1126" y="1515"/>
                </a:lnTo>
                <a:close/>
                <a:moveTo>
                  <a:pt x="1126" y="838"/>
                </a:moveTo>
                <a:cubicBezTo>
                  <a:pt x="98" y="838"/>
                  <a:pt x="98" y="838"/>
                  <a:pt x="98" y="838"/>
                </a:cubicBezTo>
                <a:cubicBezTo>
                  <a:pt x="98" y="258"/>
                  <a:pt x="98" y="258"/>
                  <a:pt x="98" y="258"/>
                </a:cubicBezTo>
                <a:cubicBezTo>
                  <a:pt x="1126" y="258"/>
                  <a:pt x="1126" y="258"/>
                  <a:pt x="1126" y="258"/>
                </a:cubicBezTo>
                <a:lnTo>
                  <a:pt x="1126" y="838"/>
                </a:lnTo>
                <a:close/>
                <a:moveTo>
                  <a:pt x="1113" y="164"/>
                </a:moveTo>
                <a:cubicBezTo>
                  <a:pt x="1104" y="173"/>
                  <a:pt x="1093" y="178"/>
                  <a:pt x="1080" y="178"/>
                </a:cubicBezTo>
                <a:cubicBezTo>
                  <a:pt x="1066" y="178"/>
                  <a:pt x="1055" y="173"/>
                  <a:pt x="1045" y="164"/>
                </a:cubicBezTo>
                <a:cubicBezTo>
                  <a:pt x="1036" y="154"/>
                  <a:pt x="1031" y="142"/>
                  <a:pt x="1031" y="129"/>
                </a:cubicBezTo>
                <a:cubicBezTo>
                  <a:pt x="1031" y="116"/>
                  <a:pt x="1036" y="105"/>
                  <a:pt x="1045" y="96"/>
                </a:cubicBezTo>
                <a:cubicBezTo>
                  <a:pt x="1055" y="87"/>
                  <a:pt x="1066" y="82"/>
                  <a:pt x="1080" y="82"/>
                </a:cubicBezTo>
                <a:cubicBezTo>
                  <a:pt x="1093" y="82"/>
                  <a:pt x="1104" y="87"/>
                  <a:pt x="1113" y="96"/>
                </a:cubicBezTo>
                <a:cubicBezTo>
                  <a:pt x="1122" y="105"/>
                  <a:pt x="1126" y="116"/>
                  <a:pt x="1126" y="129"/>
                </a:cubicBezTo>
                <a:cubicBezTo>
                  <a:pt x="1126" y="142"/>
                  <a:pt x="1122" y="154"/>
                  <a:pt x="1113" y="164"/>
                </a:cubicBezTo>
                <a:close/>
                <a:moveTo>
                  <a:pt x="1063" y="323"/>
                </a:moveTo>
                <a:cubicBezTo>
                  <a:pt x="161" y="323"/>
                  <a:pt x="161" y="323"/>
                  <a:pt x="161" y="323"/>
                </a:cubicBezTo>
                <a:cubicBezTo>
                  <a:pt x="161" y="775"/>
                  <a:pt x="161" y="775"/>
                  <a:pt x="161" y="775"/>
                </a:cubicBezTo>
                <a:cubicBezTo>
                  <a:pt x="1063" y="775"/>
                  <a:pt x="1063" y="775"/>
                  <a:pt x="1063" y="775"/>
                </a:cubicBezTo>
                <a:lnTo>
                  <a:pt x="1063" y="323"/>
                </a:lnTo>
                <a:close/>
                <a:moveTo>
                  <a:pt x="773" y="581"/>
                </a:moveTo>
                <a:cubicBezTo>
                  <a:pt x="773" y="590"/>
                  <a:pt x="769" y="598"/>
                  <a:pt x="763" y="604"/>
                </a:cubicBezTo>
                <a:cubicBezTo>
                  <a:pt x="757" y="611"/>
                  <a:pt x="749" y="614"/>
                  <a:pt x="740" y="614"/>
                </a:cubicBezTo>
                <a:cubicBezTo>
                  <a:pt x="484" y="614"/>
                  <a:pt x="484" y="614"/>
                  <a:pt x="484" y="614"/>
                </a:cubicBezTo>
                <a:cubicBezTo>
                  <a:pt x="475" y="614"/>
                  <a:pt x="467" y="611"/>
                  <a:pt x="461" y="604"/>
                </a:cubicBezTo>
                <a:cubicBezTo>
                  <a:pt x="455" y="598"/>
                  <a:pt x="451" y="590"/>
                  <a:pt x="451" y="581"/>
                </a:cubicBezTo>
                <a:cubicBezTo>
                  <a:pt x="451" y="451"/>
                  <a:pt x="451" y="451"/>
                  <a:pt x="451" y="451"/>
                </a:cubicBezTo>
                <a:cubicBezTo>
                  <a:pt x="451" y="442"/>
                  <a:pt x="455" y="435"/>
                  <a:pt x="461" y="428"/>
                </a:cubicBezTo>
                <a:cubicBezTo>
                  <a:pt x="467" y="422"/>
                  <a:pt x="475" y="419"/>
                  <a:pt x="484" y="419"/>
                </a:cubicBezTo>
                <a:cubicBezTo>
                  <a:pt x="740" y="419"/>
                  <a:pt x="740" y="419"/>
                  <a:pt x="740" y="419"/>
                </a:cubicBezTo>
                <a:cubicBezTo>
                  <a:pt x="749" y="419"/>
                  <a:pt x="757" y="422"/>
                  <a:pt x="763" y="428"/>
                </a:cubicBezTo>
                <a:cubicBezTo>
                  <a:pt x="769" y="435"/>
                  <a:pt x="773" y="442"/>
                  <a:pt x="773" y="451"/>
                </a:cubicBezTo>
                <a:lnTo>
                  <a:pt x="773" y="581"/>
                </a:lnTo>
                <a:close/>
                <a:moveTo>
                  <a:pt x="1063" y="1000"/>
                </a:moveTo>
                <a:cubicBezTo>
                  <a:pt x="161" y="1000"/>
                  <a:pt x="161" y="1000"/>
                  <a:pt x="161" y="1000"/>
                </a:cubicBezTo>
                <a:cubicBezTo>
                  <a:pt x="161" y="1450"/>
                  <a:pt x="161" y="1450"/>
                  <a:pt x="161" y="1450"/>
                </a:cubicBezTo>
                <a:cubicBezTo>
                  <a:pt x="1063" y="1450"/>
                  <a:pt x="1063" y="1450"/>
                  <a:pt x="1063" y="1450"/>
                </a:cubicBezTo>
                <a:lnTo>
                  <a:pt x="1063" y="1000"/>
                </a:lnTo>
                <a:close/>
                <a:moveTo>
                  <a:pt x="773" y="1257"/>
                </a:moveTo>
                <a:cubicBezTo>
                  <a:pt x="773" y="1265"/>
                  <a:pt x="769" y="1273"/>
                  <a:pt x="763" y="1279"/>
                </a:cubicBezTo>
                <a:cubicBezTo>
                  <a:pt x="757" y="1286"/>
                  <a:pt x="749" y="1289"/>
                  <a:pt x="740" y="1289"/>
                </a:cubicBezTo>
                <a:cubicBezTo>
                  <a:pt x="484" y="1289"/>
                  <a:pt x="484" y="1289"/>
                  <a:pt x="484" y="1289"/>
                </a:cubicBezTo>
                <a:cubicBezTo>
                  <a:pt x="475" y="1289"/>
                  <a:pt x="467" y="1286"/>
                  <a:pt x="461" y="1279"/>
                </a:cubicBezTo>
                <a:cubicBezTo>
                  <a:pt x="455" y="1273"/>
                  <a:pt x="451" y="1265"/>
                  <a:pt x="451" y="1257"/>
                </a:cubicBezTo>
                <a:cubicBezTo>
                  <a:pt x="451" y="1128"/>
                  <a:pt x="451" y="1128"/>
                  <a:pt x="451" y="1128"/>
                </a:cubicBezTo>
                <a:cubicBezTo>
                  <a:pt x="451" y="1119"/>
                  <a:pt x="455" y="1112"/>
                  <a:pt x="461" y="1105"/>
                </a:cubicBezTo>
                <a:cubicBezTo>
                  <a:pt x="467" y="1099"/>
                  <a:pt x="475" y="1096"/>
                  <a:pt x="484" y="1096"/>
                </a:cubicBezTo>
                <a:cubicBezTo>
                  <a:pt x="740" y="1096"/>
                  <a:pt x="740" y="1096"/>
                  <a:pt x="740" y="1096"/>
                </a:cubicBezTo>
                <a:cubicBezTo>
                  <a:pt x="749" y="1096"/>
                  <a:pt x="757" y="1099"/>
                  <a:pt x="763" y="1105"/>
                </a:cubicBezTo>
                <a:cubicBezTo>
                  <a:pt x="769" y="1112"/>
                  <a:pt x="773" y="1119"/>
                  <a:pt x="773" y="1128"/>
                </a:cubicBezTo>
                <a:lnTo>
                  <a:pt x="773" y="1257"/>
                </a:lnTo>
                <a:close/>
                <a:moveTo>
                  <a:pt x="773" y="1257"/>
                </a:moveTo>
                <a:cubicBezTo>
                  <a:pt x="773" y="1257"/>
                  <a:pt x="773" y="1257"/>
                  <a:pt x="773" y="125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77500" lnSpcReduction="20000"/>
          </a:bodyPr>
          <a:p>
            <a:pPr algn="ctr"/>
            <a:endParaRPr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>
            <p:custDataLst>
              <p:tags r:id="rId37"/>
            </p:custDataLst>
          </p:nvPr>
        </p:nvSpPr>
        <p:spPr>
          <a:xfrm flipH="1">
            <a:off x="5772785" y="4519295"/>
            <a:ext cx="1701800" cy="477520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fontScale="90000" lnSpcReduction="20000"/>
          </a:bodyPr>
          <a:p>
            <a:pPr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10.5 频率转换与重采样</a:t>
            </a:r>
            <a:endParaRPr lang="zh-CN" altLang="en-US" sz="14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>
            <p:custDataLst>
              <p:tags r:id="rId38"/>
            </p:custDataLst>
          </p:nvPr>
        </p:nvSpPr>
        <p:spPr>
          <a:xfrm flipH="1">
            <a:off x="7793355" y="3020695"/>
            <a:ext cx="1701800" cy="477520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/>
          </a:bodyPr>
          <a:p>
            <a:pPr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10.4 时期</a:t>
            </a:r>
            <a:endParaRPr lang="zh-CN" altLang="en-US" sz="14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>
            <p:custDataLst>
              <p:tags r:id="rId39"/>
            </p:custDataLst>
          </p:nvPr>
        </p:nvSpPr>
        <p:spPr>
          <a:xfrm flipH="1">
            <a:off x="6244590" y="1849120"/>
            <a:ext cx="1701800" cy="477520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/>
          </a:bodyPr>
          <a:p>
            <a:pPr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10.3 日期</a:t>
            </a:r>
            <a:endParaRPr lang="zh-CN" altLang="en-US" sz="14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>
            <p:custDataLst>
              <p:tags r:id="rId40"/>
            </p:custDataLst>
          </p:nvPr>
        </p:nvSpPr>
        <p:spPr>
          <a:xfrm flipH="1">
            <a:off x="3688080" y="3190875"/>
            <a:ext cx="1701800" cy="477520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fontScale="90000" lnSpcReduction="20000"/>
          </a:bodyPr>
          <a:p>
            <a:pPr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10.2 时间序列基础</a:t>
            </a:r>
            <a:endParaRPr lang="zh-CN" altLang="en-US" sz="14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>
            <p:custDataLst>
              <p:tags r:id="rId41"/>
            </p:custDataLst>
          </p:nvPr>
        </p:nvSpPr>
        <p:spPr>
          <a:xfrm flipH="1">
            <a:off x="2349500" y="1894205"/>
            <a:ext cx="1701800" cy="477520"/>
          </a:xfrm>
          <a:prstGeom prst="rect">
            <a:avLst/>
          </a:prstGeom>
          <a:noFill/>
        </p:spPr>
        <p:txBody>
          <a:bodyPr wrap="square" lIns="91440" tIns="0" rIns="91440" bIns="45720" anchor="t" anchorCtr="0">
            <a:normAutofit fontScale="90000" lnSpcReduction="20000"/>
          </a:bodyPr>
          <a:p>
            <a:pPr defTabSz="913765">
              <a:lnSpc>
                <a:spcPct val="120000"/>
              </a:lnSpc>
              <a:spcBef>
                <a:spcPct val="0"/>
              </a:spcBef>
            </a:pPr>
            <a:r>
              <a:rPr lang="zh-CN" altLang="en-US" sz="14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10.1 datetime模块</a:t>
            </a:r>
            <a:endParaRPr lang="zh-CN" altLang="en-US" sz="14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 时间序列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10.1 datetime模块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1997075" y="1692275"/>
            <a:ext cx="214630" cy="1907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2406015" y="1692275"/>
            <a:ext cx="4138930" cy="1907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3"/>
          <p:cNvSpPr txBox="1"/>
          <p:nvPr>
            <p:custDataLst>
              <p:tags r:id="rId13"/>
            </p:custDataLst>
          </p:nvPr>
        </p:nvSpPr>
        <p:spPr>
          <a:xfrm>
            <a:off x="2747645" y="1872615"/>
            <a:ext cx="3456940" cy="15468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10.1.1 datetime构造</a:t>
            </a:r>
            <a:endParaRPr lang="zh-CN" altLang="en-US" sz="40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1997075" y="4347210"/>
            <a:ext cx="214630" cy="1907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15"/>
            </p:custDataLst>
          </p:nvPr>
        </p:nvSpPr>
        <p:spPr>
          <a:xfrm>
            <a:off x="2406015" y="4347210"/>
            <a:ext cx="4138930" cy="1907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3"/>
          <p:cNvSpPr txBox="1"/>
          <p:nvPr>
            <p:custDataLst>
              <p:tags r:id="rId16"/>
            </p:custDataLst>
          </p:nvPr>
        </p:nvSpPr>
        <p:spPr>
          <a:xfrm>
            <a:off x="2747645" y="4527550"/>
            <a:ext cx="3456940" cy="15468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10.1.2 数据转换</a:t>
            </a:r>
            <a:endParaRPr lang="zh-CN" altLang="en-US" sz="40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 时间序列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10.2 时间序列基础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1488440" y="2525395"/>
            <a:ext cx="2343150" cy="234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2"/>
            </p:custDataLst>
          </p:nvPr>
        </p:nvSpPr>
        <p:spPr>
          <a:xfrm>
            <a:off x="2186305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>
            <p:custDataLst>
              <p:tags r:id="rId13"/>
            </p:custDataLst>
          </p:nvPr>
        </p:nvSpPr>
        <p:spPr>
          <a:xfrm>
            <a:off x="1612265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10.2.1 时间序列构造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219837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4710430" y="2525395"/>
            <a:ext cx="2343150" cy="234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408930" y="4513580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>
            <p:custDataLst>
              <p:tags r:id="rId17"/>
            </p:custDataLst>
          </p:nvPr>
        </p:nvSpPr>
        <p:spPr>
          <a:xfrm>
            <a:off x="4834890" y="3054985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10.2.2 索引与切片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5420360" y="4525645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0"/>
            <a:ext cx="407212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_pic_quater_righ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69342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5" name="矩形: 圆角 4"/>
            <p:cNvSpPr/>
            <p:nvPr>
              <p:custDataLst>
                <p:tags r:id="rId5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lt1">
                      <a:alpha val="8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lt1">
                    <a:alpha val="8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13"/>
          <p:cNvSpPr txBox="1"/>
          <p:nvPr>
            <p:custDataLst>
              <p:tags r:id="rId7"/>
            </p:custDataLst>
          </p:nvPr>
        </p:nvSpPr>
        <p:spPr>
          <a:xfrm>
            <a:off x="762600" y="6123361"/>
            <a:ext cx="2692800" cy="257369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rmAutofit fontScale="90000"/>
          </a:bodyPr>
          <a:lstStyle/>
          <a:p>
            <a:r>
              <a:rPr sz="1000">
                <a:solidFill>
                  <a:srgbClr val="BDBDBD"/>
                </a:solidFill>
                <a:hlinkClick r:id="rId88"/>
              </a:rPr>
              <a:t>M.94275.CN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63200" y="1178175"/>
            <a:ext cx="2692800" cy="2274854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10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NumPy入门和实战</a:t>
            </a:r>
            <a:endParaRPr kumimoji="0" lang="zh-CN" altLang="en-US" sz="4400" b="1" i="0" u="none" strike="noStrike" kern="1200" cap="none" spc="10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63200" y="3604228"/>
            <a:ext cx="2692800" cy="102226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</a:pPr>
            <a:r>
              <a:rPr lang="zh-CN" altLang="en-US" sz="2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2.1 ndarray多维数组</a:t>
            </a:r>
            <a:endParaRPr lang="zh-CN" altLang="en-US" sz="2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4672801" y="762588"/>
            <a:ext cx="6755999" cy="533282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任意多边形 140"/>
          <p:cNvSpPr/>
          <p:nvPr>
            <p:custDataLst>
              <p:tags r:id="rId11"/>
            </p:custDataLst>
          </p:nvPr>
        </p:nvSpPr>
        <p:spPr>
          <a:xfrm>
            <a:off x="6290310" y="2191385"/>
            <a:ext cx="1727835" cy="1186815"/>
          </a:xfrm>
          <a:custGeom>
            <a:avLst/>
            <a:gdLst>
              <a:gd name="connsiteX0" fmla="*/ 1100 w 2721"/>
              <a:gd name="connsiteY0" fmla="*/ 8 h 1899"/>
              <a:gd name="connsiteX1" fmla="*/ 2406 w 2721"/>
              <a:gd name="connsiteY1" fmla="*/ 10 h 1899"/>
              <a:gd name="connsiteX2" fmla="*/ 2721 w 2721"/>
              <a:gd name="connsiteY2" fmla="*/ 325 h 1899"/>
              <a:gd name="connsiteX3" fmla="*/ 2721 w 2721"/>
              <a:gd name="connsiteY3" fmla="*/ 1584 h 1899"/>
              <a:gd name="connsiteX4" fmla="*/ 2406 w 2721"/>
              <a:gd name="connsiteY4" fmla="*/ 1899 h 1899"/>
              <a:gd name="connsiteX5" fmla="*/ 315 w 2721"/>
              <a:gd name="connsiteY5" fmla="*/ 1899 h 1899"/>
              <a:gd name="connsiteX6" fmla="*/ 0 w 2721"/>
              <a:gd name="connsiteY6" fmla="*/ 1584 h 1899"/>
              <a:gd name="connsiteX7" fmla="*/ 0 w 2721"/>
              <a:gd name="connsiteY7" fmla="*/ 325 h 1899"/>
              <a:gd name="connsiteX8" fmla="*/ 315 w 2721"/>
              <a:gd name="connsiteY8" fmla="*/ 10 h 1899"/>
              <a:gd name="connsiteX9" fmla="*/ 320 w 2721"/>
              <a:gd name="connsiteY9" fmla="*/ 0 h 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1" h="1899">
                <a:moveTo>
                  <a:pt x="1100" y="8"/>
                </a:moveTo>
                <a:lnTo>
                  <a:pt x="2406" y="10"/>
                </a:lnTo>
                <a:cubicBezTo>
                  <a:pt x="2580" y="10"/>
                  <a:pt x="2721" y="151"/>
                  <a:pt x="2721" y="325"/>
                </a:cubicBezTo>
                <a:lnTo>
                  <a:pt x="2721" y="1584"/>
                </a:lnTo>
                <a:cubicBezTo>
                  <a:pt x="2721" y="1758"/>
                  <a:pt x="2580" y="1899"/>
                  <a:pt x="2406" y="1899"/>
                </a:cubicBezTo>
                <a:lnTo>
                  <a:pt x="315" y="1899"/>
                </a:lnTo>
                <a:cubicBezTo>
                  <a:pt x="141" y="1899"/>
                  <a:pt x="0" y="1758"/>
                  <a:pt x="0" y="1584"/>
                </a:cubicBezTo>
                <a:lnTo>
                  <a:pt x="0" y="325"/>
                </a:lnTo>
                <a:cubicBezTo>
                  <a:pt x="0" y="151"/>
                  <a:pt x="141" y="10"/>
                  <a:pt x="315" y="10"/>
                </a:cubicBezTo>
                <a:lnTo>
                  <a:pt x="32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>
            <p:custDataLst>
              <p:tags r:id="rId12"/>
            </p:custDataLst>
          </p:nvPr>
        </p:nvSpPr>
        <p:spPr>
          <a:xfrm>
            <a:off x="6477635" y="1974215"/>
            <a:ext cx="527685" cy="46164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2400" b="1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2400" b="1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" name="内容占位符 6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6342380" y="2423795"/>
            <a:ext cx="1623060" cy="7410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2.1.1 创建ndarray数组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4"/>
            </p:custDataLst>
          </p:nvPr>
        </p:nvGrpSpPr>
        <p:grpSpPr>
          <a:xfrm rot="0">
            <a:off x="6947535" y="2029460"/>
            <a:ext cx="513080" cy="303530"/>
            <a:chOff x="4086225" y="2014855"/>
            <a:chExt cx="513080" cy="303530"/>
          </a:xfrm>
        </p:grpSpPr>
        <p:sp>
          <p:nvSpPr>
            <p:cNvPr id="221" name="Freeform 686"/>
            <p:cNvSpPr/>
            <p:nvPr>
              <p:custDataLst>
                <p:tags r:id="rId15"/>
              </p:custDataLst>
            </p:nvPr>
          </p:nvSpPr>
          <p:spPr bwMode="auto">
            <a:xfrm rot="3540000">
              <a:off x="4333875" y="1945005"/>
              <a:ext cx="195580" cy="335280"/>
            </a:xfrm>
            <a:custGeom>
              <a:avLst/>
              <a:gdLst>
                <a:gd name="T0" fmla="*/ 61 w 75"/>
                <a:gd name="T1" fmla="*/ 21 h 129"/>
                <a:gd name="T2" fmla="*/ 70 w 75"/>
                <a:gd name="T3" fmla="*/ 13 h 129"/>
                <a:gd name="T4" fmla="*/ 70 w 75"/>
                <a:gd name="T5" fmla="*/ 1 h 129"/>
                <a:gd name="T6" fmla="*/ 59 w 75"/>
                <a:gd name="T7" fmla="*/ 6 h 129"/>
                <a:gd name="T8" fmla="*/ 52 w 75"/>
                <a:gd name="T9" fmla="*/ 26 h 129"/>
                <a:gd name="T10" fmla="*/ 46 w 75"/>
                <a:gd name="T11" fmla="*/ 40 h 129"/>
                <a:gd name="T12" fmla="*/ 46 w 75"/>
                <a:gd name="T13" fmla="*/ 33 h 129"/>
                <a:gd name="T14" fmla="*/ 40 w 75"/>
                <a:gd name="T15" fmla="*/ 20 h 129"/>
                <a:gd name="T16" fmla="*/ 33 w 75"/>
                <a:gd name="T17" fmla="*/ 29 h 129"/>
                <a:gd name="T18" fmla="*/ 41 w 75"/>
                <a:gd name="T19" fmla="*/ 54 h 129"/>
                <a:gd name="T20" fmla="*/ 38 w 75"/>
                <a:gd name="T21" fmla="*/ 66 h 129"/>
                <a:gd name="T22" fmla="*/ 34 w 75"/>
                <a:gd name="T23" fmla="*/ 80 h 129"/>
                <a:gd name="T24" fmla="*/ 34 w 75"/>
                <a:gd name="T25" fmla="*/ 80 h 129"/>
                <a:gd name="T26" fmla="*/ 34 w 75"/>
                <a:gd name="T27" fmla="*/ 79 h 129"/>
                <a:gd name="T28" fmla="*/ 33 w 75"/>
                <a:gd name="T29" fmla="*/ 71 h 129"/>
                <a:gd name="T30" fmla="*/ 31 w 75"/>
                <a:gd name="T31" fmla="*/ 58 h 129"/>
                <a:gd name="T32" fmla="*/ 23 w 75"/>
                <a:gd name="T33" fmla="*/ 45 h 129"/>
                <a:gd name="T34" fmla="*/ 20 w 75"/>
                <a:gd name="T35" fmla="*/ 63 h 129"/>
                <a:gd name="T36" fmla="*/ 31 w 75"/>
                <a:gd name="T37" fmla="*/ 90 h 129"/>
                <a:gd name="T38" fmla="*/ 28 w 75"/>
                <a:gd name="T39" fmla="*/ 100 h 129"/>
                <a:gd name="T40" fmla="*/ 26 w 75"/>
                <a:gd name="T41" fmla="*/ 111 h 129"/>
                <a:gd name="T42" fmla="*/ 23 w 75"/>
                <a:gd name="T43" fmla="*/ 101 h 129"/>
                <a:gd name="T44" fmla="*/ 17 w 75"/>
                <a:gd name="T45" fmla="*/ 87 h 129"/>
                <a:gd name="T46" fmla="*/ 3 w 75"/>
                <a:gd name="T47" fmla="*/ 81 h 129"/>
                <a:gd name="T48" fmla="*/ 6 w 75"/>
                <a:gd name="T49" fmla="*/ 97 h 129"/>
                <a:gd name="T50" fmla="*/ 23 w 75"/>
                <a:gd name="T51" fmla="*/ 124 h 129"/>
                <a:gd name="T52" fmla="*/ 23 w 75"/>
                <a:gd name="T53" fmla="*/ 129 h 129"/>
                <a:gd name="T54" fmla="*/ 25 w 75"/>
                <a:gd name="T55" fmla="*/ 129 h 129"/>
                <a:gd name="T56" fmla="*/ 27 w 75"/>
                <a:gd name="T57" fmla="*/ 126 h 129"/>
                <a:gd name="T58" fmla="*/ 42 w 75"/>
                <a:gd name="T59" fmla="*/ 115 h 129"/>
                <a:gd name="T60" fmla="*/ 57 w 75"/>
                <a:gd name="T61" fmla="*/ 107 h 129"/>
                <a:gd name="T62" fmla="*/ 65 w 75"/>
                <a:gd name="T63" fmla="*/ 92 h 129"/>
                <a:gd name="T64" fmla="*/ 44 w 75"/>
                <a:gd name="T65" fmla="*/ 99 h 129"/>
                <a:gd name="T66" fmla="*/ 32 w 75"/>
                <a:gd name="T67" fmla="*/ 109 h 129"/>
                <a:gd name="T68" fmla="*/ 29 w 75"/>
                <a:gd name="T69" fmla="*/ 113 h 129"/>
                <a:gd name="T70" fmla="*/ 30 w 75"/>
                <a:gd name="T71" fmla="*/ 109 h 129"/>
                <a:gd name="T72" fmla="*/ 35 w 75"/>
                <a:gd name="T73" fmla="*/ 89 h 129"/>
                <a:gd name="T74" fmla="*/ 57 w 75"/>
                <a:gd name="T75" fmla="*/ 77 h 129"/>
                <a:gd name="T76" fmla="*/ 65 w 75"/>
                <a:gd name="T77" fmla="*/ 66 h 129"/>
                <a:gd name="T78" fmla="*/ 52 w 75"/>
                <a:gd name="T79" fmla="*/ 66 h 129"/>
                <a:gd name="T80" fmla="*/ 38 w 75"/>
                <a:gd name="T81" fmla="*/ 75 h 129"/>
                <a:gd name="T82" fmla="*/ 40 w 75"/>
                <a:gd name="T83" fmla="*/ 68 h 129"/>
                <a:gd name="T84" fmla="*/ 44 w 75"/>
                <a:gd name="T85" fmla="*/ 55 h 129"/>
                <a:gd name="T86" fmla="*/ 54 w 75"/>
                <a:gd name="T87" fmla="*/ 51 h 129"/>
                <a:gd name="T88" fmla="*/ 63 w 75"/>
                <a:gd name="T89" fmla="*/ 47 h 129"/>
                <a:gd name="T90" fmla="*/ 67 w 75"/>
                <a:gd name="T91" fmla="*/ 38 h 129"/>
                <a:gd name="T92" fmla="*/ 49 w 75"/>
                <a:gd name="T93" fmla="*/ 41 h 129"/>
                <a:gd name="T94" fmla="*/ 54 w 75"/>
                <a:gd name="T95" fmla="*/ 29 h 129"/>
                <a:gd name="T96" fmla="*/ 61 w 75"/>
                <a:gd name="T97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129">
                  <a:moveTo>
                    <a:pt x="61" y="21"/>
                  </a:moveTo>
                  <a:cubicBezTo>
                    <a:pt x="64" y="19"/>
                    <a:pt x="67" y="16"/>
                    <a:pt x="70" y="13"/>
                  </a:cubicBezTo>
                  <a:cubicBezTo>
                    <a:pt x="72" y="10"/>
                    <a:pt x="75" y="3"/>
                    <a:pt x="70" y="1"/>
                  </a:cubicBezTo>
                  <a:cubicBezTo>
                    <a:pt x="66" y="0"/>
                    <a:pt x="61" y="4"/>
                    <a:pt x="59" y="6"/>
                  </a:cubicBezTo>
                  <a:cubicBezTo>
                    <a:pt x="53" y="11"/>
                    <a:pt x="52" y="19"/>
                    <a:pt x="52" y="26"/>
                  </a:cubicBezTo>
                  <a:cubicBezTo>
                    <a:pt x="50" y="30"/>
                    <a:pt x="48" y="35"/>
                    <a:pt x="46" y="40"/>
                  </a:cubicBezTo>
                  <a:cubicBezTo>
                    <a:pt x="46" y="37"/>
                    <a:pt x="46" y="35"/>
                    <a:pt x="46" y="33"/>
                  </a:cubicBezTo>
                  <a:cubicBezTo>
                    <a:pt x="45" y="30"/>
                    <a:pt x="45" y="22"/>
                    <a:pt x="40" y="20"/>
                  </a:cubicBezTo>
                  <a:cubicBezTo>
                    <a:pt x="36" y="19"/>
                    <a:pt x="34" y="25"/>
                    <a:pt x="33" y="29"/>
                  </a:cubicBezTo>
                  <a:cubicBezTo>
                    <a:pt x="33" y="38"/>
                    <a:pt x="38" y="46"/>
                    <a:pt x="41" y="54"/>
                  </a:cubicBezTo>
                  <a:cubicBezTo>
                    <a:pt x="40" y="58"/>
                    <a:pt x="39" y="62"/>
                    <a:pt x="38" y="66"/>
                  </a:cubicBezTo>
                  <a:cubicBezTo>
                    <a:pt x="36" y="71"/>
                    <a:pt x="35" y="75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3" y="77"/>
                    <a:pt x="33" y="74"/>
                    <a:pt x="33" y="71"/>
                  </a:cubicBezTo>
                  <a:cubicBezTo>
                    <a:pt x="32" y="67"/>
                    <a:pt x="31" y="62"/>
                    <a:pt x="31" y="58"/>
                  </a:cubicBezTo>
                  <a:cubicBezTo>
                    <a:pt x="30" y="55"/>
                    <a:pt x="28" y="44"/>
                    <a:pt x="23" y="45"/>
                  </a:cubicBezTo>
                  <a:cubicBezTo>
                    <a:pt x="17" y="46"/>
                    <a:pt x="19" y="60"/>
                    <a:pt x="20" y="63"/>
                  </a:cubicBezTo>
                  <a:cubicBezTo>
                    <a:pt x="21" y="73"/>
                    <a:pt x="25" y="82"/>
                    <a:pt x="31" y="90"/>
                  </a:cubicBezTo>
                  <a:cubicBezTo>
                    <a:pt x="30" y="93"/>
                    <a:pt x="29" y="97"/>
                    <a:pt x="28" y="100"/>
                  </a:cubicBezTo>
                  <a:cubicBezTo>
                    <a:pt x="27" y="104"/>
                    <a:pt x="27" y="107"/>
                    <a:pt x="26" y="111"/>
                  </a:cubicBezTo>
                  <a:cubicBezTo>
                    <a:pt x="25" y="107"/>
                    <a:pt x="24" y="104"/>
                    <a:pt x="23" y="101"/>
                  </a:cubicBezTo>
                  <a:cubicBezTo>
                    <a:pt x="21" y="96"/>
                    <a:pt x="20" y="91"/>
                    <a:pt x="17" y="87"/>
                  </a:cubicBezTo>
                  <a:cubicBezTo>
                    <a:pt x="15" y="84"/>
                    <a:pt x="7" y="75"/>
                    <a:pt x="3" y="81"/>
                  </a:cubicBezTo>
                  <a:cubicBezTo>
                    <a:pt x="0" y="85"/>
                    <a:pt x="5" y="94"/>
                    <a:pt x="6" y="97"/>
                  </a:cubicBezTo>
                  <a:cubicBezTo>
                    <a:pt x="11" y="107"/>
                    <a:pt x="17" y="115"/>
                    <a:pt x="23" y="124"/>
                  </a:cubicBezTo>
                  <a:cubicBezTo>
                    <a:pt x="22" y="126"/>
                    <a:pt x="22" y="127"/>
                    <a:pt x="23" y="129"/>
                  </a:cubicBezTo>
                  <a:cubicBezTo>
                    <a:pt x="24" y="129"/>
                    <a:pt x="24" y="129"/>
                    <a:pt x="25" y="129"/>
                  </a:cubicBezTo>
                  <a:cubicBezTo>
                    <a:pt x="26" y="128"/>
                    <a:pt x="26" y="127"/>
                    <a:pt x="27" y="126"/>
                  </a:cubicBezTo>
                  <a:cubicBezTo>
                    <a:pt x="32" y="122"/>
                    <a:pt x="37" y="118"/>
                    <a:pt x="42" y="115"/>
                  </a:cubicBezTo>
                  <a:cubicBezTo>
                    <a:pt x="47" y="113"/>
                    <a:pt x="53" y="111"/>
                    <a:pt x="57" y="107"/>
                  </a:cubicBezTo>
                  <a:cubicBezTo>
                    <a:pt x="61" y="105"/>
                    <a:pt x="72" y="97"/>
                    <a:pt x="65" y="92"/>
                  </a:cubicBezTo>
                  <a:cubicBezTo>
                    <a:pt x="59" y="87"/>
                    <a:pt x="49" y="95"/>
                    <a:pt x="44" y="99"/>
                  </a:cubicBezTo>
                  <a:cubicBezTo>
                    <a:pt x="40" y="102"/>
                    <a:pt x="36" y="105"/>
                    <a:pt x="32" y="109"/>
                  </a:cubicBezTo>
                  <a:cubicBezTo>
                    <a:pt x="31" y="110"/>
                    <a:pt x="30" y="112"/>
                    <a:pt x="29" y="113"/>
                  </a:cubicBezTo>
                  <a:cubicBezTo>
                    <a:pt x="30" y="112"/>
                    <a:pt x="30" y="110"/>
                    <a:pt x="30" y="109"/>
                  </a:cubicBezTo>
                  <a:cubicBezTo>
                    <a:pt x="32" y="102"/>
                    <a:pt x="34" y="96"/>
                    <a:pt x="35" y="89"/>
                  </a:cubicBezTo>
                  <a:cubicBezTo>
                    <a:pt x="43" y="86"/>
                    <a:pt x="51" y="82"/>
                    <a:pt x="57" y="77"/>
                  </a:cubicBezTo>
                  <a:cubicBezTo>
                    <a:pt x="60" y="75"/>
                    <a:pt x="66" y="70"/>
                    <a:pt x="65" y="66"/>
                  </a:cubicBezTo>
                  <a:cubicBezTo>
                    <a:pt x="64" y="61"/>
                    <a:pt x="55" y="65"/>
                    <a:pt x="52" y="66"/>
                  </a:cubicBezTo>
                  <a:cubicBezTo>
                    <a:pt x="47" y="68"/>
                    <a:pt x="42" y="71"/>
                    <a:pt x="38" y="75"/>
                  </a:cubicBezTo>
                  <a:cubicBezTo>
                    <a:pt x="39" y="73"/>
                    <a:pt x="40" y="70"/>
                    <a:pt x="40" y="68"/>
                  </a:cubicBezTo>
                  <a:cubicBezTo>
                    <a:pt x="42" y="64"/>
                    <a:pt x="43" y="60"/>
                    <a:pt x="44" y="55"/>
                  </a:cubicBezTo>
                  <a:cubicBezTo>
                    <a:pt x="48" y="54"/>
                    <a:pt x="51" y="52"/>
                    <a:pt x="54" y="51"/>
                  </a:cubicBezTo>
                  <a:cubicBezTo>
                    <a:pt x="57" y="49"/>
                    <a:pt x="61" y="48"/>
                    <a:pt x="63" y="47"/>
                  </a:cubicBezTo>
                  <a:cubicBezTo>
                    <a:pt x="66" y="45"/>
                    <a:pt x="70" y="41"/>
                    <a:pt x="67" y="38"/>
                  </a:cubicBezTo>
                  <a:cubicBezTo>
                    <a:pt x="63" y="33"/>
                    <a:pt x="54" y="37"/>
                    <a:pt x="49" y="41"/>
                  </a:cubicBezTo>
                  <a:cubicBezTo>
                    <a:pt x="50" y="37"/>
                    <a:pt x="52" y="33"/>
                    <a:pt x="54" y="29"/>
                  </a:cubicBezTo>
                  <a:cubicBezTo>
                    <a:pt x="56" y="27"/>
                    <a:pt x="58" y="24"/>
                    <a:pt x="61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Freeform 534"/>
            <p:cNvSpPr/>
            <p:nvPr>
              <p:custDataLst>
                <p:tags r:id="rId16"/>
              </p:custDataLst>
            </p:nvPr>
          </p:nvSpPr>
          <p:spPr bwMode="auto">
            <a:xfrm>
              <a:off x="4086225" y="2047240"/>
              <a:ext cx="280670" cy="271145"/>
            </a:xfrm>
            <a:custGeom>
              <a:avLst/>
              <a:gdLst>
                <a:gd name="T0" fmla="*/ 51 w 79"/>
                <a:gd name="T1" fmla="*/ 32 h 76"/>
                <a:gd name="T2" fmla="*/ 60 w 79"/>
                <a:gd name="T3" fmla="*/ 7 h 76"/>
                <a:gd name="T4" fmla="*/ 44 w 79"/>
                <a:gd name="T5" fmla="*/ 22 h 76"/>
                <a:gd name="T6" fmla="*/ 33 w 79"/>
                <a:gd name="T7" fmla="*/ 4 h 76"/>
                <a:gd name="T8" fmla="*/ 34 w 79"/>
                <a:gd name="T9" fmla="*/ 30 h 76"/>
                <a:gd name="T10" fmla="*/ 4 w 79"/>
                <a:gd name="T11" fmla="*/ 31 h 76"/>
                <a:gd name="T12" fmla="*/ 30 w 79"/>
                <a:gd name="T13" fmla="*/ 40 h 76"/>
                <a:gd name="T14" fmla="*/ 7 w 79"/>
                <a:gd name="T15" fmla="*/ 62 h 76"/>
                <a:gd name="T16" fmla="*/ 25 w 79"/>
                <a:gd name="T17" fmla="*/ 60 h 76"/>
                <a:gd name="T18" fmla="*/ 34 w 79"/>
                <a:gd name="T19" fmla="*/ 51 h 76"/>
                <a:gd name="T20" fmla="*/ 39 w 79"/>
                <a:gd name="T21" fmla="*/ 44 h 76"/>
                <a:gd name="T22" fmla="*/ 50 w 79"/>
                <a:gd name="T23" fmla="*/ 71 h 76"/>
                <a:gd name="T24" fmla="*/ 50 w 79"/>
                <a:gd name="T25" fmla="*/ 42 h 76"/>
                <a:gd name="T26" fmla="*/ 79 w 79"/>
                <a:gd name="T27" fmla="*/ 39 h 76"/>
                <a:gd name="T28" fmla="*/ 51 w 79"/>
                <a:gd name="T29" fmla="*/ 3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76">
                  <a:moveTo>
                    <a:pt x="51" y="32"/>
                  </a:moveTo>
                  <a:cubicBezTo>
                    <a:pt x="59" y="24"/>
                    <a:pt x="69" y="12"/>
                    <a:pt x="60" y="7"/>
                  </a:cubicBezTo>
                  <a:cubicBezTo>
                    <a:pt x="53" y="3"/>
                    <a:pt x="47" y="13"/>
                    <a:pt x="44" y="22"/>
                  </a:cubicBezTo>
                  <a:cubicBezTo>
                    <a:pt x="43" y="12"/>
                    <a:pt x="40" y="0"/>
                    <a:pt x="33" y="4"/>
                  </a:cubicBezTo>
                  <a:cubicBezTo>
                    <a:pt x="25" y="8"/>
                    <a:pt x="29" y="21"/>
                    <a:pt x="34" y="30"/>
                  </a:cubicBezTo>
                  <a:cubicBezTo>
                    <a:pt x="22" y="23"/>
                    <a:pt x="4" y="16"/>
                    <a:pt x="4" y="31"/>
                  </a:cubicBezTo>
                  <a:cubicBezTo>
                    <a:pt x="4" y="41"/>
                    <a:pt x="18" y="41"/>
                    <a:pt x="30" y="40"/>
                  </a:cubicBezTo>
                  <a:cubicBezTo>
                    <a:pt x="17" y="45"/>
                    <a:pt x="0" y="53"/>
                    <a:pt x="7" y="62"/>
                  </a:cubicBezTo>
                  <a:cubicBezTo>
                    <a:pt x="12" y="67"/>
                    <a:pt x="21" y="63"/>
                    <a:pt x="25" y="60"/>
                  </a:cubicBezTo>
                  <a:cubicBezTo>
                    <a:pt x="28" y="57"/>
                    <a:pt x="31" y="54"/>
                    <a:pt x="34" y="51"/>
                  </a:cubicBezTo>
                  <a:cubicBezTo>
                    <a:pt x="36" y="49"/>
                    <a:pt x="37" y="46"/>
                    <a:pt x="39" y="44"/>
                  </a:cubicBezTo>
                  <a:cubicBezTo>
                    <a:pt x="37" y="55"/>
                    <a:pt x="36" y="76"/>
                    <a:pt x="50" y="71"/>
                  </a:cubicBezTo>
                  <a:cubicBezTo>
                    <a:pt x="61" y="67"/>
                    <a:pt x="55" y="51"/>
                    <a:pt x="50" y="42"/>
                  </a:cubicBezTo>
                  <a:cubicBezTo>
                    <a:pt x="60" y="45"/>
                    <a:pt x="79" y="51"/>
                    <a:pt x="79" y="39"/>
                  </a:cubicBezTo>
                  <a:cubicBezTo>
                    <a:pt x="78" y="28"/>
                    <a:pt x="62" y="29"/>
                    <a:pt x="51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Freeform 535"/>
            <p:cNvSpPr/>
            <p:nvPr>
              <p:custDataLst>
                <p:tags r:id="rId17"/>
              </p:custDataLst>
            </p:nvPr>
          </p:nvSpPr>
          <p:spPr bwMode="auto">
            <a:xfrm>
              <a:off x="4211955" y="2153285"/>
              <a:ext cx="37465" cy="37465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Freeform 535"/>
            <p:cNvSpPr/>
            <p:nvPr>
              <p:custDataLst>
                <p:tags r:id="rId18"/>
              </p:custDataLst>
            </p:nvPr>
          </p:nvSpPr>
          <p:spPr bwMode="auto">
            <a:xfrm>
              <a:off x="4567555" y="2129155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" name="Freeform 535"/>
            <p:cNvSpPr/>
            <p:nvPr>
              <p:custDataLst>
                <p:tags r:id="rId19"/>
              </p:custDataLst>
            </p:nvPr>
          </p:nvSpPr>
          <p:spPr bwMode="auto">
            <a:xfrm>
              <a:off x="4549775" y="2021840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6" name="Freeform 535"/>
            <p:cNvSpPr/>
            <p:nvPr>
              <p:custDataLst>
                <p:tags r:id="rId20"/>
              </p:custDataLst>
            </p:nvPr>
          </p:nvSpPr>
          <p:spPr bwMode="auto">
            <a:xfrm>
              <a:off x="4392930" y="2021840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Freeform 535"/>
            <p:cNvSpPr/>
            <p:nvPr>
              <p:custDataLst>
                <p:tags r:id="rId21"/>
              </p:custDataLst>
            </p:nvPr>
          </p:nvSpPr>
          <p:spPr bwMode="auto">
            <a:xfrm>
              <a:off x="4129405" y="2082800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8" name="Freeform 535"/>
            <p:cNvSpPr/>
            <p:nvPr>
              <p:custDataLst>
                <p:tags r:id="rId22"/>
              </p:custDataLst>
            </p:nvPr>
          </p:nvSpPr>
          <p:spPr bwMode="auto">
            <a:xfrm>
              <a:off x="4504690" y="2242185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Freeform 535"/>
            <p:cNvSpPr/>
            <p:nvPr>
              <p:custDataLst>
                <p:tags r:id="rId23"/>
              </p:custDataLst>
            </p:nvPr>
          </p:nvSpPr>
          <p:spPr bwMode="auto">
            <a:xfrm>
              <a:off x="4173855" y="2284730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6" name="组合 345"/>
            <p:cNvGrpSpPr/>
            <p:nvPr/>
          </p:nvGrpSpPr>
          <p:grpSpPr>
            <a:xfrm rot="18780000">
              <a:off x="4350385" y="2110740"/>
              <a:ext cx="161925" cy="157480"/>
              <a:chOff x="9468" y="5737"/>
              <a:chExt cx="524" cy="506"/>
            </a:xfrm>
          </p:grpSpPr>
          <p:sp>
            <p:nvSpPr>
              <p:cNvPr id="347" name="Freeform 534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9468" y="5737"/>
                <a:ext cx="525" cy="507"/>
              </a:xfrm>
              <a:custGeom>
                <a:avLst/>
                <a:gdLst>
                  <a:gd name="T0" fmla="*/ 51 w 79"/>
                  <a:gd name="T1" fmla="*/ 32 h 76"/>
                  <a:gd name="T2" fmla="*/ 60 w 79"/>
                  <a:gd name="T3" fmla="*/ 7 h 76"/>
                  <a:gd name="T4" fmla="*/ 44 w 79"/>
                  <a:gd name="T5" fmla="*/ 22 h 76"/>
                  <a:gd name="T6" fmla="*/ 33 w 79"/>
                  <a:gd name="T7" fmla="*/ 4 h 76"/>
                  <a:gd name="T8" fmla="*/ 34 w 79"/>
                  <a:gd name="T9" fmla="*/ 30 h 76"/>
                  <a:gd name="T10" fmla="*/ 4 w 79"/>
                  <a:gd name="T11" fmla="*/ 31 h 76"/>
                  <a:gd name="T12" fmla="*/ 30 w 79"/>
                  <a:gd name="T13" fmla="*/ 40 h 76"/>
                  <a:gd name="T14" fmla="*/ 7 w 79"/>
                  <a:gd name="T15" fmla="*/ 62 h 76"/>
                  <a:gd name="T16" fmla="*/ 25 w 79"/>
                  <a:gd name="T17" fmla="*/ 60 h 76"/>
                  <a:gd name="T18" fmla="*/ 34 w 79"/>
                  <a:gd name="T19" fmla="*/ 51 h 76"/>
                  <a:gd name="T20" fmla="*/ 39 w 79"/>
                  <a:gd name="T21" fmla="*/ 44 h 76"/>
                  <a:gd name="T22" fmla="*/ 50 w 79"/>
                  <a:gd name="T23" fmla="*/ 71 h 76"/>
                  <a:gd name="T24" fmla="*/ 50 w 79"/>
                  <a:gd name="T25" fmla="*/ 42 h 76"/>
                  <a:gd name="T26" fmla="*/ 79 w 79"/>
                  <a:gd name="T27" fmla="*/ 39 h 76"/>
                  <a:gd name="T28" fmla="*/ 51 w 79"/>
                  <a:gd name="T29" fmla="*/ 3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76">
                    <a:moveTo>
                      <a:pt x="51" y="32"/>
                    </a:moveTo>
                    <a:cubicBezTo>
                      <a:pt x="59" y="24"/>
                      <a:pt x="69" y="12"/>
                      <a:pt x="60" y="7"/>
                    </a:cubicBezTo>
                    <a:cubicBezTo>
                      <a:pt x="53" y="3"/>
                      <a:pt x="47" y="13"/>
                      <a:pt x="44" y="22"/>
                    </a:cubicBezTo>
                    <a:cubicBezTo>
                      <a:pt x="43" y="12"/>
                      <a:pt x="40" y="0"/>
                      <a:pt x="33" y="4"/>
                    </a:cubicBezTo>
                    <a:cubicBezTo>
                      <a:pt x="25" y="8"/>
                      <a:pt x="29" y="21"/>
                      <a:pt x="34" y="30"/>
                    </a:cubicBezTo>
                    <a:cubicBezTo>
                      <a:pt x="22" y="23"/>
                      <a:pt x="4" y="16"/>
                      <a:pt x="4" y="31"/>
                    </a:cubicBezTo>
                    <a:cubicBezTo>
                      <a:pt x="4" y="41"/>
                      <a:pt x="18" y="41"/>
                      <a:pt x="30" y="40"/>
                    </a:cubicBezTo>
                    <a:cubicBezTo>
                      <a:pt x="17" y="45"/>
                      <a:pt x="0" y="53"/>
                      <a:pt x="7" y="62"/>
                    </a:cubicBezTo>
                    <a:cubicBezTo>
                      <a:pt x="12" y="67"/>
                      <a:pt x="21" y="63"/>
                      <a:pt x="25" y="60"/>
                    </a:cubicBezTo>
                    <a:cubicBezTo>
                      <a:pt x="28" y="57"/>
                      <a:pt x="31" y="54"/>
                      <a:pt x="34" y="51"/>
                    </a:cubicBezTo>
                    <a:cubicBezTo>
                      <a:pt x="36" y="49"/>
                      <a:pt x="37" y="46"/>
                      <a:pt x="39" y="44"/>
                    </a:cubicBezTo>
                    <a:cubicBezTo>
                      <a:pt x="37" y="55"/>
                      <a:pt x="36" y="76"/>
                      <a:pt x="50" y="71"/>
                    </a:cubicBezTo>
                    <a:cubicBezTo>
                      <a:pt x="61" y="67"/>
                      <a:pt x="55" y="51"/>
                      <a:pt x="50" y="42"/>
                    </a:cubicBezTo>
                    <a:cubicBezTo>
                      <a:pt x="60" y="45"/>
                      <a:pt x="79" y="51"/>
                      <a:pt x="79" y="39"/>
                    </a:cubicBezTo>
                    <a:cubicBezTo>
                      <a:pt x="78" y="28"/>
                      <a:pt x="62" y="29"/>
                      <a:pt x="51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8" name="Freeform 535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9708" y="5944"/>
                <a:ext cx="59" cy="59"/>
              </a:xfrm>
              <a:custGeom>
                <a:avLst/>
                <a:gdLst>
                  <a:gd name="T0" fmla="*/ 8 w 9"/>
                  <a:gd name="T1" fmla="*/ 2 h 9"/>
                  <a:gd name="T2" fmla="*/ 7 w 9"/>
                  <a:gd name="T3" fmla="*/ 1 h 9"/>
                  <a:gd name="T4" fmla="*/ 6 w 9"/>
                  <a:gd name="T5" fmla="*/ 0 h 9"/>
                  <a:gd name="T6" fmla="*/ 2 w 9"/>
                  <a:gd name="T7" fmla="*/ 1 h 9"/>
                  <a:gd name="T8" fmla="*/ 2 w 9"/>
                  <a:gd name="T9" fmla="*/ 3 h 9"/>
                  <a:gd name="T10" fmla="*/ 1 w 9"/>
                  <a:gd name="T11" fmla="*/ 3 h 9"/>
                  <a:gd name="T12" fmla="*/ 1 w 9"/>
                  <a:gd name="T13" fmla="*/ 4 h 9"/>
                  <a:gd name="T14" fmla="*/ 2 w 9"/>
                  <a:gd name="T15" fmla="*/ 7 h 9"/>
                  <a:gd name="T16" fmla="*/ 3 w 9"/>
                  <a:gd name="T17" fmla="*/ 7 h 9"/>
                  <a:gd name="T18" fmla="*/ 4 w 9"/>
                  <a:gd name="T19" fmla="*/ 8 h 9"/>
                  <a:gd name="T20" fmla="*/ 9 w 9"/>
                  <a:gd name="T21" fmla="*/ 4 h 9"/>
                  <a:gd name="T22" fmla="*/ 8 w 9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2"/>
                    </a:moveTo>
                    <a:cubicBezTo>
                      <a:pt x="8" y="2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6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6" y="9"/>
                      <a:pt x="9" y="7"/>
                      <a:pt x="9" y="4"/>
                    </a:cubicBezTo>
                    <a:cubicBezTo>
                      <a:pt x="9" y="3"/>
                      <a:pt x="8" y="3"/>
                      <a:pt x="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0" name="任意多边形 169"/>
          <p:cNvSpPr/>
          <p:nvPr>
            <p:custDataLst>
              <p:tags r:id="rId26"/>
            </p:custDataLst>
          </p:nvPr>
        </p:nvSpPr>
        <p:spPr>
          <a:xfrm>
            <a:off x="8093710" y="2197100"/>
            <a:ext cx="1727835" cy="1186815"/>
          </a:xfrm>
          <a:custGeom>
            <a:avLst/>
            <a:gdLst>
              <a:gd name="connsiteX0" fmla="*/ 1100 w 2721"/>
              <a:gd name="connsiteY0" fmla="*/ 8 h 1899"/>
              <a:gd name="connsiteX1" fmla="*/ 2406 w 2721"/>
              <a:gd name="connsiteY1" fmla="*/ 10 h 1899"/>
              <a:gd name="connsiteX2" fmla="*/ 2721 w 2721"/>
              <a:gd name="connsiteY2" fmla="*/ 325 h 1899"/>
              <a:gd name="connsiteX3" fmla="*/ 2721 w 2721"/>
              <a:gd name="connsiteY3" fmla="*/ 1584 h 1899"/>
              <a:gd name="connsiteX4" fmla="*/ 2406 w 2721"/>
              <a:gd name="connsiteY4" fmla="*/ 1899 h 1899"/>
              <a:gd name="connsiteX5" fmla="*/ 315 w 2721"/>
              <a:gd name="connsiteY5" fmla="*/ 1899 h 1899"/>
              <a:gd name="connsiteX6" fmla="*/ 0 w 2721"/>
              <a:gd name="connsiteY6" fmla="*/ 1584 h 1899"/>
              <a:gd name="connsiteX7" fmla="*/ 0 w 2721"/>
              <a:gd name="connsiteY7" fmla="*/ 325 h 1899"/>
              <a:gd name="connsiteX8" fmla="*/ 315 w 2721"/>
              <a:gd name="connsiteY8" fmla="*/ 10 h 1899"/>
              <a:gd name="connsiteX9" fmla="*/ 320 w 2721"/>
              <a:gd name="connsiteY9" fmla="*/ 0 h 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1" h="1899">
                <a:moveTo>
                  <a:pt x="1100" y="8"/>
                </a:moveTo>
                <a:lnTo>
                  <a:pt x="2406" y="10"/>
                </a:lnTo>
                <a:cubicBezTo>
                  <a:pt x="2580" y="10"/>
                  <a:pt x="2721" y="151"/>
                  <a:pt x="2721" y="325"/>
                </a:cubicBezTo>
                <a:lnTo>
                  <a:pt x="2721" y="1584"/>
                </a:lnTo>
                <a:cubicBezTo>
                  <a:pt x="2721" y="1758"/>
                  <a:pt x="2580" y="1899"/>
                  <a:pt x="2406" y="1899"/>
                </a:cubicBezTo>
                <a:lnTo>
                  <a:pt x="315" y="1899"/>
                </a:lnTo>
                <a:cubicBezTo>
                  <a:pt x="141" y="1899"/>
                  <a:pt x="0" y="1758"/>
                  <a:pt x="0" y="1584"/>
                </a:cubicBezTo>
                <a:lnTo>
                  <a:pt x="0" y="325"/>
                </a:lnTo>
                <a:cubicBezTo>
                  <a:pt x="0" y="151"/>
                  <a:pt x="141" y="10"/>
                  <a:pt x="315" y="10"/>
                </a:cubicBezTo>
                <a:lnTo>
                  <a:pt x="32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内容占位符 6"/>
          <p:cNvSpPr>
            <a:spLocks noGrp="1"/>
          </p:cNvSpPr>
          <p:nvPr>
            <p:custDataLst>
              <p:tags r:id="rId27"/>
            </p:custDataLst>
          </p:nvPr>
        </p:nvSpPr>
        <p:spPr>
          <a:xfrm>
            <a:off x="8145780" y="2429510"/>
            <a:ext cx="1623060" cy="7410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555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2.1.2 ndarray对象属性</a:t>
            </a:r>
            <a:endParaRPr lang="zh-CN" altLang="en-US" sz="1555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1" name="文本框 170"/>
          <p:cNvSpPr txBox="1"/>
          <p:nvPr>
            <p:custDataLst>
              <p:tags r:id="rId28"/>
            </p:custDataLst>
          </p:nvPr>
        </p:nvSpPr>
        <p:spPr>
          <a:xfrm>
            <a:off x="8281035" y="1979930"/>
            <a:ext cx="527685" cy="46164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2400" b="1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2400" b="1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29"/>
            </p:custDataLst>
          </p:nvPr>
        </p:nvGrpSpPr>
        <p:grpSpPr>
          <a:xfrm rot="0">
            <a:off x="8751570" y="2029460"/>
            <a:ext cx="513080" cy="303530"/>
            <a:chOff x="5890260" y="2014855"/>
            <a:chExt cx="513080" cy="303530"/>
          </a:xfrm>
        </p:grpSpPr>
        <p:sp>
          <p:nvSpPr>
            <p:cNvPr id="276" name="Freeform 686"/>
            <p:cNvSpPr/>
            <p:nvPr>
              <p:custDataLst>
                <p:tags r:id="rId30"/>
              </p:custDataLst>
            </p:nvPr>
          </p:nvSpPr>
          <p:spPr bwMode="auto">
            <a:xfrm rot="3540000">
              <a:off x="6137910" y="1945005"/>
              <a:ext cx="195580" cy="335280"/>
            </a:xfrm>
            <a:custGeom>
              <a:avLst/>
              <a:gdLst>
                <a:gd name="T0" fmla="*/ 61 w 75"/>
                <a:gd name="T1" fmla="*/ 21 h 129"/>
                <a:gd name="T2" fmla="*/ 70 w 75"/>
                <a:gd name="T3" fmla="*/ 13 h 129"/>
                <a:gd name="T4" fmla="*/ 70 w 75"/>
                <a:gd name="T5" fmla="*/ 1 h 129"/>
                <a:gd name="T6" fmla="*/ 59 w 75"/>
                <a:gd name="T7" fmla="*/ 6 h 129"/>
                <a:gd name="T8" fmla="*/ 52 w 75"/>
                <a:gd name="T9" fmla="*/ 26 h 129"/>
                <a:gd name="T10" fmla="*/ 46 w 75"/>
                <a:gd name="T11" fmla="*/ 40 h 129"/>
                <a:gd name="T12" fmla="*/ 46 w 75"/>
                <a:gd name="T13" fmla="*/ 33 h 129"/>
                <a:gd name="T14" fmla="*/ 40 w 75"/>
                <a:gd name="T15" fmla="*/ 20 h 129"/>
                <a:gd name="T16" fmla="*/ 33 w 75"/>
                <a:gd name="T17" fmla="*/ 29 h 129"/>
                <a:gd name="T18" fmla="*/ 41 w 75"/>
                <a:gd name="T19" fmla="*/ 54 h 129"/>
                <a:gd name="T20" fmla="*/ 38 w 75"/>
                <a:gd name="T21" fmla="*/ 66 h 129"/>
                <a:gd name="T22" fmla="*/ 34 w 75"/>
                <a:gd name="T23" fmla="*/ 80 h 129"/>
                <a:gd name="T24" fmla="*/ 34 w 75"/>
                <a:gd name="T25" fmla="*/ 80 h 129"/>
                <a:gd name="T26" fmla="*/ 34 w 75"/>
                <a:gd name="T27" fmla="*/ 79 h 129"/>
                <a:gd name="T28" fmla="*/ 33 w 75"/>
                <a:gd name="T29" fmla="*/ 71 h 129"/>
                <a:gd name="T30" fmla="*/ 31 w 75"/>
                <a:gd name="T31" fmla="*/ 58 h 129"/>
                <a:gd name="T32" fmla="*/ 23 w 75"/>
                <a:gd name="T33" fmla="*/ 45 h 129"/>
                <a:gd name="T34" fmla="*/ 20 w 75"/>
                <a:gd name="T35" fmla="*/ 63 h 129"/>
                <a:gd name="T36" fmla="*/ 31 w 75"/>
                <a:gd name="T37" fmla="*/ 90 h 129"/>
                <a:gd name="T38" fmla="*/ 28 w 75"/>
                <a:gd name="T39" fmla="*/ 100 h 129"/>
                <a:gd name="T40" fmla="*/ 26 w 75"/>
                <a:gd name="T41" fmla="*/ 111 h 129"/>
                <a:gd name="T42" fmla="*/ 23 w 75"/>
                <a:gd name="T43" fmla="*/ 101 h 129"/>
                <a:gd name="T44" fmla="*/ 17 w 75"/>
                <a:gd name="T45" fmla="*/ 87 h 129"/>
                <a:gd name="T46" fmla="*/ 3 w 75"/>
                <a:gd name="T47" fmla="*/ 81 h 129"/>
                <a:gd name="T48" fmla="*/ 6 w 75"/>
                <a:gd name="T49" fmla="*/ 97 h 129"/>
                <a:gd name="T50" fmla="*/ 23 w 75"/>
                <a:gd name="T51" fmla="*/ 124 h 129"/>
                <a:gd name="T52" fmla="*/ 23 w 75"/>
                <a:gd name="T53" fmla="*/ 129 h 129"/>
                <a:gd name="T54" fmla="*/ 25 w 75"/>
                <a:gd name="T55" fmla="*/ 129 h 129"/>
                <a:gd name="T56" fmla="*/ 27 w 75"/>
                <a:gd name="T57" fmla="*/ 126 h 129"/>
                <a:gd name="T58" fmla="*/ 42 w 75"/>
                <a:gd name="T59" fmla="*/ 115 h 129"/>
                <a:gd name="T60" fmla="*/ 57 w 75"/>
                <a:gd name="T61" fmla="*/ 107 h 129"/>
                <a:gd name="T62" fmla="*/ 65 w 75"/>
                <a:gd name="T63" fmla="*/ 92 h 129"/>
                <a:gd name="T64" fmla="*/ 44 w 75"/>
                <a:gd name="T65" fmla="*/ 99 h 129"/>
                <a:gd name="T66" fmla="*/ 32 w 75"/>
                <a:gd name="T67" fmla="*/ 109 h 129"/>
                <a:gd name="T68" fmla="*/ 29 w 75"/>
                <a:gd name="T69" fmla="*/ 113 h 129"/>
                <a:gd name="T70" fmla="*/ 30 w 75"/>
                <a:gd name="T71" fmla="*/ 109 h 129"/>
                <a:gd name="T72" fmla="*/ 35 w 75"/>
                <a:gd name="T73" fmla="*/ 89 h 129"/>
                <a:gd name="T74" fmla="*/ 57 w 75"/>
                <a:gd name="T75" fmla="*/ 77 h 129"/>
                <a:gd name="T76" fmla="*/ 65 w 75"/>
                <a:gd name="T77" fmla="*/ 66 h 129"/>
                <a:gd name="T78" fmla="*/ 52 w 75"/>
                <a:gd name="T79" fmla="*/ 66 h 129"/>
                <a:gd name="T80" fmla="*/ 38 w 75"/>
                <a:gd name="T81" fmla="*/ 75 h 129"/>
                <a:gd name="T82" fmla="*/ 40 w 75"/>
                <a:gd name="T83" fmla="*/ 68 h 129"/>
                <a:gd name="T84" fmla="*/ 44 w 75"/>
                <a:gd name="T85" fmla="*/ 55 h 129"/>
                <a:gd name="T86" fmla="*/ 54 w 75"/>
                <a:gd name="T87" fmla="*/ 51 h 129"/>
                <a:gd name="T88" fmla="*/ 63 w 75"/>
                <a:gd name="T89" fmla="*/ 47 h 129"/>
                <a:gd name="T90" fmla="*/ 67 w 75"/>
                <a:gd name="T91" fmla="*/ 38 h 129"/>
                <a:gd name="T92" fmla="*/ 49 w 75"/>
                <a:gd name="T93" fmla="*/ 41 h 129"/>
                <a:gd name="T94" fmla="*/ 54 w 75"/>
                <a:gd name="T95" fmla="*/ 29 h 129"/>
                <a:gd name="T96" fmla="*/ 61 w 75"/>
                <a:gd name="T97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129">
                  <a:moveTo>
                    <a:pt x="61" y="21"/>
                  </a:moveTo>
                  <a:cubicBezTo>
                    <a:pt x="64" y="19"/>
                    <a:pt x="67" y="16"/>
                    <a:pt x="70" y="13"/>
                  </a:cubicBezTo>
                  <a:cubicBezTo>
                    <a:pt x="72" y="10"/>
                    <a:pt x="75" y="3"/>
                    <a:pt x="70" y="1"/>
                  </a:cubicBezTo>
                  <a:cubicBezTo>
                    <a:pt x="66" y="0"/>
                    <a:pt x="61" y="4"/>
                    <a:pt x="59" y="6"/>
                  </a:cubicBezTo>
                  <a:cubicBezTo>
                    <a:pt x="53" y="11"/>
                    <a:pt x="52" y="19"/>
                    <a:pt x="52" y="26"/>
                  </a:cubicBezTo>
                  <a:cubicBezTo>
                    <a:pt x="50" y="30"/>
                    <a:pt x="48" y="35"/>
                    <a:pt x="46" y="40"/>
                  </a:cubicBezTo>
                  <a:cubicBezTo>
                    <a:pt x="46" y="37"/>
                    <a:pt x="46" y="35"/>
                    <a:pt x="46" y="33"/>
                  </a:cubicBezTo>
                  <a:cubicBezTo>
                    <a:pt x="45" y="30"/>
                    <a:pt x="45" y="22"/>
                    <a:pt x="40" y="20"/>
                  </a:cubicBezTo>
                  <a:cubicBezTo>
                    <a:pt x="36" y="19"/>
                    <a:pt x="34" y="25"/>
                    <a:pt x="33" y="29"/>
                  </a:cubicBezTo>
                  <a:cubicBezTo>
                    <a:pt x="33" y="38"/>
                    <a:pt x="38" y="46"/>
                    <a:pt x="41" y="54"/>
                  </a:cubicBezTo>
                  <a:cubicBezTo>
                    <a:pt x="40" y="58"/>
                    <a:pt x="39" y="62"/>
                    <a:pt x="38" y="66"/>
                  </a:cubicBezTo>
                  <a:cubicBezTo>
                    <a:pt x="36" y="71"/>
                    <a:pt x="35" y="75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3" y="77"/>
                    <a:pt x="33" y="74"/>
                    <a:pt x="33" y="71"/>
                  </a:cubicBezTo>
                  <a:cubicBezTo>
                    <a:pt x="32" y="67"/>
                    <a:pt x="31" y="62"/>
                    <a:pt x="31" y="58"/>
                  </a:cubicBezTo>
                  <a:cubicBezTo>
                    <a:pt x="30" y="55"/>
                    <a:pt x="28" y="44"/>
                    <a:pt x="23" y="45"/>
                  </a:cubicBezTo>
                  <a:cubicBezTo>
                    <a:pt x="17" y="46"/>
                    <a:pt x="19" y="60"/>
                    <a:pt x="20" y="63"/>
                  </a:cubicBezTo>
                  <a:cubicBezTo>
                    <a:pt x="21" y="73"/>
                    <a:pt x="25" y="82"/>
                    <a:pt x="31" y="90"/>
                  </a:cubicBezTo>
                  <a:cubicBezTo>
                    <a:pt x="30" y="93"/>
                    <a:pt x="29" y="97"/>
                    <a:pt x="28" y="100"/>
                  </a:cubicBezTo>
                  <a:cubicBezTo>
                    <a:pt x="27" y="104"/>
                    <a:pt x="27" y="107"/>
                    <a:pt x="26" y="111"/>
                  </a:cubicBezTo>
                  <a:cubicBezTo>
                    <a:pt x="25" y="107"/>
                    <a:pt x="24" y="104"/>
                    <a:pt x="23" y="101"/>
                  </a:cubicBezTo>
                  <a:cubicBezTo>
                    <a:pt x="21" y="96"/>
                    <a:pt x="20" y="91"/>
                    <a:pt x="17" y="87"/>
                  </a:cubicBezTo>
                  <a:cubicBezTo>
                    <a:pt x="15" y="84"/>
                    <a:pt x="7" y="75"/>
                    <a:pt x="3" y="81"/>
                  </a:cubicBezTo>
                  <a:cubicBezTo>
                    <a:pt x="0" y="85"/>
                    <a:pt x="5" y="94"/>
                    <a:pt x="6" y="97"/>
                  </a:cubicBezTo>
                  <a:cubicBezTo>
                    <a:pt x="11" y="107"/>
                    <a:pt x="17" y="115"/>
                    <a:pt x="23" y="124"/>
                  </a:cubicBezTo>
                  <a:cubicBezTo>
                    <a:pt x="22" y="126"/>
                    <a:pt x="22" y="127"/>
                    <a:pt x="23" y="129"/>
                  </a:cubicBezTo>
                  <a:cubicBezTo>
                    <a:pt x="24" y="129"/>
                    <a:pt x="24" y="129"/>
                    <a:pt x="25" y="129"/>
                  </a:cubicBezTo>
                  <a:cubicBezTo>
                    <a:pt x="26" y="128"/>
                    <a:pt x="26" y="127"/>
                    <a:pt x="27" y="126"/>
                  </a:cubicBezTo>
                  <a:cubicBezTo>
                    <a:pt x="32" y="122"/>
                    <a:pt x="37" y="118"/>
                    <a:pt x="42" y="115"/>
                  </a:cubicBezTo>
                  <a:cubicBezTo>
                    <a:pt x="47" y="113"/>
                    <a:pt x="53" y="111"/>
                    <a:pt x="57" y="107"/>
                  </a:cubicBezTo>
                  <a:cubicBezTo>
                    <a:pt x="61" y="105"/>
                    <a:pt x="72" y="97"/>
                    <a:pt x="65" y="92"/>
                  </a:cubicBezTo>
                  <a:cubicBezTo>
                    <a:pt x="59" y="87"/>
                    <a:pt x="49" y="95"/>
                    <a:pt x="44" y="99"/>
                  </a:cubicBezTo>
                  <a:cubicBezTo>
                    <a:pt x="40" y="102"/>
                    <a:pt x="36" y="105"/>
                    <a:pt x="32" y="109"/>
                  </a:cubicBezTo>
                  <a:cubicBezTo>
                    <a:pt x="31" y="110"/>
                    <a:pt x="30" y="112"/>
                    <a:pt x="29" y="113"/>
                  </a:cubicBezTo>
                  <a:cubicBezTo>
                    <a:pt x="30" y="112"/>
                    <a:pt x="30" y="110"/>
                    <a:pt x="30" y="109"/>
                  </a:cubicBezTo>
                  <a:cubicBezTo>
                    <a:pt x="32" y="102"/>
                    <a:pt x="34" y="96"/>
                    <a:pt x="35" y="89"/>
                  </a:cubicBezTo>
                  <a:cubicBezTo>
                    <a:pt x="43" y="86"/>
                    <a:pt x="51" y="82"/>
                    <a:pt x="57" y="77"/>
                  </a:cubicBezTo>
                  <a:cubicBezTo>
                    <a:pt x="60" y="75"/>
                    <a:pt x="66" y="70"/>
                    <a:pt x="65" y="66"/>
                  </a:cubicBezTo>
                  <a:cubicBezTo>
                    <a:pt x="64" y="61"/>
                    <a:pt x="55" y="65"/>
                    <a:pt x="52" y="66"/>
                  </a:cubicBezTo>
                  <a:cubicBezTo>
                    <a:pt x="47" y="68"/>
                    <a:pt x="42" y="71"/>
                    <a:pt x="38" y="75"/>
                  </a:cubicBezTo>
                  <a:cubicBezTo>
                    <a:pt x="39" y="73"/>
                    <a:pt x="40" y="70"/>
                    <a:pt x="40" y="68"/>
                  </a:cubicBezTo>
                  <a:cubicBezTo>
                    <a:pt x="42" y="64"/>
                    <a:pt x="43" y="60"/>
                    <a:pt x="44" y="55"/>
                  </a:cubicBezTo>
                  <a:cubicBezTo>
                    <a:pt x="48" y="54"/>
                    <a:pt x="51" y="52"/>
                    <a:pt x="54" y="51"/>
                  </a:cubicBezTo>
                  <a:cubicBezTo>
                    <a:pt x="57" y="49"/>
                    <a:pt x="61" y="48"/>
                    <a:pt x="63" y="47"/>
                  </a:cubicBezTo>
                  <a:cubicBezTo>
                    <a:pt x="66" y="45"/>
                    <a:pt x="70" y="41"/>
                    <a:pt x="67" y="38"/>
                  </a:cubicBezTo>
                  <a:cubicBezTo>
                    <a:pt x="63" y="33"/>
                    <a:pt x="54" y="37"/>
                    <a:pt x="49" y="41"/>
                  </a:cubicBezTo>
                  <a:cubicBezTo>
                    <a:pt x="50" y="37"/>
                    <a:pt x="52" y="33"/>
                    <a:pt x="54" y="29"/>
                  </a:cubicBezTo>
                  <a:cubicBezTo>
                    <a:pt x="56" y="27"/>
                    <a:pt x="58" y="24"/>
                    <a:pt x="61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" name="Freeform 534"/>
            <p:cNvSpPr/>
            <p:nvPr>
              <p:custDataLst>
                <p:tags r:id="rId31"/>
              </p:custDataLst>
            </p:nvPr>
          </p:nvSpPr>
          <p:spPr bwMode="auto">
            <a:xfrm>
              <a:off x="5890260" y="2047240"/>
              <a:ext cx="280670" cy="271145"/>
            </a:xfrm>
            <a:custGeom>
              <a:avLst/>
              <a:gdLst>
                <a:gd name="T0" fmla="*/ 51 w 79"/>
                <a:gd name="T1" fmla="*/ 32 h 76"/>
                <a:gd name="T2" fmla="*/ 60 w 79"/>
                <a:gd name="T3" fmla="*/ 7 h 76"/>
                <a:gd name="T4" fmla="*/ 44 w 79"/>
                <a:gd name="T5" fmla="*/ 22 h 76"/>
                <a:gd name="T6" fmla="*/ 33 w 79"/>
                <a:gd name="T7" fmla="*/ 4 h 76"/>
                <a:gd name="T8" fmla="*/ 34 w 79"/>
                <a:gd name="T9" fmla="*/ 30 h 76"/>
                <a:gd name="T10" fmla="*/ 4 w 79"/>
                <a:gd name="T11" fmla="*/ 31 h 76"/>
                <a:gd name="T12" fmla="*/ 30 w 79"/>
                <a:gd name="T13" fmla="*/ 40 h 76"/>
                <a:gd name="T14" fmla="*/ 7 w 79"/>
                <a:gd name="T15" fmla="*/ 62 h 76"/>
                <a:gd name="T16" fmla="*/ 25 w 79"/>
                <a:gd name="T17" fmla="*/ 60 h 76"/>
                <a:gd name="T18" fmla="*/ 34 w 79"/>
                <a:gd name="T19" fmla="*/ 51 h 76"/>
                <a:gd name="T20" fmla="*/ 39 w 79"/>
                <a:gd name="T21" fmla="*/ 44 h 76"/>
                <a:gd name="T22" fmla="*/ 50 w 79"/>
                <a:gd name="T23" fmla="*/ 71 h 76"/>
                <a:gd name="T24" fmla="*/ 50 w 79"/>
                <a:gd name="T25" fmla="*/ 42 h 76"/>
                <a:gd name="T26" fmla="*/ 79 w 79"/>
                <a:gd name="T27" fmla="*/ 39 h 76"/>
                <a:gd name="T28" fmla="*/ 51 w 79"/>
                <a:gd name="T29" fmla="*/ 3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76">
                  <a:moveTo>
                    <a:pt x="51" y="32"/>
                  </a:moveTo>
                  <a:cubicBezTo>
                    <a:pt x="59" y="24"/>
                    <a:pt x="69" y="12"/>
                    <a:pt x="60" y="7"/>
                  </a:cubicBezTo>
                  <a:cubicBezTo>
                    <a:pt x="53" y="3"/>
                    <a:pt x="47" y="13"/>
                    <a:pt x="44" y="22"/>
                  </a:cubicBezTo>
                  <a:cubicBezTo>
                    <a:pt x="43" y="12"/>
                    <a:pt x="40" y="0"/>
                    <a:pt x="33" y="4"/>
                  </a:cubicBezTo>
                  <a:cubicBezTo>
                    <a:pt x="25" y="8"/>
                    <a:pt x="29" y="21"/>
                    <a:pt x="34" y="30"/>
                  </a:cubicBezTo>
                  <a:cubicBezTo>
                    <a:pt x="22" y="23"/>
                    <a:pt x="4" y="16"/>
                    <a:pt x="4" y="31"/>
                  </a:cubicBezTo>
                  <a:cubicBezTo>
                    <a:pt x="4" y="41"/>
                    <a:pt x="18" y="41"/>
                    <a:pt x="30" y="40"/>
                  </a:cubicBezTo>
                  <a:cubicBezTo>
                    <a:pt x="17" y="45"/>
                    <a:pt x="0" y="53"/>
                    <a:pt x="7" y="62"/>
                  </a:cubicBezTo>
                  <a:cubicBezTo>
                    <a:pt x="12" y="67"/>
                    <a:pt x="21" y="63"/>
                    <a:pt x="25" y="60"/>
                  </a:cubicBezTo>
                  <a:cubicBezTo>
                    <a:pt x="28" y="57"/>
                    <a:pt x="31" y="54"/>
                    <a:pt x="34" y="51"/>
                  </a:cubicBezTo>
                  <a:cubicBezTo>
                    <a:pt x="36" y="49"/>
                    <a:pt x="37" y="46"/>
                    <a:pt x="39" y="44"/>
                  </a:cubicBezTo>
                  <a:cubicBezTo>
                    <a:pt x="37" y="55"/>
                    <a:pt x="36" y="76"/>
                    <a:pt x="50" y="71"/>
                  </a:cubicBezTo>
                  <a:cubicBezTo>
                    <a:pt x="61" y="67"/>
                    <a:pt x="55" y="51"/>
                    <a:pt x="50" y="42"/>
                  </a:cubicBezTo>
                  <a:cubicBezTo>
                    <a:pt x="60" y="45"/>
                    <a:pt x="79" y="51"/>
                    <a:pt x="79" y="39"/>
                  </a:cubicBezTo>
                  <a:cubicBezTo>
                    <a:pt x="78" y="28"/>
                    <a:pt x="62" y="29"/>
                    <a:pt x="5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Freeform 535"/>
            <p:cNvSpPr/>
            <p:nvPr>
              <p:custDataLst>
                <p:tags r:id="rId32"/>
              </p:custDataLst>
            </p:nvPr>
          </p:nvSpPr>
          <p:spPr bwMode="auto">
            <a:xfrm>
              <a:off x="6015990" y="2153285"/>
              <a:ext cx="37465" cy="37465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9" name="Freeform 535"/>
            <p:cNvSpPr/>
            <p:nvPr>
              <p:custDataLst>
                <p:tags r:id="rId33"/>
              </p:custDataLst>
            </p:nvPr>
          </p:nvSpPr>
          <p:spPr bwMode="auto">
            <a:xfrm>
              <a:off x="6371590" y="2129155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Freeform 535"/>
            <p:cNvSpPr/>
            <p:nvPr>
              <p:custDataLst>
                <p:tags r:id="rId34"/>
              </p:custDataLst>
            </p:nvPr>
          </p:nvSpPr>
          <p:spPr bwMode="auto">
            <a:xfrm>
              <a:off x="6353810" y="2021840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1" name="Freeform 535"/>
            <p:cNvSpPr/>
            <p:nvPr>
              <p:custDataLst>
                <p:tags r:id="rId35"/>
              </p:custDataLst>
            </p:nvPr>
          </p:nvSpPr>
          <p:spPr bwMode="auto">
            <a:xfrm>
              <a:off x="6196965" y="2021840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" name="Freeform 535"/>
            <p:cNvSpPr/>
            <p:nvPr>
              <p:custDataLst>
                <p:tags r:id="rId36"/>
              </p:custDataLst>
            </p:nvPr>
          </p:nvSpPr>
          <p:spPr bwMode="auto">
            <a:xfrm>
              <a:off x="5933440" y="2082800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3" name="Freeform 535"/>
            <p:cNvSpPr/>
            <p:nvPr>
              <p:custDataLst>
                <p:tags r:id="rId37"/>
              </p:custDataLst>
            </p:nvPr>
          </p:nvSpPr>
          <p:spPr bwMode="auto">
            <a:xfrm>
              <a:off x="6308725" y="2242185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4" name="Freeform 535"/>
            <p:cNvSpPr/>
            <p:nvPr>
              <p:custDataLst>
                <p:tags r:id="rId38"/>
              </p:custDataLst>
            </p:nvPr>
          </p:nvSpPr>
          <p:spPr bwMode="auto">
            <a:xfrm>
              <a:off x="5977890" y="2284730"/>
              <a:ext cx="17780" cy="17780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2" name="组合 351"/>
            <p:cNvGrpSpPr/>
            <p:nvPr/>
          </p:nvGrpSpPr>
          <p:grpSpPr>
            <a:xfrm rot="18780000">
              <a:off x="6154420" y="2110740"/>
              <a:ext cx="161925" cy="157480"/>
              <a:chOff x="9468" y="5737"/>
              <a:chExt cx="524" cy="506"/>
            </a:xfrm>
          </p:grpSpPr>
          <p:sp>
            <p:nvSpPr>
              <p:cNvPr id="353" name="Freeform 534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9468" y="5737"/>
                <a:ext cx="525" cy="507"/>
              </a:xfrm>
              <a:custGeom>
                <a:avLst/>
                <a:gdLst>
                  <a:gd name="T0" fmla="*/ 51 w 79"/>
                  <a:gd name="T1" fmla="*/ 32 h 76"/>
                  <a:gd name="T2" fmla="*/ 60 w 79"/>
                  <a:gd name="T3" fmla="*/ 7 h 76"/>
                  <a:gd name="T4" fmla="*/ 44 w 79"/>
                  <a:gd name="T5" fmla="*/ 22 h 76"/>
                  <a:gd name="T6" fmla="*/ 33 w 79"/>
                  <a:gd name="T7" fmla="*/ 4 h 76"/>
                  <a:gd name="T8" fmla="*/ 34 w 79"/>
                  <a:gd name="T9" fmla="*/ 30 h 76"/>
                  <a:gd name="T10" fmla="*/ 4 w 79"/>
                  <a:gd name="T11" fmla="*/ 31 h 76"/>
                  <a:gd name="T12" fmla="*/ 30 w 79"/>
                  <a:gd name="T13" fmla="*/ 40 h 76"/>
                  <a:gd name="T14" fmla="*/ 7 w 79"/>
                  <a:gd name="T15" fmla="*/ 62 h 76"/>
                  <a:gd name="T16" fmla="*/ 25 w 79"/>
                  <a:gd name="T17" fmla="*/ 60 h 76"/>
                  <a:gd name="T18" fmla="*/ 34 w 79"/>
                  <a:gd name="T19" fmla="*/ 51 h 76"/>
                  <a:gd name="T20" fmla="*/ 39 w 79"/>
                  <a:gd name="T21" fmla="*/ 44 h 76"/>
                  <a:gd name="T22" fmla="*/ 50 w 79"/>
                  <a:gd name="T23" fmla="*/ 71 h 76"/>
                  <a:gd name="T24" fmla="*/ 50 w 79"/>
                  <a:gd name="T25" fmla="*/ 42 h 76"/>
                  <a:gd name="T26" fmla="*/ 79 w 79"/>
                  <a:gd name="T27" fmla="*/ 39 h 76"/>
                  <a:gd name="T28" fmla="*/ 51 w 79"/>
                  <a:gd name="T29" fmla="*/ 3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76">
                    <a:moveTo>
                      <a:pt x="51" y="32"/>
                    </a:moveTo>
                    <a:cubicBezTo>
                      <a:pt x="59" y="24"/>
                      <a:pt x="69" y="12"/>
                      <a:pt x="60" y="7"/>
                    </a:cubicBezTo>
                    <a:cubicBezTo>
                      <a:pt x="53" y="3"/>
                      <a:pt x="47" y="13"/>
                      <a:pt x="44" y="22"/>
                    </a:cubicBezTo>
                    <a:cubicBezTo>
                      <a:pt x="43" y="12"/>
                      <a:pt x="40" y="0"/>
                      <a:pt x="33" y="4"/>
                    </a:cubicBezTo>
                    <a:cubicBezTo>
                      <a:pt x="25" y="8"/>
                      <a:pt x="29" y="21"/>
                      <a:pt x="34" y="30"/>
                    </a:cubicBezTo>
                    <a:cubicBezTo>
                      <a:pt x="22" y="23"/>
                      <a:pt x="4" y="16"/>
                      <a:pt x="4" y="31"/>
                    </a:cubicBezTo>
                    <a:cubicBezTo>
                      <a:pt x="4" y="41"/>
                      <a:pt x="18" y="41"/>
                      <a:pt x="30" y="40"/>
                    </a:cubicBezTo>
                    <a:cubicBezTo>
                      <a:pt x="17" y="45"/>
                      <a:pt x="0" y="53"/>
                      <a:pt x="7" y="62"/>
                    </a:cubicBezTo>
                    <a:cubicBezTo>
                      <a:pt x="12" y="67"/>
                      <a:pt x="21" y="63"/>
                      <a:pt x="25" y="60"/>
                    </a:cubicBezTo>
                    <a:cubicBezTo>
                      <a:pt x="28" y="57"/>
                      <a:pt x="31" y="54"/>
                      <a:pt x="34" y="51"/>
                    </a:cubicBezTo>
                    <a:cubicBezTo>
                      <a:pt x="36" y="49"/>
                      <a:pt x="37" y="46"/>
                      <a:pt x="39" y="44"/>
                    </a:cubicBezTo>
                    <a:cubicBezTo>
                      <a:pt x="37" y="55"/>
                      <a:pt x="36" y="76"/>
                      <a:pt x="50" y="71"/>
                    </a:cubicBezTo>
                    <a:cubicBezTo>
                      <a:pt x="61" y="67"/>
                      <a:pt x="55" y="51"/>
                      <a:pt x="50" y="42"/>
                    </a:cubicBezTo>
                    <a:cubicBezTo>
                      <a:pt x="60" y="45"/>
                      <a:pt x="79" y="51"/>
                      <a:pt x="79" y="39"/>
                    </a:cubicBezTo>
                    <a:cubicBezTo>
                      <a:pt x="78" y="28"/>
                      <a:pt x="62" y="29"/>
                      <a:pt x="5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4" name="Freeform 535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9708" y="5944"/>
                <a:ext cx="59" cy="59"/>
              </a:xfrm>
              <a:custGeom>
                <a:avLst/>
                <a:gdLst>
                  <a:gd name="T0" fmla="*/ 8 w 9"/>
                  <a:gd name="T1" fmla="*/ 2 h 9"/>
                  <a:gd name="T2" fmla="*/ 7 w 9"/>
                  <a:gd name="T3" fmla="*/ 1 h 9"/>
                  <a:gd name="T4" fmla="*/ 6 w 9"/>
                  <a:gd name="T5" fmla="*/ 0 h 9"/>
                  <a:gd name="T6" fmla="*/ 2 w 9"/>
                  <a:gd name="T7" fmla="*/ 1 h 9"/>
                  <a:gd name="T8" fmla="*/ 2 w 9"/>
                  <a:gd name="T9" fmla="*/ 3 h 9"/>
                  <a:gd name="T10" fmla="*/ 1 w 9"/>
                  <a:gd name="T11" fmla="*/ 3 h 9"/>
                  <a:gd name="T12" fmla="*/ 1 w 9"/>
                  <a:gd name="T13" fmla="*/ 4 h 9"/>
                  <a:gd name="T14" fmla="*/ 2 w 9"/>
                  <a:gd name="T15" fmla="*/ 7 h 9"/>
                  <a:gd name="T16" fmla="*/ 3 w 9"/>
                  <a:gd name="T17" fmla="*/ 7 h 9"/>
                  <a:gd name="T18" fmla="*/ 4 w 9"/>
                  <a:gd name="T19" fmla="*/ 8 h 9"/>
                  <a:gd name="T20" fmla="*/ 9 w 9"/>
                  <a:gd name="T21" fmla="*/ 4 h 9"/>
                  <a:gd name="T22" fmla="*/ 8 w 9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2"/>
                    </a:moveTo>
                    <a:cubicBezTo>
                      <a:pt x="8" y="2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6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6" y="9"/>
                      <a:pt x="9" y="7"/>
                      <a:pt x="9" y="4"/>
                    </a:cubicBezTo>
                    <a:cubicBezTo>
                      <a:pt x="9" y="3"/>
                      <a:pt x="8" y="3"/>
                      <a:pt x="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0" name="任意多边形 69"/>
          <p:cNvSpPr/>
          <p:nvPr>
            <p:custDataLst>
              <p:tags r:id="rId41"/>
            </p:custDataLst>
          </p:nvPr>
        </p:nvSpPr>
        <p:spPr>
          <a:xfrm>
            <a:off x="5388610" y="3698875"/>
            <a:ext cx="1727835" cy="1186815"/>
          </a:xfrm>
          <a:custGeom>
            <a:avLst/>
            <a:gdLst>
              <a:gd name="connsiteX0" fmla="*/ 1100 w 2721"/>
              <a:gd name="connsiteY0" fmla="*/ 8 h 1899"/>
              <a:gd name="connsiteX1" fmla="*/ 2406 w 2721"/>
              <a:gd name="connsiteY1" fmla="*/ 10 h 1899"/>
              <a:gd name="connsiteX2" fmla="*/ 2721 w 2721"/>
              <a:gd name="connsiteY2" fmla="*/ 325 h 1899"/>
              <a:gd name="connsiteX3" fmla="*/ 2721 w 2721"/>
              <a:gd name="connsiteY3" fmla="*/ 1584 h 1899"/>
              <a:gd name="connsiteX4" fmla="*/ 2406 w 2721"/>
              <a:gd name="connsiteY4" fmla="*/ 1899 h 1899"/>
              <a:gd name="connsiteX5" fmla="*/ 315 w 2721"/>
              <a:gd name="connsiteY5" fmla="*/ 1899 h 1899"/>
              <a:gd name="connsiteX6" fmla="*/ 0 w 2721"/>
              <a:gd name="connsiteY6" fmla="*/ 1584 h 1899"/>
              <a:gd name="connsiteX7" fmla="*/ 0 w 2721"/>
              <a:gd name="connsiteY7" fmla="*/ 325 h 1899"/>
              <a:gd name="connsiteX8" fmla="*/ 315 w 2721"/>
              <a:gd name="connsiteY8" fmla="*/ 10 h 1899"/>
              <a:gd name="connsiteX9" fmla="*/ 320 w 2721"/>
              <a:gd name="connsiteY9" fmla="*/ 0 h 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1" h="1899">
                <a:moveTo>
                  <a:pt x="1100" y="8"/>
                </a:moveTo>
                <a:lnTo>
                  <a:pt x="2406" y="10"/>
                </a:lnTo>
                <a:cubicBezTo>
                  <a:pt x="2580" y="10"/>
                  <a:pt x="2721" y="151"/>
                  <a:pt x="2721" y="325"/>
                </a:cubicBezTo>
                <a:lnTo>
                  <a:pt x="2721" y="1584"/>
                </a:lnTo>
                <a:cubicBezTo>
                  <a:pt x="2721" y="1758"/>
                  <a:pt x="2580" y="1899"/>
                  <a:pt x="2406" y="1899"/>
                </a:cubicBezTo>
                <a:lnTo>
                  <a:pt x="315" y="1899"/>
                </a:lnTo>
                <a:cubicBezTo>
                  <a:pt x="141" y="1899"/>
                  <a:pt x="0" y="1758"/>
                  <a:pt x="0" y="1584"/>
                </a:cubicBezTo>
                <a:lnTo>
                  <a:pt x="0" y="325"/>
                </a:lnTo>
                <a:cubicBezTo>
                  <a:pt x="0" y="151"/>
                  <a:pt x="141" y="10"/>
                  <a:pt x="315" y="10"/>
                </a:cubicBezTo>
                <a:lnTo>
                  <a:pt x="32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42"/>
            </p:custDataLst>
          </p:nvPr>
        </p:nvSpPr>
        <p:spPr>
          <a:xfrm>
            <a:off x="5575935" y="3481705"/>
            <a:ext cx="527685" cy="46164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2400" b="1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2400" b="1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任意多边形 72"/>
          <p:cNvSpPr/>
          <p:nvPr>
            <p:custDataLst>
              <p:tags r:id="rId43"/>
            </p:custDataLst>
          </p:nvPr>
        </p:nvSpPr>
        <p:spPr>
          <a:xfrm>
            <a:off x="7192010" y="3704590"/>
            <a:ext cx="1727835" cy="1186815"/>
          </a:xfrm>
          <a:custGeom>
            <a:avLst/>
            <a:gdLst>
              <a:gd name="connsiteX0" fmla="*/ 1100 w 2721"/>
              <a:gd name="connsiteY0" fmla="*/ 8 h 1899"/>
              <a:gd name="connsiteX1" fmla="*/ 2406 w 2721"/>
              <a:gd name="connsiteY1" fmla="*/ 10 h 1899"/>
              <a:gd name="connsiteX2" fmla="*/ 2721 w 2721"/>
              <a:gd name="connsiteY2" fmla="*/ 325 h 1899"/>
              <a:gd name="connsiteX3" fmla="*/ 2721 w 2721"/>
              <a:gd name="connsiteY3" fmla="*/ 1584 h 1899"/>
              <a:gd name="connsiteX4" fmla="*/ 2406 w 2721"/>
              <a:gd name="connsiteY4" fmla="*/ 1899 h 1899"/>
              <a:gd name="connsiteX5" fmla="*/ 315 w 2721"/>
              <a:gd name="connsiteY5" fmla="*/ 1899 h 1899"/>
              <a:gd name="connsiteX6" fmla="*/ 0 w 2721"/>
              <a:gd name="connsiteY6" fmla="*/ 1584 h 1899"/>
              <a:gd name="connsiteX7" fmla="*/ 0 w 2721"/>
              <a:gd name="connsiteY7" fmla="*/ 325 h 1899"/>
              <a:gd name="connsiteX8" fmla="*/ 315 w 2721"/>
              <a:gd name="connsiteY8" fmla="*/ 10 h 1899"/>
              <a:gd name="connsiteX9" fmla="*/ 320 w 2721"/>
              <a:gd name="connsiteY9" fmla="*/ 0 h 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1" h="1899">
                <a:moveTo>
                  <a:pt x="1100" y="8"/>
                </a:moveTo>
                <a:lnTo>
                  <a:pt x="2406" y="10"/>
                </a:lnTo>
                <a:cubicBezTo>
                  <a:pt x="2580" y="10"/>
                  <a:pt x="2721" y="151"/>
                  <a:pt x="2721" y="325"/>
                </a:cubicBezTo>
                <a:lnTo>
                  <a:pt x="2721" y="1584"/>
                </a:lnTo>
                <a:cubicBezTo>
                  <a:pt x="2721" y="1758"/>
                  <a:pt x="2580" y="1899"/>
                  <a:pt x="2406" y="1899"/>
                </a:cubicBezTo>
                <a:lnTo>
                  <a:pt x="315" y="1899"/>
                </a:lnTo>
                <a:cubicBezTo>
                  <a:pt x="141" y="1899"/>
                  <a:pt x="0" y="1758"/>
                  <a:pt x="0" y="1584"/>
                </a:cubicBezTo>
                <a:lnTo>
                  <a:pt x="0" y="325"/>
                </a:lnTo>
                <a:cubicBezTo>
                  <a:pt x="0" y="151"/>
                  <a:pt x="141" y="10"/>
                  <a:pt x="315" y="10"/>
                </a:cubicBezTo>
                <a:lnTo>
                  <a:pt x="32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44"/>
            </p:custDataLst>
          </p:nvPr>
        </p:nvSpPr>
        <p:spPr>
          <a:xfrm>
            <a:off x="7379335" y="3487420"/>
            <a:ext cx="527685" cy="46164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2400" b="1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2400" b="1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任意多边形 75"/>
          <p:cNvSpPr/>
          <p:nvPr>
            <p:custDataLst>
              <p:tags r:id="rId45"/>
            </p:custDataLst>
          </p:nvPr>
        </p:nvSpPr>
        <p:spPr>
          <a:xfrm>
            <a:off x="8995410" y="3696970"/>
            <a:ext cx="1727835" cy="1186815"/>
          </a:xfrm>
          <a:custGeom>
            <a:avLst/>
            <a:gdLst>
              <a:gd name="connsiteX0" fmla="*/ 1100 w 2721"/>
              <a:gd name="connsiteY0" fmla="*/ 8 h 1899"/>
              <a:gd name="connsiteX1" fmla="*/ 2406 w 2721"/>
              <a:gd name="connsiteY1" fmla="*/ 10 h 1899"/>
              <a:gd name="connsiteX2" fmla="*/ 2721 w 2721"/>
              <a:gd name="connsiteY2" fmla="*/ 325 h 1899"/>
              <a:gd name="connsiteX3" fmla="*/ 2721 w 2721"/>
              <a:gd name="connsiteY3" fmla="*/ 1584 h 1899"/>
              <a:gd name="connsiteX4" fmla="*/ 2406 w 2721"/>
              <a:gd name="connsiteY4" fmla="*/ 1899 h 1899"/>
              <a:gd name="connsiteX5" fmla="*/ 315 w 2721"/>
              <a:gd name="connsiteY5" fmla="*/ 1899 h 1899"/>
              <a:gd name="connsiteX6" fmla="*/ 0 w 2721"/>
              <a:gd name="connsiteY6" fmla="*/ 1584 h 1899"/>
              <a:gd name="connsiteX7" fmla="*/ 0 w 2721"/>
              <a:gd name="connsiteY7" fmla="*/ 325 h 1899"/>
              <a:gd name="connsiteX8" fmla="*/ 315 w 2721"/>
              <a:gd name="connsiteY8" fmla="*/ 10 h 1899"/>
              <a:gd name="connsiteX9" fmla="*/ 320 w 2721"/>
              <a:gd name="connsiteY9" fmla="*/ 0 h 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1" h="1899">
                <a:moveTo>
                  <a:pt x="1100" y="8"/>
                </a:moveTo>
                <a:lnTo>
                  <a:pt x="2406" y="10"/>
                </a:lnTo>
                <a:cubicBezTo>
                  <a:pt x="2580" y="10"/>
                  <a:pt x="2721" y="151"/>
                  <a:pt x="2721" y="325"/>
                </a:cubicBezTo>
                <a:lnTo>
                  <a:pt x="2721" y="1584"/>
                </a:lnTo>
                <a:cubicBezTo>
                  <a:pt x="2721" y="1758"/>
                  <a:pt x="2580" y="1899"/>
                  <a:pt x="2406" y="1899"/>
                </a:cubicBezTo>
                <a:lnTo>
                  <a:pt x="315" y="1899"/>
                </a:lnTo>
                <a:cubicBezTo>
                  <a:pt x="141" y="1899"/>
                  <a:pt x="0" y="1758"/>
                  <a:pt x="0" y="1584"/>
                </a:cubicBezTo>
                <a:lnTo>
                  <a:pt x="0" y="325"/>
                </a:lnTo>
                <a:cubicBezTo>
                  <a:pt x="0" y="151"/>
                  <a:pt x="141" y="10"/>
                  <a:pt x="315" y="10"/>
                </a:cubicBezTo>
                <a:lnTo>
                  <a:pt x="320" y="0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>
            <p:custDataLst>
              <p:tags r:id="rId46"/>
            </p:custDataLst>
          </p:nvPr>
        </p:nvSpPr>
        <p:spPr>
          <a:xfrm>
            <a:off x="9182735" y="3479800"/>
            <a:ext cx="527685" cy="461645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/>
          <a:p>
            <a:pPr algn="ctr"/>
            <a:r>
              <a:rPr lang="en-US" altLang="zh-CN" sz="2400" b="1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en-US" altLang="zh-CN" sz="2400" b="1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内容占位符 6"/>
          <p:cNvSpPr>
            <a:spLocks noGrp="1"/>
          </p:cNvSpPr>
          <p:nvPr>
            <p:custDataLst>
              <p:tags r:id="rId47"/>
            </p:custDataLst>
          </p:nvPr>
        </p:nvSpPr>
        <p:spPr>
          <a:xfrm>
            <a:off x="5440680" y="3931285"/>
            <a:ext cx="1623060" cy="7410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1555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2.1.3 ndarray数据类型</a:t>
            </a:r>
            <a:endParaRPr lang="zh-CN" altLang="en-US" sz="1555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内容占位符 6"/>
          <p:cNvSpPr>
            <a:spLocks noGrp="1"/>
          </p:cNvSpPr>
          <p:nvPr>
            <p:custDataLst>
              <p:tags r:id="rId48"/>
            </p:custDataLst>
          </p:nvPr>
        </p:nvSpPr>
        <p:spPr>
          <a:xfrm>
            <a:off x="7244080" y="3931285"/>
            <a:ext cx="1623060" cy="7410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2.1.4 数组变换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内容占位符 6"/>
          <p:cNvSpPr>
            <a:spLocks noGrp="1"/>
          </p:cNvSpPr>
          <p:nvPr>
            <p:custDataLst>
              <p:tags r:id="rId49"/>
            </p:custDataLst>
          </p:nvPr>
        </p:nvSpPr>
        <p:spPr>
          <a:xfrm>
            <a:off x="9047480" y="3931285"/>
            <a:ext cx="1623060" cy="7410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8575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cs typeface="微软雅黑" panose="020B0503020204020204" pitchFamily="34" charset="-122"/>
              </a:rPr>
              <a:t>2.1.5 NumPy的随机数函数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50"/>
            </p:custDataLst>
          </p:nvPr>
        </p:nvGrpSpPr>
        <p:grpSpPr>
          <a:xfrm rot="0">
            <a:off x="7849870" y="3543935"/>
            <a:ext cx="513080" cy="302895"/>
            <a:chOff x="9276" y="5558"/>
            <a:chExt cx="808" cy="477"/>
          </a:xfrm>
        </p:grpSpPr>
        <p:sp>
          <p:nvSpPr>
            <p:cNvPr id="91" name="Freeform 686"/>
            <p:cNvSpPr/>
            <p:nvPr>
              <p:custDataLst>
                <p:tags r:id="rId51"/>
              </p:custDataLst>
            </p:nvPr>
          </p:nvSpPr>
          <p:spPr bwMode="auto">
            <a:xfrm rot="3540000">
              <a:off x="9666" y="5448"/>
              <a:ext cx="308" cy="528"/>
            </a:xfrm>
            <a:custGeom>
              <a:avLst/>
              <a:gdLst>
                <a:gd name="T0" fmla="*/ 61 w 75"/>
                <a:gd name="T1" fmla="*/ 21 h 129"/>
                <a:gd name="T2" fmla="*/ 70 w 75"/>
                <a:gd name="T3" fmla="*/ 13 h 129"/>
                <a:gd name="T4" fmla="*/ 70 w 75"/>
                <a:gd name="T5" fmla="*/ 1 h 129"/>
                <a:gd name="T6" fmla="*/ 59 w 75"/>
                <a:gd name="T7" fmla="*/ 6 h 129"/>
                <a:gd name="T8" fmla="*/ 52 w 75"/>
                <a:gd name="T9" fmla="*/ 26 h 129"/>
                <a:gd name="T10" fmla="*/ 46 w 75"/>
                <a:gd name="T11" fmla="*/ 40 h 129"/>
                <a:gd name="T12" fmla="*/ 46 w 75"/>
                <a:gd name="T13" fmla="*/ 33 h 129"/>
                <a:gd name="T14" fmla="*/ 40 w 75"/>
                <a:gd name="T15" fmla="*/ 20 h 129"/>
                <a:gd name="T16" fmla="*/ 33 w 75"/>
                <a:gd name="T17" fmla="*/ 29 h 129"/>
                <a:gd name="T18" fmla="*/ 41 w 75"/>
                <a:gd name="T19" fmla="*/ 54 h 129"/>
                <a:gd name="T20" fmla="*/ 38 w 75"/>
                <a:gd name="T21" fmla="*/ 66 h 129"/>
                <a:gd name="T22" fmla="*/ 34 w 75"/>
                <a:gd name="T23" fmla="*/ 80 h 129"/>
                <a:gd name="T24" fmla="*/ 34 w 75"/>
                <a:gd name="T25" fmla="*/ 80 h 129"/>
                <a:gd name="T26" fmla="*/ 34 w 75"/>
                <a:gd name="T27" fmla="*/ 79 h 129"/>
                <a:gd name="T28" fmla="*/ 33 w 75"/>
                <a:gd name="T29" fmla="*/ 71 h 129"/>
                <a:gd name="T30" fmla="*/ 31 w 75"/>
                <a:gd name="T31" fmla="*/ 58 h 129"/>
                <a:gd name="T32" fmla="*/ 23 w 75"/>
                <a:gd name="T33" fmla="*/ 45 h 129"/>
                <a:gd name="T34" fmla="*/ 20 w 75"/>
                <a:gd name="T35" fmla="*/ 63 h 129"/>
                <a:gd name="T36" fmla="*/ 31 w 75"/>
                <a:gd name="T37" fmla="*/ 90 h 129"/>
                <a:gd name="T38" fmla="*/ 28 w 75"/>
                <a:gd name="T39" fmla="*/ 100 h 129"/>
                <a:gd name="T40" fmla="*/ 26 w 75"/>
                <a:gd name="T41" fmla="*/ 111 h 129"/>
                <a:gd name="T42" fmla="*/ 23 w 75"/>
                <a:gd name="T43" fmla="*/ 101 h 129"/>
                <a:gd name="T44" fmla="*/ 17 w 75"/>
                <a:gd name="T45" fmla="*/ 87 h 129"/>
                <a:gd name="T46" fmla="*/ 3 w 75"/>
                <a:gd name="T47" fmla="*/ 81 h 129"/>
                <a:gd name="T48" fmla="*/ 6 w 75"/>
                <a:gd name="T49" fmla="*/ 97 h 129"/>
                <a:gd name="T50" fmla="*/ 23 w 75"/>
                <a:gd name="T51" fmla="*/ 124 h 129"/>
                <a:gd name="T52" fmla="*/ 23 w 75"/>
                <a:gd name="T53" fmla="*/ 129 h 129"/>
                <a:gd name="T54" fmla="*/ 25 w 75"/>
                <a:gd name="T55" fmla="*/ 129 h 129"/>
                <a:gd name="T56" fmla="*/ 27 w 75"/>
                <a:gd name="T57" fmla="*/ 126 h 129"/>
                <a:gd name="T58" fmla="*/ 42 w 75"/>
                <a:gd name="T59" fmla="*/ 115 h 129"/>
                <a:gd name="T60" fmla="*/ 57 w 75"/>
                <a:gd name="T61" fmla="*/ 107 h 129"/>
                <a:gd name="T62" fmla="*/ 65 w 75"/>
                <a:gd name="T63" fmla="*/ 92 h 129"/>
                <a:gd name="T64" fmla="*/ 44 w 75"/>
                <a:gd name="T65" fmla="*/ 99 h 129"/>
                <a:gd name="T66" fmla="*/ 32 w 75"/>
                <a:gd name="T67" fmla="*/ 109 h 129"/>
                <a:gd name="T68" fmla="*/ 29 w 75"/>
                <a:gd name="T69" fmla="*/ 113 h 129"/>
                <a:gd name="T70" fmla="*/ 30 w 75"/>
                <a:gd name="T71" fmla="*/ 109 h 129"/>
                <a:gd name="T72" fmla="*/ 35 w 75"/>
                <a:gd name="T73" fmla="*/ 89 h 129"/>
                <a:gd name="T74" fmla="*/ 57 w 75"/>
                <a:gd name="T75" fmla="*/ 77 h 129"/>
                <a:gd name="T76" fmla="*/ 65 w 75"/>
                <a:gd name="T77" fmla="*/ 66 h 129"/>
                <a:gd name="T78" fmla="*/ 52 w 75"/>
                <a:gd name="T79" fmla="*/ 66 h 129"/>
                <a:gd name="T80" fmla="*/ 38 w 75"/>
                <a:gd name="T81" fmla="*/ 75 h 129"/>
                <a:gd name="T82" fmla="*/ 40 w 75"/>
                <a:gd name="T83" fmla="*/ 68 h 129"/>
                <a:gd name="T84" fmla="*/ 44 w 75"/>
                <a:gd name="T85" fmla="*/ 55 h 129"/>
                <a:gd name="T86" fmla="*/ 54 w 75"/>
                <a:gd name="T87" fmla="*/ 51 h 129"/>
                <a:gd name="T88" fmla="*/ 63 w 75"/>
                <a:gd name="T89" fmla="*/ 47 h 129"/>
                <a:gd name="T90" fmla="*/ 67 w 75"/>
                <a:gd name="T91" fmla="*/ 38 h 129"/>
                <a:gd name="T92" fmla="*/ 49 w 75"/>
                <a:gd name="T93" fmla="*/ 41 h 129"/>
                <a:gd name="T94" fmla="*/ 54 w 75"/>
                <a:gd name="T95" fmla="*/ 29 h 129"/>
                <a:gd name="T96" fmla="*/ 61 w 75"/>
                <a:gd name="T97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129">
                  <a:moveTo>
                    <a:pt x="61" y="21"/>
                  </a:moveTo>
                  <a:cubicBezTo>
                    <a:pt x="64" y="19"/>
                    <a:pt x="67" y="16"/>
                    <a:pt x="70" y="13"/>
                  </a:cubicBezTo>
                  <a:cubicBezTo>
                    <a:pt x="72" y="10"/>
                    <a:pt x="75" y="3"/>
                    <a:pt x="70" y="1"/>
                  </a:cubicBezTo>
                  <a:cubicBezTo>
                    <a:pt x="66" y="0"/>
                    <a:pt x="61" y="4"/>
                    <a:pt x="59" y="6"/>
                  </a:cubicBezTo>
                  <a:cubicBezTo>
                    <a:pt x="53" y="11"/>
                    <a:pt x="52" y="19"/>
                    <a:pt x="52" y="26"/>
                  </a:cubicBezTo>
                  <a:cubicBezTo>
                    <a:pt x="50" y="30"/>
                    <a:pt x="48" y="35"/>
                    <a:pt x="46" y="40"/>
                  </a:cubicBezTo>
                  <a:cubicBezTo>
                    <a:pt x="46" y="37"/>
                    <a:pt x="46" y="35"/>
                    <a:pt x="46" y="33"/>
                  </a:cubicBezTo>
                  <a:cubicBezTo>
                    <a:pt x="45" y="30"/>
                    <a:pt x="45" y="22"/>
                    <a:pt x="40" y="20"/>
                  </a:cubicBezTo>
                  <a:cubicBezTo>
                    <a:pt x="36" y="19"/>
                    <a:pt x="34" y="25"/>
                    <a:pt x="33" y="29"/>
                  </a:cubicBezTo>
                  <a:cubicBezTo>
                    <a:pt x="33" y="38"/>
                    <a:pt x="38" y="46"/>
                    <a:pt x="41" y="54"/>
                  </a:cubicBezTo>
                  <a:cubicBezTo>
                    <a:pt x="40" y="58"/>
                    <a:pt x="39" y="62"/>
                    <a:pt x="38" y="66"/>
                  </a:cubicBezTo>
                  <a:cubicBezTo>
                    <a:pt x="36" y="71"/>
                    <a:pt x="35" y="75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3" y="77"/>
                    <a:pt x="33" y="74"/>
                    <a:pt x="33" y="71"/>
                  </a:cubicBezTo>
                  <a:cubicBezTo>
                    <a:pt x="32" y="67"/>
                    <a:pt x="31" y="62"/>
                    <a:pt x="31" y="58"/>
                  </a:cubicBezTo>
                  <a:cubicBezTo>
                    <a:pt x="30" y="55"/>
                    <a:pt x="28" y="44"/>
                    <a:pt x="23" y="45"/>
                  </a:cubicBezTo>
                  <a:cubicBezTo>
                    <a:pt x="17" y="46"/>
                    <a:pt x="19" y="60"/>
                    <a:pt x="20" y="63"/>
                  </a:cubicBezTo>
                  <a:cubicBezTo>
                    <a:pt x="21" y="73"/>
                    <a:pt x="25" y="82"/>
                    <a:pt x="31" y="90"/>
                  </a:cubicBezTo>
                  <a:cubicBezTo>
                    <a:pt x="30" y="93"/>
                    <a:pt x="29" y="97"/>
                    <a:pt x="28" y="100"/>
                  </a:cubicBezTo>
                  <a:cubicBezTo>
                    <a:pt x="27" y="104"/>
                    <a:pt x="27" y="107"/>
                    <a:pt x="26" y="111"/>
                  </a:cubicBezTo>
                  <a:cubicBezTo>
                    <a:pt x="25" y="107"/>
                    <a:pt x="24" y="104"/>
                    <a:pt x="23" y="101"/>
                  </a:cubicBezTo>
                  <a:cubicBezTo>
                    <a:pt x="21" y="96"/>
                    <a:pt x="20" y="91"/>
                    <a:pt x="17" y="87"/>
                  </a:cubicBezTo>
                  <a:cubicBezTo>
                    <a:pt x="15" y="84"/>
                    <a:pt x="7" y="75"/>
                    <a:pt x="3" y="81"/>
                  </a:cubicBezTo>
                  <a:cubicBezTo>
                    <a:pt x="0" y="85"/>
                    <a:pt x="5" y="94"/>
                    <a:pt x="6" y="97"/>
                  </a:cubicBezTo>
                  <a:cubicBezTo>
                    <a:pt x="11" y="107"/>
                    <a:pt x="17" y="115"/>
                    <a:pt x="23" y="124"/>
                  </a:cubicBezTo>
                  <a:cubicBezTo>
                    <a:pt x="22" y="126"/>
                    <a:pt x="22" y="127"/>
                    <a:pt x="23" y="129"/>
                  </a:cubicBezTo>
                  <a:cubicBezTo>
                    <a:pt x="24" y="129"/>
                    <a:pt x="24" y="129"/>
                    <a:pt x="25" y="129"/>
                  </a:cubicBezTo>
                  <a:cubicBezTo>
                    <a:pt x="26" y="128"/>
                    <a:pt x="26" y="127"/>
                    <a:pt x="27" y="126"/>
                  </a:cubicBezTo>
                  <a:cubicBezTo>
                    <a:pt x="32" y="122"/>
                    <a:pt x="37" y="118"/>
                    <a:pt x="42" y="115"/>
                  </a:cubicBezTo>
                  <a:cubicBezTo>
                    <a:pt x="47" y="113"/>
                    <a:pt x="53" y="111"/>
                    <a:pt x="57" y="107"/>
                  </a:cubicBezTo>
                  <a:cubicBezTo>
                    <a:pt x="61" y="105"/>
                    <a:pt x="72" y="97"/>
                    <a:pt x="65" y="92"/>
                  </a:cubicBezTo>
                  <a:cubicBezTo>
                    <a:pt x="59" y="87"/>
                    <a:pt x="49" y="95"/>
                    <a:pt x="44" y="99"/>
                  </a:cubicBezTo>
                  <a:cubicBezTo>
                    <a:pt x="40" y="102"/>
                    <a:pt x="36" y="105"/>
                    <a:pt x="32" y="109"/>
                  </a:cubicBezTo>
                  <a:cubicBezTo>
                    <a:pt x="31" y="110"/>
                    <a:pt x="30" y="112"/>
                    <a:pt x="29" y="113"/>
                  </a:cubicBezTo>
                  <a:cubicBezTo>
                    <a:pt x="30" y="112"/>
                    <a:pt x="30" y="110"/>
                    <a:pt x="30" y="109"/>
                  </a:cubicBezTo>
                  <a:cubicBezTo>
                    <a:pt x="32" y="102"/>
                    <a:pt x="34" y="96"/>
                    <a:pt x="35" y="89"/>
                  </a:cubicBezTo>
                  <a:cubicBezTo>
                    <a:pt x="43" y="86"/>
                    <a:pt x="51" y="82"/>
                    <a:pt x="57" y="77"/>
                  </a:cubicBezTo>
                  <a:cubicBezTo>
                    <a:pt x="60" y="75"/>
                    <a:pt x="66" y="70"/>
                    <a:pt x="65" y="66"/>
                  </a:cubicBezTo>
                  <a:cubicBezTo>
                    <a:pt x="64" y="61"/>
                    <a:pt x="55" y="65"/>
                    <a:pt x="52" y="66"/>
                  </a:cubicBezTo>
                  <a:cubicBezTo>
                    <a:pt x="47" y="68"/>
                    <a:pt x="42" y="71"/>
                    <a:pt x="38" y="75"/>
                  </a:cubicBezTo>
                  <a:cubicBezTo>
                    <a:pt x="39" y="73"/>
                    <a:pt x="40" y="70"/>
                    <a:pt x="40" y="68"/>
                  </a:cubicBezTo>
                  <a:cubicBezTo>
                    <a:pt x="42" y="64"/>
                    <a:pt x="43" y="60"/>
                    <a:pt x="44" y="55"/>
                  </a:cubicBezTo>
                  <a:cubicBezTo>
                    <a:pt x="48" y="54"/>
                    <a:pt x="51" y="52"/>
                    <a:pt x="54" y="51"/>
                  </a:cubicBezTo>
                  <a:cubicBezTo>
                    <a:pt x="57" y="49"/>
                    <a:pt x="61" y="48"/>
                    <a:pt x="63" y="47"/>
                  </a:cubicBezTo>
                  <a:cubicBezTo>
                    <a:pt x="66" y="45"/>
                    <a:pt x="70" y="41"/>
                    <a:pt x="67" y="38"/>
                  </a:cubicBezTo>
                  <a:cubicBezTo>
                    <a:pt x="63" y="33"/>
                    <a:pt x="54" y="37"/>
                    <a:pt x="49" y="41"/>
                  </a:cubicBezTo>
                  <a:cubicBezTo>
                    <a:pt x="50" y="37"/>
                    <a:pt x="52" y="33"/>
                    <a:pt x="54" y="29"/>
                  </a:cubicBezTo>
                  <a:cubicBezTo>
                    <a:pt x="56" y="27"/>
                    <a:pt x="58" y="24"/>
                    <a:pt x="61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Freeform 534"/>
            <p:cNvSpPr/>
            <p:nvPr>
              <p:custDataLst>
                <p:tags r:id="rId52"/>
              </p:custDataLst>
            </p:nvPr>
          </p:nvSpPr>
          <p:spPr bwMode="auto">
            <a:xfrm>
              <a:off x="9276" y="5609"/>
              <a:ext cx="442" cy="427"/>
            </a:xfrm>
            <a:custGeom>
              <a:avLst/>
              <a:gdLst>
                <a:gd name="T0" fmla="*/ 51 w 79"/>
                <a:gd name="T1" fmla="*/ 32 h 76"/>
                <a:gd name="T2" fmla="*/ 60 w 79"/>
                <a:gd name="T3" fmla="*/ 7 h 76"/>
                <a:gd name="T4" fmla="*/ 44 w 79"/>
                <a:gd name="T5" fmla="*/ 22 h 76"/>
                <a:gd name="T6" fmla="*/ 33 w 79"/>
                <a:gd name="T7" fmla="*/ 4 h 76"/>
                <a:gd name="T8" fmla="*/ 34 w 79"/>
                <a:gd name="T9" fmla="*/ 30 h 76"/>
                <a:gd name="T10" fmla="*/ 4 w 79"/>
                <a:gd name="T11" fmla="*/ 31 h 76"/>
                <a:gd name="T12" fmla="*/ 30 w 79"/>
                <a:gd name="T13" fmla="*/ 40 h 76"/>
                <a:gd name="T14" fmla="*/ 7 w 79"/>
                <a:gd name="T15" fmla="*/ 62 h 76"/>
                <a:gd name="T16" fmla="*/ 25 w 79"/>
                <a:gd name="T17" fmla="*/ 60 h 76"/>
                <a:gd name="T18" fmla="*/ 34 w 79"/>
                <a:gd name="T19" fmla="*/ 51 h 76"/>
                <a:gd name="T20" fmla="*/ 39 w 79"/>
                <a:gd name="T21" fmla="*/ 44 h 76"/>
                <a:gd name="T22" fmla="*/ 50 w 79"/>
                <a:gd name="T23" fmla="*/ 71 h 76"/>
                <a:gd name="T24" fmla="*/ 50 w 79"/>
                <a:gd name="T25" fmla="*/ 42 h 76"/>
                <a:gd name="T26" fmla="*/ 79 w 79"/>
                <a:gd name="T27" fmla="*/ 39 h 76"/>
                <a:gd name="T28" fmla="*/ 51 w 79"/>
                <a:gd name="T29" fmla="*/ 3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76">
                  <a:moveTo>
                    <a:pt x="51" y="32"/>
                  </a:moveTo>
                  <a:cubicBezTo>
                    <a:pt x="59" y="24"/>
                    <a:pt x="69" y="12"/>
                    <a:pt x="60" y="7"/>
                  </a:cubicBezTo>
                  <a:cubicBezTo>
                    <a:pt x="53" y="3"/>
                    <a:pt x="47" y="13"/>
                    <a:pt x="44" y="22"/>
                  </a:cubicBezTo>
                  <a:cubicBezTo>
                    <a:pt x="43" y="12"/>
                    <a:pt x="40" y="0"/>
                    <a:pt x="33" y="4"/>
                  </a:cubicBezTo>
                  <a:cubicBezTo>
                    <a:pt x="25" y="8"/>
                    <a:pt x="29" y="21"/>
                    <a:pt x="34" y="30"/>
                  </a:cubicBezTo>
                  <a:cubicBezTo>
                    <a:pt x="22" y="23"/>
                    <a:pt x="4" y="16"/>
                    <a:pt x="4" y="31"/>
                  </a:cubicBezTo>
                  <a:cubicBezTo>
                    <a:pt x="4" y="41"/>
                    <a:pt x="18" y="41"/>
                    <a:pt x="30" y="40"/>
                  </a:cubicBezTo>
                  <a:cubicBezTo>
                    <a:pt x="17" y="45"/>
                    <a:pt x="0" y="53"/>
                    <a:pt x="7" y="62"/>
                  </a:cubicBezTo>
                  <a:cubicBezTo>
                    <a:pt x="12" y="67"/>
                    <a:pt x="21" y="63"/>
                    <a:pt x="25" y="60"/>
                  </a:cubicBezTo>
                  <a:cubicBezTo>
                    <a:pt x="28" y="57"/>
                    <a:pt x="31" y="54"/>
                    <a:pt x="34" y="51"/>
                  </a:cubicBezTo>
                  <a:cubicBezTo>
                    <a:pt x="36" y="49"/>
                    <a:pt x="37" y="46"/>
                    <a:pt x="39" y="44"/>
                  </a:cubicBezTo>
                  <a:cubicBezTo>
                    <a:pt x="37" y="55"/>
                    <a:pt x="36" y="76"/>
                    <a:pt x="50" y="71"/>
                  </a:cubicBezTo>
                  <a:cubicBezTo>
                    <a:pt x="61" y="67"/>
                    <a:pt x="55" y="51"/>
                    <a:pt x="50" y="42"/>
                  </a:cubicBezTo>
                  <a:cubicBezTo>
                    <a:pt x="60" y="45"/>
                    <a:pt x="79" y="51"/>
                    <a:pt x="79" y="39"/>
                  </a:cubicBezTo>
                  <a:cubicBezTo>
                    <a:pt x="78" y="28"/>
                    <a:pt x="62" y="29"/>
                    <a:pt x="51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535"/>
            <p:cNvSpPr/>
            <p:nvPr>
              <p:custDataLst>
                <p:tags r:id="rId53"/>
              </p:custDataLst>
            </p:nvPr>
          </p:nvSpPr>
          <p:spPr bwMode="auto">
            <a:xfrm>
              <a:off x="9474" y="5776"/>
              <a:ext cx="59" cy="59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535"/>
            <p:cNvSpPr/>
            <p:nvPr>
              <p:custDataLst>
                <p:tags r:id="rId54"/>
              </p:custDataLst>
            </p:nvPr>
          </p:nvSpPr>
          <p:spPr bwMode="auto">
            <a:xfrm>
              <a:off x="10034" y="5738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35"/>
            <p:cNvSpPr/>
            <p:nvPr>
              <p:custDataLst>
                <p:tags r:id="rId55"/>
              </p:custDataLst>
            </p:nvPr>
          </p:nvSpPr>
          <p:spPr bwMode="auto">
            <a:xfrm>
              <a:off x="10006" y="5569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35"/>
            <p:cNvSpPr/>
            <p:nvPr>
              <p:custDataLst>
                <p:tags r:id="rId56"/>
              </p:custDataLst>
            </p:nvPr>
          </p:nvSpPr>
          <p:spPr bwMode="auto">
            <a:xfrm>
              <a:off x="9759" y="5569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35"/>
            <p:cNvSpPr/>
            <p:nvPr>
              <p:custDataLst>
                <p:tags r:id="rId57"/>
              </p:custDataLst>
            </p:nvPr>
          </p:nvSpPr>
          <p:spPr bwMode="auto">
            <a:xfrm>
              <a:off x="9344" y="5665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5"/>
            <p:cNvSpPr/>
            <p:nvPr>
              <p:custDataLst>
                <p:tags r:id="rId58"/>
              </p:custDataLst>
            </p:nvPr>
          </p:nvSpPr>
          <p:spPr bwMode="auto">
            <a:xfrm>
              <a:off x="9935" y="5916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535"/>
            <p:cNvSpPr/>
            <p:nvPr>
              <p:custDataLst>
                <p:tags r:id="rId59"/>
              </p:custDataLst>
            </p:nvPr>
          </p:nvSpPr>
          <p:spPr bwMode="auto">
            <a:xfrm>
              <a:off x="9414" y="5983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5" name="组合 354"/>
            <p:cNvGrpSpPr/>
            <p:nvPr/>
          </p:nvGrpSpPr>
          <p:grpSpPr>
            <a:xfrm rot="18780000">
              <a:off x="9692" y="5709"/>
              <a:ext cx="255" cy="248"/>
              <a:chOff x="9468" y="5737"/>
              <a:chExt cx="524" cy="506"/>
            </a:xfrm>
          </p:grpSpPr>
          <p:sp>
            <p:nvSpPr>
              <p:cNvPr id="356" name="Freeform 534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9468" y="5737"/>
                <a:ext cx="525" cy="507"/>
              </a:xfrm>
              <a:custGeom>
                <a:avLst/>
                <a:gdLst>
                  <a:gd name="T0" fmla="*/ 51 w 79"/>
                  <a:gd name="T1" fmla="*/ 32 h 76"/>
                  <a:gd name="T2" fmla="*/ 60 w 79"/>
                  <a:gd name="T3" fmla="*/ 7 h 76"/>
                  <a:gd name="T4" fmla="*/ 44 w 79"/>
                  <a:gd name="T5" fmla="*/ 22 h 76"/>
                  <a:gd name="T6" fmla="*/ 33 w 79"/>
                  <a:gd name="T7" fmla="*/ 4 h 76"/>
                  <a:gd name="T8" fmla="*/ 34 w 79"/>
                  <a:gd name="T9" fmla="*/ 30 h 76"/>
                  <a:gd name="T10" fmla="*/ 4 w 79"/>
                  <a:gd name="T11" fmla="*/ 31 h 76"/>
                  <a:gd name="T12" fmla="*/ 30 w 79"/>
                  <a:gd name="T13" fmla="*/ 40 h 76"/>
                  <a:gd name="T14" fmla="*/ 7 w 79"/>
                  <a:gd name="T15" fmla="*/ 62 h 76"/>
                  <a:gd name="T16" fmla="*/ 25 w 79"/>
                  <a:gd name="T17" fmla="*/ 60 h 76"/>
                  <a:gd name="T18" fmla="*/ 34 w 79"/>
                  <a:gd name="T19" fmla="*/ 51 h 76"/>
                  <a:gd name="T20" fmla="*/ 39 w 79"/>
                  <a:gd name="T21" fmla="*/ 44 h 76"/>
                  <a:gd name="T22" fmla="*/ 50 w 79"/>
                  <a:gd name="T23" fmla="*/ 71 h 76"/>
                  <a:gd name="T24" fmla="*/ 50 w 79"/>
                  <a:gd name="T25" fmla="*/ 42 h 76"/>
                  <a:gd name="T26" fmla="*/ 79 w 79"/>
                  <a:gd name="T27" fmla="*/ 39 h 76"/>
                  <a:gd name="T28" fmla="*/ 51 w 79"/>
                  <a:gd name="T29" fmla="*/ 3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76">
                    <a:moveTo>
                      <a:pt x="51" y="32"/>
                    </a:moveTo>
                    <a:cubicBezTo>
                      <a:pt x="59" y="24"/>
                      <a:pt x="69" y="12"/>
                      <a:pt x="60" y="7"/>
                    </a:cubicBezTo>
                    <a:cubicBezTo>
                      <a:pt x="53" y="3"/>
                      <a:pt x="47" y="13"/>
                      <a:pt x="44" y="22"/>
                    </a:cubicBezTo>
                    <a:cubicBezTo>
                      <a:pt x="43" y="12"/>
                      <a:pt x="40" y="0"/>
                      <a:pt x="33" y="4"/>
                    </a:cubicBezTo>
                    <a:cubicBezTo>
                      <a:pt x="25" y="8"/>
                      <a:pt x="29" y="21"/>
                      <a:pt x="34" y="30"/>
                    </a:cubicBezTo>
                    <a:cubicBezTo>
                      <a:pt x="22" y="23"/>
                      <a:pt x="4" y="16"/>
                      <a:pt x="4" y="31"/>
                    </a:cubicBezTo>
                    <a:cubicBezTo>
                      <a:pt x="4" y="41"/>
                      <a:pt x="18" y="41"/>
                      <a:pt x="30" y="40"/>
                    </a:cubicBezTo>
                    <a:cubicBezTo>
                      <a:pt x="17" y="45"/>
                      <a:pt x="0" y="53"/>
                      <a:pt x="7" y="62"/>
                    </a:cubicBezTo>
                    <a:cubicBezTo>
                      <a:pt x="12" y="67"/>
                      <a:pt x="21" y="63"/>
                      <a:pt x="25" y="60"/>
                    </a:cubicBezTo>
                    <a:cubicBezTo>
                      <a:pt x="28" y="57"/>
                      <a:pt x="31" y="54"/>
                      <a:pt x="34" y="51"/>
                    </a:cubicBezTo>
                    <a:cubicBezTo>
                      <a:pt x="36" y="49"/>
                      <a:pt x="37" y="46"/>
                      <a:pt x="39" y="44"/>
                    </a:cubicBezTo>
                    <a:cubicBezTo>
                      <a:pt x="37" y="55"/>
                      <a:pt x="36" y="76"/>
                      <a:pt x="50" y="71"/>
                    </a:cubicBezTo>
                    <a:cubicBezTo>
                      <a:pt x="61" y="67"/>
                      <a:pt x="55" y="51"/>
                      <a:pt x="50" y="42"/>
                    </a:cubicBezTo>
                    <a:cubicBezTo>
                      <a:pt x="60" y="45"/>
                      <a:pt x="79" y="51"/>
                      <a:pt x="79" y="39"/>
                    </a:cubicBezTo>
                    <a:cubicBezTo>
                      <a:pt x="78" y="28"/>
                      <a:pt x="62" y="29"/>
                      <a:pt x="51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7" name="Freeform 535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9708" y="5944"/>
                <a:ext cx="59" cy="59"/>
              </a:xfrm>
              <a:custGeom>
                <a:avLst/>
                <a:gdLst>
                  <a:gd name="T0" fmla="*/ 8 w 9"/>
                  <a:gd name="T1" fmla="*/ 2 h 9"/>
                  <a:gd name="T2" fmla="*/ 7 w 9"/>
                  <a:gd name="T3" fmla="*/ 1 h 9"/>
                  <a:gd name="T4" fmla="*/ 6 w 9"/>
                  <a:gd name="T5" fmla="*/ 0 h 9"/>
                  <a:gd name="T6" fmla="*/ 2 w 9"/>
                  <a:gd name="T7" fmla="*/ 1 h 9"/>
                  <a:gd name="T8" fmla="*/ 2 w 9"/>
                  <a:gd name="T9" fmla="*/ 3 h 9"/>
                  <a:gd name="T10" fmla="*/ 1 w 9"/>
                  <a:gd name="T11" fmla="*/ 3 h 9"/>
                  <a:gd name="T12" fmla="*/ 1 w 9"/>
                  <a:gd name="T13" fmla="*/ 4 h 9"/>
                  <a:gd name="T14" fmla="*/ 2 w 9"/>
                  <a:gd name="T15" fmla="*/ 7 h 9"/>
                  <a:gd name="T16" fmla="*/ 3 w 9"/>
                  <a:gd name="T17" fmla="*/ 7 h 9"/>
                  <a:gd name="T18" fmla="*/ 4 w 9"/>
                  <a:gd name="T19" fmla="*/ 8 h 9"/>
                  <a:gd name="T20" fmla="*/ 9 w 9"/>
                  <a:gd name="T21" fmla="*/ 4 h 9"/>
                  <a:gd name="T22" fmla="*/ 8 w 9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2"/>
                    </a:moveTo>
                    <a:cubicBezTo>
                      <a:pt x="8" y="2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6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6" y="9"/>
                      <a:pt x="9" y="7"/>
                      <a:pt x="9" y="4"/>
                    </a:cubicBezTo>
                    <a:cubicBezTo>
                      <a:pt x="9" y="3"/>
                      <a:pt x="8" y="3"/>
                      <a:pt x="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>
            <p:custDataLst>
              <p:tags r:id="rId62"/>
            </p:custDataLst>
          </p:nvPr>
        </p:nvGrpSpPr>
        <p:grpSpPr>
          <a:xfrm rot="0">
            <a:off x="6045835" y="3543935"/>
            <a:ext cx="513080" cy="302895"/>
            <a:chOff x="6435" y="5558"/>
            <a:chExt cx="808" cy="477"/>
          </a:xfrm>
        </p:grpSpPr>
        <p:sp>
          <p:nvSpPr>
            <p:cNvPr id="303" name="Freeform 686"/>
            <p:cNvSpPr/>
            <p:nvPr>
              <p:custDataLst>
                <p:tags r:id="rId63"/>
              </p:custDataLst>
            </p:nvPr>
          </p:nvSpPr>
          <p:spPr bwMode="auto">
            <a:xfrm rot="3540000">
              <a:off x="6825" y="5448"/>
              <a:ext cx="308" cy="528"/>
            </a:xfrm>
            <a:custGeom>
              <a:avLst/>
              <a:gdLst>
                <a:gd name="T0" fmla="*/ 61 w 75"/>
                <a:gd name="T1" fmla="*/ 21 h 129"/>
                <a:gd name="T2" fmla="*/ 70 w 75"/>
                <a:gd name="T3" fmla="*/ 13 h 129"/>
                <a:gd name="T4" fmla="*/ 70 w 75"/>
                <a:gd name="T5" fmla="*/ 1 h 129"/>
                <a:gd name="T6" fmla="*/ 59 w 75"/>
                <a:gd name="T7" fmla="*/ 6 h 129"/>
                <a:gd name="T8" fmla="*/ 52 w 75"/>
                <a:gd name="T9" fmla="*/ 26 h 129"/>
                <a:gd name="T10" fmla="*/ 46 w 75"/>
                <a:gd name="T11" fmla="*/ 40 h 129"/>
                <a:gd name="T12" fmla="*/ 46 w 75"/>
                <a:gd name="T13" fmla="*/ 33 h 129"/>
                <a:gd name="T14" fmla="*/ 40 w 75"/>
                <a:gd name="T15" fmla="*/ 20 h 129"/>
                <a:gd name="T16" fmla="*/ 33 w 75"/>
                <a:gd name="T17" fmla="*/ 29 h 129"/>
                <a:gd name="T18" fmla="*/ 41 w 75"/>
                <a:gd name="T19" fmla="*/ 54 h 129"/>
                <a:gd name="T20" fmla="*/ 38 w 75"/>
                <a:gd name="T21" fmla="*/ 66 h 129"/>
                <a:gd name="T22" fmla="*/ 34 w 75"/>
                <a:gd name="T23" fmla="*/ 80 h 129"/>
                <a:gd name="T24" fmla="*/ 34 w 75"/>
                <a:gd name="T25" fmla="*/ 80 h 129"/>
                <a:gd name="T26" fmla="*/ 34 w 75"/>
                <a:gd name="T27" fmla="*/ 79 h 129"/>
                <a:gd name="T28" fmla="*/ 33 w 75"/>
                <a:gd name="T29" fmla="*/ 71 h 129"/>
                <a:gd name="T30" fmla="*/ 31 w 75"/>
                <a:gd name="T31" fmla="*/ 58 h 129"/>
                <a:gd name="T32" fmla="*/ 23 w 75"/>
                <a:gd name="T33" fmla="*/ 45 h 129"/>
                <a:gd name="T34" fmla="*/ 20 w 75"/>
                <a:gd name="T35" fmla="*/ 63 h 129"/>
                <a:gd name="T36" fmla="*/ 31 w 75"/>
                <a:gd name="T37" fmla="*/ 90 h 129"/>
                <a:gd name="T38" fmla="*/ 28 w 75"/>
                <a:gd name="T39" fmla="*/ 100 h 129"/>
                <a:gd name="T40" fmla="*/ 26 w 75"/>
                <a:gd name="T41" fmla="*/ 111 h 129"/>
                <a:gd name="T42" fmla="*/ 23 w 75"/>
                <a:gd name="T43" fmla="*/ 101 h 129"/>
                <a:gd name="T44" fmla="*/ 17 w 75"/>
                <a:gd name="T45" fmla="*/ 87 h 129"/>
                <a:gd name="T46" fmla="*/ 3 w 75"/>
                <a:gd name="T47" fmla="*/ 81 h 129"/>
                <a:gd name="T48" fmla="*/ 6 w 75"/>
                <a:gd name="T49" fmla="*/ 97 h 129"/>
                <a:gd name="T50" fmla="*/ 23 w 75"/>
                <a:gd name="T51" fmla="*/ 124 h 129"/>
                <a:gd name="T52" fmla="*/ 23 w 75"/>
                <a:gd name="T53" fmla="*/ 129 h 129"/>
                <a:gd name="T54" fmla="*/ 25 w 75"/>
                <a:gd name="T55" fmla="*/ 129 h 129"/>
                <a:gd name="T56" fmla="*/ 27 w 75"/>
                <a:gd name="T57" fmla="*/ 126 h 129"/>
                <a:gd name="T58" fmla="*/ 42 w 75"/>
                <a:gd name="T59" fmla="*/ 115 h 129"/>
                <a:gd name="T60" fmla="*/ 57 w 75"/>
                <a:gd name="T61" fmla="*/ 107 h 129"/>
                <a:gd name="T62" fmla="*/ 65 w 75"/>
                <a:gd name="T63" fmla="*/ 92 h 129"/>
                <a:gd name="T64" fmla="*/ 44 w 75"/>
                <a:gd name="T65" fmla="*/ 99 h 129"/>
                <a:gd name="T66" fmla="*/ 32 w 75"/>
                <a:gd name="T67" fmla="*/ 109 h 129"/>
                <a:gd name="T68" fmla="*/ 29 w 75"/>
                <a:gd name="T69" fmla="*/ 113 h 129"/>
                <a:gd name="T70" fmla="*/ 30 w 75"/>
                <a:gd name="T71" fmla="*/ 109 h 129"/>
                <a:gd name="T72" fmla="*/ 35 w 75"/>
                <a:gd name="T73" fmla="*/ 89 h 129"/>
                <a:gd name="T74" fmla="*/ 57 w 75"/>
                <a:gd name="T75" fmla="*/ 77 h 129"/>
                <a:gd name="T76" fmla="*/ 65 w 75"/>
                <a:gd name="T77" fmla="*/ 66 h 129"/>
                <a:gd name="T78" fmla="*/ 52 w 75"/>
                <a:gd name="T79" fmla="*/ 66 h 129"/>
                <a:gd name="T80" fmla="*/ 38 w 75"/>
                <a:gd name="T81" fmla="*/ 75 h 129"/>
                <a:gd name="T82" fmla="*/ 40 w 75"/>
                <a:gd name="T83" fmla="*/ 68 h 129"/>
                <a:gd name="T84" fmla="*/ 44 w 75"/>
                <a:gd name="T85" fmla="*/ 55 h 129"/>
                <a:gd name="T86" fmla="*/ 54 w 75"/>
                <a:gd name="T87" fmla="*/ 51 h 129"/>
                <a:gd name="T88" fmla="*/ 63 w 75"/>
                <a:gd name="T89" fmla="*/ 47 h 129"/>
                <a:gd name="T90" fmla="*/ 67 w 75"/>
                <a:gd name="T91" fmla="*/ 38 h 129"/>
                <a:gd name="T92" fmla="*/ 49 w 75"/>
                <a:gd name="T93" fmla="*/ 41 h 129"/>
                <a:gd name="T94" fmla="*/ 54 w 75"/>
                <a:gd name="T95" fmla="*/ 29 h 129"/>
                <a:gd name="T96" fmla="*/ 61 w 75"/>
                <a:gd name="T97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129">
                  <a:moveTo>
                    <a:pt x="61" y="21"/>
                  </a:moveTo>
                  <a:cubicBezTo>
                    <a:pt x="64" y="19"/>
                    <a:pt x="67" y="16"/>
                    <a:pt x="70" y="13"/>
                  </a:cubicBezTo>
                  <a:cubicBezTo>
                    <a:pt x="72" y="10"/>
                    <a:pt x="75" y="3"/>
                    <a:pt x="70" y="1"/>
                  </a:cubicBezTo>
                  <a:cubicBezTo>
                    <a:pt x="66" y="0"/>
                    <a:pt x="61" y="4"/>
                    <a:pt x="59" y="6"/>
                  </a:cubicBezTo>
                  <a:cubicBezTo>
                    <a:pt x="53" y="11"/>
                    <a:pt x="52" y="19"/>
                    <a:pt x="52" y="26"/>
                  </a:cubicBezTo>
                  <a:cubicBezTo>
                    <a:pt x="50" y="30"/>
                    <a:pt x="48" y="35"/>
                    <a:pt x="46" y="40"/>
                  </a:cubicBezTo>
                  <a:cubicBezTo>
                    <a:pt x="46" y="37"/>
                    <a:pt x="46" y="35"/>
                    <a:pt x="46" y="33"/>
                  </a:cubicBezTo>
                  <a:cubicBezTo>
                    <a:pt x="45" y="30"/>
                    <a:pt x="45" y="22"/>
                    <a:pt x="40" y="20"/>
                  </a:cubicBezTo>
                  <a:cubicBezTo>
                    <a:pt x="36" y="19"/>
                    <a:pt x="34" y="25"/>
                    <a:pt x="33" y="29"/>
                  </a:cubicBezTo>
                  <a:cubicBezTo>
                    <a:pt x="33" y="38"/>
                    <a:pt x="38" y="46"/>
                    <a:pt x="41" y="54"/>
                  </a:cubicBezTo>
                  <a:cubicBezTo>
                    <a:pt x="40" y="58"/>
                    <a:pt x="39" y="62"/>
                    <a:pt x="38" y="66"/>
                  </a:cubicBezTo>
                  <a:cubicBezTo>
                    <a:pt x="36" y="71"/>
                    <a:pt x="35" y="75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3" y="77"/>
                    <a:pt x="33" y="74"/>
                    <a:pt x="33" y="71"/>
                  </a:cubicBezTo>
                  <a:cubicBezTo>
                    <a:pt x="32" y="67"/>
                    <a:pt x="31" y="62"/>
                    <a:pt x="31" y="58"/>
                  </a:cubicBezTo>
                  <a:cubicBezTo>
                    <a:pt x="30" y="55"/>
                    <a:pt x="28" y="44"/>
                    <a:pt x="23" y="45"/>
                  </a:cubicBezTo>
                  <a:cubicBezTo>
                    <a:pt x="17" y="46"/>
                    <a:pt x="19" y="60"/>
                    <a:pt x="20" y="63"/>
                  </a:cubicBezTo>
                  <a:cubicBezTo>
                    <a:pt x="21" y="73"/>
                    <a:pt x="25" y="82"/>
                    <a:pt x="31" y="90"/>
                  </a:cubicBezTo>
                  <a:cubicBezTo>
                    <a:pt x="30" y="93"/>
                    <a:pt x="29" y="97"/>
                    <a:pt x="28" y="100"/>
                  </a:cubicBezTo>
                  <a:cubicBezTo>
                    <a:pt x="27" y="104"/>
                    <a:pt x="27" y="107"/>
                    <a:pt x="26" y="111"/>
                  </a:cubicBezTo>
                  <a:cubicBezTo>
                    <a:pt x="25" y="107"/>
                    <a:pt x="24" y="104"/>
                    <a:pt x="23" y="101"/>
                  </a:cubicBezTo>
                  <a:cubicBezTo>
                    <a:pt x="21" y="96"/>
                    <a:pt x="20" y="91"/>
                    <a:pt x="17" y="87"/>
                  </a:cubicBezTo>
                  <a:cubicBezTo>
                    <a:pt x="15" y="84"/>
                    <a:pt x="7" y="75"/>
                    <a:pt x="3" y="81"/>
                  </a:cubicBezTo>
                  <a:cubicBezTo>
                    <a:pt x="0" y="85"/>
                    <a:pt x="5" y="94"/>
                    <a:pt x="6" y="97"/>
                  </a:cubicBezTo>
                  <a:cubicBezTo>
                    <a:pt x="11" y="107"/>
                    <a:pt x="17" y="115"/>
                    <a:pt x="23" y="124"/>
                  </a:cubicBezTo>
                  <a:cubicBezTo>
                    <a:pt x="22" y="126"/>
                    <a:pt x="22" y="127"/>
                    <a:pt x="23" y="129"/>
                  </a:cubicBezTo>
                  <a:cubicBezTo>
                    <a:pt x="24" y="129"/>
                    <a:pt x="24" y="129"/>
                    <a:pt x="25" y="129"/>
                  </a:cubicBezTo>
                  <a:cubicBezTo>
                    <a:pt x="26" y="128"/>
                    <a:pt x="26" y="127"/>
                    <a:pt x="27" y="126"/>
                  </a:cubicBezTo>
                  <a:cubicBezTo>
                    <a:pt x="32" y="122"/>
                    <a:pt x="37" y="118"/>
                    <a:pt x="42" y="115"/>
                  </a:cubicBezTo>
                  <a:cubicBezTo>
                    <a:pt x="47" y="113"/>
                    <a:pt x="53" y="111"/>
                    <a:pt x="57" y="107"/>
                  </a:cubicBezTo>
                  <a:cubicBezTo>
                    <a:pt x="61" y="105"/>
                    <a:pt x="72" y="97"/>
                    <a:pt x="65" y="92"/>
                  </a:cubicBezTo>
                  <a:cubicBezTo>
                    <a:pt x="59" y="87"/>
                    <a:pt x="49" y="95"/>
                    <a:pt x="44" y="99"/>
                  </a:cubicBezTo>
                  <a:cubicBezTo>
                    <a:pt x="40" y="102"/>
                    <a:pt x="36" y="105"/>
                    <a:pt x="32" y="109"/>
                  </a:cubicBezTo>
                  <a:cubicBezTo>
                    <a:pt x="31" y="110"/>
                    <a:pt x="30" y="112"/>
                    <a:pt x="29" y="113"/>
                  </a:cubicBezTo>
                  <a:cubicBezTo>
                    <a:pt x="30" y="112"/>
                    <a:pt x="30" y="110"/>
                    <a:pt x="30" y="109"/>
                  </a:cubicBezTo>
                  <a:cubicBezTo>
                    <a:pt x="32" y="102"/>
                    <a:pt x="34" y="96"/>
                    <a:pt x="35" y="89"/>
                  </a:cubicBezTo>
                  <a:cubicBezTo>
                    <a:pt x="43" y="86"/>
                    <a:pt x="51" y="82"/>
                    <a:pt x="57" y="77"/>
                  </a:cubicBezTo>
                  <a:cubicBezTo>
                    <a:pt x="60" y="75"/>
                    <a:pt x="66" y="70"/>
                    <a:pt x="65" y="66"/>
                  </a:cubicBezTo>
                  <a:cubicBezTo>
                    <a:pt x="64" y="61"/>
                    <a:pt x="55" y="65"/>
                    <a:pt x="52" y="66"/>
                  </a:cubicBezTo>
                  <a:cubicBezTo>
                    <a:pt x="47" y="68"/>
                    <a:pt x="42" y="71"/>
                    <a:pt x="38" y="75"/>
                  </a:cubicBezTo>
                  <a:cubicBezTo>
                    <a:pt x="39" y="73"/>
                    <a:pt x="40" y="70"/>
                    <a:pt x="40" y="68"/>
                  </a:cubicBezTo>
                  <a:cubicBezTo>
                    <a:pt x="42" y="64"/>
                    <a:pt x="43" y="60"/>
                    <a:pt x="44" y="55"/>
                  </a:cubicBezTo>
                  <a:cubicBezTo>
                    <a:pt x="48" y="54"/>
                    <a:pt x="51" y="52"/>
                    <a:pt x="54" y="51"/>
                  </a:cubicBezTo>
                  <a:cubicBezTo>
                    <a:pt x="57" y="49"/>
                    <a:pt x="61" y="48"/>
                    <a:pt x="63" y="47"/>
                  </a:cubicBezTo>
                  <a:cubicBezTo>
                    <a:pt x="66" y="45"/>
                    <a:pt x="70" y="41"/>
                    <a:pt x="67" y="38"/>
                  </a:cubicBezTo>
                  <a:cubicBezTo>
                    <a:pt x="63" y="33"/>
                    <a:pt x="54" y="37"/>
                    <a:pt x="49" y="41"/>
                  </a:cubicBezTo>
                  <a:cubicBezTo>
                    <a:pt x="50" y="37"/>
                    <a:pt x="52" y="33"/>
                    <a:pt x="54" y="29"/>
                  </a:cubicBezTo>
                  <a:cubicBezTo>
                    <a:pt x="56" y="27"/>
                    <a:pt x="58" y="24"/>
                    <a:pt x="61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Freeform 534"/>
            <p:cNvSpPr/>
            <p:nvPr>
              <p:custDataLst>
                <p:tags r:id="rId64"/>
              </p:custDataLst>
            </p:nvPr>
          </p:nvSpPr>
          <p:spPr bwMode="auto">
            <a:xfrm>
              <a:off x="6435" y="5609"/>
              <a:ext cx="442" cy="427"/>
            </a:xfrm>
            <a:custGeom>
              <a:avLst/>
              <a:gdLst>
                <a:gd name="T0" fmla="*/ 51 w 79"/>
                <a:gd name="T1" fmla="*/ 32 h 76"/>
                <a:gd name="T2" fmla="*/ 60 w 79"/>
                <a:gd name="T3" fmla="*/ 7 h 76"/>
                <a:gd name="T4" fmla="*/ 44 w 79"/>
                <a:gd name="T5" fmla="*/ 22 h 76"/>
                <a:gd name="T6" fmla="*/ 33 w 79"/>
                <a:gd name="T7" fmla="*/ 4 h 76"/>
                <a:gd name="T8" fmla="*/ 34 w 79"/>
                <a:gd name="T9" fmla="*/ 30 h 76"/>
                <a:gd name="T10" fmla="*/ 4 w 79"/>
                <a:gd name="T11" fmla="*/ 31 h 76"/>
                <a:gd name="T12" fmla="*/ 30 w 79"/>
                <a:gd name="T13" fmla="*/ 40 h 76"/>
                <a:gd name="T14" fmla="*/ 7 w 79"/>
                <a:gd name="T15" fmla="*/ 62 h 76"/>
                <a:gd name="T16" fmla="*/ 25 w 79"/>
                <a:gd name="T17" fmla="*/ 60 h 76"/>
                <a:gd name="T18" fmla="*/ 34 w 79"/>
                <a:gd name="T19" fmla="*/ 51 h 76"/>
                <a:gd name="T20" fmla="*/ 39 w 79"/>
                <a:gd name="T21" fmla="*/ 44 h 76"/>
                <a:gd name="T22" fmla="*/ 50 w 79"/>
                <a:gd name="T23" fmla="*/ 71 h 76"/>
                <a:gd name="T24" fmla="*/ 50 w 79"/>
                <a:gd name="T25" fmla="*/ 42 h 76"/>
                <a:gd name="T26" fmla="*/ 79 w 79"/>
                <a:gd name="T27" fmla="*/ 39 h 76"/>
                <a:gd name="T28" fmla="*/ 51 w 79"/>
                <a:gd name="T29" fmla="*/ 3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76">
                  <a:moveTo>
                    <a:pt x="51" y="32"/>
                  </a:moveTo>
                  <a:cubicBezTo>
                    <a:pt x="59" y="24"/>
                    <a:pt x="69" y="12"/>
                    <a:pt x="60" y="7"/>
                  </a:cubicBezTo>
                  <a:cubicBezTo>
                    <a:pt x="53" y="3"/>
                    <a:pt x="47" y="13"/>
                    <a:pt x="44" y="22"/>
                  </a:cubicBezTo>
                  <a:cubicBezTo>
                    <a:pt x="43" y="12"/>
                    <a:pt x="40" y="0"/>
                    <a:pt x="33" y="4"/>
                  </a:cubicBezTo>
                  <a:cubicBezTo>
                    <a:pt x="25" y="8"/>
                    <a:pt x="29" y="21"/>
                    <a:pt x="34" y="30"/>
                  </a:cubicBezTo>
                  <a:cubicBezTo>
                    <a:pt x="22" y="23"/>
                    <a:pt x="4" y="16"/>
                    <a:pt x="4" y="31"/>
                  </a:cubicBezTo>
                  <a:cubicBezTo>
                    <a:pt x="4" y="41"/>
                    <a:pt x="18" y="41"/>
                    <a:pt x="30" y="40"/>
                  </a:cubicBezTo>
                  <a:cubicBezTo>
                    <a:pt x="17" y="45"/>
                    <a:pt x="0" y="53"/>
                    <a:pt x="7" y="62"/>
                  </a:cubicBezTo>
                  <a:cubicBezTo>
                    <a:pt x="12" y="67"/>
                    <a:pt x="21" y="63"/>
                    <a:pt x="25" y="60"/>
                  </a:cubicBezTo>
                  <a:cubicBezTo>
                    <a:pt x="28" y="57"/>
                    <a:pt x="31" y="54"/>
                    <a:pt x="34" y="51"/>
                  </a:cubicBezTo>
                  <a:cubicBezTo>
                    <a:pt x="36" y="49"/>
                    <a:pt x="37" y="46"/>
                    <a:pt x="39" y="44"/>
                  </a:cubicBezTo>
                  <a:cubicBezTo>
                    <a:pt x="37" y="55"/>
                    <a:pt x="36" y="76"/>
                    <a:pt x="50" y="71"/>
                  </a:cubicBezTo>
                  <a:cubicBezTo>
                    <a:pt x="61" y="67"/>
                    <a:pt x="55" y="51"/>
                    <a:pt x="50" y="42"/>
                  </a:cubicBezTo>
                  <a:cubicBezTo>
                    <a:pt x="60" y="45"/>
                    <a:pt x="79" y="51"/>
                    <a:pt x="79" y="39"/>
                  </a:cubicBezTo>
                  <a:cubicBezTo>
                    <a:pt x="78" y="28"/>
                    <a:pt x="62" y="29"/>
                    <a:pt x="5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5" name="Freeform 535"/>
            <p:cNvSpPr/>
            <p:nvPr>
              <p:custDataLst>
                <p:tags r:id="rId65"/>
              </p:custDataLst>
            </p:nvPr>
          </p:nvSpPr>
          <p:spPr bwMode="auto">
            <a:xfrm>
              <a:off x="6633" y="5776"/>
              <a:ext cx="59" cy="59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6" name="Freeform 535"/>
            <p:cNvSpPr/>
            <p:nvPr>
              <p:custDataLst>
                <p:tags r:id="rId66"/>
              </p:custDataLst>
            </p:nvPr>
          </p:nvSpPr>
          <p:spPr bwMode="auto">
            <a:xfrm>
              <a:off x="7193" y="5738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Freeform 535"/>
            <p:cNvSpPr/>
            <p:nvPr>
              <p:custDataLst>
                <p:tags r:id="rId67"/>
              </p:custDataLst>
            </p:nvPr>
          </p:nvSpPr>
          <p:spPr bwMode="auto">
            <a:xfrm>
              <a:off x="7165" y="5569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Freeform 535"/>
            <p:cNvSpPr/>
            <p:nvPr>
              <p:custDataLst>
                <p:tags r:id="rId68"/>
              </p:custDataLst>
            </p:nvPr>
          </p:nvSpPr>
          <p:spPr bwMode="auto">
            <a:xfrm>
              <a:off x="6918" y="5569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" name="Freeform 535"/>
            <p:cNvSpPr/>
            <p:nvPr>
              <p:custDataLst>
                <p:tags r:id="rId69"/>
              </p:custDataLst>
            </p:nvPr>
          </p:nvSpPr>
          <p:spPr bwMode="auto">
            <a:xfrm>
              <a:off x="6503" y="5665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0" name="Freeform 535"/>
            <p:cNvSpPr/>
            <p:nvPr>
              <p:custDataLst>
                <p:tags r:id="rId70"/>
              </p:custDataLst>
            </p:nvPr>
          </p:nvSpPr>
          <p:spPr bwMode="auto">
            <a:xfrm>
              <a:off x="7094" y="5916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1" name="Freeform 535"/>
            <p:cNvSpPr/>
            <p:nvPr>
              <p:custDataLst>
                <p:tags r:id="rId71"/>
              </p:custDataLst>
            </p:nvPr>
          </p:nvSpPr>
          <p:spPr bwMode="auto">
            <a:xfrm>
              <a:off x="6573" y="5983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 rot="18780000">
              <a:off x="6851" y="5709"/>
              <a:ext cx="255" cy="248"/>
              <a:chOff x="9468" y="5737"/>
              <a:chExt cx="524" cy="506"/>
            </a:xfrm>
          </p:grpSpPr>
          <p:sp>
            <p:nvSpPr>
              <p:cNvPr id="359" name="Freeform 534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9468" y="5737"/>
                <a:ext cx="525" cy="507"/>
              </a:xfrm>
              <a:custGeom>
                <a:avLst/>
                <a:gdLst>
                  <a:gd name="T0" fmla="*/ 51 w 79"/>
                  <a:gd name="T1" fmla="*/ 32 h 76"/>
                  <a:gd name="T2" fmla="*/ 60 w 79"/>
                  <a:gd name="T3" fmla="*/ 7 h 76"/>
                  <a:gd name="T4" fmla="*/ 44 w 79"/>
                  <a:gd name="T5" fmla="*/ 22 h 76"/>
                  <a:gd name="T6" fmla="*/ 33 w 79"/>
                  <a:gd name="T7" fmla="*/ 4 h 76"/>
                  <a:gd name="T8" fmla="*/ 34 w 79"/>
                  <a:gd name="T9" fmla="*/ 30 h 76"/>
                  <a:gd name="T10" fmla="*/ 4 w 79"/>
                  <a:gd name="T11" fmla="*/ 31 h 76"/>
                  <a:gd name="T12" fmla="*/ 30 w 79"/>
                  <a:gd name="T13" fmla="*/ 40 h 76"/>
                  <a:gd name="T14" fmla="*/ 7 w 79"/>
                  <a:gd name="T15" fmla="*/ 62 h 76"/>
                  <a:gd name="T16" fmla="*/ 25 w 79"/>
                  <a:gd name="T17" fmla="*/ 60 h 76"/>
                  <a:gd name="T18" fmla="*/ 34 w 79"/>
                  <a:gd name="T19" fmla="*/ 51 h 76"/>
                  <a:gd name="T20" fmla="*/ 39 w 79"/>
                  <a:gd name="T21" fmla="*/ 44 h 76"/>
                  <a:gd name="T22" fmla="*/ 50 w 79"/>
                  <a:gd name="T23" fmla="*/ 71 h 76"/>
                  <a:gd name="T24" fmla="*/ 50 w 79"/>
                  <a:gd name="T25" fmla="*/ 42 h 76"/>
                  <a:gd name="T26" fmla="*/ 79 w 79"/>
                  <a:gd name="T27" fmla="*/ 39 h 76"/>
                  <a:gd name="T28" fmla="*/ 51 w 79"/>
                  <a:gd name="T29" fmla="*/ 3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76">
                    <a:moveTo>
                      <a:pt x="51" y="32"/>
                    </a:moveTo>
                    <a:cubicBezTo>
                      <a:pt x="59" y="24"/>
                      <a:pt x="69" y="12"/>
                      <a:pt x="60" y="7"/>
                    </a:cubicBezTo>
                    <a:cubicBezTo>
                      <a:pt x="53" y="3"/>
                      <a:pt x="47" y="13"/>
                      <a:pt x="44" y="22"/>
                    </a:cubicBezTo>
                    <a:cubicBezTo>
                      <a:pt x="43" y="12"/>
                      <a:pt x="40" y="0"/>
                      <a:pt x="33" y="4"/>
                    </a:cubicBezTo>
                    <a:cubicBezTo>
                      <a:pt x="25" y="8"/>
                      <a:pt x="29" y="21"/>
                      <a:pt x="34" y="30"/>
                    </a:cubicBezTo>
                    <a:cubicBezTo>
                      <a:pt x="22" y="23"/>
                      <a:pt x="4" y="16"/>
                      <a:pt x="4" y="31"/>
                    </a:cubicBezTo>
                    <a:cubicBezTo>
                      <a:pt x="4" y="41"/>
                      <a:pt x="18" y="41"/>
                      <a:pt x="30" y="40"/>
                    </a:cubicBezTo>
                    <a:cubicBezTo>
                      <a:pt x="17" y="45"/>
                      <a:pt x="0" y="53"/>
                      <a:pt x="7" y="62"/>
                    </a:cubicBezTo>
                    <a:cubicBezTo>
                      <a:pt x="12" y="67"/>
                      <a:pt x="21" y="63"/>
                      <a:pt x="25" y="60"/>
                    </a:cubicBezTo>
                    <a:cubicBezTo>
                      <a:pt x="28" y="57"/>
                      <a:pt x="31" y="54"/>
                      <a:pt x="34" y="51"/>
                    </a:cubicBezTo>
                    <a:cubicBezTo>
                      <a:pt x="36" y="49"/>
                      <a:pt x="37" y="46"/>
                      <a:pt x="39" y="44"/>
                    </a:cubicBezTo>
                    <a:cubicBezTo>
                      <a:pt x="37" y="55"/>
                      <a:pt x="36" y="76"/>
                      <a:pt x="50" y="71"/>
                    </a:cubicBezTo>
                    <a:cubicBezTo>
                      <a:pt x="61" y="67"/>
                      <a:pt x="55" y="51"/>
                      <a:pt x="50" y="42"/>
                    </a:cubicBezTo>
                    <a:cubicBezTo>
                      <a:pt x="60" y="45"/>
                      <a:pt x="79" y="51"/>
                      <a:pt x="79" y="39"/>
                    </a:cubicBezTo>
                    <a:cubicBezTo>
                      <a:pt x="78" y="28"/>
                      <a:pt x="62" y="29"/>
                      <a:pt x="5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0" name="Freeform 535"/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9708" y="5944"/>
                <a:ext cx="59" cy="59"/>
              </a:xfrm>
              <a:custGeom>
                <a:avLst/>
                <a:gdLst>
                  <a:gd name="T0" fmla="*/ 8 w 9"/>
                  <a:gd name="T1" fmla="*/ 2 h 9"/>
                  <a:gd name="T2" fmla="*/ 7 w 9"/>
                  <a:gd name="T3" fmla="*/ 1 h 9"/>
                  <a:gd name="T4" fmla="*/ 6 w 9"/>
                  <a:gd name="T5" fmla="*/ 0 h 9"/>
                  <a:gd name="T6" fmla="*/ 2 w 9"/>
                  <a:gd name="T7" fmla="*/ 1 h 9"/>
                  <a:gd name="T8" fmla="*/ 2 w 9"/>
                  <a:gd name="T9" fmla="*/ 3 h 9"/>
                  <a:gd name="T10" fmla="*/ 1 w 9"/>
                  <a:gd name="T11" fmla="*/ 3 h 9"/>
                  <a:gd name="T12" fmla="*/ 1 w 9"/>
                  <a:gd name="T13" fmla="*/ 4 h 9"/>
                  <a:gd name="T14" fmla="*/ 2 w 9"/>
                  <a:gd name="T15" fmla="*/ 7 h 9"/>
                  <a:gd name="T16" fmla="*/ 3 w 9"/>
                  <a:gd name="T17" fmla="*/ 7 h 9"/>
                  <a:gd name="T18" fmla="*/ 4 w 9"/>
                  <a:gd name="T19" fmla="*/ 8 h 9"/>
                  <a:gd name="T20" fmla="*/ 9 w 9"/>
                  <a:gd name="T21" fmla="*/ 4 h 9"/>
                  <a:gd name="T22" fmla="*/ 8 w 9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2"/>
                    </a:moveTo>
                    <a:cubicBezTo>
                      <a:pt x="8" y="2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6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6" y="9"/>
                      <a:pt x="9" y="7"/>
                      <a:pt x="9" y="4"/>
                    </a:cubicBezTo>
                    <a:cubicBezTo>
                      <a:pt x="9" y="3"/>
                      <a:pt x="8" y="3"/>
                      <a:pt x="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>
            <p:custDataLst>
              <p:tags r:id="rId74"/>
            </p:custDataLst>
          </p:nvPr>
        </p:nvGrpSpPr>
        <p:grpSpPr>
          <a:xfrm rot="0">
            <a:off x="9653905" y="3543935"/>
            <a:ext cx="513080" cy="302895"/>
            <a:chOff x="12117" y="5558"/>
            <a:chExt cx="808" cy="477"/>
          </a:xfrm>
        </p:grpSpPr>
        <p:sp>
          <p:nvSpPr>
            <p:cNvPr id="329" name="Freeform 686"/>
            <p:cNvSpPr/>
            <p:nvPr>
              <p:custDataLst>
                <p:tags r:id="rId75"/>
              </p:custDataLst>
            </p:nvPr>
          </p:nvSpPr>
          <p:spPr bwMode="auto">
            <a:xfrm rot="3540000">
              <a:off x="12507" y="5448"/>
              <a:ext cx="308" cy="528"/>
            </a:xfrm>
            <a:custGeom>
              <a:avLst/>
              <a:gdLst>
                <a:gd name="T0" fmla="*/ 61 w 75"/>
                <a:gd name="T1" fmla="*/ 21 h 129"/>
                <a:gd name="T2" fmla="*/ 70 w 75"/>
                <a:gd name="T3" fmla="*/ 13 h 129"/>
                <a:gd name="T4" fmla="*/ 70 w 75"/>
                <a:gd name="T5" fmla="*/ 1 h 129"/>
                <a:gd name="T6" fmla="*/ 59 w 75"/>
                <a:gd name="T7" fmla="*/ 6 h 129"/>
                <a:gd name="T8" fmla="*/ 52 w 75"/>
                <a:gd name="T9" fmla="*/ 26 h 129"/>
                <a:gd name="T10" fmla="*/ 46 w 75"/>
                <a:gd name="T11" fmla="*/ 40 h 129"/>
                <a:gd name="T12" fmla="*/ 46 w 75"/>
                <a:gd name="T13" fmla="*/ 33 h 129"/>
                <a:gd name="T14" fmla="*/ 40 w 75"/>
                <a:gd name="T15" fmla="*/ 20 h 129"/>
                <a:gd name="T16" fmla="*/ 33 w 75"/>
                <a:gd name="T17" fmla="*/ 29 h 129"/>
                <a:gd name="T18" fmla="*/ 41 w 75"/>
                <a:gd name="T19" fmla="*/ 54 h 129"/>
                <a:gd name="T20" fmla="*/ 38 w 75"/>
                <a:gd name="T21" fmla="*/ 66 h 129"/>
                <a:gd name="T22" fmla="*/ 34 w 75"/>
                <a:gd name="T23" fmla="*/ 80 h 129"/>
                <a:gd name="T24" fmla="*/ 34 w 75"/>
                <a:gd name="T25" fmla="*/ 80 h 129"/>
                <a:gd name="T26" fmla="*/ 34 w 75"/>
                <a:gd name="T27" fmla="*/ 79 h 129"/>
                <a:gd name="T28" fmla="*/ 33 w 75"/>
                <a:gd name="T29" fmla="*/ 71 h 129"/>
                <a:gd name="T30" fmla="*/ 31 w 75"/>
                <a:gd name="T31" fmla="*/ 58 h 129"/>
                <a:gd name="T32" fmla="*/ 23 w 75"/>
                <a:gd name="T33" fmla="*/ 45 h 129"/>
                <a:gd name="T34" fmla="*/ 20 w 75"/>
                <a:gd name="T35" fmla="*/ 63 h 129"/>
                <a:gd name="T36" fmla="*/ 31 w 75"/>
                <a:gd name="T37" fmla="*/ 90 h 129"/>
                <a:gd name="T38" fmla="*/ 28 w 75"/>
                <a:gd name="T39" fmla="*/ 100 h 129"/>
                <a:gd name="T40" fmla="*/ 26 w 75"/>
                <a:gd name="T41" fmla="*/ 111 h 129"/>
                <a:gd name="T42" fmla="*/ 23 w 75"/>
                <a:gd name="T43" fmla="*/ 101 h 129"/>
                <a:gd name="T44" fmla="*/ 17 w 75"/>
                <a:gd name="T45" fmla="*/ 87 h 129"/>
                <a:gd name="T46" fmla="*/ 3 w 75"/>
                <a:gd name="T47" fmla="*/ 81 h 129"/>
                <a:gd name="T48" fmla="*/ 6 w 75"/>
                <a:gd name="T49" fmla="*/ 97 h 129"/>
                <a:gd name="T50" fmla="*/ 23 w 75"/>
                <a:gd name="T51" fmla="*/ 124 h 129"/>
                <a:gd name="T52" fmla="*/ 23 w 75"/>
                <a:gd name="T53" fmla="*/ 129 h 129"/>
                <a:gd name="T54" fmla="*/ 25 w 75"/>
                <a:gd name="T55" fmla="*/ 129 h 129"/>
                <a:gd name="T56" fmla="*/ 27 w 75"/>
                <a:gd name="T57" fmla="*/ 126 h 129"/>
                <a:gd name="T58" fmla="*/ 42 w 75"/>
                <a:gd name="T59" fmla="*/ 115 h 129"/>
                <a:gd name="T60" fmla="*/ 57 w 75"/>
                <a:gd name="T61" fmla="*/ 107 h 129"/>
                <a:gd name="T62" fmla="*/ 65 w 75"/>
                <a:gd name="T63" fmla="*/ 92 h 129"/>
                <a:gd name="T64" fmla="*/ 44 w 75"/>
                <a:gd name="T65" fmla="*/ 99 h 129"/>
                <a:gd name="T66" fmla="*/ 32 w 75"/>
                <a:gd name="T67" fmla="*/ 109 h 129"/>
                <a:gd name="T68" fmla="*/ 29 w 75"/>
                <a:gd name="T69" fmla="*/ 113 h 129"/>
                <a:gd name="T70" fmla="*/ 30 w 75"/>
                <a:gd name="T71" fmla="*/ 109 h 129"/>
                <a:gd name="T72" fmla="*/ 35 w 75"/>
                <a:gd name="T73" fmla="*/ 89 h 129"/>
                <a:gd name="T74" fmla="*/ 57 w 75"/>
                <a:gd name="T75" fmla="*/ 77 h 129"/>
                <a:gd name="T76" fmla="*/ 65 w 75"/>
                <a:gd name="T77" fmla="*/ 66 h 129"/>
                <a:gd name="T78" fmla="*/ 52 w 75"/>
                <a:gd name="T79" fmla="*/ 66 h 129"/>
                <a:gd name="T80" fmla="*/ 38 w 75"/>
                <a:gd name="T81" fmla="*/ 75 h 129"/>
                <a:gd name="T82" fmla="*/ 40 w 75"/>
                <a:gd name="T83" fmla="*/ 68 h 129"/>
                <a:gd name="T84" fmla="*/ 44 w 75"/>
                <a:gd name="T85" fmla="*/ 55 h 129"/>
                <a:gd name="T86" fmla="*/ 54 w 75"/>
                <a:gd name="T87" fmla="*/ 51 h 129"/>
                <a:gd name="T88" fmla="*/ 63 w 75"/>
                <a:gd name="T89" fmla="*/ 47 h 129"/>
                <a:gd name="T90" fmla="*/ 67 w 75"/>
                <a:gd name="T91" fmla="*/ 38 h 129"/>
                <a:gd name="T92" fmla="*/ 49 w 75"/>
                <a:gd name="T93" fmla="*/ 41 h 129"/>
                <a:gd name="T94" fmla="*/ 54 w 75"/>
                <a:gd name="T95" fmla="*/ 29 h 129"/>
                <a:gd name="T96" fmla="*/ 61 w 75"/>
                <a:gd name="T97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129">
                  <a:moveTo>
                    <a:pt x="61" y="21"/>
                  </a:moveTo>
                  <a:cubicBezTo>
                    <a:pt x="64" y="19"/>
                    <a:pt x="67" y="16"/>
                    <a:pt x="70" y="13"/>
                  </a:cubicBezTo>
                  <a:cubicBezTo>
                    <a:pt x="72" y="10"/>
                    <a:pt x="75" y="3"/>
                    <a:pt x="70" y="1"/>
                  </a:cubicBezTo>
                  <a:cubicBezTo>
                    <a:pt x="66" y="0"/>
                    <a:pt x="61" y="4"/>
                    <a:pt x="59" y="6"/>
                  </a:cubicBezTo>
                  <a:cubicBezTo>
                    <a:pt x="53" y="11"/>
                    <a:pt x="52" y="19"/>
                    <a:pt x="52" y="26"/>
                  </a:cubicBezTo>
                  <a:cubicBezTo>
                    <a:pt x="50" y="30"/>
                    <a:pt x="48" y="35"/>
                    <a:pt x="46" y="40"/>
                  </a:cubicBezTo>
                  <a:cubicBezTo>
                    <a:pt x="46" y="37"/>
                    <a:pt x="46" y="35"/>
                    <a:pt x="46" y="33"/>
                  </a:cubicBezTo>
                  <a:cubicBezTo>
                    <a:pt x="45" y="30"/>
                    <a:pt x="45" y="22"/>
                    <a:pt x="40" y="20"/>
                  </a:cubicBezTo>
                  <a:cubicBezTo>
                    <a:pt x="36" y="19"/>
                    <a:pt x="34" y="25"/>
                    <a:pt x="33" y="29"/>
                  </a:cubicBezTo>
                  <a:cubicBezTo>
                    <a:pt x="33" y="38"/>
                    <a:pt x="38" y="46"/>
                    <a:pt x="41" y="54"/>
                  </a:cubicBezTo>
                  <a:cubicBezTo>
                    <a:pt x="40" y="58"/>
                    <a:pt x="39" y="62"/>
                    <a:pt x="38" y="66"/>
                  </a:cubicBezTo>
                  <a:cubicBezTo>
                    <a:pt x="36" y="71"/>
                    <a:pt x="35" y="75"/>
                    <a:pt x="34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3" y="77"/>
                    <a:pt x="33" y="74"/>
                    <a:pt x="33" y="71"/>
                  </a:cubicBezTo>
                  <a:cubicBezTo>
                    <a:pt x="32" y="67"/>
                    <a:pt x="31" y="62"/>
                    <a:pt x="31" y="58"/>
                  </a:cubicBezTo>
                  <a:cubicBezTo>
                    <a:pt x="30" y="55"/>
                    <a:pt x="28" y="44"/>
                    <a:pt x="23" y="45"/>
                  </a:cubicBezTo>
                  <a:cubicBezTo>
                    <a:pt x="17" y="46"/>
                    <a:pt x="19" y="60"/>
                    <a:pt x="20" y="63"/>
                  </a:cubicBezTo>
                  <a:cubicBezTo>
                    <a:pt x="21" y="73"/>
                    <a:pt x="25" y="82"/>
                    <a:pt x="31" y="90"/>
                  </a:cubicBezTo>
                  <a:cubicBezTo>
                    <a:pt x="30" y="93"/>
                    <a:pt x="29" y="97"/>
                    <a:pt x="28" y="100"/>
                  </a:cubicBezTo>
                  <a:cubicBezTo>
                    <a:pt x="27" y="104"/>
                    <a:pt x="27" y="107"/>
                    <a:pt x="26" y="111"/>
                  </a:cubicBezTo>
                  <a:cubicBezTo>
                    <a:pt x="25" y="107"/>
                    <a:pt x="24" y="104"/>
                    <a:pt x="23" y="101"/>
                  </a:cubicBezTo>
                  <a:cubicBezTo>
                    <a:pt x="21" y="96"/>
                    <a:pt x="20" y="91"/>
                    <a:pt x="17" y="87"/>
                  </a:cubicBezTo>
                  <a:cubicBezTo>
                    <a:pt x="15" y="84"/>
                    <a:pt x="7" y="75"/>
                    <a:pt x="3" y="81"/>
                  </a:cubicBezTo>
                  <a:cubicBezTo>
                    <a:pt x="0" y="85"/>
                    <a:pt x="5" y="94"/>
                    <a:pt x="6" y="97"/>
                  </a:cubicBezTo>
                  <a:cubicBezTo>
                    <a:pt x="11" y="107"/>
                    <a:pt x="17" y="115"/>
                    <a:pt x="23" y="124"/>
                  </a:cubicBezTo>
                  <a:cubicBezTo>
                    <a:pt x="22" y="126"/>
                    <a:pt x="22" y="127"/>
                    <a:pt x="23" y="129"/>
                  </a:cubicBezTo>
                  <a:cubicBezTo>
                    <a:pt x="24" y="129"/>
                    <a:pt x="24" y="129"/>
                    <a:pt x="25" y="129"/>
                  </a:cubicBezTo>
                  <a:cubicBezTo>
                    <a:pt x="26" y="128"/>
                    <a:pt x="26" y="127"/>
                    <a:pt x="27" y="126"/>
                  </a:cubicBezTo>
                  <a:cubicBezTo>
                    <a:pt x="32" y="122"/>
                    <a:pt x="37" y="118"/>
                    <a:pt x="42" y="115"/>
                  </a:cubicBezTo>
                  <a:cubicBezTo>
                    <a:pt x="47" y="113"/>
                    <a:pt x="53" y="111"/>
                    <a:pt x="57" y="107"/>
                  </a:cubicBezTo>
                  <a:cubicBezTo>
                    <a:pt x="61" y="105"/>
                    <a:pt x="72" y="97"/>
                    <a:pt x="65" y="92"/>
                  </a:cubicBezTo>
                  <a:cubicBezTo>
                    <a:pt x="59" y="87"/>
                    <a:pt x="49" y="95"/>
                    <a:pt x="44" y="99"/>
                  </a:cubicBezTo>
                  <a:cubicBezTo>
                    <a:pt x="40" y="102"/>
                    <a:pt x="36" y="105"/>
                    <a:pt x="32" y="109"/>
                  </a:cubicBezTo>
                  <a:cubicBezTo>
                    <a:pt x="31" y="110"/>
                    <a:pt x="30" y="112"/>
                    <a:pt x="29" y="113"/>
                  </a:cubicBezTo>
                  <a:cubicBezTo>
                    <a:pt x="30" y="112"/>
                    <a:pt x="30" y="110"/>
                    <a:pt x="30" y="109"/>
                  </a:cubicBezTo>
                  <a:cubicBezTo>
                    <a:pt x="32" y="102"/>
                    <a:pt x="34" y="96"/>
                    <a:pt x="35" y="89"/>
                  </a:cubicBezTo>
                  <a:cubicBezTo>
                    <a:pt x="43" y="86"/>
                    <a:pt x="51" y="82"/>
                    <a:pt x="57" y="77"/>
                  </a:cubicBezTo>
                  <a:cubicBezTo>
                    <a:pt x="60" y="75"/>
                    <a:pt x="66" y="70"/>
                    <a:pt x="65" y="66"/>
                  </a:cubicBezTo>
                  <a:cubicBezTo>
                    <a:pt x="64" y="61"/>
                    <a:pt x="55" y="65"/>
                    <a:pt x="52" y="66"/>
                  </a:cubicBezTo>
                  <a:cubicBezTo>
                    <a:pt x="47" y="68"/>
                    <a:pt x="42" y="71"/>
                    <a:pt x="38" y="75"/>
                  </a:cubicBezTo>
                  <a:cubicBezTo>
                    <a:pt x="39" y="73"/>
                    <a:pt x="40" y="70"/>
                    <a:pt x="40" y="68"/>
                  </a:cubicBezTo>
                  <a:cubicBezTo>
                    <a:pt x="42" y="64"/>
                    <a:pt x="43" y="60"/>
                    <a:pt x="44" y="55"/>
                  </a:cubicBezTo>
                  <a:cubicBezTo>
                    <a:pt x="48" y="54"/>
                    <a:pt x="51" y="52"/>
                    <a:pt x="54" y="51"/>
                  </a:cubicBezTo>
                  <a:cubicBezTo>
                    <a:pt x="57" y="49"/>
                    <a:pt x="61" y="48"/>
                    <a:pt x="63" y="47"/>
                  </a:cubicBezTo>
                  <a:cubicBezTo>
                    <a:pt x="66" y="45"/>
                    <a:pt x="70" y="41"/>
                    <a:pt x="67" y="38"/>
                  </a:cubicBezTo>
                  <a:cubicBezTo>
                    <a:pt x="63" y="33"/>
                    <a:pt x="54" y="37"/>
                    <a:pt x="49" y="41"/>
                  </a:cubicBezTo>
                  <a:cubicBezTo>
                    <a:pt x="50" y="37"/>
                    <a:pt x="52" y="33"/>
                    <a:pt x="54" y="29"/>
                  </a:cubicBezTo>
                  <a:cubicBezTo>
                    <a:pt x="56" y="27"/>
                    <a:pt x="58" y="24"/>
                    <a:pt x="61" y="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0" name="Freeform 534"/>
            <p:cNvSpPr/>
            <p:nvPr>
              <p:custDataLst>
                <p:tags r:id="rId76"/>
              </p:custDataLst>
            </p:nvPr>
          </p:nvSpPr>
          <p:spPr bwMode="auto">
            <a:xfrm>
              <a:off x="12117" y="5609"/>
              <a:ext cx="442" cy="427"/>
            </a:xfrm>
            <a:custGeom>
              <a:avLst/>
              <a:gdLst>
                <a:gd name="T0" fmla="*/ 51 w 79"/>
                <a:gd name="T1" fmla="*/ 32 h 76"/>
                <a:gd name="T2" fmla="*/ 60 w 79"/>
                <a:gd name="T3" fmla="*/ 7 h 76"/>
                <a:gd name="T4" fmla="*/ 44 w 79"/>
                <a:gd name="T5" fmla="*/ 22 h 76"/>
                <a:gd name="T6" fmla="*/ 33 w 79"/>
                <a:gd name="T7" fmla="*/ 4 h 76"/>
                <a:gd name="T8" fmla="*/ 34 w 79"/>
                <a:gd name="T9" fmla="*/ 30 h 76"/>
                <a:gd name="T10" fmla="*/ 4 w 79"/>
                <a:gd name="T11" fmla="*/ 31 h 76"/>
                <a:gd name="T12" fmla="*/ 30 w 79"/>
                <a:gd name="T13" fmla="*/ 40 h 76"/>
                <a:gd name="T14" fmla="*/ 7 w 79"/>
                <a:gd name="T15" fmla="*/ 62 h 76"/>
                <a:gd name="T16" fmla="*/ 25 w 79"/>
                <a:gd name="T17" fmla="*/ 60 h 76"/>
                <a:gd name="T18" fmla="*/ 34 w 79"/>
                <a:gd name="T19" fmla="*/ 51 h 76"/>
                <a:gd name="T20" fmla="*/ 39 w 79"/>
                <a:gd name="T21" fmla="*/ 44 h 76"/>
                <a:gd name="T22" fmla="*/ 50 w 79"/>
                <a:gd name="T23" fmla="*/ 71 h 76"/>
                <a:gd name="T24" fmla="*/ 50 w 79"/>
                <a:gd name="T25" fmla="*/ 42 h 76"/>
                <a:gd name="T26" fmla="*/ 79 w 79"/>
                <a:gd name="T27" fmla="*/ 39 h 76"/>
                <a:gd name="T28" fmla="*/ 51 w 79"/>
                <a:gd name="T29" fmla="*/ 3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76">
                  <a:moveTo>
                    <a:pt x="51" y="32"/>
                  </a:moveTo>
                  <a:cubicBezTo>
                    <a:pt x="59" y="24"/>
                    <a:pt x="69" y="12"/>
                    <a:pt x="60" y="7"/>
                  </a:cubicBezTo>
                  <a:cubicBezTo>
                    <a:pt x="53" y="3"/>
                    <a:pt x="47" y="13"/>
                    <a:pt x="44" y="22"/>
                  </a:cubicBezTo>
                  <a:cubicBezTo>
                    <a:pt x="43" y="12"/>
                    <a:pt x="40" y="0"/>
                    <a:pt x="33" y="4"/>
                  </a:cubicBezTo>
                  <a:cubicBezTo>
                    <a:pt x="25" y="8"/>
                    <a:pt x="29" y="21"/>
                    <a:pt x="34" y="30"/>
                  </a:cubicBezTo>
                  <a:cubicBezTo>
                    <a:pt x="22" y="23"/>
                    <a:pt x="4" y="16"/>
                    <a:pt x="4" y="31"/>
                  </a:cubicBezTo>
                  <a:cubicBezTo>
                    <a:pt x="4" y="41"/>
                    <a:pt x="18" y="41"/>
                    <a:pt x="30" y="40"/>
                  </a:cubicBezTo>
                  <a:cubicBezTo>
                    <a:pt x="17" y="45"/>
                    <a:pt x="0" y="53"/>
                    <a:pt x="7" y="62"/>
                  </a:cubicBezTo>
                  <a:cubicBezTo>
                    <a:pt x="12" y="67"/>
                    <a:pt x="21" y="63"/>
                    <a:pt x="25" y="60"/>
                  </a:cubicBezTo>
                  <a:cubicBezTo>
                    <a:pt x="28" y="57"/>
                    <a:pt x="31" y="54"/>
                    <a:pt x="34" y="51"/>
                  </a:cubicBezTo>
                  <a:cubicBezTo>
                    <a:pt x="36" y="49"/>
                    <a:pt x="37" y="46"/>
                    <a:pt x="39" y="44"/>
                  </a:cubicBezTo>
                  <a:cubicBezTo>
                    <a:pt x="37" y="55"/>
                    <a:pt x="36" y="76"/>
                    <a:pt x="50" y="71"/>
                  </a:cubicBezTo>
                  <a:cubicBezTo>
                    <a:pt x="61" y="67"/>
                    <a:pt x="55" y="51"/>
                    <a:pt x="50" y="42"/>
                  </a:cubicBezTo>
                  <a:cubicBezTo>
                    <a:pt x="60" y="45"/>
                    <a:pt x="79" y="51"/>
                    <a:pt x="79" y="39"/>
                  </a:cubicBezTo>
                  <a:cubicBezTo>
                    <a:pt x="78" y="28"/>
                    <a:pt x="62" y="29"/>
                    <a:pt x="5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" name="Freeform 535"/>
            <p:cNvSpPr/>
            <p:nvPr>
              <p:custDataLst>
                <p:tags r:id="rId77"/>
              </p:custDataLst>
            </p:nvPr>
          </p:nvSpPr>
          <p:spPr bwMode="auto">
            <a:xfrm>
              <a:off x="12315" y="5776"/>
              <a:ext cx="59" cy="59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Freeform 535"/>
            <p:cNvSpPr/>
            <p:nvPr>
              <p:custDataLst>
                <p:tags r:id="rId78"/>
              </p:custDataLst>
            </p:nvPr>
          </p:nvSpPr>
          <p:spPr bwMode="auto">
            <a:xfrm>
              <a:off x="12875" y="5738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3" name="Freeform 535"/>
            <p:cNvSpPr/>
            <p:nvPr>
              <p:custDataLst>
                <p:tags r:id="rId79"/>
              </p:custDataLst>
            </p:nvPr>
          </p:nvSpPr>
          <p:spPr bwMode="auto">
            <a:xfrm>
              <a:off x="12847" y="5569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4" name="Freeform 535"/>
            <p:cNvSpPr/>
            <p:nvPr>
              <p:custDataLst>
                <p:tags r:id="rId80"/>
              </p:custDataLst>
            </p:nvPr>
          </p:nvSpPr>
          <p:spPr bwMode="auto">
            <a:xfrm>
              <a:off x="12600" y="5569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5" name="Freeform 535"/>
            <p:cNvSpPr/>
            <p:nvPr>
              <p:custDataLst>
                <p:tags r:id="rId81"/>
              </p:custDataLst>
            </p:nvPr>
          </p:nvSpPr>
          <p:spPr bwMode="auto">
            <a:xfrm>
              <a:off x="12185" y="5665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6" name="Freeform 535"/>
            <p:cNvSpPr/>
            <p:nvPr>
              <p:custDataLst>
                <p:tags r:id="rId82"/>
              </p:custDataLst>
            </p:nvPr>
          </p:nvSpPr>
          <p:spPr bwMode="auto">
            <a:xfrm>
              <a:off x="12776" y="5916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Freeform 535"/>
            <p:cNvSpPr/>
            <p:nvPr>
              <p:custDataLst>
                <p:tags r:id="rId83"/>
              </p:custDataLst>
            </p:nvPr>
          </p:nvSpPr>
          <p:spPr bwMode="auto">
            <a:xfrm>
              <a:off x="12255" y="5983"/>
              <a:ext cx="28" cy="28"/>
            </a:xfrm>
            <a:custGeom>
              <a:avLst/>
              <a:gdLst>
                <a:gd name="T0" fmla="*/ 8 w 9"/>
                <a:gd name="T1" fmla="*/ 2 h 9"/>
                <a:gd name="T2" fmla="*/ 7 w 9"/>
                <a:gd name="T3" fmla="*/ 1 h 9"/>
                <a:gd name="T4" fmla="*/ 6 w 9"/>
                <a:gd name="T5" fmla="*/ 0 h 9"/>
                <a:gd name="T6" fmla="*/ 2 w 9"/>
                <a:gd name="T7" fmla="*/ 1 h 9"/>
                <a:gd name="T8" fmla="*/ 2 w 9"/>
                <a:gd name="T9" fmla="*/ 3 h 9"/>
                <a:gd name="T10" fmla="*/ 1 w 9"/>
                <a:gd name="T11" fmla="*/ 3 h 9"/>
                <a:gd name="T12" fmla="*/ 1 w 9"/>
                <a:gd name="T13" fmla="*/ 4 h 9"/>
                <a:gd name="T14" fmla="*/ 2 w 9"/>
                <a:gd name="T15" fmla="*/ 7 h 9"/>
                <a:gd name="T16" fmla="*/ 3 w 9"/>
                <a:gd name="T17" fmla="*/ 7 h 9"/>
                <a:gd name="T18" fmla="*/ 4 w 9"/>
                <a:gd name="T19" fmla="*/ 8 h 9"/>
                <a:gd name="T20" fmla="*/ 9 w 9"/>
                <a:gd name="T21" fmla="*/ 4 h 9"/>
                <a:gd name="T22" fmla="*/ 8 w 9"/>
                <a:gd name="T2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6" y="9"/>
                    <a:pt x="9" y="7"/>
                    <a:pt x="9" y="4"/>
                  </a:cubicBezTo>
                  <a:cubicBezTo>
                    <a:pt x="9" y="3"/>
                    <a:pt x="8" y="3"/>
                    <a:pt x="8" y="2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1" name="组合 360"/>
            <p:cNvGrpSpPr/>
            <p:nvPr/>
          </p:nvGrpSpPr>
          <p:grpSpPr>
            <a:xfrm rot="18780000">
              <a:off x="12533" y="5709"/>
              <a:ext cx="255" cy="248"/>
              <a:chOff x="9468" y="5737"/>
              <a:chExt cx="524" cy="506"/>
            </a:xfrm>
          </p:grpSpPr>
          <p:sp>
            <p:nvSpPr>
              <p:cNvPr id="362" name="Freeform 534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9468" y="5737"/>
                <a:ext cx="525" cy="507"/>
              </a:xfrm>
              <a:custGeom>
                <a:avLst/>
                <a:gdLst>
                  <a:gd name="T0" fmla="*/ 51 w 79"/>
                  <a:gd name="T1" fmla="*/ 32 h 76"/>
                  <a:gd name="T2" fmla="*/ 60 w 79"/>
                  <a:gd name="T3" fmla="*/ 7 h 76"/>
                  <a:gd name="T4" fmla="*/ 44 w 79"/>
                  <a:gd name="T5" fmla="*/ 22 h 76"/>
                  <a:gd name="T6" fmla="*/ 33 w 79"/>
                  <a:gd name="T7" fmla="*/ 4 h 76"/>
                  <a:gd name="T8" fmla="*/ 34 w 79"/>
                  <a:gd name="T9" fmla="*/ 30 h 76"/>
                  <a:gd name="T10" fmla="*/ 4 w 79"/>
                  <a:gd name="T11" fmla="*/ 31 h 76"/>
                  <a:gd name="T12" fmla="*/ 30 w 79"/>
                  <a:gd name="T13" fmla="*/ 40 h 76"/>
                  <a:gd name="T14" fmla="*/ 7 w 79"/>
                  <a:gd name="T15" fmla="*/ 62 h 76"/>
                  <a:gd name="T16" fmla="*/ 25 w 79"/>
                  <a:gd name="T17" fmla="*/ 60 h 76"/>
                  <a:gd name="T18" fmla="*/ 34 w 79"/>
                  <a:gd name="T19" fmla="*/ 51 h 76"/>
                  <a:gd name="T20" fmla="*/ 39 w 79"/>
                  <a:gd name="T21" fmla="*/ 44 h 76"/>
                  <a:gd name="T22" fmla="*/ 50 w 79"/>
                  <a:gd name="T23" fmla="*/ 71 h 76"/>
                  <a:gd name="T24" fmla="*/ 50 w 79"/>
                  <a:gd name="T25" fmla="*/ 42 h 76"/>
                  <a:gd name="T26" fmla="*/ 79 w 79"/>
                  <a:gd name="T27" fmla="*/ 39 h 76"/>
                  <a:gd name="T28" fmla="*/ 51 w 79"/>
                  <a:gd name="T29" fmla="*/ 3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76">
                    <a:moveTo>
                      <a:pt x="51" y="32"/>
                    </a:moveTo>
                    <a:cubicBezTo>
                      <a:pt x="59" y="24"/>
                      <a:pt x="69" y="12"/>
                      <a:pt x="60" y="7"/>
                    </a:cubicBezTo>
                    <a:cubicBezTo>
                      <a:pt x="53" y="3"/>
                      <a:pt x="47" y="13"/>
                      <a:pt x="44" y="22"/>
                    </a:cubicBezTo>
                    <a:cubicBezTo>
                      <a:pt x="43" y="12"/>
                      <a:pt x="40" y="0"/>
                      <a:pt x="33" y="4"/>
                    </a:cubicBezTo>
                    <a:cubicBezTo>
                      <a:pt x="25" y="8"/>
                      <a:pt x="29" y="21"/>
                      <a:pt x="34" y="30"/>
                    </a:cubicBezTo>
                    <a:cubicBezTo>
                      <a:pt x="22" y="23"/>
                      <a:pt x="4" y="16"/>
                      <a:pt x="4" y="31"/>
                    </a:cubicBezTo>
                    <a:cubicBezTo>
                      <a:pt x="4" y="41"/>
                      <a:pt x="18" y="41"/>
                      <a:pt x="30" y="40"/>
                    </a:cubicBezTo>
                    <a:cubicBezTo>
                      <a:pt x="17" y="45"/>
                      <a:pt x="0" y="53"/>
                      <a:pt x="7" y="62"/>
                    </a:cubicBezTo>
                    <a:cubicBezTo>
                      <a:pt x="12" y="67"/>
                      <a:pt x="21" y="63"/>
                      <a:pt x="25" y="60"/>
                    </a:cubicBezTo>
                    <a:cubicBezTo>
                      <a:pt x="28" y="57"/>
                      <a:pt x="31" y="54"/>
                      <a:pt x="34" y="51"/>
                    </a:cubicBezTo>
                    <a:cubicBezTo>
                      <a:pt x="36" y="49"/>
                      <a:pt x="37" y="46"/>
                      <a:pt x="39" y="44"/>
                    </a:cubicBezTo>
                    <a:cubicBezTo>
                      <a:pt x="37" y="55"/>
                      <a:pt x="36" y="76"/>
                      <a:pt x="50" y="71"/>
                    </a:cubicBezTo>
                    <a:cubicBezTo>
                      <a:pt x="61" y="67"/>
                      <a:pt x="55" y="51"/>
                      <a:pt x="50" y="42"/>
                    </a:cubicBezTo>
                    <a:cubicBezTo>
                      <a:pt x="60" y="45"/>
                      <a:pt x="79" y="51"/>
                      <a:pt x="79" y="39"/>
                    </a:cubicBezTo>
                    <a:cubicBezTo>
                      <a:pt x="78" y="28"/>
                      <a:pt x="62" y="29"/>
                      <a:pt x="5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3" name="Freeform 535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9708" y="5944"/>
                <a:ext cx="59" cy="59"/>
              </a:xfrm>
              <a:custGeom>
                <a:avLst/>
                <a:gdLst>
                  <a:gd name="T0" fmla="*/ 8 w 9"/>
                  <a:gd name="T1" fmla="*/ 2 h 9"/>
                  <a:gd name="T2" fmla="*/ 7 w 9"/>
                  <a:gd name="T3" fmla="*/ 1 h 9"/>
                  <a:gd name="T4" fmla="*/ 6 w 9"/>
                  <a:gd name="T5" fmla="*/ 0 h 9"/>
                  <a:gd name="T6" fmla="*/ 2 w 9"/>
                  <a:gd name="T7" fmla="*/ 1 h 9"/>
                  <a:gd name="T8" fmla="*/ 2 w 9"/>
                  <a:gd name="T9" fmla="*/ 3 h 9"/>
                  <a:gd name="T10" fmla="*/ 1 w 9"/>
                  <a:gd name="T11" fmla="*/ 3 h 9"/>
                  <a:gd name="T12" fmla="*/ 1 w 9"/>
                  <a:gd name="T13" fmla="*/ 4 h 9"/>
                  <a:gd name="T14" fmla="*/ 2 w 9"/>
                  <a:gd name="T15" fmla="*/ 7 h 9"/>
                  <a:gd name="T16" fmla="*/ 3 w 9"/>
                  <a:gd name="T17" fmla="*/ 7 h 9"/>
                  <a:gd name="T18" fmla="*/ 4 w 9"/>
                  <a:gd name="T19" fmla="*/ 8 h 9"/>
                  <a:gd name="T20" fmla="*/ 9 w 9"/>
                  <a:gd name="T21" fmla="*/ 4 h 9"/>
                  <a:gd name="T22" fmla="*/ 8 w 9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2"/>
                    </a:moveTo>
                    <a:cubicBezTo>
                      <a:pt x="8" y="2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6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6" y="9"/>
                      <a:pt x="9" y="7"/>
                      <a:pt x="9" y="4"/>
                    </a:cubicBezTo>
                    <a:cubicBezTo>
                      <a:pt x="9" y="3"/>
                      <a:pt x="8" y="3"/>
                      <a:pt x="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dk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custDataLst>
      <p:tags r:id="rId86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2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71611" y="2743195"/>
            <a:ext cx="3352825" cy="500380"/>
          </a:xfrm>
          <a:prstGeom prst="rect">
            <a:avLst/>
          </a:prstGeom>
          <a:noFill/>
        </p:spPr>
        <p:txBody>
          <a:bodyPr wrap="square" bIns="0" rtlCol="0" anchor="b">
            <a:normAutofit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 时间序列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71611" y="3268975"/>
            <a:ext cx="3352825" cy="845833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10.3 日期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6102350" y="1371600"/>
            <a:ext cx="193675" cy="1720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6471285" y="1371600"/>
            <a:ext cx="3733165" cy="1720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3"/>
          <p:cNvSpPr txBox="1"/>
          <p:nvPr>
            <p:custDataLst>
              <p:tags r:id="rId12"/>
            </p:custDataLst>
          </p:nvPr>
        </p:nvSpPr>
        <p:spPr>
          <a:xfrm>
            <a:off x="6779260" y="1534160"/>
            <a:ext cx="3118485" cy="139509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10.3.1 日期范围</a:t>
            </a:r>
            <a:endParaRPr lang="zh-CN" altLang="en-US" sz="40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6102350" y="3766185"/>
            <a:ext cx="193675" cy="1720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14"/>
            </p:custDataLst>
          </p:nvPr>
        </p:nvSpPr>
        <p:spPr>
          <a:xfrm>
            <a:off x="6471285" y="3766185"/>
            <a:ext cx="3733165" cy="17208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43"/>
          <p:cNvSpPr txBox="1"/>
          <p:nvPr>
            <p:custDataLst>
              <p:tags r:id="rId15"/>
            </p:custDataLst>
          </p:nvPr>
        </p:nvSpPr>
        <p:spPr>
          <a:xfrm>
            <a:off x="6779260" y="3929380"/>
            <a:ext cx="3118485" cy="139509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40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10.3.2 频率与移动</a:t>
            </a:r>
            <a:endParaRPr lang="zh-CN" altLang="en-US" sz="40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71611" y="2743195"/>
            <a:ext cx="3352825" cy="500380"/>
          </a:xfrm>
          <a:prstGeom prst="rect">
            <a:avLst/>
          </a:prstGeom>
          <a:noFill/>
        </p:spPr>
        <p:txBody>
          <a:bodyPr wrap="square" bIns="0" rtlCol="0" anchor="b">
            <a:normAutofit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 时间序列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71611" y="3268975"/>
            <a:ext cx="3352825" cy="845833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10.4 时期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10"/>
            </p:custDataLst>
          </p:nvPr>
        </p:nvSpPr>
        <p:spPr>
          <a:xfrm>
            <a:off x="7252970" y="1449705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7252970" y="1909445"/>
            <a:ext cx="1739900" cy="11880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51"/>
          <p:cNvSpPr txBox="1"/>
          <p:nvPr>
            <p:custDataLst>
              <p:tags r:id="rId12"/>
            </p:custDataLst>
          </p:nvPr>
        </p:nvSpPr>
        <p:spPr>
          <a:xfrm>
            <a:off x="7334885" y="2059305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10.4.1 时期基础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2"/>
          <p:cNvSpPr txBox="1"/>
          <p:nvPr>
            <p:custDataLst>
              <p:tags r:id="rId13"/>
            </p:custDataLst>
          </p:nvPr>
        </p:nvSpPr>
        <p:spPr>
          <a:xfrm>
            <a:off x="7753985" y="1449705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4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14"/>
            </p:custDataLst>
          </p:nvPr>
        </p:nvSpPr>
        <p:spPr>
          <a:xfrm>
            <a:off x="6019165" y="3761740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5"/>
            </p:custDataLst>
          </p:nvPr>
        </p:nvSpPr>
        <p:spPr>
          <a:xfrm>
            <a:off x="6019165" y="4221480"/>
            <a:ext cx="1739900" cy="11880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1"/>
          <p:cNvSpPr txBox="1"/>
          <p:nvPr>
            <p:custDataLst>
              <p:tags r:id="rId16"/>
            </p:custDataLst>
          </p:nvPr>
        </p:nvSpPr>
        <p:spPr>
          <a:xfrm>
            <a:off x="6101080" y="437134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10.4.3 时期数据转换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12"/>
          <p:cNvSpPr txBox="1"/>
          <p:nvPr>
            <p:custDataLst>
              <p:tags r:id="rId17"/>
            </p:custDataLst>
          </p:nvPr>
        </p:nvSpPr>
        <p:spPr>
          <a:xfrm>
            <a:off x="6520180" y="3761740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4000" b="1" spc="3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8"/>
            </p:custDataLst>
          </p:nvPr>
        </p:nvSpPr>
        <p:spPr>
          <a:xfrm>
            <a:off x="8547735" y="3761740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19"/>
            </p:custDataLst>
          </p:nvPr>
        </p:nvSpPr>
        <p:spPr>
          <a:xfrm>
            <a:off x="8547735" y="4221480"/>
            <a:ext cx="1739900" cy="118808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1"/>
          <p:cNvSpPr txBox="1"/>
          <p:nvPr>
            <p:custDataLst>
              <p:tags r:id="rId20"/>
            </p:custDataLst>
          </p:nvPr>
        </p:nvSpPr>
        <p:spPr>
          <a:xfrm>
            <a:off x="8629015" y="437134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10.4.2 频率转换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12"/>
          <p:cNvSpPr txBox="1"/>
          <p:nvPr>
            <p:custDataLst>
              <p:tags r:id="rId21"/>
            </p:custDataLst>
          </p:nvPr>
        </p:nvSpPr>
        <p:spPr>
          <a:xfrm>
            <a:off x="9048115" y="3761740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4000" b="1" spc="3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箭头: 虚尾 46"/>
          <p:cNvSpPr/>
          <p:nvPr>
            <p:custDataLst>
              <p:tags r:id="rId22"/>
            </p:custDataLst>
          </p:nvPr>
        </p:nvSpPr>
        <p:spPr>
          <a:xfrm rot="10800000">
            <a:off x="8019415" y="4464050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虚尾 50"/>
          <p:cNvSpPr/>
          <p:nvPr>
            <p:custDataLst>
              <p:tags r:id="rId23"/>
            </p:custDataLst>
          </p:nvPr>
        </p:nvSpPr>
        <p:spPr>
          <a:xfrm rot="2700000">
            <a:off x="9062720" y="3308350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虚尾 52"/>
          <p:cNvSpPr/>
          <p:nvPr>
            <p:custDataLst>
              <p:tags r:id="rId24"/>
            </p:custDataLst>
          </p:nvPr>
        </p:nvSpPr>
        <p:spPr>
          <a:xfrm rot="18900000">
            <a:off x="6938645" y="3308350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0" y="1385305"/>
            <a:ext cx="12192000" cy="5170932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3" name="图片 2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6"/>
            </p:custDataLst>
          </p:nvPr>
        </p:nvSpPr>
        <p:spPr>
          <a:xfrm>
            <a:off x="608400" y="608400"/>
            <a:ext cx="10976675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en-US" sz="3555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 时间序列</a:t>
            </a:r>
            <a:endParaRPr kumimoji="0" lang="zh-CN" altLang="en-US" sz="3555" b="1" i="0" spc="300" baseline="0" noProof="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8311264" y="3594243"/>
            <a:ext cx="3270447" cy="7587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10.5 频率转换与重采样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任意多边形: 形状 8"/>
          <p:cNvSpPr/>
          <p:nvPr>
            <p:custDataLst>
              <p:tags r:id="rId11"/>
            </p:custDataLst>
          </p:nvPr>
        </p:nvSpPr>
        <p:spPr>
          <a:xfrm>
            <a:off x="1731645" y="2136140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对角圆角 5"/>
          <p:cNvSpPr/>
          <p:nvPr>
            <p:custDataLst>
              <p:tags r:id="rId12"/>
            </p:custDataLst>
          </p:nvPr>
        </p:nvSpPr>
        <p:spPr>
          <a:xfrm>
            <a:off x="1887220" y="2288540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1"/>
          <p:cNvSpPr txBox="1"/>
          <p:nvPr>
            <p:custDataLst>
              <p:tags r:id="rId13"/>
            </p:custDataLst>
          </p:nvPr>
        </p:nvSpPr>
        <p:spPr>
          <a:xfrm>
            <a:off x="2088515" y="249428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10.5.1 重采样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任意多边形: 形状 11"/>
          <p:cNvSpPr/>
          <p:nvPr>
            <p:custDataLst>
              <p:tags r:id="rId14"/>
            </p:custDataLst>
          </p:nvPr>
        </p:nvSpPr>
        <p:spPr>
          <a:xfrm>
            <a:off x="4676140" y="2136140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对角圆角 12"/>
          <p:cNvSpPr/>
          <p:nvPr>
            <p:custDataLst>
              <p:tags r:id="rId15"/>
            </p:custDataLst>
          </p:nvPr>
        </p:nvSpPr>
        <p:spPr>
          <a:xfrm>
            <a:off x="4831715" y="2288540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51"/>
          <p:cNvSpPr txBox="1"/>
          <p:nvPr>
            <p:custDataLst>
              <p:tags r:id="rId16"/>
            </p:custDataLst>
          </p:nvPr>
        </p:nvSpPr>
        <p:spPr>
          <a:xfrm>
            <a:off x="5033010" y="249428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10.5.2 降采样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任意多边形: 形状 23"/>
          <p:cNvSpPr/>
          <p:nvPr>
            <p:custDataLst>
              <p:tags r:id="rId17"/>
            </p:custDataLst>
          </p:nvPr>
        </p:nvSpPr>
        <p:spPr>
          <a:xfrm>
            <a:off x="3255010" y="4358005"/>
            <a:ext cx="1978660" cy="1301115"/>
          </a:xfrm>
          <a:custGeom>
            <a:avLst/>
            <a:gdLst>
              <a:gd name="connsiteX0" fmla="*/ 648783 w 1978607"/>
              <a:gd name="connsiteY0" fmla="*/ 0 h 1301261"/>
              <a:gd name="connsiteX1" fmla="*/ 1978607 w 1978607"/>
              <a:gd name="connsiteY1" fmla="*/ 0 h 1301261"/>
              <a:gd name="connsiteX2" fmla="*/ 1978607 w 1978607"/>
              <a:gd name="connsiteY2" fmla="*/ 152399 h 1301261"/>
              <a:gd name="connsiteX3" fmla="*/ 803136 w 1978607"/>
              <a:gd name="connsiteY3" fmla="*/ 152399 h 1301261"/>
              <a:gd name="connsiteX4" fmla="*/ 154353 w 1978607"/>
              <a:gd name="connsiteY4" fmla="*/ 801182 h 1301261"/>
              <a:gd name="connsiteX5" fmla="*/ 154353 w 1978607"/>
              <a:gd name="connsiteY5" fmla="*/ 1301261 h 1301261"/>
              <a:gd name="connsiteX6" fmla="*/ 0 w 1978607"/>
              <a:gd name="connsiteY6" fmla="*/ 1301261 h 1301261"/>
              <a:gd name="connsiteX7" fmla="*/ 0 w 1978607"/>
              <a:gd name="connsiteY7" fmla="*/ 648783 h 1301261"/>
              <a:gd name="connsiteX8" fmla="*/ 648783 w 1978607"/>
              <a:gd name="connsiteY8" fmla="*/ 0 h 130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8607" h="1301261">
                <a:moveTo>
                  <a:pt x="648783" y="0"/>
                </a:moveTo>
                <a:lnTo>
                  <a:pt x="1978607" y="0"/>
                </a:lnTo>
                <a:lnTo>
                  <a:pt x="1978607" y="152399"/>
                </a:lnTo>
                <a:lnTo>
                  <a:pt x="803136" y="152399"/>
                </a:lnTo>
                <a:cubicBezTo>
                  <a:pt x="444823" y="152399"/>
                  <a:pt x="154353" y="442869"/>
                  <a:pt x="154353" y="801182"/>
                </a:cubicBezTo>
                <a:lnTo>
                  <a:pt x="154353" y="1301261"/>
                </a:lnTo>
                <a:lnTo>
                  <a:pt x="0" y="1301261"/>
                </a:lnTo>
                <a:lnTo>
                  <a:pt x="0" y="648783"/>
                </a:lnTo>
                <a:cubicBezTo>
                  <a:pt x="0" y="290470"/>
                  <a:pt x="290470" y="0"/>
                  <a:pt x="648783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对角圆角 24"/>
          <p:cNvSpPr/>
          <p:nvPr>
            <p:custDataLst>
              <p:tags r:id="rId18"/>
            </p:custDataLst>
          </p:nvPr>
        </p:nvSpPr>
        <p:spPr>
          <a:xfrm>
            <a:off x="3410585" y="4510405"/>
            <a:ext cx="1978660" cy="1301115"/>
          </a:xfrm>
          <a:prstGeom prst="round2DiagRect">
            <a:avLst>
              <a:gd name="adj1" fmla="val 49858"/>
              <a:gd name="adj2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51"/>
          <p:cNvSpPr txBox="1"/>
          <p:nvPr>
            <p:custDataLst>
              <p:tags r:id="rId19"/>
            </p:custDataLst>
          </p:nvPr>
        </p:nvSpPr>
        <p:spPr>
          <a:xfrm>
            <a:off x="3611245" y="471551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10.5.3 升采样</a:t>
            </a:r>
            <a:endParaRPr lang="zh-CN" altLang="en-US" sz="2355" b="1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箭头: 右 30"/>
          <p:cNvSpPr/>
          <p:nvPr>
            <p:custDataLst>
              <p:tags r:id="rId20"/>
            </p:custDataLst>
          </p:nvPr>
        </p:nvSpPr>
        <p:spPr>
          <a:xfrm>
            <a:off x="4138930" y="2724150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34"/>
          <p:cNvSpPr/>
          <p:nvPr>
            <p:custDataLst>
              <p:tags r:id="rId21"/>
            </p:custDataLst>
          </p:nvPr>
        </p:nvSpPr>
        <p:spPr>
          <a:xfrm rot="7200000">
            <a:off x="5391150" y="3834765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箭头: 右 40"/>
          <p:cNvSpPr/>
          <p:nvPr>
            <p:custDataLst>
              <p:tags r:id="rId22"/>
            </p:custDataLst>
          </p:nvPr>
        </p:nvSpPr>
        <p:spPr>
          <a:xfrm rot="14400000">
            <a:off x="2983230" y="3834765"/>
            <a:ext cx="264160" cy="277495"/>
          </a:xfrm>
          <a:prstGeom prst="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0"/>
            <a:ext cx="407212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_pic_quater_righ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69342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5" name="矩形: 圆角 4"/>
            <p:cNvSpPr/>
            <p:nvPr>
              <p:custDataLst>
                <p:tags r:id="rId5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lt1">
                      <a:alpha val="8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lt1">
                    <a:alpha val="8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13"/>
          <p:cNvSpPr txBox="1"/>
          <p:nvPr>
            <p:custDataLst>
              <p:tags r:id="rId7"/>
            </p:custDataLst>
          </p:nvPr>
        </p:nvSpPr>
        <p:spPr>
          <a:xfrm>
            <a:off x="762600" y="6123361"/>
            <a:ext cx="2692800" cy="257369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rmAutofit fontScale="90000"/>
          </a:bodyPr>
          <a:lstStyle/>
          <a:p>
            <a:r>
              <a:rPr sz="1000">
                <a:solidFill>
                  <a:srgbClr val="BDBDBD"/>
                </a:solidFill>
                <a:hlinkClick r:id="rId33"/>
              </a:rPr>
              <a:t>M.94275.CN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63200" y="1178175"/>
            <a:ext cx="2692800" cy="2274854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10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 时间序列</a:t>
            </a:r>
            <a:endParaRPr kumimoji="0" lang="zh-CN" altLang="en-US" sz="4400" b="1" i="0" u="none" strike="noStrike" kern="1200" cap="none" spc="10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63200" y="3604228"/>
            <a:ext cx="2692800" cy="102226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</a:pPr>
            <a:r>
              <a:rPr lang="zh-CN" altLang="en-US" sz="2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10.6 综合示例——自行车租赁数据</a:t>
            </a:r>
            <a:endParaRPr lang="zh-CN" altLang="en-US" sz="2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4672801" y="762588"/>
            <a:ext cx="6755999" cy="533282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任意多边形: 形状 6"/>
          <p:cNvSpPr/>
          <p:nvPr>
            <p:custDataLst>
              <p:tags r:id="rId11"/>
            </p:custDataLst>
          </p:nvPr>
        </p:nvSpPr>
        <p:spPr>
          <a:xfrm>
            <a:off x="5921375" y="1452880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12"/>
            </p:custDataLst>
          </p:nvPr>
        </p:nvSpPr>
        <p:spPr>
          <a:xfrm>
            <a:off x="5921375" y="1912620"/>
            <a:ext cx="1739900" cy="11880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51"/>
          <p:cNvSpPr txBox="1"/>
          <p:nvPr>
            <p:custDataLst>
              <p:tags r:id="rId13"/>
            </p:custDataLst>
          </p:nvPr>
        </p:nvSpPr>
        <p:spPr>
          <a:xfrm>
            <a:off x="6003290" y="206248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10.6.1 数据来源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6422390" y="1452880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4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15"/>
            </p:custDataLst>
          </p:nvPr>
        </p:nvSpPr>
        <p:spPr>
          <a:xfrm>
            <a:off x="8449945" y="1452880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8449945" y="1912620"/>
            <a:ext cx="1739900" cy="118808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1"/>
          <p:cNvSpPr txBox="1"/>
          <p:nvPr>
            <p:custDataLst>
              <p:tags r:id="rId17"/>
            </p:custDataLst>
          </p:nvPr>
        </p:nvSpPr>
        <p:spPr>
          <a:xfrm>
            <a:off x="8531225" y="2062480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10.6.2 定义问题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2"/>
          <p:cNvSpPr txBox="1"/>
          <p:nvPr>
            <p:custDataLst>
              <p:tags r:id="rId18"/>
            </p:custDataLst>
          </p:nvPr>
        </p:nvSpPr>
        <p:spPr>
          <a:xfrm>
            <a:off x="8950325" y="1452880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4000" b="1" spc="3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任意多边形: 形状 28"/>
          <p:cNvSpPr/>
          <p:nvPr>
            <p:custDataLst>
              <p:tags r:id="rId19"/>
            </p:custDataLst>
          </p:nvPr>
        </p:nvSpPr>
        <p:spPr>
          <a:xfrm>
            <a:off x="5921375" y="3764915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>
            <p:custDataLst>
              <p:tags r:id="rId20"/>
            </p:custDataLst>
          </p:nvPr>
        </p:nvSpPr>
        <p:spPr>
          <a:xfrm>
            <a:off x="5921375" y="4224655"/>
            <a:ext cx="1739900" cy="118808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1"/>
          <p:cNvSpPr txBox="1"/>
          <p:nvPr>
            <p:custDataLst>
              <p:tags r:id="rId21"/>
            </p:custDataLst>
          </p:nvPr>
        </p:nvSpPr>
        <p:spPr>
          <a:xfrm>
            <a:off x="6003290" y="4374515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10.6.4 数据探索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框 12"/>
          <p:cNvSpPr txBox="1"/>
          <p:nvPr>
            <p:custDataLst>
              <p:tags r:id="rId22"/>
            </p:custDataLst>
          </p:nvPr>
        </p:nvSpPr>
        <p:spPr>
          <a:xfrm>
            <a:off x="6422390" y="3764915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4000" b="1" spc="3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任意多边形: 形状 34"/>
          <p:cNvSpPr/>
          <p:nvPr>
            <p:custDataLst>
              <p:tags r:id="rId23"/>
            </p:custDataLst>
          </p:nvPr>
        </p:nvSpPr>
        <p:spPr>
          <a:xfrm>
            <a:off x="8449945" y="3764915"/>
            <a:ext cx="1739900" cy="461645"/>
          </a:xfrm>
          <a:custGeom>
            <a:avLst/>
            <a:gdLst>
              <a:gd name="connsiteX0" fmla="*/ 257180 w 2162175"/>
              <a:gd name="connsiteY0" fmla="*/ 0 h 573881"/>
              <a:gd name="connsiteX1" fmla="*/ 1904995 w 2162175"/>
              <a:gd name="connsiteY1" fmla="*/ 0 h 573881"/>
              <a:gd name="connsiteX2" fmla="*/ 2162175 w 2162175"/>
              <a:gd name="connsiteY2" fmla="*/ 257180 h 573881"/>
              <a:gd name="connsiteX3" fmla="*/ 2162175 w 2162175"/>
              <a:gd name="connsiteY3" fmla="*/ 573881 h 573881"/>
              <a:gd name="connsiteX4" fmla="*/ 0 w 2162175"/>
              <a:gd name="connsiteY4" fmla="*/ 573881 h 573881"/>
              <a:gd name="connsiteX5" fmla="*/ 0 w 2162175"/>
              <a:gd name="connsiteY5" fmla="*/ 257180 h 573881"/>
              <a:gd name="connsiteX6" fmla="*/ 257180 w 2162175"/>
              <a:gd name="connsiteY6" fmla="*/ 0 h 5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2175" h="573881">
                <a:moveTo>
                  <a:pt x="257180" y="0"/>
                </a:moveTo>
                <a:lnTo>
                  <a:pt x="1904995" y="0"/>
                </a:lnTo>
                <a:cubicBezTo>
                  <a:pt x="2047032" y="0"/>
                  <a:pt x="2162175" y="115143"/>
                  <a:pt x="2162175" y="257180"/>
                </a:cubicBezTo>
                <a:lnTo>
                  <a:pt x="2162175" y="573881"/>
                </a:lnTo>
                <a:lnTo>
                  <a:pt x="0" y="573881"/>
                </a:lnTo>
                <a:lnTo>
                  <a:pt x="0" y="257180"/>
                </a:lnTo>
                <a:cubicBezTo>
                  <a:pt x="0" y="115143"/>
                  <a:pt x="115143" y="0"/>
                  <a:pt x="257180" y="0"/>
                </a:cubicBezTo>
                <a:close/>
              </a:path>
            </a:pathLst>
          </a:cu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24"/>
            </p:custDataLst>
          </p:nvPr>
        </p:nvSpPr>
        <p:spPr>
          <a:xfrm>
            <a:off x="8449945" y="4224655"/>
            <a:ext cx="1739900" cy="118808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51"/>
          <p:cNvSpPr txBox="1"/>
          <p:nvPr>
            <p:custDataLst>
              <p:tags r:id="rId25"/>
            </p:custDataLst>
          </p:nvPr>
        </p:nvSpPr>
        <p:spPr>
          <a:xfrm>
            <a:off x="8531225" y="4374515"/>
            <a:ext cx="1576705" cy="890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</a:pPr>
            <a:r>
              <a:rPr lang="zh-CN" altLang="en-US" sz="2355" b="1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10.6.3 数据清洗</a:t>
            </a:r>
            <a:endParaRPr lang="zh-CN" altLang="en-US" sz="2355" b="1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12"/>
          <p:cNvSpPr txBox="1"/>
          <p:nvPr>
            <p:custDataLst>
              <p:tags r:id="rId26"/>
            </p:custDataLst>
          </p:nvPr>
        </p:nvSpPr>
        <p:spPr>
          <a:xfrm>
            <a:off x="8950325" y="3764915"/>
            <a:ext cx="737870" cy="45974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normAutofit fontScale="5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spc="3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4000" b="1" spc="3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箭头: 虚尾 42"/>
          <p:cNvSpPr/>
          <p:nvPr>
            <p:custDataLst>
              <p:tags r:id="rId27"/>
            </p:custDataLst>
          </p:nvPr>
        </p:nvSpPr>
        <p:spPr>
          <a:xfrm>
            <a:off x="7921625" y="2155190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箭头: 虚尾 46"/>
          <p:cNvSpPr/>
          <p:nvPr>
            <p:custDataLst>
              <p:tags r:id="rId28"/>
            </p:custDataLst>
          </p:nvPr>
        </p:nvSpPr>
        <p:spPr>
          <a:xfrm rot="10800000">
            <a:off x="7921625" y="4467225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虚尾 50"/>
          <p:cNvSpPr/>
          <p:nvPr>
            <p:custDataLst>
              <p:tags r:id="rId29"/>
            </p:custDataLst>
          </p:nvPr>
        </p:nvSpPr>
        <p:spPr>
          <a:xfrm rot="5400000">
            <a:off x="9185910" y="3311525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虚尾 52"/>
          <p:cNvSpPr/>
          <p:nvPr>
            <p:custDataLst>
              <p:tags r:id="rId30"/>
            </p:custDataLst>
          </p:nvPr>
        </p:nvSpPr>
        <p:spPr>
          <a:xfrm rot="16200000">
            <a:off x="6657340" y="3311525"/>
            <a:ext cx="267970" cy="242570"/>
          </a:xfrm>
          <a:prstGeom prst="stripedRightArrow">
            <a:avLst/>
          </a:prstGeom>
          <a:solidFill>
            <a:schemeClr val="lt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/>
        <p:txBody>
          <a:bodyPr>
            <a:normAutofit fontScale="7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11 综合案例——网站日志分析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2" name="图片 1" descr="1_pic_quater_right_dow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0"/>
            <a:ext cx="720090" cy="72009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8134294" y="609600"/>
            <a:ext cx="3352827" cy="4114833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914400" y="1523887"/>
            <a:ext cx="3962400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 lnSpcReduction="20000"/>
          </a:bodyPr>
          <a:p>
            <a:pPr algn="l"/>
            <a:r>
              <a:rPr lang="zh-CN" altLang="zh-CN" sz="2400" b="1" spc="160" dirty="0">
                <a:solidFill>
                  <a:schemeClr val="dk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 综合案例——网站日志分析</a:t>
            </a:r>
            <a:endParaRPr lang="zh-CN" altLang="zh-CN" sz="2400" b="1" spc="160" dirty="0">
              <a:solidFill>
                <a:schemeClr val="dk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14400" y="2377707"/>
            <a:ext cx="3962400" cy="295640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11.1 数据来源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11.1.1 网站日志解析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11.1.2 日志数据清洗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11.2 日志数据分析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11.2.1 网站流量分析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11.2.2 状态码分析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11.2.3 IP地址分析</a:t>
            </a:r>
            <a:endParaRPr lang="zh-CN" altLang="en-US" sz="14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D:\meihua_service_cache\jpg/431bb16d0c066fd115d4802466936b7d.jpg431bb16d0c066fd115d4802466936b7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24621" r="24621"/>
          <a:stretch>
            <a:fillRect/>
          </a:stretch>
        </p:blipFill>
        <p:spPr>
          <a:xfrm>
            <a:off x="5486280" y="914400"/>
            <a:ext cx="5695950" cy="5334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8400">
                <a:moveTo>
                  <a:pt x="0" y="0"/>
                </a:moveTo>
                <a:lnTo>
                  <a:pt x="8160" y="0"/>
                </a:lnTo>
                <a:lnTo>
                  <a:pt x="8160" y="8400"/>
                </a:lnTo>
                <a:lnTo>
                  <a:pt x="0" y="84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感谢聆听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0"/>
            <a:ext cx="4072128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0_pic_quater_right_dow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71275" y="0"/>
            <a:ext cx="720090" cy="693420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4"/>
            </p:custDataLst>
          </p:nvPr>
        </p:nvGrpSpPr>
        <p:grpSpPr>
          <a:xfrm>
            <a:off x="763199" y="605954"/>
            <a:ext cx="907181" cy="314492"/>
            <a:chOff x="572509" y="277950"/>
            <a:chExt cx="907181" cy="314492"/>
          </a:xfrm>
        </p:grpSpPr>
        <p:sp>
          <p:nvSpPr>
            <p:cNvPr id="5" name="矩形: 圆角 4"/>
            <p:cNvSpPr/>
            <p:nvPr>
              <p:custDataLst>
                <p:tags r:id="rId5"/>
              </p:custDataLst>
            </p:nvPr>
          </p:nvSpPr>
          <p:spPr>
            <a:xfrm>
              <a:off x="572509" y="277950"/>
              <a:ext cx="907181" cy="313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4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619578" y="284665"/>
              <a:ext cx="860112" cy="307777"/>
            </a:xfrm>
            <a:prstGeom prst="rect">
              <a:avLst/>
            </a:prstGeom>
            <a:noFill/>
          </p:spPr>
          <p:txBody>
            <a:bodyPr wrap="square" lIns="90000" rtlCol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1" i="0" spc="100" baseline="0" noProof="0" dirty="0">
                  <a:ln>
                    <a:noFill/>
                  </a:ln>
                  <a:solidFill>
                    <a:schemeClr val="lt1">
                      <a:alpha val="8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LOGO</a:t>
              </a:r>
              <a:endParaRPr kumimoji="0" lang="en-US" altLang="zh-CN" sz="1400" b="1" i="0" spc="100" baseline="0" noProof="0" dirty="0">
                <a:ln>
                  <a:noFill/>
                </a:ln>
                <a:solidFill>
                  <a:schemeClr val="lt1">
                    <a:alpha val="8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13"/>
          <p:cNvSpPr txBox="1"/>
          <p:nvPr>
            <p:custDataLst>
              <p:tags r:id="rId7"/>
            </p:custDataLst>
          </p:nvPr>
        </p:nvSpPr>
        <p:spPr>
          <a:xfrm>
            <a:off x="762600" y="6123361"/>
            <a:ext cx="2692800" cy="257369"/>
          </a:xfrm>
          <a:prstGeom prst="rect">
            <a:avLst/>
          </a:prstGeom>
          <a:noFill/>
          <a:ln>
            <a:noFill/>
          </a:ln>
        </p:spPr>
        <p:txBody>
          <a:bodyPr wrap="square" lIns="90000" tIns="36000" rIns="90000" bIns="36000" rtlCol="0" anchor="ctr" anchorCtr="0">
            <a:normAutofit fontScale="90000"/>
          </a:bodyPr>
          <a:lstStyle/>
          <a:p>
            <a:r>
              <a:rPr sz="1000">
                <a:solidFill>
                  <a:srgbClr val="BDBDBD"/>
                </a:solidFill>
                <a:hlinkClick r:id="rId21"/>
              </a:rPr>
              <a:t>M.94275.CN</a:t>
            </a: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63200" y="1174845"/>
            <a:ext cx="2692800" cy="2908584"/>
          </a:xfrm>
          <a:prstGeom prst="rect">
            <a:avLst/>
          </a:prstGeom>
          <a:noFill/>
        </p:spPr>
        <p:txBody>
          <a:bodyPr wrap="square" lIns="46800" rIns="46800" rtlCol="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kern="1200" cap="none" spc="10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NumPy入门和实战</a:t>
            </a:r>
            <a:endParaRPr kumimoji="0" lang="zh-CN" altLang="en-US" sz="4400" b="1" i="0" u="none" strike="noStrike" kern="1200" cap="none" spc="100" normalizeH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763200" y="4234177"/>
            <a:ext cx="2692800" cy="8051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 数组的索引和切片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4672801" y="759258"/>
            <a:ext cx="6755999" cy="533282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>
            <a:off x="4824095" y="1602740"/>
            <a:ext cx="0" cy="14960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1"/>
          <p:cNvSpPr txBox="1"/>
          <p:nvPr>
            <p:custDataLst>
              <p:tags r:id="rId12"/>
            </p:custDataLst>
          </p:nvPr>
        </p:nvSpPr>
        <p:spPr>
          <a:xfrm>
            <a:off x="5196840" y="1732915"/>
            <a:ext cx="2372995" cy="123698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2.2.1 数组的索引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3"/>
            </p:custDataLst>
          </p:nvPr>
        </p:nvCxnSpPr>
        <p:spPr>
          <a:xfrm>
            <a:off x="8540750" y="1602740"/>
            <a:ext cx="0" cy="14960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1"/>
          <p:cNvSpPr txBox="1"/>
          <p:nvPr>
            <p:custDataLst>
              <p:tags r:id="rId14"/>
            </p:custDataLst>
          </p:nvPr>
        </p:nvSpPr>
        <p:spPr>
          <a:xfrm>
            <a:off x="8913495" y="1732915"/>
            <a:ext cx="2372995" cy="123698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2.2.2 数组的切片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4824095" y="3757930"/>
            <a:ext cx="0" cy="14960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1"/>
          <p:cNvSpPr txBox="1"/>
          <p:nvPr>
            <p:custDataLst>
              <p:tags r:id="rId16"/>
            </p:custDataLst>
          </p:nvPr>
        </p:nvSpPr>
        <p:spPr>
          <a:xfrm>
            <a:off x="5196840" y="3887470"/>
            <a:ext cx="2372995" cy="123698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2.2.3 布尔型索引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7"/>
            </p:custDataLst>
          </p:nvPr>
        </p:nvCxnSpPr>
        <p:spPr>
          <a:xfrm>
            <a:off x="8540750" y="3757930"/>
            <a:ext cx="0" cy="14960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1"/>
          <p:cNvSpPr txBox="1"/>
          <p:nvPr>
            <p:custDataLst>
              <p:tags r:id="rId18"/>
            </p:custDataLst>
          </p:nvPr>
        </p:nvSpPr>
        <p:spPr>
          <a:xfrm>
            <a:off x="8913495" y="3887470"/>
            <a:ext cx="2372995" cy="123698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2.2.4 花式索引</a:t>
            </a:r>
            <a:endParaRPr lang="zh-CN" altLang="en-US" sz="28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394139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0_pic_quater_left_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2" name="图片 1" descr="1_pic_quater_right_u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6"/>
            </p:custDataLst>
          </p:nvPr>
        </p:nvSpPr>
        <p:spPr>
          <a:xfrm>
            <a:off x="609301" y="5890112"/>
            <a:ext cx="10973399" cy="35626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数组的运算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dk1">
                  <a:lumMod val="65000"/>
                  <a:lumOff val="3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609301" y="5173766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20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NumPy入门和实战</a:t>
            </a:r>
            <a:endParaRPr lang="zh-CN" altLang="en-US" sz="3220" b="1" spc="3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1862455" y="611505"/>
            <a:ext cx="189230" cy="176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2223135" y="611505"/>
            <a:ext cx="2031365" cy="1760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43"/>
          <p:cNvSpPr txBox="1"/>
          <p:nvPr>
            <p:custDataLst>
              <p:tags r:id="rId10"/>
            </p:custDataLst>
          </p:nvPr>
        </p:nvSpPr>
        <p:spPr>
          <a:xfrm>
            <a:off x="2480310" y="708025"/>
            <a:ext cx="1516380" cy="1567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2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2.3.1 数组和标量间的运算</a:t>
            </a:r>
            <a:endParaRPr lang="zh-CN" altLang="en-US" sz="32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4900295" y="611505"/>
            <a:ext cx="189230" cy="176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>
            <p:custDataLst>
              <p:tags r:id="rId12"/>
            </p:custDataLst>
          </p:nvPr>
        </p:nvSpPr>
        <p:spPr>
          <a:xfrm>
            <a:off x="5260975" y="611505"/>
            <a:ext cx="2031365" cy="1760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43"/>
          <p:cNvSpPr txBox="1"/>
          <p:nvPr>
            <p:custDataLst>
              <p:tags r:id="rId13"/>
            </p:custDataLst>
          </p:nvPr>
        </p:nvSpPr>
        <p:spPr>
          <a:xfrm>
            <a:off x="5518150" y="708025"/>
            <a:ext cx="1516380" cy="1567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2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2.3.2 通用函数</a:t>
            </a:r>
            <a:endParaRPr lang="zh-CN" altLang="en-US" sz="32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4"/>
            </p:custDataLst>
          </p:nvPr>
        </p:nvSpPr>
        <p:spPr>
          <a:xfrm>
            <a:off x="7938135" y="611505"/>
            <a:ext cx="189230" cy="176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>
            <p:custDataLst>
              <p:tags r:id="rId15"/>
            </p:custDataLst>
          </p:nvPr>
        </p:nvSpPr>
        <p:spPr>
          <a:xfrm>
            <a:off x="8298180" y="611505"/>
            <a:ext cx="2031365" cy="1760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43"/>
          <p:cNvSpPr txBox="1"/>
          <p:nvPr>
            <p:custDataLst>
              <p:tags r:id="rId16"/>
            </p:custDataLst>
          </p:nvPr>
        </p:nvSpPr>
        <p:spPr>
          <a:xfrm>
            <a:off x="8555990" y="708025"/>
            <a:ext cx="1516380" cy="1567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2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2.3.3 条件逻辑运算</a:t>
            </a:r>
            <a:endParaRPr lang="zh-CN" altLang="en-US" sz="32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7"/>
            </p:custDataLst>
          </p:nvPr>
        </p:nvSpPr>
        <p:spPr>
          <a:xfrm>
            <a:off x="7938135" y="3186430"/>
            <a:ext cx="189230" cy="176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18"/>
            </p:custDataLst>
          </p:nvPr>
        </p:nvSpPr>
        <p:spPr>
          <a:xfrm>
            <a:off x="8298180" y="3186430"/>
            <a:ext cx="2031365" cy="1760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43"/>
          <p:cNvSpPr txBox="1"/>
          <p:nvPr>
            <p:custDataLst>
              <p:tags r:id="rId19"/>
            </p:custDataLst>
          </p:nvPr>
        </p:nvSpPr>
        <p:spPr>
          <a:xfrm>
            <a:off x="8555990" y="3282950"/>
            <a:ext cx="1516380" cy="1567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2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2.3.6 排序</a:t>
            </a:r>
            <a:endParaRPr lang="zh-CN" altLang="en-US" sz="32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/>
          <p:cNvSpPr/>
          <p:nvPr>
            <p:custDataLst>
              <p:tags r:id="rId20"/>
            </p:custDataLst>
          </p:nvPr>
        </p:nvSpPr>
        <p:spPr>
          <a:xfrm>
            <a:off x="4900295" y="3186430"/>
            <a:ext cx="189230" cy="176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>
            <p:custDataLst>
              <p:tags r:id="rId21"/>
            </p:custDataLst>
          </p:nvPr>
        </p:nvSpPr>
        <p:spPr>
          <a:xfrm>
            <a:off x="5260975" y="3186430"/>
            <a:ext cx="2031365" cy="1760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43"/>
          <p:cNvSpPr txBox="1"/>
          <p:nvPr>
            <p:custDataLst>
              <p:tags r:id="rId22"/>
            </p:custDataLst>
          </p:nvPr>
        </p:nvSpPr>
        <p:spPr>
          <a:xfrm>
            <a:off x="5518150" y="3282950"/>
            <a:ext cx="1516380" cy="1567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2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2.3.5 布尔型数组运算</a:t>
            </a:r>
            <a:endParaRPr lang="zh-CN" altLang="en-US" sz="32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" name="矩形 67"/>
          <p:cNvSpPr/>
          <p:nvPr>
            <p:custDataLst>
              <p:tags r:id="rId23"/>
            </p:custDataLst>
          </p:nvPr>
        </p:nvSpPr>
        <p:spPr>
          <a:xfrm>
            <a:off x="1862455" y="3186430"/>
            <a:ext cx="189230" cy="1760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2223135" y="3186430"/>
            <a:ext cx="2031365" cy="1760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43"/>
          <p:cNvSpPr txBox="1"/>
          <p:nvPr>
            <p:custDataLst>
              <p:tags r:id="rId25"/>
            </p:custDataLst>
          </p:nvPr>
        </p:nvSpPr>
        <p:spPr>
          <a:xfrm>
            <a:off x="2480310" y="3282950"/>
            <a:ext cx="1516380" cy="15671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32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2.3.4 统计运算</a:t>
            </a:r>
            <a:endParaRPr lang="zh-CN" altLang="en-US" sz="3200" spc="15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" name="图片 9" descr="0_pic_quater_left_u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0090" cy="693420"/>
          </a:xfrm>
          <a:prstGeom prst="rect">
            <a:avLst/>
          </a:prstGeom>
        </p:spPr>
      </p:pic>
      <p:pic>
        <p:nvPicPr>
          <p:cNvPr id="6" name="图片 5" descr="1_pic_quater_right_u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71275" y="6137275"/>
            <a:ext cx="720090" cy="72009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459105" y="461645"/>
            <a:ext cx="11292205" cy="5934075"/>
          </a:xfrm>
          <a:prstGeom prst="frame">
            <a:avLst>
              <a:gd name="adj1" fmla="val 100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任意多边形: 形状 2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 flipH="1" flipV="1">
            <a:off x="100012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1385" y="0"/>
                </a:moveTo>
                <a:lnTo>
                  <a:pt x="1410" y="36"/>
                </a:lnTo>
                <a:cubicBezTo>
                  <a:pt x="1439" y="68"/>
                  <a:pt x="1474" y="98"/>
                  <a:pt x="1515" y="125"/>
                </a:cubicBezTo>
                <a:lnTo>
                  <a:pt x="1542" y="139"/>
                </a:lnTo>
                <a:cubicBezTo>
                  <a:pt x="1540" y="139"/>
                  <a:pt x="1291" y="309"/>
                  <a:pt x="1257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5" y="1252"/>
                </a:lnTo>
                <a:lnTo>
                  <a:pt x="905" y="700"/>
                </a:lnTo>
                <a:cubicBezTo>
                  <a:pt x="929" y="237"/>
                  <a:pt x="1385" y="5"/>
                  <a:pt x="1385" y="0"/>
                </a:cubicBezTo>
                <a:close/>
                <a:moveTo>
                  <a:pt x="480" y="0"/>
                </a:moveTo>
                <a:lnTo>
                  <a:pt x="505" y="36"/>
                </a:lnTo>
                <a:cubicBezTo>
                  <a:pt x="534" y="68"/>
                  <a:pt x="569" y="98"/>
                  <a:pt x="610" y="125"/>
                </a:cubicBezTo>
                <a:lnTo>
                  <a:pt x="637" y="139"/>
                </a:lnTo>
                <a:cubicBezTo>
                  <a:pt x="635" y="139"/>
                  <a:pt x="386" y="309"/>
                  <a:pt x="352" y="635"/>
                </a:cubicBezTo>
                <a:lnTo>
                  <a:pt x="682" y="635"/>
                </a:lnTo>
                <a:lnTo>
                  <a:pt x="682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: 形状 1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 flipH="1" flipV="1">
            <a:off x="819785" y="302895"/>
            <a:ext cx="1007745" cy="795020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587" h="1252">
                <a:moveTo>
                  <a:pt x="481" y="0"/>
                </a:moveTo>
                <a:lnTo>
                  <a:pt x="505" y="36"/>
                </a:lnTo>
                <a:cubicBezTo>
                  <a:pt x="534" y="68"/>
                  <a:pt x="570" y="98"/>
                  <a:pt x="610" y="125"/>
                </a:cubicBezTo>
                <a:lnTo>
                  <a:pt x="638" y="139"/>
                </a:lnTo>
                <a:cubicBezTo>
                  <a:pt x="636" y="139"/>
                  <a:pt x="386" y="309"/>
                  <a:pt x="352" y="635"/>
                </a:cubicBezTo>
                <a:lnTo>
                  <a:pt x="683" y="635"/>
                </a:lnTo>
                <a:lnTo>
                  <a:pt x="683" y="1252"/>
                </a:lnTo>
                <a:lnTo>
                  <a:pt x="0" y="1252"/>
                </a:lnTo>
                <a:lnTo>
                  <a:pt x="0" y="700"/>
                </a:lnTo>
                <a:cubicBezTo>
                  <a:pt x="24" y="237"/>
                  <a:pt x="480" y="5"/>
                  <a:pt x="481" y="0"/>
                </a:cubicBezTo>
                <a:close/>
                <a:moveTo>
                  <a:pt x="1385" y="0"/>
                </a:moveTo>
                <a:lnTo>
                  <a:pt x="1409" y="36"/>
                </a:lnTo>
                <a:cubicBezTo>
                  <a:pt x="1438" y="68"/>
                  <a:pt x="1474" y="98"/>
                  <a:pt x="1514" y="125"/>
                </a:cubicBezTo>
                <a:lnTo>
                  <a:pt x="1542" y="139"/>
                </a:lnTo>
                <a:cubicBezTo>
                  <a:pt x="1540" y="139"/>
                  <a:pt x="1290" y="309"/>
                  <a:pt x="1256" y="635"/>
                </a:cubicBezTo>
                <a:lnTo>
                  <a:pt x="1587" y="635"/>
                </a:lnTo>
                <a:lnTo>
                  <a:pt x="1587" y="1252"/>
                </a:lnTo>
                <a:lnTo>
                  <a:pt x="904" y="1252"/>
                </a:lnTo>
                <a:lnTo>
                  <a:pt x="904" y="700"/>
                </a:lnTo>
                <a:cubicBezTo>
                  <a:pt x="928" y="237"/>
                  <a:pt x="1384" y="5"/>
                  <a:pt x="1385" y="0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333503" y="2656453"/>
            <a:ext cx="3176066" cy="744220"/>
          </a:xfrm>
          <a:prstGeom prst="rect">
            <a:avLst/>
          </a:prstGeom>
          <a:noFill/>
        </p:spPr>
        <p:txBody>
          <a:bodyPr wrap="square" bIns="0" rtlCol="0" anchor="b">
            <a:normAutofit lnSpcReduction="20000"/>
          </a:bodyPr>
          <a:p>
            <a:pPr algn="l"/>
            <a:r>
              <a:rPr lang="zh-CN" altLang="zh-CN" sz="2400" b="1" spc="3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NumPy入门和实战</a:t>
            </a:r>
            <a:endParaRPr lang="zh-CN" altLang="zh-CN" sz="2400" b="1" spc="3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334588" y="3426073"/>
            <a:ext cx="3174156" cy="775475"/>
          </a:xfrm>
          <a:prstGeom prst="rect">
            <a:avLst/>
          </a:prstGeom>
          <a:noFill/>
        </p:spPr>
        <p:txBody>
          <a:bodyPr wrap="square" tIns="0" rtlCol="0" anchor="t">
            <a:normAutofit/>
          </a:bodyPr>
          <a:p>
            <a:pPr algn="l"/>
            <a:r>
              <a:rPr lang="zh-CN" altLang="en-US" sz="1600" spc="2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数组的运算</a:t>
            </a:r>
            <a:endParaRPr lang="zh-CN" altLang="en-US" sz="1600" spc="200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5248910" y="1981200"/>
            <a:ext cx="2343150" cy="234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>
            <a:off x="5946775" y="3969385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1"/>
          <p:cNvSpPr txBox="1"/>
          <p:nvPr>
            <p:custDataLst>
              <p:tags r:id="rId12"/>
            </p:custDataLst>
          </p:nvPr>
        </p:nvSpPr>
        <p:spPr>
          <a:xfrm>
            <a:off x="5372735" y="2510790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2.3.7 集合运算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标题 5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5958840" y="3981450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1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>
            <p:custDataLst>
              <p:tags r:id="rId14"/>
            </p:custDataLst>
          </p:nvPr>
        </p:nvSpPr>
        <p:spPr>
          <a:xfrm>
            <a:off x="8470900" y="1981200"/>
            <a:ext cx="2343150" cy="234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>
            <p:custDataLst>
              <p:tags r:id="rId15"/>
            </p:custDataLst>
          </p:nvPr>
        </p:nvSpPr>
        <p:spPr>
          <a:xfrm>
            <a:off x="9169400" y="3969385"/>
            <a:ext cx="908050" cy="908050"/>
          </a:xfrm>
          <a:prstGeom prst="ellipse">
            <a:avLst/>
          </a:prstGeom>
          <a:solidFill>
            <a:schemeClr val="lt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1"/>
          <p:cNvSpPr txBox="1"/>
          <p:nvPr>
            <p:custDataLst>
              <p:tags r:id="rId16"/>
            </p:custDataLst>
          </p:nvPr>
        </p:nvSpPr>
        <p:spPr>
          <a:xfrm>
            <a:off x="8595360" y="2510790"/>
            <a:ext cx="2055495" cy="113474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800" spc="1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2.3.8 线性代数</a:t>
            </a:r>
            <a:endParaRPr lang="zh-CN" altLang="en-US" sz="2800" spc="15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标题 5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9180830" y="3981450"/>
            <a:ext cx="908050" cy="83248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indent="0" algn="ctr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</a:rPr>
              <a:t>2</a:t>
            </a:r>
            <a:endParaRPr lang="en-US" altLang="zh-CN" sz="3600" b="1" spc="3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69541_4*m_h_i*1_3_4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69541_4*m_h_i*1_4_4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69541_4*m_h_i*1_3_3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69541_4*m_h_i*1_2_3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LINE_FORE_SCHEMECOLOR_INDEX_BRIGHTNESS" val="0.5"/>
  <p:tag name="KSO_WM_UNIT_LINE_FORE_SCHEMECOLOR_INDEX" val="13"/>
  <p:tag name="KSO_WM_UNIT_LINE_FILL_TYPE" val="2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69541_4*m_h_i*1_4_3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LINE_FORE_SCHEMECOLOR_INDEX_BRIGHTNESS" val="0.5"/>
  <p:tag name="KSO_WM_UNIT_LINE_FORE_SCHEMECOLOR_INDEX" val="13"/>
  <p:tag name="KSO_WM_UNIT_LINE_FILL_TYPE" val="2"/>
</p:tagLst>
</file>

<file path=ppt/tags/tag1005.xml><?xml version="1.0" encoding="utf-8"?>
<p:tagLst xmlns:p="http://schemas.openxmlformats.org/presentationml/2006/main">
  <p:tag name="KSO_WM_UNIT_SUBTYPE" val="a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69541_4*m_h_f*1_1_1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-0.5"/>
  <p:tag name="KSO_WM_UNIT_TEXT_FILL_FORE_SCHEMECOLOR_INDEX" val="14"/>
  <p:tag name="KSO_WM_UNIT_TEXT_FILL_TYPE" val="1"/>
</p:tagLst>
</file>

<file path=ppt/tags/tag1006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0-11-21T02:18:58&quot;,&quot;maxSize&quot;:{&quot;size1&quot;:23.600000000000001},&quot;minSize&quot;:{&quot;size1&quot;:23.600000000000001},&quot;normalSize&quot;:{&quot;size1&quot;:23.600000000000001},&quot;subLayout&quot;:[{&quot;id&quot;:&quot;2020-11-21T02:18:58&quot;,&quot;margin&quot;:{&quot;bottom&quot;:1.2350000143051147,&quot;left&quot;:1.690000057220459,&quot;right&quot;:1.6970000267028809,&quot;top&quot;:1.690000057220459},&quot;type&quot;:0},{&quot;horizontalAlign&quot;:0,&quot;id&quot;:&quot;2020-11-21T02:18:58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1007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08.xml><?xml version="1.0" encoding="utf-8"?>
<p:tagLst xmlns:p="http://schemas.openxmlformats.org/presentationml/2006/main">
  <p:tag name="KSO_WM_SLIDE_BACKGROUND_TYPE" val="bottomTop"/>
  <p:tag name="KSO_WM_UNIT_TYPE" val="i"/>
</p:tagLst>
</file>

<file path=ppt/tags/tag1009.xml><?xml version="1.0" encoding="utf-8"?>
<p:tagLst xmlns:p="http://schemas.openxmlformats.org/presentationml/2006/main">
  <p:tag name="KSO_WM_SLIDE_BACKGROUND_TYPE" val="bottomTop"/>
  <p:tag name="KSO_WM_UNIT_TYPE" val="i"/>
</p:tagLst>
</file>

<file path=ppt/tags/tag101.xml><?xml version="1.0" encoding="utf-8"?>
<p:tagLst xmlns:p="http://schemas.openxmlformats.org/presentationml/2006/main">
  <p:tag name="KSO_WM_SLIDE_BACKGROUND_TYPE" val="bottomTop"/>
</p:tagLst>
</file>

<file path=ppt/tags/tag101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1011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3_2*q_h_i*1_1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ID" val="diagram20211323_2*q_h_i*1_1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17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3_2*q_h_f*1_1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2"/>
  <p:tag name="KSO_WM_UNIT_ID" val="diagram20211323_2*q_h_i*1_1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3_2*q_h_i*1_2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.xml><?xml version="1.0" encoding="utf-8"?>
<p:tagLst xmlns:p="http://schemas.openxmlformats.org/presentationml/2006/main">
  <p:tag name="KSO_WM_SLIDE_BACKGROUND_TYPE" val="bottomTop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diagram20211323_2*q_h_i*1_2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1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3_2*q_h_f*1_2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2"/>
  <p:tag name="KSO_WM_UNIT_ID" val="diagram20211323_2*q_h_i*1_2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diagram20211323_2*q_h_i*1_4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3"/>
  <p:tag name="KSO_WM_UNIT_ID" val="diagram20211323_2*q_h_i*1_4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5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11323_2*q_h_f*1_4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4_2"/>
  <p:tag name="KSO_WM_UNIT_ID" val="diagram20211323_2*q_h_i*1_4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8"/>
  <p:tag name="KSO_WM_UNIT_TEXT_FILL_TYPE" val="1"/>
</p:tagLst>
</file>

<file path=ppt/tags/tag1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3_2*q_h_i*1_3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ID" val="diagram20211323_2*q_h_i*1_3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29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3_2*q_h_f*1_3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03.xml><?xml version="1.0" encoding="utf-8"?>
<p:tagLst xmlns:p="http://schemas.openxmlformats.org/presentationml/2006/main">
  <p:tag name="KSO_WM_SLIDE_BACKGROUND_TYPE" val="bottomTop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2"/>
  <p:tag name="KSO_WM_UNIT_ID" val="diagram20211323_2*q_h_i*1_3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9"/>
  <p:tag name="KSO_WM_UNIT_TEXT_FILL_TYPE" val="1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3_2*q_i*1_1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3_2*q_i*1_2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3_2*q_i*1_3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diagram20211323_2*q_i*1_4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5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58&quot;,&quot;maxSize&quot;:{&quot;size1&quot;:32.799999999999997},&quot;minSize&quot;:{&quot;size1&quot;:24.600000000000001},&quot;normalSize&quot;:{&quot;size1&quot;:24.600000000000001},&quot;subLayout&quot;:[{&quot;horizontalAlign&quot;:0,&quot;id&quot;:&quot;2020-11-21T02:18:58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58&quot;,&quot;maxSize&quot;:{&quot;size1&quot;:68.099999999999994},&quot;minSize&quot;:{&quot;size1&quot;:36.200000000000003},&quot;normalSize&quot;:{&quot;size1&quot;:68.099999999999994},&quot;subLayout&quot;:[{&quot;horizontalAlign&quot;:0,&quot;id&quot;:&quot;2020-11-21T02:18:58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58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03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7.xml><?xml version="1.0" encoding="utf-8"?>
<p:tagLst xmlns:p="http://schemas.openxmlformats.org/presentationml/2006/main">
  <p:tag name="KSO_WM_SLIDE_BACKGROUND_TYPE" val="topBottom"/>
  <p:tag name="KSO_WM_UNIT_TYPE" val="i"/>
</p:tagLst>
</file>

<file path=ppt/tags/tag1038.xml><?xml version="1.0" encoding="utf-8"?>
<p:tagLst xmlns:p="http://schemas.openxmlformats.org/presentationml/2006/main">
  <p:tag name="KSO_WM_SLIDE_BACKGROUND_TYPE" val="topBottom"/>
  <p:tag name="KSO_WM_UNIT_TYPE" val="i"/>
</p:tagLst>
</file>

<file path=ppt/tags/tag1039.xml><?xml version="1.0" encoding="utf-8"?>
<p:tagLst xmlns:p="http://schemas.openxmlformats.org/presentationml/2006/main">
  <p:tag name="KSO_WM_UNIT_PRESET_TEXT" val="点击输入正文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6_1*f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SLIDE_BACKGROUND_TYPE" val="bottomTop"/>
</p:tagLst>
</file>

<file path=ppt/tags/tag104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6_1*a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28;36;4"/>
  <p:tag name="KSO_WM_UNIT_BLOCK" val="1"/>
  <p:tag name="KSO_WM_UNIT_TEXT_FILL_FORE_SCHEMECOLOR_INDEX_BRIGHTNESS" val="0.25"/>
  <p:tag name="KSO_WM_UNIT_TEXT_FILL_FORE_SCHEMECOLOR_INDEX" val="13"/>
  <p:tag name="KSO_WM_UNIT_TEXT_FILL_TYPE" val="1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1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1_2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1_3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1_3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66_2*l_h_f*1_1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ISNUMDGMTITLE" val="0"/>
  <p:tag name="KSO_WM_UNIT_NOCLEAR" val="0"/>
  <p:tag name="KSO_WM_UNIT_TYPE" val="l_h_f"/>
  <p:tag name="KSO_WM_UNIT_INDEX" val="1_1_1"/>
  <p:tag name="KSO_WM_UNIT_PRESET_TEXT" val="单击此处准确添加正文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x*1_1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VALUE" val="85*92"/>
  <p:tag name="KSO_WM_UNIT_TYPE" val="l_h_x"/>
  <p:tag name="KSO_WM_UNIT_INDEX" val="1_1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2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x*1_2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VALUE" val="92*96"/>
  <p:tag name="KSO_WM_UNIT_TYPE" val="l_h_x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66_2*l_h_f*1_2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ISNUMDGMTITLE" val="0"/>
  <p:tag name="KSO_WM_UNIT_NOCLEAR" val="0"/>
  <p:tag name="KSO_WM_UNIT_TYPE" val="l_h_f"/>
  <p:tag name="KSO_WM_UNIT_INDEX" val="1_2_1"/>
  <p:tag name="KSO_WM_UNIT_PRESET_TEXT" val="单击此处准确添加正文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3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SLIDE_BACKGROUND_TYPE" val="bottomTop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x*1_3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VALUE" val="104*113"/>
  <p:tag name="KSO_WM_UNIT_TYPE" val="l_h_x"/>
  <p:tag name="KSO_WM_UNIT_INDEX" val="1_3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66_2*l_h_f*1_3_1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ISNUMDGMTITLE" val="0"/>
  <p:tag name="KSO_WM_UNIT_NOCLEAR" val="0"/>
  <p:tag name="KSO_WM_UNIT_TYPE" val="l_h_f"/>
  <p:tag name="KSO_WM_UNIT_INDEX" val="1_3_1"/>
  <p:tag name="KSO_WM_UNIT_PRESET_TEXT" val="单击此处准确添加正文"/>
  <p:tag name="KSO_WM_UNIT_SUBTYPE" val="a"/>
  <p:tag name="KSO_WM_UNIT_TEXT_FILL_FORE_SCHEMECOLOR_INDEX_BRIGHTNESS" val="0.35"/>
  <p:tag name="KSO_WM_UNIT_TEXT_FILL_FORE_SCHEMECOLOR_INDEX" val="13"/>
  <p:tag name="KSO_WM_UNIT_TEXT_FILL_TYPE" val="1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1_4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1_4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1_5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1_5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2_2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2_3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2_4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2_4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2_5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2_5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3_2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3_2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3_3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SLIDE_BACKGROUND_TYPE" val="bottomTop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3_4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3_4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15366_2*l_h_i*1_3_5"/>
  <p:tag name="KSO_WM_TEMPLATE_CATEGORY" val="diagram"/>
  <p:tag name="KSO_WM_TEMPLATE_INDEX" val="20215366"/>
  <p:tag name="KSO_WM_UNIT_LAYERLEVEL" val="1_1_1"/>
  <p:tag name="KSO_WM_TAG_VERSION" val="1.0"/>
  <p:tag name="KSO_WM_BEAUTIFY_FLAG" val="#wm#"/>
  <p:tag name="KSO_WM_UNIT_TYPE" val="l_h_i"/>
  <p:tag name="KSO_WM_UNIT_INDEX" val="1_3_5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1062.xml><?xml version="1.0" encoding="utf-8"?>
<p:tagLst xmlns:p="http://schemas.openxmlformats.org/presentationml/2006/main">
  <p:tag name="KSO_WM_SLIDE_ID" val="diagram20200316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0316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9:00&quot;,&quot;maxSize&quot;:{&quot;size1&quot;:76},&quot;minSize&quot;:{&quot;size1&quot;:39.200000000000003},&quot;normalSize&quot;:{&quot;size1&quot;:65.299999999999997},&quot;subLayout&quot;:[{&quot;backgroundInfo&quot;:[{&quot;bottom&quot;:0.23751984500000001,&quot;bottomAbs&quot;:false,&quot;left&quot;:0,&quot;leftAbs&quot;:false,&quot;right&quot;:0,&quot;rightAbs&quot;:false,&quot;top&quot;:0,&quot;topAbs&quot;:false,&quot;type&quot;:&quot;topBottom&quot;}],&quot;horizontalAlign&quot;:0,&quot;id&quot;:&quot;2020-11-21T02:19:00&quot;,&quot;margin&quot;:{&quot;bottom&quot;:0.60399997234344482,&quot;left&quot;:1.690000057220459,&quot;right&quot;:1.6950000524520874,&quot;top&quot;:1.690000057220459},&quot;marginOverLayout&quot;:{&quot;bottom&quot;:0.60399997234344482,&quot;left&quot;:1.690000057220459,&quot;right&quot;:1.6950000524520874,&quot;top&quot;:1.690000057220459},&quot;type&quot;:1,&quot;verticalAlign&quot;:2},{&quot;horizontalAlign&quot;:0,&quot;id&quot;:&quot;2020-11-21T02:19:00&quot;,&quot;margin&quot;:{&quot;bottom&quot;:1.7079999446868896,&quot;left&quot;:1.690000057220459,&quot;right&quot;:1.6950000524520874,&quot;top&quot;:0.026000002399086952},&quot;type&quot;:0,&quot;verticalAlign&quot;:0}],&quot;type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106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64.xml><?xml version="1.0" encoding="utf-8"?>
<p:tagLst xmlns:p="http://schemas.openxmlformats.org/presentationml/2006/main">
  <p:tag name="KSO_WM_SLIDE_BACKGROUND_TYPE" val="bottomTop"/>
  <p:tag name="KSO_WM_UNIT_TYPE" val="i"/>
</p:tagLst>
</file>

<file path=ppt/tags/tag1065.xml><?xml version="1.0" encoding="utf-8"?>
<p:tagLst xmlns:p="http://schemas.openxmlformats.org/presentationml/2006/main">
  <p:tag name="KSO_WM_SLIDE_BACKGROUND_TYPE" val="bottomTop"/>
  <p:tag name="KSO_WM_UNIT_TYPE" val="i"/>
</p:tagLst>
</file>

<file path=ppt/tags/tag106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1067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07.xml><?xml version="1.0" encoding="utf-8"?>
<p:tagLst xmlns:p="http://schemas.openxmlformats.org/presentationml/2006/main">
  <p:tag name="KSO_WM_SLIDE_BACKGROUND_TYPE" val="bottomTop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4565_1*l_h_i*1_1_2"/>
  <p:tag name="KSO_WM_TEMPLATE_CATEGORY" val="diagram"/>
  <p:tag name="KSO_WM_TEMPLATE_INDEX" val="2021456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4565_1*l_h_i*1_1_1"/>
  <p:tag name="KSO_WM_TEMPLATE_CATEGORY" val="diagram"/>
  <p:tag name="KSO_WM_TEMPLATE_INDEX" val="2021456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07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4565_1*l_h_f*1_1_1"/>
  <p:tag name="KSO_WM_TEMPLATE_CATEGORY" val="diagram"/>
  <p:tag name="KSO_WM_TEMPLATE_INDEX" val="20214565"/>
  <p:tag name="KSO_WM_UNIT_LAYERLEVEL" val="1_1_1"/>
  <p:tag name="KSO_WM_TAG_VERSION" val="1.0"/>
  <p:tag name="KSO_WM_BEAUTIFY_FLAG" val="#wm#"/>
  <p:tag name="KSO_WM_UNIT_VALUE" val="8"/>
  <p:tag name="KSO_WM_UNIT_PRESET_TEXT" val="单击此处输入正文"/>
  <p:tag name="KSO_WM_UNIT_TEXT_FILL_FORE_SCHEMECOLOR_INDEX_BRIGHTNESS" val="0"/>
  <p:tag name="KSO_WM_UNIT_TEXT_FILL_FORE_SCHEMECOLOR_INDEX" val="13"/>
  <p:tag name="KSO_WM_UNIT_TEXT_FILL_TYPE" val="1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4565_1*l_h_i*1_2_2"/>
  <p:tag name="KSO_WM_TEMPLATE_CATEGORY" val="diagram"/>
  <p:tag name="KSO_WM_TEMPLATE_INDEX" val="2021456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4565_1*l_h_i*1_2_1"/>
  <p:tag name="KSO_WM_TEMPLATE_CATEGORY" val="diagram"/>
  <p:tag name="KSO_WM_TEMPLATE_INDEX" val="2021456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07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4565_1*l_h_f*1_2_1"/>
  <p:tag name="KSO_WM_TEMPLATE_CATEGORY" val="diagram"/>
  <p:tag name="KSO_WM_TEMPLATE_INDEX" val="20214565"/>
  <p:tag name="KSO_WM_UNIT_LAYERLEVEL" val="1_1_1"/>
  <p:tag name="KSO_WM_TAG_VERSION" val="1.0"/>
  <p:tag name="KSO_WM_BEAUTIFY_FLAG" val="#wm#"/>
  <p:tag name="KSO_WM_UNIT_PRESET_TEXT" val="单击此处输入正文"/>
  <p:tag name="KSO_WM_UNIT_VALUE" val="8"/>
  <p:tag name="KSO_WM_UNIT_TEXT_FILL_FORE_SCHEMECOLOR_INDEX_BRIGHTNESS" val="0"/>
  <p:tag name="KSO_WM_UNIT_TEXT_FILL_FORE_SCHEMECOLOR_INDEX" val="13"/>
  <p:tag name="KSO_WM_UNIT_TEXT_FILL_TYPE" val="1"/>
</p:tagLst>
</file>

<file path=ppt/tags/tag1077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9:01&quot;,&quot;maxSize&quot;:{&quot;size1&quot;:32.799999999999997},&quot;minSize&quot;:{&quot;size1&quot;:24.600000000000001},&quot;normalSize&quot;:{&quot;size1&quot;:24.600000000000001},&quot;subLayout&quot;:[{&quot;horizontalAlign&quot;:0,&quot;id&quot;:&quot;2020-11-21T02:19:01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9:01&quot;,&quot;maxSize&quot;:{&quot;size1&quot;:68.099999999999994},&quot;minSize&quot;:{&quot;size1&quot;:36.200000000000003},&quot;normalSize&quot;:{&quot;size1&quot;:68.099999999999994},&quot;subLayout&quot;:[{&quot;horizontalAlign&quot;:0,&quot;id&quot;:&quot;2020-11-21T02:19:01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9:01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07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79.xml><?xml version="1.0" encoding="utf-8"?>
<p:tagLst xmlns:p="http://schemas.openxmlformats.org/presentationml/2006/main">
  <p:tag name="KSO_WM_SLIDE_BACKGROUND_TYPE" val="bottomTop"/>
  <p:tag name="KSO_WM_UNIT_TYPE" val="i"/>
</p:tagLst>
</file>

<file path=ppt/tags/tag108.xml><?xml version="1.0" encoding="utf-8"?>
<p:tagLst xmlns:p="http://schemas.openxmlformats.org/presentationml/2006/main">
  <p:tag name="KSO_WM_SLIDE_BACKGROUND_TYPE" val="bottomTop"/>
</p:tagLst>
</file>

<file path=ppt/tags/tag1080.xml><?xml version="1.0" encoding="utf-8"?>
<p:tagLst xmlns:p="http://schemas.openxmlformats.org/presentationml/2006/main">
  <p:tag name="KSO_WM_SLIDE_BACKGROUND_TYPE" val="bottomTop"/>
  <p:tag name="KSO_WM_UNIT_TYPE" val="i"/>
</p:tagLst>
</file>

<file path=ppt/tags/tag108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1082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1_2*q_h_i*1_1_1"/>
  <p:tag name="KSO_WM_TEMPLATE_CATEGORY" val="diagram"/>
  <p:tag name="KSO_WM_TEMPLATE_INDEX" val="202113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87.xml><?xml version="1.0" encoding="utf-8"?>
<p:tagLst xmlns:p="http://schemas.openxmlformats.org/presentationml/2006/main">
  <p:tag name="KSO_WM_UNIT_SUBTYPE" val="a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1_2*q_h_f*1_1_1"/>
  <p:tag name="KSO_WM_TEMPLATE_CATEGORY" val="diagram"/>
  <p:tag name="KSO_WM_TEMPLATE_INDEX" val="20211321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1_2*q_h_i*1_2_1"/>
  <p:tag name="KSO_WM_TEMPLATE_CATEGORY" val="diagram"/>
  <p:tag name="KSO_WM_TEMPLATE_INDEX" val="202113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89.xml><?xml version="1.0" encoding="utf-8"?>
<p:tagLst xmlns:p="http://schemas.openxmlformats.org/presentationml/2006/main">
  <p:tag name="KSO_WM_UNIT_SUBTYPE" val="a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1_2*q_h_f*1_2_1"/>
  <p:tag name="KSO_WM_TEMPLATE_CATEGORY" val="diagram"/>
  <p:tag name="KSO_WM_TEMPLATE_INDEX" val="20211321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diagram20211321_2*q_h_i*1_4_1"/>
  <p:tag name="KSO_WM_TEMPLATE_CATEGORY" val="diagram"/>
  <p:tag name="KSO_WM_TEMPLATE_INDEX" val="202113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1.xml><?xml version="1.0" encoding="utf-8"?>
<p:tagLst xmlns:p="http://schemas.openxmlformats.org/presentationml/2006/main">
  <p:tag name="KSO_WM_UNIT_SUBTYPE" val="a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11321_2*q_h_f*1_4_1"/>
  <p:tag name="KSO_WM_TEMPLATE_CATEGORY" val="diagram"/>
  <p:tag name="KSO_WM_TEMPLATE_INDEX" val="20211321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1_2*q_h_i*1_3_1"/>
  <p:tag name="KSO_WM_TEMPLATE_CATEGORY" val="diagram"/>
  <p:tag name="KSO_WM_TEMPLATE_INDEX" val="202113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3.xml><?xml version="1.0" encoding="utf-8"?>
<p:tagLst xmlns:p="http://schemas.openxmlformats.org/presentationml/2006/main">
  <p:tag name="KSO_WM_UNIT_SUBTYPE" val="a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1_2*q_h_f*1_3_1"/>
  <p:tag name="KSO_WM_TEMPLATE_CATEGORY" val="diagram"/>
  <p:tag name="KSO_WM_TEMPLATE_INDEX" val="20211321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1_2*q_i*1_1"/>
  <p:tag name="KSO_WM_TEMPLATE_CATEGORY" val="diagram"/>
  <p:tag name="KSO_WM_TEMPLATE_INDEX" val="20211321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1_2*q_i*1_2"/>
  <p:tag name="KSO_WM_TEMPLATE_CATEGORY" val="diagram"/>
  <p:tag name="KSO_WM_TEMPLATE_INDEX" val="20211321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1_2*q_i*1_3"/>
  <p:tag name="KSO_WM_TEMPLATE_CATEGORY" val="diagram"/>
  <p:tag name="KSO_WM_TEMPLATE_INDEX" val="20211321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diagram20211321_2*q_i*1_4"/>
  <p:tag name="KSO_WM_TEMPLATE_CATEGORY" val="diagram"/>
  <p:tag name="KSO_WM_TEMPLATE_INDEX" val="20211321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8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9:00&quot;,&quot;maxSize&quot;:{&quot;size1&quot;:32.799999999999997},&quot;minSize&quot;:{&quot;size1&quot;:24.600000000000001},&quot;normalSize&quot;:{&quot;size1&quot;:24.600000000000001},&quot;subLayout&quot;:[{&quot;horizontalAlign&quot;:0,&quot;id&quot;:&quot;2020-11-21T02:19:00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9:00&quot;,&quot;maxSize&quot;:{&quot;size1&quot;:68.099999999999994},&quot;minSize&quot;:{&quot;size1&quot;:36.200000000000003},&quot;normalSize&quot;:{&quot;size1&quot;:68.099999999999994},&quot;subLayout&quot;:[{&quot;horizontalAlign&quot;:0,&quot;id&quot;:&quot;2020-11-21T02:19:00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9:00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0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navigation"/>
</p:tagLst>
</file>

<file path=ppt/tags/tag1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11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02.xml><?xml version="1.0" encoding="utf-8"?>
<p:tagLst xmlns:p="http://schemas.openxmlformats.org/presentationml/2006/main">
  <p:tag name="KSO_WM_SLIDE_BACKGROUND_TYPE" val="frame"/>
  <p:tag name="KSO_WM_UNIT_TYPE" val="i"/>
</p:tagLst>
</file>

<file path=ppt/tags/tag1103.xml><?xml version="1.0" encoding="utf-8"?>
<p:tagLst xmlns:p="http://schemas.openxmlformats.org/presentationml/2006/main">
  <p:tag name="KSO_WM_SLIDE_BACKGROUND_TYPE" val="frame"/>
  <p:tag name="KSO_WM_UNIT_TYPE" val="i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105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85_2*l_h_i*1_1_1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1.xml><?xml version="1.0" encoding="utf-8"?>
<p:tagLst xmlns:p="http://schemas.openxmlformats.org/presentationml/2006/main">
  <p:tag name="KSO_WM_SLIDE_BACKGROUND_TYPE" val="navigation"/>
</p:tagLst>
</file>

<file path=ppt/tags/tag1110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85_2*l_h_f*1_1_1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6"/>
  <p:tag name="KSO_WM_UNIT_TEXT_FILL_TYPE" val="1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0085_2*l_h_i*1_1_2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85_2*l_h_i*1_2_1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13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85_2*l_h_f*1_2_1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7"/>
  <p:tag name="KSO_WM_UNIT_TEXT_FILL_TYPE" val="1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0085_2*l_h_i*1_2_2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085_2*l_h_i*1_3_1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116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085_2*l_h_f*1_3_1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8"/>
  <p:tag name="KSO_WM_UNIT_TEXT_FILL_TYPE" val="1"/>
</p:tagLst>
</file>

<file path=ppt/tags/tag1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0085_2*l_h_i*1_3_2"/>
  <p:tag name="KSO_WM_TEMPLATE_CATEGORY" val="diagram"/>
  <p:tag name="KSO_WM_TEMPLATE_INDEX" val="20210085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8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0-11-21T02:19:03&quot;,&quot;maxSize&quot;:{&quot;size1&quot;:23.600000000000001},&quot;minSize&quot;:{&quot;size1&quot;:23.600000000000001},&quot;normalSize&quot;:{&quot;size1&quot;:23.600000000000001},&quot;subLayout&quot;:[{&quot;id&quot;:&quot;2020-11-21T02:19:03&quot;,&quot;margin&quot;:{&quot;bottom&quot;:1.2350000143051147,&quot;left&quot;:1.690000057220459,&quot;right&quot;:1.6970000267028809,&quot;top&quot;:1.690000057220459},&quot;type&quot;:0},{&quot;horizontalAlign&quot;:0,&quot;id&quot;:&quot;2020-11-21T02:19:03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11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SLIDE_BACKGROUND_TYPE" val="navigation"/>
</p:tagLst>
</file>

<file path=ppt/tags/tag1120.xml><?xml version="1.0" encoding="utf-8"?>
<p:tagLst xmlns:p="http://schemas.openxmlformats.org/presentationml/2006/main">
  <p:tag name="KSO_WM_SLIDE_BACKGROUND_TYPE" val="topBottom"/>
  <p:tag name="KSO_WM_UNIT_TYPE" val="i"/>
</p:tagLst>
</file>

<file path=ppt/tags/tag1121.xml><?xml version="1.0" encoding="utf-8"?>
<p:tagLst xmlns:p="http://schemas.openxmlformats.org/presentationml/2006/main">
  <p:tag name="KSO_WM_SLIDE_BACKGROUND_TYPE" val="topBottom"/>
  <p:tag name="KSO_WM_UNIT_TYPE" val="i"/>
</p:tagLst>
</file>

<file path=ppt/tags/tag1122.xml><?xml version="1.0" encoding="utf-8"?>
<p:tagLst xmlns:p="http://schemas.openxmlformats.org/presentationml/2006/main">
  <p:tag name="KSO_WM_UNIT_PRESET_TEXT" val="点击输入正文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6_1*f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112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6_1*a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28;36;4"/>
  <p:tag name="KSO_WM_UNIT_BLOCK" val="1"/>
  <p:tag name="KSO_WM_UNIT_TEXT_FILL_FORE_SCHEMECOLOR_INDEX_BRIGHTNESS" val="0.25"/>
  <p:tag name="KSO_WM_UNIT_TEXT_FILL_FORE_SCHEMECOLOR_INDEX" val="13"/>
  <p:tag name="KSO_WM_UNIT_TEXT_FILL_TYPE" val="1"/>
</p:tagLst>
</file>

<file path=ppt/tags/tag1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5799_3*m_i*1_1"/>
  <p:tag name="KSO_WM_TEMPLATE_CATEGORY" val="diagram"/>
  <p:tag name="KSO_WM_TEMPLATE_INDEX" val="20205799"/>
  <p:tag name="KSO_WM_UNIT_LAYERLEVEL" val="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1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5799_3*m_h_i*1_1_5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5799_3*m_h_i*1_1_6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5799_3*m_h_i*1_2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5799_3*m_h_i*1_2_6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5799_3*m_h_i*1_3_5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.xml><?xml version="1.0" encoding="utf-8"?>
<p:tagLst xmlns:p="http://schemas.openxmlformats.org/presentationml/2006/main">
  <p:tag name="KSO_WM_SLIDE_BACKGROUND_TYPE" val="navigation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5799_3*m_h_i*1_3_6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5799_3*m_h_i*1_4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5799_3*m_h_i*1_4_6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1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799_3*m_h_f*1_1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PRESET_TEXT" val="单击此处输入您的正文。"/>
  <p:tag name="KSO_WM_UNIT_TEXT_FILL_FORE_SCHEMECOLOR_INDEX_BRIGHTNESS" val="0.15"/>
  <p:tag name="KSO_WM_UNIT_TEXT_FILL_FORE_SCHEMECOLOR_INDEX" val="13"/>
  <p:tag name="KSO_WM_UNIT_TEXT_FILL_TYPE" val="1"/>
</p:tagLst>
</file>

<file path=ppt/tags/tag1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5799_3*m_h_i*1_1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5799_3*m_h_i*1_1_3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5799_3*m_h_i*1_1_4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5799_3*m_h_i*1_3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05799_3*m_h_i*1_1_2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1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799_3*m_h_f*1_3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PRESET_TEXT" val="单击此处输入您的正文。"/>
  <p:tag name="KSO_WM_UNIT_TEXT_FILL_FORE_SCHEMECOLOR_INDEX_BRIGHTNESS" val="0.15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SLIDE_BACKGROUND_TYPE" val="navigation"/>
</p:tagLst>
</file>

<file path=ppt/tags/tag1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5799_3*m_h_i*1_3_3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5799_3*m_h_i*1_3_4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20205799_3*m_h_i*1_3_2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5799_3*m_h_i*1_2_3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5799_3*m_h_i*1_2_4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5799_3*m_h_i*1_2_5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799_3*m_h_f*1_2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PRESET_TEXT" val="单击此处输入您的正文。"/>
  <p:tag name="KSO_WM_UNIT_TEXT_FILL_FORE_SCHEMECOLOR_INDEX_BRIGHTNESS" val="0.15"/>
  <p:tag name="KSO_WM_UNIT_TEXT_FILL_FORE_SCHEMECOLOR_INDEX" val="13"/>
  <p:tag name="KSO_WM_UNIT_TEXT_FILL_TYPE" val="1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05799_3*m_h_i*1_2_2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5799_3*m_h_i*1_4_3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5799_3*m_h_i*1_4_4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SLIDE_BACKGROUND_TYPE" val="navigation"/>
</p:tagLst>
</file>

<file path=ppt/tags/tag1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5799_3*m_h_i*1_4_5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5799_3*m_h_f*1_4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PRESET_TEXT" val="单击此处输入您的正文。"/>
  <p:tag name="KSO_WM_UNIT_TEXT_FILL_FORE_SCHEMECOLOR_INDEX_BRIGHTNESS" val="0.15"/>
  <p:tag name="KSO_WM_UNIT_TEXT_FILL_FORE_SCHEMECOLOR_INDEX" val="13"/>
  <p:tag name="KSO_WM_UNIT_TEXT_FILL_TYPE" val="1"/>
</p:tagLst>
</file>

<file path=ppt/tags/tag1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2"/>
  <p:tag name="KSO_WM_UNIT_ID" val="diagram20205799_3*m_h_i*1_4_2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153.xml><?xml version="1.0" encoding="utf-8"?>
<p:tagLst xmlns:p="http://schemas.openxmlformats.org/presentationml/2006/main">
  <p:tag name="KSO_WM_SLIDE_ID" val="diagram20200316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0316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9:03&quot;,&quot;maxSize&quot;:{&quot;size1&quot;:76},&quot;minSize&quot;:{&quot;size1&quot;:39.200000000000003},&quot;normalSize&quot;:{&quot;size1&quot;:65.299999999999997},&quot;subLayout&quot;:[{&quot;backgroundInfo&quot;:[{&quot;bottom&quot;:0.23751984500000001,&quot;bottomAbs&quot;:false,&quot;left&quot;:0,&quot;leftAbs&quot;:false,&quot;right&quot;:0,&quot;rightAbs&quot;:false,&quot;top&quot;:0,&quot;topAbs&quot;:false,&quot;type&quot;:&quot;topBottom&quot;}],&quot;horizontalAlign&quot;:0,&quot;id&quot;:&quot;2020-11-21T02:19:03&quot;,&quot;margin&quot;:{&quot;bottom&quot;:0.60399997234344482,&quot;left&quot;:1.690000057220459,&quot;right&quot;:1.6950000524520874,&quot;top&quot;:1.690000057220459},&quot;marginOverLayout&quot;:{&quot;bottom&quot;:0.60399997234344482,&quot;left&quot;:1.690000057220459,&quot;right&quot;:1.6950000524520874,&quot;top&quot;:1.690000057220459},&quot;type&quot;:1,&quot;verticalAlign&quot;:2},{&quot;horizontalAlign&quot;:0,&quot;id&quot;:&quot;2020-11-21T02:19:03&quot;,&quot;margin&quot;:{&quot;bottom&quot;:1.7079999446868896,&quot;left&quot;:1.690000057220459,&quot;right&quot;:1.6950000524520874,&quot;top&quot;:0.026000002399086952},&quot;type&quot;:0,&quot;verticalAlign&quot;:0}],&quot;type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1154.xml><?xml version="1.0" encoding="utf-8"?>
<p:tagLst xmlns:p="http://schemas.openxmlformats.org/presentationml/2006/main">
  <p:tag name="KSO_WM_SLIDE_BACKGROUND_TYPE" val="general"/>
  <p:tag name="KSO_WM_UNIT_TYPE" val="i"/>
</p:tagLst>
</file>

<file path=ppt/tags/tag1155.xml><?xml version="1.0" encoding="utf-8"?>
<p:tagLst xmlns:p="http://schemas.openxmlformats.org/presentationml/2006/main">
  <p:tag name="KSO_WM_SLIDE_BACKGROUND_TYPE" val="general"/>
  <p:tag name="KSO_WM_UNIT_TYPE" val="i"/>
</p:tagLst>
</file>

<file path=ppt/tags/tag1156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1157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1158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1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116.xml><?xml version="1.0" encoding="utf-8"?>
<p:tagLst xmlns:p="http://schemas.openxmlformats.org/presentationml/2006/main">
  <p:tag name="KSO_WM_SLIDE_BACKGROUND_TYPE" val="navigation"/>
</p:tagLst>
</file>

<file path=ppt/tags/tag1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0_1*l_h_f*1_2_1"/>
  <p:tag name="KSO_WM_TEMPLATE_CATEGORY" val="diagram"/>
  <p:tag name="KSO_WM_TEMPLATE_INDEX" val="20214570"/>
  <p:tag name="KSO_WM_UNIT_LAYERLEVEL" val="1_1_1"/>
  <p:tag name="KSO_WM_TAG_VERSION" val="1.0"/>
  <p:tag name="KSO_WM_BEAUTIFY_FLAG" val="#wm#"/>
  <p:tag name="KSO_WM_UNIT_SUBTYPE" val="a"/>
  <p:tag name="KSO_WM_UNIT_NOCLEAR" val="0"/>
  <p:tag name="KSO_WM_UNIT_TYPE" val="l_h_f"/>
  <p:tag name="KSO_WM_UNIT_INDEX" val="1_2_1"/>
  <p:tag name="KSO_WM_UNIT_PRESET_TEXT" val="单击在此输入正文"/>
  <p:tag name="KSO_WM_UNIT_VALUE" val="8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1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0_1*l_h_i*1_2_2"/>
  <p:tag name="KSO_WM_TEMPLATE_CATEGORY" val="diagram"/>
  <p:tag name="KSO_WM_TEMPLATE_INDEX" val="20214570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0_1*l_h_i*1_2_1"/>
  <p:tag name="KSO_WM_TEMPLATE_CATEGORY" val="diagram"/>
  <p:tag name="KSO_WM_TEMPLATE_INDEX" val="2021457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2_1"/>
  <p:tag name="KSO_WM_DIAGRAM_GROUP_CODE" val="l1-1"/>
  <p:tag name="KSO_WM_UNIT_TEXT_FILL_FORE_SCHEMECOLOR_INDEX_BRIGHTNESS" val="0"/>
  <p:tag name="KSO_WM_UNIT_TEXT_FILL_FORE_SCHEMECOLOR_INDEX" val="14"/>
  <p:tag name="KSO_WM_UNIT_TEXT_FILL_TYPE" val="1"/>
</p:tagLst>
</file>

<file path=ppt/tags/tag1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0_1*l_h_f*1_1_1"/>
  <p:tag name="KSO_WM_TEMPLATE_CATEGORY" val="diagram"/>
  <p:tag name="KSO_WM_TEMPLATE_INDEX" val="20214570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SUBTYPE" val="a"/>
  <p:tag name="KSO_WM_UNIT_PRESET_TEXT" val="单击在此输入正文"/>
  <p:tag name="KSO_WM_UNIT_VALUE" val="8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</p:tagLst>
</file>

<file path=ppt/tags/tag1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0_1*l_h_i*1_1_2"/>
  <p:tag name="KSO_WM_TEMPLATE_CATEGORY" val="diagram"/>
  <p:tag name="KSO_WM_TEMPLATE_INDEX" val="20214570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0_1*l_h_i*1_1_1"/>
  <p:tag name="KSO_WM_TEMPLATE_CATEGORY" val="diagram"/>
  <p:tag name="KSO_WM_TEMPLATE_INDEX" val="20214570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1_1"/>
  <p:tag name="KSO_WM_DIAGRAM_GROUP_CODE" val="l1-1"/>
  <p:tag name="KSO_WM_UNIT_TEXT_FILL_FORE_SCHEMECOLOR_INDEX_BRIGHTNESS" val="0"/>
  <p:tag name="KSO_WM_UNIT_TEXT_FILL_FORE_SCHEMECOLOR_INDEX" val="14"/>
  <p:tag name="KSO_WM_UNIT_TEXT_FILL_TYPE" val="1"/>
</p:tagLst>
</file>

<file path=ppt/tags/tag1167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1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6.228984726799865},&quot;minSize&quot;:{&quot;size1&quot;:46.228984726799858},&quot;normalSize&quot;:{&quot;size1&quot;:49.784540282355415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1168.xml><?xml version="1.0" encoding="utf-8"?>
<p:tagLst xmlns:p="http://schemas.openxmlformats.org/presentationml/2006/main">
  <p:tag name="KSO_WM_SLIDE_BACKGROUND_TYPE" val="general"/>
  <p:tag name="KSO_WM_UNIT_TYPE" val="i"/>
</p:tagLst>
</file>

<file path=ppt/tags/tag1169.xml><?xml version="1.0" encoding="utf-8"?>
<p:tagLst xmlns:p="http://schemas.openxmlformats.org/presentationml/2006/main">
  <p:tag name="KSO_WM_SLIDE_BACKGROUND_TYPE" val="general"/>
  <p:tag name="KSO_WM_UNIT_TYPE" val="i"/>
</p:tagLst>
</file>

<file path=ppt/tags/tag117.xml><?xml version="1.0" encoding="utf-8"?>
<p:tagLst xmlns:p="http://schemas.openxmlformats.org/presentationml/2006/main">
  <p:tag name="KSO_WM_SLIDE_BACKGROUND_TYPE" val="navigation"/>
</p:tagLst>
</file>

<file path=ppt/tags/tag1170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1171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1172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1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1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1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88_3*l_h_i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176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88_3*l_h_f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88_3*l_h_i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178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88_3*l_h_f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088_3*l_h_i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18.xml><?xml version="1.0" encoding="utf-8"?>
<p:tagLst xmlns:p="http://schemas.openxmlformats.org/presentationml/2006/main">
  <p:tag name="KSO_WM_SLIDE_BACKGROUND_TYPE" val="navigation"/>
</p:tagLst>
</file>

<file path=ppt/tags/tag1180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088_3*l_h_f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088_3*l_h_i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182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088_3*l_h_f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183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1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6.228984726799865},&quot;minSize&quot;:{&quot;size1&quot;:46.228984726799858},&quot;normalSize&quot;:{&quot;size1&quot;:49.784540282355415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1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1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118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87.xml><?xml version="1.0" encoding="utf-8"?>
<p:tagLst xmlns:p="http://schemas.openxmlformats.org/presentationml/2006/main">
  <p:tag name="KSO_WM_SLIDE_BACKGROUND_TYPE" val="bottomTop"/>
  <p:tag name="KSO_WM_UNIT_TYPE" val="i"/>
</p:tagLst>
</file>

<file path=ppt/tags/tag1188.xml><?xml version="1.0" encoding="utf-8"?>
<p:tagLst xmlns:p="http://schemas.openxmlformats.org/presentationml/2006/main">
  <p:tag name="KSO_WM_SLIDE_BACKGROUND_TYPE" val="bottomTop"/>
  <p:tag name="KSO_WM_UNIT_TYPE" val="i"/>
</p:tagLst>
</file>

<file path=ppt/tags/tag118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SLIDE_BACKGROUND_TYPE" val="navigation"/>
</p:tagLst>
</file>

<file path=ppt/tags/tag1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6140_5*m_i*1_1"/>
  <p:tag name="KSO_WM_TEMPLATE_CATEGORY" val="diagram"/>
  <p:tag name="KSO_WM_TEMPLATE_INDEX" val="20206140"/>
  <p:tag name="KSO_WM_UNIT_LAYERLEVEL" val="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</p:tagLst>
</file>

<file path=ppt/tags/tag1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6140_5*m_i*1_2"/>
  <p:tag name="KSO_WM_TEMPLATE_CATEGORY" val="diagram"/>
  <p:tag name="KSO_WM_TEMPLATE_INDEX" val="20206140"/>
  <p:tag name="KSO_WM_UNIT_LAYERLEVEL" val="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</p:tagLst>
</file>

<file path=ppt/tags/tag1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6140_5*m_i*1_3"/>
  <p:tag name="KSO_WM_TEMPLATE_CATEGORY" val="diagram"/>
  <p:tag name="KSO_WM_TEMPLATE_INDEX" val="20206140"/>
  <p:tag name="KSO_WM_UNIT_LAYERLEVEL" val="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</p:tagLst>
</file>

<file path=ppt/tags/tag1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6140_5*m_i*1_4"/>
  <p:tag name="KSO_WM_TEMPLATE_CATEGORY" val="diagram"/>
  <p:tag name="KSO_WM_TEMPLATE_INDEX" val="20206140"/>
  <p:tag name="KSO_WM_UNIT_LAYERLEVEL" val="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</p:tagLst>
</file>

<file path=ppt/tags/tag1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206140_5*m_i*1_5"/>
  <p:tag name="KSO_WM_TEMPLATE_CATEGORY" val="diagram"/>
  <p:tag name="KSO_WM_TEMPLATE_INDEX" val="20206140"/>
  <p:tag name="KSO_WM_UNIT_LAYERLEVEL" val="1_1"/>
  <p:tag name="KSO_WM_TAG_VERSION" val="1.0"/>
  <p:tag name="KSO_WM_BEAUTIFY_FLAG" val="#wm#"/>
  <p:tag name="KSO_WM_UNIT_LINE_FORE_SCHEMECOLOR_INDEX_BRIGHTNESS" val="-0.35"/>
  <p:tag name="KSO_WM_UNIT_LINE_FORE_SCHEMECOLOR_INDEX" val="14"/>
  <p:tag name="KSO_WM_UNIT_LINE_FILL_TYPE" val="2"/>
</p:tagLst>
</file>

<file path=ppt/tags/tag1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6140_5*m_h_i*1_4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6140_5*m_h_i*1_4_2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6140_5*m_h_i*1_4_3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6140_5*m_h_i*1_4_4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6140_5*m_h_i*1_3_4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</p:tagLst>
</file>

<file path=ppt/tags/tag1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6140_5*m_h_i*1_3_3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6140_5*m_h_i*1_3_2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6140_5*m_h_i*1_3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6140_5*m_h_i*1_2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6140_5*m_h_i*1_2_2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6140_5*m_h_i*1_2_3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6140_5*m_h_i*1_2_4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6140_5*m_h_i*1_1_4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6140_5*m_h_i*1_1_3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6140_5*m_h_i*1_1_2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SLIDE_BACKGROUND_TYPE" val="belt"/>
</p:tagLst>
</file>

<file path=ppt/tags/tag1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6140_5*m_h_i*1_1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20206140_5*m_h_i*1_6_4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206140_5*m_h_i*1_6_3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206140_5*m_h_i*1_6_2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206140_5*m_h_i*1_6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5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206140_5*m_h_f*1_6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06140_5*m_h_i*1_5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06140_5*m_h_i*1_5_2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206140_5*m_h_i*1_5_3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206140_5*m_h_i*1_5_4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SLIDE_BACKGROUND_TYPE" val="belt"/>
</p:tagLst>
</file>

<file path=ppt/tags/tag1220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06140_5*m_h_f*1_5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21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6140_5*m_h_f*1_4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22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6140_5*m_h_f*1_3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23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6140_5*m_h_f*1_2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2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6140_5*m_h_f*1_1_1"/>
  <p:tag name="KSO_WM_TEMPLATE_CATEGORY" val="diagram"/>
  <p:tag name="KSO_WM_TEMPLATE_INDEX" val="20206140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25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9:06&quot;,&quot;maxSize&quot;:{&quot;size1&quot;:53.299999999999997},&quot;minSize&quot;:{&quot;size1&quot;:24.600000000000001},&quot;normalSize&quot;:{&quot;size1&quot;:24.600000000000001},&quot;subLayout&quot;:[{&quot;id&quot;:&quot;2020-11-21T02:19:06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0-11-21T02:19:06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22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7.xml><?xml version="1.0" encoding="utf-8"?>
<p:tagLst xmlns:p="http://schemas.openxmlformats.org/presentationml/2006/main">
  <p:tag name="KSO_WM_SLIDE_BACKGROUND_TYPE" val="bottomTop"/>
  <p:tag name="KSO_WM_UNIT_TYPE" val="i"/>
</p:tagLst>
</file>

<file path=ppt/tags/tag1228.xml><?xml version="1.0" encoding="utf-8"?>
<p:tagLst xmlns:p="http://schemas.openxmlformats.org/presentationml/2006/main">
  <p:tag name="KSO_WM_SLIDE_BACKGROUND_TYPE" val="bottomTop"/>
  <p:tag name="KSO_WM_UNIT_TYPE" val="i"/>
</p:tagLst>
</file>

<file path=ppt/tags/tag12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SLIDE_BACKGROUND_TYPE" val="belt"/>
</p:tagLst>
</file>

<file path=ppt/tags/tag1230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1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1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73_1*l_h_i*1_1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0073_1*l_h_i*1_1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73_1*l_h_f*1_1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1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73_1*l_h_i*1_2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0073_1*l_h_i*1_2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73_1*l_h_f*1_2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SLIDE_BACKGROUND_TYPE" val="belt"/>
</p:tagLst>
</file>

<file path=ppt/tags/tag1240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9:08&quot;,&quot;maxSize&quot;:{&quot;size1&quot;:32.799999999999997},&quot;minSize&quot;:{&quot;size1&quot;:24.600000000000001},&quot;normalSize&quot;:{&quot;size1&quot;:24.600000000000001},&quot;subLayout&quot;:[{&quot;horizontalAlign&quot;:0,&quot;id&quot;:&quot;2020-11-21T02:19:08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9:08&quot;,&quot;maxSize&quot;:{&quot;size1&quot;:68.099999999999994},&quot;minSize&quot;:{&quot;size1&quot;:36.200000000000003},&quot;normalSize&quot;:{&quot;size1&quot;:68.099999999999994},&quot;subLayout&quot;:[{&quot;horizontalAlign&quot;:0,&quot;id&quot;:&quot;2020-11-21T02:19:08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9:08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24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42.xml><?xml version="1.0" encoding="utf-8"?>
<p:tagLst xmlns:p="http://schemas.openxmlformats.org/presentationml/2006/main">
  <p:tag name="KSO_WM_SLIDE_BACKGROUND_TYPE" val="bottomTop"/>
  <p:tag name="KSO_WM_UNIT_TYPE" val="i"/>
</p:tagLst>
</file>

<file path=ppt/tags/tag1243.xml><?xml version="1.0" encoding="utf-8"?>
<p:tagLst xmlns:p="http://schemas.openxmlformats.org/presentationml/2006/main">
  <p:tag name="KSO_WM_SLIDE_BACKGROUND_TYPE" val="bottomTop"/>
  <p:tag name="KSO_WM_UNIT_TYPE" val="i"/>
</p:tagLst>
</file>

<file path=ppt/tags/tag124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1245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1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1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48_1*l_h_i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SLIDE_BACKGROUND_TYPE" val="belt"/>
</p:tagLst>
</file>

<file path=ppt/tags/tag1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648_1*l_h_i*1_1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48_1*l_h_f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1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48_1*l_h_i*1_1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48_1*l_h_i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648_1*l_h_i*1_2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5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48_1*l_h_f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1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48_1*l_h_i*1_2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57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9:07&quot;,&quot;maxSize&quot;:{&quot;size1&quot;:32.799999999999997},&quot;minSize&quot;:{&quot;size1&quot;:24.600000000000001},&quot;normalSize&quot;:{&quot;size1&quot;:24.600000000000001},&quot;subLayout&quot;:[{&quot;horizontalAlign&quot;:0,&quot;id&quot;:&quot;2020-11-21T02:19:07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9:07&quot;,&quot;maxSize&quot;:{&quot;size1&quot;:68.099999999999994},&quot;minSize&quot;:{&quot;size1&quot;:36.200000000000003},&quot;normalSize&quot;:{&quot;size1&quot;:68.099999999999994},&quot;subLayout&quot;:[{&quot;horizontalAlign&quot;:0,&quot;id&quot;:&quot;2020-11-21T02:19:07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9:07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258.xml><?xml version="1.0" encoding="utf-8"?>
<p:tagLst xmlns:p="http://schemas.openxmlformats.org/presentationml/2006/main">
  <p:tag name="KSO_WM_SLIDE_BACKGROUND_TYPE" val="general"/>
  <p:tag name="KSO_WM_UNIT_TYPE" val="i"/>
</p:tagLst>
</file>

<file path=ppt/tags/tag1259.xml><?xml version="1.0" encoding="utf-8"?>
<p:tagLst xmlns:p="http://schemas.openxmlformats.org/presentationml/2006/main">
  <p:tag name="KSO_WM_SLIDE_BACKGROUND_TYPE" val="general"/>
  <p:tag name="KSO_WM_UNIT_TYPE" val="i"/>
</p:tagLst>
</file>

<file path=ppt/tags/tag126.xml><?xml version="1.0" encoding="utf-8"?>
<p:tagLst xmlns:p="http://schemas.openxmlformats.org/presentationml/2006/main">
  <p:tag name="KSO_WM_SLIDE_BACKGROUND_TYPE" val="belt"/>
</p:tagLst>
</file>

<file path=ppt/tags/tag1260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1261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1262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12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1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1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73_1*l_h_i*1_1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0073_1*l_h_i*1_1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6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73_1*l_h_f*1_1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1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73_1*l_h_i*1_2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0073_1*l_h_i*1_2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SLIDE_BACKGROUND_TYPE" val="belt"/>
</p:tagLst>
</file>

<file path=ppt/tags/tag127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73_1*l_h_f*1_2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1271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3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7.493817364728017},&quot;minSize&quot;:{&quot;size1&quot;:47.49381736472801},&quot;normalSize&quot;:{&quot;size1&quot;:47.49381736472801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1272.xml><?xml version="1.0" encoding="utf-8"?>
<p:tagLst xmlns:p="http://schemas.openxmlformats.org/presentationml/2006/main">
  <p:tag name="KSO_WM_SLIDE_BACKGROUND_TYPE" val="general"/>
  <p:tag name="KSO_WM_UNIT_TYPE" val="i"/>
</p:tagLst>
</file>

<file path=ppt/tags/tag1273.xml><?xml version="1.0" encoding="utf-8"?>
<p:tagLst xmlns:p="http://schemas.openxmlformats.org/presentationml/2006/main">
  <p:tag name="KSO_WM_SLIDE_BACKGROUND_TYPE" val="general"/>
  <p:tag name="KSO_WM_UNIT_TYPE" val="i"/>
</p:tagLst>
</file>

<file path=ppt/tags/tag1274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1275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1276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1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12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1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3_1*q_h_i*1_1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p="http://schemas.openxmlformats.org/presentationml/2006/main">
  <p:tag name="KSO_WM_TEMPLATE_CATEGORY" val="custom"/>
  <p:tag name="KSO_WM_TEMPLATE_INDEX" val="20204174"/>
</p:tagLst>
</file>

<file path=ppt/tags/tag1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ID" val="diagram20211323_1*q_h_i*1_1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81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3_1*q_h_f*1_1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2"/>
  <p:tag name="KSO_WM_UNIT_ID" val="diagram20211323_1*q_h_i*1_1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3_1*q_h_i*1_3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ID" val="diagram20211323_1*q_h_i*1_3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85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3_1*q_h_f*1_3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2"/>
  <p:tag name="KSO_WM_UNIT_ID" val="diagram20211323_1*q_h_i*1_3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8"/>
  <p:tag name="KSO_WM_UNIT_TEXT_FILL_TYPE" val="1"/>
</p:tagLst>
</file>

<file path=ppt/tags/tag1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3_1*q_h_i*1_2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diagram20211323_1*q_h_i*1_2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89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3_1*q_h_f*1_2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29.xml><?xml version="1.0" encoding="utf-8"?>
<p:tagLst xmlns:p="http://schemas.openxmlformats.org/presentationml/2006/main">
  <p:tag name="KSO_WM_TEMPLATE_CATEGORY" val="custom"/>
  <p:tag name="KSO_WM_TEMPLATE_INDEX" val="20204174"/>
</p:tagLst>
</file>

<file path=ppt/tags/tag1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2"/>
  <p:tag name="KSO_WM_UNIT_ID" val="diagram20211323_1*q_h_i*1_2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9"/>
  <p:tag name="KSO_WM_UNIT_TEXT_FILL_TYPE" val="1"/>
</p:tagLst>
</file>

<file path=ppt/tags/tag1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3_1*q_i*1_1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3_1*q_i*1_2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3_1*q_i*1_3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4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3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7.493817364728017},&quot;minSize&quot;:{&quot;size1&quot;:47.49381736472801},&quot;normalSize&quot;:{&quot;size1&quot;:47.49381736472801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1295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6.xml><?xml version="1.0" encoding="utf-8"?>
<p:tagLst xmlns:p="http://schemas.openxmlformats.org/presentationml/2006/main">
  <p:tag name="KSO_WM_SLIDE_BACKGROUND_TYPE" val="bottomTop"/>
  <p:tag name="KSO_WM_UNIT_TYPE" val="i"/>
</p:tagLst>
</file>

<file path=ppt/tags/tag1297.xml><?xml version="1.0" encoding="utf-8"?>
<p:tagLst xmlns:p="http://schemas.openxmlformats.org/presentationml/2006/main">
  <p:tag name="KSO_WM_SLIDE_BACKGROUND_TYPE" val="bottomTop"/>
  <p:tag name="KSO_WM_UNIT_TYPE" val="i"/>
</p:tagLst>
</file>

<file path=ppt/tags/tag129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1299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174"/>
</p:tagLst>
</file>

<file path=ppt/tags/tag1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1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1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4_1*q_h_i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11324_1*q_h_i*1_1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05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4_1*q_h_f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1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4_1*q_h_i*1_2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11324_1*q_h_i*1_2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08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4_1*q_h_f*1_2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1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4_1*q_h_i*1_3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174_1*i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7c996b5595304be699659ee24c9c1910"/>
  <p:tag name="KSO_WM_UNIT_DECORATE_INFO" val="{&quot;DecorateInfoH&quot;:{&quot;IsAbs&quot;:true},&quot;DecorateInfoW&quot;:{&quot;IsAbs&quot;:false},&quot;DecorateInfoX&quot;:{&quot;IsAbs&quot;:true,&quot;Pos&quot;:0},&quot;DecorateInfoY&quot;:{&quot;IsAbs&quot;:true,&quot;Pos&quot;:0},&quot;ReferentInfo&quot;:{&quot;Id&quot;:&quot;a33dd79007f64afc81372970b12f25af&quot;,&quot;X&quot;:{&quot;Pos&quot;:0},&quot;Y&quot;:{&quot;Pos&quot;:2}},&quot;whChangeMode&quot;:0}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38e1616c31674b57bc0d1e5f0503c9d6"/>
  <p:tag name="KSO_WM_UNIT_LINE_FORE_SCHEMECOLOR_INDEX_BRIGHTNESS" val="0.25"/>
  <p:tag name="KSO_WM_UNIT_LINE_FORE_SCHEMECOLOR_INDEX" val="13"/>
  <p:tag name="KSO_WM_UNIT_LINE_FILL_TYPE" val="2"/>
</p:tagLst>
</file>

<file path=ppt/tags/tag1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11324_1*q_h_i*1_3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11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4_1*q_h_f*1_3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1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4_1*q_i*1_1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4_1*q_i*1_2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4_1*q_i*1_3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5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9:11&quot;,&quot;maxSize&quot;:{&quot;size1&quot;:32.799999999999997},&quot;minSize&quot;:{&quot;size1&quot;:24.600000000000001},&quot;normalSize&quot;:{&quot;size1&quot;:24.600000000000001},&quot;subLayout&quot;:[{&quot;horizontalAlign&quot;:0,&quot;id&quot;:&quot;2020-11-21T02:19:11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9:11&quot;,&quot;maxSize&quot;:{&quot;size1&quot;:68.099999999999994},&quot;minSize&quot;:{&quot;size1&quot;:36.200000000000003},&quot;normalSize&quot;:{&quot;size1&quot;:68.099999999999994},&quot;subLayout&quot;:[{&quot;horizontalAlign&quot;:0,&quot;id&quot;:&quot;2020-11-21T02:19:11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9:11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31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7.xml><?xml version="1.0" encoding="utf-8"?>
<p:tagLst xmlns:p="http://schemas.openxmlformats.org/presentationml/2006/main">
  <p:tag name="KSO_WM_SLIDE_BACKGROUND_TYPE" val="leftRight"/>
  <p:tag name="KSO_WM_UNIT_TYPE" val="i"/>
</p:tagLst>
</file>

<file path=ppt/tags/tag1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401_1*i*2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1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401_1*i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5"/>
  <p:tag name="KSO_WM_UNIT_FILL_TYPE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4_1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a33dd79007f64afc81372970b12f25af"/>
  <p:tag name="KSO_WM_UNIT_DEFAULT_FONT" val="24;60;4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ASSEMBLE_CHIP_INDEX" val="38e1616c31674b57bc0d1e5f0503c9d6"/>
  <p:tag name="KSO_WM_UNIT_TEXT_FILL_FORE_SCHEMECOLOR_INDEX_BRIGHTNESS" val="0.15"/>
  <p:tag name="KSO_WM_UNIT_TEXT_FILL_FORE_SCHEMECOLOR_INDEX" val="13"/>
  <p:tag name="KSO_WM_UNIT_TEXT_FILL_TYPE" val="1"/>
</p:tagLst>
</file>

<file path=ppt/tags/tag13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401_1*i*5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0"/>
  <p:tag name="KSO_WM_UNIT_TEXT_FILL_FORE_SCHEMECOLOR_INDEX" val="14"/>
  <p:tag name="KSO_WM_UNIT_TEXT_FILL_TYPE" val="1"/>
</p:tagLst>
</file>

<file path=ppt/tags/tag1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401_1*i*3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14;16;2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EXT_FILL_FORE_SCHEMECOLOR_INDEX_BRIGHTNESS" val="0"/>
  <p:tag name="KSO_WM_UNIT_TEXT_FILL_FORE_SCHEMECOLOR_INDEX" val="5"/>
  <p:tag name="KSO_WM_UNIT_TEXT_FILL_TYPE" val="1"/>
</p:tagLst>
</file>

<file path=ppt/tags/tag1322.xml><?xml version="1.0" encoding="utf-8"?>
<p:tagLst xmlns:p="http://schemas.openxmlformats.org/presentationml/2006/main">
  <p:tag name="KSO_WM_UNIT_ISCONTENTSTITLE" val="0"/>
  <p:tag name="KSO_WM_UNIT_PRESET_TEXT" val="点击此处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401_1*a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36;44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32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…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401_1*f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-0.05"/>
  <p:tag name="KSO_WM_UNIT_TEXT_FILL_FORE_SCHEMECOLOR_INDEX" val="14"/>
  <p:tag name="KSO_WM_UNIT_TEXT_FILL_TYPE" val="1"/>
</p:tagLst>
</file>

<file path=ppt/tags/tag1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401_1*i*4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1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3_2*q_h_i*1_1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ID" val="diagram20211323_2*q_h_i*1_1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27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3_2*q_h_f*1_1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2"/>
  <p:tag name="KSO_WM_UNIT_ID" val="diagram20211323_2*q_h_i*1_1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3_2*q_h_i*1_2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174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174"/>
  <p:tag name="KSO_WM_SLIDE_LAYOUT" val="a"/>
  <p:tag name="KSO_WM_SLIDE_LAYOUT_CNT" val="1"/>
  <p:tag name="KSO_WM_CHIP_GROUPID" val="5ebf6661ddc3daf3fef3f760"/>
  <p:tag name="KSO_WM_SLIDE_LAYOUT_INFO" val="{&quot;id&quot;:&quot;2020-09-27T19:36:14&quot;,&quot;margin&quot;:{&quot;bottom&quot;:7.4647703170776367,&quot;left&quot;:2.1176183223724365,&quot;right&quot;:18.345256805419922,&quot;top&quot;:6.4556212425231934}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7079210ff15d9a40ebaa8b"/>
  <p:tag name="KSO_WM_TEMPLATE_ASSEMBLE_GROUPID" val="5f7079210ff15d9a40ebaa8b"/>
  <p:tag name="KSO_WM_TEMPLATE_THUMBS_INDEX" val="1、2、3、7、15、45"/>
</p:tagLst>
</file>

<file path=ppt/tags/tag1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diagram20211323_2*q_h_i*1_2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31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3_2*q_h_f*1_2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2"/>
  <p:tag name="KSO_WM_UNIT_ID" val="diagram20211323_2*q_h_i*1_2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</p:tagLst>
</file>

<file path=ppt/tags/tag1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diagram20211323_2*q_h_i*1_4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3"/>
  <p:tag name="KSO_WM_UNIT_ID" val="diagram20211323_2*q_h_i*1_4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35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diagram20211323_2*q_h_f*1_4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4_2"/>
  <p:tag name="KSO_WM_UNIT_ID" val="diagram20211323_2*q_h_i*1_4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8"/>
  <p:tag name="KSO_WM_UNIT_TEXT_FILL_TYPE" val="1"/>
</p:tagLst>
</file>

<file path=ppt/tags/tag1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3_2*q_h_i*1_3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ID" val="diagram20211323_2*q_h_i*1_3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39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3_2*q_h_f*1_3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1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2"/>
  <p:tag name="KSO_WM_UNIT_ID" val="diagram20211323_2*q_h_i*1_3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9"/>
  <p:tag name="KSO_WM_UNIT_TEXT_FILL_TYPE" val="1"/>
</p:tagLst>
</file>

<file path=ppt/tags/tag1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3_2*q_i*1_1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3_2*q_i*1_2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3_2*q_i*1_3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diagram20211323_2*q_i*1_4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5.xml><?xml version="1.0" encoding="utf-8"?>
<p:tagLst xmlns:p="http://schemas.openxmlformats.org/presentationml/2006/main">
  <p:tag name="KSO_WM_SLIDE_ID" val="diagram20203401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98*540"/>
  <p:tag name="KSO_WM_SLIDE_POSITION" val="0*0"/>
  <p:tag name="KSO_WM_TAG_VERSION" val="1.0"/>
  <p:tag name="KSO_WM_BEAUTIFY_FLAG" val="#wm#"/>
  <p:tag name="KSO_WM_TEMPLATE_CATEGORY" val="diagram"/>
  <p:tag name="KSO_WM_TEMPLATE_INDEX" val="20203401"/>
  <p:tag name="KSO_WM_SLIDE_LAYOUT" val="a_d_f_i"/>
  <p:tag name="KSO_WM_SLIDE_LAYOUT_CNT" val="1_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1-21T02:19:11&quot;,&quot;maxSize&quot;:{&quot;size1&quot;:33.399999999999999},&quot;minSize&quot;:{&quot;size1&quot;:33.399999999999999},&quot;normalSize&quot;:{&quot;size1&quot;:33.399999999999999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21T02:19:11&quot;,&quot;margin&quot;:{&quot;bottom&quot;:2.9300000667572021,&quot;left&quot;:2.119999885559082,&quot;right&quot;:1.690000057220459,&quot;top&quot;:3.2699997425079346},&quot;maxSize&quot;:{&quot;size1&quot;:65.599999999999994},&quot;minSize&quot;:{&quot;size1&quot;:39.299999999999997},&quot;normalSize&quot;:{&quot;size1&quot;:52.399999999999999},&quot;subLayout&quot;:[{&quot;id&quot;:&quot;2020-11-21T02:19:11&quot;,&quot;margin&quot;:{&quot;bottom&quot;:0.39399999380111694,&quot;left&quot;:2.119999885559082,&quot;right&quot;:1.690000057220459,&quot;top&quot;:3.2699997425079346},&quot;type&quot;:0},{&quot;id&quot;:&quot;2020-11-21T02:19:11&quot;,&quot;margin&quot;:{&quot;bottom&quot;:2.9300000667572021,&quot;left&quot;:2.119999885559082,&quot;right&quot;:1.690000057220459,&quot;top&quot;:0.026000002399086952},&quot;type&quot;:0}],&quot;type&quot;:0},{&quot;id&quot;:&quot;2020-11-21T02:19:11&quot;,&quot;margin&quot;:{&quot;bottom&quot;:2.5399999618530273,&quot;left&quot;:2.119999885559082,&quot;right&quot;:2.5399999618530273,&quot;top&quot;:2.5399999618530273},&quot;type&quot;:0}],&quot;type&quot;:0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13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13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134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9.xml><?xml version="1.0" encoding="utf-8"?>
<p:tagLst xmlns:p="http://schemas.openxmlformats.org/presentationml/2006/main">
  <p:tag name="KSO_WM_SLIDE_BACKGROUND_TYPE" val="frame"/>
  <p:tag name="KSO_WM_UNIT_TYPE" val="i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1350.xml><?xml version="1.0" encoding="utf-8"?>
<p:tagLst xmlns:p="http://schemas.openxmlformats.org/presentationml/2006/main">
  <p:tag name="KSO_WM_SLIDE_BACKGROUND_TYPE" val="frame"/>
  <p:tag name="KSO_WM_UNIT_TYPE" val="i"/>
</p:tagLst>
</file>

<file path=ppt/tags/tag1351.xml><?xml version="1.0" encoding="utf-8"?>
<p:tagLst xmlns:p="http://schemas.openxmlformats.org/presentationml/2006/main">
  <p:tag name="KSO_WM_UNIT_BLOCK" val="0"/>
  <p:tag name="KSO_WM_UNIT_DEC_AREA_ID" val="2c6a0f3c434241329426abc25a2861f4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90_1*i*2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16ac6938993a4d4db8baafb0633c7f62&quot;,&quot;X&quot;:{&quot;Pos&quot;:2},&quot;Y&quot;:{&quot;Pos&quot;:0}},&quot;whChangeMode&quot;:0}"/>
  <p:tag name="KSO_WM_CHIP_GROUPID" val="5e71e94347edf80c4a5df17c"/>
  <p:tag name="KSO_WM_CHIP_XID" val="5e71e94347edf80c4a5df17d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5f9aa7cf989d9bef5b907ec6"/>
  <p:tag name="KSO_WM_TEMPLATE_ASSEMBLE_GROUPID" val="5f9aa7cf989d9bef5b907ec6"/>
</p:tagLst>
</file>

<file path=ppt/tags/tag1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7a38d1ad8374d69a6527064fe000a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64de5118f5d242f383f8a5f5b7bfb516"/>
  <p:tag name="KSO_WM_UNIT_TEXT_FILL_FORE_SCHEMECOLOR_INDEX_BRIGHTNESS" val="0"/>
  <p:tag name="KSO_WM_UNIT_TEXT_FILL_FORE_SCHEMECOLOR_INDEX" val="13"/>
  <p:tag name="KSO_WM_UNIT_TEXT_FILL_TYPE" val="1"/>
  <p:tag name="KSO_WM_TEMPLATE_ASSEMBLE_XID" val="5f9aa7cf989d9bef5b907ec6"/>
  <p:tag name="KSO_WM_TEMPLATE_ASSEMBLE_GROUPID" val="5f9aa7cf989d9bef5b907ec6"/>
</p:tagLst>
</file>

<file path=ppt/tags/tag135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b21b26bab1b8433ea4f7e8f3c65925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be3b66e08344f508231e30a4c7e5286"/>
  <p:tag name="KSO_WM_UNIT_TEXT_FILL_FORE_SCHEMECOLOR_INDEX_BRIGHTNESS" val="0.25"/>
  <p:tag name="KSO_WM_UNIT_TEXT_FILL_FORE_SCHEMECOLOR_INDEX" val="13"/>
  <p:tag name="KSO_WM_UNIT_TEXT_FILL_TYPE" val="1"/>
  <p:tag name="KSO_WM_TEMPLATE_ASSEMBLE_XID" val="5f9aa7cf989d9bef5b907ec6"/>
  <p:tag name="KSO_WM_TEMPLATE_ASSEMBLE_GROUPID" val="5f9aa7cf989d9bef5b907ec6"/>
</p:tagLst>
</file>

<file path=ppt/tags/tag1354.xml><?xml version="1.0" encoding="utf-8"?>
<p:tagLst xmlns:p="http://schemas.openxmlformats.org/presentationml/2006/main">
  <p:tag name="KSO_WM_UNIT_VALUE" val="1481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590_1*d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6ac6938993a4d4db8baafb0633c7f6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d83a31882c64d59ba6fe4eaf3f97ae3"/>
  <p:tag name="KSO_WM_UNIT_PLACING_PICTURE" val="3d83a31882c64d59ba6fe4eaf3f97ae3"/>
  <p:tag name="KSO_WM_UNIT_SUPPORT_UNIT_TYPE" val="[&quot;d&quot;,&quot;θ&quot;]"/>
  <p:tag name="KSO_WM_TEMPLATE_ASSEMBLE_XID" val="5f9aa7cf989d9bef5b907ec6"/>
  <p:tag name="KSO_WM_TEMPLATE_ASSEMBLE_GROUPID" val="5f9aa7cf989d9bef5b907ec6"/>
</p:tagLst>
</file>

<file path=ppt/tags/tag13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0-29T19:30:24&quot;,&quot;maxSize&quot;:{&quot;size1&quot;:42.5},&quot;minSize&quot;:{&quot;size1&quot;:40},&quot;normalSize&quot;:{&quot;size1&quot;:40},&quot;subLayout&quot;:[{&quot;id&quot;:&quot;2020-10-29T19:30:24&quot;,&quot;maxSize&quot;:{&quot;size1&quot;:42.200000000000003},&quot;minSize&quot;:{&quot;size1&quot;:31.100000000000001},&quot;normalSize&quot;:{&quot;size1&quot;:32.470555555555556},&quot;subLayout&quot;:[{&quot;id&quot;:&quot;2020-10-29T19:30:24&quot;,&quot;margin&quot;:{&quot;bottom&quot;:0,&quot;left&quot;:2.5399999618530273,&quot;right&quot;:0,&quot;top&quot;:4.2329998016357422},&quot;type&quot;:0},{&quot;id&quot;:&quot;2020-10-29T19:30:24&quot;,&quot;margin&quot;:{&quot;bottom&quot;:4.2329998016357422,&quot;left&quot;:2.5399999618530273,&quot;right&quot;:0,&quot;top&quot;:0.42300000786781311},&quot;type&quot;:0}],&quot;type&quot;:0},{&quot;id&quot;:&quot;2020-10-29T19:30:2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5f9aa7cf989d9bef5b907ec6"/>
  <p:tag name="KSO_WM_TEMPLATE_ASSEMBLE_GROUPID" val="5f9aa7cf989d9bef5b907ec6"/>
</p:tagLst>
</file>

<file path=ppt/tags/tag1356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45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9decb010d23747ebb812aad740fe951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32790d2dcb24150be189d5df3d0dde9"/>
  <p:tag name="KSO_WM_UNIT_TEXT_FILL_FORE_SCHEMECOLOR_INDEX_BRIGHTNESS" val="0.15"/>
  <p:tag name="KSO_WM_UNIT_TEXT_FILL_FORE_SCHEMECOLOR_INDEX" val="13"/>
  <p:tag name="KSO_WM_UNIT_TEXT_FILL_TYPE" val="1"/>
</p:tagLst>
</file>

<file path=ppt/tags/tag135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left&quot;,&quot;slide_type&quot;:[&quot;endPage&quot;],&quot;aspect_ratio&quot;:&quot;16:9&quot;}"/>
  <p:tag name="KSO_WM_CHIP_XID" val="5ec34a930ac41c4a0a525d3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174_45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5"/>
  <p:tag name="KSO_WM_SLIDE_SIZE" val="380*460"/>
  <p:tag name="KSO_WM_SLIDE_POSITION" val="60*39"/>
  <p:tag name="KSO_WM_TAG_VERSION" val="1.0"/>
  <p:tag name="KSO_WM_SLIDE_LAYOUT" val="a_b"/>
  <p:tag name="KSO_WM_SLIDE_LAYOUT_CNT" val="1_1"/>
  <p:tag name="KSO_WM_CHIP_GROUPID" val="5ebf6661ddc3daf3fef3f760"/>
  <p:tag name="KSO_WM_SLIDE_LAYOUT_INFO" val="{&quot;id&quot;:&quot;2020-09-27T19:36:23&quot;,&quot;maxSize&quot;:{&quot;size1&quot;:57.359655535662611},&quot;minSize&quot;:{&quot;size1&quot;:39.159655535662615},&quot;normalSize&quot;:{&quot;size1&quot;:47.159655535662615},&quot;subLayout&quot;:[{&quot;id&quot;:&quot;2020-09-27T19:36:23&quot;,&quot;margin&quot;:{&quot;bottom&quot;:0.20371510088443756,&quot;left&quot;:2.1166832447052002,&quot;right&quot;:18.344322204589844,&quot;top&quot;:6.8425774574279785},&quot;type&quot;:0},{&quot;id&quot;:&quot;2020-09-27T19:36:23&quot;,&quot;margin&quot;:{&quot;bottom&quot;:6.842564582824707,&quot;left&quot;:2.1166832447052002,&quot;right&quot;:18.344322204589844,&quot;top&quot;:0.21961826086044312},&quot;type&quot;:0}],&quot;type&quot;:0}"/>
  <p:tag name="KSO_WM_SLIDE_BK_DARK_LIGHT" val="2"/>
  <p:tag name="KSO_WM_SLIDE_BACKGROUND_TYPE" val="general"/>
  <p:tag name="KSO_WM_SLIDE_SUPPORT_FEATURE_TYPE" val="0"/>
  <p:tag name="KSO_WM_TEMPLATE_ASSEMBLE_XID" val="5f7079210ff15d9a40ebaaa4"/>
  <p:tag name="KSO_WM_TEMPLATE_ASSEMBLE_GROUPID" val="5f7079210ff15d9a40ebaaa4"/>
</p:tagLst>
</file>

<file path=ppt/tags/tag13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SLIDE_BACKGROUND_TYPE" val="frame"/>
  <p:tag name="KSO_WM_UNIT_TYPE" val="i"/>
</p:tagLst>
</file>

<file path=ppt/tags/tag138.xml><?xml version="1.0" encoding="utf-8"?>
<p:tagLst xmlns:p="http://schemas.openxmlformats.org/presentationml/2006/main">
  <p:tag name="KSO_WM_SLIDE_BACKGROUND_TYPE" val="frame"/>
  <p:tag name="KSO_WM_UNIT_TYPE" val="i"/>
</p:tagLst>
</file>

<file path=ppt/tags/tag139.xml><?xml version="1.0" encoding="utf-8"?>
<p:tagLst xmlns:p="http://schemas.openxmlformats.org/presentationml/2006/main">
  <p:tag name="KSO_WM_UNIT_BLOCK" val="0"/>
  <p:tag name="KSO_WM_UNIT_DEC_AREA_ID" val="2c6a0f3c434241329426abc25a2861f4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90_1*i*2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16ac6938993a4d4db8baafb0633c7f62&quot;,&quot;X&quot;:{&quot;Pos&quot;:2},&quot;Y&quot;:{&quot;Pos&quot;:0}},&quot;whChangeMode&quot;:0}"/>
  <p:tag name="KSO_WM_CHIP_GROUPID" val="5e71e94347edf80c4a5df17c"/>
  <p:tag name="KSO_WM_CHIP_XID" val="5e71e94347edf80c4a5df17d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5f9aa7cf989d9bef5b907ec6"/>
  <p:tag name="KSO_WM_TEMPLATE_ASSEMBLE_GROUPID" val="5f9aa7cf989d9bef5b907ec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7a38d1ad8374d69a6527064fe000a3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64de5118f5d242f383f8a5f5b7bfb516"/>
  <p:tag name="KSO_WM_UNIT_TEXT_FILL_FORE_SCHEMECOLOR_INDEX_BRIGHTNESS" val="0"/>
  <p:tag name="KSO_WM_UNIT_TEXT_FILL_FORE_SCHEMECOLOR_INDEX" val="13"/>
  <p:tag name="KSO_WM_UNIT_TEXT_FILL_TYPE" val="1"/>
  <p:tag name="KSO_WM_TEMPLATE_ASSEMBLE_XID" val="5f9aa7cf989d9bef5b907ec6"/>
  <p:tag name="KSO_WM_TEMPLATE_ASSEMBLE_GROUPID" val="5f9aa7cf989d9bef5b907ec6"/>
</p:tagLst>
</file>

<file path=ppt/tags/tag14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b21b26bab1b8433ea4f7e8f3c65925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be3b66e08344f508231e30a4c7e5286"/>
  <p:tag name="KSO_WM_UNIT_TEXT_FILL_FORE_SCHEMECOLOR_INDEX_BRIGHTNESS" val="0.25"/>
  <p:tag name="KSO_WM_UNIT_TEXT_FILL_FORE_SCHEMECOLOR_INDEX" val="13"/>
  <p:tag name="KSO_WM_UNIT_TEXT_FILL_TYPE" val="1"/>
  <p:tag name="KSO_WM_TEMPLATE_ASSEMBLE_XID" val="5f9aa7cf989d9bef5b907ec6"/>
  <p:tag name="KSO_WM_TEMPLATE_ASSEMBLE_GROUPID" val="5f9aa7cf989d9bef5b907ec6"/>
</p:tagLst>
</file>

<file path=ppt/tags/tag142.xml><?xml version="1.0" encoding="utf-8"?>
<p:tagLst xmlns:p="http://schemas.openxmlformats.org/presentationml/2006/main">
  <p:tag name="KSO_WM_UNIT_VALUE" val="1481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7590_1*d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6ac6938993a4d4db8baafb0633c7f6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d83a31882c64d59ba6fe4eaf3f97ae3"/>
  <p:tag name="KSO_WM_UNIT_PLACING_PICTURE" val="3d83a31882c64d59ba6fe4eaf3f97ae3"/>
  <p:tag name="KSO_WM_UNIT_SUPPORT_UNIT_TYPE" val="[&quot;d&quot;,&quot;θ&quot;]"/>
  <p:tag name="KSO_WM_TEMPLATE_ASSEMBLE_XID" val="5f9aa7cf989d9bef5b907ec6"/>
  <p:tag name="KSO_WM_TEMPLATE_ASSEMBLE_GROUPID" val="5f9aa7cf989d9bef5b907ec6"/>
</p:tagLst>
</file>

<file path=ppt/tags/tag143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0-29T19:30:24&quot;,&quot;maxSize&quot;:{&quot;size1&quot;:42.5},&quot;minSize&quot;:{&quot;size1&quot;:40},&quot;normalSize&quot;:{&quot;size1&quot;:40},&quot;subLayout&quot;:[{&quot;id&quot;:&quot;2020-10-29T19:30:24&quot;,&quot;maxSize&quot;:{&quot;size1&quot;:42.557399936075569},&quot;minSize&quot;:{&quot;size1&quot;:31.457399936075564},&quot;normalSize&quot;:{&quot;size1&quot;:32.827955491631123},&quot;subLayout&quot;:[{&quot;id&quot;:&quot;2020-10-29T19:30:24&quot;,&quot;margin&quot;:{&quot;bottom&quot;:0,&quot;left&quot;:2.5399999618530273,&quot;right&quot;:0,&quot;top&quot;:4.2329998016357422},&quot;type&quot;:0},{&quot;id&quot;:&quot;2020-10-29T19:30:24&quot;,&quot;margin&quot;:{&quot;bottom&quot;:4.2329998016357422,&quot;left&quot;:2.5399999618530273,&quot;right&quot;:0,&quot;top&quot;:0.42300000786781311},&quot;type&quot;:0}],&quot;type&quot;:0},{&quot;id&quot;:&quot;2020-10-29T19:30:2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K_DARK_LIGHT" val="2"/>
  <p:tag name="KSO_WM_SLIDE_BACKGROUND_TYPE" val="frame"/>
  <p:tag name="KSO_WM_SLIDE_SUPPORT_FEATURE_TYPE" val="0"/>
  <p:tag name="KSO_WM_TEMPLATE_ASSEMBLE_XID" val="5f9aa7cf989d9bef5b907ec6"/>
  <p:tag name="KSO_WM_TEMPLATE_ASSEMBLE_GROUPID" val="5f9aa7cf989d9bef5b907ec6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14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SLIDE_BACKGROUND_TYPE" val="bottomTop"/>
  <p:tag name="KSO_WM_UNIT_TYPE" val="i"/>
</p:tagLst>
</file>

<file path=ppt/tags/tag148.xml><?xml version="1.0" encoding="utf-8"?>
<p:tagLst xmlns:p="http://schemas.openxmlformats.org/presentationml/2006/main">
  <p:tag name="KSO_WM_SLIDE_BACKGROUND_TYPE" val="bottomTop"/>
  <p:tag name="KSO_WM_UNIT_TYPE" val="i"/>
</p:tagLst>
</file>

<file path=ppt/tags/tag14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871_5*l_h_i*1_4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871_5*l_h_i*1_3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871_5*l_h_i*1_2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871_5*l_h_i*1_1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71_5*l_h_f*1_1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71_5*l_h_f*1_2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71_5*l_h_f*1_3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871_5*l_h_f*1_4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0871_5*l_h_i*1_5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9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0871_5*l_h_f*1_5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25&quot;,&quot;maxSize&quot;:{&quot;size1&quot;:53.299999999999997},&quot;minSize&quot;:{&quot;size1&quot;:24.600000000000001},&quot;normalSize&quot;:{&quot;size1&quot;:24.600000000000001},&quot;subLayout&quot;:[{&quot;id&quot;:&quot;2020-11-21T02:18:25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0-11-21T02:18:25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16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SLIDE_BACKGROUND_TYPE" val="leftRight"/>
  <p:tag name="KSO_WM_UNIT_TYPE" val="i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401_1*i*2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401_1*i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5"/>
  <p:tag name="KSO_WM_UNIT_FILL_TYPE" val="1"/>
</p:tagLst>
</file>

<file path=ppt/tags/tag1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401_1*i*5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0"/>
  <p:tag name="KSO_WM_UNIT_TEXT_FILL_FORE_SCHEMECOLOR_INDEX" val="14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401_1*i*3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14;16;2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EXT_FILL_FORE_SCHEMECOLOR_INDEX_BRIGHTNESS" val="0"/>
  <p:tag name="KSO_WM_UNIT_TEXT_FILL_FORE_SCHEMECOLOR_INDEX" val="5"/>
  <p:tag name="KSO_WM_UNIT_TEXT_FILL_TYPE" val="1"/>
</p:tagLst>
</file>

<file path=ppt/tags/tag167.xml><?xml version="1.0" encoding="utf-8"?>
<p:tagLst xmlns:p="http://schemas.openxmlformats.org/presentationml/2006/main">
  <p:tag name="KSO_WM_UNIT_ISCONTENTSTITLE" val="0"/>
  <p:tag name="KSO_WM_UNIT_PRESET_TEXT" val="点击此处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401_1*a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36;44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68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…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401_1*f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-0.05"/>
  <p:tag name="KSO_WM_UNIT_TEXT_FILL_FORE_SCHEMECOLOR_INDEX" val="14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401_1*i*4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6364_4*l_h_i*1_1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6"/>
  <p:tag name="KSO_WM_UNIT_ID" val="diagram20206364_4*l_h_i*1_1_6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SUBTYPE" val="a"/>
  <p:tag name="KSO_WM_UNIT_PRESET_TEXT" val="单击此处添加您的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6364_4*l_h_f*1_1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1"/>
  <p:tag name="KSO_WM_UNIT_ID" val="diagram20206364_4*l_h_i*1_1_11"/>
  <p:tag name="KSO_WM_TEMPLATE_CATEGORY" val="diagram"/>
  <p:tag name="KSO_WM_TEMPLATE_INDEX" val="20206364"/>
  <p:tag name="KSO_WM_UNIT_LAYERLEVEL" val="1_1_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2"/>
  <p:tag name="KSO_WM_UNIT_ID" val="diagram20206364_4*l_h_i*1_1_1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3"/>
  <p:tag name="KSO_WM_UNIT_ID" val="diagram20206364_4*l_h_i*1_1_1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4"/>
  <p:tag name="KSO_WM_UNIT_ID" val="diagram20206364_4*l_h_i*1_1_1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6364_4*l_h_i*1_1_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6364_4*l_h_i*1_1_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6364_4*l_h_i*1_1_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06364_4*l_h_i*1_1_5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diagram20206364_4*l_h_i*1_1_7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8"/>
  <p:tag name="KSO_WM_UNIT_ID" val="diagram20206364_4*l_h_i*1_1_8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9"/>
  <p:tag name="KSO_WM_UNIT_ID" val="diagram20206364_4*l_h_i*1_1_9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0"/>
  <p:tag name="KSO_WM_UNIT_ID" val="diagram20206364_4*l_h_i*1_1_10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6364_4*l_h_i*1_2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SUBTYPE" val="a"/>
  <p:tag name="KSO_WM_UNIT_PRESET_TEXT" val="单击此处添加您的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6364_4*l_h_f*1_2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6"/>
  <p:tag name="KSO_WM_UNIT_ID" val="diagram20206364_4*l_h_i*1_2_6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1"/>
  <p:tag name="KSO_WM_UNIT_ID" val="diagram20206364_4*l_h_i*1_2_11"/>
  <p:tag name="KSO_WM_TEMPLATE_CATEGORY" val="diagram"/>
  <p:tag name="KSO_WM_TEMPLATE_INDEX" val="20206364"/>
  <p:tag name="KSO_WM_UNIT_LAYERLEVEL" val="1_1_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2"/>
  <p:tag name="KSO_WM_UNIT_ID" val="diagram20206364_4*l_h_i*1_2_1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3"/>
  <p:tag name="KSO_WM_UNIT_ID" val="diagram20206364_4*l_h_i*1_2_1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4"/>
  <p:tag name="KSO_WM_UNIT_ID" val="diagram20206364_4*l_h_i*1_2_1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6364_4*l_h_i*1_2_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6364_4*l_h_i*1_2_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6364_4*l_h_i*1_2_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06364_4*l_h_i*1_2_5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diagram20206364_4*l_h_i*1_2_7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8"/>
  <p:tag name="KSO_WM_UNIT_ID" val="diagram20206364_4*l_h_i*1_2_8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9"/>
  <p:tag name="KSO_WM_UNIT_ID" val="diagram20206364_4*l_h_i*1_2_9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0"/>
  <p:tag name="KSO_WM_UNIT_ID" val="diagram20206364_4*l_h_i*1_2_10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6364_4*l_h_i*1_3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6"/>
  <p:tag name="KSO_WM_UNIT_ID" val="diagram20206364_4*l_h_i*1_3_6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6364_4*l_h_i*1_4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6"/>
  <p:tag name="KSO_WM_UNIT_ID" val="diagram20206364_4*l_h_i*1_4_6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06364_4*l_h_i*1_5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6"/>
  <p:tag name="KSO_WM_UNIT_ID" val="diagram20206364_4*l_h_i*1_5_6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SUBTYPE" val="a"/>
  <p:tag name="KSO_WM_UNIT_PRESET_TEXT" val="单击此处添加您的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6364_4*l_h_f*1_3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SUBTYPE" val="a"/>
  <p:tag name="KSO_WM_UNIT_PRESET_TEXT" val="单击此处添加您的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6364_4*l_h_f*1_4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UNIT_SUBTYPE" val="a"/>
  <p:tag name="KSO_WM_UNIT_PRESET_TEXT" val="单击此处添加您的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06364_4*l_h_f*1_5_1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1"/>
  <p:tag name="KSO_WM_UNIT_ID" val="diagram20206364_4*l_h_i*1_4_11"/>
  <p:tag name="KSO_WM_TEMPLATE_CATEGORY" val="diagram"/>
  <p:tag name="KSO_WM_TEMPLATE_INDEX" val="20206364"/>
  <p:tag name="KSO_WM_UNIT_LAYERLEVEL" val="1_1_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2"/>
  <p:tag name="KSO_WM_UNIT_ID" val="diagram20206364_4*l_h_i*1_4_1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3"/>
  <p:tag name="KSO_WM_UNIT_ID" val="diagram20206364_4*l_h_i*1_4_1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4"/>
  <p:tag name="KSO_WM_UNIT_ID" val="diagram20206364_4*l_h_i*1_4_1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6364_4*l_h_i*1_4_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06364_4*l_h_i*1_4_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06364_4*l_h_i*1_4_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06364_4*l_h_i*1_4_5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diagram20206364_4*l_h_i*1_4_7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8"/>
  <p:tag name="KSO_WM_UNIT_ID" val="diagram20206364_4*l_h_i*1_4_8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9"/>
  <p:tag name="KSO_WM_UNIT_ID" val="diagram20206364_4*l_h_i*1_4_9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0"/>
  <p:tag name="KSO_WM_UNIT_ID" val="diagram20206364_4*l_h_i*1_4_10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1"/>
  <p:tag name="KSO_WM_UNIT_ID" val="diagram20206364_4*l_h_i*1_3_11"/>
  <p:tag name="KSO_WM_TEMPLATE_CATEGORY" val="diagram"/>
  <p:tag name="KSO_WM_TEMPLATE_INDEX" val="20206364"/>
  <p:tag name="KSO_WM_UNIT_LAYERLEVEL" val="1_1_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2"/>
  <p:tag name="KSO_WM_UNIT_ID" val="diagram20206364_4*l_h_i*1_3_1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3"/>
  <p:tag name="KSO_WM_UNIT_ID" val="diagram20206364_4*l_h_i*1_3_1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4"/>
  <p:tag name="KSO_WM_UNIT_ID" val="diagram20206364_4*l_h_i*1_3_1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6364_4*l_h_i*1_3_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06364_4*l_h_i*1_3_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06364_4*l_h_i*1_3_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06364_4*l_h_i*1_3_5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diagram20206364_4*l_h_i*1_3_7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8"/>
  <p:tag name="KSO_WM_UNIT_ID" val="diagram20206364_4*l_h_i*1_3_8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9"/>
  <p:tag name="KSO_WM_UNIT_ID" val="diagram20206364_4*l_h_i*1_3_9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0"/>
  <p:tag name="KSO_WM_UNIT_ID" val="diagram20206364_4*l_h_i*1_3_10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1"/>
  <p:tag name="KSO_WM_UNIT_ID" val="diagram20206364_4*l_h_i*1_5_11"/>
  <p:tag name="KSO_WM_TEMPLATE_CATEGORY" val="diagram"/>
  <p:tag name="KSO_WM_TEMPLATE_INDEX" val="20206364"/>
  <p:tag name="KSO_WM_UNIT_LAYERLEVEL" val="1_1_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2"/>
  <p:tag name="KSO_WM_UNIT_ID" val="diagram20206364_4*l_h_i*1_5_1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8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3"/>
  <p:tag name="KSO_WM_UNIT_ID" val="diagram20206364_4*l_h_i*1_5_1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4"/>
  <p:tag name="KSO_WM_UNIT_ID" val="diagram20206364_4*l_h_i*1_5_1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06364_4*l_h_i*1_5_2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06364_4*l_h_i*1_5_3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4"/>
  <p:tag name="KSO_WM_UNIT_ID" val="diagram20206364_4*l_h_i*1_5_4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5"/>
  <p:tag name="KSO_WM_UNIT_ID" val="diagram20206364_4*l_h_i*1_5_5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7"/>
  <p:tag name="KSO_WM_UNIT_ID" val="diagram20206364_4*l_h_i*1_5_7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8"/>
  <p:tag name="KSO_WM_UNIT_ID" val="diagram20206364_4*l_h_i*1_5_8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9"/>
  <p:tag name="KSO_WM_UNIT_ID" val="diagram20206364_4*l_h_i*1_5_9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0"/>
  <p:tag name="KSO_WM_UNIT_ID" val="diagram20206364_4*l_h_i*1_5_10"/>
  <p:tag name="KSO_WM_TEMPLATE_CATEGORY" val="diagram"/>
  <p:tag name="KSO_WM_TEMPLATE_INDEX" val="20206364"/>
  <p:tag name="KSO_WM_UNIT_LAYERLEVEL" val="1_1_1"/>
  <p:tag name="KSO_WM_TAG_VERSION" val="1.0"/>
  <p:tag name="KSO_WM_BEAUTIFY_FLAG" val="#wm#"/>
  <p:tag name="KSO_WM_UNIT_FILL_FORE_SCHEMECOLOR_INDEX_BRIGHTNESS" val="-0.1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SLIDE_ID" val="diagram20203401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98*540"/>
  <p:tag name="KSO_WM_SLIDE_POSITION" val="0*0"/>
  <p:tag name="KSO_WM_TAG_VERSION" val="1.0"/>
  <p:tag name="KSO_WM_BEAUTIFY_FLAG" val="#wm#"/>
  <p:tag name="KSO_WM_TEMPLATE_CATEGORY" val="diagram"/>
  <p:tag name="KSO_WM_TEMPLATE_INDEX" val="20203401"/>
  <p:tag name="KSO_WM_SLIDE_LAYOUT" val="a_d_f_i"/>
  <p:tag name="KSO_WM_SLIDE_LAYOUT_CNT" val="1_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1-21T02:18:26&quot;,&quot;maxSize&quot;:{&quot;size1&quot;:33.399999999999999},&quot;minSize&quot;:{&quot;size1&quot;:33.399999999999999},&quot;normalSize&quot;:{&quot;size1&quot;:33.399999999999999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21T02:18:26&quot;,&quot;margin&quot;:{&quot;bottom&quot;:2.9300000667572021,&quot;left&quot;:2.119999885559082,&quot;right&quot;:1.690000057220459,&quot;top&quot;:3.2699997425079346},&quot;maxSize&quot;:{&quot;size1&quot;:65.599999999999994},&quot;minSize&quot;:{&quot;size1&quot;:39.299999999999997},&quot;normalSize&quot;:{&quot;size1&quot;:52.399999999999999},&quot;subLayout&quot;:[{&quot;id&quot;:&quot;2020-11-21T02:18:26&quot;,&quot;margin&quot;:{&quot;bottom&quot;:0.39399999380111694,&quot;left&quot;:2.119999885559082,&quot;right&quot;:1.690000057220459,&quot;top&quot;:3.2699997425079346},&quot;type&quot;:0},{&quot;id&quot;:&quot;2020-11-21T02:18:26&quot;,&quot;margin&quot;:{&quot;bottom&quot;:2.9300000667572021,&quot;left&quot;:2.119999885559082,&quot;right&quot;:1.690000057220459,&quot;top&quot;:0.026000002399086952},&quot;type&quot;:0}],&quot;type&quot;:0},{&quot;id&quot;:&quot;2020-11-21T02:18:26&quot;,&quot;margin&quot;:{&quot;bottom&quot;:2.5399999618530273,&quot;left&quot;:2.119999885559082,&quot;right&quot;:2.5399999618530273,&quot;top&quot;:2.5399999618530273},&quot;type&quot;:0}],&quot;type&quot;:0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24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SLIDE_BACKGROUND_TYPE" val="leftRight"/>
  <p:tag name="KSO_WM_UNIT_TYPE" val="i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401_1*i*2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401_1*i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5"/>
  <p:tag name="KSO_WM_UNI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401_1*i*5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0"/>
  <p:tag name="KSO_WM_UNIT_TEXT_FILL_FORE_SCHEMECOLOR_INDEX" val="14"/>
  <p:tag name="KSO_WM_UNIT_TEXT_FILL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401_1*i*3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14;16;2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EXT_FILL_FORE_SCHEMECOLOR_INDEX_BRIGHTNESS" val="0"/>
  <p:tag name="KSO_WM_UNIT_TEXT_FILL_FORE_SCHEMECOLOR_INDEX" val="5"/>
  <p:tag name="KSO_WM_UNIT_TEXT_FILL_TYPE" val="1"/>
</p:tagLst>
</file>

<file path=ppt/tags/tag252.xml><?xml version="1.0" encoding="utf-8"?>
<p:tagLst xmlns:p="http://schemas.openxmlformats.org/presentationml/2006/main">
  <p:tag name="KSO_WM_UNIT_ISCONTENTSTITLE" val="0"/>
  <p:tag name="KSO_WM_UNIT_PRESET_TEXT" val="点击此处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401_1*a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36;44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5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…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401_1*f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-0.05"/>
  <p:tag name="KSO_WM_UNIT_TEXT_FILL_FORE_SCHEMECOLOR_INDEX" val="14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401_1*i*4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88_3*l_h_i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56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88_3*l_h_f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88_3*l_h_i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58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88_3*l_h_f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088_3*l_h_i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088_3*l_h_f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088_3*l_h_i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62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088_3*l_h_f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SLIDE_ID" val="diagram20203401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98*540"/>
  <p:tag name="KSO_WM_SLIDE_POSITION" val="0*0"/>
  <p:tag name="KSO_WM_TAG_VERSION" val="1.0"/>
  <p:tag name="KSO_WM_BEAUTIFY_FLAG" val="#wm#"/>
  <p:tag name="KSO_WM_TEMPLATE_CATEGORY" val="diagram"/>
  <p:tag name="KSO_WM_TEMPLATE_INDEX" val="20203401"/>
  <p:tag name="KSO_WM_SLIDE_LAYOUT" val="a_d_f_i"/>
  <p:tag name="KSO_WM_SLIDE_LAYOUT_CNT" val="1_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1-21T02:18:27&quot;,&quot;maxSize&quot;:{&quot;size1&quot;:33.399999999999999},&quot;minSize&quot;:{&quot;size1&quot;:33.399999999999999},&quot;normalSize&quot;:{&quot;size1&quot;:33.399999999999999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21T02:18:27&quot;,&quot;margin&quot;:{&quot;bottom&quot;:2.9300000667572021,&quot;left&quot;:2.119999885559082,&quot;right&quot;:1.690000057220459,&quot;top&quot;:3.2699997425079346},&quot;maxSize&quot;:{&quot;size1&quot;:65.551443810153884},&quot;minSize&quot;:{&quot;size1&quot;:39.251443810153887},&quot;normalSize&quot;:{&quot;size1&quot;:61.592184550894629},&quot;subLayout&quot;:[{&quot;id&quot;:&quot;2020-11-21T02:18:27&quot;,&quot;margin&quot;:{&quot;bottom&quot;:0.39399999380111694,&quot;left&quot;:2.119999885559082,&quot;right&quot;:1.690000057220459,&quot;top&quot;:3.2699997425079346},&quot;type&quot;:0},{&quot;id&quot;:&quot;2020-11-21T02:18:27&quot;,&quot;margin&quot;:{&quot;bottom&quot;:2.9300000667572021,&quot;left&quot;:2.119999885559082,&quot;right&quot;:1.690000057220459,&quot;top&quot;:0.026000002399086952},&quot;type&quot;:0}],&quot;type&quot;:0},{&quot;id&quot;:&quot;2020-11-21T02:18:27&quot;,&quot;margin&quot;:{&quot;bottom&quot;:2.5399999618530273,&quot;left&quot;:2.119999885559082,&quot;right&quot;:2.5399999618530273,&quot;top&quot;:2.5399999618530273},&quot;type&quot;:0}],&quot;type&quot;:0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264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SLIDE_BACKGROUND_TYPE" val="topBottom"/>
  <p:tag name="KSO_WM_UNIT_TYPE" val="i"/>
</p:tagLst>
</file>

<file path=ppt/tags/tag266.xml><?xml version="1.0" encoding="utf-8"?>
<p:tagLst xmlns:p="http://schemas.openxmlformats.org/presentationml/2006/main">
  <p:tag name="KSO_WM_SLIDE_BACKGROUND_TYPE" val="topBottom"/>
  <p:tag name="KSO_WM_UNIT_TYPE" val="i"/>
</p:tagLst>
</file>

<file path=ppt/tags/tag267.xml><?xml version="1.0" encoding="utf-8"?>
<p:tagLst xmlns:p="http://schemas.openxmlformats.org/presentationml/2006/main">
  <p:tag name="KSO_WM_UNIT_PRESET_TEXT" val="点击输入正文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6_1*f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6_1*a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28;36;4"/>
  <p:tag name="KSO_WM_UNIT_BLOCK" val="1"/>
  <p:tag name="KSO_WM_UNIT_TEXT_FILL_FORE_SCHEMECOLOR_INDEX_BRIGHTNESS" val="0.25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0073_5*l_h_i*1_1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73_5*l_h_i*1_1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73_5*l_h_f*1_1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0073_5*l_h_i*1_2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73_5*l_h_i*1_2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73_5*l_h_f*1_2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0073_5*l_h_i*1_3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073_5*l_h_i*1_3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073_5*l_h_f*1_3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10073_5*l_h_i*1_6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210073_5*l_h_i*1_6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10073_5*l_h_f*1_6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10073_5*l_h_i*1_5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0073_5*l_h_i*1_5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0073_5*l_h_f*1_5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0073_5*l_h_i*1_4_2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073_5*l_h_i*1_4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FILL_FORE_SCHEMECOLOR_INDEX_BRIGHTNESS" val="0.6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073_5*l_h_f*1_4_1"/>
  <p:tag name="KSO_WM_TEMPLATE_CATEGORY" val="diagram"/>
  <p:tag name="KSO_WM_TEMPLATE_INDEX" val="20210073"/>
  <p:tag name="KSO_WM_UNIT_LAYERLEVEL" val="1_1_1"/>
  <p:tag name="KSO_WM_TAG_VERSION" val="1.0"/>
  <p:tag name="KSO_WM_BEAUTIFY_FLAG" val="#wm#"/>
  <p:tag name="KSO_WM_UNIT_PRESET_TEXT" val="在此输入你要阐述的观点。"/>
  <p:tag name="KSO_WM_UNIT_TEXT_FILL_FORE_SCHEMECOLOR_INDEX_BRIGHTNESS" val="0.25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SLIDE_ID" val="diagram20200316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0316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27&quot;,&quot;maxSize&quot;:{&quot;size1&quot;:76.047039820088287},&quot;minSize&quot;:{&quot;size1&quot;:39.247039820088283},&quot;normalSize&quot;:{&quot;size1&quot;:75.374424498930864},&quot;subLayout&quot;:[{&quot;backgroundInfo&quot;:[{&quot;bottom&quot;:0.23751984500000001,&quot;bottomAbs&quot;:false,&quot;left&quot;:0,&quot;leftAbs&quot;:false,&quot;right&quot;:0,&quot;rightAbs&quot;:false,&quot;top&quot;:0,&quot;topAbs&quot;:false,&quot;type&quot;:&quot;topBottom&quot;}],&quot;horizontalAlign&quot;:0,&quot;id&quot;:&quot;2020-11-21T02:18:27&quot;,&quot;margin&quot;:{&quot;bottom&quot;:0.60399997234344482,&quot;left&quot;:1.690000057220459,&quot;right&quot;:1.6950000524520874,&quot;top&quot;:1.690000057220459},&quot;marginOverLayout&quot;:{&quot;bottom&quot;:0.60399997234344482,&quot;left&quot;:1.690000057220459,&quot;right&quot;:1.6950000524520874,&quot;top&quot;:1.690000057220459},&quot;type&quot;:1,&quot;verticalAlign&quot;:2},{&quot;horizontalAlign&quot;:0,&quot;id&quot;:&quot;2020-11-21T02:18:27&quot;,&quot;margin&quot;:{&quot;bottom&quot;:1.7079999446868896,&quot;left&quot;:1.690000057220459,&quot;right&quot;:1.6950000524520874,&quot;top&quot;:0.026000002399086952},&quot;type&quot;:0,&quot;verticalAlign&quot;:0}],&quot;type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288.xml><?xml version="1.0" encoding="utf-8"?>
<p:tagLst xmlns:p="http://schemas.openxmlformats.org/presentationml/2006/main">
  <p:tag name="KSO_WM_SLIDE_BACKGROUND_TYPE" val="general"/>
  <p:tag name="KSO_WM_UNIT_TYPE" val="i"/>
</p:tagLst>
</file>

<file path=ppt/tags/tag289.xml><?xml version="1.0" encoding="utf-8"?>
<p:tagLst xmlns:p="http://schemas.openxmlformats.org/presentationml/2006/main">
  <p:tag name="KSO_WM_SLIDE_BACKGROUND_TYPE" val="general"/>
  <p:tag name="KSO_WM_UNIT_TYPE" val="i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291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292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2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2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48_1*l_h_i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648_1*l_h_i*1_1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48_1*l_h_f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48_1*l_h_i*1_1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48_1*l_h_i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648_1*l_h_i*1_2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48_1*l_h_f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48_1*l_h_i*1_2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1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6.228984726799865},&quot;minSize&quot;:{&quot;size1&quot;:46.228984726799858},&quot;normalSize&quot;:{&quot;size1&quot;:49.784540282355415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304.xml><?xml version="1.0" encoding="utf-8"?>
<p:tagLst xmlns:p="http://schemas.openxmlformats.org/presentationml/2006/main">
  <p:tag name="KSO_WM_SLIDE_BACKGROUND_TYPE" val="general"/>
  <p:tag name="KSO_WM_UNIT_TYPE" val="i"/>
</p:tagLst>
</file>

<file path=ppt/tags/tag305.xml><?xml version="1.0" encoding="utf-8"?>
<p:tagLst xmlns:p="http://schemas.openxmlformats.org/presentationml/2006/main">
  <p:tag name="KSO_WM_SLIDE_BACKGROUND_TYPE" val="general"/>
  <p:tag name="KSO_WM_UNIT_TYPE" val="i"/>
</p:tagLst>
</file>

<file path=ppt/tags/tag306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307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308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48_1*l_h_i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648_1*l_h_i*1_1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48_1*l_h_f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48_1*l_h_i*1_1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48_1*l_h_i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648_1*l_h_i*1_2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48_1*l_h_f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48_1*l_h_i*1_2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1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6.228984726799865},&quot;minSize&quot;:{&quot;size1&quot;:46.228984726799858},&quot;normalSize&quot;:{&quot;size1&quot;:49.784540282355415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322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SLIDE_BACKGROUND_TYPE" val="frame"/>
  <p:tag name="KSO_WM_UNIT_TYPE" val="i"/>
</p:tagLst>
</file>

<file path=ppt/tags/tag324.xml><?xml version="1.0" encoding="utf-8"?>
<p:tagLst xmlns:p="http://schemas.openxmlformats.org/presentationml/2006/main">
  <p:tag name="KSO_WM_SLIDE_BACKGROUND_TYPE" val="frame"/>
  <p:tag name="KSO_WM_UNIT_TYPE" val="i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26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10100_5*l_h_i*1_1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331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0100_5*l_h_f*1_1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10100_5*l_h_i*1_2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333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0100_5*l_h_f*1_2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10100_5*l_h_i*1_3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335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0100_5*l_h_f*1_3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diagram20210100_5*l_h_i*1_4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337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10100_5*l_h_f*1_4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diagram20210100_5*l_h_i*1_5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339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10100_5*l_h_f*1_5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6_1"/>
  <p:tag name="KSO_WM_UNIT_ID" val="diagram20210100_5*l_h_i*1_6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341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10100_5*l_h_f*1_6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342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0-11-21T02:18:30&quot;,&quot;maxSize&quot;:{&quot;size1&quot;:23.600000000000001},&quot;minSize&quot;:{&quot;size1&quot;:23.600000000000001},&quot;normalSize&quot;:{&quot;size1&quot;:23.600000000000001},&quot;subLayout&quot;:[{&quot;id&quot;:&quot;2020-11-21T02:18:30&quot;,&quot;margin&quot;:{&quot;bottom&quot;:1.2350000143051147,&quot;left&quot;:1.690000057220459,&quot;right&quot;:1.6970000267028809,&quot;top&quot;:1.690000057220459},&quot;type&quot;:0},{&quot;horizontalAlign&quot;:0,&quot;id&quot;:&quot;2020-11-21T02:18:30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4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_TYPE" val="topBottom"/>
  <p:tag name="KSO_WM_UNIT_TYPE" val="i"/>
</p:tagLst>
</file>

<file path=ppt/tags/tag345.xml><?xml version="1.0" encoding="utf-8"?>
<p:tagLst xmlns:p="http://schemas.openxmlformats.org/presentationml/2006/main">
  <p:tag name="KSO_WM_SLIDE_BACKGROUND_TYPE" val="topBottom"/>
  <p:tag name="KSO_WM_UNIT_TYPE" val="i"/>
</p:tagLst>
</file>

<file path=ppt/tags/tag34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  <p:tag name="KSO_WM_UNIT_TEXT_FILL_FORE_SCHEMECOLOR_INDEX_BRIGHTNESS" val="0.15"/>
  <p:tag name="KSO_WM_UNIT_TEXT_FILL_FORE_SCHEMECOLOR_INDEX" val="13"/>
  <p:tag name="KSO_WM_UNIT_TEXT_FILL_TYPE" val="1"/>
</p:tagLst>
</file>

<file path=ppt/tags/tag347.xml><?xml version="1.0" encoding="utf-8"?>
<p:tagLst xmlns:p="http://schemas.openxmlformats.org/presentationml/2006/main">
  <p:tag name="KSO_WM_UNIT_PRESET_TEXT" val="点击输入正文"/>
  <p:tag name="KSO_WM_UNIT_NOCLEAR" val="0"/>
  <p:tag name="KSO_WM_UNIT_VALUE" val="1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7_1*f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33_2*l_h_f*1_1_1"/>
  <p:tag name="KSO_WM_TEMPLATE_CATEGORY" val="diagram"/>
  <p:tag name="KSO_WM_TEMPLATE_INDEX" val="20215333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单击此处输入你的正文"/>
  <p:tag name="KSO_WM_UNIT_TEXT_FILL_FORE_SCHEMECOLOR_INDEX_BRIGHTNESS" val="0.25"/>
  <p:tag name="KSO_WM_UNIT_TEXT_FILL_FORE_SCHEMECOLOR_INDEX" val="13"/>
  <p:tag name="KSO_WM_UNIT_TEXT_FILL_TYPE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33_2*l_h_i*1_1_1"/>
  <p:tag name="KSO_WM_TEMPLATE_CATEGORY" val="diagram"/>
  <p:tag name="KSO_WM_TEMPLATE_INDEX" val="20215333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33_2*l_h_f*1_2_1"/>
  <p:tag name="KSO_WM_TEMPLATE_CATEGORY" val="diagram"/>
  <p:tag name="KSO_WM_TEMPLATE_INDEX" val="20215333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单击此处输入你的正文"/>
  <p:tag name="KSO_WM_UNIT_TEXT_FILL_FORE_SCHEMECOLOR_INDEX_BRIGHTNESS" val="0.25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33_2*l_h_i*1_2_1"/>
  <p:tag name="KSO_WM_TEMPLATE_CATEGORY" val="diagram"/>
  <p:tag name="KSO_WM_TEMPLATE_INDEX" val="20215333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1"/>
  <p:tag name="KSO_WM_UNIT_TEXT_FILL_FORE_SCHEMECOLOR_INDEX_BRIGHTNESS" val="0"/>
  <p:tag name="KSO_WM_UNIT_TEXT_FILL_FORE_SCHEMECOLOR_INDEX" val="7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33_2*l_h_f*1_3_1"/>
  <p:tag name="KSO_WM_TEMPLATE_CATEGORY" val="diagram"/>
  <p:tag name="KSO_WM_TEMPLATE_INDEX" val="20215333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单击此处输入你的正文"/>
  <p:tag name="KSO_WM_UNIT_TEXT_FILL_FORE_SCHEMECOLOR_INDEX_BRIGHTNESS" val="0.25"/>
  <p:tag name="KSO_WM_UNIT_TEXT_FILL_FORE_SCHEMECOLOR_INDEX" val="13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333_2*l_h_i*1_3_1"/>
  <p:tag name="KSO_WM_TEMPLATE_CATEGORY" val="diagram"/>
  <p:tag name="KSO_WM_TEMPLATE_INDEX" val="20215333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1"/>
  <p:tag name="KSO_WM_UNIT_TEXT_FILL_FORE_SCHEMECOLOR_INDEX_BRIGHTNESS" val="0"/>
  <p:tag name="KSO_WM_UNIT_TEXT_FILL_FORE_SCHEMECOLOR_INDEX" val="9"/>
  <p:tag name="KSO_WM_UNIT_TEXT_FILL_TYPE" val="1"/>
</p:tagLst>
</file>

<file path=ppt/tags/tag354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0-11-21T02:18:32&quot;,&quot;maxSize&quot;:{&quot;size1&quot;:50.700000000000003},&quot;minSize&quot;:{&quot;size1&quot;:32.200000000000003},&quot;normalSize&quot;:{&quot;size1&quot;:32.401939131769289},&quot;subLayout&quot;:[{&quot;backgroundInfo&quot;:[{&quot;bottom&quot;:-0.35709086099999998,&quot;bottomAbs&quot;:false,&quot;left&quot;:0,&quot;leftAbs&quot;:false,&quot;right&quot;:0,&quot;rightAbs&quot;:false,&quot;top&quot;:0,&quot;topAbs&quot;:false,&quot;type&quot;:&quot;topBottom&quot;}],&quot;id&quot;:&quot;2020-11-21T02:18:32&quot;,&quot;margin&quot;:{&quot;bottom&quot;:0.83399999141693115,&quot;left&quot;:1.690000057220459,&quot;right&quot;:1.6859999895095825,&quot;top&quot;:2.0999999046325684},&quot;type&quot;:0},{&quot;horizontalAlign&quot;:1,&quot;id&quot;:&quot;2020-11-21T02:18:32&quot;,&quot;margin&quot;:{&quot;bottom&quot;:1.7239999771118164,&quot;left&quot;:1.690000057220459,&quot;right&quot;:1.6859999895095825,&quot;top&quot;:0.026000002399086952},&quot;marginOverLayout&quot;:{&quot;bottom&quot;:1.7239999771118164,&quot;left&quot;:1.690000057220459,&quot;right&quot;:1.6859999895095825,&quot;top&quot;:0.026000002399086952},&quot;type&quot;:1,&quot;verticalAlign&quot;:0}],&quot;type&quot;:0,&quot;verticalAlign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355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SLIDE_BACKGROUND_TYPE" val="bottomTop"/>
  <p:tag name="KSO_WM_UNIT_TYPE" val="i"/>
</p:tagLst>
</file>

<file path=ppt/tags/tag357.xml><?xml version="1.0" encoding="utf-8"?>
<p:tagLst xmlns:p="http://schemas.openxmlformats.org/presentationml/2006/main">
  <p:tag name="KSO_WM_SLIDE_BACKGROUND_TYPE" val="bottomTop"/>
  <p:tag name="KSO_WM_UNIT_TYPE" val="i"/>
</p:tagLst>
</file>

<file path=ppt/tags/tag35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359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88_3*l_h_i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64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88_3*l_h_f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88_3*l_h_i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66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88_3*l_h_f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088_3*l_h_i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68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088_3*l_h_f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088_3*l_h_i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088_3*l_h_f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33&quot;,&quot;maxSize&quot;:{&quot;size1&quot;:32.799999999999997},&quot;minSize&quot;:{&quot;size1&quot;:24.600000000000001},&quot;normalSize&quot;:{&quot;size1&quot;:24.600000000000001},&quot;subLayout&quot;:[{&quot;horizontalAlign&quot;:0,&quot;id&quot;:&quot;2020-11-21T02:18:33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33&quot;,&quot;maxSize&quot;:{&quot;size1&quot;:68.099999999999994},&quot;minSize&quot;:{&quot;size1&quot;:36.200000000000003},&quot;normalSize&quot;:{&quot;size1&quot;:68.099999999999994},&quot;subLayout&quot;:[{&quot;horizontalAlign&quot;:0,&quot;id&quot;:&quot;2020-11-21T02:18:33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33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372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3.xml><?xml version="1.0" encoding="utf-8"?>
<p:tagLst xmlns:p="http://schemas.openxmlformats.org/presentationml/2006/main">
  <p:tag name="KSO_WM_SLIDE_BACKGROUND_TYPE" val="topBottom"/>
  <p:tag name="KSO_WM_UNIT_TYPE" val="i"/>
</p:tagLst>
</file>

<file path=ppt/tags/tag374.xml><?xml version="1.0" encoding="utf-8"?>
<p:tagLst xmlns:p="http://schemas.openxmlformats.org/presentationml/2006/main">
  <p:tag name="KSO_WM_SLIDE_BACKGROUND_TYPE" val="topBottom"/>
  <p:tag name="KSO_WM_UNIT_TYPE" val="i"/>
</p:tagLst>
</file>

<file path=ppt/tags/tag375.xml><?xml version="1.0" encoding="utf-8"?>
<p:tagLst xmlns:p="http://schemas.openxmlformats.org/presentationml/2006/main">
  <p:tag name="KSO_WM_UNIT_PRESET_TEXT" val="点击输入正文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6_1*f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6_1*a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28;36;4"/>
  <p:tag name="KSO_WM_UNIT_BLOCK" val="1"/>
  <p:tag name="KSO_WM_UNIT_TEXT_FILL_FORE_SCHEMECOLOR_INDEX_BRIGHTNESS" val="0.25"/>
  <p:tag name="KSO_WM_UNIT_TEXT_FILL_FORE_SCHEMECOLOR_INDEX" val="13"/>
  <p:tag name="KSO_WM_UNIT_TEXT_FILL_TYPE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871_5*l_h_i*1_4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871_5*l_h_i*1_3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871_5*l_h_i*1_2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871_5*l_h_i*1_1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81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71_5*l_h_f*1_1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2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71_5*l_h_f*1_2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71_5*l_h_f*1_3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871_5*l_h_f*1_4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10871_5*l_h_i*1_5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86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0871_5*l_h_f*1_5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SLIDE_ID" val="diagram20200316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0316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32&quot;,&quot;maxSize&quot;:{&quot;size1&quot;:76.047039820088287},&quot;minSize&quot;:{&quot;size1&quot;:39.247039820088283},&quot;normalSize&quot;:{&quot;size1&quot;:75.374424498930864},&quot;subLayout&quot;:[{&quot;backgroundInfo&quot;:[{&quot;bottom&quot;:0.23751984500000001,&quot;bottomAbs&quot;:false,&quot;left&quot;:0,&quot;leftAbs&quot;:false,&quot;right&quot;:0,&quot;rightAbs&quot;:false,&quot;top&quot;:0,&quot;topAbs&quot;:false,&quot;type&quot;:&quot;topBottom&quot;}],&quot;horizontalAlign&quot;:0,&quot;id&quot;:&quot;2020-11-21T02:18:32&quot;,&quot;margin&quot;:{&quot;bottom&quot;:0.60399997234344482,&quot;left&quot;:1.690000057220459,&quot;right&quot;:1.6950000524520874,&quot;top&quot;:1.690000057220459},&quot;marginOverLayout&quot;:{&quot;bottom&quot;:0.60399997234344482,&quot;left&quot;:1.690000057220459,&quot;right&quot;:1.6950000524520874,&quot;top&quot;:1.690000057220459},&quot;type&quot;:1,&quot;verticalAlign&quot;:2},{&quot;horizontalAlign&quot;:0,&quot;id&quot;:&quot;2020-11-21T02:18:32&quot;,&quot;margin&quot;:{&quot;bottom&quot;:1.7079999446868896,&quot;left&quot;:1.690000057220459,&quot;right&quot;:1.6950000524520874,&quot;top&quot;:0.026000002399086952},&quot;type&quot;:0,&quot;verticalAlign&quot;:0}],&quot;type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38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9.xml><?xml version="1.0" encoding="utf-8"?>
<p:tagLst xmlns:p="http://schemas.openxmlformats.org/presentationml/2006/main">
  <p:tag name="KSO_WM_SLIDE_BACKGROUND_TYPE" val="leftRight"/>
  <p:tag name="KSO_WM_UNIT_TYPE" val="i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BLOCK" val="0"/>
  <p:tag name="KSO_WM_UNIT_SM_LIMIT_TYPE" val="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833_1*i*2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UNIT_DEC_AREA_ID" val="df12c2e0598648b281bf4a261527de18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1},&quot;ReferentInfo&quot;:{&quot;Id&quot;:&quot;3fddd71e913548efbaa4be0327ed2566;fef3f27093624c9eab541e50b3310428&quot;,&quot;X&quot;:{&quot;Pos&quot;:1},&quot;Y&quot;:{&quot;Pos&quot;:1}},&quot;whChangeMode&quot;:0}"/>
  <p:tag name="KSO_WM_CHIP_GROUPID" val="5eecb46ca758c1ec0b708a66"/>
  <p:tag name="KSO_WM_CHIP_XID" val="5eecb46ca758c1ec0b708a6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5f9fcded58547e52881a365a"/>
  <p:tag name="KSO_WM_TEMPLATE_ASSEMBLE_GROUPID" val="5f9fcded58547e52881a365a"/>
</p:tagLst>
</file>

<file path=ppt/tags/tag3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833_1*a*1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fddd71e913548efbaa4be0327ed25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b&quot;,&quot;fill_mode&quot;:&quot;full&quot;,&quot;sacle_strategy&quot;:&quot;smart&quot;}"/>
  <p:tag name="KSO_WM_ASSEMBLE_CHIP_INDEX" val="5679146610ec406db079ec6cccd87bb0"/>
  <p:tag name="KSO_WM_UNIT_TEXT_FILL_FORE_SCHEMECOLOR_INDEX_BRIGHTNESS" val="0"/>
  <p:tag name="KSO_WM_UNIT_TEXT_FILL_FORE_SCHEMECOLOR_INDEX" val="13"/>
  <p:tag name="KSO_WM_UNIT_TEXT_FILL_TYPE" val="1"/>
  <p:tag name="KSO_WM_TEMPLATE_ASSEMBLE_XID" val="5f9fcded58547e52881a365a"/>
  <p:tag name="KSO_WM_TEMPLATE_ASSEMBLE_GROUPID" val="5f9fcded58547e52881a365a"/>
</p:tagLst>
</file>

<file path=ppt/tags/tag3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833_1*f*1"/>
  <p:tag name="KSO_WM_TEMPLATE_CATEGORY" val="diagram"/>
  <p:tag name="KSO_WM_TEMPLATE_INDEX" val="2020783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8"/>
  <p:tag name="KSO_WM_UNIT_SHOW_EDIT_AREA_INDICATION" val="1"/>
  <p:tag name="KSO_WM_CHIP_GROUPID" val="5e6b05596848fb12bee65ac8"/>
  <p:tag name="KSO_WM_CHIP_XID" val="5e6b05596848fb12bee65aca"/>
  <p:tag name="KSO_WM_UNIT_DEC_AREA_ID" val="fef3f27093624c9eab541e50b331042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t&quot;,&quot;fill_mode&quot;:&quot;full&quot;,&quot;sacle_strategy&quot;:&quot;smart&quot;}"/>
  <p:tag name="KSO_WM_ASSEMBLE_CHIP_INDEX" val="30fe0fc421924abcb559c2c6ed4f4912"/>
  <p:tag name="KSO_WM_UNIT_TEXT_FILL_FORE_SCHEMECOLOR_INDEX_BRIGHTNESS" val="0.25"/>
  <p:tag name="KSO_WM_UNIT_TEXT_FILL_FORE_SCHEMECOLOR_INDEX" val="13"/>
  <p:tag name="KSO_WM_UNIT_TEXT_FILL_TYPE" val="1"/>
  <p:tag name="KSO_WM_TEMPLATE_ASSEMBLE_XID" val="5f9fcded58547e52881a365a"/>
  <p:tag name="KSO_WM_TEMPLATE_ASSEMBLE_GROUPID" val="5f9fcded58547e52881a365a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3_1*q_h_i*1_1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3"/>
  <p:tag name="KSO_WM_UNIT_ID" val="diagram20211323_1*q_h_i*1_1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3_1*q_h_f*1_1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2"/>
  <p:tag name="KSO_WM_UNIT_ID" val="diagram20211323_1*q_h_i*1_1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3_1*q_h_i*1_3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3"/>
  <p:tag name="KSO_WM_UNIT_ID" val="diagram20211323_1*q_h_i*1_3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9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3_1*q_h_f*1_3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2"/>
  <p:tag name="KSO_WM_UNIT_ID" val="diagram20211323_1*q_h_i*1_3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8"/>
  <p:tag name="KSO_WM_UNIT_TEXT_FILL_TYPE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3_1*q_h_i*1_2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3"/>
  <p:tag name="KSO_WM_UNIT_ID" val="diagram20211323_1*q_h_i*1_2_3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UNIT_SUBTYPE" val="a"/>
  <p:tag name="KSO_WM_UNIT_PRESET_TEXT" val="单击添加输入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3_1*q_h_f*1_2_1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2"/>
  <p:tag name="KSO_WM_UNIT_ID" val="diagram20211323_1*q_h_i*1_2_2"/>
  <p:tag name="KSO_WM_TEMPLATE_CATEGORY" val="diagram"/>
  <p:tag name="KSO_WM_TEMPLATE_INDEX" val="202113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9"/>
  <p:tag name="KSO_WM_UNIT_TEXT_FILL_TYPE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3_1*q_i*1_1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3_1*q_i*1_2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3_1*q_i*1_3"/>
  <p:tag name="KSO_WM_TEMPLATE_CATEGORY" val="diagram"/>
  <p:tag name="KSO_WM_TEMPLATE_INDEX" val="20211323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833"/>
  <p:tag name="KSO_WM_SLIDE_LAYOUT_INFO" val="{&quot;direction&quot;:1,&quot;id&quot;:&quot;2020-11-02T17:14:27&quot;,&quot;maxSize&quot;:{&quot;size1&quot;:46.200000000000003},&quot;minSize&quot;:{&quot;size1&quot;:39.899999999999999},&quot;normalSize&quot;:{&quot;size1&quot;:39.899999999999999},&quot;subLayout&quot;:[{&quot;backgroundInfo&quot;:[{&quot;bottom&quot;:0,&quot;bottomAbs&quot;:false,&quot;left&quot;:0,&quot;leftAbs&quot;:false,&quot;right&quot;:0.12517600000000001,&quot;rightAbs&quot;:false,&quot;top&quot;:0,&quot;topAbs&quot;:false,&quot;type&quot;:&quot;leftRight&quot;}],&quot;id&quot;:&quot;2020-11-02T17:14:27&quot;,&quot;maxSize&quot;:{&quot;size1&quot;:46.699916308281374},&quot;minSize&quot;:{&quot;size1&quot;:24.399916308281373},&quot;normalSize&quot;:{&quot;size1&quot;:33.499916308281371},&quot;subLayout&quot;:[{&quot;id&quot;:&quot;2020-11-02T17:14:27&quot;,&quot;margin&quot;:{&quot;bottom&quot;:0.026000002399086952,&quot;left&quot;:1.2699999809265137,&quot;right&quot;:2.9289999008178711,&quot;top&quot;:2.5399999618530273},&quot;type&quot;:0},{&quot;id&quot;:&quot;2020-11-02T17:14:27&quot;,&quot;margin&quot;:{&quot;bottom&quot;:2.5399999618530273,&quot;left&quot;:1.2699999809265137,&quot;right&quot;:2.9289999008178711,&quot;top&quot;:0.81999999284744263},&quot;type&quot;:0}],&quot;type&quot;:0},{&quot;id&quot;:&quot;2020-11-02T17:14:27&quot;,&quot;margin&quot;:{&quot;bottom&quot;:1.6929999589920044,&quot;left&quot;:0.026000002399086952,&quot;right&quot;:1.6929999589920044,&quot;top&quot;:1.6929999589920044},&quot;type&quot;:0}],&quot;type&quot;:0}"/>
  <p:tag name="KSO_WM_SLIDE_BACKGROUND" val="[&quot;leftRight&quot;]"/>
  <p:tag name="KSO_WM_SLIDE_RATIO" val="1.777778"/>
  <p:tag name="KSO_WM_SLIDE_ID" val="diagram2020783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_f"/>
  <p:tag name="KSO_WM_SLIDE_LAYOUT_CNT" val="1_1_1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6e499600c6704742b8982fec740bd85b&quot;,&quot;fill_align&quot;:&quot;lb&quot;,&quot;text_align&quot;:&quot;lb&quot;,&quot;text_direction&quot;:&quot;horizontal&quot;,&quot;chip_types&quot;:[&quot;text&quot;,&quot;header&quot;]},{&quot;fill_id&quot;:&quot;270f6853976c4d068f52fde834316c85&quot;,&quot;fill_align&quot;:&quot;lt&quot;,&quot;text_align&quot;:&quot;lt&quot;,&quot;text_direction&quot;:&quot;horizontal&quot;,&quot;chip_types&quot;:[&quot;text&quot;]},{&quot;fill_id&quot;:&quot;0b49ad9e5e924415b7d968c9c1006a19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XID" val="5eecb46ca758c1ec0b708a67"/>
  <p:tag name="KSO_WM_CHIP_DECFILLPROP" val="[]"/>
  <p:tag name="KSO_WM_SLIDE_CAN_ADD_NAVIGATION" val="1"/>
  <p:tag name="KSO_WM_CHIP_GROUPID" val="5eecb46ca758c1ec0b708a66"/>
  <p:tag name="KSO_WM_SLIDE_BK_DARK_LIGHT" val="2"/>
  <p:tag name="KSO_WM_SLIDE_BACKGROUND_TYPE" val="leftRight"/>
  <p:tag name="KSO_WM_SLIDE_SUPPORT_FEATURE_TYPE" val="3"/>
  <p:tag name="KSO_WM_TEMPLATE_ASSEMBLE_XID" val="5f9fcded58547e52881a365a"/>
  <p:tag name="KSO_WM_TEMPLATE_ASSEMBLE_GROUPID" val="5f9fcded58547e52881a365a"/>
</p:tagLst>
</file>

<file path=ppt/tags/tag40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topBottom"/>
  <p:tag name="KSO_WM_UNIT_TYPE" val="i"/>
</p:tagLst>
</file>

<file path=ppt/tags/tag411.xml><?xml version="1.0" encoding="utf-8"?>
<p:tagLst xmlns:p="http://schemas.openxmlformats.org/presentationml/2006/main">
  <p:tag name="KSO_WM_SLIDE_BACKGROUND_TYPE" val="topBottom"/>
  <p:tag name="KSO_WM_UNIT_TYPE" val="i"/>
</p:tagLst>
</file>

<file path=ppt/tags/tag41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  <p:tag name="KSO_WM_UNIT_TEXT_FILL_FORE_SCHEMECOLOR_INDEX_BRIGHTNESS" val="0.15"/>
  <p:tag name="KSO_WM_UNIT_TEXT_FILL_FORE_SCHEMECOLOR_INDEX" val="13"/>
  <p:tag name="KSO_WM_UNIT_TEXT_FILL_TYPE" val="1"/>
</p:tagLst>
</file>

<file path=ppt/tags/tag413.xml><?xml version="1.0" encoding="utf-8"?>
<p:tagLst xmlns:p="http://schemas.openxmlformats.org/presentationml/2006/main">
  <p:tag name="KSO_WM_UNIT_PRESET_TEXT" val="点击输入正文"/>
  <p:tag name="KSO_WM_UNIT_NOCLEAR" val="0"/>
  <p:tag name="KSO_WM_UNIT_VALUE" val="1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7_1*f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5799_3*m_i*1_1"/>
  <p:tag name="KSO_WM_TEMPLATE_CATEGORY" val="diagram"/>
  <p:tag name="KSO_WM_TEMPLATE_INDEX" val="20205799"/>
  <p:tag name="KSO_WM_UNIT_LAYERLEVEL" val="1_1"/>
  <p:tag name="KSO_WM_TAG_VERSION" val="1.0"/>
  <p:tag name="KSO_WM_BEAUTIFY_FLAG" val="#wm#"/>
  <p:tag name="KSO_WM_UNIT_LINE_FORE_SCHEMECOLOR_INDEX_BRIGHTNESS" val="-0.15"/>
  <p:tag name="KSO_WM_UNIT_LINE_FORE_SCHEMECOLOR_INDEX" val="14"/>
  <p:tag name="KSO_WM_UNIT_LINE_FILL_TYPE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5799_3*m_h_i*1_1_5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5799_3*m_h_i*1_1_6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5799_3*m_h_i*1_2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5799_3*m_h_i*1_2_6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5799_3*m_h_i*1_3_5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5799_3*m_h_i*1_3_6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5799_3*m_h_i*1_4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5799_3*m_h_i*1_4_6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42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799_3*m_h_f*1_1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PRESET_TEXT" val="单击此处输入您的正文。"/>
  <p:tag name="KSO_WM_UNIT_TEXT_FILL_FORE_SCHEMECOLOR_INDEX_BRIGHTNESS" val="0.15"/>
  <p:tag name="KSO_WM_UNIT_TEXT_FILL_FORE_SCHEMECOLOR_INDEX" val="13"/>
  <p:tag name="KSO_WM_UNIT_TEXT_FILL_TYPE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5799_3*m_h_i*1_1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5799_3*m_h_i*1_1_3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5799_3*m_h_i*1_1_4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5799_3*m_h_i*1_3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05799_3*m_h_i*1_1_2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799_3*m_h_f*1_3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PRESET_TEXT" val="单击此处输入您的正文。"/>
  <p:tag name="KSO_WM_UNIT_TEXT_FILL_FORE_SCHEMECOLOR_INDEX_BRIGHTNESS" val="0.15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5799_3*m_h_i*1_3_3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5799_3*m_h_i*1_3_4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20205799_3*m_h_i*1_3_2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5799_3*m_h_i*1_2_3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5799_3*m_h_i*1_2_4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5799_3*m_h_i*1_2_5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799_3*m_h_f*1_2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PRESET_TEXT" val="单击此处输入您的正文。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05799_3*m_h_i*1_2_2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5799_3*m_h_i*1_4_3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5799_3*m_h_i*1_4_4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5799_3*m_h_i*1_4_5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5799_3*m_h_f*1_4_1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PRESET_TEXT" val="单击此处输入您的正文。"/>
  <p:tag name="KSO_WM_UNIT_TEXT_FILL_FORE_SCHEMECOLOR_INDEX_BRIGHTNESS" val="0.15"/>
  <p:tag name="KSO_WM_UNIT_TEXT_FILL_FORE_SCHEMECOLOR_INDEX" val="13"/>
  <p:tag name="KSO_WM_UNIT_TEXT_FILL_TYPE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2"/>
  <p:tag name="KSO_WM_UNIT_ID" val="diagram20205799_3*m_h_i*1_4_2"/>
  <p:tag name="KSO_WM_TEMPLATE_CATEGORY" val="diagram"/>
  <p:tag name="KSO_WM_TEMPLATE_INDEX" val="2020579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43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0-11-21T02:18:35&quot;,&quot;maxSize&quot;:{&quot;size1&quot;:50.700000000000003},&quot;minSize&quot;:{&quot;size1&quot;:32.200000000000003},&quot;normalSize&quot;:{&quot;size1&quot;:50.699999999999996},&quot;subLayout&quot;:[{&quot;backgroundInfo&quot;:[{&quot;bottom&quot;:-0.35709086099999998,&quot;bottomAbs&quot;:false,&quot;left&quot;:0,&quot;leftAbs&quot;:false,&quot;right&quot;:0,&quot;rightAbs&quot;:false,&quot;top&quot;:0,&quot;topAbs&quot;:false,&quot;type&quot;:&quot;topBottom&quot;}],&quot;id&quot;:&quot;2020-11-21T02:18:35&quot;,&quot;margin&quot;:{&quot;bottom&quot;:0.83399999141693115,&quot;left&quot;:1.690000057220459,&quot;right&quot;:1.6859999895095825,&quot;top&quot;:2.0999999046325684},&quot;type&quot;:0},{&quot;horizontalAlign&quot;:1,&quot;id&quot;:&quot;2020-11-21T02:18:35&quot;,&quot;margin&quot;:{&quot;bottom&quot;:1.7239999771118164,&quot;left&quot;:1.690000057220459,&quot;right&quot;:1.6859999895095825,&quot;top&quot;:0.026000002399086952},&quot;marginOverLayout&quot;:{&quot;bottom&quot;:1.7239999771118164,&quot;left&quot;:1.690000057220459,&quot;right&quot;:1.6859999895095825,&quot;top&quot;:0.026000002399086952},&quot;type&quot;:1,&quot;verticalAlign&quot;:0}],&quot;type&quot;:0,&quot;verticalAlign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444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5.xml><?xml version="1.0" encoding="utf-8"?>
<p:tagLst xmlns:p="http://schemas.openxmlformats.org/presentationml/2006/main">
  <p:tag name="KSO_WM_SLIDE_BACKGROUND_TYPE" val="bottomTop"/>
  <p:tag name="KSO_WM_UNIT_TYPE" val="i"/>
</p:tagLst>
</file>

<file path=ppt/tags/tag446.xml><?xml version="1.0" encoding="utf-8"?>
<p:tagLst xmlns:p="http://schemas.openxmlformats.org/presentationml/2006/main">
  <p:tag name="KSO_WM_SLIDE_BACKGROUND_TYPE" val="bottomTop"/>
  <p:tag name="KSO_WM_UNIT_TYPE" val="i"/>
</p:tagLst>
</file>

<file path=ppt/tags/tag44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448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05123_4*l_h_i*1_4_2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05123_4*l_h_i*1_4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54.xml><?xml version="1.0" encoding="utf-8"?>
<p:tagLst xmlns:p="http://schemas.openxmlformats.org/presentationml/2006/main">
  <p:tag name="KSO_WM_UNIT_SUBTYPE" val="a"/>
  <p:tag name="KSO_WM_UNIT_PRESET_TEXT" val="单击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5123_4*l_h_f*1_4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05123_4*l_h_i*1_5_2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05123_4*l_h_i*1_5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57.xml><?xml version="1.0" encoding="utf-8"?>
<p:tagLst xmlns:p="http://schemas.openxmlformats.org/presentationml/2006/main">
  <p:tag name="KSO_WM_UNIT_SUBTYPE" val="a"/>
  <p:tag name="KSO_WM_UNIT_PRESET_TEXT" val="单击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05123_4*l_h_f*1_5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123_4*l_h_i*1_1_2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05123_4*l_h_i*1_1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SUBTYPE" val="a"/>
  <p:tag name="KSO_WM_UNIT_PRESET_TEXT" val="单击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123_4*l_h_f*1_1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123_4*l_h_i*1_2_2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05123_4*l_h_i*1_2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3.xml><?xml version="1.0" encoding="utf-8"?>
<p:tagLst xmlns:p="http://schemas.openxmlformats.org/presentationml/2006/main">
  <p:tag name="KSO_WM_UNIT_SUBTYPE" val="a"/>
  <p:tag name="KSO_WM_UNIT_PRESET_TEXT" val="单击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123_4*l_h_f*1_2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05123_4*l_h_i*1_3_2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05123_4*l_h_i*1_3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6.xml><?xml version="1.0" encoding="utf-8"?>
<p:tagLst xmlns:p="http://schemas.openxmlformats.org/presentationml/2006/main">
  <p:tag name="KSO_WM_UNIT_SUBTYPE" val="a"/>
  <p:tag name="KSO_WM_UNIT_PRESET_TEXT" val="单击添加文本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5123_4*l_h_f*1_3_1"/>
  <p:tag name="KSO_WM_TEMPLATE_CATEGORY" val="diagram"/>
  <p:tag name="KSO_WM_TEMPLATE_INDEX" val="2020512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467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35&quot;,&quot;maxSize&quot;:{&quot;size1&quot;:32.799999999999997},&quot;minSize&quot;:{&quot;size1&quot;:24.600000000000001},&quot;normalSize&quot;:{&quot;size1&quot;:24.600000000000001},&quot;subLayout&quot;:[{&quot;horizontalAlign&quot;:0,&quot;id&quot;:&quot;2020-11-21T02:18:35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35&quot;,&quot;maxSize&quot;:{&quot;size1&quot;:68.099999999999994},&quot;minSize&quot;:{&quot;size1&quot;:36.200000000000003},&quot;normalSize&quot;:{&quot;size1&quot;:68.099999999999994},&quot;subLayout&quot;:[{&quot;horizontalAlign&quot;:0,&quot;id&quot;:&quot;2020-11-21T02:18:35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35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4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4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1.xml><?xml version="1.0" encoding="utf-8"?>
<p:tagLst xmlns:p="http://schemas.openxmlformats.org/presentationml/2006/main">
  <p:tag name="KSO_WM_SLIDE_BACKGROUND_TYPE" val="bottomTop"/>
  <p:tag name="KSO_WM_UNIT_TYPE" val="i"/>
</p:tagLst>
</file>

<file path=ppt/tags/tag472.xml><?xml version="1.0" encoding="utf-8"?>
<p:tagLst xmlns:p="http://schemas.openxmlformats.org/presentationml/2006/main">
  <p:tag name="KSO_WM_SLIDE_BACKGROUND_TYPE" val="bottomTop"/>
  <p:tag name="KSO_WM_UNIT_TYPE" val="i"/>
</p:tagLst>
</file>

<file path=ppt/tags/tag47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474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71_4*l_h_f*1_1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5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71_4*l_h_f*1_2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6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71_4*l_h_f*1_3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7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871_4*l_h_f*1_4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871_4*l_h_i*1_4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871_4*l_h_i*1_3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871_4*l_h_i*1_1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871_4*l_h_i*1_2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82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38&quot;,&quot;maxSize&quot;:{&quot;size1&quot;:53.299999999999997},&quot;minSize&quot;:{&quot;size1&quot;:24.600000000000001},&quot;normalSize&quot;:{&quot;size1&quot;:24.600000000000001},&quot;subLayout&quot;:[{&quot;id&quot;:&quot;2020-11-21T02:18:38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0-11-21T02:18:38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48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4.xml><?xml version="1.0" encoding="utf-8"?>
<p:tagLst xmlns:p="http://schemas.openxmlformats.org/presentationml/2006/main">
  <p:tag name="KSO_WM_SLIDE_BACKGROUND_TYPE" val="topBottom"/>
  <p:tag name="KSO_WM_UNIT_TYPE" val="i"/>
</p:tagLst>
</file>

<file path=ppt/tags/tag485.xml><?xml version="1.0" encoding="utf-8"?>
<p:tagLst xmlns:p="http://schemas.openxmlformats.org/presentationml/2006/main">
  <p:tag name="KSO_WM_SLIDE_BACKGROUND_TYPE" val="topBottom"/>
  <p:tag name="KSO_WM_UNIT_TYPE" val="i"/>
</p:tagLst>
</file>

<file path=ppt/tags/tag486.xml><?xml version="1.0" encoding="utf-8"?>
<p:tagLst xmlns:p="http://schemas.openxmlformats.org/presentationml/2006/main">
  <p:tag name="KSO_WM_UNIT_PRESET_TEXT" val="点击输入正文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6_1*f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48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6_1*a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28;36;4"/>
  <p:tag name="KSO_WM_UNIT_BLOCK" val="1"/>
  <p:tag name="KSO_WM_UNIT_TEXT_FILL_FORE_SCHEMECOLOR_INDEX_BRIGHTNESS" val="0.25"/>
  <p:tag name="KSO_WM_UNIT_TEXT_FILL_FORE_SCHEMECOLOR_INDEX" val="13"/>
  <p:tag name="KSO_WM_UNIT_TEXT_FILL_TYPE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10869_3*l_i*1_1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10869_3*l_i*1_3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10869_3*l_i*1_4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210869_3*l_i*1_5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6"/>
  <p:tag name="KSO_WM_UNIT_ID" val="diagram20210869_3*l_i*1_6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7"/>
  <p:tag name="KSO_WM_UNIT_ID" val="diagram20210869_3*l_i*1_7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8"/>
  <p:tag name="KSO_WM_UNIT_ID" val="diagram20210869_3*l_i*1_8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9"/>
  <p:tag name="KSO_WM_UNIT_ID" val="diagram20210869_3*l_i*1_9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0"/>
  <p:tag name="KSO_WM_UNIT_ID" val="diagram20210869_3*l_i*1_10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1"/>
  <p:tag name="KSO_WM_UNIT_ID" val="diagram20210869_3*l_i*1_11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20210869_3*l_i*1_12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10869_3*l_i*1_2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69_3*l_h_f*1_2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1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69_3*l_h_f*1_1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2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69_3*l_h_f*1_3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3.xml><?xml version="1.0" encoding="utf-8"?>
<p:tagLst xmlns:p="http://schemas.openxmlformats.org/presentationml/2006/main">
  <p:tag name="KSO_WM_SLIDE_ID" val="diagram20200316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0316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39&quot;,&quot;maxSize&quot;:{&quot;size1&quot;:76.047039820088287},&quot;minSize&quot;:{&quot;size1&quot;:39.247039820088283},&quot;normalSize&quot;:{&quot;size1&quot;:75.374424498930864},&quot;subLayout&quot;:[{&quot;backgroundInfo&quot;:[{&quot;bottom&quot;:0.23751984500000001,&quot;bottomAbs&quot;:false,&quot;left&quot;:0,&quot;leftAbs&quot;:false,&quot;right&quot;:0,&quot;rightAbs&quot;:false,&quot;top&quot;:0,&quot;topAbs&quot;:false,&quot;type&quot;:&quot;topBottom&quot;}],&quot;horizontalAlign&quot;:0,&quot;id&quot;:&quot;2020-11-21T02:18:39&quot;,&quot;margin&quot;:{&quot;bottom&quot;:0.60399997234344482,&quot;left&quot;:1.690000057220459,&quot;right&quot;:1.6950000524520874,&quot;top&quot;:1.690000057220459},&quot;marginOverLayout&quot;:{&quot;bottom&quot;:0.60399997234344482,&quot;left&quot;:1.690000057220459,&quot;right&quot;:1.6950000524520874,&quot;top&quot;:1.690000057220459},&quot;type&quot;:1,&quot;verticalAlign&quot;:2},{&quot;horizontalAlign&quot;:0,&quot;id&quot;:&quot;2020-11-21T02:18:39&quot;,&quot;margin&quot;:{&quot;bottom&quot;:1.7079999446868896,&quot;left&quot;:1.690000057220459,&quot;right&quot;:1.6950000524520874,&quot;top&quot;:0.026000002399086952},&quot;type&quot;:0,&quot;verticalAlign&quot;:0}],&quot;type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504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05.xml><?xml version="1.0" encoding="utf-8"?>
<p:tagLst xmlns:p="http://schemas.openxmlformats.org/presentationml/2006/main">
  <p:tag name="KSO_WM_SLIDE_BACKGROUND_TYPE" val="leftRight"/>
  <p:tag name="KSO_WM_UNIT_TYPE" val="i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401_1*i*2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401_1*i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5"/>
  <p:tag name="KSO_WM_UNIT_FILL_TYPE" val="1"/>
</p:tagLst>
</file>

<file path=ppt/tags/tag50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401_1*i*5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0"/>
  <p:tag name="KSO_WM_UNIT_TEXT_FILL_FORE_SCHEMECOLOR_INDEX" val="14"/>
  <p:tag name="KSO_WM_UNIT_TEXT_FILL_TYPE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401_1*i*3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14;16;2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EXT_FILL_FORE_SCHEMECOLOR_INDEX_BRIGHTNESS" val="0"/>
  <p:tag name="KSO_WM_UNIT_TEXT_FILL_FORE_SCHEMECOLOR_INDEX" val="5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ISCONTENTSTITLE" val="0"/>
  <p:tag name="KSO_WM_UNIT_PRESET_TEXT" val="点击此处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401_1*a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36;44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51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…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401_1*f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-0.05"/>
  <p:tag name="KSO_WM_UNIT_TEXT_FILL_FORE_SCHEMECOLOR_INDEX" val="14"/>
  <p:tag name="KSO_WM_UNIT_TEXT_FILL_TYPE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401_1*i*4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1_1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1"/>
  <p:tag name="KSO_WM_UNIT_TEXT_FILL_FORE_SCHEMECOLOR_INDEX_BRIGHTNESS" val="-0.15"/>
  <p:tag name="KSO_WM_UNIT_TEXT_FILL_FORE_SCHEMECOLOR_INDEX" val="14"/>
  <p:tag name="KSO_WM_UNIT_TEXT_FILL_TYPE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4873_1*l_h_i*1_1_2"/>
  <p:tag name="KSO_WM_TEMPLATE_CATEGORY" val="diagram"/>
  <p:tag name="KSO_WM_TEMPLATE_INDEX" val="20214873"/>
  <p:tag name="KSO_WM_UNIT_LAYERLEVEL" val="1_1_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1_3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3"/>
  <p:tag name="KSO_WM_UNIT_LINE_FORE_SCHEMECOLOR_INDEX_BRIGHTNESS" val="0"/>
  <p:tag name="KSO_WM_UNIT_LINE_FORE_SCHEMECOLOR_INDEX" val="13"/>
  <p:tag name="KSO_WM_UNIT_LINE_FILL_TYPE" val="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1_4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4"/>
  <p:tag name="KSO_WM_UNIT_LINE_FORE_SCHEMECOLOR_INDEX_BRIGHTNESS" val="0"/>
  <p:tag name="KSO_WM_UNIT_LINE_FORE_SCHEMECOLOR_INDEX" val="13"/>
  <p:tag name="KSO_WM_UNIT_LINE_FILL_TYPE" val="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1_5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5"/>
  <p:tag name="KSO_WM_UNIT_LINE_FORE_SCHEMECOLOR_INDEX_BRIGHTNESS" val="0"/>
  <p:tag name="KSO_WM_UNIT_LINE_FORE_SCHEMECOLOR_INDEX" val="13"/>
  <p:tag name="KSO_WM_UNIT_LINE_FILL_TYPE" val="2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1_6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6"/>
  <p:tag name="KSO_WM_UNIT_LINE_FORE_SCHEMECOLOR_INDEX_BRIGHTNESS" val="0"/>
  <p:tag name="KSO_WM_UNIT_LINE_FORE_SCHEMECOLOR_INDEX" val="13"/>
  <p:tag name="KSO_WM_UNIT_LINE_FILL_TYPE" val="2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f*1_1_1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此处输入你的正文"/>
  <p:tag name="KSO_WM_UNIT_VALUE" val="10"/>
  <p:tag name="KSO_WM_UNIT_TEXT_FILL_FORE_SCHEMECOLOR_INDEX_BRIGHTNESS" val="0.25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2_1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1"/>
  <p:tag name="KSO_WM_UNIT_TEXT_FILL_FORE_SCHEMECOLOR_INDEX_BRIGHTNESS" val="-0.15"/>
  <p:tag name="KSO_WM_UNIT_TEXT_FILL_FORE_SCHEMECOLOR_INDEX" val="14"/>
  <p:tag name="KSO_WM_UNIT_TEXT_FILL_TYPE" val="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4873_1*l_h_i*1_2_2"/>
  <p:tag name="KSO_WM_TEMPLATE_CATEGORY" val="diagram"/>
  <p:tag name="KSO_WM_TEMPLATE_INDEX" val="20214873"/>
  <p:tag name="KSO_WM_UNIT_LAYERLEVEL" val="1_1_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2_3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3"/>
  <p:tag name="KSO_WM_UNIT_LINE_FORE_SCHEMECOLOR_INDEX_BRIGHTNESS" val="0"/>
  <p:tag name="KSO_WM_UNIT_LINE_FORE_SCHEMECOLOR_INDEX" val="13"/>
  <p:tag name="KSO_WM_UNIT_LINE_FILL_TYPE" val="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2_4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4"/>
  <p:tag name="KSO_WM_UNIT_LINE_FORE_SCHEMECOLOR_INDEX_BRIGHTNESS" val="0"/>
  <p:tag name="KSO_WM_UNIT_LINE_FORE_SCHEMECOLOR_INDEX" val="13"/>
  <p:tag name="KSO_WM_UNIT_LINE_FILL_TYPE" val="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2_5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5"/>
  <p:tag name="KSO_WM_UNIT_LINE_FORE_SCHEMECOLOR_INDEX_BRIGHTNESS" val="0"/>
  <p:tag name="KSO_WM_UNIT_LINE_FORE_SCHEMECOLOR_INDEX" val="13"/>
  <p:tag name="KSO_WM_UNIT_LINE_FILL_TYPE" val="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i*1_2_6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6"/>
  <p:tag name="KSO_WM_UNIT_LINE_FORE_SCHEMECOLOR_INDEX_BRIGHTNESS" val="0"/>
  <p:tag name="KSO_WM_UNIT_LINE_FORE_SCHEMECOLOR_INDEX" val="13"/>
  <p:tag name="KSO_WM_UNIT_LINE_FILL_TYPE" val="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873_1*l_h_f*1_2_1"/>
  <p:tag name="KSO_WM_TEMPLATE_CATEGORY" val="diagram"/>
  <p:tag name="KSO_WM_TEMPLATE_INDEX" val="20214873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此处输入你的正文"/>
  <p:tag name="KSO_WM_UNIT_VALUE" val="10"/>
  <p:tag name="KSO_WM_UNIT_TEXT_FILL_FORE_SCHEMECOLOR_INDEX_BRIGHTNESS" val="0.25"/>
  <p:tag name="KSO_WM_UNIT_TEXT_FILL_FORE_SCHEMECOLOR_INDEX" val="13"/>
  <p:tag name="KSO_WM_UNIT_TEXT_FILL_TYPE" val="1"/>
</p:tagLst>
</file>

<file path=ppt/tags/tag527.xml><?xml version="1.0" encoding="utf-8"?>
<p:tagLst xmlns:p="http://schemas.openxmlformats.org/presentationml/2006/main">
  <p:tag name="KSO_WM_SLIDE_ID" val="diagram20203401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98*540"/>
  <p:tag name="KSO_WM_SLIDE_POSITION" val="0*0"/>
  <p:tag name="KSO_WM_TAG_VERSION" val="1.0"/>
  <p:tag name="KSO_WM_BEAUTIFY_FLAG" val="#wm#"/>
  <p:tag name="KSO_WM_TEMPLATE_CATEGORY" val="diagram"/>
  <p:tag name="KSO_WM_TEMPLATE_INDEX" val="20203401"/>
  <p:tag name="KSO_WM_SLIDE_LAYOUT" val="a_d_f_i"/>
  <p:tag name="KSO_WM_SLIDE_LAYOUT_CNT" val="1_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1-21T02:18:39&quot;,&quot;maxSize&quot;:{&quot;size1&quot;:33.399999999999999},&quot;minSize&quot;:{&quot;size1&quot;:33.399999999999999},&quot;normalSize&quot;:{&quot;size1&quot;:33.399999999999999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21T02:18:39&quot;,&quot;margin&quot;:{&quot;bottom&quot;:2.9300000667572021,&quot;left&quot;:2.119999885559082,&quot;right&quot;:1.690000057220459,&quot;top&quot;:3.2699997425079346},&quot;maxSize&quot;:{&quot;size1&quot;:65.599999999999994},&quot;minSize&quot;:{&quot;size1&quot;:39.299999999999997},&quot;normalSize&quot;:{&quot;size1&quot;:52.399999999999999},&quot;subLayout&quot;:[{&quot;id&quot;:&quot;2020-11-21T02:18:39&quot;,&quot;margin&quot;:{&quot;bottom&quot;:0.39399999380111694,&quot;left&quot;:2.119999885559082,&quot;right&quot;:1.690000057220459,&quot;top&quot;:3.2699997425079346},&quot;type&quot;:0},{&quot;id&quot;:&quot;2020-11-21T02:18:39&quot;,&quot;margin&quot;:{&quot;bottom&quot;:2.9300000667572021,&quot;left&quot;:2.119999885559082,&quot;right&quot;:1.690000057220459,&quot;top&quot;:0.026000002399086952},&quot;type&quot;:0}],&quot;type&quot;:0},{&quot;id&quot;:&quot;2020-11-21T02:18:39&quot;,&quot;margin&quot;:{&quot;bottom&quot;:2.5399999618530273,&quot;left&quot;:2.119999885559082,&quot;right&quot;:2.5399999618530273,&quot;top&quot;:2.5399999618530273},&quot;type&quot;:0}],&quot;type&quot;:0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5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29.xml><?xml version="1.0" encoding="utf-8"?>
<p:tagLst xmlns:p="http://schemas.openxmlformats.org/presentationml/2006/main">
  <p:tag name="KSO_WM_SLIDE_BACKGROUND_TYPE" val="bottomTop"/>
  <p:tag name="KSO_WM_UNIT_TYPE" val="i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bottomTop"/>
  <p:tag name="KSO_WM_UNIT_TYPE" val="i"/>
</p:tagLst>
</file>

<file path=ppt/tags/tag53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532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4_1*q_h_i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11324_1*q_h_i*1_1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8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4_1*q_h_f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4_1*q_h_i*1_2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11324_1*q_h_i*1_2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1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4_1*q_h_f*1_2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4_1*q_h_i*1_3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11324_1*q_h_i*1_3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44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4_1*q_h_f*1_3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4_1*q_i*1_1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4_1*q_i*1_2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4_1*q_i*1_3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8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0&quot;,&quot;maxSize&quot;:{&quot;size1&quot;:32.799999999999997},&quot;minSize&quot;:{&quot;size1&quot;:24.600000000000001},&quot;normalSize&quot;:{&quot;size1&quot;:24.600000000000001},&quot;subLayout&quot;:[{&quot;horizontalAlign&quot;:0,&quot;id&quot;:&quot;2020-11-21T02:18:40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40&quot;,&quot;maxSize&quot;:{&quot;size1&quot;:68.099999999999994},&quot;minSize&quot;:{&quot;size1&quot;:36.200000000000003},&quot;normalSize&quot;:{&quot;size1&quot;:68.099999999999994},&quot;subLayout&quot;:[{&quot;horizontalAlign&quot;:0,&quot;id&quot;:&quot;2020-11-21T02:18:40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40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54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SLIDE_BACKGROUND_TYPE" val="bottomTop"/>
  <p:tag name="KSO_WM_UNIT_TYPE" val="i"/>
</p:tagLst>
</file>

<file path=ppt/tags/tag551.xml><?xml version="1.0" encoding="utf-8"?>
<p:tagLst xmlns:p="http://schemas.openxmlformats.org/presentationml/2006/main">
  <p:tag name="KSO_WM_SLIDE_BACKGROUND_TYPE" val="bottomTop"/>
  <p:tag name="KSO_WM_UNIT_TYPE" val="i"/>
</p:tagLst>
</file>

<file path=ppt/tags/tag55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553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4568_1*l_h_i*1_2_1"/>
  <p:tag name="KSO_WM_TEMPLATE_CATEGORY" val="diagram"/>
  <p:tag name="KSO_WM_TEMPLATE_INDEX" val="2021456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4568_1*l_h_i*1_2_3"/>
  <p:tag name="KSO_WM_TEMPLATE_CATEGORY" val="diagram"/>
  <p:tag name="KSO_WM_TEMPLATE_INDEX" val="2021456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5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4568_1*l_h_f*1_2_1"/>
  <p:tag name="KSO_WM_TEMPLATE_CATEGORY" val="diagram"/>
  <p:tag name="KSO_WM_TEMPLATE_INDEX" val="20214568"/>
  <p:tag name="KSO_WM_UNIT_LAYERLEVEL" val="1_1_1"/>
  <p:tag name="KSO_WM_TAG_VERSION" val="1.0"/>
  <p:tag name="KSO_WM_BEAUTIFY_FLAG" val="#wm#"/>
  <p:tag name="KSO_WM_UNIT_PRESET_TEXT" val="单击此处输入正文"/>
  <p:tag name="KSO_WM_UNIT_VALUE" val="9"/>
  <p:tag name="KSO_WM_UNIT_TEXT_FILL_FORE_SCHEMECOLOR_INDEX_BRIGHTNESS" val="0.25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4568_1*l_h_i*1_2_2"/>
  <p:tag name="KSO_WM_TEMPLATE_CATEGORY" val="diagram"/>
  <p:tag name="KSO_WM_TEMPLATE_INDEX" val="2021456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4568_1*l_h_i*1_1_1"/>
  <p:tag name="KSO_WM_TEMPLATE_CATEGORY" val="diagram"/>
  <p:tag name="KSO_WM_TEMPLATE_INDEX" val="2021456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4568_1*l_h_i*1_1_3"/>
  <p:tag name="KSO_WM_TEMPLATE_CATEGORY" val="diagram"/>
  <p:tag name="KSO_WM_TEMPLATE_INDEX" val="2021456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4568_1*l_h_f*1_1_1"/>
  <p:tag name="KSO_WM_TEMPLATE_CATEGORY" val="diagram"/>
  <p:tag name="KSO_WM_TEMPLATE_INDEX" val="20214568"/>
  <p:tag name="KSO_WM_UNIT_LAYERLEVEL" val="1_1_1"/>
  <p:tag name="KSO_WM_TAG_VERSION" val="1.0"/>
  <p:tag name="KSO_WM_BEAUTIFY_FLAG" val="#wm#"/>
  <p:tag name="KSO_WM_UNIT_PRESET_TEXT" val="单击此处输入正文"/>
  <p:tag name="KSO_WM_UNIT_VALUE" val="9"/>
  <p:tag name="KSO_WM_UNIT_TEXT_FILL_FORE_SCHEMECOLOR_INDEX_BRIGHTNESS" val="0.25"/>
  <p:tag name="KSO_WM_UNIT_TEXT_FILL_FORE_SCHEMECOLOR_INDEX" val="13"/>
  <p:tag name="KSO_WM_UNIT_TEXT_FILL_TYPE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4568_1*l_h_i*1_1_2"/>
  <p:tag name="KSO_WM_TEMPLATE_CATEGORY" val="diagram"/>
  <p:tag name="KSO_WM_TEMPLATE_INDEX" val="2021456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565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2&quot;,&quot;maxSize&quot;:{&quot;size1&quot;:32.799999999999997},&quot;minSize&quot;:{&quot;size1&quot;:24.600000000000001},&quot;normalSize&quot;:{&quot;size1&quot;:24.600000000000001},&quot;subLayout&quot;:[{&quot;horizontalAlign&quot;:0,&quot;id&quot;:&quot;2020-11-21T02:18:42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42&quot;,&quot;maxSize&quot;:{&quot;size1&quot;:68.099999999999994},&quot;minSize&quot;:{&quot;size1&quot;:36.200000000000003},&quot;normalSize&quot;:{&quot;size1&quot;:68.099999999999994},&quot;subLayout&quot;:[{&quot;horizontalAlign&quot;:0,&quot;id&quot;:&quot;2020-11-21T02:18:42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42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5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56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56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9.xml><?xml version="1.0" encoding="utf-8"?>
<p:tagLst xmlns:p="http://schemas.openxmlformats.org/presentationml/2006/main">
  <p:tag name="KSO_WM_SLIDE_BACKGROUND_TYPE" val="bottomTop"/>
  <p:tag name="KSO_WM_UNIT_TYPE" val="i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SLIDE_BACKGROUND_TYPE" val="bottomTop"/>
  <p:tag name="KSO_WM_UNIT_TYPE" val="i"/>
</p:tagLst>
</file>

<file path=ppt/tags/tag5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572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71_4*l_h_f*1_1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3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71_4*l_h_f*1_2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4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71_4*l_h_f*1_3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5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871_4*l_h_f*1_4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871_4*l_h_i*1_4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871_4*l_h_i*1_3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871_4*l_h_i*1_1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871_4*l_h_i*1_2_1"/>
  <p:tag name="KSO_WM_TEMPLATE_CATEGORY" val="diagram"/>
  <p:tag name="KSO_WM_TEMPLATE_INDEX" val="2021087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2&quot;,&quot;maxSize&quot;:{&quot;size1&quot;:53.299999999999997},&quot;minSize&quot;:{&quot;size1&quot;:24.600000000000001},&quot;normalSize&quot;:{&quot;size1&quot;:24.600000000000001},&quot;subLayout&quot;:[{&quot;id&quot;:&quot;2020-11-21T02:18:42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0-11-21T02:18:42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58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2.xml><?xml version="1.0" encoding="utf-8"?>
<p:tagLst xmlns:p="http://schemas.openxmlformats.org/presentationml/2006/main">
  <p:tag name="KSO_WM_SLIDE_BACKGROUND_TYPE" val="topBottom"/>
  <p:tag name="KSO_WM_UNIT_TYPE" val="i"/>
</p:tagLst>
</file>

<file path=ppt/tags/tag583.xml><?xml version="1.0" encoding="utf-8"?>
<p:tagLst xmlns:p="http://schemas.openxmlformats.org/presentationml/2006/main">
  <p:tag name="KSO_WM_SLIDE_BACKGROUND_TYPE" val="topBottom"/>
  <p:tag name="KSO_WM_UNIT_TYPE" val="i"/>
</p:tagLst>
</file>

<file path=ppt/tags/tag584.xml><?xml version="1.0" encoding="utf-8"?>
<p:tagLst xmlns:p="http://schemas.openxmlformats.org/presentationml/2006/main">
  <p:tag name="KSO_WM_UNIT_PRESET_TEXT" val="点击输入正文"/>
  <p:tag name="KSO_WM_UNIT_NOCLEAR" val="0"/>
  <p:tag name="KSO_WM_UNIT_VALUE" val="9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6_1*f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58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6_1*a*1"/>
  <p:tag name="KSO_WM_TEMPLATE_CATEGORY" val="diagram"/>
  <p:tag name="KSO_WM_TEMPLATE_INDEX" val="20200316"/>
  <p:tag name="KSO_WM_UNIT_LAYERLEVEL" val="1"/>
  <p:tag name="KSO_WM_TAG_VERSION" val="1.0"/>
  <p:tag name="KSO_WM_BEAUTIFY_FLAG" val="#wm#"/>
  <p:tag name="KSO_WM_UNIT_SHOW_EDIT_AREA_INDICATION" val="1"/>
  <p:tag name="KSO_WM_UNIT_DEFAULT_FONT" val="28;36;4"/>
  <p:tag name="KSO_WM_UNIT_BLOCK" val="1"/>
  <p:tag name="KSO_WM_UNIT_TEXT_FILL_FORE_SCHEMECOLOR_INDEX_BRIGHTNESS" val="0.25"/>
  <p:tag name="KSO_WM_UNIT_TEXT_FILL_FORE_SCHEMECOLOR_INDEX" val="13"/>
  <p:tag name="KSO_WM_UNIT_TEXT_FILL_TYPE" val="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10869_6*l_i*1_1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10869_6*l_i*1_3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10869_6*l_i*1_4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210869_6*l_i*1_5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6"/>
  <p:tag name="KSO_WM_UNIT_ID" val="diagram20210869_6*l_i*1_6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7"/>
  <p:tag name="KSO_WM_UNIT_ID" val="diagram20210869_6*l_i*1_7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8"/>
  <p:tag name="KSO_WM_UNIT_ID" val="diagram20210869_6*l_i*1_8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9"/>
  <p:tag name="KSO_WM_UNIT_ID" val="diagram20210869_6*l_i*1_9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0"/>
  <p:tag name="KSO_WM_UNIT_ID" val="diagram20210869_6*l_i*1_10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1"/>
  <p:tag name="KSO_WM_UNIT_ID" val="diagram20210869_6*l_i*1_11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20210869_6*l_i*1_12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10869_6*l_i*1_2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598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69_6*l_h_f*1_2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99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869_6*l_h_f*1_4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210869_6*l_h_f*1_6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01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69_6*l_h_f*1_1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02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69_6*l_h_f*1_3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03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0869_6*l_h_f*1_5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604.xml><?xml version="1.0" encoding="utf-8"?>
<p:tagLst xmlns:p="http://schemas.openxmlformats.org/presentationml/2006/main">
  <p:tag name="KSO_WM_SLIDE_ID" val="diagram20200316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4*444"/>
  <p:tag name="KSO_WM_SLIDE_POSITION" val="47*47"/>
  <p:tag name="KSO_WM_TAG_VERSION" val="1.0"/>
  <p:tag name="KSO_WM_BEAUTIFY_FLAG" val="#wm#"/>
  <p:tag name="KSO_WM_TEMPLATE_CATEGORY" val="diagram"/>
  <p:tag name="KSO_WM_TEMPLATE_INDEX" val="20200316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2&quot;,&quot;maxSize&quot;:{&quot;size1&quot;:76.047039820088287},&quot;minSize&quot;:{&quot;size1&quot;:39.247039820088283},&quot;normalSize&quot;:{&quot;size1&quot;:75.374424498930864},&quot;subLayout&quot;:[{&quot;backgroundInfo&quot;:[{&quot;bottom&quot;:0.23751984500000001,&quot;bottomAbs&quot;:false,&quot;left&quot;:0,&quot;leftAbs&quot;:false,&quot;right&quot;:0,&quot;rightAbs&quot;:false,&quot;top&quot;:0,&quot;topAbs&quot;:false,&quot;type&quot;:&quot;topBottom&quot;}],&quot;horizontalAlign&quot;:0,&quot;id&quot;:&quot;2020-11-21T02:18:42&quot;,&quot;margin&quot;:{&quot;bottom&quot;:0.60399997234344482,&quot;left&quot;:1.690000057220459,&quot;right&quot;:1.6950000524520874,&quot;top&quot;:1.690000057220459},&quot;marginOverLayout&quot;:{&quot;bottom&quot;:0.60399997234344482,&quot;left&quot;:1.690000057220459,&quot;right&quot;:1.6950000524520874,&quot;top&quot;:1.690000057220459},&quot;type&quot;:1,&quot;verticalAlign&quot;:2},{&quot;horizontalAlign&quot;:0,&quot;id&quot;:&quot;2020-11-21T02:18:42&quot;,&quot;margin&quot;:{&quot;bottom&quot;:1.7079999446868896,&quot;left&quot;:1.690000057220459,&quot;right&quot;:1.6950000524520874,&quot;top&quot;:0.026000002399086952},&quot;type&quot;:0,&quot;verticalAlign&quot;:0}],&quot;type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605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06.xml><?xml version="1.0" encoding="utf-8"?>
<p:tagLst xmlns:p="http://schemas.openxmlformats.org/presentationml/2006/main">
  <p:tag name="KSO_WM_SLIDE_BACKGROUND_TYPE" val="bottomTop"/>
  <p:tag name="KSO_WM_UNIT_TYPE" val="i"/>
</p:tagLst>
</file>

<file path=ppt/tags/tag607.xml><?xml version="1.0" encoding="utf-8"?>
<p:tagLst xmlns:p="http://schemas.openxmlformats.org/presentationml/2006/main">
  <p:tag name="KSO_WM_SLIDE_BACKGROUND_TYPE" val="bottomTop"/>
  <p:tag name="KSO_WM_UNIT_TYPE" val="i"/>
</p:tagLst>
</file>

<file path=ppt/tags/tag60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609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1"/>
  <p:tag name="KSO_WM_UNIT_FILL_FORE_SCHEMECOLOR_INDEX_BRIGHTNESS" val="0"/>
  <p:tag name="KSO_WM_UNIT_FILL_FORE_SCHEMECOLOR_INDEX" val="8"/>
  <p:tag name="KSO_WM_UNIT_FILL_TYPE" val="1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1"/>
  <p:tag name="KSO_WM_UNIT_FILL_FORE_SCHEMECOLOR_INDEX_BRIGHTNESS" val="0"/>
  <p:tag name="KSO_WM_UNIT_FILL_FORE_SCHEMECOLOR_INDEX" val="9"/>
  <p:tag name="KSO_WM_UNIT_FILL_TYPE" val="1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1"/>
  <p:tag name="KSO_WM_UNIT_FILL_FORE_SCHEMECOLOR_INDEX_BRIGHTNESS" val="0"/>
  <p:tag name="KSO_WM_UNIT_FILL_FORE_SCHEMECOLOR_INDEX" val="7"/>
  <p:tag name="KSO_WM_UNIT_FILL_TYPE" val="1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1"/>
  <p:tag name="KSO_WM_UNIT_FILL_FORE_SCHEMECOLOR_INDEX_BRIGHTNESS" val="0"/>
  <p:tag name="KSO_WM_UNIT_FILL_FORE_SCHEMECOLOR_INDEX" val="5"/>
  <p:tag name="KSO_WM_UNIT_FILL_TYPE" val="1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2"/>
  <p:tag name="KSO_WM_UNIT_FILL_FORE_SCHEMECOLOR_INDEX_BRIGHTNESS" val="0.4"/>
  <p:tag name="KSO_WM_UNIT_FILL_FORE_SCHEMECOLOR_INDEX" val="5"/>
  <p:tag name="KSO_WM_UNIT_FILL_TYPE" val="1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3"/>
  <p:tag name="KSO_WM_UNIT_FILL_FORE_SCHEMECOLOR_INDEX_BRIGHTNESS" val="0"/>
  <p:tag name="KSO_WM_UNIT_FILL_FORE_SCHEMECOLOR_INDEX" val="5"/>
  <p:tag name="KSO_WM_UNIT_FILL_TYPE" val="1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3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3_4"/>
  <p:tag name="KSO_WM_UNIT_FILL_FORE_SCHEMECOLOR_INDEX_BRIGHTNESS" val="-0.25"/>
  <p:tag name="KSO_WM_UNIT_FILL_FORE_SCHEMECOLOR_INDEX" val="5"/>
  <p:tag name="KSO_WM_UNIT_FILL_TYPE" val="1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2"/>
  <p:tag name="KSO_WM_UNIT_FILL_FORE_SCHEMECOLOR_INDEX_BRIGHTNESS" val="0.4"/>
  <p:tag name="KSO_WM_UNIT_FILL_FORE_SCHEMECOLOR_INDEX" val="7"/>
  <p:tag name="KSO_WM_UNIT_FILL_TYPE" val="1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3"/>
  <p:tag name="KSO_WM_UNIT_FILL_FORE_SCHEMECOLOR_INDEX_BRIGHTNESS" val="0"/>
  <p:tag name="KSO_WM_UNIT_FILL_FORE_SCHEMECOLOR_INDEX" val="7"/>
  <p:tag name="KSO_WM_UNIT_FILL_TYPE" val="1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2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2_4"/>
  <p:tag name="KSO_WM_UNIT_FILL_FORE_SCHEMECOLOR_INDEX_BRIGHTNESS" val="-0.25"/>
  <p:tag name="KSO_WM_UNIT_FILL_FORE_SCHEMECOLOR_INDEX" val="7"/>
  <p:tag name="KSO_WM_UNIT_FILL_TYPE" val="1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2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3"/>
  <p:tag name="KSO_WM_UNIT_FILL_FORE_SCHEMECOLOR_INDEX_BRIGHTNESS" val="0.4"/>
  <p:tag name="KSO_WM_UNIT_FILL_FORE_SCHEMECOLOR_INDEX" val="8"/>
  <p:tag name="KSO_WM_UNIT_FILL_TYPE" val="1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4"/>
  <p:tag name="KSO_WM_UNIT_FILL_FORE_SCHEMECOLOR_INDEX_BRIGHTNESS" val="0"/>
  <p:tag name="KSO_WM_UNIT_FILL_FORE_SCHEMECOLOR_INDEX" val="8"/>
  <p:tag name="KSO_WM_UNIT_FILL_TYPE" val="1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6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6"/>
  <p:tag name="KSO_WM_UNIT_FILL_FORE_SCHEMECOLOR_INDEX_BRIGHTNESS" val="-0.25"/>
  <p:tag name="KSO_WM_UNIT_FILL_FORE_SCHEMECOLOR_INDEX" val="8"/>
  <p:tag name="KSO_WM_UNIT_FILL_TYPE" val="1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1_5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1_5"/>
  <p:tag name="KSO_WM_UNIT_FILL_FORE_SCHEMECOLOR_INDEX_BRIGHTNESS" val="0.25"/>
  <p:tag name="KSO_WM_UNIT_FILL_FORE_SCHEMECOLOR_INDEX" val="13"/>
  <p:tag name="KSO_WM_UNIT_FILL_TYPE" val="1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1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1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2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2"/>
  <p:tag name="KSO_WM_UNIT_FILL_FORE_SCHEMECOLOR_INDEX_BRIGHTNESS" val="0.4"/>
  <p:tag name="KSO_WM_UNIT_FILL_FORE_SCHEMECOLOR_INDEX" val="9"/>
  <p:tag name="KSO_WM_UNIT_FILL_TYPE" val="1"/>
</p:tagLst>
</file>

<file path=ppt/tags/tag63.xml><?xml version="1.0" encoding="utf-8"?>
<p:tagLst xmlns:p="http://schemas.openxmlformats.org/presentationml/2006/main">
  <p:tag name="KSO_WM_UNIT_TYPE" val="i"/>
  <p:tag name="KSO_WM_UNIT_SUBTYPE" val="q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3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3"/>
  <p:tag name="KSO_WM_UNIT_FILL_FORE_SCHEMECOLOR_INDEX_BRIGHTNESS" val="0"/>
  <p:tag name="KSO_WM_UNIT_FILL_FORE_SCHEMECOLOR_INDEX" val="9"/>
  <p:tag name="KSO_WM_UNIT_FILL_TYPE" val="1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i*1_4_4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TYPE" val="m_h_i"/>
  <p:tag name="KSO_WM_UNIT_INDEX" val="1_4_4"/>
  <p:tag name="KSO_WM_UNIT_FILL_FORE_SCHEMECOLOR_INDEX_BRIGHTNESS" val="-0.25"/>
  <p:tag name="KSO_WM_UNIT_FILL_FORE_SCHEMECOLOR_INDEX" val="9"/>
  <p:tag name="KSO_WM_UNIT_FILL_TYPE" val="1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i*1_2"/>
  <p:tag name="KSO_WM_TEMPLATE_CATEGORY" val="diagram"/>
  <p:tag name="KSO_WM_TEMPLATE_INDEX" val="20214862"/>
  <p:tag name="KSO_WM_UNIT_LAYERLEVEL" val="1_1"/>
  <p:tag name="KSO_WM_TAG_VERSION" val="1.0"/>
  <p:tag name="KSO_WM_BEAUTIFY_FLAG" val="#wm#"/>
  <p:tag name="KSO_WM_UNIT_TYPE" val="m_i"/>
  <p:tag name="KSO_WM_UNIT_INDEX" val="1_2"/>
  <p:tag name="KSO_WM_UNIT_FILL_FORE_SCHEMECOLOR_INDEX_BRIGHTNESS" val="0.25"/>
  <p:tag name="KSO_WM_UNIT_FILL_FORE_SCHEMECOLOR_INDEX" val="13"/>
  <p:tag name="KSO_WM_UNIT_FILL_TYPE" val="1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5*115"/>
  <p:tag name="KSO_WM_UNIT_TYPE" val="m_h_x"/>
  <p:tag name="KSO_WM_UNIT_INDEX" val="1_4_1"/>
  <p:tag name="KSO_WM_UNIT_FILL_FORE_SCHEMECOLOR_INDEX_BRIGHTNESS" val="0"/>
  <p:tag name="KSO_WM_UNIT_FILL_FORE_SCHEMECOLOR_INDEX" val="14"/>
  <p:tag name="KSO_WM_UNIT_FILL_TYPE" val="1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02*95"/>
  <p:tag name="KSO_WM_UNIT_TYPE" val="m_h_x"/>
  <p:tag name="KSO_WM_UNIT_INDEX" val="1_3_1"/>
  <p:tag name="KSO_WM_UNIT_FILL_FORE_SCHEMECOLOR_INDEX_BRIGHTNESS" val="0"/>
  <p:tag name="KSO_WM_UNIT_FILL_FORE_SCHEMECOLOR_INDEX" val="14"/>
  <p:tag name="KSO_WM_UNIT_FILL_TYPE" val="1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93*93"/>
  <p:tag name="KSO_WM_UNIT_TYPE" val="m_h_x"/>
  <p:tag name="KSO_WM_UNIT_INDEX" val="1_2_1"/>
  <p:tag name="KSO_WM_UNIT_FILL_FORE_SCHEMECOLOR_INDEX_BRIGHTNESS" val="0"/>
  <p:tag name="KSO_WM_UNIT_FILL_FORE_SCHEMECOLOR_INDEX" val="14"/>
  <p:tag name="KSO_WM_UNIT_FILL_TYPE" val="1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14862_2*m_h_x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112*115"/>
  <p:tag name="KSO_WM_UNIT_TYPE" val="m_h_x"/>
  <p:tag name="KSO_WM_UNIT_INDEX" val="1_1_1"/>
  <p:tag name="KSO_WM_UNIT_FILL_FORE_SCHEMECOLOR_INDEX_BRIGHTNESS" val="0"/>
  <p:tag name="KSO_WM_UNIT_FILL_FORE_SCHEMECOLOR_INDEX" val="14"/>
  <p:tag name="KSO_WM_UNIT_FILL_TYPE" val="1"/>
</p:tagLst>
</file>

<file path=ppt/tags/tag63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14862_2*m_h_f*1_1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</p:tagLst>
</file>

<file path=ppt/tags/tag63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14862_2*m_h_f*1_3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</p:tagLst>
</file>

<file path=ppt/tags/tag6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14862_2*m_h_f*1_4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174_1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a33dd79007f64afc81372970b12f25af"/>
  <p:tag name="KSO_WM_UNIT_DEFAULT_FONT" val="24;60;4"/>
  <p:tag name="KSO_WM_CHIP_GROUPID" val="5f2a1e1e45e1f15ec24fe435"/>
  <p:tag name="KSO_WM_CHIP_XID" val="5f2a1e1e45e1f15ec24fe436"/>
  <p:tag name="KSO_WM_CHIP_FILLAREA_FILL_RULE" val="{&quot;fill_align&quot;:&quot;cm&quot;,&quot;fill_mode&quot;:&quot;adaptive&quot;,&quot;sacle_strategy&quot;:&quot;smart&quot;}"/>
  <p:tag name="KSO_WM_ASSEMBLE_CHIP_INDEX" val="38e1616c31674b57bc0d1e5f0503c9d6"/>
  <p:tag name="KSO_WM_UNIT_TEXT_FILL_FORE_SCHEMECOLOR_INDEX_BRIGHTNESS" val="0.15"/>
  <p:tag name="KSO_WM_UNIT_TEXT_FILL_FORE_SCHEMECOLOR_INDEX" val="13"/>
  <p:tag name="KSO_WM_UNIT_TEXT_FILL_TYPE" val="1"/>
  <p:tag name="KSO_WM_TEMPLATE_ASSEMBLE_XID" val="5f7079210ff15d9a40ebaa8b"/>
  <p:tag name="KSO_WM_TEMPLATE_ASSEMBLE_GROUPID" val="5f7079210ff15d9a40ebaa8b"/>
</p:tagLst>
</file>

<file path=ppt/tags/tag64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14862_2*m_h_f*1_2_1"/>
  <p:tag name="KSO_WM_TEMPLATE_CATEGORY" val="diagram"/>
  <p:tag name="KSO_WM_TEMPLATE_INDEX" val="20214862"/>
  <p:tag name="KSO_WM_UNIT_LAYERLEVEL" val="1_1_1"/>
  <p:tag name="KSO_WM_TAG_VERSION" val="1.0"/>
  <p:tag name="KSO_WM_BEAUTIFY_FLAG" val="#wm#"/>
  <p:tag name="KSO_WM_UNIT_VALUE" val="32"/>
  <p:tag name="KSO_WM_UNIT_PRESET_TEXT" val="单击此处输入你的正文"/>
  <p:tag name="KSO_WM_UNIT_TEXT_FILL_FORE_SCHEMECOLOR_INDEX_BRIGHTNESS" val="0"/>
  <p:tag name="KSO_WM_UNIT_TEXT_FILL_FORE_SCHEMECOLOR_INDEX" val="16"/>
  <p:tag name="KSO_WM_UNIT_TEXT_FILL_TYPE" val="1"/>
</p:tagLst>
</file>

<file path=ppt/tags/tag641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4&quot;,&quot;maxSize&quot;:{&quot;size1&quot;:32.799999999999997},&quot;minSize&quot;:{&quot;size1&quot;:24.600000000000001},&quot;normalSize&quot;:{&quot;size1&quot;:24.600000000000001},&quot;subLayout&quot;:[{&quot;horizontalAlign&quot;:0,&quot;id&quot;:&quot;2020-11-21T02:18:44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44&quot;,&quot;maxSize&quot;:{&quot;size1&quot;:68.099999999999994},&quot;minSize&quot;:{&quot;size1&quot;:36.200000000000003},&quot;normalSize&quot;:{&quot;size1&quot;:68.099999999999994},&quot;subLayout&quot;:[{&quot;horizontalAlign&quot;:0,&quot;id&quot;:&quot;2020-11-21T02:18:44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44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642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3.xml><?xml version="1.0" encoding="utf-8"?>
<p:tagLst xmlns:p="http://schemas.openxmlformats.org/presentationml/2006/main">
  <p:tag name="KSO_WM_SLIDE_BACKGROUND_TYPE" val="bottomTop"/>
  <p:tag name="KSO_WM_UNIT_TYPE" val="i"/>
</p:tagLst>
</file>

<file path=ppt/tags/tag644.xml><?xml version="1.0" encoding="utf-8"?>
<p:tagLst xmlns:p="http://schemas.openxmlformats.org/presentationml/2006/main">
  <p:tag name="KSO_WM_SLIDE_BACKGROUND_TYPE" val="bottomTop"/>
  <p:tag name="KSO_WM_UNIT_TYPE" val="i"/>
</p:tagLst>
</file>

<file path=ppt/tags/tag64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646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1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  <p:tag name="KSO_WM_TEMPLATE_ASSEMBLE_XID" val="5f7079210ff15d9a40ebaa85"/>
  <p:tag name="KSO_WM_TEMPLATE_ASSEMBLE_GROUPID" val="5f7079210ff15d9a40ebaa85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48_1*l_h_i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648_1*l_h_i*1_1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5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48_1*l_h_f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48_1*l_h_i*1_1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48_1*l_h_i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648_1*l_h_i*1_2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5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48_1*l_h_f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48_1*l_h_i*1_2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658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5&quot;,&quot;maxSize&quot;:{&quot;size1&quot;:32.799999999999997},&quot;minSize&quot;:{&quot;size1&quot;:24.600000000000001},&quot;normalSize&quot;:{&quot;size1&quot;:24.600000000000001},&quot;subLayout&quot;:[{&quot;horizontalAlign&quot;:0,&quot;id&quot;:&quot;2020-11-21T02:18:45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45&quot;,&quot;maxSize&quot;:{&quot;size1&quot;:68.099999999999994},&quot;minSize&quot;:{&quot;size1&quot;:36.200000000000003},&quot;normalSize&quot;:{&quot;size1&quot;:68.099999999999994},&quot;subLayout&quot;:[{&quot;horizontalAlign&quot;:0,&quot;id&quot;:&quot;2020-11-21T02:18:45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45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65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6.xml><?xml version="1.0" encoding="utf-8"?>
<p:tagLst xmlns:p="http://schemas.openxmlformats.org/presentationml/2006/main">
  <p:tag name="KSO_WM_UNIT_TYPE" val="i"/>
  <p:tag name="KSO_WM_UNIT_SUBTYPE" val="q"/>
</p:tagLst>
</file>

<file path=ppt/tags/tag660.xml><?xml version="1.0" encoding="utf-8"?>
<p:tagLst xmlns:p="http://schemas.openxmlformats.org/presentationml/2006/main">
  <p:tag name="KSO_WM_SLIDE_BACKGROUND_TYPE" val="bottomTop"/>
  <p:tag name="KSO_WM_UNIT_TYPE" val="i"/>
</p:tagLst>
</file>

<file path=ppt/tags/tag661.xml><?xml version="1.0" encoding="utf-8"?>
<p:tagLst xmlns:p="http://schemas.openxmlformats.org/presentationml/2006/main">
  <p:tag name="KSO_WM_SLIDE_BACKGROUND_TYPE" val="bottomTop"/>
  <p:tag name="KSO_WM_UNIT_TYPE" val="i"/>
</p:tagLst>
</file>

<file path=ppt/tags/tag66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663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88_3*l_h_i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668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88_3*l_h_f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88_3*l_h_i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174_1*b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9756142ec044dcea1735073922571e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32790d2dcb24150be189d5df3d0dde9"/>
  <p:tag name="KSO_WM_UNIT_TEXT_FILL_FORE_SCHEMECOLOR_INDEX_BRIGHTNESS" val="0.35"/>
  <p:tag name="KSO_WM_UNIT_TEXT_FILL_FORE_SCHEMECOLOR_INDEX" val="13"/>
  <p:tag name="KSO_WM_UNIT_TEXT_FILL_TYPE" val="1"/>
  <p:tag name="KSO_WM_TEMPLATE_ASSEMBLE_XID" val="5f7079210ff15d9a40ebaaa4"/>
  <p:tag name="KSO_WM_TEMPLATE_ASSEMBLE_GROUPID" val="5f7079210ff15d9a40ebaaa4"/>
</p:tagLst>
</file>

<file path=ppt/tags/tag670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88_3*l_h_f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088_3*l_h_i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672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088_3*l_h_f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088_3*l_h_i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674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088_3*l_h_f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675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5&quot;,&quot;maxSize&quot;:{&quot;size1&quot;:32.799999999999997},&quot;minSize&quot;:{&quot;size1&quot;:24.600000000000001},&quot;normalSize&quot;:{&quot;size1&quot;:24.600000000000001},&quot;subLayout&quot;:[{&quot;horizontalAlign&quot;:0,&quot;id&quot;:&quot;2020-11-21T02:18:45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45&quot;,&quot;maxSize&quot;:{&quot;size1&quot;:68.099999999999994},&quot;minSize&quot;:{&quot;size1&quot;:36.200000000000003},&quot;normalSize&quot;:{&quot;size1&quot;:68.099999999999994},&quot;subLayout&quot;:[{&quot;horizontalAlign&quot;:0,&quot;id&quot;:&quot;2020-11-21T02:18:45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45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6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6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67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9.xml><?xml version="1.0" encoding="utf-8"?>
<p:tagLst xmlns:p="http://schemas.openxmlformats.org/presentationml/2006/main">
  <p:tag name="KSO_WM_SLIDE_BACKGROUND_TYPE" val="frame"/>
  <p:tag name="KSO_WM_UNIT_TYPE" val="i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1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9decb010d23747ebb812aad740fe951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32790d2dcb24150be189d5df3d0dde9"/>
  <p:tag name="KSO_WM_UNIT_TEXT_FILL_FORE_SCHEMECOLOR_INDEX_BRIGHTNESS" val="0.15"/>
  <p:tag name="KSO_WM_UNIT_TEXT_FILL_FORE_SCHEMECOLOR_INDEX" val="13"/>
  <p:tag name="KSO_WM_UNIT_TEXT_FILL_TYPE" val="1"/>
  <p:tag name="KSO_WM_TEMPLATE_ASSEMBLE_XID" val="5f7079210ff15d9a40ebaaa4"/>
  <p:tag name="KSO_WM_TEMPLATE_ASSEMBLE_GROUPID" val="5f7079210ff15d9a40ebaaa4"/>
</p:tagLst>
</file>

<file path=ppt/tags/tag680.xml><?xml version="1.0" encoding="utf-8"?>
<p:tagLst xmlns:p="http://schemas.openxmlformats.org/presentationml/2006/main">
  <p:tag name="KSO_WM_SLIDE_BACKGROUND_TYPE" val="frame"/>
  <p:tag name="KSO_WM_UNIT_TYPE" val="i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682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10101_4*l_h_i*1_1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87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0101_4*l_h_f*1_1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9"/>
  <p:tag name="KSO_WM_UNIT_ID" val="diagram20210101_4*l_h_i*1_3_9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89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0101_4*l_h_f*1_3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SLIDE_BACKGROUND_TYPE" val="general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8"/>
  <p:tag name="KSO_WM_UNIT_ID" val="diagram20210101_4*l_h_i*1_5_8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91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10101_4*l_h_f*1_5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4"/>
  <p:tag name="KSO_WM_UNIT_ID" val="diagram20210101_4*l_h_i*1_2_4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93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0101_4*l_h_f*1_2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1"/>
  <p:tag name="KSO_WM_UNIT_ID" val="diagram20210101_4*l_h_i*1_4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95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10101_4*l_h_f*1_4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2"/>
  <p:tag name="KSO_WM_UNIT_ID" val="diagram20210101_4*l_h_i*1_4_2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3"/>
  <p:tag name="KSO_WM_UNIT_ID" val="diagram20210101_4*l_h_i*1_4_3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4"/>
  <p:tag name="KSO_WM_UNIT_ID" val="diagram20210101_4*l_h_i*1_4_4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5"/>
  <p:tag name="KSO_WM_UNIT_ID" val="diagram20210101_4*l_h_i*1_4_5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4_6"/>
  <p:tag name="KSO_WM_UNIT_ID" val="diagram20210101_4*l_h_i*1_4_6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10101_4*l_h_i*1_1_3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5"/>
  <p:tag name="KSO_WM_UNIT_ID" val="diagram20210101_4*l_h_i*1_1_5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6"/>
  <p:tag name="KSO_WM_UNIT_ID" val="diagram20210101_4*l_h_i*1_1_6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8"/>
  <p:tag name="KSO_WM_UNIT_ID" val="diagram20210101_4*l_h_i*1_1_8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7"/>
  <p:tag name="KSO_WM_UNIT_ID" val="diagram20210101_4*l_h_i*1_1_7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9"/>
  <p:tag name="KSO_WM_UNIT_ID" val="diagram20210101_4*l_h_i*1_1_9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0"/>
  <p:tag name="KSO_WM_UNIT_ID" val="diagram20210101_4*l_h_i*1_1_10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5"/>
  <p:tag name="KSO_WM_UNIT_ID" val="diagram20210101_4*l_h_i*1_1_15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4"/>
  <p:tag name="KSO_WM_UNIT_ID" val="diagram20210101_4*l_h_i*1_1_4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SLIDE_BACKGROUND_TYPE" val="general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1"/>
  <p:tag name="KSO_WM_UNIT_ID" val="diagram20210101_4*l_h_i*1_1_1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3"/>
  <p:tag name="KSO_WM_UNIT_ID" val="diagram20210101_4*l_h_i*1_1_13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2"/>
  <p:tag name="KSO_WM_UNIT_ID" val="diagram20210101_4*l_h_i*1_1_12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4"/>
  <p:tag name="KSO_WM_UNIT_ID" val="diagram20210101_4*l_h_i*1_1_14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0101_4*l_h_i*1_1_2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8"/>
  <p:tag name="KSO_WM_UNIT_ID" val="diagram20210101_4*l_h_i*1_3_8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3"/>
  <p:tag name="KSO_WM_UNIT_ID" val="diagram20210101_4*l_h_i*1_3_3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4"/>
  <p:tag name="KSO_WM_UNIT_ID" val="diagram20210101_4*l_h_i*1_3_4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5"/>
  <p:tag name="KSO_WM_UNIT_ID" val="diagram20210101_4*l_h_i*1_3_5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6"/>
  <p:tag name="KSO_WM_UNIT_ID" val="diagram20210101_4*l_h_i*1_3_6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SLIDE_BACKGROUND_TYPE" val="general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10101_4*l_h_i*1_3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7"/>
  <p:tag name="KSO_WM_UNIT_ID" val="diagram20210101_4*l_h_i*1_3_7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0101_4*l_h_i*1_3_2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2"/>
  <p:tag name="KSO_WM_UNIT_ID" val="diagram20210101_4*l_h_i*1_5_2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1"/>
  <p:tag name="KSO_WM_UNIT_ID" val="diagram20210101_4*l_h_i*1_5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3"/>
  <p:tag name="KSO_WM_UNIT_ID" val="diagram20210101_4*l_h_i*1_5_3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4"/>
  <p:tag name="KSO_WM_UNIT_ID" val="diagram20210101_4*l_h_i*1_5_4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6"/>
  <p:tag name="KSO_WM_UNIT_ID" val="diagram20210101_4*l_h_i*1_5_6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7"/>
  <p:tag name="KSO_WM_UNIT_ID" val="diagram20210101_4*l_h_i*1_5_7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5"/>
  <p:tag name="KSO_WM_UNIT_ID" val="diagram20210101_4*l_h_i*1_5_5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SLIDE_BACKGROUND_TYPE" val="general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diagram20210101_4*l_h_i*1_2_3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5"/>
  <p:tag name="KSO_WM_UNIT_ID" val="diagram20210101_4*l_h_i*1_2_5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10101_4*l_h_i*1_2_1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0101_4*l_h_i*1_2_2"/>
  <p:tag name="KSO_WM_TEMPLATE_CATEGORY" val="diagram"/>
  <p:tag name="KSO_WM_TEMPLATE_INDEX" val="20210101"/>
  <p:tag name="KSO_WM_UNIT_LAYERLEVEL" val="1_1_1"/>
  <p:tag name="KSO_WM_TAG_VERSION" val="1.0"/>
  <p:tag name="KSO_WM_BEAUTIFY_FLAG" val="#wm#"/>
  <p:tag name="KSO_WM_DIAGRAM_GROUP_CODE" val="l1-1"/>
  <p:tag name="KSO_WM_UNIT_LINE_FORE_SCHEMECOLOR_INDEX_BRIGHTNESS" val="0.4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734.xml><?xml version="1.0" encoding="utf-8"?>
<p:tagLst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0-11-21T02:18:47&quot;,&quot;maxSize&quot;:{&quot;size1&quot;:23.600000000000001},&quot;minSize&quot;:{&quot;size1&quot;:23.600000000000001},&quot;normalSize&quot;:{&quot;size1&quot;:23.600000000000001},&quot;subLayout&quot;:[{&quot;id&quot;:&quot;2020-11-21T02:18:47&quot;,&quot;margin&quot;:{&quot;bottom&quot;:1.2350000143051147,&quot;left&quot;:1.690000057220459,&quot;right&quot;:1.6970000267028809,&quot;top&quot;:1.690000057220459},&quot;type&quot;:0},{&quot;horizontalAlign&quot;:0,&quot;id&quot;:&quot;2020-11-21T02:18:47&quot;,&quot;margin&quot;:{&quot;bottom&quot;:2.5399999618530273,&quot;left&quot;:1.690000057220459,&quot;right&quot;:1.690000057220459,&quot;top&quot;:0.026000002399086952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735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6.xml><?xml version="1.0" encoding="utf-8"?>
<p:tagLst xmlns:p="http://schemas.openxmlformats.org/presentationml/2006/main">
  <p:tag name="KSO_WM_SLIDE_BACKGROUND_TYPE" val="topBottom"/>
  <p:tag name="KSO_WM_UNIT_TYPE" val="i"/>
</p:tagLst>
</file>

<file path=ppt/tags/tag737.xml><?xml version="1.0" encoding="utf-8"?>
<p:tagLst xmlns:p="http://schemas.openxmlformats.org/presentationml/2006/main">
  <p:tag name="KSO_WM_SLIDE_BACKGROUND_TYPE" val="topBottom"/>
  <p:tag name="KSO_WM_UNIT_TYPE" val="i"/>
</p:tagLst>
</file>

<file path=ppt/tags/tag73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17_1*a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32;40;4"/>
  <p:tag name="KSO_WM_UNIT_BLOCK" val="1"/>
  <p:tag name="KSO_WM_UNIT_TEXT_FILL_FORE_SCHEMECOLOR_INDEX_BRIGHTNESS" val="0.15"/>
  <p:tag name="KSO_WM_UNIT_TEXT_FILL_FORE_SCHEMECOLOR_INDEX" val="13"/>
  <p:tag name="KSO_WM_UNIT_TEXT_FILL_TYPE" val="1"/>
</p:tagLst>
</file>

<file path=ppt/tags/tag739.xml><?xml version="1.0" encoding="utf-8"?>
<p:tagLst xmlns:p="http://schemas.openxmlformats.org/presentationml/2006/main">
  <p:tag name="KSO_WM_UNIT_PRESET_TEXT" val="点击输入正文"/>
  <p:tag name="KSO_WM_UNIT_NOCLEAR" val="0"/>
  <p:tag name="KSO_WM_UNIT_VALUE" val="10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17_1*f*1"/>
  <p:tag name="KSO_WM_TEMPLATE_CATEGORY" val="diagram"/>
  <p:tag name="KSO_WM_TEMPLATE_INDEX" val="20200317"/>
  <p:tag name="KSO_WM_UNIT_LAYERLEVEL" val="1"/>
  <p:tag name="KSO_WM_TAG_VERSION" val="1.0"/>
  <p:tag name="KSO_WM_BEAUTIFY_FLAG" val="#wm#"/>
  <p:tag name="KSO_WM_UNIT_SHOW_EDIT_AREA_INDICATION" val="1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SLIDE_BACKGROUND_TYPE" val="general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10100_4*l_h_i*1_1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741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0100_4*l_h_f*1_1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10100_4*l_h_i*1_2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743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0100_4*l_h_f*1_2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10100_4*l_h_i*1_3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745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0100_4*l_h_f*1_3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diagram20210100_4*l_h_i*1_4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747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10100_4*l_h_f*1_4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diagram20210100_4*l_h_i*1_5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"/>
  <p:tag name="KSO_WM_UNIT_TEXT_FILL_FORE_SCHEMECOLOR_INDEX" val="6"/>
  <p:tag name="KSO_WM_UNIT_TEXT_FILL_TYPE" val="1"/>
</p:tagLst>
</file>

<file path=ppt/tags/tag749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10100_4*l_h_f*1_5_1"/>
  <p:tag name="KSO_WM_TEMPLATE_CATEGORY" val="diagram"/>
  <p:tag name="KSO_WM_TEMPLATE_INDEX" val="20210100"/>
  <p:tag name="KSO_WM_UNIT_LAYERLEVEL" val="1_1_1"/>
  <p:tag name="KSO_WM_TAG_VERSION" val="1.0"/>
  <p:tag name="KSO_WM_BEAUTIFY_FLAG" val="#wm#"/>
  <p:tag name="KSO_WM_DIAGRAM_GROUP_CODE" val="l1-1"/>
  <p:tag name="KSO_WM_UNIT_TEXT_FILL_FORE_SCHEMECOLOR_INDEX_BRIGHTNESS" val="0.25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</p:tagLst>
</file>

<file path=ppt/tags/tag750.xml><?xml version="1.0" encoding="utf-8"?>
<p:tagLst xmlns:p="http://schemas.openxmlformats.org/presentationml/2006/main">
  <p:tag name="KSO_WM_SLIDE_ID" val="diagram20200317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0317"/>
  <p:tag name="KSO_WM_SLIDE_LAYOUT" val="a_d_f"/>
  <p:tag name="KSO_WM_SLIDE_LAYOUT_CNT" val="1_1_1"/>
  <p:tag name="KSO_WM_SLIDE_TYPE" val="text"/>
  <p:tag name="KSO_WM_SLIDE_SUBTYPE" val="picTxt"/>
  <p:tag name="KSO_WM_SLIDE_SIZE" val="864*431"/>
  <p:tag name="KSO_WM_SLIDE_POSITION" val="47*5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0-11-21T02:18:47&quot;,&quot;maxSize&quot;:{&quot;size1&quot;:50.700000000000003},&quot;minSize&quot;:{&quot;size1&quot;:32.200000000000003},&quot;normalSize&quot;:{&quot;size1&quot;:32.401939131769289},&quot;subLayout&quot;:[{&quot;backgroundInfo&quot;:[{&quot;bottom&quot;:-0.35709086099999998,&quot;bottomAbs&quot;:false,&quot;left&quot;:0,&quot;leftAbs&quot;:false,&quot;right&quot;:0,&quot;rightAbs&quot;:false,&quot;top&quot;:0,&quot;topAbs&quot;:false,&quot;type&quot;:&quot;topBottom&quot;}],&quot;id&quot;:&quot;2020-11-21T02:18:47&quot;,&quot;margin&quot;:{&quot;bottom&quot;:0.83399999141693115,&quot;left&quot;:1.690000057220459,&quot;right&quot;:1.6859999895095825,&quot;top&quot;:2.0999999046325684},&quot;type&quot;:0},{&quot;horizontalAlign&quot;:1,&quot;id&quot;:&quot;2020-11-21T02:18:47&quot;,&quot;margin&quot;:{&quot;bottom&quot;:1.7239999771118164,&quot;left&quot;:1.690000057220459,&quot;right&quot;:1.6859999895095825,&quot;top&quot;:0.026000002399086952},&quot;marginOverLayout&quot;:{&quot;bottom&quot;:1.7239999771118164,&quot;left&quot;:1.690000057220459,&quot;right&quot;:1.6859999895095825,&quot;top&quot;:0.026000002399086952},&quot;type&quot;:1,&quot;verticalAlign&quot;:0}],&quot;type&quot;:0,&quot;verticalAlign&quot;:1}"/>
  <p:tag name="KSO_WM_SLIDE_CAN_ADD_NAVIGATION" val="1"/>
  <p:tag name="KSO_WM_SLIDE_BACKGROUND" val="[&quot;general&quot;,&quot;frame&quot;,&quot;topBottom&quot;]"/>
  <p:tag name="KSO_WM_SLIDE_RATIO" val="1.777778"/>
  <p:tag name="KSO_WM_TEMPLATE_MASTER_TYPE" val="0"/>
  <p:tag name="KSO_WM_TEMPLATE_COLOR_TYPE" val="1"/>
  <p:tag name="KSO_WM_SLIDE_BK_DARK_LIGHT" val="2"/>
  <p:tag name="KSO_WM_SLIDE_BACKGROUND_TYPE" val="topBottom"/>
</p:tagLst>
</file>

<file path=ppt/tags/tag75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2.xml><?xml version="1.0" encoding="utf-8"?>
<p:tagLst xmlns:p="http://schemas.openxmlformats.org/presentationml/2006/main">
  <p:tag name="KSO_WM_SLIDE_BACKGROUND_TYPE" val="bottomTop"/>
  <p:tag name="KSO_WM_UNIT_TYPE" val="i"/>
</p:tagLst>
</file>

<file path=ppt/tags/tag753.xml><?xml version="1.0" encoding="utf-8"?>
<p:tagLst xmlns:p="http://schemas.openxmlformats.org/presentationml/2006/main">
  <p:tag name="KSO_WM_SLIDE_BACKGROUND_TYPE" val="bottomTop"/>
  <p:tag name="KSO_WM_UNIT_TYPE" val="i"/>
</p:tagLst>
</file>

<file path=ppt/tags/tag75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755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48_1*l_h_i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6.xml><?xml version="1.0" encoding="utf-8"?>
<p:tagLst xmlns:p="http://schemas.openxmlformats.org/presentationml/2006/main">
  <p:tag name="KSO_WM_SLIDE_BACKGROUND_TYPE" val="frame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648_1*l_h_i*1_1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6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48_1*l_h_f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48_1*l_h_i*1_1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48_1*l_h_i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648_1*l_h_i*1_2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6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48_1*l_h_f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48_1*l_h_i*1_2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767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9&quot;,&quot;maxSize&quot;:{&quot;size1&quot;:32.799999999999997},&quot;minSize&quot;:{&quot;size1&quot;:24.600000000000001},&quot;normalSize&quot;:{&quot;size1&quot;:24.600000000000001},&quot;subLayout&quot;:[{&quot;horizontalAlign&quot;:0,&quot;id&quot;:&quot;2020-11-21T02:18:49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49&quot;,&quot;maxSize&quot;:{&quot;size1&quot;:68.099999999999994},&quot;minSize&quot;:{&quot;size1&quot;:36.200000000000003},&quot;normalSize&quot;:{&quot;size1&quot;:68.099999999999994},&quot;subLayout&quot;:[{&quot;horizontalAlign&quot;:0,&quot;id&quot;:&quot;2020-11-21T02:18:49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49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76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69.xml><?xml version="1.0" encoding="utf-8"?>
<p:tagLst xmlns:p="http://schemas.openxmlformats.org/presentationml/2006/main">
  <p:tag name="KSO_WM_SLIDE_BACKGROUND_TYPE" val="bottomTop"/>
  <p:tag name="KSO_WM_UNIT_TYPE" val="i"/>
</p:tagLst>
</file>

<file path=ppt/tags/tag77.xml><?xml version="1.0" encoding="utf-8"?>
<p:tagLst xmlns:p="http://schemas.openxmlformats.org/presentationml/2006/main">
  <p:tag name="KSO_WM_SLIDE_BACKGROUND_TYPE" val="frame"/>
</p:tagLst>
</file>

<file path=ppt/tags/tag770.xml><?xml version="1.0" encoding="utf-8"?>
<p:tagLst xmlns:p="http://schemas.openxmlformats.org/presentationml/2006/main">
  <p:tag name="KSO_WM_SLIDE_BACKGROUND_TYPE" val="bottomTop"/>
  <p:tag name="KSO_WM_UNIT_TYPE" val="i"/>
</p:tagLst>
</file>

<file path=ppt/tags/tag77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772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48_1*l_h_i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648_1*l_h_i*1_1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7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48_1*l_h_f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48_1*l_h_i*1_1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SLIDE_BACKGROUND_TYPE" val="frame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48_1*l_h_i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648_1*l_h_i*1_2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8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48_1*l_h_f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48_1*l_h_i*1_2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784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49&quot;,&quot;maxSize&quot;:{&quot;size1&quot;:32.799999999999997},&quot;minSize&quot;:{&quot;size1&quot;:24.600000000000001},&quot;normalSize&quot;:{&quot;size1&quot;:24.600000000000001},&quot;subLayout&quot;:[{&quot;horizontalAlign&quot;:0,&quot;id&quot;:&quot;2020-11-21T02:18:49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49&quot;,&quot;maxSize&quot;:{&quot;size1&quot;:68.099999999999994},&quot;minSize&quot;:{&quot;size1&quot;:36.200000000000003},&quot;normalSize&quot;:{&quot;size1&quot;:68.099999999999994},&quot;subLayout&quot;:[{&quot;horizontalAlign&quot;:0,&quot;id&quot;:&quot;2020-11-21T02:18:49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49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785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6.xml><?xml version="1.0" encoding="utf-8"?>
<p:tagLst xmlns:p="http://schemas.openxmlformats.org/presentationml/2006/main">
  <p:tag name="KSO_WM_SLIDE_BACKGROUND_TYPE" val="bottomTop"/>
  <p:tag name="KSO_WM_UNIT_TYPE" val="i"/>
</p:tagLst>
</file>

<file path=ppt/tags/tag787.xml><?xml version="1.0" encoding="utf-8"?>
<p:tagLst xmlns:p="http://schemas.openxmlformats.org/presentationml/2006/main">
  <p:tag name="KSO_WM_SLIDE_BACKGROUND_TYPE" val="bottomTop"/>
  <p:tag name="KSO_WM_UNIT_TYPE" val="i"/>
</p:tagLst>
</file>

<file path=ppt/tags/tag78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789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SLIDE_BACKGROUND_TYPE" val="frame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48_1*l_h_i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648_1*l_h_i*1_1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9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48_1*l_h_f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48_1*l_h_i*1_1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48_1*l_h_i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648_1*l_h_i*1_2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48_1*l_h_f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48_1*l_h_i*1_2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801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50&quot;,&quot;maxSize&quot;:{&quot;size1&quot;:32.799999999999997},&quot;minSize&quot;:{&quot;size1&quot;:24.600000000000001},&quot;normalSize&quot;:{&quot;size1&quot;:24.600000000000001},&quot;subLayout&quot;:[{&quot;horizontalAlign&quot;:0,&quot;id&quot;:&quot;2020-11-21T02:18:50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50&quot;,&quot;maxSize&quot;:{&quot;size1&quot;:68.099999999999994},&quot;minSize&quot;:{&quot;size1&quot;:36.200000000000003},&quot;normalSize&quot;:{&quot;size1&quot;:68.099999999999994},&quot;subLayout&quot;:[{&quot;horizontalAlign&quot;:0,&quot;id&quot;:&quot;2020-11-21T02:18:50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50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802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03.xml><?xml version="1.0" encoding="utf-8"?>
<p:tagLst xmlns:p="http://schemas.openxmlformats.org/presentationml/2006/main">
  <p:tag name="KSO_WM_SLIDE_BACKGROUND_TYPE" val="bottomTop"/>
  <p:tag name="KSO_WM_UNIT_TYPE" val="i"/>
</p:tagLst>
</file>

<file path=ppt/tags/tag804.xml><?xml version="1.0" encoding="utf-8"?>
<p:tagLst xmlns:p="http://schemas.openxmlformats.org/presentationml/2006/main">
  <p:tag name="KSO_WM_SLIDE_BACKGROUND_TYPE" val="bottomTop"/>
  <p:tag name="KSO_WM_UNIT_TYPE" val="i"/>
</p:tagLst>
</file>

<file path=ppt/tags/tag80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806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81.xml><?xml version="1.0" encoding="utf-8"?>
<p:tagLst xmlns:p="http://schemas.openxmlformats.org/presentationml/2006/main">
  <p:tag name="KSO_WM_SLIDE_BACKGROUND_TYPE" val="frame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2"/>
  <p:tag name="KSO_WM_UNIT_ID" val="diagram20205798_3*m_i*1_22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3"/>
  <p:tag name="KSO_WM_UNIT_ID" val="diagram20205798_3*m_i*1_23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5798_3*m_i*1_3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205798_3*m_i*1_5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5798_3*m_i*1_1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2"/>
  <p:tag name="KSO_WM_UNIT_ID" val="diagram20205798_3*m_i*1_12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ID" val="diagram20205798_3*m_i*1_6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8"/>
  <p:tag name="KSO_WM_UNIT_ID" val="diagram20205798_3*m_i*1_18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7"/>
  <p:tag name="KSO_WM_UNIT_ID" val="diagram20205798_3*m_i*1_7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8"/>
  <p:tag name="KSO_WM_UNIT_ID" val="diagram20205798_3*m_i*1_8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SLIDE_BACKGROUND_TYPE" val="frame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9"/>
  <p:tag name="KSO_WM_UNIT_ID" val="diagram20205798_3*m_i*1_9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1"/>
  <p:tag name="KSO_WM_UNIT_ID" val="diagram20205798_3*m_i*1_11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3"/>
  <p:tag name="KSO_WM_UNIT_ID" val="diagram20205798_3*m_i*1_13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5798_3*m_i*1_2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4"/>
  <p:tag name="KSO_WM_UNIT_ID" val="diagram20205798_3*m_i*1_14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5798_3*m_i*1_4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5"/>
  <p:tag name="KSO_WM_UNIT_ID" val="diagram20205798_3*m_i*1_15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6"/>
  <p:tag name="KSO_WM_UNIT_ID" val="diagram20205798_3*m_i*1_16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7"/>
  <p:tag name="KSO_WM_UNIT_ID" val="diagram20205798_3*m_i*1_17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9"/>
  <p:tag name="KSO_WM_UNIT_ID" val="diagram20205798_3*m_i*1_19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0"/>
  <p:tag name="KSO_WM_UNIT_ID" val="diagram20205798_3*m_i*1_20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0"/>
  <p:tag name="KSO_WM_UNIT_ID" val="diagram20205798_3*m_i*1_10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1"/>
  <p:tag name="KSO_WM_UNIT_ID" val="diagram20205798_3*m_i*1_21"/>
  <p:tag name="KSO_WM_TEMPLATE_CATEGORY" val="diagram"/>
  <p:tag name="KSO_WM_TEMPLATE_INDEX" val="20205798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5798_3*m_h_i*1_1_4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5798_3*m_h_i*1_1_5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5798_3*m_h_i*1_1_6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05798_3*m_h_i*1_1_1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5798_3*m_h_i*1_2_4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5798_3*m_h_i*1_2_5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5798_3*m_h_i*1_2_6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.xml><?xml version="1.0" encoding="utf-8"?>
<p:tagLst xmlns:p="http://schemas.openxmlformats.org/presentationml/2006/main">
  <p:tag name="KSO_WM_SLIDE_BACKGROUND_TYPE" val="leftRight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205798_3*m_h_i*1_2_1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5798_3*m_h_i*1_3_4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5798_3*m_h_i*1_3_5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5798_3*m_h_i*1_3_6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05798_3*m_h_i*1_3_1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5798_3*m_h_i*1_4_4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5798_3*m_h_i*1_4_5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5798_3*m_h_i*1_4_6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1"/>
  <p:tag name="KSO_WM_UNIT_ID" val="diagram20205798_3*m_h_i*1_4_1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849.xml><?xml version="1.0" encoding="utf-8"?>
<p:tagLst xmlns:p="http://schemas.openxmlformats.org/presentationml/2006/main">
  <p:tag name="KSO_WM_UNIT_SUBTYPE" val="a"/>
  <p:tag name="KSO_WM_UNIT_PRESET_TEXT" val="单击此处输入您的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798_3*m_h_f*1_1_1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SLIDE_BACKGROUND_TYPE" val="leftRight"/>
</p:tagLst>
</file>

<file path=ppt/tags/tag850.xml><?xml version="1.0" encoding="utf-8"?>
<p:tagLst xmlns:p="http://schemas.openxmlformats.org/presentationml/2006/main">
  <p:tag name="KSO_WM_UNIT_SUBTYPE" val="a"/>
  <p:tag name="KSO_WM_UNIT_PRESET_TEXT" val="单击此处输入您的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798_3*m_h_f*1_2_1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851.xml><?xml version="1.0" encoding="utf-8"?>
<p:tagLst xmlns:p="http://schemas.openxmlformats.org/presentationml/2006/main">
  <p:tag name="KSO_WM_UNIT_SUBTYPE" val="a"/>
  <p:tag name="KSO_WM_UNIT_PRESET_TEXT" val="单击此处输入您的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798_3*m_h_f*1_3_1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852.xml><?xml version="1.0" encoding="utf-8"?>
<p:tagLst xmlns:p="http://schemas.openxmlformats.org/presentationml/2006/main">
  <p:tag name="KSO_WM_UNIT_SUBTYPE" val="a"/>
  <p:tag name="KSO_WM_UNIT_PRESET_TEXT" val="单击此处输入您的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5798_3*m_h_f*1_4_1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5798_3*m_h_i*1_2_2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5798_3*m_h_i*1_4_2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5798_3*m_h_i*1_1_2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5798_3*m_h_i*1_3_2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5798_3*m_h_i*1_2_3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5798_3*m_h_i*1_4_3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5798_3*m_h_i*1_1_3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6.xml><?xml version="1.0" encoding="utf-8"?>
<p:tagLst xmlns:p="http://schemas.openxmlformats.org/presentationml/2006/main">
  <p:tag name="KSO_WM_SLIDE_BACKGROUND_TYPE" val="leftRight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5798_3*m_h_i*1_3_3"/>
  <p:tag name="KSO_WM_TEMPLATE_CATEGORY" val="diagram"/>
  <p:tag name="KSO_WM_TEMPLATE_INDEX" val="20205798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61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52&quot;,&quot;maxSize&quot;:{&quot;size1&quot;:32.799999999999997},&quot;minSize&quot;:{&quot;size1&quot;:24.600000000000001},&quot;normalSize&quot;:{&quot;size1&quot;:24.600000000000001},&quot;subLayout&quot;:[{&quot;horizontalAlign&quot;:0,&quot;id&quot;:&quot;2020-11-21T02:18:52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52&quot;,&quot;maxSize&quot;:{&quot;size1&quot;:68.099999999999994},&quot;minSize&quot;:{&quot;size1&quot;:36.200000000000003},&quot;normalSize&quot;:{&quot;size1&quot;:68.099999999999994},&quot;subLayout&quot;:[{&quot;horizontalAlign&quot;:0,&quot;id&quot;:&quot;2020-11-21T02:18:52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52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8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863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864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65.xml><?xml version="1.0" encoding="utf-8"?>
<p:tagLst xmlns:p="http://schemas.openxmlformats.org/presentationml/2006/main">
  <p:tag name="KSO_WM_SLIDE_BACKGROUND_TYPE" val="bottomTop"/>
  <p:tag name="KSO_WM_UNIT_TYPE" val="i"/>
</p:tagLst>
</file>

<file path=ppt/tags/tag866.xml><?xml version="1.0" encoding="utf-8"?>
<p:tagLst xmlns:p="http://schemas.openxmlformats.org/presentationml/2006/main">
  <p:tag name="KSO_WM_SLIDE_BACKGROUND_TYPE" val="bottomTop"/>
  <p:tag name="KSO_WM_UNIT_TYPE" val="i"/>
</p:tagLst>
</file>

<file path=ppt/tags/tag8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10869_5*l_i*1_1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10869_5*l_i*1_3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.xml><?xml version="1.0" encoding="utf-8"?>
<p:tagLst xmlns:p="http://schemas.openxmlformats.org/presentationml/2006/main">
  <p:tag name="KSO_WM_SLIDE_BACKGROUND_TYPE" val="leftRight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10869_5*l_i*1_4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210869_5*l_i*1_5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6"/>
  <p:tag name="KSO_WM_UNIT_ID" val="diagram20210869_5*l_i*1_6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7"/>
  <p:tag name="KSO_WM_UNIT_ID" val="diagram20210869_5*l_i*1_7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8"/>
  <p:tag name="KSO_WM_UNIT_ID" val="diagram20210869_5*l_i*1_8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9"/>
  <p:tag name="KSO_WM_UNIT_ID" val="diagram20210869_5*l_i*1_9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0"/>
  <p:tag name="KSO_WM_UNIT_ID" val="diagram20210869_5*l_i*1_10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1"/>
  <p:tag name="KSO_WM_UNIT_ID" val="diagram20210869_5*l_i*1_11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20210869_5*l_i*1_12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10869_5*l_i*1_2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88.xml><?xml version="1.0" encoding="utf-8"?>
<p:tagLst xmlns:p="http://schemas.openxmlformats.org/presentationml/2006/main">
  <p:tag name="KSO_WM_SLIDE_BACKGROUND_TYPE" val="leftRight"/>
</p:tagLst>
</file>

<file path=ppt/tags/tag880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69_5*l_h_f*1_2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81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869_5*l_h_f*1_4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82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69_5*l_h_f*1_1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83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69_5*l_h_f*1_3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84.xml><?xml version="1.0" encoding="utf-8"?>
<p:tagLst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10869_5*l_h_f*1_5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885.xml><?xml version="1.0" encoding="utf-8"?>
<p:tagLst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52&quot;,&quot;maxSize&quot;:{&quot;size1&quot;:53.299999999999997},&quot;minSize&quot;:{&quot;size1&quot;:24.600000000000001},&quot;normalSize&quot;:{&quot;size1&quot;:24.600000000000001},&quot;subLayout&quot;:[{&quot;id&quot;:&quot;2020-11-21T02:18:52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00000001,&quot;topAbs&quot;:false,&quot;type&quot;:&quot;bottomTop&quot;}],&quot;id&quot;:&quot;2020-11-21T02:18:52&quot;,&quot;margin&quot;:{&quot;bottom&quot;:1.690000057220459,&quot;left&quot;:1.2699999809265137,&quot;right&quot;:1.2699999809265137,&quot;top&quot;:0.026000002399086952},&quot;marginOverLayout&quot;:{&quot;bottom&quot;:1.690000057220459,&quot;left&quot;:1.2699999809265137,&quot;right&quot;:1.2699999809265137,&quot;top&quot;:0.026000002399086952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886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87.xml><?xml version="1.0" encoding="utf-8"?>
<p:tagLst xmlns:p="http://schemas.openxmlformats.org/presentationml/2006/main">
  <p:tag name="KSO_WM_SLIDE_BACKGROUND_TYPE" val="leftRight"/>
  <p:tag name="KSO_WM_UNIT_TYPE" val="i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401_1*i*2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401_1*i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5"/>
  <p:tag name="KSO_WM_UNIT_FILL_TYPE" val="1"/>
</p:tagLst>
</file>

<file path=ppt/tags/tag89.xml><?xml version="1.0" encoding="utf-8"?>
<p:tagLst xmlns:p="http://schemas.openxmlformats.org/presentationml/2006/main">
  <p:tag name="KSO_WM_SLIDE_BACKGROUND_TYPE" val="leftRight"/>
</p:tagLst>
</file>

<file path=ppt/tags/tag89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401_1*i*5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0"/>
  <p:tag name="KSO_WM_UNIT_TEXT_FILL_FORE_SCHEMECOLOR_INDEX" val="14"/>
  <p:tag name="KSO_WM_UNIT_TEXT_FILL_TYPE" val="1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401_1*i*3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14;16;2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TEXT_FILL_FORE_SCHEMECOLOR_INDEX_BRIGHTNESS" val="0"/>
  <p:tag name="KSO_WM_UNIT_TEXT_FILL_FORE_SCHEMECOLOR_INDEX" val="5"/>
  <p:tag name="KSO_WM_UNIT_TEXT_FILL_TYPE" val="1"/>
</p:tagLst>
</file>

<file path=ppt/tags/tag892.xml><?xml version="1.0" encoding="utf-8"?>
<p:tagLst xmlns:p="http://schemas.openxmlformats.org/presentationml/2006/main">
  <p:tag name="KSO_WM_UNIT_ISCONTENTSTITLE" val="0"/>
  <p:tag name="KSO_WM_UNIT_PRESET_TEXT" val="点击此处添加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401_1*a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DEFAULT_FONT" val="36;44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89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……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401_1*f*1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1"/>
  <p:tag name="KSO_WM_UNIT_TEXT_FILL_FORE_SCHEMECOLOR_INDEX_BRIGHTNESS" val="-0.05"/>
  <p:tag name="KSO_WM_UNIT_TEXT_FILL_FORE_SCHEMECOLOR_INDEX" val="14"/>
  <p:tag name="KSO_WM_UNIT_TEXT_FILL_TYPE" val="1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401_1*i*4"/>
  <p:tag name="KSO_WM_TEMPLATE_CATEGORY" val="diagram"/>
  <p:tag name="KSO_WM_TEMPLATE_INDEX" val="2020340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11324_1*q_h_i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11324_1*q_h_i*1_1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97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11324_1*q_h_f*1_1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11324_1*q_h_i*1_2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11324_1*q_h_i*1_2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</p:tagLst>
</file>

<file path=ppt/tags/tag900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11324_1*q_h_f*1_2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11324_1*q_h_i*1_3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11324_1*q_h_i*1_3_2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03.xml><?xml version="1.0" encoding="utf-8"?>
<p:tagLst xmlns:p="http://schemas.openxmlformats.org/presentationml/2006/main">
  <p:tag name="KSO_WM_UNIT_SUBTYPE" val="a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11324_1*q_h_f*1_3_1"/>
  <p:tag name="KSO_WM_TEMPLATE_CATEGORY" val="diagram"/>
  <p:tag name="KSO_WM_TEMPLATE_INDEX" val="20211324"/>
  <p:tag name="KSO_WM_UNIT_LAYERLEVEL" val="1_1_1"/>
  <p:tag name="KSO_WM_TAG_VERSION" val="1.0"/>
  <p:tag name="KSO_WM_BEAUTIFY_FLAG" val="#wm#"/>
  <p:tag name="KSO_WM_UNIT_PRESET_TEXT" val="单击添加输入内容"/>
  <p:tag name="KSO_WM_UNIT_TEXT_FILL_FORE_SCHEMECOLOR_INDEX_BRIGHTNESS" val="0.25"/>
  <p:tag name="KSO_WM_UNIT_TEXT_FILL_FORE_SCHEMECOLOR_INDEX" val="13"/>
  <p:tag name="KSO_WM_UNIT_TEXT_FILL_TYPE" val="1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11324_1*q_i*1_1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diagram20211324_1*q_i*1_2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diagram20211324_1*q_i*1_3"/>
  <p:tag name="KSO_WM_TEMPLATE_CATEGORY" val="diagram"/>
  <p:tag name="KSO_WM_TEMPLATE_INDEX" val="20211324"/>
  <p:tag name="KSO_WM_UNIT_LAYERLEVEL" val="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07.xml><?xml version="1.0" encoding="utf-8"?>
<p:tagLst xmlns:p="http://schemas.openxmlformats.org/presentationml/2006/main">
  <p:tag name="KSO_WM_SLIDE_ID" val="diagram20203401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98*540"/>
  <p:tag name="KSO_WM_SLIDE_POSITION" val="0*0"/>
  <p:tag name="KSO_WM_TAG_VERSION" val="1.0"/>
  <p:tag name="KSO_WM_BEAUTIFY_FLAG" val="#wm#"/>
  <p:tag name="KSO_WM_TEMPLATE_CATEGORY" val="diagram"/>
  <p:tag name="KSO_WM_TEMPLATE_INDEX" val="20203401"/>
  <p:tag name="KSO_WM_SLIDE_LAYOUT" val="a_d_f_i"/>
  <p:tag name="KSO_WM_SLIDE_LAYOUT_CNT" val="1_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1-21T02:18:53&quot;,&quot;maxSize&quot;:{&quot;size1&quot;:33.399999999999999},&quot;minSize&quot;:{&quot;size1&quot;:33.399999999999999},&quot;normalSize&quot;:{&quot;size1&quot;:33.399999999999999},&quot;subLayout&quot;:[{&quot;backgroundInfo&quot;:[{&quot;bottom&quot;:0,&quot;bottomAbs&quot;:false,&quot;left&quot;:0,&quot;leftAbs&quot;:false,&quot;right&quot;:0,&quot;rightAbs&quot;:false,&quot;top&quot;:0,&quot;topAbs&quot;:false,&quot;type&quot;:&quot;leftRight&quot;}],&quot;id&quot;:&quot;2020-11-21T02:18:53&quot;,&quot;margin&quot;:{&quot;bottom&quot;:2.9300000667572021,&quot;left&quot;:2.119999885559082,&quot;right&quot;:1.690000057220459,&quot;top&quot;:3.2699997425079346},&quot;maxSize&quot;:{&quot;size1&quot;:65.599999999999994},&quot;minSize&quot;:{&quot;size1&quot;:39.299999999999997},&quot;normalSize&quot;:{&quot;size1&quot;:52.399999999999999},&quot;subLayout&quot;:[{&quot;id&quot;:&quot;2020-11-21T02:18:53&quot;,&quot;margin&quot;:{&quot;bottom&quot;:0.39399999380111694,&quot;left&quot;:2.119999885559082,&quot;right&quot;:1.690000057220459,&quot;top&quot;:3.2699997425079346},&quot;type&quot;:0},{&quot;id&quot;:&quot;2020-11-21T02:18:53&quot;,&quot;margin&quot;:{&quot;bottom&quot;:2.9300000667572021,&quot;left&quot;:2.119999885559082,&quot;right&quot;:1.690000057220459,&quot;top&quot;:0.026000002399086952},&quot;type&quot;:0}],&quot;type&quot;:0},{&quot;id&quot;:&quot;2020-11-21T02:18:53&quot;,&quot;margin&quot;:{&quot;bottom&quot;:2.5399999618530273,&quot;left&quot;:2.119999885559082,&quot;right&quot;:2.5399999618530273,&quot;top&quot;:2.5399999618530273},&quot;type&quot;:0}],&quot;type&quot;:0}"/>
  <p:tag name="KSO_WM_SLIDE_CAN_ADD_NAVIGATION" val="1"/>
  <p:tag name="KSO_WM_SLIDE_BACKGROUND" val="[&quot;general&quot;,&quot;frame&quot;,&quot;leftRight&quot;]"/>
  <p:tag name="KSO_WM_SLIDE_RATIO" val="1.777778"/>
  <p:tag name="KSO_WM_SLIDE_BK_DARK_LIGHT" val="2"/>
  <p:tag name="KSO_WM_SLIDE_BACKGROUND_TYPE" val="leftRight"/>
</p:tagLst>
</file>

<file path=ppt/tags/tag908.xml><?xml version="1.0" encoding="utf-8"?>
<p:tagLst xmlns:p="http://schemas.openxmlformats.org/presentationml/2006/main">
  <p:tag name="KSO_WM_SLIDE_BACKGROUND_TYPE" val="general"/>
  <p:tag name="KSO_WM_UNIT_TYPE" val="i"/>
</p:tagLst>
</file>

<file path=ppt/tags/tag909.xml><?xml version="1.0" encoding="utf-8"?>
<p:tagLst xmlns:p="http://schemas.openxmlformats.org/presentationml/2006/main">
  <p:tag name="KSO_WM_SLIDE_BACKGROUND_TYPE" val="general"/>
  <p:tag name="KSO_WM_UNIT_TYPE" val="i"/>
</p:tagLst>
</file>

<file path=ppt/tags/tag9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</p:tagLst>
</file>

<file path=ppt/tags/tag910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911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912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9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9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1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1_2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TEXT_FILL_FORE_SCHEMECOLOR_INDEX_BRIGHTNESS" val="0"/>
  <p:tag name="KSO_WM_UNIT_TEXT_FILL_FORE_SCHEMECOLOR_INDEX" val="14"/>
  <p:tag name="KSO_WM_UNIT_TEXT_FILL_TYPE" val="1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f*1_1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单击此处输入正文"/>
  <p:tag name="KSO_WM_UNIT_VALUE" val="8"/>
  <p:tag name="KSO_WM_UNIT_TEXT_FILL_FORE_SCHEMECOLOR_INDEX_BRIGHTNESS" val="0.25"/>
  <p:tag name="KSO_WM_UNIT_TEXT_FILL_FORE_SCHEMECOLOR_INDEX" val="13"/>
  <p:tag name="KSO_WM_UNIT_TEXT_FILL_TYPE" val="1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f*1_2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单击此处输入正文"/>
  <p:tag name="KSO_WM_UNIT_VALUE" val="8"/>
  <p:tag name="KSO_WM_UNIT_TEXT_FILL_FORE_SCHEMECOLOR_INDEX_BRIGHTNESS" val="0.25"/>
  <p:tag name="KSO_WM_UNIT_TEXT_FILL_FORE_SCHEMECOLOR_INDEX" val="13"/>
  <p:tag name="KSO_WM_UNIT_TEXT_FILL_TYPE" val="1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2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SLIDE_BACKGROUND_TYPE" val="topBottom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2_2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TEXT_FILL_FORE_SCHEMECOLOR_INDEX_BRIGHTNESS" val="0"/>
  <p:tag name="KSO_WM_UNIT_TEXT_FILL_FORE_SCHEMECOLOR_INDEX" val="14"/>
  <p:tag name="KSO_WM_UNIT_TEXT_FILL_TYPE" val="1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f*1_3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单击此处输入正文"/>
  <p:tag name="KSO_WM_UNIT_VALUE" val="8"/>
  <p:tag name="KSO_WM_UNIT_TEXT_FILL_FORE_SCHEMECOLOR_INDEX_BRIGHTNESS" val="0.25"/>
  <p:tag name="KSO_WM_UNIT_TEXT_FILL_FORE_SCHEMECOLOR_INDEX" val="13"/>
  <p:tag name="KSO_WM_UNIT_TEXT_FILL_TYPE" val="1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3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3_2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TEXT_FILL_FORE_SCHEMECOLOR_INDEX_BRIGHTNESS" val="0"/>
  <p:tag name="KSO_WM_UNIT_TEXT_FILL_FORE_SCHEMECOLOR_INDEX" val="14"/>
  <p:tag name="KSO_WM_UNIT_TEXT_FILL_TYPE" val="1"/>
</p:tagLst>
</file>

<file path=ppt/tags/tag924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1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6.228984726799865},&quot;minSize&quot;:{&quot;size1&quot;:46.228984726799858},&quot;normalSize&quot;:{&quot;size1&quot;:49.784540282355415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925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26.xml><?xml version="1.0" encoding="utf-8"?>
<p:tagLst xmlns:p="http://schemas.openxmlformats.org/presentationml/2006/main">
  <p:tag name="KSO_WM_SLIDE_BACKGROUND_TYPE" val="bottomTop"/>
  <p:tag name="KSO_WM_UNIT_TYPE" val="i"/>
</p:tagLst>
</file>

<file path=ppt/tags/tag927.xml><?xml version="1.0" encoding="utf-8"?>
<p:tagLst xmlns:p="http://schemas.openxmlformats.org/presentationml/2006/main">
  <p:tag name="KSO_WM_SLIDE_BACKGROUND_TYPE" val="bottomTop"/>
  <p:tag name="KSO_WM_UNIT_TYPE" val="i"/>
</p:tagLst>
</file>

<file path=ppt/tags/tag92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321_1*a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ISNUMDGMTITLE" val="0"/>
  <p:tag name="KSO_WM_UNIT_SHOW_EDIT_AREA_INDICATION" val="1"/>
  <p:tag name="KSO_WM_UNIT_PLACING_PICTURE_MD4" val="0"/>
  <p:tag name="KSO_WM_UNIT_DEFAULT_FONT" val="32;36;4"/>
  <p:tag name="KSO_WM_UNIT_BLOCK" val="0"/>
  <p:tag name="KSO_WM_UNIT_SM_LIMIT_TYPE" val="1"/>
  <p:tag name="KSO_WM_UNIT_TEXT_FILL_FORE_SCHEMECOLOR_INDEX_BRIGHTNESS" val="0.25"/>
  <p:tag name="KSO_WM_UNIT_TEXT_FILL_FORE_SCHEMECOLOR_INDEX" val="13"/>
  <p:tag name="KSO_WM_UNIT_TEXT_FILL_TYPE" val="1"/>
</p:tagLst>
</file>

<file path=ppt/tags/tag929.xml><?xml version="1.0" encoding="utf-8"?>
<p:tagLst xmlns:p="http://schemas.openxmlformats.org/presentationml/2006/main">
  <p:tag name="KSO_WM_UNIT_PRESET_TEXT" val="点击输入正文"/>
  <p:tag name="KSO_WM_UNIT_NOCLEAR" val="0"/>
  <p:tag name="KSO_WM_UNIT_VALUE" val="1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321_1*f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SHOW_EDIT_AREA_INDICATION" val="1"/>
  <p:tag name="KSO_WM_UNIT_PLACING_PICTURE_MD4" val="0"/>
  <p:tag name="KSO_WM_UNIT_DEFAULT_FONT" val="14;18;2"/>
  <p:tag name="KSO_WM_UNIT_BLOCK" val="0"/>
  <p:tag name="KSO_WM_UNIT_TEXT_FILL_FORE_SCHEMECOLOR_INDEX_BRIGHTNESS" val="0.35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SLIDE_BACKGROUND_TYPE" val="topBottom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1_1*i*1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321_1*i*2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321_1*i*3"/>
  <p:tag name="KSO_WM_TEMPLATE_CATEGORY" val="diagram"/>
  <p:tag name="KSO_WM_TEMPLATE_INDEX" val="20200321"/>
  <p:tag name="KSO_WM_UNIT_LAYERLEVEL" val="1"/>
  <p:tag name="KSO_WM_TAG_VERSION" val="1.0"/>
  <p:tag name="KSO_WM_BEAUTIFY_FLAG" val="#wm#"/>
  <p:tag name="KSO_WM_UNIT_PLACING_PICTURE_MD4" val="0"/>
  <p:tag name="KSO_WM_UNIT_SM_LIMIT_TYPE" val="1"/>
  <p:tag name="KSO_WM_UNIT_LINE_FORE_SCHEMECOLOR_INDEX_BRIGHTNESS" val="0.25"/>
  <p:tag name="KSO_WM_UNIT_LINE_FORE_SCHEMECOLOR_INDEX" val="13"/>
  <p:tag name="KSO_WM_UNIT_LINE_FILL_TYPE" val="2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648_1*l_h_i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648_1*l_h_i*1_1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648_1*l_h_f*1_1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0648_1*l_h_i*1_1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648_1*l_h_i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648_1*l_h_i*1_2_3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648_1*l_h_f*1_2_1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PRESET_TEXT" val="在此输入你阐述观点。"/>
  <p:tag name="KSO_WM_UNIT_TEXT_FILL_FORE_SCHEMECOLOR_INDEX_BRIGHTNESS" val="0"/>
  <p:tag name="KSO_WM_UNIT_TEXT_FILL_FORE_SCHEMECOLOR_INDEX" val="14"/>
  <p:tag name="KSO_WM_UNIT_TEXT_FILL_TYPE" val="1"/>
</p:tagLst>
</file>

<file path=ppt/tags/tag94.xml><?xml version="1.0" encoding="utf-8"?>
<p:tagLst xmlns:p="http://schemas.openxmlformats.org/presentationml/2006/main">
  <p:tag name="KSO_WM_SLIDE_BACKGROUND_TYPE" val="topBottom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0648_1*l_h_i*1_2_2"/>
  <p:tag name="KSO_WM_TEMPLATE_CATEGORY" val="diagram"/>
  <p:tag name="KSO_WM_TEMPLATE_INDEX" val="20210648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941.xml><?xml version="1.0" encoding="utf-8"?>
<p:tagLst xmlns:p="http://schemas.openxmlformats.org/presentationml/2006/main">
  <p:tag name="KSO_WM_SLIDE_ID" val="diagram20200321_1"/>
  <p:tag name="KSO_WM_TEMPLATE_SUBCATEGORY" val="1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0321"/>
  <p:tag name="KSO_WM_SLIDE_LAYOUT" val="a_d_f"/>
  <p:tag name="KSO_WM_SLIDE_LAYOUT_CNT" val="1_1_1"/>
  <p:tag name="KSO_WM_SLIDE_TYPE" val="text"/>
  <p:tag name="KSO_WM_SLIDE_SUBTYPE" val="picTxt"/>
  <p:tag name="KSO_WM_SLIDE_SIZE" val="866*458"/>
  <p:tag name="KSO_WM_SLIDE_POSITION" val="47*34"/>
  <p:tag name="KSO_WM_TEMPLATE_MASTER_TYPE" val="0"/>
  <p:tag name="KSO_WM_TEMPLATE_COLOR_TYPE" val="1"/>
  <p:tag name="KSO_WM_UNIT_SHOW_EDIT_AREA_INDIC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11-21T02:18:55&quot;,&quot;maxSize&quot;:{&quot;size1&quot;:32.799999999999997},&quot;minSize&quot;:{&quot;size1&quot;:24.600000000000001},&quot;normalSize&quot;:{&quot;size1&quot;:24.600000000000001},&quot;subLayout&quot;:[{&quot;horizontalAlign&quot;:0,&quot;id&quot;:&quot;2020-11-21T02:18:55&quot;,&quot;margin&quot;:{&quot;bottom&quot;:1.2439998388290405,&quot;left&quot;:1.690000057220459,&quot;right&quot;:1.690000057220459,&quot;top&quot;:1.690000057220459},&quot;type&quot;:0,&quot;verticalAlign&quot;:1},{&quot;backgroundInfo&quot;:[{&quot;bottom&quot;:0.058357569999999998,&quot;bottomAbs&quot;:false,&quot;left&quot;:0,&quot;leftAbs&quot;:false,&quot;right&quot;:0,&quot;rightAbs&quot;:false,&quot;top&quot;:-0.058357569999999998,&quot;topAbs&quot;:false,&quot;type&quot;:&quot;bottomTop&quot;}],&quot;direction&quot;:1,&quot;id&quot;:&quot;2020-11-21T02:18:55&quot;,&quot;maxSize&quot;:{&quot;size1&quot;:68.099999999999994},&quot;minSize&quot;:{&quot;size1&quot;:36.200000000000003},&quot;normalSize&quot;:{&quot;size1&quot;:68.099999999999994},&quot;subLayout&quot;:[{&quot;horizontalAlign&quot;:0,&quot;id&quot;:&quot;2020-11-21T02:18:55&quot;,&quot;margin&quot;:{&quot;bottom&quot;:1.690000057220459,&quot;left&quot;:1.7029999494552612,&quot;right&quot;:1.034000039100647,&quot;top&quot;:0.026000002399086952},&quot;marginOverLayout&quot;:{&quot;bottom&quot;:1.690000057220459,&quot;left&quot;:1.7029999494552612,&quot;right&quot;:1.034000039100647,&quot;top&quot;:0.026000002399086952},&quot;type&quot;:1,&quot;verticalAlign&quot;:1},{&quot;horizontalAlign&quot;:0,&quot;id&quot;:&quot;2020-11-21T02:18:55&quot;,&quot;margin&quot;:{&quot;bottom&quot;:1.690000057220459,&quot;left&quot;:0.026000002399086952,&quot;right&quot;:1.690000057220459,&quot;top&quot;:0.026000002399086952},&quot;type&quot;:0,&quot;verticalAlign&quot;:1}],&quot;type&quot;:0}],&quot;type&quot;:1}"/>
  <p:tag name="KSO_WM_SLIDE_CAN_ADD_NAVIGATION" val="1"/>
  <p:tag name="KSO_WM_SLIDE_BACKGROUND" val="[&quot;general&quot;,&quot;frame&quot;,&quot;bottomTop&quot;]"/>
  <p:tag name="KSO_WM_SLIDE_RATIO" val="1.777778"/>
  <p:tag name="KSO_WM_SLIDE_BK_DARK_LIGHT" val="2"/>
  <p:tag name="KSO_WM_SLIDE_BACKGROUND_TYPE" val="bottomTop"/>
</p:tagLst>
</file>

<file path=ppt/tags/tag942.xml><?xml version="1.0" encoding="utf-8"?>
<p:tagLst xmlns:p="http://schemas.openxmlformats.org/presentationml/2006/main">
  <p:tag name="KSO_WM_SLIDE_BACKGROUND_TYPE" val="general"/>
  <p:tag name="KSO_WM_UNIT_TYPE" val="i"/>
</p:tagLst>
</file>

<file path=ppt/tags/tag943.xml><?xml version="1.0" encoding="utf-8"?>
<p:tagLst xmlns:p="http://schemas.openxmlformats.org/presentationml/2006/main">
  <p:tag name="KSO_WM_SLIDE_BACKGROUND_TYPE" val="general"/>
  <p:tag name="KSO_WM_UNIT_TYPE" val="i"/>
</p:tagLst>
</file>

<file path=ppt/tags/tag944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945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946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9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9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1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5.xml><?xml version="1.0" encoding="utf-8"?>
<p:tagLst xmlns:p="http://schemas.openxmlformats.org/presentationml/2006/main">
  <p:tag name="KSO_WM_SLIDE_BACKGROUND_TYPE" val="topBottom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1_2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UNIT_TEXT_FILL_FORE_SCHEMECOLOR_INDEX_BRIGHTNESS" val="0"/>
  <p:tag name="KSO_WM_UNIT_TEXT_FILL_FORE_SCHEMECOLOR_INDEX" val="14"/>
  <p:tag name="KSO_WM_UNIT_TEXT_FILL_TYPE" val="1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f*1_1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单击此处输入正文"/>
  <p:tag name="KSO_WM_UNIT_VALUE" val="8"/>
  <p:tag name="KSO_WM_UNIT_TEXT_FILL_FORE_SCHEMECOLOR_INDEX_BRIGHTNESS" val="0.25"/>
  <p:tag name="KSO_WM_UNIT_TEXT_FILL_FORE_SCHEMECOLOR_INDEX" val="13"/>
  <p:tag name="KSO_WM_UNIT_TEXT_FILL_TYPE" val="1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f*1_2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单击此处输入正文"/>
  <p:tag name="KSO_WM_UNIT_VALUE" val="8"/>
  <p:tag name="KSO_WM_UNIT_TEXT_FILL_FORE_SCHEMECOLOR_INDEX_BRIGHTNESS" val="0.25"/>
  <p:tag name="KSO_WM_UNIT_TEXT_FILL_FORE_SCHEMECOLOR_INDEX" val="13"/>
  <p:tag name="KSO_WM_UNIT_TEXT_FILL_TYPE" val="1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2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2_2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UNIT_TEXT_FILL_FORE_SCHEMECOLOR_INDEX_BRIGHTNESS" val="0"/>
  <p:tag name="KSO_WM_UNIT_TEXT_FILL_FORE_SCHEMECOLOR_INDEX" val="14"/>
  <p:tag name="KSO_WM_UNIT_TEXT_FILL_TYPE" val="1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f*1_3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单击此处输入正文"/>
  <p:tag name="KSO_WM_UNIT_VALUE" val="8"/>
  <p:tag name="KSO_WM_UNIT_TEXT_FILL_FORE_SCHEMECOLOR_INDEX_BRIGHTNESS" val="0.25"/>
  <p:tag name="KSO_WM_UNIT_TEXT_FILL_FORE_SCHEMECOLOR_INDEX" val="13"/>
  <p:tag name="KSO_WM_UNIT_TEXT_FILL_TYPE" val="1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3_1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4572_2*l_h_i*1_3_2"/>
  <p:tag name="KSO_WM_TEMPLATE_CATEGORY" val="diagram"/>
  <p:tag name="KSO_WM_TEMPLATE_INDEX" val="20214572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UNIT_TEXT_FILL_FORE_SCHEMECOLOR_INDEX_BRIGHTNESS" val="0"/>
  <p:tag name="KSO_WM_UNIT_TEXT_FILL_FORE_SCHEMECOLOR_INDEX" val="14"/>
  <p:tag name="KSO_WM_UNIT_TEXT_FILL_TYPE" val="1"/>
</p:tagLst>
</file>

<file path=ppt/tags/tag958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1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6.228984726799865},&quot;minSize&quot;:{&quot;size1&quot;:46.228984726799858},&quot;normalSize&quot;:{&quot;size1&quot;:49.784540282355415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959.xml><?xml version="1.0" encoding="utf-8"?>
<p:tagLst xmlns:p="http://schemas.openxmlformats.org/presentationml/2006/main">
  <p:tag name="KSO_WM_SLIDE_BACKGROUND_TYPE" val="general"/>
  <p:tag name="KSO_WM_UNIT_TYPE" val="i"/>
</p:tagLst>
</file>

<file path=ppt/tags/tag96.xml><?xml version="1.0" encoding="utf-8"?>
<p:tagLst xmlns:p="http://schemas.openxmlformats.org/presentationml/2006/main">
  <p:tag name="KSO_WM_SLIDE_BACKGROUND_TYPE" val="topBottom"/>
</p:tagLst>
</file>

<file path=ppt/tags/tag960.xml><?xml version="1.0" encoding="utf-8"?>
<p:tagLst xmlns:p="http://schemas.openxmlformats.org/presentationml/2006/main">
  <p:tag name="KSO_WM_SLIDE_BACKGROUND_TYPE" val="general"/>
  <p:tag name="KSO_WM_UNIT_TYPE" val="i"/>
</p:tagLst>
</file>

<file path=ppt/tags/tag961.xml><?xml version="1.0" encoding="utf-8"?>
<p:tagLst xmlns:p="http://schemas.openxmlformats.org/presentationml/2006/main">
  <p:tag name="KSO_WM_UNIT_BLOCK" val="0"/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601_1*i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320"/>
  <p:tag name="KSO_WM_TEMPLATE_ASSEMBLE_XID" val="5eeb859ea758c1ec0b708997"/>
  <p:tag name="KSO_WM_TEMPLATE_ASSEMBLE_GROUPID" val="5eeb859ea758c1ec0b708997"/>
</p:tagLst>
</file>

<file path=ppt/tags/tag962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601_1*i*2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963.xml><?xml version="1.0" encoding="utf-8"?>
<p:tagLst xmlns:p="http://schemas.openxmlformats.org/presentationml/2006/main">
  <p:tag name="KSO_WM_UNIT_SM_LIMIT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7601_1*i*3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757e9369be4861f5f86151"/>
  <p:tag name="KSO_WM_CHIP_XID" val="5e7600a5c2fe05cf1f263ae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2"/>
  <p:tag name="KSO_WM_TEMPLATE_ASSEMBLE_XID" val="5eeb859ea758c1ec0b708997"/>
  <p:tag name="KSO_WM_TEMPLATE_ASSEMBLE_GROUPID" val="5eeb859ea758c1ec0b708997"/>
</p:tagLst>
</file>

<file path=ppt/tags/tag9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01_1*a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添加标题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9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7601_1*b*1"/>
  <p:tag name="KSO_WM_TEMPLATE_CATEGORY" val="diagram"/>
  <p:tag name="KSO_WM_TEMPLATE_INDEX" val="20207601"/>
  <p:tag name="KSO_WM_UNIT_LAYERLEVEL" val="1"/>
  <p:tag name="KSO_WM_TAG_VERSION" val="1.0"/>
  <p:tag name="KSO_WM_BEAUTIFY_FLAG" val="#wm#"/>
  <p:tag name="KSO_WM_UNIT_PRESET_TEXT" val="点击此处添加副标题，文字是您思想的提炼，请尽量言简意赅的阐述观点。"/>
  <p:tag name="KSO_WM_UNIT_BLOCK" val="0"/>
  <p:tag name="KSO_WM_UNIT_SHOW_EDIT_AREA_INDICATION" val="1"/>
  <p:tag name="KSO_WM_CHIP_GROUPID" val="5e78815d3197e252a37019bf"/>
  <p:tag name="KSO_WM_CHIP_XID" val="5e78815d3197e252a37019c0"/>
  <p:tag name="KSO_WM_UNIT_DEC_AREA_ID" val="091a80b728d14edda47cb6997d70f27b"/>
  <p:tag name="KSO_WM_ASSEMBLE_CHIP_INDEX" val="2bd998a8e39944a08c8edc64f886732a"/>
  <p:tag name="KSO_WM_UNIT_TEXT_FILL_FORE_SCHEMECOLOR_INDEX_BRIGHTNESS" val="0.25"/>
  <p:tag name="KSO_WM_UNIT_TEXT_FILL_FORE_SCHEMECOLOR_INDEX" val="13"/>
  <p:tag name="KSO_WM_UNIT_TEXT_FILL_TYPE" val="1"/>
  <p:tag name="KSO_WM_TEMPLATE_ASSEMBLE_XID" val="5eeb859ea758c1ec0b708997"/>
  <p:tag name="KSO_WM_TEMPLATE_ASSEMBLE_GROUPID" val="5eeb859ea758c1ec0b708997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088_3*l_h_i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967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088_3*l_h_f*1_1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088_3*l_h_i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969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088_3*l_h_f*1_2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SLIDE_BACKGROUND_TYPE" val="topBottom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088_3*l_h_i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971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088_3*l_h_f*1_3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088_3*l_h_i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973.xml><?xml version="1.0" encoding="utf-8"?>
<p:tagLst xmlns:p="http://schemas.openxmlformats.org/presentationml/2006/main">
  <p:tag name="KSO_WM_UNIT_SUBTYPE" val="a"/>
  <p:tag name="KSO_WM_UNIT_PRESET_TEXT" val="在此输入你想要阐述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088_3*l_h_f*1_4_1"/>
  <p:tag name="KSO_WM_TEMPLATE_CATEGORY" val="diagram"/>
  <p:tag name="KSO_WM_TEMPLATE_INDEX" val="20210088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974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]},&quot;slide_type&quot;:[&quot;text&quot;],&quot;aspect_ratio&quot;:&quot;16:9&quot;}"/>
  <p:tag name="KSO_WM_CHIP_XID" val="5e7600a5c2fe05cf1f263aea"/>
  <p:tag name="KSO_WM_SLIDE_ID" val="diagram2020760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89*480"/>
  <p:tag name="KSO_WM_SLIDE_POSITION" val="36*23"/>
  <p:tag name="KSO_WM_TAG_VERSION" val="1.0"/>
  <p:tag name="KSO_WM_BEAUTIFY_FLAG" val="#wm#"/>
  <p:tag name="KSO_WM_TEMPLATE_CATEGORY" val="diagram"/>
  <p:tag name="KSO_WM_TEMPLATE_INDEX" val="20207601"/>
  <p:tag name="KSO_WM_CHIP_FILLPROP" val="[[{&quot;fill_id&quot;:&quot;4b3d06a1f10d40ff8e06d4f6d0ab0ea3&quot;,&quot;fill_align&quot;:&quot;rm&quot;,&quot;text_align&quot;:&quot;l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l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,&quot;creativecrop&quot;]}],[{&quot;fill_id&quot;:&quot;4b3d06a1f10d40ff8e06d4f6d0ab0ea3&quot;,&quot;fill_align&quot;:&quot;cm&quot;,&quot;text_align&quot;:&quot;cm&quot;,&quot;text_direction&quot;:&quot;horizontal&quot;,&quot;chip_types&quot;:[&quot;header&quot;]},{&quot;fill_id&quot;:&quot;8e40daf4927f4521bed00751a0febf31&quot;,&quot;fill_align&quot;:&quot;cm&quot;,&quot;text_align&quot;:&quot;cm&quot;,&quot;text_direction&quot;:&quot;horizontal&quot;,&quot;chip_types&quot;:[&quot;picture&quot;,&quot;diagram&quot;,&quot;pictext&quot;,&quot;table&quot;,&quot;chart&quot;,&quot;video&quot;],&quot;support_features&quot;:[&quot;collage&quot;,&quot;carousel&quot;,&quot;creativecrop&quot;]}]]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6-18T23:20:44&quot;,&quot;maxSize&quot;:{&quot;size1&quot;:43.799999999999997},&quot;minSize&quot;:{&quot;size1&quot;:38.799999999999997},&quot;normalSize&quot;:{&quot;size1&quot;:41.799999999999997},&quot;subLayout&quot;:[{&quot;id&quot;:&quot;2020-06-18T23:20:44&quot;,&quot;margin&quot;:{&quot;bottom&quot;:3.809999942779541,&quot;left&quot;:2.1170001029968262,&quot;right&quot;:0.42300000786781311,&quot;top&quot;:3.809999942779541},&quot;maxSize&quot;:{&quot;size1&quot;:56.228984726799865},&quot;minSize&quot;:{&quot;size1&quot;:46.228984726799858},&quot;normalSize&quot;:{&quot;size1&quot;:49.784540282355415},&quot;subLayout&quot;:[{&quot;id&quot;:&quot;2020-06-18T23:20:44&quot;,&quot;margin&quot;:{&quot;bottom&quot;:0.037641759961843491,&quot;left&quot;:2.1170001029968262,&quot;right&quot;:0.42300000786781311,&quot;top&quot;:3.809999942779541},&quot;type&quot;:0},{&quot;id&quot;:&quot;2020-06-18T23:20:44&quot;,&quot;margin&quot;:{&quot;bottom&quot;:3.809999942779541,&quot;left&quot;:2.1170001029968262,&quot;right&quot;:0.42300000786781311,&quot;top&quot;:0.032913796603679657},&quot;type&quot;:0}],&quot;type&quot;:0},{&quot;id&quot;:&quot;2020-06-18T23:20:44&quot;,&quot;margin&quot;:{&quot;bottom&quot;:2.1170001029968262,&quot;left&quot;:0,&quot;right&quot;:2.1170001029968262,&quot;top&quot;:2.1170001029968262},&quot;type&quot;:0}],&quot;type&quot;:0}"/>
  <p:tag name="KSO_WM_CHIP_GROUPID" val="5e757e9369be4861f5f86151"/>
  <p:tag name="KSO_WM_SLIDE_BK_DARK_LIGHT" val="2"/>
  <p:tag name="KSO_WM_SLIDE_BACKGROUND_TYPE" val="general"/>
  <p:tag name="KSO_WM_SLIDE_SUPPORT_FEATURE_TYPE" val="7"/>
  <p:tag name="KSO_WM_TEMPLATE_ASSEMBLE_XID" val="5eeb859ea758c1ec0b708997"/>
  <p:tag name="KSO_WM_TEMPLATE_ASSEMBLE_GROUPID" val="5eeb859ea758c1ec0b708997"/>
</p:tagLst>
</file>

<file path=ppt/tags/tag9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174_7*a*1"/>
  <p:tag name="KSO_WM_TEMPLATE_CATEGORY" val="custom"/>
  <p:tag name="KSO_WM_TEMPLATE_INDEX" val="20204174"/>
  <p:tag name="KSO_WM_UNIT_LAYERLEVEL" val="1"/>
  <p:tag name="KSO_WM_TAG_VERSION" val="1.0"/>
  <p:tag name="KSO_WM_BEAUTIFY_FLAG" val="#wm#"/>
  <p:tag name="KSO_WM_UNIT_PRESET_TEXT" val="PART 01"/>
  <p:tag name="KSO_WM_UNIT_DEFAULT_FONT" val="24;44;4"/>
  <p:tag name="KSO_WM_UNIT_BLOCK" val="0"/>
  <p:tag name="KSO_WM_UNIT_DEC_AREA_ID" val="1f1e2bfe64ce4144adcc9795e755263f"/>
  <p:tag name="KSO_WM_CHIP_GROUPID" val="5ebcef8b0ac41c4a0a5253a4"/>
  <p:tag name="KSO_WM_CHIP_XID" val="5ebcef8b0ac41c4a0a5253a5"/>
  <p:tag name="KSO_WM_CHIP_FILLAREA_FILL_RULE" val="{&quot;fill_align&quot;:&quot;cm&quot;,&quot;fill_mode&quot;:&quot;adaptive&quot;,&quot;sacle_strategy&quot;:&quot;smart&quot;}"/>
  <p:tag name="KSO_WM_ASSEMBLE_CHIP_INDEX" val="4fb4512c99a84c45a691f1811dddd78d"/>
  <p:tag name="KSO_WM_UNIT_TEXT_FILL_FORE_SCHEMECOLOR_INDEX_BRIGHTNESS" val="0.15"/>
  <p:tag name="KSO_WM_UNIT_TEXT_FILL_FORE_SCHEMECOLOR_INDEX" val="13"/>
  <p:tag name="KSO_WM_UNIT_TEXT_FILL_TYPE" val="1"/>
</p:tagLst>
</file>

<file path=ppt/tags/tag976.xml><?xml version="1.0" encoding="utf-8"?>
<p:tagLst xmlns:p="http://schemas.openxmlformats.org/presentationml/2006/main">
  <p:tag name="KSO_WM_BEAUTIFY_FLAG" val="#wm#"/>
  <p:tag name="KSO_WM_TEMPLATE_CATEGORY" val="custom"/>
  <p:tag name="KSO_WM_TEMPLATE_INDEX" val="20204174"/>
  <p:tag name="KSO_WM_CHIP_INFOS" val="{&quot;layout_type&quot;:&quot;formiddle&quot;,&quot;slide_type&quot;:[&quot;sectionTitle&quot;],&quot;aspect_ratio&quot;:&quot;16:9&quot;}"/>
  <p:tag name="KSO_WM_CHIP_XID" val="5ebe041a0ac41c4a0a525592"/>
  <p:tag name="KSO_WM_CHIP_FILLPROP" val="[[{&quot;fill_id&quot;:&quot;327ef019402c47569ec53b229049d0be&quot;,&quot;fill_align&quot;:&quot;cm&quot;,&quot;text_align&quot;:&quot;cm&quot;,&quot;text_direction&quot;:&quot;horizontal&quot;,&quot;chip_types&quot;:[&quot;text&quot;,&quot;header&quot;]}]]"/>
  <p:tag name="KSO_WM_SLIDE_ID" val="custom20204174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800*180"/>
  <p:tag name="KSO_WM_SLIDE_POSITION" val="80*179"/>
  <p:tag name="KSO_WM_TAG_VERSION" val="1.0"/>
  <p:tag name="KSO_WM_SLIDE_LAYOUT" val="a"/>
  <p:tag name="KSO_WM_SLIDE_LAYOUT_CNT" val="1"/>
  <p:tag name="KSO_WM_CHIP_GROUPID" val="5ebf6661ddc3daf3fef3f760"/>
  <p:tag name="KSO_WM_SLIDE_LAYOUT_INFO" val="{&quot;id&quot;:&quot;2020-09-27T19:36:12&quot;,&quot;margin&quot;:{&quot;bottom&quot;:6.3499894142150879,&quot;left&quot;:7.1782321929931641,&quot;right&quot;:7.1780204772949219,&quot;top&quot;:6.3499751091003418},&quot;type&quot;:0}"/>
  <p:tag name="KSO_WM_SLIDE_BK_DARK_LIGHT" val="2"/>
  <p:tag name="KSO_WM_SLIDE_BACKGROUND_TYPE" val="general"/>
  <p:tag name="KSO_WM_SLIDE_SUPPORT_FEATURE_TYPE" val="0"/>
  <p:tag name="KSO_WM_TEMPLATE_ASSEMBLE_XID" val="5f7079210ff15d9a40ebaa85"/>
  <p:tag name="KSO_WM_TEMPLATE_ASSEMBLE_GROUPID" val="5f7079210ff15d9a40ebaa85"/>
</p:tagLst>
</file>

<file path=ppt/tags/tag977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78.xml><?xml version="1.0" encoding="utf-8"?>
<p:tagLst xmlns:p="http://schemas.openxmlformats.org/presentationml/2006/main">
  <p:tag name="KSO_WM_SLIDE_BACKGROUND_TYPE" val="frame"/>
  <p:tag name="KSO_WM_UNIT_TYPE" val="i"/>
</p:tagLst>
</file>

<file path=ppt/tags/tag979.xml><?xml version="1.0" encoding="utf-8"?>
<p:tagLst xmlns:p="http://schemas.openxmlformats.org/presentationml/2006/main">
  <p:tag name="KSO_WM_SLIDE_BACKGROUND_TYPE" val="frame"/>
  <p:tag name="KSO_WM_UNIT_TYPE" val="i"/>
</p:tagLst>
</file>

<file path=ppt/tags/tag98.xml><?xml version="1.0" encoding="utf-8"?>
<p:tagLst xmlns:p="http://schemas.openxmlformats.org/presentationml/2006/main">
  <p:tag name="KSO_WM_SLIDE_BACKGROUND_TYPE" val="topBottom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981.xml><?xml version="1.0" encoding="utf-8"?>
<p:tagLst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69541_4*m_i*1_1"/>
  <p:tag name="KSO_WM_TEMPLATE_CATEGORY" val="diagram"/>
  <p:tag name="KSO_WM_TEMPLATE_INDEX" val="20169541"/>
  <p:tag name="KSO_WM_UNIT_LAYERLEVEL" val="1_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69541_4*m_h_i*1_1_1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169541_4*m_h_i*1_1_2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69541_4*m_h_i*1_4_1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8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2"/>
  <p:tag name="KSO_WM_UNIT_ID" val="diagram20169541_4*m_h_i*1_4_2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99.xml><?xml version="1.0" encoding="utf-8"?>
<p:tagLst xmlns:p="http://schemas.openxmlformats.org/presentationml/2006/main">
  <p:tag name="KSO_WM_SLIDE_BACKGROUND_TYPE" val="topBottom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69541_4*m_h_i*1_2_1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169541_4*m_h_i*1_2_2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69541_4*m_h_i*1_3_1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20169541_4*m_h_i*1_3_2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994.xml><?xml version="1.0" encoding="utf-8"?>
<p:tagLst xmlns:p="http://schemas.openxmlformats.org/presentationml/2006/main">
  <p:tag name="KSO_WM_UNIT_SUBTYPE" val="a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69541_4*m_h_f*1_2_1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-0.5"/>
  <p:tag name="KSO_WM_UNIT_TEXT_FILL_FORE_SCHEMECOLOR_INDEX" val="14"/>
  <p:tag name="KSO_WM_UNIT_TEXT_FILL_TYPE" val="1"/>
</p:tagLst>
</file>

<file path=ppt/tags/tag995.xml><?xml version="1.0" encoding="utf-8"?>
<p:tagLst xmlns:p="http://schemas.openxmlformats.org/presentationml/2006/main">
  <p:tag name="KSO_WM_UNIT_SUBTYPE" val="a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69541_4*m_h_f*1_3_1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-0.5"/>
  <p:tag name="KSO_WM_UNIT_TEXT_FILL_FORE_SCHEMECOLOR_INDEX" val="14"/>
  <p:tag name="KSO_WM_UNIT_TEXT_FILL_TYPE" val="1"/>
</p:tagLst>
</file>

<file path=ppt/tags/tag996.xml><?xml version="1.0" encoding="utf-8"?>
<p:tagLst xmlns:p="http://schemas.openxmlformats.org/presentationml/2006/main">
  <p:tag name="KSO_WM_UNIT_SUBTYPE" val="a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69541_4*m_h_f*1_4_1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-0.5"/>
  <p:tag name="KSO_WM_UNIT_TEXT_FILL_FORE_SCHEMECOLOR_INDEX" val="14"/>
  <p:tag name="KSO_WM_UNIT_TEXT_FILL_TYPE" val="1"/>
</p:tagLst>
</file>

<file path=ppt/tags/tag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69541_4*m_h_i*1_1_4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69541_4*m_h_i*1_1_3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69541_4*m_h_i*1_2_4"/>
  <p:tag name="KSO_WM_TEMPLATE_CATEGORY" val="diagram"/>
  <p:tag name="KSO_WM_TEMPLATE_INDEX" val="2016954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EFEE"/>
      </a:dk2>
      <a:lt2>
        <a:srgbClr val="FCFDFD"/>
      </a:lt2>
      <a:accent1>
        <a:srgbClr val="52AC96"/>
      </a:accent1>
      <a:accent2>
        <a:srgbClr val="3BA1B4"/>
      </a:accent2>
      <a:accent3>
        <a:srgbClr val="3A91CF"/>
      </a:accent3>
      <a:accent4>
        <a:srgbClr val="517DD8"/>
      </a:accent4>
      <a:accent5>
        <a:srgbClr val="7C66C3"/>
      </a:accent5>
      <a:accent6>
        <a:srgbClr val="AB529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3779</Words>
  <Application>WPS 演示</Application>
  <PresentationFormat>宽屏</PresentationFormat>
  <Paragraphs>815</Paragraphs>
  <Slides>66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Wingdings</vt:lpstr>
      <vt:lpstr>汉仪旗黑-85S</vt:lpstr>
      <vt:lpstr>Segoe UI</vt:lpstr>
      <vt:lpstr>Montserrat Black</vt:lpstr>
      <vt:lpstr>Segoe Print</vt:lpstr>
      <vt:lpstr>Helvetica</vt:lpstr>
      <vt:lpstr>Open Sans Light</vt:lpstr>
      <vt:lpstr>Office 主题​​</vt:lpstr>
      <vt:lpstr>1_Office 主题​​</vt:lpstr>
      <vt:lpstr>从零开始学Python数据分析</vt:lpstr>
      <vt:lpstr>1 Python环境搭建与使用</vt:lpstr>
      <vt:lpstr>PowerPoint 演示文稿</vt:lpstr>
      <vt:lpstr>2 NumPy入门和实战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pandas入门和实战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外部数据的读取与存储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 数据清洗与整理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 数据分组与聚合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 matplotlib可视化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 seaborn可视化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 pyecharts可视化</vt:lpstr>
      <vt:lpstr>PowerPoint 演示文稿</vt:lpstr>
      <vt:lpstr>PowerPoint 演示文稿</vt:lpstr>
      <vt:lpstr>PowerPoint 演示文稿</vt:lpstr>
      <vt:lpstr>PowerPoint 演示文稿</vt:lpstr>
      <vt:lpstr>10 时间序列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 综合案例——网站日志分析</vt:lpstr>
      <vt:lpstr>PowerPoint 演示文稿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150</cp:revision>
  <dcterms:created xsi:type="dcterms:W3CDTF">2019-06-19T02:08:00Z</dcterms:created>
  <dcterms:modified xsi:type="dcterms:W3CDTF">2020-12-14T12:06:13Z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2052-11.1.0.10040</vt:lpwstr>
  </property>
</Properties>
</file>