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61" r:id="rId4"/>
    <p:sldId id="285" r:id="rId5"/>
    <p:sldId id="264" r:id="rId6"/>
    <p:sldId id="265" r:id="rId7"/>
    <p:sldId id="287" r:id="rId8"/>
    <p:sldId id="294" r:id="rId9"/>
    <p:sldId id="270" r:id="rId10"/>
    <p:sldId id="286" r:id="rId11"/>
    <p:sldId id="276" r:id="rId12"/>
    <p:sldId id="295" r:id="rId13"/>
    <p:sldId id="28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37392" y="4149566"/>
            <a:ext cx="8678008" cy="899510"/>
          </a:xfrm>
        </p:spPr>
        <p:txBody>
          <a:bodyPr/>
          <a:lstStyle/>
          <a:p>
            <a:r>
              <a:rPr lang="zh-CN" altLang="en-US" sz="3200" dirty="0" smtClean="0"/>
              <a:t>项目实施计划</a:t>
            </a:r>
            <a:endParaRPr lang="zh-CN" altLang="en-US" sz="32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 smtClean="0"/>
              <a:t>2019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实施计划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9" y="3266209"/>
            <a:ext cx="8372475" cy="1866188"/>
          </a:xfrm>
        </p:spPr>
      </p:pic>
    </p:spTree>
    <p:extLst>
      <p:ext uri="{BB962C8B-B14F-4D97-AF65-F5344CB8AC3E}">
        <p14:creationId xmlns:p14="http://schemas.microsoft.com/office/powerpoint/2010/main" val="37738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>
            <a:spLocks/>
          </p:cNvSpPr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</a:p>
        </p:txBody>
      </p: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研发内容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实施计划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可能遇到的问题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3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数据集处理较为复杂</a:t>
            </a:r>
            <a:endParaRPr lang="en-US" altLang="zh-CN" dirty="0" smtClean="0"/>
          </a:p>
          <a:p>
            <a:r>
              <a:rPr lang="zh-CN" altLang="en-US" dirty="0" smtClean="0"/>
              <a:t>训练结果不理想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可能遇到的问题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4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谢谢！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简介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研发内容</a:t>
            </a:r>
            <a:endParaRPr lang="zh-CN" altLang="en-US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实施计划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可能遇到的问题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简介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研发内容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实施的计划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可能遇到的问题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98104" y="3392717"/>
            <a:ext cx="3288323" cy="2243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74928" y="3490487"/>
            <a:ext cx="1998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脆弱度分析系统</a:t>
            </a:r>
            <a:endParaRPr lang="zh-CN" altLang="en-US" sz="20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442265" y="2759671"/>
            <a:ext cx="0" cy="633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452248" y="22782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脆弱路径数据</a:t>
            </a:r>
            <a:r>
              <a:rPr lang="zh-CN" altLang="en-US" sz="2000" dirty="0"/>
              <a:t>集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2011194" y="4655587"/>
            <a:ext cx="7869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411547" y="2229814"/>
            <a:ext cx="2061432" cy="5188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8798" y="44945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可疑路径</a:t>
            </a: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899" y="3957652"/>
            <a:ext cx="2280729" cy="153908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959504" y="445553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路径脆弱度</a:t>
            </a:r>
            <a:endParaRPr lang="zh-CN" altLang="en-US" sz="20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086427" y="4655587"/>
            <a:ext cx="7869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14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研发内容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实施计划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可能遇到的问题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研发内容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670539" y="4079631"/>
            <a:ext cx="7913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430339" y="4079631"/>
            <a:ext cx="7913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646" y="2340616"/>
            <a:ext cx="1552575" cy="3209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88429" y="3554214"/>
            <a:ext cx="1382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i</a:t>
            </a:r>
            <a:r>
              <a:rPr lang="en-US" altLang="zh-CN" sz="2000" dirty="0" err="1" smtClean="0"/>
              <a:t>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0;</a:t>
            </a:r>
          </a:p>
          <a:p>
            <a:r>
              <a:rPr lang="en-US" altLang="zh-CN" sz="2000" dirty="0" err="1"/>
              <a:t>i</a:t>
            </a:r>
            <a:r>
              <a:rPr lang="en-US" altLang="zh-CN" sz="2000" dirty="0" err="1" smtClean="0"/>
              <a:t>nt</a:t>
            </a:r>
            <a:r>
              <a:rPr lang="en-US" altLang="zh-CN" sz="2000" dirty="0" smtClean="0"/>
              <a:t> j = 1;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k =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+j;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4131" y="4569877"/>
            <a:ext cx="492443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 smtClean="0"/>
              <a:t>…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557211" y="3554214"/>
            <a:ext cx="16930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[0.1, 0.3, 0.5]</a:t>
            </a:r>
          </a:p>
          <a:p>
            <a:r>
              <a:rPr lang="en-US" altLang="zh-CN" sz="2000" dirty="0" smtClean="0"/>
              <a:t>[0.8, -0.2, 0.1]</a:t>
            </a:r>
          </a:p>
          <a:p>
            <a:r>
              <a:rPr lang="en-US" altLang="zh-CN" sz="2000" dirty="0" smtClean="0"/>
              <a:t>[0.5, 0.7, -0.3]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215631" y="4569877"/>
            <a:ext cx="492443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 smtClean="0"/>
              <a:t>…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661627" y="370773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向量化</a:t>
            </a:r>
            <a:endParaRPr lang="en-US" altLang="zh-CN" sz="1600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4323290" y="371208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输入序列</a:t>
            </a:r>
            <a:endParaRPr lang="en-US" altLang="zh-CN" sz="1600" dirty="0" smtClean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029198" y="4075287"/>
            <a:ext cx="7913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922149" y="370773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输出向量</a:t>
            </a:r>
            <a:endParaRPr lang="en-US" altLang="zh-CN" sz="1600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7927552" y="3846235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[0.9, 0.1]</a:t>
            </a:r>
          </a:p>
        </p:txBody>
      </p:sp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word2vec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研发内容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2288439"/>
            <a:ext cx="6258468" cy="413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RNN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研发内容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2107160"/>
            <a:ext cx="5618865" cy="40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0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研发内容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实施计划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可能遇到的问题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1280</TotalTime>
  <Words>167</Words>
  <Application>Microsoft Office PowerPoint</Application>
  <PresentationFormat>全屏显示(4:3)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Calibri</vt:lpstr>
      <vt:lpstr>2016-VI主题-蓝</vt:lpstr>
      <vt:lpstr>项目实施计划</vt:lpstr>
      <vt:lpstr>目录 Contents</vt:lpstr>
      <vt:lpstr>目录 Contents</vt:lpstr>
      <vt:lpstr>简介</vt:lpstr>
      <vt:lpstr>目录 Contents</vt:lpstr>
      <vt:lpstr>研发内容</vt:lpstr>
      <vt:lpstr>研发内容</vt:lpstr>
      <vt:lpstr>研发内容</vt:lpstr>
      <vt:lpstr>目录 Contents</vt:lpstr>
      <vt:lpstr>实施计划</vt:lpstr>
      <vt:lpstr>目录 Contents</vt:lpstr>
      <vt:lpstr>可能遇到的问题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lvshengwei</dc:creator>
  <cp:lastModifiedBy>lvshengwei</cp:lastModifiedBy>
  <cp:revision>91</cp:revision>
  <dcterms:created xsi:type="dcterms:W3CDTF">2016-04-20T02:59:17Z</dcterms:created>
  <dcterms:modified xsi:type="dcterms:W3CDTF">2019-10-29T03:06:03Z</dcterms:modified>
</cp:coreProperties>
</file>