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5"/>
  </p:notesMasterIdLst>
  <p:sldIdLst>
    <p:sldId id="256" r:id="rId2"/>
    <p:sldId id="258" r:id="rId3"/>
    <p:sldId id="259" r:id="rId4"/>
    <p:sldId id="260" r:id="rId5"/>
    <p:sldId id="265" r:id="rId6"/>
    <p:sldId id="262" r:id="rId7"/>
    <p:sldId id="268" r:id="rId8"/>
    <p:sldId id="269" r:id="rId9"/>
    <p:sldId id="297" r:id="rId10"/>
    <p:sldId id="298" r:id="rId11"/>
    <p:sldId id="300" r:id="rId12"/>
    <p:sldId id="301" r:id="rId13"/>
    <p:sldId id="299" r:id="rId14"/>
    <p:sldId id="271" r:id="rId15"/>
    <p:sldId id="272" r:id="rId16"/>
    <p:sldId id="302" r:id="rId17"/>
    <p:sldId id="303" r:id="rId18"/>
    <p:sldId id="304" r:id="rId19"/>
    <p:sldId id="305" r:id="rId20"/>
    <p:sldId id="306" r:id="rId21"/>
    <p:sldId id="282" r:id="rId22"/>
    <p:sldId id="283" r:id="rId23"/>
    <p:sldId id="307" r:id="rId24"/>
  </p:sldIdLst>
  <p:sldSz cx="9144000" cy="5143500" type="screen16x9"/>
  <p:notesSz cx="6858000" cy="9144000"/>
  <p:embeddedFontLst>
    <p:embeddedFont>
      <p:font typeface="Calibri Light" panose="020F0302020204030204" pitchFamily="34" charset="0"/>
      <p:regular r:id="rId26"/>
      <p:italic r:id="rId27"/>
    </p:embeddedFont>
    <p:embeddedFont>
      <p:font typeface="Chaparral Pro" panose="02060503040505020203" charset="0"/>
      <p:regular r:id="rId28"/>
      <p:bold r:id="rId29"/>
      <p:italic r:id="rId30"/>
      <p:boldItalic r:id="rId31"/>
    </p:embeddedFont>
    <p:embeddedFont>
      <p:font typeface="Chau Philomene One" panose="020B0604020202020204" charset="0"/>
      <p:regular r:id="rId32"/>
      <p:italic r:id="rId33"/>
    </p:embeddedFont>
    <p:embeddedFont>
      <p:font typeface="Delius Swash Caps" panose="020B0604020202020204" charset="0"/>
      <p:regular r:id="rId34"/>
    </p:embeddedFont>
    <p:embeddedFont>
      <p:font typeface="Didact Gothic" panose="020B0604020202020204" charset="0"/>
      <p:regular r:id="rId35"/>
    </p:embeddedFont>
    <p:embeddedFont>
      <p:font typeface="Montserrat" panose="020B0604020202020204" charset="0"/>
      <p:regular r:id="rId36"/>
      <p:bold r:id="rId37"/>
      <p:italic r:id="rId38"/>
      <p:boldItalic r:id="rId39"/>
    </p:embeddedFont>
    <p:embeddedFont>
      <p:font typeface="Sacramento"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8E0A06-5C1B-453B-ABAD-19FC21FF6A71}">
  <a:tblStyle styleId="{D18E0A06-5C1B-453B-ABAD-19FC21FF6A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66167" autoAdjust="0"/>
  </p:normalViewPr>
  <p:slideViewPr>
    <p:cSldViewPr snapToGrid="0">
      <p:cViewPr varScale="1">
        <p:scale>
          <a:sx n="75" d="100"/>
          <a:sy n="75" d="100"/>
        </p:scale>
        <p:origin x="168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ass-lang.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db13e22b57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db13e22b57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i="0" u="none" strike="noStrike" dirty="0">
                <a:solidFill>
                  <a:srgbClr val="000000"/>
                </a:solidFill>
                <a:effectLst/>
                <a:latin typeface="Times New Roman" panose="02020603050405020304" pitchFamily="18" charset="0"/>
              </a:rPr>
              <a:t>XÂY DỰNG WEBSITE CHIA SẺ CÔNG NGHỆ LAPTOP</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f231d500e7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f231d500e7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Biểu</a:t>
            </a:r>
            <a:r>
              <a:rPr lang="en-US" dirty="0"/>
              <a:t> </a:t>
            </a:r>
            <a:r>
              <a:rPr lang="en-US" dirty="0" err="1"/>
              <a:t>đồ</a:t>
            </a:r>
            <a:r>
              <a:rPr lang="en-US" dirty="0"/>
              <a:t> </a:t>
            </a:r>
            <a:r>
              <a:rPr lang="en-US" dirty="0" err="1"/>
              <a:t>hoạt</a:t>
            </a:r>
            <a:r>
              <a:rPr lang="en-US" dirty="0"/>
              <a:t> </a:t>
            </a:r>
            <a:r>
              <a:rPr lang="en-US" dirty="0" err="1"/>
              <a:t>động</a:t>
            </a:r>
            <a:endParaRPr dirty="0"/>
          </a:p>
        </p:txBody>
      </p:sp>
    </p:spTree>
    <p:extLst>
      <p:ext uri="{BB962C8B-B14F-4D97-AF65-F5344CB8AC3E}">
        <p14:creationId xmlns:p14="http://schemas.microsoft.com/office/powerpoint/2010/main" val="2366528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f231d500e7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f231d500e7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Biểu</a:t>
            </a:r>
            <a:r>
              <a:rPr lang="en-US" dirty="0"/>
              <a:t> </a:t>
            </a:r>
            <a:r>
              <a:rPr lang="en-US" dirty="0" err="1"/>
              <a:t>đồ</a:t>
            </a:r>
            <a:r>
              <a:rPr lang="en-US" dirty="0"/>
              <a:t> </a:t>
            </a:r>
            <a:r>
              <a:rPr lang="en-US" dirty="0" err="1"/>
              <a:t>trạng</a:t>
            </a:r>
            <a:r>
              <a:rPr lang="en-US" dirty="0"/>
              <a:t> </a:t>
            </a:r>
            <a:r>
              <a:rPr lang="en-US" dirty="0" err="1"/>
              <a:t>thái</a:t>
            </a:r>
            <a:endParaRPr dirty="0"/>
          </a:p>
        </p:txBody>
      </p:sp>
    </p:spTree>
    <p:extLst>
      <p:ext uri="{BB962C8B-B14F-4D97-AF65-F5344CB8AC3E}">
        <p14:creationId xmlns:p14="http://schemas.microsoft.com/office/powerpoint/2010/main" val="4137873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f231d500e7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f231d500e7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Biểu</a:t>
            </a:r>
            <a:r>
              <a:rPr lang="en-US" dirty="0"/>
              <a:t> </a:t>
            </a:r>
            <a:r>
              <a:rPr lang="en-US" dirty="0" err="1"/>
              <a:t>đồ</a:t>
            </a:r>
            <a:r>
              <a:rPr lang="en-US" dirty="0"/>
              <a:t> </a:t>
            </a:r>
            <a:r>
              <a:rPr lang="en-US" dirty="0" err="1"/>
              <a:t>tuần</a:t>
            </a:r>
            <a:r>
              <a:rPr lang="en-US" dirty="0"/>
              <a:t> </a:t>
            </a:r>
            <a:r>
              <a:rPr lang="en-US" dirty="0" err="1"/>
              <a:t>tự</a:t>
            </a:r>
            <a:endParaRPr dirty="0"/>
          </a:p>
        </p:txBody>
      </p:sp>
    </p:spTree>
    <p:extLst>
      <p:ext uri="{BB962C8B-B14F-4D97-AF65-F5344CB8AC3E}">
        <p14:creationId xmlns:p14="http://schemas.microsoft.com/office/powerpoint/2010/main" val="1151298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f231d500e7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f231d500e7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Biểu</a:t>
            </a:r>
            <a:r>
              <a:rPr lang="en-US" dirty="0"/>
              <a:t> </a:t>
            </a:r>
            <a:r>
              <a:rPr lang="en-US" dirty="0" err="1"/>
              <a:t>đồ</a:t>
            </a:r>
            <a:r>
              <a:rPr lang="en-US" dirty="0"/>
              <a:t> </a:t>
            </a:r>
            <a:r>
              <a:rPr lang="en-US" dirty="0" err="1"/>
              <a:t>giao</a:t>
            </a:r>
            <a:r>
              <a:rPr lang="en-US" dirty="0"/>
              <a:t> </a:t>
            </a:r>
            <a:r>
              <a:rPr lang="en-US" dirty="0" err="1"/>
              <a:t>tiếp</a:t>
            </a:r>
            <a:endParaRPr dirty="0"/>
          </a:p>
        </p:txBody>
      </p:sp>
    </p:spTree>
    <p:extLst>
      <p:ext uri="{BB962C8B-B14F-4D97-AF65-F5344CB8AC3E}">
        <p14:creationId xmlns:p14="http://schemas.microsoft.com/office/powerpoint/2010/main" val="508560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f231d500e7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f231d500e7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Xây</a:t>
            </a:r>
            <a:r>
              <a:rPr lang="en-US" dirty="0"/>
              <a:t> </a:t>
            </a:r>
            <a:r>
              <a:rPr lang="en-US" dirty="0" err="1"/>
              <a:t>dựng</a:t>
            </a:r>
            <a:r>
              <a:rPr lang="en-US" dirty="0"/>
              <a:t> </a:t>
            </a:r>
            <a:r>
              <a:rPr lang="en-US" dirty="0" err="1"/>
              <a:t>chương</a:t>
            </a:r>
            <a:r>
              <a:rPr lang="en-US" dirty="0"/>
              <a:t> </a:t>
            </a:r>
            <a:r>
              <a:rPr lang="en-US" dirty="0" err="1"/>
              <a:t>trình</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f231d500e7_0_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f231d500e7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f231d500e7_0_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f231d500e7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630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f231d500e7_0_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f231d500e7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187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f231d500e7_0_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f231d500e7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84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f231d500e7_0_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f231d500e7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0476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db13e22b57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db13e22b57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err="1"/>
              <a:t>Tổng</a:t>
            </a:r>
            <a:r>
              <a:rPr lang="en-US" dirty="0"/>
              <a:t> </a:t>
            </a:r>
            <a:r>
              <a:rPr lang="en-US" dirty="0" err="1"/>
              <a:t>quan</a:t>
            </a:r>
            <a:endParaRPr lang="en-US" dirty="0"/>
          </a:p>
          <a:p>
            <a:pPr marL="228600" lvl="0" indent="-228600" algn="l" rtl="0">
              <a:spcBef>
                <a:spcPts val="0"/>
              </a:spcBef>
              <a:spcAft>
                <a:spcPts val="0"/>
              </a:spcAft>
              <a:buAutoNum type="arabicPeriod"/>
            </a:pP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a:p>
            <a:pPr marL="228600" lvl="0" indent="-228600" algn="l" rtl="0">
              <a:spcBef>
                <a:spcPts val="0"/>
              </a:spcBef>
              <a:spcAft>
                <a:spcPts val="0"/>
              </a:spcAft>
              <a:buAutoNum type="arabicPeriod"/>
            </a:pPr>
            <a:r>
              <a:rPr lang="en-US" dirty="0" err="1"/>
              <a:t>Xây</a:t>
            </a:r>
            <a:r>
              <a:rPr lang="en-US" dirty="0"/>
              <a:t> </a:t>
            </a:r>
            <a:r>
              <a:rPr lang="en-US" dirty="0" err="1"/>
              <a:t>dựng</a:t>
            </a:r>
            <a:r>
              <a:rPr lang="en-US" dirty="0"/>
              <a:t> </a:t>
            </a:r>
            <a:r>
              <a:rPr lang="en-US" dirty="0" err="1"/>
              <a:t>chương</a:t>
            </a:r>
            <a:r>
              <a:rPr lang="en-US" dirty="0"/>
              <a:t> </a:t>
            </a:r>
            <a:r>
              <a:rPr lang="en-US" dirty="0" err="1"/>
              <a:t>trình</a:t>
            </a:r>
            <a:endParaRPr lang="en-US" dirty="0"/>
          </a:p>
          <a:p>
            <a:pPr marL="228600" lvl="0" indent="-228600" algn="l" rtl="0">
              <a:spcBef>
                <a:spcPts val="0"/>
              </a:spcBef>
              <a:spcAft>
                <a:spcPts val="0"/>
              </a:spcAft>
              <a:buAutoNum type="arabicPeriod"/>
            </a:pP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f231d500e7_0_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f231d500e7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4842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f231d500e7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f231d500e7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Kết luận và hướng phát triển</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0"/>
        <p:cNvGrpSpPr/>
        <p:nvPr/>
      </p:nvGrpSpPr>
      <p:grpSpPr>
        <a:xfrm>
          <a:off x="0" y="0"/>
          <a:ext cx="0" cy="0"/>
          <a:chOff x="0" y="0"/>
          <a:chExt cx="0" cy="0"/>
        </a:xfrm>
      </p:grpSpPr>
      <p:sp>
        <p:nvSpPr>
          <p:cNvPr id="1841" name="Google Shape;1841;gf231d500e7_0_9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2" name="Google Shape;1842;gf231d500e7_0_9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800" b="0" i="0" u="none" strike="noStrike" dirty="0">
                <a:solidFill>
                  <a:srgbClr val="000000"/>
                </a:solidFill>
                <a:effectLst/>
                <a:latin typeface="Times New Roman" panose="02020603050405020304" pitchFamily="18" charset="0"/>
              </a:rPr>
              <a:t>- Với những kiến thức mà em đã học được ở trường, những kinh nghiệm thực tế từ thời gian qua kèm với sự hướng dẫn của các thầy cô, em đã hoàn thành đề tài </a:t>
            </a:r>
            <a:r>
              <a:rPr lang="en-US" sz="1800" b="1" i="0" u="none" strike="noStrike" dirty="0">
                <a:solidFill>
                  <a:srgbClr val="000000"/>
                </a:solidFill>
                <a:effectLst/>
                <a:latin typeface="Times New Roman" panose="02020603050405020304" pitchFamily="18" charset="0"/>
              </a:rPr>
              <a:t>XÂY DỰNG WEBSITE CHIA SẺ CÔNG NGHỆ LAPTOP</a:t>
            </a:r>
            <a:endParaRPr lang="en-US" sz="1800" dirty="0"/>
          </a:p>
          <a:p>
            <a:pPr marL="0" lvl="0" indent="0" algn="l" rtl="0">
              <a:spcBef>
                <a:spcPts val="0"/>
              </a:spcBef>
              <a:spcAft>
                <a:spcPts val="0"/>
              </a:spcAft>
              <a:buNone/>
            </a:pPr>
            <a:r>
              <a:rPr lang="vi-VN" sz="1800" b="0" i="0" u="none" strike="noStrike" dirty="0">
                <a:solidFill>
                  <a:srgbClr val="000000"/>
                </a:solidFill>
                <a:effectLst/>
                <a:latin typeface="Times New Roman" panose="02020603050405020304" pitchFamily="18" charset="0"/>
              </a:rPr>
              <a:t> Đề tài này tuy không mới nhưng nó đã giúp em được học hỏi và bổ sung thêm nhiều kiến thức mới để em có thể hoàn thiện mình trong tương lai. Tuy nhiên, khi làm sẽ không tránh khỏi những sai sót. Em rất mong thầy cô sẽ giúp đỡ em hoàn thiện hơn. Em xin chân thành cảm ơn!</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0"/>
        <p:cNvGrpSpPr/>
        <p:nvPr/>
      </p:nvGrpSpPr>
      <p:grpSpPr>
        <a:xfrm>
          <a:off x="0" y="0"/>
          <a:ext cx="0" cy="0"/>
          <a:chOff x="0" y="0"/>
          <a:chExt cx="0" cy="0"/>
        </a:xfrm>
      </p:grpSpPr>
      <p:sp>
        <p:nvSpPr>
          <p:cNvPr id="1841" name="Google Shape;1841;gf231d500e7_0_9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2" name="Google Shape;1842;gf231d500e7_0_9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0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d924d8386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d924d8386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 </a:t>
            </a:r>
            <a:r>
              <a:rPr lang="en-US" dirty="0" err="1"/>
              <a:t>Tổng</a:t>
            </a:r>
            <a:r>
              <a:rPr lang="en-US" dirty="0"/>
              <a:t> </a:t>
            </a:r>
            <a:r>
              <a:rPr lang="en-US" dirty="0" err="1"/>
              <a:t>quan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d6846a9aa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d6846a9aa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Giới</a:t>
            </a:r>
            <a:r>
              <a:rPr lang="en-US" dirty="0"/>
              <a:t> </a:t>
            </a:r>
            <a:r>
              <a:rPr lang="en-US" dirty="0" err="1"/>
              <a:t>thiệu</a:t>
            </a:r>
            <a:endParaRPr lang="en-US" dirty="0"/>
          </a:p>
          <a:p>
            <a:pPr marL="0" lvl="0" indent="0" algn="l" rtl="0">
              <a:spcBef>
                <a:spcPts val="0"/>
              </a:spcBef>
              <a:spcAft>
                <a:spcPts val="0"/>
              </a:spcAft>
              <a:buNone/>
            </a:pPr>
            <a:r>
              <a:rPr lang="vi-VN" sz="1800" b="0" i="0" u="none" strike="noStrike" dirty="0">
                <a:solidFill>
                  <a:srgbClr val="000000"/>
                </a:solidFill>
                <a:effectLst/>
                <a:latin typeface="Times New Roman" panose="02020603050405020304" pitchFamily="18" charset="0"/>
              </a:rPr>
              <a:t>Thế giới ngày một phát triển ,đời sống con người ngày càng hiện đại hóa</a:t>
            </a:r>
            <a:endParaRPr lang="en-US" sz="1800" b="0" i="0" u="none" strike="noStrike" dirty="0">
              <a:solidFill>
                <a:srgbClr val="000000"/>
              </a:solidFill>
              <a:effectLst/>
              <a:latin typeface="Times New Roman" panose="02020603050405020304" pitchFamily="18" charset="0"/>
            </a:endParaRPr>
          </a:p>
          <a:p>
            <a:pPr marL="0" lvl="0" indent="0" algn="l" rtl="0">
              <a:spcBef>
                <a:spcPts val="0"/>
              </a:spcBef>
              <a:spcAft>
                <a:spcPts val="0"/>
              </a:spcAft>
              <a:buNone/>
            </a:pPr>
            <a:r>
              <a:rPr lang="vi-VN" sz="1800" b="0" i="0" u="none" strike="noStrike" dirty="0">
                <a:solidFill>
                  <a:srgbClr val="000000"/>
                </a:solidFill>
                <a:effectLst/>
                <a:latin typeface="Times New Roman" panose="02020603050405020304" pitchFamily="18" charset="0"/>
              </a:rPr>
              <a:t>Các yêu cầu thiết yếu của chúng ta hắng ngày như : ăn uống , mua sắm, xem phim , nghe nhạc, đọc báo, xem tin tức…. Ở thời điểm công nghệ 4.0, các yêu cầu này dường như đang dần được đáp ứng một cách rất dễ dàng.</a:t>
            </a:r>
            <a:endParaRPr lang="en-US" sz="1800" b="0" i="0" u="none" strike="noStrike" dirty="0">
              <a:solidFill>
                <a:srgbClr val="000000"/>
              </a:solidFill>
              <a:effectLst/>
              <a:latin typeface="Times New Roman" panose="02020603050405020304" pitchFamily="18" charset="0"/>
            </a:endParaRPr>
          </a:p>
          <a:p>
            <a:pPr marL="0" lvl="0" indent="0" algn="l" rtl="0">
              <a:spcBef>
                <a:spcPts val="0"/>
              </a:spcBef>
              <a:spcAft>
                <a:spcPts val="0"/>
              </a:spcAft>
              <a:buNone/>
            </a:pPr>
            <a:r>
              <a:rPr lang="en-US" sz="1800" b="0" i="0" u="none" strike="noStrike" dirty="0" err="1">
                <a:solidFill>
                  <a:srgbClr val="000000"/>
                </a:solidFill>
                <a:effectLst/>
                <a:latin typeface="Times New Roman" panose="02020603050405020304" pitchFamily="18" charset="0"/>
              </a:rPr>
              <a:t>GHBlogs</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là</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một</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trong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những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trang</a:t>
            </a:r>
            <a:r>
              <a:rPr lang="en-US" sz="1800" b="0" i="0" u="none" strike="noStrike" dirty="0">
                <a:solidFill>
                  <a:srgbClr val="000000"/>
                </a:solidFill>
                <a:effectLst/>
                <a:latin typeface="Times New Roman" panose="02020603050405020304" pitchFamily="18" charset="0"/>
              </a:rPr>
              <a:t> web </a:t>
            </a:r>
            <a:r>
              <a:rPr lang="en-US" sz="1800" b="0" i="0" u="none" strike="noStrike" dirty="0" err="1">
                <a:solidFill>
                  <a:srgbClr val="000000"/>
                </a:solidFill>
                <a:effectLst/>
                <a:latin typeface="Times New Roman" panose="02020603050405020304" pitchFamily="18" charset="0"/>
              </a:rPr>
              <a:t>đặc</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thù</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áp</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dụng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công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nghệ</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thông</a:t>
            </a:r>
            <a:r>
              <a:rPr lang="en-US" sz="1800" b="0" i="0" u="none" strike="noStrike" dirty="0">
                <a:solidFill>
                  <a:srgbClr val="000000"/>
                </a:solidFill>
                <a:effectLst/>
                <a:latin typeface="Times New Roman" panose="02020603050405020304" pitchFamily="18" charset="0"/>
              </a:rPr>
              <a:t> tin </a:t>
            </a:r>
            <a:br>
              <a:rPr lang="vi-VN" dirty="0"/>
            </a:b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f231d500e7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f231d500e7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Mô</a:t>
            </a:r>
            <a:r>
              <a:rPr lang="en-US" dirty="0"/>
              <a:t> </a:t>
            </a:r>
            <a:r>
              <a:rPr lang="en-US" dirty="0" err="1"/>
              <a:t>tả</a:t>
            </a:r>
            <a:r>
              <a:rPr lang="en-US" dirty="0"/>
              <a:t> </a:t>
            </a:r>
            <a:r>
              <a:rPr lang="en-US" dirty="0" err="1"/>
              <a:t>bài</a:t>
            </a:r>
            <a:r>
              <a:rPr lang="en-US" dirty="0"/>
              <a:t> </a:t>
            </a:r>
            <a:r>
              <a:rPr lang="en-US" dirty="0" err="1"/>
              <a:t>toán</a:t>
            </a:r>
            <a:endParaRPr lang="en-US" dirty="0"/>
          </a:p>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bài</a:t>
            </a:r>
            <a:r>
              <a:rPr lang="en-US" dirty="0"/>
              <a:t> </a:t>
            </a:r>
            <a:r>
              <a:rPr lang="en-US" dirty="0" err="1"/>
              <a:t>toán</a:t>
            </a:r>
            <a:endParaRPr lang="en-US" dirty="0"/>
          </a:p>
          <a:p>
            <a:pPr marL="171450" lvl="0" indent="-171450" algn="l" rtl="0">
              <a:spcBef>
                <a:spcPts val="0"/>
              </a:spcBef>
              <a:spcAft>
                <a:spcPts val="0"/>
              </a:spcAft>
              <a:buFontTx/>
              <a:buChar char="-"/>
            </a:pPr>
            <a:r>
              <a:rPr lang="vi-VN" dirty="0"/>
              <a:t>Đối với khách hàng, hệ thống cho phép xem các bài viết cũ và mới nhất của website.</a:t>
            </a:r>
            <a:r>
              <a:rPr lang="en-US" dirty="0"/>
              <a:t> </a:t>
            </a:r>
          </a:p>
          <a:p>
            <a:pPr marL="0" lvl="0" indent="0" algn="l" rtl="0">
              <a:spcBef>
                <a:spcPts val="0"/>
              </a:spcBef>
              <a:spcAft>
                <a:spcPts val="0"/>
              </a:spcAft>
              <a:buFontTx/>
              <a:buNone/>
            </a:pPr>
            <a:r>
              <a:rPr lang="en-US" dirty="0" err="1"/>
              <a:t>Yêu</a:t>
            </a:r>
            <a:r>
              <a:rPr lang="en-US" dirty="0"/>
              <a:t> </a:t>
            </a:r>
            <a:r>
              <a:rPr lang="en-US" dirty="0" err="1"/>
              <a:t>cầu</a:t>
            </a:r>
            <a:r>
              <a:rPr lang="en-US" dirty="0"/>
              <a:t> </a:t>
            </a:r>
            <a:r>
              <a:rPr lang="en-US" dirty="0" err="1"/>
              <a:t>hệ</a:t>
            </a:r>
            <a:r>
              <a:rPr lang="en-US" dirty="0"/>
              <a:t> </a:t>
            </a:r>
            <a:r>
              <a:rPr lang="en-US" dirty="0" err="1"/>
              <a:t>thống</a:t>
            </a:r>
            <a:endParaRPr lang="en-US" dirty="0"/>
          </a:p>
          <a:p>
            <a:pPr marL="171450" lvl="0" indent="-171450" algn="l" rtl="0">
              <a:spcBef>
                <a:spcPts val="0"/>
              </a:spcBef>
              <a:spcAft>
                <a:spcPts val="0"/>
              </a:spcAft>
              <a:buFontTx/>
              <a:buChar char="-"/>
            </a:pPr>
            <a:r>
              <a:rPr lang="en-US" dirty="0" err="1"/>
              <a:t>Yêu</a:t>
            </a:r>
            <a:r>
              <a:rPr lang="en-US" dirty="0"/>
              <a:t> </a:t>
            </a:r>
            <a:r>
              <a:rPr lang="en-US" dirty="0" err="1"/>
              <a:t>cầu</a:t>
            </a:r>
            <a:r>
              <a:rPr lang="en-US" dirty="0"/>
              <a:t> </a:t>
            </a:r>
            <a:r>
              <a:rPr lang="en-US" dirty="0" err="1"/>
              <a:t>chức</a:t>
            </a:r>
            <a:r>
              <a:rPr lang="en-US" dirty="0"/>
              <a:t> </a:t>
            </a:r>
            <a:r>
              <a:rPr lang="en-US" dirty="0" err="1"/>
              <a:t>năng</a:t>
            </a:r>
            <a:r>
              <a:rPr lang="en-US" dirty="0"/>
              <a:t>: </a:t>
            </a:r>
            <a:r>
              <a:rPr lang="en-US" dirty="0" err="1"/>
              <a:t>Xem</a:t>
            </a:r>
            <a:r>
              <a:rPr lang="en-US" dirty="0"/>
              <a:t> </a:t>
            </a:r>
            <a:r>
              <a:rPr lang="en-US" dirty="0" err="1"/>
              <a:t>thông</a:t>
            </a:r>
            <a:r>
              <a:rPr lang="en-US" dirty="0"/>
              <a:t> tin ng </a:t>
            </a:r>
            <a:r>
              <a:rPr lang="en-US" dirty="0" err="1"/>
              <a:t>dùng</a:t>
            </a:r>
            <a:r>
              <a:rPr lang="en-US" dirty="0"/>
              <a:t> them </a:t>
            </a:r>
            <a:r>
              <a:rPr lang="en-US" dirty="0" err="1"/>
              <a:t>sửa</a:t>
            </a:r>
            <a:r>
              <a:rPr lang="en-US" dirty="0"/>
              <a:t> </a:t>
            </a:r>
            <a:r>
              <a:rPr lang="en-US" dirty="0" err="1"/>
              <a:t>xóa</a:t>
            </a:r>
            <a:r>
              <a:rPr lang="en-US" dirty="0"/>
              <a:t> </a:t>
            </a:r>
            <a:r>
              <a:rPr lang="en-US" dirty="0" err="1"/>
              <a:t>các</a:t>
            </a:r>
            <a:r>
              <a:rPr lang="en-US" dirty="0"/>
              <a:t> </a:t>
            </a:r>
            <a:r>
              <a:rPr lang="en-US" dirty="0" err="1"/>
              <a:t>bài</a:t>
            </a:r>
            <a:r>
              <a:rPr lang="en-US" dirty="0"/>
              <a:t> </a:t>
            </a:r>
            <a:r>
              <a:rPr lang="en-US" dirty="0" err="1"/>
              <a:t>viết</a:t>
            </a:r>
            <a:r>
              <a:rPr lang="en-US" dirty="0"/>
              <a:t>, </a:t>
            </a:r>
            <a:r>
              <a:rPr lang="en-US" dirty="0" err="1"/>
              <a:t>quản</a:t>
            </a:r>
            <a:r>
              <a:rPr lang="en-US" dirty="0"/>
              <a:t> </a:t>
            </a:r>
            <a:r>
              <a:rPr lang="en-US" dirty="0" err="1"/>
              <a:t>lý</a:t>
            </a:r>
            <a:r>
              <a:rPr lang="en-US" dirty="0"/>
              <a:t> </a:t>
            </a:r>
            <a:r>
              <a:rPr lang="en-US" dirty="0" err="1"/>
              <a:t>đc</a:t>
            </a:r>
            <a:r>
              <a:rPr lang="en-US" dirty="0"/>
              <a:t> </a:t>
            </a:r>
            <a:r>
              <a:rPr lang="en-US" dirty="0" err="1"/>
              <a:t>thông</a:t>
            </a:r>
            <a:r>
              <a:rPr lang="en-US" dirty="0"/>
              <a:t> tin ng dung</a:t>
            </a:r>
          </a:p>
          <a:p>
            <a:pPr marL="0" lvl="0" indent="0" algn="l" rtl="0">
              <a:spcBef>
                <a:spcPts val="0"/>
              </a:spcBef>
              <a:spcAft>
                <a:spcPts val="0"/>
              </a:spcAft>
              <a:buFontTx/>
              <a:buNone/>
            </a:pPr>
            <a:r>
              <a:rPr lang="en-US" sz="1800" b="1"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Yêu</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cầu</a:t>
            </a:r>
            <a:r>
              <a:rPr lang="en-US" sz="1800" b="0" i="0" u="none" strike="noStrike" dirty="0">
                <a:solidFill>
                  <a:srgbClr val="000000"/>
                </a:solidFill>
                <a:effectLst/>
                <a:latin typeface="Times New Roman" panose="02020603050405020304" pitchFamily="18" charset="0"/>
              </a:rPr>
              <a:t> phi </a:t>
            </a:r>
            <a:r>
              <a:rPr lang="en-US" sz="1800" b="0" i="0" u="none" strike="noStrike" dirty="0" err="1">
                <a:solidFill>
                  <a:srgbClr val="000000"/>
                </a:solidFill>
                <a:effectLst/>
                <a:latin typeface="Times New Roman" panose="02020603050405020304" pitchFamily="18" charset="0"/>
              </a:rPr>
              <a:t>chức</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năng</a:t>
            </a:r>
            <a:r>
              <a:rPr lang="en-US" sz="1800" b="1"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Tính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bảo</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mật</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cao</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giao</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diện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thân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thiện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hoạt</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động</a:t>
            </a:r>
            <a:r>
              <a:rPr lang="en-US" sz="1800" b="0" i="0" u="none" strike="noStrike" dirty="0">
                <a:solidFill>
                  <a:srgbClr val="000000"/>
                </a:solidFill>
                <a:effectLst/>
                <a:latin typeface="Times New Roman" panose="02020603050405020304" pitchFamily="18" charset="0"/>
              </a:rPr>
              <a:t> 24/7…</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f231d500e7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f231d500e7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i="0" u="none" strike="noStrike" dirty="0" err="1">
                <a:solidFill>
                  <a:srgbClr val="000000"/>
                </a:solidFill>
                <a:effectLst/>
                <a:latin typeface="Times New Roman" panose="02020603050405020304" pitchFamily="18" charset="0"/>
              </a:rPr>
              <a:t>Các</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nhóm</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chức</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năng</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của</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hệ</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thống</a:t>
            </a:r>
            <a:endParaRPr lang="en-US" sz="1800" b="1" i="0" u="none" strike="noStrike" dirty="0">
              <a:solidFill>
                <a:srgbClr val="000000"/>
              </a:solidFill>
              <a:effectLst/>
              <a:latin typeface="Times New Roman" panose="02020603050405020304" pitchFamily="18" charset="0"/>
            </a:endParaRPr>
          </a:p>
          <a:p>
            <a:pPr marL="0" lvl="0" indent="0" algn="l" rtl="0">
              <a:spcBef>
                <a:spcPts val="0"/>
              </a:spcBef>
              <a:spcAft>
                <a:spcPts val="0"/>
              </a:spcAft>
              <a:buNone/>
            </a:pPr>
            <a:r>
              <a:rPr lang="en-US" sz="1800" b="0" i="0" u="none" strike="noStrike" dirty="0" err="1">
                <a:solidFill>
                  <a:srgbClr val="000000"/>
                </a:solidFill>
                <a:effectLst/>
                <a:latin typeface="Times New Roman" panose="02020603050405020304" pitchFamily="18" charset="0"/>
              </a:rPr>
              <a:t>Nhóm</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chức</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năng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đăng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ký</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đăng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nhập</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thành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viên</a:t>
            </a:r>
            <a:endParaRPr lang="en-US" sz="1800" b="1" i="0" u="none" strike="noStrike" dirty="0">
              <a:solidFill>
                <a:srgbClr val="000000"/>
              </a:solidFill>
              <a:effectLst/>
              <a:latin typeface="Times New Roman" panose="02020603050405020304" pitchFamily="18" charset="0"/>
            </a:endParaRPr>
          </a:p>
          <a:p>
            <a:pPr marL="0" lvl="0" indent="0" algn="l" rtl="0">
              <a:spcBef>
                <a:spcPts val="0"/>
              </a:spcBef>
              <a:spcAft>
                <a:spcPts val="0"/>
              </a:spcAft>
              <a:buNone/>
            </a:pPr>
            <a:r>
              <a:rPr lang="en-US" sz="1800" b="0" i="0" u="none" strike="noStrike" dirty="0" err="1">
                <a:solidFill>
                  <a:srgbClr val="000000"/>
                </a:solidFill>
                <a:effectLst/>
                <a:latin typeface="Times New Roman" panose="02020603050405020304" pitchFamily="18" charset="0"/>
              </a:rPr>
              <a:t>Nhóm</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chức</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năng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xem</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bài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viết</a:t>
            </a:r>
            <a:endParaRPr lang="en-US" sz="1800" b="1" i="0" u="none" strike="noStrike" dirty="0">
              <a:solidFill>
                <a:srgbClr val="000000"/>
              </a:solidFill>
              <a:effectLst/>
              <a:latin typeface="Times New Roman" panose="02020603050405020304" pitchFamily="18" charset="0"/>
            </a:endParaRPr>
          </a:p>
          <a:p>
            <a:pPr marL="0" lvl="0" indent="0" algn="l" rtl="0">
              <a:spcBef>
                <a:spcPts val="0"/>
              </a:spcBef>
              <a:spcAft>
                <a:spcPts val="0"/>
              </a:spcAft>
              <a:buNone/>
            </a:pP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Nhóm</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chức</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năng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quản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lý</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thông</a:t>
            </a:r>
            <a:r>
              <a:rPr lang="en-US" sz="1800" b="0" i="0" u="none" strike="noStrike" dirty="0">
                <a:solidFill>
                  <a:srgbClr val="000000"/>
                </a:solidFill>
                <a:effectLst/>
                <a:latin typeface="Times New Roman" panose="02020603050405020304" pitchFamily="18" charset="0"/>
              </a:rPr>
              <a:t> tin:</a:t>
            </a:r>
            <a:endParaRPr lang="en-US" sz="1800" b="1" i="0" u="none" strike="noStrike" dirty="0">
              <a:solidFill>
                <a:srgbClr val="000000"/>
              </a:solidFill>
              <a:effectLst/>
              <a:latin typeface="Times New Roman" panose="02020603050405020304" pitchFamily="18" charset="0"/>
            </a:endParaRPr>
          </a:p>
          <a:p>
            <a:pPr marL="0" lvl="0" indent="0" algn="l" rtl="0">
              <a:spcBef>
                <a:spcPts val="0"/>
              </a:spcBef>
              <a:spcAft>
                <a:spcPts val="0"/>
              </a:spcAft>
              <a:buNone/>
            </a:pPr>
            <a:endParaRPr lang="en-US" sz="1800" b="1" i="0" u="none" strike="noStrike" dirty="0">
              <a:solidFill>
                <a:srgbClr val="000000"/>
              </a:solidFill>
              <a:effectLst/>
              <a:latin typeface="Times New Roman" panose="02020603050405020304" pitchFamily="18" charset="0"/>
            </a:endParaRPr>
          </a:p>
          <a:p>
            <a:pPr marL="0" lvl="0" indent="0" algn="l" rtl="0">
              <a:spcBef>
                <a:spcPts val="0"/>
              </a:spcBef>
              <a:spcAft>
                <a:spcPts val="0"/>
              </a:spcAft>
              <a:buNone/>
            </a:pPr>
            <a:r>
              <a:rPr lang="en-US" sz="1800" b="1" i="0" u="none" strike="noStrike" dirty="0" err="1">
                <a:solidFill>
                  <a:srgbClr val="000000"/>
                </a:solidFill>
                <a:effectLst/>
                <a:latin typeface="Times New Roman" panose="02020603050405020304" pitchFamily="18" charset="0"/>
              </a:rPr>
              <a:t>Công</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cụ</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hỗ</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trợ</a:t>
            </a:r>
            <a:r>
              <a:rPr lang="en-US" sz="1800" b="1" i="0" u="none" strike="noStrike" dirty="0">
                <a:solidFill>
                  <a:srgbClr val="000000"/>
                </a:solidFill>
                <a:effectLst/>
                <a:latin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None/>
              <a:tabLst/>
              <a:defRPr/>
            </a:pPr>
            <a:r>
              <a:rPr lang="en-US" sz="1100" b="1" i="0" u="none" strike="noStrike" dirty="0">
                <a:solidFill>
                  <a:srgbClr val="000000"/>
                </a:solidFill>
                <a:effectLst/>
                <a:latin typeface="Calibri Light" panose="020F0302020204030204" pitchFamily="34" charset="0"/>
                <a:cs typeface="Calibri Light" panose="020F0302020204030204" pitchFamily="34" charset="0"/>
              </a:rPr>
              <a:t>HTML/CSS/JS/SASS </a:t>
            </a:r>
            <a:r>
              <a:rPr lang="en-US" b="0" i="0" u="sng" dirty="0">
                <a:solidFill>
                  <a:srgbClr val="1A0DAB"/>
                </a:solidFill>
                <a:effectLst/>
                <a:latin typeface="arial" panose="020B0604020202020204" pitchFamily="34" charset="0"/>
                <a:hlinkClick r:id="rId3"/>
              </a:rPr>
              <a:t>Syntactically Awesome Style Sheets</a:t>
            </a:r>
          </a:p>
          <a:p>
            <a:pPr marL="0" indent="0">
              <a:buFont typeface="Wingdings" panose="05000000000000000000" pitchFamily="2" charset="2"/>
              <a:buNone/>
            </a:pPr>
            <a:endParaRPr lang="en-US" sz="1100" b="1" i="0" u="none" strike="noStrike" dirty="0">
              <a:solidFill>
                <a:srgbClr val="000000"/>
              </a:solidFill>
              <a:effectLst/>
              <a:latin typeface="Calibri Light" panose="020F0302020204030204" pitchFamily="34" charset="0"/>
              <a:cs typeface="Calibri Light" panose="020F0302020204030204" pitchFamily="34" charset="0"/>
            </a:endParaRPr>
          </a:p>
          <a:p>
            <a:pPr marL="0" indent="0">
              <a:buFont typeface="Wingdings" panose="05000000000000000000" pitchFamily="2" charset="2"/>
              <a:buNone/>
            </a:pPr>
            <a:r>
              <a:rPr lang="en-US" sz="1100" b="1" i="0" u="none" strike="noStrike" dirty="0" err="1">
                <a:solidFill>
                  <a:srgbClr val="000000"/>
                </a:solidFill>
                <a:effectLst/>
                <a:latin typeface="Calibri Light" panose="020F0302020204030204" pitchFamily="34" charset="0"/>
                <a:cs typeface="Calibri Light" panose="020F0302020204030204" pitchFamily="34" charset="0"/>
              </a:rPr>
              <a:t>NodeJs</a:t>
            </a:r>
            <a:r>
              <a:rPr lang="en-US" sz="1100" b="1" i="0" u="none" strike="noStrike" dirty="0">
                <a:solidFill>
                  <a:srgbClr val="000000"/>
                </a:solidFill>
                <a:effectLst/>
                <a:latin typeface="Calibri Light" panose="020F0302020204030204" pitchFamily="34" charset="0"/>
                <a:cs typeface="Calibri Light" panose="020F0302020204030204" pitchFamily="34" charset="0"/>
              </a:rPr>
              <a:t>, </a:t>
            </a:r>
            <a:r>
              <a:rPr lang="en-US" sz="1100" b="1" i="0" u="none" strike="noStrike" dirty="0" err="1">
                <a:solidFill>
                  <a:srgbClr val="000000"/>
                </a:solidFill>
                <a:effectLst/>
                <a:latin typeface="Calibri Light" panose="020F0302020204030204" pitchFamily="34" charset="0"/>
                <a:cs typeface="Calibri Light" panose="020F0302020204030204" pitchFamily="34" charset="0"/>
              </a:rPr>
              <a:t>ExpressJs</a:t>
            </a:r>
            <a:endParaRPr lang="en-US" sz="1100" b="1" i="0" u="none" strike="noStrike" dirty="0">
              <a:solidFill>
                <a:srgbClr val="000000"/>
              </a:solidFill>
              <a:effectLst/>
              <a:latin typeface="Calibri Light" panose="020F0302020204030204" pitchFamily="34" charset="0"/>
              <a:cs typeface="Calibri Light" panose="020F0302020204030204" pitchFamily="34" charset="0"/>
            </a:endParaRPr>
          </a:p>
          <a:p>
            <a:pPr marL="0" indent="0">
              <a:buFont typeface="Wingdings" panose="05000000000000000000" pitchFamily="2" charset="2"/>
              <a:buNone/>
            </a:pPr>
            <a:r>
              <a:rPr lang="en-US" sz="1100" b="1" dirty="0">
                <a:latin typeface="Calibri Light" panose="020F0302020204030204" pitchFamily="34" charset="0"/>
                <a:cs typeface="Calibri Light" panose="020F0302020204030204" pitchFamily="34" charset="0"/>
              </a:rPr>
              <a:t>MongoDB and MongoDB compass</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f231d500e7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f231d500e7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 </a:t>
            </a: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f231d500e7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f231d500e7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i="0" u="none" strike="noStrike" dirty="0" err="1">
                <a:solidFill>
                  <a:srgbClr val="000000"/>
                </a:solidFill>
                <a:effectLst/>
                <a:latin typeface="Times New Roman" panose="02020603050405020304" pitchFamily="18" charset="0"/>
              </a:rPr>
              <a:t>Các</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tác</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nhân</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của</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hệ</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thống</a:t>
            </a:r>
            <a:endParaRPr lang="en-US" sz="1800" b="1" i="0" u="none" strike="noStrike" dirty="0">
              <a:solidFill>
                <a:srgbClr val="000000"/>
              </a:solidFill>
              <a:effectLst/>
              <a:latin typeface="Times New Roman" panose="02020603050405020304" pitchFamily="18" charset="0"/>
            </a:endParaRPr>
          </a:p>
          <a:p>
            <a:pPr marL="158750" indent="0" algn="just" rtl="0">
              <a:spcBef>
                <a:spcPts val="0"/>
              </a:spcBef>
              <a:spcAft>
                <a:spcPts val="0"/>
              </a:spcAft>
              <a:buNone/>
            </a:pPr>
            <a:r>
              <a:rPr lang="vi-VN" sz="1800" b="0" i="0" u="none" strike="noStrike" dirty="0">
                <a:solidFill>
                  <a:srgbClr val="000000"/>
                </a:solidFill>
                <a:effectLst/>
                <a:latin typeface="Times New Roman" panose="02020603050405020304" pitchFamily="18" charset="0"/>
              </a:rPr>
              <a:t>- Khách xem: là người ghé qua ứng dụng, xem thông tin sản phẩm.</a:t>
            </a:r>
            <a:endParaRPr lang="vi-VN" b="0" dirty="0">
              <a:effectLst/>
            </a:endParaRPr>
          </a:p>
          <a:p>
            <a:pPr marL="158750" indent="0" algn="just" rtl="0">
              <a:spcBef>
                <a:spcPts val="0"/>
              </a:spcBef>
              <a:spcAft>
                <a:spcPts val="0"/>
              </a:spcAft>
              <a:buNone/>
            </a:pPr>
            <a:r>
              <a:rPr lang="vi-VN" sz="1800" b="0" i="0" u="none" strike="noStrike" dirty="0">
                <a:solidFill>
                  <a:srgbClr val="000000"/>
                </a:solidFill>
                <a:effectLst/>
                <a:latin typeface="Times New Roman" panose="02020603050405020304" pitchFamily="18" charset="0"/>
              </a:rPr>
              <a:t>- Người dùng: là những người đã thăm đã đăng kí thành viên của hệ thống.</a:t>
            </a:r>
            <a:endParaRPr lang="vi-VN" b="0" dirty="0">
              <a:effectLst/>
            </a:endParaRPr>
          </a:p>
          <a:p>
            <a:pPr marL="158750" indent="0" algn="just" rtl="0">
              <a:spcBef>
                <a:spcPts val="0"/>
              </a:spcBef>
              <a:spcAft>
                <a:spcPts val="0"/>
              </a:spcAft>
              <a:buNone/>
            </a:pPr>
            <a:r>
              <a:rPr lang="vi-VN" sz="1800" b="0" i="0" u="none" strike="noStrike" dirty="0">
                <a:solidFill>
                  <a:srgbClr val="000000"/>
                </a:solidFill>
                <a:effectLst/>
                <a:latin typeface="Times New Roman" panose="02020603050405020304" pitchFamily="18" charset="0"/>
              </a:rPr>
              <a:t>- Người quản trị: điều hành, quản lý và theo dõi mọi hoạt động của hệ thống:</a:t>
            </a:r>
            <a:endParaRPr lang="vi-VN" b="0" dirty="0">
              <a:effectLst/>
            </a:endParaRPr>
          </a:p>
          <a:p>
            <a:pPr marL="158750"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 </a:t>
            </a:r>
            <a:r>
              <a:rPr lang="vi-VN" sz="1800" b="0" i="0" u="none" strike="noStrike" dirty="0">
                <a:solidFill>
                  <a:srgbClr val="000000"/>
                </a:solidFill>
                <a:effectLst/>
                <a:latin typeface="Times New Roman" panose="02020603050405020304" pitchFamily="18" charset="0"/>
              </a:rPr>
              <a:t>Thêm sửa xóa thành viên, thêm sửa xóa bài viết.</a:t>
            </a:r>
            <a:endParaRPr lang="vi-VN" b="0" dirty="0">
              <a:effectLst/>
            </a:endParaRPr>
          </a:p>
          <a:p>
            <a:pPr marL="158750" indent="0">
              <a:buNone/>
            </a:pPr>
            <a:br>
              <a:rPr lang="vi-VN" dirty="0"/>
            </a:b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f231d500e7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f231d500e7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Biểu</a:t>
            </a:r>
            <a:r>
              <a:rPr lang="en-US" dirty="0"/>
              <a:t> </a:t>
            </a:r>
            <a:r>
              <a:rPr lang="en-US" dirty="0" err="1"/>
              <a:t>đồ</a:t>
            </a:r>
            <a:r>
              <a:rPr lang="en-US" dirty="0"/>
              <a:t> use case</a:t>
            </a:r>
            <a:endParaRPr dirty="0"/>
          </a:p>
        </p:txBody>
      </p:sp>
    </p:spTree>
    <p:extLst>
      <p:ext uri="{BB962C8B-B14F-4D97-AF65-F5344CB8AC3E}">
        <p14:creationId xmlns:p14="http://schemas.microsoft.com/office/powerpoint/2010/main" val="3657437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rot="-753">
            <a:off x="1834500" y="1447875"/>
            <a:ext cx="5475000" cy="20409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6000">
                <a:latin typeface="Chau Philomene One"/>
                <a:ea typeface="Chau Philomene One"/>
                <a:cs typeface="Chau Philomene One"/>
                <a:sym typeface="Chau Philomene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rot="232">
            <a:off x="2352150" y="3457862"/>
            <a:ext cx="4439700" cy="569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1024" y="-93645"/>
            <a:ext cx="8949151" cy="5090045"/>
            <a:chOff x="51024" y="-93645"/>
            <a:chExt cx="8949151" cy="5090045"/>
          </a:xfrm>
        </p:grpSpPr>
        <p:sp>
          <p:nvSpPr>
            <p:cNvPr id="12" name="Google Shape;12;p2"/>
            <p:cNvSpPr/>
            <p:nvPr/>
          </p:nvSpPr>
          <p:spPr>
            <a:xfrm rot="-781437">
              <a:off x="143109" y="2868722"/>
              <a:ext cx="922531" cy="922531"/>
            </a:xfrm>
            <a:prstGeom prst="star8">
              <a:avLst>
                <a:gd name="adj" fmla="val 2732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96675" y="140975"/>
              <a:ext cx="1192800" cy="1192800"/>
            </a:xfrm>
            <a:prstGeom prst="star8">
              <a:avLst>
                <a:gd name="adj" fmla="val 273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248036">
              <a:off x="5975918" y="3630626"/>
              <a:ext cx="1192847" cy="1192847"/>
            </a:xfrm>
            <a:prstGeom prst="star8">
              <a:avLst>
                <a:gd name="adj" fmla="val 2732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41675" y="1566463"/>
              <a:ext cx="658500" cy="658500"/>
            </a:xfrm>
            <a:prstGeom prst="star8">
              <a:avLst>
                <a:gd name="adj" fmla="val 2732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196695">
              <a:off x="5148695" y="41478"/>
              <a:ext cx="961255" cy="961255"/>
            </a:xfrm>
            <a:prstGeom prst="star8">
              <a:avLst>
                <a:gd name="adj" fmla="val 2732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143083" y="172550"/>
            <a:ext cx="8710828" cy="4370401"/>
            <a:chOff x="143083" y="172550"/>
            <a:chExt cx="8710828" cy="4370401"/>
          </a:xfrm>
        </p:grpSpPr>
        <p:sp>
          <p:nvSpPr>
            <p:cNvPr id="18" name="Google Shape;18;p2"/>
            <p:cNvSpPr/>
            <p:nvPr/>
          </p:nvSpPr>
          <p:spPr>
            <a:xfrm>
              <a:off x="1451925" y="172550"/>
              <a:ext cx="101100" cy="10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7503197" flipH="1">
              <a:off x="219055" y="1572935"/>
              <a:ext cx="160881" cy="16088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3300479">
              <a:off x="515106" y="1553540"/>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3300479">
              <a:off x="155306" y="1857815"/>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974949">
              <a:off x="2909468" y="991207"/>
              <a:ext cx="62184" cy="6218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985567">
              <a:off x="3293430" y="621661"/>
              <a:ext cx="132613" cy="13261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58825" y="355980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63725" y="3356875"/>
              <a:ext cx="132600" cy="13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791850">
              <a:off x="1864908" y="4341380"/>
              <a:ext cx="107241" cy="10724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789625">
              <a:off x="2172995" y="4287273"/>
              <a:ext cx="77807" cy="77807"/>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461274" y="118710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133819" y="1487324"/>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689649" y="3303175"/>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658449" y="177290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8328293">
              <a:off x="3668220" y="4309279"/>
              <a:ext cx="175821" cy="17582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8328844">
              <a:off x="4877714" y="4376412"/>
              <a:ext cx="41458" cy="4145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8324424">
              <a:off x="4509433" y="4437102"/>
              <a:ext cx="87798" cy="87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810849" y="192530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562825" y="3630625"/>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337825" y="1137850"/>
              <a:ext cx="132600" cy="13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6057244">
              <a:off x="8499346" y="243637"/>
              <a:ext cx="132616" cy="13261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6056029">
              <a:off x="8795523" y="376172"/>
              <a:ext cx="53776" cy="5377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3_1_1">
    <p:bg>
      <p:bgPr>
        <a:solidFill>
          <a:schemeClr val="lt1"/>
        </a:solidFill>
        <a:effectLst/>
      </p:bgPr>
    </p:bg>
    <p:spTree>
      <p:nvGrpSpPr>
        <p:cNvPr id="1" name="Shape 365"/>
        <p:cNvGrpSpPr/>
        <p:nvPr/>
      </p:nvGrpSpPr>
      <p:grpSpPr>
        <a:xfrm>
          <a:off x="0" y="0"/>
          <a:ext cx="0" cy="0"/>
          <a:chOff x="0" y="0"/>
          <a:chExt cx="0" cy="0"/>
        </a:xfrm>
      </p:grpSpPr>
      <p:sp>
        <p:nvSpPr>
          <p:cNvPr id="366" name="Google Shape;366;p18"/>
          <p:cNvSpPr txBox="1">
            <a:spLocks noGrp="1"/>
          </p:cNvSpPr>
          <p:nvPr>
            <p:ph type="title"/>
          </p:nvPr>
        </p:nvSpPr>
        <p:spPr>
          <a:xfrm>
            <a:off x="796663" y="307050"/>
            <a:ext cx="7550700" cy="5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7" name="Google Shape;367;p18"/>
          <p:cNvSpPr/>
          <p:nvPr/>
        </p:nvSpPr>
        <p:spPr>
          <a:xfrm rot="781592" flipH="1">
            <a:off x="265652" y="584354"/>
            <a:ext cx="1251096" cy="1251096"/>
          </a:xfrm>
          <a:prstGeom prst="star8">
            <a:avLst>
              <a:gd name="adj" fmla="val 2732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rot="1247491" flipH="1">
            <a:off x="8156052" y="3515523"/>
            <a:ext cx="862893" cy="862893"/>
          </a:xfrm>
          <a:prstGeom prst="star8">
            <a:avLst>
              <a:gd name="adj" fmla="val 2732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flipH="1">
            <a:off x="421825" y="3909963"/>
            <a:ext cx="658500" cy="658500"/>
          </a:xfrm>
          <a:prstGeom prst="star8">
            <a:avLst>
              <a:gd name="adj" fmla="val 273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rot="-1196457" flipH="1">
            <a:off x="7501513" y="132692"/>
            <a:ext cx="1288662" cy="1288662"/>
          </a:xfrm>
          <a:prstGeom prst="star8">
            <a:avLst>
              <a:gd name="adj" fmla="val 2732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rot="7503197" flipH="1">
            <a:off x="6225105" y="179810"/>
            <a:ext cx="160881" cy="16088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rot="-3300479">
            <a:off x="66281" y="2497853"/>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rot="-1791850">
            <a:off x="1273333" y="4850355"/>
            <a:ext cx="107241" cy="10724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rot="-1789625">
            <a:off x="1003045" y="4923498"/>
            <a:ext cx="77807" cy="77807"/>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7416699" y="30705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4960019" y="307049"/>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rot="-8328293">
            <a:off x="3488770" y="4816054"/>
            <a:ext cx="175821" cy="17582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rot="-8328844">
            <a:off x="7575214" y="4883237"/>
            <a:ext cx="41458" cy="4145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rot="-8324424">
            <a:off x="7173683" y="4918502"/>
            <a:ext cx="87798" cy="87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rot="296161">
            <a:off x="8754351" y="2904762"/>
            <a:ext cx="132491" cy="13249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rot="287408">
            <a:off x="8634172" y="3165657"/>
            <a:ext cx="53888" cy="5388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569099" y="45945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rot="-8324424">
            <a:off x="193258" y="3008777"/>
            <a:ext cx="87798" cy="87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
  <p:cSld name="CUSTOM_7">
    <p:bg>
      <p:bgPr>
        <a:solidFill>
          <a:schemeClr val="lt1"/>
        </a:solidFill>
        <a:effectLst/>
      </p:bgPr>
    </p:bg>
    <p:spTree>
      <p:nvGrpSpPr>
        <p:cNvPr id="1" name="Shape 491"/>
        <p:cNvGrpSpPr/>
        <p:nvPr/>
      </p:nvGrpSpPr>
      <p:grpSpPr>
        <a:xfrm>
          <a:off x="0" y="0"/>
          <a:ext cx="0" cy="0"/>
          <a:chOff x="0" y="0"/>
          <a:chExt cx="0" cy="0"/>
        </a:xfrm>
      </p:grpSpPr>
      <p:sp>
        <p:nvSpPr>
          <p:cNvPr id="492" name="Google Shape;492;p23"/>
          <p:cNvSpPr txBox="1">
            <a:spLocks noGrp="1"/>
          </p:cNvSpPr>
          <p:nvPr>
            <p:ph type="subTitle" idx="1"/>
          </p:nvPr>
        </p:nvSpPr>
        <p:spPr>
          <a:xfrm>
            <a:off x="5876507" y="3970576"/>
            <a:ext cx="2190000" cy="5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493" name="Google Shape;493;p23"/>
          <p:cNvSpPr txBox="1">
            <a:spLocks noGrp="1"/>
          </p:cNvSpPr>
          <p:nvPr>
            <p:ph type="subTitle" idx="2"/>
          </p:nvPr>
        </p:nvSpPr>
        <p:spPr>
          <a:xfrm>
            <a:off x="2089682" y="3970576"/>
            <a:ext cx="2190000" cy="5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494" name="Google Shape;494;p23"/>
          <p:cNvSpPr txBox="1">
            <a:spLocks noGrp="1"/>
          </p:cNvSpPr>
          <p:nvPr>
            <p:ph type="subTitle" idx="3"/>
          </p:nvPr>
        </p:nvSpPr>
        <p:spPr>
          <a:xfrm>
            <a:off x="5876507" y="1622683"/>
            <a:ext cx="2190000" cy="5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495" name="Google Shape;495;p23"/>
          <p:cNvSpPr txBox="1">
            <a:spLocks noGrp="1"/>
          </p:cNvSpPr>
          <p:nvPr>
            <p:ph type="subTitle" idx="4"/>
          </p:nvPr>
        </p:nvSpPr>
        <p:spPr>
          <a:xfrm>
            <a:off x="5876518" y="1163775"/>
            <a:ext cx="1781700" cy="454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Delius Swash Caps"/>
              <a:buNone/>
              <a:defRPr sz="2500">
                <a:latin typeface="Chau Philomene One"/>
                <a:ea typeface="Chau Philomene One"/>
                <a:cs typeface="Chau Philomene One"/>
                <a:sym typeface="Chau Philomene One"/>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496" name="Google Shape;496;p23"/>
          <p:cNvSpPr txBox="1">
            <a:spLocks noGrp="1"/>
          </p:cNvSpPr>
          <p:nvPr>
            <p:ph type="subTitle" idx="5"/>
          </p:nvPr>
        </p:nvSpPr>
        <p:spPr>
          <a:xfrm>
            <a:off x="2089682" y="1622683"/>
            <a:ext cx="2190000" cy="5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497" name="Google Shape;497;p23"/>
          <p:cNvSpPr txBox="1">
            <a:spLocks noGrp="1"/>
          </p:cNvSpPr>
          <p:nvPr>
            <p:ph type="subTitle" idx="6"/>
          </p:nvPr>
        </p:nvSpPr>
        <p:spPr>
          <a:xfrm>
            <a:off x="2089693" y="1163775"/>
            <a:ext cx="1781700" cy="454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Delius Swash Caps"/>
              <a:buNone/>
              <a:defRPr sz="2500">
                <a:latin typeface="Chau Philomene One"/>
                <a:ea typeface="Chau Philomene One"/>
                <a:cs typeface="Chau Philomene One"/>
                <a:sym typeface="Chau Philomene One"/>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498" name="Google Shape;498;p23"/>
          <p:cNvSpPr txBox="1">
            <a:spLocks noGrp="1"/>
          </p:cNvSpPr>
          <p:nvPr>
            <p:ph type="subTitle" idx="7"/>
          </p:nvPr>
        </p:nvSpPr>
        <p:spPr>
          <a:xfrm>
            <a:off x="5876507" y="2796630"/>
            <a:ext cx="2190000" cy="5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499" name="Google Shape;499;p23"/>
          <p:cNvSpPr txBox="1">
            <a:spLocks noGrp="1"/>
          </p:cNvSpPr>
          <p:nvPr>
            <p:ph type="subTitle" idx="8"/>
          </p:nvPr>
        </p:nvSpPr>
        <p:spPr>
          <a:xfrm>
            <a:off x="5876518" y="2337538"/>
            <a:ext cx="1781700" cy="454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Delius Swash Caps"/>
              <a:buNone/>
              <a:defRPr sz="2500">
                <a:latin typeface="Chau Philomene One"/>
                <a:ea typeface="Chau Philomene One"/>
                <a:cs typeface="Chau Philomene One"/>
                <a:sym typeface="Chau Philomene One"/>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500" name="Google Shape;500;p23"/>
          <p:cNvSpPr txBox="1">
            <a:spLocks noGrp="1"/>
          </p:cNvSpPr>
          <p:nvPr>
            <p:ph type="subTitle" idx="9"/>
          </p:nvPr>
        </p:nvSpPr>
        <p:spPr>
          <a:xfrm>
            <a:off x="2089682" y="2796630"/>
            <a:ext cx="2190000" cy="5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501" name="Google Shape;501;p23"/>
          <p:cNvSpPr txBox="1">
            <a:spLocks noGrp="1"/>
          </p:cNvSpPr>
          <p:nvPr>
            <p:ph type="subTitle" idx="13"/>
          </p:nvPr>
        </p:nvSpPr>
        <p:spPr>
          <a:xfrm>
            <a:off x="2089693" y="2337522"/>
            <a:ext cx="1781700" cy="454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Delius Swash Caps"/>
              <a:buNone/>
              <a:defRPr sz="2500">
                <a:latin typeface="Chau Philomene One"/>
                <a:ea typeface="Chau Philomene One"/>
                <a:cs typeface="Chau Philomene One"/>
                <a:sym typeface="Chau Philomene One"/>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502" name="Google Shape;502;p23"/>
          <p:cNvSpPr txBox="1">
            <a:spLocks noGrp="1"/>
          </p:cNvSpPr>
          <p:nvPr>
            <p:ph type="subTitle" idx="14"/>
          </p:nvPr>
        </p:nvSpPr>
        <p:spPr>
          <a:xfrm>
            <a:off x="5876518" y="3506225"/>
            <a:ext cx="1781700" cy="454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Delius Swash Caps"/>
              <a:buNone/>
              <a:defRPr sz="2500">
                <a:latin typeface="Chau Philomene One"/>
                <a:ea typeface="Chau Philomene One"/>
                <a:cs typeface="Chau Philomene One"/>
                <a:sym typeface="Chau Philomene One"/>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503" name="Google Shape;503;p23"/>
          <p:cNvSpPr txBox="1">
            <a:spLocks noGrp="1"/>
          </p:cNvSpPr>
          <p:nvPr>
            <p:ph type="subTitle" idx="15"/>
          </p:nvPr>
        </p:nvSpPr>
        <p:spPr>
          <a:xfrm>
            <a:off x="2089693" y="3506225"/>
            <a:ext cx="1781700" cy="454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Delius Swash Caps"/>
              <a:buNone/>
              <a:defRPr sz="2500">
                <a:latin typeface="Chau Philomene One"/>
                <a:ea typeface="Chau Philomene One"/>
                <a:cs typeface="Chau Philomene One"/>
                <a:sym typeface="Chau Philomene One"/>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504" name="Google Shape;504;p23"/>
          <p:cNvSpPr txBox="1">
            <a:spLocks noGrp="1"/>
          </p:cNvSpPr>
          <p:nvPr>
            <p:ph type="title"/>
          </p:nvPr>
        </p:nvSpPr>
        <p:spPr>
          <a:xfrm>
            <a:off x="796663" y="307050"/>
            <a:ext cx="7550700" cy="5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5" name="Google Shape;505;p23"/>
          <p:cNvSpPr/>
          <p:nvPr/>
        </p:nvSpPr>
        <p:spPr>
          <a:xfrm rot="-780984">
            <a:off x="7682630" y="323843"/>
            <a:ext cx="1005639" cy="1005639"/>
          </a:xfrm>
          <a:prstGeom prst="star8">
            <a:avLst>
              <a:gd name="adj" fmla="val 2732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a:off x="8058900" y="4167403"/>
            <a:ext cx="814200" cy="814200"/>
          </a:xfrm>
          <a:prstGeom prst="star8">
            <a:avLst>
              <a:gd name="adj" fmla="val 273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rot="1196765">
            <a:off x="-551182" y="167955"/>
            <a:ext cx="1546892" cy="1546892"/>
          </a:xfrm>
          <a:prstGeom prst="star8">
            <a:avLst>
              <a:gd name="adj" fmla="val 2732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23"/>
          <p:cNvGrpSpPr/>
          <p:nvPr/>
        </p:nvGrpSpPr>
        <p:grpSpPr>
          <a:xfrm>
            <a:off x="175207" y="79492"/>
            <a:ext cx="8834165" cy="4768259"/>
            <a:chOff x="175207" y="79492"/>
            <a:chExt cx="8834165" cy="4768259"/>
          </a:xfrm>
        </p:grpSpPr>
        <p:sp>
          <p:nvSpPr>
            <p:cNvPr id="509" name="Google Shape;509;p23"/>
            <p:cNvSpPr/>
            <p:nvPr/>
          </p:nvSpPr>
          <p:spPr>
            <a:xfrm rot="7503197" flipH="1">
              <a:off x="1389805" y="111110"/>
              <a:ext cx="160881" cy="16088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rot="-3300479">
              <a:off x="1685856" y="91715"/>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rot="-3300479">
              <a:off x="1326056" y="395990"/>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rot="-1791850">
              <a:off x="522458" y="4653105"/>
              <a:ext cx="107241" cy="10724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rot="-1804115">
              <a:off x="291397" y="4380253"/>
              <a:ext cx="46104" cy="4610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7797699" y="15465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6295619" y="1106324"/>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rot="-8328844">
              <a:off x="4877714" y="4681212"/>
              <a:ext cx="41458" cy="4145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3"/>
            <p:cNvSpPr/>
            <p:nvPr/>
          </p:nvSpPr>
          <p:spPr>
            <a:xfrm rot="-8324424">
              <a:off x="4509433" y="4741902"/>
              <a:ext cx="87798" cy="87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3"/>
            <p:cNvSpPr/>
            <p:nvPr/>
          </p:nvSpPr>
          <p:spPr>
            <a:xfrm rot="296161">
              <a:off x="8754351" y="2904762"/>
              <a:ext cx="132491" cy="13249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rot="287408">
              <a:off x="8938972" y="3241857"/>
              <a:ext cx="53888" cy="5388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a:off x="7569099" y="45945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rot="296161">
              <a:off x="8871426" y="180812"/>
              <a:ext cx="132491" cy="13249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rot="-8324424">
              <a:off x="193258" y="3008777"/>
              <a:ext cx="87798" cy="87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1">
  <p:cSld name="BLANK_1_1_1_1_1_1">
    <p:bg>
      <p:bgPr>
        <a:solidFill>
          <a:schemeClr val="lt1"/>
        </a:solidFill>
        <a:effectLst/>
      </p:bgPr>
    </p:bg>
    <p:spTree>
      <p:nvGrpSpPr>
        <p:cNvPr id="1" name="Shape 548"/>
        <p:cNvGrpSpPr/>
        <p:nvPr/>
      </p:nvGrpSpPr>
      <p:grpSpPr>
        <a:xfrm>
          <a:off x="0" y="0"/>
          <a:ext cx="0" cy="0"/>
          <a:chOff x="0" y="0"/>
          <a:chExt cx="0" cy="0"/>
        </a:xfrm>
      </p:grpSpPr>
      <p:sp>
        <p:nvSpPr>
          <p:cNvPr id="549" name="Google Shape;549;p25"/>
          <p:cNvSpPr txBox="1">
            <a:spLocks noGrp="1"/>
          </p:cNvSpPr>
          <p:nvPr>
            <p:ph type="title" hasCustomPrompt="1"/>
          </p:nvPr>
        </p:nvSpPr>
        <p:spPr>
          <a:xfrm>
            <a:off x="5707275" y="2371450"/>
            <a:ext cx="2521500" cy="46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50" name="Google Shape;550;p25"/>
          <p:cNvSpPr txBox="1">
            <a:spLocks noGrp="1"/>
          </p:cNvSpPr>
          <p:nvPr>
            <p:ph type="subTitle" idx="1"/>
          </p:nvPr>
        </p:nvSpPr>
        <p:spPr>
          <a:xfrm>
            <a:off x="5817525" y="2906425"/>
            <a:ext cx="2301000" cy="60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1" name="Google Shape;551;p25"/>
          <p:cNvSpPr txBox="1">
            <a:spLocks noGrp="1"/>
          </p:cNvSpPr>
          <p:nvPr>
            <p:ph type="title" idx="2" hasCustomPrompt="1"/>
          </p:nvPr>
        </p:nvSpPr>
        <p:spPr>
          <a:xfrm>
            <a:off x="1054975" y="2371453"/>
            <a:ext cx="2521500" cy="46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52" name="Google Shape;552;p25"/>
          <p:cNvSpPr txBox="1">
            <a:spLocks noGrp="1"/>
          </p:cNvSpPr>
          <p:nvPr>
            <p:ph type="subTitle" idx="3"/>
          </p:nvPr>
        </p:nvSpPr>
        <p:spPr>
          <a:xfrm>
            <a:off x="1154275" y="2906425"/>
            <a:ext cx="2322900" cy="60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3" name="Google Shape;553;p25"/>
          <p:cNvSpPr txBox="1">
            <a:spLocks noGrp="1"/>
          </p:cNvSpPr>
          <p:nvPr>
            <p:ph type="title" idx="4" hasCustomPrompt="1"/>
          </p:nvPr>
        </p:nvSpPr>
        <p:spPr>
          <a:xfrm>
            <a:off x="3381125" y="3509400"/>
            <a:ext cx="2521500" cy="46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54" name="Google Shape;554;p25"/>
          <p:cNvSpPr txBox="1">
            <a:spLocks noGrp="1"/>
          </p:cNvSpPr>
          <p:nvPr>
            <p:ph type="subTitle" idx="5"/>
          </p:nvPr>
        </p:nvSpPr>
        <p:spPr>
          <a:xfrm>
            <a:off x="3491375" y="4040896"/>
            <a:ext cx="2301000" cy="60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5" name="Google Shape;555;p25"/>
          <p:cNvSpPr txBox="1">
            <a:spLocks noGrp="1"/>
          </p:cNvSpPr>
          <p:nvPr>
            <p:ph type="title" idx="6"/>
          </p:nvPr>
        </p:nvSpPr>
        <p:spPr>
          <a:xfrm>
            <a:off x="796663" y="307050"/>
            <a:ext cx="7550700" cy="5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56" name="Google Shape;556;p25"/>
          <p:cNvSpPr/>
          <p:nvPr/>
        </p:nvSpPr>
        <p:spPr>
          <a:xfrm rot="-781823">
            <a:off x="7194478" y="411352"/>
            <a:ext cx="1044495" cy="1044495"/>
          </a:xfrm>
          <a:prstGeom prst="star8">
            <a:avLst>
              <a:gd name="adj" fmla="val 2732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rot="-1247614">
            <a:off x="8257424" y="2371993"/>
            <a:ext cx="1482245" cy="1482245"/>
          </a:xfrm>
          <a:prstGeom prst="star8">
            <a:avLst>
              <a:gd name="adj" fmla="val 2732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a:off x="238775" y="3346436"/>
            <a:ext cx="1175700" cy="1175700"/>
          </a:xfrm>
          <a:prstGeom prst="star8">
            <a:avLst>
              <a:gd name="adj" fmla="val 2732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rot="1196780">
            <a:off x="12660" y="-571201"/>
            <a:ext cx="1517852" cy="1517852"/>
          </a:xfrm>
          <a:prstGeom prst="star8">
            <a:avLst>
              <a:gd name="adj" fmla="val 273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a:off x="6111850" y="4542949"/>
            <a:ext cx="998100" cy="998100"/>
          </a:xfrm>
          <a:prstGeom prst="star8">
            <a:avLst>
              <a:gd name="adj" fmla="val 2732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rot="7503197" flipH="1">
            <a:off x="314743" y="1797810"/>
            <a:ext cx="160881" cy="16088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p:nvPr/>
        </p:nvSpPr>
        <p:spPr>
          <a:xfrm rot="-3300479">
            <a:off x="250994" y="2082690"/>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rot="974949">
            <a:off x="3258993" y="238682"/>
            <a:ext cx="62184" cy="6218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rot="985567">
            <a:off x="8648180" y="203461"/>
            <a:ext cx="132613" cy="13261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5"/>
          <p:cNvSpPr/>
          <p:nvPr/>
        </p:nvSpPr>
        <p:spPr>
          <a:xfrm rot="356016">
            <a:off x="1165218" y="4800666"/>
            <a:ext cx="107375" cy="107375"/>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a:off x="8971699" y="56490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6295619" y="1106324"/>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rot="-8328844">
            <a:off x="4057039" y="4833612"/>
            <a:ext cx="41458" cy="4145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5"/>
          <p:cNvSpPr/>
          <p:nvPr/>
        </p:nvSpPr>
        <p:spPr>
          <a:xfrm rot="-8324424">
            <a:off x="3688758" y="4894302"/>
            <a:ext cx="87798" cy="87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5"/>
          <p:cNvSpPr/>
          <p:nvPr/>
        </p:nvSpPr>
        <p:spPr>
          <a:xfrm rot="296161">
            <a:off x="8559226" y="4351362"/>
            <a:ext cx="132491" cy="13249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rot="287408">
            <a:off x="8439047" y="4612257"/>
            <a:ext cx="53888" cy="5388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6584044" y="1106324"/>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1">
    <p:bg>
      <p:bgPr>
        <a:solidFill>
          <a:schemeClr val="lt1"/>
        </a:solidFill>
        <a:effectLst/>
      </p:bgPr>
    </p:bg>
    <p:spTree>
      <p:nvGrpSpPr>
        <p:cNvPr id="1" name="Shape 735"/>
        <p:cNvGrpSpPr/>
        <p:nvPr/>
      </p:nvGrpSpPr>
      <p:grpSpPr>
        <a:xfrm>
          <a:off x="0" y="0"/>
          <a:ext cx="0" cy="0"/>
          <a:chOff x="0" y="0"/>
          <a:chExt cx="0" cy="0"/>
        </a:xfrm>
      </p:grpSpPr>
      <p:sp>
        <p:nvSpPr>
          <p:cNvPr id="736" name="Google Shape;736;p33"/>
          <p:cNvSpPr/>
          <p:nvPr/>
        </p:nvSpPr>
        <p:spPr>
          <a:xfrm rot="-3300479">
            <a:off x="1685856" y="91715"/>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33"/>
          <p:cNvGrpSpPr/>
          <p:nvPr/>
        </p:nvGrpSpPr>
        <p:grpSpPr>
          <a:xfrm>
            <a:off x="175207" y="79500"/>
            <a:ext cx="8717090" cy="4948514"/>
            <a:chOff x="175207" y="79500"/>
            <a:chExt cx="8717090" cy="4948514"/>
          </a:xfrm>
        </p:grpSpPr>
        <p:sp>
          <p:nvSpPr>
            <p:cNvPr id="738" name="Google Shape;738;p33"/>
            <p:cNvSpPr/>
            <p:nvPr/>
          </p:nvSpPr>
          <p:spPr>
            <a:xfrm rot="7503197" flipH="1">
              <a:off x="1389805" y="111110"/>
              <a:ext cx="160881" cy="16088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rot="-3300479">
              <a:off x="722206" y="160415"/>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rot="-1791850">
              <a:off x="522458" y="4653105"/>
              <a:ext cx="107241" cy="10724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rot="-1789625">
              <a:off x="810870" y="4808448"/>
              <a:ext cx="77807" cy="77807"/>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7416699" y="30705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4960019" y="307049"/>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rot="-8328293">
              <a:off x="3488770" y="4816054"/>
              <a:ext cx="175821" cy="17582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rot="-8328844">
              <a:off x="8582039" y="4627712"/>
              <a:ext cx="41458" cy="4145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rot="-8324424">
              <a:off x="8213758" y="4688402"/>
              <a:ext cx="87798" cy="87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rot="296161">
              <a:off x="8754351" y="2904762"/>
              <a:ext cx="132491" cy="13249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rot="287408">
              <a:off x="8634172" y="3165657"/>
              <a:ext cx="53888" cy="5388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7569099" y="45945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rot="-8324424">
              <a:off x="193258" y="3008777"/>
              <a:ext cx="87798" cy="87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33"/>
          <p:cNvSpPr/>
          <p:nvPr/>
        </p:nvSpPr>
        <p:spPr>
          <a:xfrm rot="-780984">
            <a:off x="-458370" y="3448331"/>
            <a:ext cx="1005639" cy="1005639"/>
          </a:xfrm>
          <a:prstGeom prst="star8">
            <a:avLst>
              <a:gd name="adj" fmla="val 2732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5092893" y="4405424"/>
            <a:ext cx="1165200" cy="1165200"/>
          </a:xfrm>
          <a:prstGeom prst="star8">
            <a:avLst>
              <a:gd name="adj" fmla="val 273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rot="1196620">
            <a:off x="8073432" y="556607"/>
            <a:ext cx="1005289" cy="1005289"/>
          </a:xfrm>
          <a:prstGeom prst="star8">
            <a:avLst>
              <a:gd name="adj" fmla="val 2732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rot="-780372">
            <a:off x="216434" y="481875"/>
            <a:ext cx="667833" cy="667833"/>
          </a:xfrm>
          <a:prstGeom prst="star8">
            <a:avLst>
              <a:gd name="adj" fmla="val 2732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1_1">
    <p:bg>
      <p:bgPr>
        <a:solidFill>
          <a:schemeClr val="lt1"/>
        </a:solidFill>
        <a:effectLst/>
      </p:bgPr>
    </p:bg>
    <p:spTree>
      <p:nvGrpSpPr>
        <p:cNvPr id="1" name="Shape 755"/>
        <p:cNvGrpSpPr/>
        <p:nvPr/>
      </p:nvGrpSpPr>
      <p:grpSpPr>
        <a:xfrm>
          <a:off x="0" y="0"/>
          <a:ext cx="0" cy="0"/>
          <a:chOff x="0" y="0"/>
          <a:chExt cx="0" cy="0"/>
        </a:xfrm>
      </p:grpSpPr>
      <p:sp>
        <p:nvSpPr>
          <p:cNvPr id="756" name="Google Shape;756;p34"/>
          <p:cNvSpPr/>
          <p:nvPr/>
        </p:nvSpPr>
        <p:spPr>
          <a:xfrm rot="-10018628" flipH="1">
            <a:off x="579033" y="353197"/>
            <a:ext cx="1049082" cy="1049082"/>
          </a:xfrm>
          <a:prstGeom prst="star8">
            <a:avLst>
              <a:gd name="adj" fmla="val 2732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rot="10800000" flipH="1">
            <a:off x="269825" y="3332005"/>
            <a:ext cx="1192800" cy="1192800"/>
          </a:xfrm>
          <a:prstGeom prst="star8">
            <a:avLst>
              <a:gd name="adj" fmla="val 273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rot="-9551964" flipH="1">
            <a:off x="5100618" y="-260769"/>
            <a:ext cx="1192847" cy="1192847"/>
          </a:xfrm>
          <a:prstGeom prst="star8">
            <a:avLst>
              <a:gd name="adj" fmla="val 2732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rot="10800000" flipH="1">
            <a:off x="8341675" y="2097842"/>
            <a:ext cx="658500" cy="658500"/>
          </a:xfrm>
          <a:prstGeom prst="star8">
            <a:avLst>
              <a:gd name="adj" fmla="val 2732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rot="9603617" flipH="1">
            <a:off x="4933542" y="3925301"/>
            <a:ext cx="1929149" cy="1929149"/>
          </a:xfrm>
          <a:prstGeom prst="star8">
            <a:avLst>
              <a:gd name="adj" fmla="val 2732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rot="3296803">
            <a:off x="219055" y="2588989"/>
            <a:ext cx="160881" cy="16088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rot="-7499521" flipH="1">
            <a:off x="515106" y="2707011"/>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rot="-7499521" flipH="1">
            <a:off x="155306" y="2402736"/>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rot="8381921" flipH="1">
            <a:off x="2935166" y="4119067"/>
            <a:ext cx="62151" cy="6215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rot="8369829" flipH="1">
            <a:off x="3197307" y="4240715"/>
            <a:ext cx="132566" cy="13256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rot="10800000" flipH="1">
            <a:off x="229775" y="34488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rot="10800000" flipH="1">
            <a:off x="8723300" y="305430"/>
            <a:ext cx="132600" cy="13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rot="-9008150" flipH="1">
            <a:off x="1884133" y="182958"/>
            <a:ext cx="107241" cy="10724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rot="-9010375" flipH="1">
            <a:off x="2192220" y="266499"/>
            <a:ext cx="77807" cy="77807"/>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rot="10800000" flipH="1">
            <a:off x="7510024" y="3278305"/>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rot="10800000" flipH="1">
            <a:off x="7293869" y="3423705"/>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rot="10800000" flipH="1">
            <a:off x="1658449" y="2496205"/>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rot="-2471707" flipH="1">
            <a:off x="3749470" y="247730"/>
            <a:ext cx="175821" cy="17582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rot="-2471156" flipH="1">
            <a:off x="7243889" y="350985"/>
            <a:ext cx="41458" cy="4145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rot="10800000" flipH="1">
            <a:off x="1810849" y="2343805"/>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rot="10800000" flipH="1">
            <a:off x="8562825" y="63848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rot="10800000" flipH="1">
            <a:off x="479925" y="4823580"/>
            <a:ext cx="132600" cy="13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rot="-4742756" flipH="1">
            <a:off x="8353071" y="4692827"/>
            <a:ext cx="132616" cy="13261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rot="-4743971" flipH="1">
            <a:off x="8714248" y="4405057"/>
            <a:ext cx="53776" cy="5377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40"/>
        <p:cNvGrpSpPr/>
        <p:nvPr/>
      </p:nvGrpSpPr>
      <p:grpSpPr>
        <a:xfrm>
          <a:off x="0" y="0"/>
          <a:ext cx="0" cy="0"/>
          <a:chOff x="0" y="0"/>
          <a:chExt cx="0" cy="0"/>
        </a:xfrm>
      </p:grpSpPr>
      <p:sp>
        <p:nvSpPr>
          <p:cNvPr id="41" name="Google Shape;41;p3"/>
          <p:cNvSpPr txBox="1">
            <a:spLocks noGrp="1"/>
          </p:cNvSpPr>
          <p:nvPr>
            <p:ph type="title" hasCustomPrompt="1"/>
          </p:nvPr>
        </p:nvSpPr>
        <p:spPr>
          <a:xfrm flipH="1">
            <a:off x="1662225" y="1106325"/>
            <a:ext cx="1503300" cy="111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6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42" name="Google Shape;42;p3"/>
          <p:cNvSpPr txBox="1">
            <a:spLocks noGrp="1"/>
          </p:cNvSpPr>
          <p:nvPr>
            <p:ph type="title" idx="2"/>
          </p:nvPr>
        </p:nvSpPr>
        <p:spPr>
          <a:xfrm>
            <a:off x="759525" y="2450550"/>
            <a:ext cx="3308700" cy="842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 name="Google Shape;43;p3"/>
          <p:cNvSpPr txBox="1">
            <a:spLocks noGrp="1"/>
          </p:cNvSpPr>
          <p:nvPr>
            <p:ph type="subTitle" idx="1"/>
          </p:nvPr>
        </p:nvSpPr>
        <p:spPr>
          <a:xfrm>
            <a:off x="1088025" y="3376950"/>
            <a:ext cx="2651700" cy="75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44" name="Google Shape;44;p3"/>
          <p:cNvSpPr/>
          <p:nvPr/>
        </p:nvSpPr>
        <p:spPr>
          <a:xfrm rot="-781597">
            <a:off x="230503" y="3768941"/>
            <a:ext cx="966266" cy="966266"/>
          </a:xfrm>
          <a:prstGeom prst="star8">
            <a:avLst>
              <a:gd name="adj" fmla="val 2732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196695">
            <a:off x="4152532" y="2853528"/>
            <a:ext cx="961255" cy="961255"/>
          </a:xfrm>
          <a:prstGeom prst="star8">
            <a:avLst>
              <a:gd name="adj" fmla="val 2732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196532">
            <a:off x="7550464" y="862147"/>
            <a:ext cx="1507600" cy="1507600"/>
          </a:xfrm>
          <a:prstGeom prst="star8">
            <a:avLst>
              <a:gd name="adj" fmla="val 2732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196695">
            <a:off x="-245418" y="-162422"/>
            <a:ext cx="961255" cy="961255"/>
          </a:xfrm>
          <a:prstGeom prst="star8">
            <a:avLst>
              <a:gd name="adj" fmla="val 2732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295619" y="1106324"/>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7503197">
            <a:off x="8671157" y="176822"/>
            <a:ext cx="160881" cy="16088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3300479" flipH="1">
            <a:off x="8225984" y="355628"/>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974949" flipH="1">
            <a:off x="6025342" y="991207"/>
            <a:ext cx="62184" cy="6218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985567" flipH="1">
            <a:off x="4233051" y="2466586"/>
            <a:ext cx="132613" cy="13261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791850" flipH="1">
            <a:off x="7024845" y="4341380"/>
            <a:ext cx="107241" cy="10724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789625" flipH="1">
            <a:off x="6746191" y="4287273"/>
            <a:ext cx="77807" cy="77807"/>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flipH="1">
            <a:off x="4586144" y="117360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flipH="1">
            <a:off x="563725" y="2010099"/>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8328293" flipH="1">
            <a:off x="8663678" y="4504329"/>
            <a:ext cx="175821" cy="17582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rot="8328844" flipH="1">
            <a:off x="3485547" y="4618012"/>
            <a:ext cx="41458" cy="4145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8324424" flipH="1">
            <a:off x="3807488" y="4678702"/>
            <a:ext cx="87798" cy="87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6057244" flipH="1">
            <a:off x="974681" y="380712"/>
            <a:ext cx="132616" cy="13261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6056029" flipH="1">
            <a:off x="757345" y="513247"/>
            <a:ext cx="53776" cy="5377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flipH="1">
            <a:off x="411325" y="2162499"/>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5922884" flipH="1">
            <a:off x="3520690" y="433022"/>
            <a:ext cx="41580" cy="4158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5942633" flipH="1">
            <a:off x="3136694" y="274312"/>
            <a:ext cx="87791" cy="8779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130"/>
        <p:cNvGrpSpPr/>
        <p:nvPr/>
      </p:nvGrpSpPr>
      <p:grpSpPr>
        <a:xfrm>
          <a:off x="0" y="0"/>
          <a:ext cx="0" cy="0"/>
          <a:chOff x="0" y="0"/>
          <a:chExt cx="0" cy="0"/>
        </a:xfrm>
      </p:grpSpPr>
      <p:sp>
        <p:nvSpPr>
          <p:cNvPr id="131" name="Google Shape;131;p7"/>
          <p:cNvSpPr txBox="1">
            <a:spLocks noGrp="1"/>
          </p:cNvSpPr>
          <p:nvPr>
            <p:ph type="body" idx="1"/>
          </p:nvPr>
        </p:nvSpPr>
        <p:spPr>
          <a:xfrm>
            <a:off x="2304950" y="1625525"/>
            <a:ext cx="4647300" cy="21210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Montserrat"/>
              <a:buChar char="●"/>
              <a:defRPr sz="1400"/>
            </a:lvl1pPr>
            <a:lvl2pPr marL="914400" lvl="1" indent="-317500" rtl="0">
              <a:lnSpc>
                <a:spcPct val="100000"/>
              </a:lnSpc>
              <a:spcBef>
                <a:spcPts val="0"/>
              </a:spcBef>
              <a:spcAft>
                <a:spcPts val="0"/>
              </a:spcAft>
              <a:buSzPts val="1400"/>
              <a:buFont typeface="Montserrat"/>
              <a:buChar char="○"/>
              <a:defRPr sz="1400"/>
            </a:lvl2pPr>
            <a:lvl3pPr marL="1371600" lvl="2" indent="-317500" rtl="0">
              <a:spcBef>
                <a:spcPts val="0"/>
              </a:spcBef>
              <a:spcAft>
                <a:spcPts val="0"/>
              </a:spcAft>
              <a:buSzPts val="1400"/>
              <a:buFont typeface="Montserrat"/>
              <a:buChar char="■"/>
              <a:defRPr sz="1400"/>
            </a:lvl3pPr>
            <a:lvl4pPr marL="1828800" lvl="3" indent="-317500" rtl="0">
              <a:spcBef>
                <a:spcPts val="0"/>
              </a:spcBef>
              <a:spcAft>
                <a:spcPts val="0"/>
              </a:spcAft>
              <a:buSzPts val="1400"/>
              <a:buFont typeface="Montserrat"/>
              <a:buChar char="●"/>
              <a:defRPr sz="1400"/>
            </a:lvl4pPr>
            <a:lvl5pPr marL="2286000" lvl="4" indent="-317500" rtl="0">
              <a:spcBef>
                <a:spcPts val="0"/>
              </a:spcBef>
              <a:spcAft>
                <a:spcPts val="0"/>
              </a:spcAft>
              <a:buSzPts val="1400"/>
              <a:buFont typeface="Montserrat"/>
              <a:buChar char="○"/>
              <a:defRPr sz="1400"/>
            </a:lvl5pPr>
            <a:lvl6pPr marL="2743200" lvl="5" indent="-317500" rtl="0">
              <a:spcBef>
                <a:spcPts val="0"/>
              </a:spcBef>
              <a:spcAft>
                <a:spcPts val="0"/>
              </a:spcAft>
              <a:buSzPts val="1400"/>
              <a:buFont typeface="Montserrat"/>
              <a:buChar char="■"/>
              <a:defRPr sz="1400"/>
            </a:lvl6pPr>
            <a:lvl7pPr marL="3200400" lvl="6" indent="-317500" rtl="0">
              <a:spcBef>
                <a:spcPts val="0"/>
              </a:spcBef>
              <a:spcAft>
                <a:spcPts val="0"/>
              </a:spcAft>
              <a:buSzPts val="1400"/>
              <a:buFont typeface="Montserrat"/>
              <a:buChar char="●"/>
              <a:defRPr sz="1400"/>
            </a:lvl7pPr>
            <a:lvl8pPr marL="3657600" lvl="7" indent="-317500" rtl="0">
              <a:spcBef>
                <a:spcPts val="0"/>
              </a:spcBef>
              <a:spcAft>
                <a:spcPts val="0"/>
              </a:spcAft>
              <a:buSzPts val="1400"/>
              <a:buFont typeface="Montserrat"/>
              <a:buChar char="○"/>
              <a:defRPr sz="1400"/>
            </a:lvl8pPr>
            <a:lvl9pPr marL="4114800" lvl="8" indent="-317500" rtl="0">
              <a:spcBef>
                <a:spcPts val="0"/>
              </a:spcBef>
              <a:spcAft>
                <a:spcPts val="0"/>
              </a:spcAft>
              <a:buSzPts val="1400"/>
              <a:buFont typeface="Montserrat"/>
              <a:buChar char="■"/>
              <a:defRPr sz="1400"/>
            </a:lvl9pPr>
          </a:lstStyle>
          <a:p>
            <a:endParaRPr/>
          </a:p>
        </p:txBody>
      </p:sp>
      <p:sp>
        <p:nvSpPr>
          <p:cNvPr id="132" name="Google Shape;132;p7"/>
          <p:cNvSpPr txBox="1">
            <a:spLocks noGrp="1"/>
          </p:cNvSpPr>
          <p:nvPr>
            <p:ph type="title"/>
          </p:nvPr>
        </p:nvSpPr>
        <p:spPr>
          <a:xfrm>
            <a:off x="796663" y="307050"/>
            <a:ext cx="7550700" cy="5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3" name="Google Shape;133;p7"/>
          <p:cNvSpPr/>
          <p:nvPr/>
        </p:nvSpPr>
        <p:spPr>
          <a:xfrm rot="-781823">
            <a:off x="7194478" y="411352"/>
            <a:ext cx="1044495" cy="1044495"/>
          </a:xfrm>
          <a:prstGeom prst="star8">
            <a:avLst>
              <a:gd name="adj" fmla="val 2732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rot="-1247614">
            <a:off x="8257424" y="2371993"/>
            <a:ext cx="1482245" cy="1482245"/>
          </a:xfrm>
          <a:prstGeom prst="star8">
            <a:avLst>
              <a:gd name="adj" fmla="val 2732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34450" y="3192199"/>
            <a:ext cx="1175700" cy="1175700"/>
          </a:xfrm>
          <a:prstGeom prst="star8">
            <a:avLst>
              <a:gd name="adj" fmla="val 2732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rot="1196780">
            <a:off x="12660" y="-571201"/>
            <a:ext cx="1517852" cy="1517852"/>
          </a:xfrm>
          <a:prstGeom prst="star8">
            <a:avLst>
              <a:gd name="adj" fmla="val 273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6111850" y="4542949"/>
            <a:ext cx="998100" cy="998100"/>
          </a:xfrm>
          <a:prstGeom prst="star8">
            <a:avLst>
              <a:gd name="adj" fmla="val 2732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rot="7503197" flipH="1">
            <a:off x="314743" y="1797810"/>
            <a:ext cx="160881" cy="16088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rot="-3300479">
            <a:off x="250994" y="2082690"/>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rot="974949">
            <a:off x="3258993" y="238682"/>
            <a:ext cx="62184" cy="6218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rot="985567">
            <a:off x="8648180" y="203461"/>
            <a:ext cx="132613" cy="13261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rot="356016">
            <a:off x="1062118" y="4804341"/>
            <a:ext cx="107375" cy="107375"/>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rot="358459">
            <a:off x="1355122" y="4934659"/>
            <a:ext cx="77823" cy="7782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8971699" y="56490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6295619" y="1106324"/>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rot="-8328844">
            <a:off x="4057039" y="4376412"/>
            <a:ext cx="41458" cy="4145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rot="-8324424">
            <a:off x="3688758" y="4437102"/>
            <a:ext cx="87798" cy="87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rot="296161">
            <a:off x="8559226" y="4351362"/>
            <a:ext cx="132491" cy="13249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rot="287408">
            <a:off x="8439047" y="4612257"/>
            <a:ext cx="53888" cy="5388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6584044" y="1106324"/>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151"/>
        <p:cNvGrpSpPr/>
        <p:nvPr/>
      </p:nvGrpSpPr>
      <p:grpSpPr>
        <a:xfrm>
          <a:off x="0" y="0"/>
          <a:ext cx="0" cy="0"/>
          <a:chOff x="0" y="0"/>
          <a:chExt cx="0" cy="0"/>
        </a:xfrm>
      </p:grpSpPr>
      <p:sp>
        <p:nvSpPr>
          <p:cNvPr id="152" name="Google Shape;152;p8"/>
          <p:cNvSpPr txBox="1">
            <a:spLocks noGrp="1"/>
          </p:cNvSpPr>
          <p:nvPr>
            <p:ph type="title"/>
          </p:nvPr>
        </p:nvSpPr>
        <p:spPr>
          <a:xfrm>
            <a:off x="3900450" y="1172050"/>
            <a:ext cx="4385100" cy="2676300"/>
          </a:xfrm>
          <a:prstGeom prst="rect">
            <a:avLst/>
          </a:prstGeom>
        </p:spPr>
        <p:txBody>
          <a:bodyPr spcFirstLastPara="1" wrap="square" lIns="91425" tIns="91425" rIns="91425" bIns="91425" anchor="t" anchorCtr="0">
            <a:noAutofit/>
          </a:bodyPr>
          <a:lstStyle>
            <a:lvl1pPr lvl="0">
              <a:spcBef>
                <a:spcPts val="0"/>
              </a:spcBef>
              <a:spcAft>
                <a:spcPts val="0"/>
              </a:spcAft>
              <a:buSzPts val="48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53" name="Google Shape;153;p8"/>
          <p:cNvSpPr/>
          <p:nvPr/>
        </p:nvSpPr>
        <p:spPr>
          <a:xfrm rot="-781437">
            <a:off x="143109" y="2868722"/>
            <a:ext cx="922531" cy="922531"/>
          </a:xfrm>
          <a:prstGeom prst="star8">
            <a:avLst>
              <a:gd name="adj" fmla="val 2732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472950" y="210775"/>
            <a:ext cx="1355700" cy="1355700"/>
          </a:xfrm>
          <a:prstGeom prst="star8">
            <a:avLst>
              <a:gd name="adj" fmla="val 273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rot="-1248136">
            <a:off x="5715171" y="4058162"/>
            <a:ext cx="1348186" cy="1348186"/>
          </a:xfrm>
          <a:prstGeom prst="star8">
            <a:avLst>
              <a:gd name="adj" fmla="val 2732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341675" y="1566463"/>
            <a:ext cx="658500" cy="658500"/>
          </a:xfrm>
          <a:prstGeom prst="star8">
            <a:avLst>
              <a:gd name="adj" fmla="val 2732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rot="1196695">
            <a:off x="5148695" y="41478"/>
            <a:ext cx="961255" cy="961255"/>
          </a:xfrm>
          <a:prstGeom prst="star8">
            <a:avLst>
              <a:gd name="adj" fmla="val 2732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248950" y="259400"/>
            <a:ext cx="101100" cy="10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rot="901253" flipH="1">
            <a:off x="429762" y="4651791"/>
            <a:ext cx="160898" cy="1608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rot="-9909466">
            <a:off x="329915" y="4493454"/>
            <a:ext cx="62071" cy="6207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rot="-9909466">
            <a:off x="739415" y="4726582"/>
            <a:ext cx="62071" cy="6207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rot="974949">
            <a:off x="2909468" y="991207"/>
            <a:ext cx="62184" cy="6218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rot="985567">
            <a:off x="3293430" y="621661"/>
            <a:ext cx="132613" cy="13261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7258825" y="355980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8663725" y="3356875"/>
            <a:ext cx="132600" cy="13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7461274" y="118710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7133819" y="1487324"/>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334099" y="2303725"/>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1658449" y="177290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rot="-8328293">
            <a:off x="8477745" y="4784429"/>
            <a:ext cx="175821" cy="17582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rot="-8328844">
            <a:off x="3963314" y="4528812"/>
            <a:ext cx="41458" cy="4145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rot="-8324424">
            <a:off x="3595033" y="4589502"/>
            <a:ext cx="87798" cy="87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8562825" y="3630625"/>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rot="-6057244">
            <a:off x="8499346" y="243637"/>
            <a:ext cx="132616" cy="13261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rot="-6056029">
            <a:off x="8795523" y="376172"/>
            <a:ext cx="53776" cy="5377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176"/>
        <p:cNvGrpSpPr/>
        <p:nvPr/>
      </p:nvGrpSpPr>
      <p:grpSpPr>
        <a:xfrm>
          <a:off x="0" y="0"/>
          <a:ext cx="0" cy="0"/>
          <a:chOff x="0" y="0"/>
          <a:chExt cx="0" cy="0"/>
        </a:xfrm>
      </p:grpSpPr>
      <p:sp>
        <p:nvSpPr>
          <p:cNvPr id="177" name="Google Shape;177;p9"/>
          <p:cNvSpPr txBox="1">
            <a:spLocks noGrp="1"/>
          </p:cNvSpPr>
          <p:nvPr>
            <p:ph type="title"/>
          </p:nvPr>
        </p:nvSpPr>
        <p:spPr>
          <a:xfrm>
            <a:off x="1020263" y="1480650"/>
            <a:ext cx="3411000" cy="8142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8" name="Google Shape;178;p9"/>
          <p:cNvSpPr txBox="1">
            <a:spLocks noGrp="1"/>
          </p:cNvSpPr>
          <p:nvPr>
            <p:ph type="subTitle" idx="1"/>
          </p:nvPr>
        </p:nvSpPr>
        <p:spPr>
          <a:xfrm>
            <a:off x="1020263" y="2294850"/>
            <a:ext cx="3443700" cy="1444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9" name="Google Shape;179;p9"/>
          <p:cNvSpPr/>
          <p:nvPr/>
        </p:nvSpPr>
        <p:spPr>
          <a:xfrm rot="-781823">
            <a:off x="7943753" y="165727"/>
            <a:ext cx="1044495" cy="1044495"/>
          </a:xfrm>
          <a:prstGeom prst="star8">
            <a:avLst>
              <a:gd name="adj" fmla="val 2732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1733575" y="3876803"/>
            <a:ext cx="814200" cy="814200"/>
          </a:xfrm>
          <a:prstGeom prst="star8">
            <a:avLst>
              <a:gd name="adj" fmla="val 2732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rot="1196584">
            <a:off x="587454" y="176128"/>
            <a:ext cx="1247192" cy="1247192"/>
          </a:xfrm>
          <a:prstGeom prst="star8">
            <a:avLst>
              <a:gd name="adj" fmla="val 273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4789575" y="2047400"/>
            <a:ext cx="1288800" cy="1288500"/>
          </a:xfrm>
          <a:prstGeom prst="star8">
            <a:avLst>
              <a:gd name="adj" fmla="val 2732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rot="7503197" flipH="1">
            <a:off x="219055" y="1572935"/>
            <a:ext cx="160881" cy="16088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rot="-3300479">
            <a:off x="155306" y="1857815"/>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rot="974949">
            <a:off x="341918" y="194882"/>
            <a:ext cx="62184" cy="6218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rot="985567">
            <a:off x="2976530" y="792286"/>
            <a:ext cx="132613" cy="13261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1791850">
            <a:off x="522458" y="4653105"/>
            <a:ext cx="107241" cy="10724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rot="-1789625">
            <a:off x="830545" y="4598998"/>
            <a:ext cx="77807" cy="77807"/>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7689874" y="103470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6295619" y="1106324"/>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rot="-8328844">
            <a:off x="4877714" y="4376412"/>
            <a:ext cx="41458" cy="4145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8324424">
            <a:off x="4509433" y="4437102"/>
            <a:ext cx="87798" cy="87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rot="296161">
            <a:off x="8559226" y="4351362"/>
            <a:ext cx="132491" cy="13249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rot="287408">
            <a:off x="8439047" y="4612257"/>
            <a:ext cx="53888" cy="5388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6448019" y="1258724"/>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243"/>
        <p:cNvGrpSpPr/>
        <p:nvPr/>
      </p:nvGrpSpPr>
      <p:grpSpPr>
        <a:xfrm>
          <a:off x="0" y="0"/>
          <a:ext cx="0" cy="0"/>
          <a:chOff x="0" y="0"/>
          <a:chExt cx="0" cy="0"/>
        </a:xfrm>
      </p:grpSpPr>
      <p:sp>
        <p:nvSpPr>
          <p:cNvPr id="244" name="Google Shape;244;p13"/>
          <p:cNvSpPr txBox="1">
            <a:spLocks noGrp="1"/>
          </p:cNvSpPr>
          <p:nvPr>
            <p:ph type="title" hasCustomPrompt="1"/>
          </p:nvPr>
        </p:nvSpPr>
        <p:spPr>
          <a:xfrm flipH="1">
            <a:off x="1801450" y="1700025"/>
            <a:ext cx="862200" cy="81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245" name="Google Shape;245;p13"/>
          <p:cNvSpPr txBox="1">
            <a:spLocks noGrp="1"/>
          </p:cNvSpPr>
          <p:nvPr>
            <p:ph type="subTitle" idx="1"/>
          </p:nvPr>
        </p:nvSpPr>
        <p:spPr>
          <a:xfrm>
            <a:off x="2739850" y="1903425"/>
            <a:ext cx="22443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246" name="Google Shape;246;p13"/>
          <p:cNvSpPr txBox="1">
            <a:spLocks noGrp="1"/>
          </p:cNvSpPr>
          <p:nvPr>
            <p:ph type="subTitle" idx="2"/>
          </p:nvPr>
        </p:nvSpPr>
        <p:spPr>
          <a:xfrm>
            <a:off x="2739850" y="1439312"/>
            <a:ext cx="2244300" cy="46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Delius Swash Caps"/>
              <a:buNone/>
              <a:defRPr sz="2500">
                <a:latin typeface="Chau Philomene One"/>
                <a:ea typeface="Chau Philomene One"/>
                <a:cs typeface="Chau Philomene One"/>
                <a:sym typeface="Chau Philomene One"/>
              </a:defRPr>
            </a:lvl1pPr>
            <a:lvl2pPr lvl="1"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247" name="Google Shape;247;p13"/>
          <p:cNvSpPr txBox="1">
            <a:spLocks noGrp="1"/>
          </p:cNvSpPr>
          <p:nvPr>
            <p:ph type="title" idx="3" hasCustomPrompt="1"/>
          </p:nvPr>
        </p:nvSpPr>
        <p:spPr>
          <a:xfrm flipH="1">
            <a:off x="1801450" y="3348346"/>
            <a:ext cx="862200" cy="81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248" name="Google Shape;248;p13"/>
          <p:cNvSpPr txBox="1">
            <a:spLocks noGrp="1"/>
          </p:cNvSpPr>
          <p:nvPr>
            <p:ph type="subTitle" idx="4"/>
          </p:nvPr>
        </p:nvSpPr>
        <p:spPr>
          <a:xfrm>
            <a:off x="2739850" y="3553546"/>
            <a:ext cx="2244300" cy="61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249" name="Google Shape;249;p13"/>
          <p:cNvSpPr txBox="1">
            <a:spLocks noGrp="1"/>
          </p:cNvSpPr>
          <p:nvPr>
            <p:ph type="subTitle" idx="5"/>
          </p:nvPr>
        </p:nvSpPr>
        <p:spPr>
          <a:xfrm>
            <a:off x="2739850" y="3089284"/>
            <a:ext cx="2244300" cy="459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Delius Swash Caps"/>
              <a:buNone/>
              <a:defRPr sz="2500">
                <a:latin typeface="Chau Philomene One"/>
                <a:ea typeface="Chau Philomene One"/>
                <a:cs typeface="Chau Philomene One"/>
                <a:sym typeface="Chau Philomene One"/>
              </a:defRPr>
            </a:lvl1pPr>
            <a:lvl2pPr lvl="1"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250" name="Google Shape;250;p13"/>
          <p:cNvSpPr txBox="1">
            <a:spLocks noGrp="1"/>
          </p:cNvSpPr>
          <p:nvPr>
            <p:ph type="title" idx="6" hasCustomPrompt="1"/>
          </p:nvPr>
        </p:nvSpPr>
        <p:spPr>
          <a:xfrm flipH="1">
            <a:off x="5226650" y="1700025"/>
            <a:ext cx="862200" cy="81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251" name="Google Shape;251;p13"/>
          <p:cNvSpPr txBox="1">
            <a:spLocks noGrp="1"/>
          </p:cNvSpPr>
          <p:nvPr>
            <p:ph type="subTitle" idx="7"/>
          </p:nvPr>
        </p:nvSpPr>
        <p:spPr>
          <a:xfrm>
            <a:off x="6165052" y="1903425"/>
            <a:ext cx="22443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252" name="Google Shape;252;p13"/>
          <p:cNvSpPr txBox="1">
            <a:spLocks noGrp="1"/>
          </p:cNvSpPr>
          <p:nvPr>
            <p:ph type="title" idx="8" hasCustomPrompt="1"/>
          </p:nvPr>
        </p:nvSpPr>
        <p:spPr>
          <a:xfrm flipH="1">
            <a:off x="5226650" y="3348346"/>
            <a:ext cx="862200" cy="81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253" name="Google Shape;253;p13"/>
          <p:cNvSpPr txBox="1">
            <a:spLocks noGrp="1"/>
          </p:cNvSpPr>
          <p:nvPr>
            <p:ph type="subTitle" idx="9"/>
          </p:nvPr>
        </p:nvSpPr>
        <p:spPr>
          <a:xfrm>
            <a:off x="6165055" y="3553546"/>
            <a:ext cx="2244300" cy="61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254" name="Google Shape;254;p13"/>
          <p:cNvSpPr txBox="1">
            <a:spLocks noGrp="1"/>
          </p:cNvSpPr>
          <p:nvPr>
            <p:ph type="subTitle" idx="13"/>
          </p:nvPr>
        </p:nvSpPr>
        <p:spPr>
          <a:xfrm>
            <a:off x="6165045" y="3086297"/>
            <a:ext cx="2244300" cy="459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Delius Swash Caps"/>
              <a:buNone/>
              <a:defRPr sz="2500">
                <a:latin typeface="Chau Philomene One"/>
                <a:ea typeface="Chau Philomene One"/>
                <a:cs typeface="Chau Philomene One"/>
                <a:sym typeface="Chau Philomene One"/>
              </a:defRPr>
            </a:lvl1pPr>
            <a:lvl2pPr lvl="1"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255" name="Google Shape;255;p13"/>
          <p:cNvSpPr txBox="1">
            <a:spLocks noGrp="1"/>
          </p:cNvSpPr>
          <p:nvPr>
            <p:ph type="subTitle" idx="14"/>
          </p:nvPr>
        </p:nvSpPr>
        <p:spPr>
          <a:xfrm>
            <a:off x="6165045" y="1439312"/>
            <a:ext cx="2244300" cy="46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Delius Swash Caps"/>
              <a:buNone/>
              <a:defRPr sz="2500">
                <a:latin typeface="Chau Philomene One"/>
                <a:ea typeface="Chau Philomene One"/>
                <a:cs typeface="Chau Philomene One"/>
                <a:sym typeface="Chau Philomene One"/>
              </a:defRPr>
            </a:lvl1pPr>
            <a:lvl2pPr lvl="1"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algn="r"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256" name="Google Shape;256;p13"/>
          <p:cNvSpPr txBox="1">
            <a:spLocks noGrp="1"/>
          </p:cNvSpPr>
          <p:nvPr>
            <p:ph type="title" idx="15"/>
          </p:nvPr>
        </p:nvSpPr>
        <p:spPr>
          <a:xfrm>
            <a:off x="796663" y="307050"/>
            <a:ext cx="7550700" cy="5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257" name="Google Shape;257;p13"/>
          <p:cNvGrpSpPr/>
          <p:nvPr/>
        </p:nvGrpSpPr>
        <p:grpSpPr>
          <a:xfrm>
            <a:off x="-87826" y="140975"/>
            <a:ext cx="9048976" cy="4848876"/>
            <a:chOff x="-87826" y="140975"/>
            <a:chExt cx="9048976" cy="4848876"/>
          </a:xfrm>
        </p:grpSpPr>
        <p:sp>
          <p:nvSpPr>
            <p:cNvPr id="258" name="Google Shape;258;p13"/>
            <p:cNvSpPr/>
            <p:nvPr/>
          </p:nvSpPr>
          <p:spPr>
            <a:xfrm rot="-1248466">
              <a:off x="54716" y="3520902"/>
              <a:ext cx="983015" cy="983015"/>
            </a:xfrm>
            <a:prstGeom prst="star8">
              <a:avLst>
                <a:gd name="adj" fmla="val 2732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rot="7503197" flipH="1">
              <a:off x="219055" y="1572935"/>
              <a:ext cx="160881" cy="16088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rot="-3300479">
              <a:off x="268381" y="1944515"/>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rot="-3300479">
              <a:off x="155306" y="1857815"/>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rot="974949">
              <a:off x="6568643" y="1192182"/>
              <a:ext cx="62184" cy="6218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rot="985567">
              <a:off x="1707480" y="243636"/>
              <a:ext cx="132613" cy="13261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rot="-1791850">
              <a:off x="1864908" y="4341380"/>
              <a:ext cx="107241" cy="10724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rot="-1789625">
              <a:off x="2172995" y="4287273"/>
              <a:ext cx="77807" cy="77807"/>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rot="-8326468">
              <a:off x="7477948" y="4676820"/>
              <a:ext cx="122454" cy="12245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rot="-8328844">
              <a:off x="5462764" y="4907162"/>
              <a:ext cx="41458" cy="4145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rot="-8324424">
              <a:off x="4528133" y="4884002"/>
              <a:ext cx="87798" cy="87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rot="-6057244">
              <a:off x="8499346" y="243637"/>
              <a:ext cx="132616" cy="13261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rot="-6056029">
              <a:off x="8795523" y="376172"/>
              <a:ext cx="53776" cy="5377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6275869" y="1131037"/>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196675" y="140975"/>
              <a:ext cx="1192800" cy="1192800"/>
            </a:xfrm>
            <a:prstGeom prst="star8">
              <a:avLst>
                <a:gd name="adj" fmla="val 273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8302650" y="2664225"/>
              <a:ext cx="658500" cy="658500"/>
            </a:xfrm>
            <a:prstGeom prst="star8">
              <a:avLst>
                <a:gd name="adj" fmla="val 2732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0">
    <p:bg>
      <p:bgPr>
        <a:solidFill>
          <a:schemeClr val="lt1"/>
        </a:solidFill>
        <a:effectLst/>
      </p:bgPr>
    </p:bg>
    <p:spTree>
      <p:nvGrpSpPr>
        <p:cNvPr id="1" name="Shape 304"/>
        <p:cNvGrpSpPr/>
        <p:nvPr/>
      </p:nvGrpSpPr>
      <p:grpSpPr>
        <a:xfrm>
          <a:off x="0" y="0"/>
          <a:ext cx="0" cy="0"/>
          <a:chOff x="0" y="0"/>
          <a:chExt cx="0" cy="0"/>
        </a:xfrm>
      </p:grpSpPr>
      <p:sp>
        <p:nvSpPr>
          <p:cNvPr id="305" name="Google Shape;305;p15"/>
          <p:cNvSpPr txBox="1">
            <a:spLocks noGrp="1"/>
          </p:cNvSpPr>
          <p:nvPr>
            <p:ph type="title" hasCustomPrompt="1"/>
          </p:nvPr>
        </p:nvSpPr>
        <p:spPr>
          <a:xfrm flipH="1">
            <a:off x="3540000" y="2044375"/>
            <a:ext cx="2025600" cy="120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6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06" name="Google Shape;306;p15"/>
          <p:cNvSpPr txBox="1">
            <a:spLocks noGrp="1"/>
          </p:cNvSpPr>
          <p:nvPr>
            <p:ph type="title" idx="2"/>
          </p:nvPr>
        </p:nvSpPr>
        <p:spPr>
          <a:xfrm>
            <a:off x="5651075" y="1751800"/>
            <a:ext cx="2520000" cy="814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7" name="Google Shape;307;p15"/>
          <p:cNvSpPr txBox="1">
            <a:spLocks noGrp="1"/>
          </p:cNvSpPr>
          <p:nvPr>
            <p:ph type="subTitle" idx="1"/>
          </p:nvPr>
        </p:nvSpPr>
        <p:spPr>
          <a:xfrm>
            <a:off x="5651075" y="2671975"/>
            <a:ext cx="2740200" cy="71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08" name="Google Shape;308;p15"/>
          <p:cNvSpPr/>
          <p:nvPr/>
        </p:nvSpPr>
        <p:spPr>
          <a:xfrm rot="-781575">
            <a:off x="5956154" y="4389859"/>
            <a:ext cx="1547933" cy="1547933"/>
          </a:xfrm>
          <a:prstGeom prst="star8">
            <a:avLst>
              <a:gd name="adj" fmla="val 2732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rot="-1248021">
            <a:off x="151352" y="4498652"/>
            <a:ext cx="749339" cy="749339"/>
          </a:xfrm>
          <a:prstGeom prst="star8">
            <a:avLst>
              <a:gd name="adj" fmla="val 2732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7412800" y="421359"/>
            <a:ext cx="1143300" cy="1143600"/>
          </a:xfrm>
          <a:prstGeom prst="star8">
            <a:avLst>
              <a:gd name="adj" fmla="val 273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rot="1196280">
            <a:off x="368593" y="-313374"/>
            <a:ext cx="1367144" cy="1367144"/>
          </a:xfrm>
          <a:prstGeom prst="star8">
            <a:avLst>
              <a:gd name="adj" fmla="val 2732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15"/>
          <p:cNvGrpSpPr/>
          <p:nvPr/>
        </p:nvGrpSpPr>
        <p:grpSpPr>
          <a:xfrm>
            <a:off x="112199" y="175350"/>
            <a:ext cx="8882816" cy="4888976"/>
            <a:chOff x="112199" y="175350"/>
            <a:chExt cx="8882816" cy="4888976"/>
          </a:xfrm>
        </p:grpSpPr>
        <p:sp>
          <p:nvSpPr>
            <p:cNvPr id="313" name="Google Shape;313;p15"/>
            <p:cNvSpPr/>
            <p:nvPr/>
          </p:nvSpPr>
          <p:spPr>
            <a:xfrm rot="7503197" flipH="1">
              <a:off x="8423355" y="4558560"/>
              <a:ext cx="160881" cy="16088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rot="-3300479">
              <a:off x="8719406" y="4539165"/>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rot="-3300479">
              <a:off x="8359606" y="4843440"/>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rot="-1791850">
              <a:off x="1505633" y="4937505"/>
              <a:ext cx="107241" cy="10724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rot="-1804115">
              <a:off x="120647" y="3245753"/>
              <a:ext cx="46104" cy="4610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4328074" y="17535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6295619" y="1106324"/>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rot="-8328844">
              <a:off x="4877714" y="4833612"/>
              <a:ext cx="41458" cy="4145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rot="-8324424">
              <a:off x="4509433" y="4894302"/>
              <a:ext cx="87798" cy="87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rot="296161">
              <a:off x="8754351" y="2904762"/>
              <a:ext cx="132491" cy="13249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rot="287408">
              <a:off x="8938972" y="3241857"/>
              <a:ext cx="53888" cy="5388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4107599" y="220200"/>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rot="296161">
              <a:off x="7563201" y="180812"/>
              <a:ext cx="132491" cy="13249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rot="-8324424">
              <a:off x="193258" y="3008777"/>
              <a:ext cx="87798" cy="87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3_1">
    <p:bg>
      <p:bgPr>
        <a:solidFill>
          <a:schemeClr val="lt1"/>
        </a:solidFill>
        <a:effectLst/>
      </p:bgPr>
    </p:bg>
    <p:spTree>
      <p:nvGrpSpPr>
        <p:cNvPr id="1" name="Shape 347"/>
        <p:cNvGrpSpPr/>
        <p:nvPr/>
      </p:nvGrpSpPr>
      <p:grpSpPr>
        <a:xfrm>
          <a:off x="0" y="0"/>
          <a:ext cx="0" cy="0"/>
          <a:chOff x="0" y="0"/>
          <a:chExt cx="0" cy="0"/>
        </a:xfrm>
      </p:grpSpPr>
      <p:sp>
        <p:nvSpPr>
          <p:cNvPr id="348" name="Google Shape;348;p17"/>
          <p:cNvSpPr txBox="1">
            <a:spLocks noGrp="1"/>
          </p:cNvSpPr>
          <p:nvPr>
            <p:ph type="title"/>
          </p:nvPr>
        </p:nvSpPr>
        <p:spPr>
          <a:xfrm>
            <a:off x="796663" y="307050"/>
            <a:ext cx="7550700" cy="5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9" name="Google Shape;349;p17"/>
          <p:cNvSpPr/>
          <p:nvPr/>
        </p:nvSpPr>
        <p:spPr>
          <a:xfrm rot="1248466" flipH="1">
            <a:off x="7534968" y="4005777"/>
            <a:ext cx="983015" cy="983015"/>
          </a:xfrm>
          <a:prstGeom prst="star8">
            <a:avLst>
              <a:gd name="adj" fmla="val 2732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rot="-7503197">
            <a:off x="8769662" y="1142310"/>
            <a:ext cx="160881" cy="16088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rot="3300479" flipH="1">
            <a:off x="8818964" y="1513890"/>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rot="3300479" flipH="1">
            <a:off x="8932039" y="1427190"/>
            <a:ext cx="62253" cy="6225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rot="-974949" flipH="1">
            <a:off x="2518771" y="761557"/>
            <a:ext cx="62184" cy="6218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rot="-985567" flipH="1">
            <a:off x="5148106" y="89261"/>
            <a:ext cx="132613" cy="13261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rot="-1082528" flipH="1">
            <a:off x="8820167" y="3686244"/>
            <a:ext cx="96863" cy="9686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rot="-1073623" flipH="1">
            <a:off x="8609916" y="3854116"/>
            <a:ext cx="70301" cy="7030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rot="8326468" flipH="1">
            <a:off x="383872" y="4774345"/>
            <a:ext cx="122454" cy="12245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rot="8328844" flipH="1">
            <a:off x="3621002" y="4907212"/>
            <a:ext cx="41458" cy="4145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rot="8324424" flipH="1">
            <a:off x="4509293" y="4884052"/>
            <a:ext cx="87798" cy="8779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rot="6057244" flipH="1">
            <a:off x="444486" y="2193812"/>
            <a:ext cx="132616" cy="13261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rot="6056029" flipH="1">
            <a:off x="227149" y="2326347"/>
            <a:ext cx="53776" cy="5377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flipH="1">
            <a:off x="2820030" y="700412"/>
            <a:ext cx="53700" cy="5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flipH="1">
            <a:off x="7760124" y="-289650"/>
            <a:ext cx="1192800" cy="1192800"/>
          </a:xfrm>
          <a:prstGeom prst="star8">
            <a:avLst>
              <a:gd name="adj" fmla="val 2732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flipH="1">
            <a:off x="358700" y="237925"/>
            <a:ext cx="1485600" cy="1485600"/>
          </a:xfrm>
          <a:prstGeom prst="star8">
            <a:avLst>
              <a:gd name="adj" fmla="val 2732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3500"/>
              <a:buFont typeface="Chau Philomene One"/>
              <a:buNone/>
              <a:defRPr sz="3500">
                <a:solidFill>
                  <a:schemeClr val="dk1"/>
                </a:solidFill>
                <a:latin typeface="Chau Philomene One"/>
                <a:ea typeface="Chau Philomene One"/>
                <a:cs typeface="Chau Philomene One"/>
                <a:sym typeface="Chau Philomene One"/>
              </a:defRPr>
            </a:lvl1pPr>
            <a:lvl2pPr lvl="1">
              <a:lnSpc>
                <a:spcPct val="100000"/>
              </a:lnSpc>
              <a:spcBef>
                <a:spcPts val="0"/>
              </a:spcBef>
              <a:spcAft>
                <a:spcPts val="0"/>
              </a:spcAft>
              <a:buClr>
                <a:schemeClr val="dk1"/>
              </a:buClr>
              <a:buSzPts val="3500"/>
              <a:buFont typeface="Chau Philomene One"/>
              <a:buNone/>
              <a:defRPr sz="3500">
                <a:solidFill>
                  <a:schemeClr val="dk1"/>
                </a:solidFill>
                <a:latin typeface="Chau Philomene One"/>
                <a:ea typeface="Chau Philomene One"/>
                <a:cs typeface="Chau Philomene One"/>
                <a:sym typeface="Chau Philomene One"/>
              </a:defRPr>
            </a:lvl2pPr>
            <a:lvl3pPr lvl="2">
              <a:lnSpc>
                <a:spcPct val="100000"/>
              </a:lnSpc>
              <a:spcBef>
                <a:spcPts val="0"/>
              </a:spcBef>
              <a:spcAft>
                <a:spcPts val="0"/>
              </a:spcAft>
              <a:buClr>
                <a:schemeClr val="dk1"/>
              </a:buClr>
              <a:buSzPts val="3500"/>
              <a:buFont typeface="Chau Philomene One"/>
              <a:buNone/>
              <a:defRPr sz="3500">
                <a:solidFill>
                  <a:schemeClr val="dk1"/>
                </a:solidFill>
                <a:latin typeface="Chau Philomene One"/>
                <a:ea typeface="Chau Philomene One"/>
                <a:cs typeface="Chau Philomene One"/>
                <a:sym typeface="Chau Philomene One"/>
              </a:defRPr>
            </a:lvl3pPr>
            <a:lvl4pPr lvl="3">
              <a:lnSpc>
                <a:spcPct val="100000"/>
              </a:lnSpc>
              <a:spcBef>
                <a:spcPts val="0"/>
              </a:spcBef>
              <a:spcAft>
                <a:spcPts val="0"/>
              </a:spcAft>
              <a:buClr>
                <a:schemeClr val="dk1"/>
              </a:buClr>
              <a:buSzPts val="3500"/>
              <a:buFont typeface="Chau Philomene One"/>
              <a:buNone/>
              <a:defRPr sz="3500">
                <a:solidFill>
                  <a:schemeClr val="dk1"/>
                </a:solidFill>
                <a:latin typeface="Chau Philomene One"/>
                <a:ea typeface="Chau Philomene One"/>
                <a:cs typeface="Chau Philomene One"/>
                <a:sym typeface="Chau Philomene One"/>
              </a:defRPr>
            </a:lvl4pPr>
            <a:lvl5pPr lvl="4">
              <a:lnSpc>
                <a:spcPct val="100000"/>
              </a:lnSpc>
              <a:spcBef>
                <a:spcPts val="0"/>
              </a:spcBef>
              <a:spcAft>
                <a:spcPts val="0"/>
              </a:spcAft>
              <a:buClr>
                <a:schemeClr val="dk1"/>
              </a:buClr>
              <a:buSzPts val="3500"/>
              <a:buFont typeface="Chau Philomene One"/>
              <a:buNone/>
              <a:defRPr sz="3500">
                <a:solidFill>
                  <a:schemeClr val="dk1"/>
                </a:solidFill>
                <a:latin typeface="Chau Philomene One"/>
                <a:ea typeface="Chau Philomene One"/>
                <a:cs typeface="Chau Philomene One"/>
                <a:sym typeface="Chau Philomene One"/>
              </a:defRPr>
            </a:lvl5pPr>
            <a:lvl6pPr lvl="5">
              <a:lnSpc>
                <a:spcPct val="100000"/>
              </a:lnSpc>
              <a:spcBef>
                <a:spcPts val="0"/>
              </a:spcBef>
              <a:spcAft>
                <a:spcPts val="0"/>
              </a:spcAft>
              <a:buClr>
                <a:schemeClr val="dk1"/>
              </a:buClr>
              <a:buSzPts val="3500"/>
              <a:buFont typeface="Chau Philomene One"/>
              <a:buNone/>
              <a:defRPr sz="3500">
                <a:solidFill>
                  <a:schemeClr val="dk1"/>
                </a:solidFill>
                <a:latin typeface="Chau Philomene One"/>
                <a:ea typeface="Chau Philomene One"/>
                <a:cs typeface="Chau Philomene One"/>
                <a:sym typeface="Chau Philomene One"/>
              </a:defRPr>
            </a:lvl6pPr>
            <a:lvl7pPr lvl="6">
              <a:lnSpc>
                <a:spcPct val="100000"/>
              </a:lnSpc>
              <a:spcBef>
                <a:spcPts val="0"/>
              </a:spcBef>
              <a:spcAft>
                <a:spcPts val="0"/>
              </a:spcAft>
              <a:buClr>
                <a:schemeClr val="dk1"/>
              </a:buClr>
              <a:buSzPts val="3500"/>
              <a:buFont typeface="Chau Philomene One"/>
              <a:buNone/>
              <a:defRPr sz="3500">
                <a:solidFill>
                  <a:schemeClr val="dk1"/>
                </a:solidFill>
                <a:latin typeface="Chau Philomene One"/>
                <a:ea typeface="Chau Philomene One"/>
                <a:cs typeface="Chau Philomene One"/>
                <a:sym typeface="Chau Philomene One"/>
              </a:defRPr>
            </a:lvl7pPr>
            <a:lvl8pPr lvl="7">
              <a:lnSpc>
                <a:spcPct val="100000"/>
              </a:lnSpc>
              <a:spcBef>
                <a:spcPts val="0"/>
              </a:spcBef>
              <a:spcAft>
                <a:spcPts val="0"/>
              </a:spcAft>
              <a:buClr>
                <a:schemeClr val="dk1"/>
              </a:buClr>
              <a:buSzPts val="3500"/>
              <a:buFont typeface="Chau Philomene One"/>
              <a:buNone/>
              <a:defRPr sz="3500">
                <a:solidFill>
                  <a:schemeClr val="dk1"/>
                </a:solidFill>
                <a:latin typeface="Chau Philomene One"/>
                <a:ea typeface="Chau Philomene One"/>
                <a:cs typeface="Chau Philomene One"/>
                <a:sym typeface="Chau Philomene One"/>
              </a:defRPr>
            </a:lvl8pPr>
            <a:lvl9pPr lvl="8">
              <a:lnSpc>
                <a:spcPct val="100000"/>
              </a:lnSpc>
              <a:spcBef>
                <a:spcPts val="0"/>
              </a:spcBef>
              <a:spcAft>
                <a:spcPts val="0"/>
              </a:spcAft>
              <a:buClr>
                <a:schemeClr val="dk1"/>
              </a:buClr>
              <a:buSzPts val="3500"/>
              <a:buFont typeface="Chau Philomene One"/>
              <a:buNone/>
              <a:defRPr sz="3500">
                <a:solidFill>
                  <a:schemeClr val="dk1"/>
                </a:solidFill>
                <a:latin typeface="Chau Philomene One"/>
                <a:ea typeface="Chau Philomene One"/>
                <a:cs typeface="Chau Philomene One"/>
                <a:sym typeface="Chau Philomene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61" r:id="rId8"/>
    <p:sldLayoutId id="2147483663" r:id="rId9"/>
    <p:sldLayoutId id="2147483664" r:id="rId10"/>
    <p:sldLayoutId id="2147483669" r:id="rId11"/>
    <p:sldLayoutId id="2147483671" r:id="rId12"/>
    <p:sldLayoutId id="2147483679" r:id="rId13"/>
    <p:sldLayoutId id="214748368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grpSp>
        <p:nvGrpSpPr>
          <p:cNvPr id="790" name="Google Shape;790;p38"/>
          <p:cNvGrpSpPr/>
          <p:nvPr/>
        </p:nvGrpSpPr>
        <p:grpSpPr>
          <a:xfrm>
            <a:off x="973866" y="2421160"/>
            <a:ext cx="1014900" cy="2065201"/>
            <a:chOff x="143075" y="1389550"/>
            <a:chExt cx="2027878" cy="3442128"/>
          </a:xfrm>
        </p:grpSpPr>
        <p:sp>
          <p:nvSpPr>
            <p:cNvPr id="791" name="Google Shape;791;p38"/>
            <p:cNvSpPr/>
            <p:nvPr/>
          </p:nvSpPr>
          <p:spPr>
            <a:xfrm>
              <a:off x="711651" y="1752954"/>
              <a:ext cx="779217" cy="890212"/>
            </a:xfrm>
            <a:custGeom>
              <a:avLst/>
              <a:gdLst/>
              <a:ahLst/>
              <a:cxnLst/>
              <a:rect l="l" t="t" r="r" b="b"/>
              <a:pathLst>
                <a:path w="13163" h="15038" extrusionOk="0">
                  <a:moveTo>
                    <a:pt x="7437" y="0"/>
                  </a:moveTo>
                  <a:cubicBezTo>
                    <a:pt x="6023" y="0"/>
                    <a:pt x="4656" y="681"/>
                    <a:pt x="3831" y="1886"/>
                  </a:cubicBezTo>
                  <a:cubicBezTo>
                    <a:pt x="3587" y="2220"/>
                    <a:pt x="3435" y="2555"/>
                    <a:pt x="3375" y="2950"/>
                  </a:cubicBezTo>
                  <a:cubicBezTo>
                    <a:pt x="3283" y="3558"/>
                    <a:pt x="3496" y="4166"/>
                    <a:pt x="3496" y="4804"/>
                  </a:cubicBezTo>
                  <a:cubicBezTo>
                    <a:pt x="3496" y="5534"/>
                    <a:pt x="3192" y="6263"/>
                    <a:pt x="2676" y="6810"/>
                  </a:cubicBezTo>
                  <a:cubicBezTo>
                    <a:pt x="1946" y="7540"/>
                    <a:pt x="852" y="7904"/>
                    <a:pt x="335" y="8786"/>
                  </a:cubicBezTo>
                  <a:cubicBezTo>
                    <a:pt x="92" y="9242"/>
                    <a:pt x="1" y="9728"/>
                    <a:pt x="31" y="10214"/>
                  </a:cubicBezTo>
                  <a:cubicBezTo>
                    <a:pt x="31" y="11369"/>
                    <a:pt x="426" y="12464"/>
                    <a:pt x="1156" y="13315"/>
                  </a:cubicBezTo>
                  <a:cubicBezTo>
                    <a:pt x="1885" y="14166"/>
                    <a:pt x="2888" y="14774"/>
                    <a:pt x="4013" y="14956"/>
                  </a:cubicBezTo>
                  <a:cubicBezTo>
                    <a:pt x="4393" y="15010"/>
                    <a:pt x="4781" y="15038"/>
                    <a:pt x="5169" y="15038"/>
                  </a:cubicBezTo>
                  <a:cubicBezTo>
                    <a:pt x="5869" y="15038"/>
                    <a:pt x="6571" y="14950"/>
                    <a:pt x="7235" y="14774"/>
                  </a:cubicBezTo>
                  <a:cubicBezTo>
                    <a:pt x="8694" y="14500"/>
                    <a:pt x="10062" y="13953"/>
                    <a:pt x="11308" y="13163"/>
                  </a:cubicBezTo>
                  <a:cubicBezTo>
                    <a:pt x="11885" y="12828"/>
                    <a:pt x="12372" y="12312"/>
                    <a:pt x="12676" y="11704"/>
                  </a:cubicBezTo>
                  <a:cubicBezTo>
                    <a:pt x="12889" y="11248"/>
                    <a:pt x="13040" y="10762"/>
                    <a:pt x="13101" y="10245"/>
                  </a:cubicBezTo>
                  <a:cubicBezTo>
                    <a:pt x="13132" y="10062"/>
                    <a:pt x="13162" y="9850"/>
                    <a:pt x="13162" y="9637"/>
                  </a:cubicBezTo>
                  <a:cubicBezTo>
                    <a:pt x="13132" y="9424"/>
                    <a:pt x="13071" y="9211"/>
                    <a:pt x="12949" y="9029"/>
                  </a:cubicBezTo>
                  <a:cubicBezTo>
                    <a:pt x="12615" y="8300"/>
                    <a:pt x="12007" y="7661"/>
                    <a:pt x="11308" y="7266"/>
                  </a:cubicBezTo>
                  <a:cubicBezTo>
                    <a:pt x="11034" y="7144"/>
                    <a:pt x="10791" y="7023"/>
                    <a:pt x="10578" y="6841"/>
                  </a:cubicBezTo>
                  <a:cubicBezTo>
                    <a:pt x="10031" y="6385"/>
                    <a:pt x="9940" y="5625"/>
                    <a:pt x="10031" y="4956"/>
                  </a:cubicBezTo>
                  <a:cubicBezTo>
                    <a:pt x="10183" y="4287"/>
                    <a:pt x="10274" y="3588"/>
                    <a:pt x="10305" y="2919"/>
                  </a:cubicBezTo>
                  <a:cubicBezTo>
                    <a:pt x="10305" y="2464"/>
                    <a:pt x="10153" y="2038"/>
                    <a:pt x="9879" y="1704"/>
                  </a:cubicBezTo>
                  <a:cubicBezTo>
                    <a:pt x="9727" y="1582"/>
                    <a:pt x="9515" y="1491"/>
                    <a:pt x="9515" y="1309"/>
                  </a:cubicBezTo>
                  <a:cubicBezTo>
                    <a:pt x="9484" y="1157"/>
                    <a:pt x="9697" y="1005"/>
                    <a:pt x="9606" y="761"/>
                  </a:cubicBezTo>
                  <a:cubicBezTo>
                    <a:pt x="9454" y="518"/>
                    <a:pt x="9241" y="366"/>
                    <a:pt x="8967" y="275"/>
                  </a:cubicBezTo>
                  <a:cubicBezTo>
                    <a:pt x="8467" y="89"/>
                    <a:pt x="7949" y="0"/>
                    <a:pt x="7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8"/>
            <p:cNvSpPr/>
            <p:nvPr/>
          </p:nvSpPr>
          <p:spPr>
            <a:xfrm>
              <a:off x="1289521" y="2087706"/>
              <a:ext cx="769923" cy="565573"/>
            </a:xfrm>
            <a:custGeom>
              <a:avLst/>
              <a:gdLst/>
              <a:ahLst/>
              <a:cxnLst/>
              <a:rect l="l" t="t" r="r" b="b"/>
              <a:pathLst>
                <a:path w="13006" h="9554" extrusionOk="0">
                  <a:moveTo>
                    <a:pt x="12215" y="0"/>
                  </a:moveTo>
                  <a:lnTo>
                    <a:pt x="9084" y="7113"/>
                  </a:lnTo>
                  <a:lnTo>
                    <a:pt x="1820" y="5198"/>
                  </a:lnTo>
                  <a:cubicBezTo>
                    <a:pt x="1724" y="5176"/>
                    <a:pt x="1632" y="5167"/>
                    <a:pt x="1545" y="5167"/>
                  </a:cubicBezTo>
                  <a:cubicBezTo>
                    <a:pt x="385" y="5167"/>
                    <a:pt x="0" y="6930"/>
                    <a:pt x="1272" y="7325"/>
                  </a:cubicBezTo>
                  <a:lnTo>
                    <a:pt x="9479" y="9514"/>
                  </a:lnTo>
                  <a:cubicBezTo>
                    <a:pt x="9575" y="9540"/>
                    <a:pt x="9671" y="9553"/>
                    <a:pt x="9764" y="9553"/>
                  </a:cubicBezTo>
                  <a:cubicBezTo>
                    <a:pt x="10207" y="9553"/>
                    <a:pt x="10611" y="9272"/>
                    <a:pt x="10786" y="8845"/>
                  </a:cubicBezTo>
                  <a:lnTo>
                    <a:pt x="13005" y="1307"/>
                  </a:lnTo>
                  <a:lnTo>
                    <a:pt x="122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8"/>
            <p:cNvSpPr/>
            <p:nvPr/>
          </p:nvSpPr>
          <p:spPr>
            <a:xfrm>
              <a:off x="1456572" y="2638287"/>
              <a:ext cx="7281" cy="16220"/>
            </a:xfrm>
            <a:custGeom>
              <a:avLst/>
              <a:gdLst/>
              <a:ahLst/>
              <a:cxnLst/>
              <a:rect l="l" t="t" r="r" b="b"/>
              <a:pathLst>
                <a:path w="123" h="274" extrusionOk="0">
                  <a:moveTo>
                    <a:pt x="1" y="274"/>
                  </a:moveTo>
                  <a:cubicBezTo>
                    <a:pt x="31" y="183"/>
                    <a:pt x="92" y="91"/>
                    <a:pt x="122" y="0"/>
                  </a:cubicBezTo>
                  <a:cubicBezTo>
                    <a:pt x="92" y="91"/>
                    <a:pt x="31" y="183"/>
                    <a:pt x="1" y="274"/>
                  </a:cubicBezTo>
                  <a:close/>
                </a:path>
              </a:pathLst>
            </a:custGeom>
            <a:solidFill>
              <a:srgbClr val="FFB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826846" y="2297260"/>
              <a:ext cx="665794" cy="792832"/>
            </a:xfrm>
            <a:custGeom>
              <a:avLst/>
              <a:gdLst/>
              <a:ahLst/>
              <a:cxnLst/>
              <a:rect l="l" t="t" r="r" b="b"/>
              <a:pathLst>
                <a:path w="11247" h="13393" extrusionOk="0">
                  <a:moveTo>
                    <a:pt x="5558" y="1"/>
                  </a:moveTo>
                  <a:cubicBezTo>
                    <a:pt x="4887" y="1"/>
                    <a:pt x="4215" y="76"/>
                    <a:pt x="3556" y="229"/>
                  </a:cubicBezTo>
                  <a:cubicBezTo>
                    <a:pt x="3283" y="290"/>
                    <a:pt x="3009" y="381"/>
                    <a:pt x="2736" y="472"/>
                  </a:cubicBezTo>
                  <a:lnTo>
                    <a:pt x="2584" y="503"/>
                  </a:lnTo>
                  <a:cubicBezTo>
                    <a:pt x="2219" y="624"/>
                    <a:pt x="1885" y="807"/>
                    <a:pt x="1550" y="989"/>
                  </a:cubicBezTo>
                  <a:cubicBezTo>
                    <a:pt x="1094" y="1263"/>
                    <a:pt x="699" y="1627"/>
                    <a:pt x="395" y="2083"/>
                  </a:cubicBezTo>
                  <a:cubicBezTo>
                    <a:pt x="213" y="2357"/>
                    <a:pt x="122" y="2661"/>
                    <a:pt x="61" y="2965"/>
                  </a:cubicBezTo>
                  <a:cubicBezTo>
                    <a:pt x="0" y="3421"/>
                    <a:pt x="61" y="3877"/>
                    <a:pt x="243" y="4333"/>
                  </a:cubicBezTo>
                  <a:cubicBezTo>
                    <a:pt x="608" y="5396"/>
                    <a:pt x="1429" y="6460"/>
                    <a:pt x="1550" y="7554"/>
                  </a:cubicBezTo>
                  <a:cubicBezTo>
                    <a:pt x="1611" y="8466"/>
                    <a:pt x="1216" y="9348"/>
                    <a:pt x="1003" y="10229"/>
                  </a:cubicBezTo>
                  <a:cubicBezTo>
                    <a:pt x="1003" y="10260"/>
                    <a:pt x="973" y="10320"/>
                    <a:pt x="973" y="10381"/>
                  </a:cubicBezTo>
                  <a:cubicBezTo>
                    <a:pt x="821" y="11232"/>
                    <a:pt x="942" y="12205"/>
                    <a:pt x="1641" y="12691"/>
                  </a:cubicBezTo>
                  <a:cubicBezTo>
                    <a:pt x="1976" y="12904"/>
                    <a:pt x="2371" y="13026"/>
                    <a:pt x="2736" y="13086"/>
                  </a:cubicBezTo>
                  <a:cubicBezTo>
                    <a:pt x="4026" y="13285"/>
                    <a:pt x="5330" y="13393"/>
                    <a:pt x="6630" y="13393"/>
                  </a:cubicBezTo>
                  <a:cubicBezTo>
                    <a:pt x="7320" y="13393"/>
                    <a:pt x="8008" y="13362"/>
                    <a:pt x="8693" y="13299"/>
                  </a:cubicBezTo>
                  <a:lnTo>
                    <a:pt x="8724" y="13299"/>
                  </a:lnTo>
                  <a:cubicBezTo>
                    <a:pt x="8754" y="12752"/>
                    <a:pt x="8784" y="12205"/>
                    <a:pt x="8815" y="11658"/>
                  </a:cubicBezTo>
                  <a:lnTo>
                    <a:pt x="8815" y="11567"/>
                  </a:lnTo>
                  <a:cubicBezTo>
                    <a:pt x="8815" y="11536"/>
                    <a:pt x="8815" y="11536"/>
                    <a:pt x="8815" y="11506"/>
                  </a:cubicBezTo>
                  <a:cubicBezTo>
                    <a:pt x="8906" y="10624"/>
                    <a:pt x="9028" y="9773"/>
                    <a:pt x="9240" y="8922"/>
                  </a:cubicBezTo>
                  <a:cubicBezTo>
                    <a:pt x="9332" y="8132"/>
                    <a:pt x="9575" y="7342"/>
                    <a:pt x="9970" y="6643"/>
                  </a:cubicBezTo>
                  <a:cubicBezTo>
                    <a:pt x="10000" y="6612"/>
                    <a:pt x="10000" y="6612"/>
                    <a:pt x="10031" y="6582"/>
                  </a:cubicBezTo>
                  <a:lnTo>
                    <a:pt x="10061" y="6491"/>
                  </a:lnTo>
                  <a:cubicBezTo>
                    <a:pt x="10304" y="5792"/>
                    <a:pt x="10639" y="5153"/>
                    <a:pt x="11064" y="4576"/>
                  </a:cubicBezTo>
                  <a:cubicBezTo>
                    <a:pt x="11094" y="4545"/>
                    <a:pt x="11155" y="4515"/>
                    <a:pt x="11216" y="4515"/>
                  </a:cubicBezTo>
                  <a:lnTo>
                    <a:pt x="11216" y="4363"/>
                  </a:lnTo>
                  <a:cubicBezTo>
                    <a:pt x="11246" y="4089"/>
                    <a:pt x="11216" y="3816"/>
                    <a:pt x="11186" y="3542"/>
                  </a:cubicBezTo>
                  <a:cubicBezTo>
                    <a:pt x="11094" y="2934"/>
                    <a:pt x="10851" y="2387"/>
                    <a:pt x="10487" y="1901"/>
                  </a:cubicBezTo>
                  <a:cubicBezTo>
                    <a:pt x="10031" y="1293"/>
                    <a:pt x="9392" y="837"/>
                    <a:pt x="8693" y="563"/>
                  </a:cubicBezTo>
                  <a:cubicBezTo>
                    <a:pt x="7687" y="191"/>
                    <a:pt x="6623" y="1"/>
                    <a:pt x="5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1026514" y="2179460"/>
              <a:ext cx="248393" cy="190912"/>
            </a:xfrm>
            <a:custGeom>
              <a:avLst/>
              <a:gdLst/>
              <a:ahLst/>
              <a:cxnLst/>
              <a:rect l="l" t="t" r="r" b="b"/>
              <a:pathLst>
                <a:path w="4196" h="3225" extrusionOk="0">
                  <a:moveTo>
                    <a:pt x="1126" y="0"/>
                  </a:moveTo>
                  <a:cubicBezTo>
                    <a:pt x="1278" y="943"/>
                    <a:pt x="822" y="1885"/>
                    <a:pt x="1" y="2371"/>
                  </a:cubicBezTo>
                  <a:cubicBezTo>
                    <a:pt x="523" y="2922"/>
                    <a:pt x="1267" y="3224"/>
                    <a:pt x="2047" y="3224"/>
                  </a:cubicBezTo>
                  <a:cubicBezTo>
                    <a:pt x="2084" y="3224"/>
                    <a:pt x="2122" y="3224"/>
                    <a:pt x="2159" y="3222"/>
                  </a:cubicBezTo>
                  <a:cubicBezTo>
                    <a:pt x="2949" y="3222"/>
                    <a:pt x="3709" y="2888"/>
                    <a:pt x="4196" y="2280"/>
                  </a:cubicBezTo>
                  <a:cubicBezTo>
                    <a:pt x="3892" y="2158"/>
                    <a:pt x="3648" y="1915"/>
                    <a:pt x="3496" y="1611"/>
                  </a:cubicBezTo>
                  <a:cubicBezTo>
                    <a:pt x="3162" y="1095"/>
                    <a:pt x="2767" y="639"/>
                    <a:pt x="27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p:nvPr/>
          </p:nvSpPr>
          <p:spPr>
            <a:xfrm>
              <a:off x="1120103" y="2179460"/>
              <a:ext cx="115198" cy="100813"/>
            </a:xfrm>
            <a:custGeom>
              <a:avLst/>
              <a:gdLst/>
              <a:ahLst/>
              <a:cxnLst/>
              <a:rect l="l" t="t" r="r" b="b"/>
              <a:pathLst>
                <a:path w="1946" h="1703" extrusionOk="0">
                  <a:moveTo>
                    <a:pt x="1" y="0"/>
                  </a:moveTo>
                  <a:cubicBezTo>
                    <a:pt x="92" y="426"/>
                    <a:pt x="305" y="821"/>
                    <a:pt x="608" y="1125"/>
                  </a:cubicBezTo>
                  <a:cubicBezTo>
                    <a:pt x="1004" y="1429"/>
                    <a:pt x="1460" y="1642"/>
                    <a:pt x="1946" y="1702"/>
                  </a:cubicBezTo>
                  <a:lnTo>
                    <a:pt x="1885" y="1611"/>
                  </a:lnTo>
                  <a:cubicBezTo>
                    <a:pt x="1551" y="1095"/>
                    <a:pt x="1186" y="639"/>
                    <a:pt x="1186" y="0"/>
                  </a:cubicBezTo>
                  <a:close/>
                </a:path>
              </a:pathLst>
            </a:custGeom>
            <a:solidFill>
              <a:srgbClr val="2F130C">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1064340" y="1859151"/>
              <a:ext cx="201567" cy="349147"/>
            </a:xfrm>
            <a:custGeom>
              <a:avLst/>
              <a:gdLst/>
              <a:ahLst/>
              <a:cxnLst/>
              <a:rect l="l" t="t" r="r" b="b"/>
              <a:pathLst>
                <a:path w="3405" h="5898" extrusionOk="0">
                  <a:moveTo>
                    <a:pt x="1702" y="1"/>
                  </a:moveTo>
                  <a:cubicBezTo>
                    <a:pt x="760" y="1"/>
                    <a:pt x="0" y="761"/>
                    <a:pt x="0" y="1703"/>
                  </a:cubicBezTo>
                  <a:lnTo>
                    <a:pt x="0" y="4195"/>
                  </a:lnTo>
                  <a:cubicBezTo>
                    <a:pt x="0" y="5138"/>
                    <a:pt x="760" y="5898"/>
                    <a:pt x="1702" y="5898"/>
                  </a:cubicBezTo>
                  <a:cubicBezTo>
                    <a:pt x="2645" y="5898"/>
                    <a:pt x="3405" y="5138"/>
                    <a:pt x="3405" y="4195"/>
                  </a:cubicBezTo>
                  <a:lnTo>
                    <a:pt x="3405" y="1703"/>
                  </a:lnTo>
                  <a:cubicBezTo>
                    <a:pt x="3405" y="761"/>
                    <a:pt x="2645" y="1"/>
                    <a:pt x="1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1004967" y="2030109"/>
              <a:ext cx="91815" cy="78437"/>
            </a:xfrm>
            <a:custGeom>
              <a:avLst/>
              <a:gdLst/>
              <a:ahLst/>
              <a:cxnLst/>
              <a:rect l="l" t="t" r="r" b="b"/>
              <a:pathLst>
                <a:path w="1551" h="1325" extrusionOk="0">
                  <a:moveTo>
                    <a:pt x="669" y="0"/>
                  </a:moveTo>
                  <a:cubicBezTo>
                    <a:pt x="304" y="0"/>
                    <a:pt x="0" y="304"/>
                    <a:pt x="0" y="669"/>
                  </a:cubicBezTo>
                  <a:cubicBezTo>
                    <a:pt x="0" y="1059"/>
                    <a:pt x="319" y="1324"/>
                    <a:pt x="657" y="1324"/>
                  </a:cubicBezTo>
                  <a:cubicBezTo>
                    <a:pt x="820" y="1324"/>
                    <a:pt x="987" y="1263"/>
                    <a:pt x="1125" y="1125"/>
                  </a:cubicBezTo>
                  <a:cubicBezTo>
                    <a:pt x="1550" y="730"/>
                    <a:pt x="1246" y="0"/>
                    <a:pt x="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679271" y="4603117"/>
              <a:ext cx="352758" cy="228562"/>
            </a:xfrm>
            <a:custGeom>
              <a:avLst/>
              <a:gdLst/>
              <a:ahLst/>
              <a:cxnLst/>
              <a:rect l="l" t="t" r="r" b="b"/>
              <a:pathLst>
                <a:path w="5959" h="3861" extrusionOk="0">
                  <a:moveTo>
                    <a:pt x="5958" y="0"/>
                  </a:moveTo>
                  <a:lnTo>
                    <a:pt x="4286" y="61"/>
                  </a:lnTo>
                  <a:cubicBezTo>
                    <a:pt x="4378" y="760"/>
                    <a:pt x="4043" y="1459"/>
                    <a:pt x="3405" y="1793"/>
                  </a:cubicBezTo>
                  <a:cubicBezTo>
                    <a:pt x="2979" y="1976"/>
                    <a:pt x="2523" y="2097"/>
                    <a:pt x="2068" y="2189"/>
                  </a:cubicBezTo>
                  <a:cubicBezTo>
                    <a:pt x="1186" y="2432"/>
                    <a:pt x="426" y="3040"/>
                    <a:pt x="1" y="3860"/>
                  </a:cubicBezTo>
                  <a:lnTo>
                    <a:pt x="5958" y="3860"/>
                  </a:lnTo>
                  <a:lnTo>
                    <a:pt x="59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8"/>
            <p:cNvSpPr/>
            <p:nvPr/>
          </p:nvSpPr>
          <p:spPr>
            <a:xfrm>
              <a:off x="668497" y="4723640"/>
              <a:ext cx="365308" cy="108035"/>
            </a:xfrm>
            <a:custGeom>
              <a:avLst/>
              <a:gdLst/>
              <a:ahLst/>
              <a:cxnLst/>
              <a:rect l="l" t="t" r="r" b="b"/>
              <a:pathLst>
                <a:path w="6171" h="1825" extrusionOk="0">
                  <a:moveTo>
                    <a:pt x="2432" y="1"/>
                  </a:moveTo>
                  <a:cubicBezTo>
                    <a:pt x="2341" y="31"/>
                    <a:pt x="2219" y="61"/>
                    <a:pt x="2128" y="92"/>
                  </a:cubicBezTo>
                  <a:cubicBezTo>
                    <a:pt x="1186" y="335"/>
                    <a:pt x="426" y="973"/>
                    <a:pt x="0" y="1824"/>
                  </a:cubicBezTo>
                  <a:lnTo>
                    <a:pt x="6171" y="1824"/>
                  </a:lnTo>
                  <a:lnTo>
                    <a:pt x="6171" y="213"/>
                  </a:lnTo>
                  <a:cubicBezTo>
                    <a:pt x="5654" y="578"/>
                    <a:pt x="5046" y="821"/>
                    <a:pt x="4408" y="912"/>
                  </a:cubicBezTo>
                  <a:cubicBezTo>
                    <a:pt x="4301" y="929"/>
                    <a:pt x="4194" y="937"/>
                    <a:pt x="4088" y="937"/>
                  </a:cubicBezTo>
                  <a:cubicBezTo>
                    <a:pt x="3411" y="937"/>
                    <a:pt x="2774" y="605"/>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8"/>
            <p:cNvSpPr/>
            <p:nvPr/>
          </p:nvSpPr>
          <p:spPr>
            <a:xfrm>
              <a:off x="1246071" y="4583286"/>
              <a:ext cx="381528" cy="246558"/>
            </a:xfrm>
            <a:custGeom>
              <a:avLst/>
              <a:gdLst/>
              <a:ahLst/>
              <a:cxnLst/>
              <a:rect l="l" t="t" r="r" b="b"/>
              <a:pathLst>
                <a:path w="6445" h="4165" extrusionOk="0">
                  <a:moveTo>
                    <a:pt x="0" y="1"/>
                  </a:moveTo>
                  <a:lnTo>
                    <a:pt x="0" y="4165"/>
                  </a:lnTo>
                  <a:lnTo>
                    <a:pt x="6444" y="4165"/>
                  </a:lnTo>
                  <a:cubicBezTo>
                    <a:pt x="5988" y="3283"/>
                    <a:pt x="5198" y="2615"/>
                    <a:pt x="4225" y="2341"/>
                  </a:cubicBezTo>
                  <a:cubicBezTo>
                    <a:pt x="3709" y="2250"/>
                    <a:pt x="3222" y="2128"/>
                    <a:pt x="2766" y="1916"/>
                  </a:cubicBezTo>
                  <a:cubicBezTo>
                    <a:pt x="2067" y="1551"/>
                    <a:pt x="1702" y="821"/>
                    <a:pt x="1824" y="62"/>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8"/>
            <p:cNvSpPr/>
            <p:nvPr/>
          </p:nvSpPr>
          <p:spPr>
            <a:xfrm>
              <a:off x="1246071" y="4703868"/>
              <a:ext cx="381528" cy="125972"/>
            </a:xfrm>
            <a:custGeom>
              <a:avLst/>
              <a:gdLst/>
              <a:ahLst/>
              <a:cxnLst/>
              <a:rect l="l" t="t" r="r" b="b"/>
              <a:pathLst>
                <a:path w="6445" h="2128" extrusionOk="0">
                  <a:moveTo>
                    <a:pt x="0" y="0"/>
                  </a:moveTo>
                  <a:lnTo>
                    <a:pt x="0" y="2128"/>
                  </a:lnTo>
                  <a:lnTo>
                    <a:pt x="6444" y="2128"/>
                  </a:lnTo>
                  <a:cubicBezTo>
                    <a:pt x="5988" y="1246"/>
                    <a:pt x="5198" y="578"/>
                    <a:pt x="4225" y="304"/>
                  </a:cubicBezTo>
                  <a:cubicBezTo>
                    <a:pt x="4012" y="243"/>
                    <a:pt x="3769" y="183"/>
                    <a:pt x="3557" y="152"/>
                  </a:cubicBezTo>
                  <a:cubicBezTo>
                    <a:pt x="3557" y="335"/>
                    <a:pt x="3526" y="547"/>
                    <a:pt x="3435" y="730"/>
                  </a:cubicBezTo>
                  <a:cubicBezTo>
                    <a:pt x="3224" y="1194"/>
                    <a:pt x="2778" y="1366"/>
                    <a:pt x="2321" y="1366"/>
                  </a:cubicBezTo>
                  <a:cubicBezTo>
                    <a:pt x="2121" y="1366"/>
                    <a:pt x="1918" y="1333"/>
                    <a:pt x="1733" y="1277"/>
                  </a:cubicBezTo>
                  <a:cubicBezTo>
                    <a:pt x="1034" y="1003"/>
                    <a:pt x="456" y="54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a:off x="1157869" y="3082671"/>
              <a:ext cx="370754" cy="1522323"/>
            </a:xfrm>
            <a:custGeom>
              <a:avLst/>
              <a:gdLst/>
              <a:ahLst/>
              <a:cxnLst/>
              <a:rect l="l" t="t" r="r" b="b"/>
              <a:pathLst>
                <a:path w="6263" h="25716" extrusionOk="0">
                  <a:moveTo>
                    <a:pt x="3162" y="1"/>
                  </a:moveTo>
                  <a:lnTo>
                    <a:pt x="122" y="2281"/>
                  </a:lnTo>
                  <a:cubicBezTo>
                    <a:pt x="1" y="4104"/>
                    <a:pt x="1186" y="23861"/>
                    <a:pt x="1308" y="25716"/>
                  </a:cubicBezTo>
                  <a:lnTo>
                    <a:pt x="4044" y="25685"/>
                  </a:lnTo>
                  <a:cubicBezTo>
                    <a:pt x="4104" y="23649"/>
                    <a:pt x="6262" y="3648"/>
                    <a:pt x="3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787244" y="3061124"/>
              <a:ext cx="367143" cy="1552869"/>
            </a:xfrm>
            <a:custGeom>
              <a:avLst/>
              <a:gdLst/>
              <a:ahLst/>
              <a:cxnLst/>
              <a:rect l="l" t="t" r="r" b="b"/>
              <a:pathLst>
                <a:path w="6202" h="26232" extrusionOk="0">
                  <a:moveTo>
                    <a:pt x="2310" y="0"/>
                  </a:moveTo>
                  <a:cubicBezTo>
                    <a:pt x="0" y="6262"/>
                    <a:pt x="1824" y="23861"/>
                    <a:pt x="1824" y="26231"/>
                  </a:cubicBezTo>
                  <a:lnTo>
                    <a:pt x="4377" y="26201"/>
                  </a:lnTo>
                  <a:cubicBezTo>
                    <a:pt x="4621" y="24104"/>
                    <a:pt x="6201" y="4073"/>
                    <a:pt x="6171" y="1976"/>
                  </a:cubicBezTo>
                  <a:lnTo>
                    <a:pt x="23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8"/>
            <p:cNvSpPr/>
            <p:nvPr/>
          </p:nvSpPr>
          <p:spPr>
            <a:xfrm>
              <a:off x="1267678" y="2310816"/>
              <a:ext cx="494832" cy="516143"/>
            </a:xfrm>
            <a:custGeom>
              <a:avLst/>
              <a:gdLst/>
              <a:ahLst/>
              <a:cxnLst/>
              <a:rect l="l" t="t" r="r" b="b"/>
              <a:pathLst>
                <a:path w="8359" h="8719" extrusionOk="0">
                  <a:moveTo>
                    <a:pt x="0" y="0"/>
                  </a:moveTo>
                  <a:cubicBezTo>
                    <a:pt x="821" y="882"/>
                    <a:pt x="1459" y="1915"/>
                    <a:pt x="1885" y="3070"/>
                  </a:cubicBezTo>
                  <a:cubicBezTo>
                    <a:pt x="2523" y="4894"/>
                    <a:pt x="1155" y="6596"/>
                    <a:pt x="1793" y="8693"/>
                  </a:cubicBezTo>
                  <a:cubicBezTo>
                    <a:pt x="1998" y="8707"/>
                    <a:pt x="2233" y="8718"/>
                    <a:pt x="2481" y="8718"/>
                  </a:cubicBezTo>
                  <a:cubicBezTo>
                    <a:pt x="3304" y="8718"/>
                    <a:pt x="4268" y="8599"/>
                    <a:pt x="4711" y="8085"/>
                  </a:cubicBezTo>
                  <a:cubicBezTo>
                    <a:pt x="4924" y="7812"/>
                    <a:pt x="5046" y="7508"/>
                    <a:pt x="5289" y="7234"/>
                  </a:cubicBezTo>
                  <a:cubicBezTo>
                    <a:pt x="5562" y="6991"/>
                    <a:pt x="5866" y="6778"/>
                    <a:pt x="6170" y="6596"/>
                  </a:cubicBezTo>
                  <a:cubicBezTo>
                    <a:pt x="7386" y="5775"/>
                    <a:pt x="8176" y="4468"/>
                    <a:pt x="8328" y="3009"/>
                  </a:cubicBezTo>
                  <a:cubicBezTo>
                    <a:pt x="8359" y="2888"/>
                    <a:pt x="8328" y="2766"/>
                    <a:pt x="8298" y="2675"/>
                  </a:cubicBezTo>
                  <a:cubicBezTo>
                    <a:pt x="8176" y="2523"/>
                    <a:pt x="8024" y="2432"/>
                    <a:pt x="7842" y="2432"/>
                  </a:cubicBezTo>
                  <a:cubicBezTo>
                    <a:pt x="6110" y="2037"/>
                    <a:pt x="4438" y="1490"/>
                    <a:pt x="2827" y="821"/>
                  </a:cubicBezTo>
                  <a:cubicBezTo>
                    <a:pt x="1885" y="426"/>
                    <a:pt x="973"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8"/>
            <p:cNvSpPr/>
            <p:nvPr/>
          </p:nvSpPr>
          <p:spPr>
            <a:xfrm>
              <a:off x="1105718" y="1940131"/>
              <a:ext cx="37827" cy="127807"/>
            </a:xfrm>
            <a:custGeom>
              <a:avLst/>
              <a:gdLst/>
              <a:ahLst/>
              <a:cxnLst/>
              <a:rect l="l" t="t" r="r" b="b"/>
              <a:pathLst>
                <a:path w="639" h="2159" extrusionOk="0">
                  <a:moveTo>
                    <a:pt x="456" y="1"/>
                  </a:moveTo>
                  <a:cubicBezTo>
                    <a:pt x="122" y="669"/>
                    <a:pt x="0" y="1429"/>
                    <a:pt x="61" y="2159"/>
                  </a:cubicBezTo>
                  <a:lnTo>
                    <a:pt x="639" y="1733"/>
                  </a:lnTo>
                  <a:cubicBezTo>
                    <a:pt x="456" y="1156"/>
                    <a:pt x="426" y="578"/>
                    <a:pt x="4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8"/>
            <p:cNvSpPr/>
            <p:nvPr/>
          </p:nvSpPr>
          <p:spPr>
            <a:xfrm>
              <a:off x="866389" y="3050291"/>
              <a:ext cx="563264" cy="403135"/>
            </a:xfrm>
            <a:custGeom>
              <a:avLst/>
              <a:gdLst/>
              <a:ahLst/>
              <a:cxnLst/>
              <a:rect l="l" t="t" r="r" b="b"/>
              <a:pathLst>
                <a:path w="9515" h="6810" extrusionOk="0">
                  <a:moveTo>
                    <a:pt x="943" y="1"/>
                  </a:moveTo>
                  <a:cubicBezTo>
                    <a:pt x="943" y="1"/>
                    <a:pt x="31" y="3618"/>
                    <a:pt x="1" y="5654"/>
                  </a:cubicBezTo>
                  <a:lnTo>
                    <a:pt x="4560" y="6809"/>
                  </a:lnTo>
                  <a:lnTo>
                    <a:pt x="5168" y="6809"/>
                  </a:lnTo>
                  <a:lnTo>
                    <a:pt x="9515" y="5259"/>
                  </a:lnTo>
                  <a:cubicBezTo>
                    <a:pt x="9515" y="5259"/>
                    <a:pt x="9059" y="1399"/>
                    <a:pt x="8086" y="244"/>
                  </a:cubicBezTo>
                  <a:lnTo>
                    <a:pt x="9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8"/>
            <p:cNvSpPr/>
            <p:nvPr/>
          </p:nvSpPr>
          <p:spPr>
            <a:xfrm>
              <a:off x="1271230" y="2665281"/>
              <a:ext cx="124256" cy="394078"/>
            </a:xfrm>
            <a:custGeom>
              <a:avLst/>
              <a:gdLst/>
              <a:ahLst/>
              <a:cxnLst/>
              <a:rect l="l" t="t" r="r" b="b"/>
              <a:pathLst>
                <a:path w="2099" h="6657" extrusionOk="0">
                  <a:moveTo>
                    <a:pt x="1946" y="0"/>
                  </a:moveTo>
                  <a:lnTo>
                    <a:pt x="548" y="1550"/>
                  </a:lnTo>
                  <a:lnTo>
                    <a:pt x="1" y="5988"/>
                  </a:lnTo>
                  <a:lnTo>
                    <a:pt x="882" y="6657"/>
                  </a:lnTo>
                  <a:lnTo>
                    <a:pt x="1399" y="6353"/>
                  </a:lnTo>
                  <a:cubicBezTo>
                    <a:pt x="1825" y="6079"/>
                    <a:pt x="2098" y="5593"/>
                    <a:pt x="2098" y="5076"/>
                  </a:cubicBezTo>
                  <a:lnTo>
                    <a:pt x="19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8"/>
            <p:cNvSpPr/>
            <p:nvPr/>
          </p:nvSpPr>
          <p:spPr>
            <a:xfrm>
              <a:off x="907767" y="3039517"/>
              <a:ext cx="446290" cy="41438"/>
            </a:xfrm>
            <a:custGeom>
              <a:avLst/>
              <a:gdLst/>
              <a:ahLst/>
              <a:cxnLst/>
              <a:rect l="l" t="t" r="r" b="b"/>
              <a:pathLst>
                <a:path w="7539" h="700" extrusionOk="0">
                  <a:moveTo>
                    <a:pt x="366" y="0"/>
                  </a:moveTo>
                  <a:cubicBezTo>
                    <a:pt x="153" y="0"/>
                    <a:pt x="1" y="152"/>
                    <a:pt x="1" y="365"/>
                  </a:cubicBezTo>
                  <a:cubicBezTo>
                    <a:pt x="1" y="547"/>
                    <a:pt x="153" y="699"/>
                    <a:pt x="366" y="699"/>
                  </a:cubicBezTo>
                  <a:lnTo>
                    <a:pt x="7205" y="699"/>
                  </a:lnTo>
                  <a:cubicBezTo>
                    <a:pt x="7387" y="699"/>
                    <a:pt x="7539" y="547"/>
                    <a:pt x="7539" y="365"/>
                  </a:cubicBezTo>
                  <a:cubicBezTo>
                    <a:pt x="7539" y="152"/>
                    <a:pt x="7387" y="0"/>
                    <a:pt x="7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8"/>
            <p:cNvSpPr/>
            <p:nvPr/>
          </p:nvSpPr>
          <p:spPr>
            <a:xfrm>
              <a:off x="240275" y="2244220"/>
              <a:ext cx="805974" cy="526266"/>
            </a:xfrm>
            <a:custGeom>
              <a:avLst/>
              <a:gdLst/>
              <a:ahLst/>
              <a:cxnLst/>
              <a:rect l="l" t="t" r="r" b="b"/>
              <a:pathLst>
                <a:path w="13615" h="8890" extrusionOk="0">
                  <a:moveTo>
                    <a:pt x="243" y="1"/>
                  </a:moveTo>
                  <a:lnTo>
                    <a:pt x="0" y="1703"/>
                  </a:lnTo>
                  <a:lnTo>
                    <a:pt x="3526" y="8390"/>
                  </a:lnTo>
                  <a:cubicBezTo>
                    <a:pt x="3729" y="8714"/>
                    <a:pt x="4066" y="8890"/>
                    <a:pt x="4422" y="8890"/>
                  </a:cubicBezTo>
                  <a:cubicBezTo>
                    <a:pt x="4600" y="8890"/>
                    <a:pt x="4782" y="8846"/>
                    <a:pt x="4955" y="8754"/>
                  </a:cubicBezTo>
                  <a:lnTo>
                    <a:pt x="12493" y="4894"/>
                  </a:lnTo>
                  <a:cubicBezTo>
                    <a:pt x="13615" y="4320"/>
                    <a:pt x="13034" y="2782"/>
                    <a:pt x="12020" y="2782"/>
                  </a:cubicBezTo>
                  <a:cubicBezTo>
                    <a:pt x="11853" y="2782"/>
                    <a:pt x="11674" y="2824"/>
                    <a:pt x="11490" y="2918"/>
                  </a:cubicBezTo>
                  <a:lnTo>
                    <a:pt x="5137" y="5715"/>
                  </a:lnTo>
                  <a:lnTo>
                    <a:pt x="2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8"/>
            <p:cNvSpPr/>
            <p:nvPr/>
          </p:nvSpPr>
          <p:spPr>
            <a:xfrm>
              <a:off x="655889" y="2344202"/>
              <a:ext cx="408522" cy="560423"/>
            </a:xfrm>
            <a:custGeom>
              <a:avLst/>
              <a:gdLst/>
              <a:ahLst/>
              <a:cxnLst/>
              <a:rect l="l" t="t" r="r" b="b"/>
              <a:pathLst>
                <a:path w="6901" h="9467" extrusionOk="0">
                  <a:moveTo>
                    <a:pt x="5034" y="1"/>
                  </a:moveTo>
                  <a:cubicBezTo>
                    <a:pt x="4978" y="1"/>
                    <a:pt x="4921" y="5"/>
                    <a:pt x="4864" y="14"/>
                  </a:cubicBezTo>
                  <a:cubicBezTo>
                    <a:pt x="4469" y="74"/>
                    <a:pt x="4104" y="196"/>
                    <a:pt x="3770" y="409"/>
                  </a:cubicBezTo>
                  <a:cubicBezTo>
                    <a:pt x="2706" y="1017"/>
                    <a:pt x="1733" y="1716"/>
                    <a:pt x="791" y="2506"/>
                  </a:cubicBezTo>
                  <a:cubicBezTo>
                    <a:pt x="0" y="4755"/>
                    <a:pt x="2219" y="7795"/>
                    <a:pt x="3922" y="9467"/>
                  </a:cubicBezTo>
                  <a:cubicBezTo>
                    <a:pt x="6171" y="7339"/>
                    <a:pt x="6748" y="4512"/>
                    <a:pt x="6900" y="1412"/>
                  </a:cubicBezTo>
                  <a:cubicBezTo>
                    <a:pt x="6900" y="1138"/>
                    <a:pt x="6019" y="682"/>
                    <a:pt x="5867" y="439"/>
                  </a:cubicBezTo>
                  <a:cubicBezTo>
                    <a:pt x="5685" y="153"/>
                    <a:pt x="5369" y="1"/>
                    <a:pt x="5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8"/>
            <p:cNvSpPr/>
            <p:nvPr/>
          </p:nvSpPr>
          <p:spPr>
            <a:xfrm>
              <a:off x="785409" y="2625679"/>
              <a:ext cx="14503" cy="10833"/>
            </a:xfrm>
            <a:custGeom>
              <a:avLst/>
              <a:gdLst/>
              <a:ahLst/>
              <a:cxnLst/>
              <a:rect l="l" t="t" r="r" b="b"/>
              <a:pathLst>
                <a:path w="245" h="183" extrusionOk="0">
                  <a:moveTo>
                    <a:pt x="123" y="0"/>
                  </a:moveTo>
                  <a:cubicBezTo>
                    <a:pt x="1" y="0"/>
                    <a:pt x="1" y="183"/>
                    <a:pt x="123" y="183"/>
                  </a:cubicBezTo>
                  <a:cubicBezTo>
                    <a:pt x="244" y="183"/>
                    <a:pt x="244" y="0"/>
                    <a:pt x="123" y="0"/>
                  </a:cubicBezTo>
                  <a:close/>
                </a:path>
              </a:pathLst>
            </a:custGeom>
            <a:solidFill>
              <a:srgbClr val="DF8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8"/>
            <p:cNvSpPr/>
            <p:nvPr/>
          </p:nvSpPr>
          <p:spPr>
            <a:xfrm>
              <a:off x="877222" y="2891942"/>
              <a:ext cx="14444" cy="10892"/>
            </a:xfrm>
            <a:custGeom>
              <a:avLst/>
              <a:gdLst/>
              <a:ahLst/>
              <a:cxnLst/>
              <a:rect l="l" t="t" r="r" b="b"/>
              <a:pathLst>
                <a:path w="244" h="184" extrusionOk="0">
                  <a:moveTo>
                    <a:pt x="122" y="1"/>
                  </a:moveTo>
                  <a:cubicBezTo>
                    <a:pt x="0" y="1"/>
                    <a:pt x="0" y="183"/>
                    <a:pt x="122" y="183"/>
                  </a:cubicBezTo>
                  <a:cubicBezTo>
                    <a:pt x="243" y="183"/>
                    <a:pt x="243" y="1"/>
                    <a:pt x="122" y="1"/>
                  </a:cubicBezTo>
                  <a:close/>
                </a:path>
              </a:pathLst>
            </a:custGeom>
            <a:solidFill>
              <a:srgbClr val="DF8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8"/>
            <p:cNvSpPr/>
            <p:nvPr/>
          </p:nvSpPr>
          <p:spPr>
            <a:xfrm>
              <a:off x="1967550" y="1961382"/>
              <a:ext cx="203403" cy="230752"/>
            </a:xfrm>
            <a:custGeom>
              <a:avLst/>
              <a:gdLst/>
              <a:ahLst/>
              <a:cxnLst/>
              <a:rect l="l" t="t" r="r" b="b"/>
              <a:pathLst>
                <a:path w="3436" h="3898" extrusionOk="0">
                  <a:moveTo>
                    <a:pt x="2132" y="1"/>
                  </a:moveTo>
                  <a:cubicBezTo>
                    <a:pt x="1819" y="1"/>
                    <a:pt x="791" y="1800"/>
                    <a:pt x="791" y="1800"/>
                  </a:cubicBezTo>
                  <a:cubicBezTo>
                    <a:pt x="791" y="1800"/>
                    <a:pt x="614" y="705"/>
                    <a:pt x="405" y="705"/>
                  </a:cubicBezTo>
                  <a:cubicBezTo>
                    <a:pt x="402" y="705"/>
                    <a:pt x="399" y="705"/>
                    <a:pt x="396" y="706"/>
                  </a:cubicBezTo>
                  <a:cubicBezTo>
                    <a:pt x="1" y="736"/>
                    <a:pt x="275" y="3532"/>
                    <a:pt x="275" y="3532"/>
                  </a:cubicBezTo>
                  <a:lnTo>
                    <a:pt x="1278" y="3897"/>
                  </a:lnTo>
                  <a:cubicBezTo>
                    <a:pt x="1278" y="3897"/>
                    <a:pt x="3436" y="1769"/>
                    <a:pt x="3253" y="1587"/>
                  </a:cubicBezTo>
                  <a:cubicBezTo>
                    <a:pt x="3235" y="1561"/>
                    <a:pt x="3205" y="1549"/>
                    <a:pt x="3169" y="1549"/>
                  </a:cubicBezTo>
                  <a:cubicBezTo>
                    <a:pt x="2905" y="1549"/>
                    <a:pt x="2250" y="2134"/>
                    <a:pt x="2250" y="2134"/>
                  </a:cubicBezTo>
                  <a:cubicBezTo>
                    <a:pt x="2250" y="2134"/>
                    <a:pt x="3284" y="1070"/>
                    <a:pt x="3192" y="918"/>
                  </a:cubicBezTo>
                  <a:cubicBezTo>
                    <a:pt x="3180" y="890"/>
                    <a:pt x="3156" y="877"/>
                    <a:pt x="3124" y="877"/>
                  </a:cubicBezTo>
                  <a:cubicBezTo>
                    <a:pt x="2844" y="877"/>
                    <a:pt x="1916" y="1830"/>
                    <a:pt x="1916" y="1830"/>
                  </a:cubicBezTo>
                  <a:cubicBezTo>
                    <a:pt x="1916" y="1830"/>
                    <a:pt x="3132" y="493"/>
                    <a:pt x="2858" y="310"/>
                  </a:cubicBezTo>
                  <a:cubicBezTo>
                    <a:pt x="2842" y="300"/>
                    <a:pt x="2823" y="295"/>
                    <a:pt x="2802" y="295"/>
                  </a:cubicBezTo>
                  <a:cubicBezTo>
                    <a:pt x="2463" y="295"/>
                    <a:pt x="1521" y="1587"/>
                    <a:pt x="1521" y="1587"/>
                  </a:cubicBezTo>
                  <a:cubicBezTo>
                    <a:pt x="1521" y="1587"/>
                    <a:pt x="2433" y="128"/>
                    <a:pt x="2159" y="6"/>
                  </a:cubicBezTo>
                  <a:cubicBezTo>
                    <a:pt x="2151" y="3"/>
                    <a:pt x="2141" y="1"/>
                    <a:pt x="21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p:nvPr/>
          </p:nvSpPr>
          <p:spPr>
            <a:xfrm>
              <a:off x="1003132" y="1808539"/>
              <a:ext cx="237619" cy="202159"/>
            </a:xfrm>
            <a:custGeom>
              <a:avLst/>
              <a:gdLst/>
              <a:ahLst/>
              <a:cxnLst/>
              <a:rect l="l" t="t" r="r" b="b"/>
              <a:pathLst>
                <a:path w="4014" h="3415" extrusionOk="0">
                  <a:moveTo>
                    <a:pt x="3650" y="0"/>
                  </a:moveTo>
                  <a:cubicBezTo>
                    <a:pt x="3103" y="0"/>
                    <a:pt x="2561" y="126"/>
                    <a:pt x="2068" y="400"/>
                  </a:cubicBezTo>
                  <a:cubicBezTo>
                    <a:pt x="1581" y="673"/>
                    <a:pt x="1125" y="1008"/>
                    <a:pt x="730" y="1403"/>
                  </a:cubicBezTo>
                  <a:cubicBezTo>
                    <a:pt x="244" y="1859"/>
                    <a:pt x="1" y="2497"/>
                    <a:pt x="31" y="3166"/>
                  </a:cubicBezTo>
                  <a:cubicBezTo>
                    <a:pt x="190" y="3325"/>
                    <a:pt x="442" y="3415"/>
                    <a:pt x="686" y="3415"/>
                  </a:cubicBezTo>
                  <a:cubicBezTo>
                    <a:pt x="721" y="3415"/>
                    <a:pt x="756" y="3413"/>
                    <a:pt x="791" y="3409"/>
                  </a:cubicBezTo>
                  <a:cubicBezTo>
                    <a:pt x="1581" y="3409"/>
                    <a:pt x="2341" y="3227"/>
                    <a:pt x="3040" y="2832"/>
                  </a:cubicBezTo>
                  <a:cubicBezTo>
                    <a:pt x="3162" y="2771"/>
                    <a:pt x="3253" y="2710"/>
                    <a:pt x="3344" y="2649"/>
                  </a:cubicBezTo>
                  <a:cubicBezTo>
                    <a:pt x="3436" y="2528"/>
                    <a:pt x="3527" y="2406"/>
                    <a:pt x="3588" y="2284"/>
                  </a:cubicBezTo>
                  <a:cubicBezTo>
                    <a:pt x="3922" y="1585"/>
                    <a:pt x="4013" y="765"/>
                    <a:pt x="3831" y="5"/>
                  </a:cubicBezTo>
                  <a:cubicBezTo>
                    <a:pt x="3771" y="2"/>
                    <a:pt x="371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8"/>
            <p:cNvSpPr/>
            <p:nvPr/>
          </p:nvSpPr>
          <p:spPr>
            <a:xfrm>
              <a:off x="143075" y="2137727"/>
              <a:ext cx="201627" cy="230693"/>
            </a:xfrm>
            <a:custGeom>
              <a:avLst/>
              <a:gdLst/>
              <a:ahLst/>
              <a:cxnLst/>
              <a:rect l="l" t="t" r="r" b="b"/>
              <a:pathLst>
                <a:path w="3406" h="3897" extrusionOk="0">
                  <a:moveTo>
                    <a:pt x="1275" y="1"/>
                  </a:moveTo>
                  <a:cubicBezTo>
                    <a:pt x="1265" y="1"/>
                    <a:pt x="1255" y="2"/>
                    <a:pt x="1247" y="6"/>
                  </a:cubicBezTo>
                  <a:cubicBezTo>
                    <a:pt x="973" y="128"/>
                    <a:pt x="1885" y="1587"/>
                    <a:pt x="1885" y="1587"/>
                  </a:cubicBezTo>
                  <a:cubicBezTo>
                    <a:pt x="1885" y="1587"/>
                    <a:pt x="943" y="294"/>
                    <a:pt x="604" y="294"/>
                  </a:cubicBezTo>
                  <a:cubicBezTo>
                    <a:pt x="583" y="294"/>
                    <a:pt x="564" y="299"/>
                    <a:pt x="548" y="310"/>
                  </a:cubicBezTo>
                  <a:cubicBezTo>
                    <a:pt x="274" y="492"/>
                    <a:pt x="1490" y="1830"/>
                    <a:pt x="1490" y="1830"/>
                  </a:cubicBezTo>
                  <a:cubicBezTo>
                    <a:pt x="1490" y="1830"/>
                    <a:pt x="562" y="877"/>
                    <a:pt x="282" y="877"/>
                  </a:cubicBezTo>
                  <a:cubicBezTo>
                    <a:pt x="250" y="877"/>
                    <a:pt x="226" y="890"/>
                    <a:pt x="213" y="918"/>
                  </a:cubicBezTo>
                  <a:cubicBezTo>
                    <a:pt x="122" y="1070"/>
                    <a:pt x="1156" y="2134"/>
                    <a:pt x="1156" y="2134"/>
                  </a:cubicBezTo>
                  <a:cubicBezTo>
                    <a:pt x="1156" y="2134"/>
                    <a:pt x="501" y="1549"/>
                    <a:pt x="237" y="1549"/>
                  </a:cubicBezTo>
                  <a:cubicBezTo>
                    <a:pt x="201" y="1549"/>
                    <a:pt x="171" y="1561"/>
                    <a:pt x="153" y="1587"/>
                  </a:cubicBezTo>
                  <a:cubicBezTo>
                    <a:pt x="1" y="1769"/>
                    <a:pt x="2128" y="3897"/>
                    <a:pt x="2128" y="3897"/>
                  </a:cubicBezTo>
                  <a:lnTo>
                    <a:pt x="3101" y="3532"/>
                  </a:lnTo>
                  <a:cubicBezTo>
                    <a:pt x="3101" y="3532"/>
                    <a:pt x="3405" y="736"/>
                    <a:pt x="3010" y="705"/>
                  </a:cubicBezTo>
                  <a:cubicBezTo>
                    <a:pt x="3007" y="705"/>
                    <a:pt x="3004" y="705"/>
                    <a:pt x="3001" y="705"/>
                  </a:cubicBezTo>
                  <a:cubicBezTo>
                    <a:pt x="2792" y="705"/>
                    <a:pt x="2615" y="1769"/>
                    <a:pt x="2615" y="1769"/>
                  </a:cubicBezTo>
                  <a:cubicBezTo>
                    <a:pt x="2615" y="1769"/>
                    <a:pt x="1588" y="1"/>
                    <a:pt x="12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8"/>
            <p:cNvSpPr/>
            <p:nvPr/>
          </p:nvSpPr>
          <p:spPr>
            <a:xfrm>
              <a:off x="1042734" y="1576668"/>
              <a:ext cx="7281" cy="50436"/>
            </a:xfrm>
            <a:custGeom>
              <a:avLst/>
              <a:gdLst/>
              <a:ahLst/>
              <a:cxnLst/>
              <a:rect l="l" t="t" r="r" b="b"/>
              <a:pathLst>
                <a:path w="123" h="852" fill="none" extrusionOk="0">
                  <a:moveTo>
                    <a:pt x="1" y="1"/>
                  </a:moveTo>
                  <a:lnTo>
                    <a:pt x="122" y="852"/>
                  </a:ln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8"/>
            <p:cNvSpPr/>
            <p:nvPr/>
          </p:nvSpPr>
          <p:spPr>
            <a:xfrm>
              <a:off x="1017575" y="1389550"/>
              <a:ext cx="17996" cy="129643"/>
            </a:xfrm>
            <a:custGeom>
              <a:avLst/>
              <a:gdLst/>
              <a:ahLst/>
              <a:cxnLst/>
              <a:rect l="l" t="t" r="r" b="b"/>
              <a:pathLst>
                <a:path w="304" h="2190" fill="none" extrusionOk="0">
                  <a:moveTo>
                    <a:pt x="0" y="1"/>
                  </a:moveTo>
                  <a:cubicBezTo>
                    <a:pt x="61" y="457"/>
                    <a:pt x="243" y="1703"/>
                    <a:pt x="304" y="2189"/>
                  </a:cubicBez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8"/>
            <p:cNvSpPr/>
            <p:nvPr/>
          </p:nvSpPr>
          <p:spPr>
            <a:xfrm>
              <a:off x="1251458" y="1619881"/>
              <a:ext cx="23442" cy="46825"/>
            </a:xfrm>
            <a:custGeom>
              <a:avLst/>
              <a:gdLst/>
              <a:ahLst/>
              <a:cxnLst/>
              <a:rect l="l" t="t" r="r" b="b"/>
              <a:pathLst>
                <a:path w="396" h="791" fill="none" extrusionOk="0">
                  <a:moveTo>
                    <a:pt x="396" y="0"/>
                  </a:moveTo>
                  <a:lnTo>
                    <a:pt x="0" y="791"/>
                  </a:ln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8"/>
            <p:cNvSpPr/>
            <p:nvPr/>
          </p:nvSpPr>
          <p:spPr>
            <a:xfrm>
              <a:off x="1305445" y="1459757"/>
              <a:ext cx="48601" cy="98978"/>
            </a:xfrm>
            <a:custGeom>
              <a:avLst/>
              <a:gdLst/>
              <a:ahLst/>
              <a:cxnLst/>
              <a:rect l="l" t="t" r="r" b="b"/>
              <a:pathLst>
                <a:path w="821" h="1672" fill="none" extrusionOk="0">
                  <a:moveTo>
                    <a:pt x="821" y="0"/>
                  </a:moveTo>
                  <a:cubicBezTo>
                    <a:pt x="699" y="274"/>
                    <a:pt x="152" y="1368"/>
                    <a:pt x="0" y="1672"/>
                  </a:cubicBez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8"/>
            <p:cNvSpPr/>
            <p:nvPr/>
          </p:nvSpPr>
          <p:spPr>
            <a:xfrm>
              <a:off x="857391" y="1715246"/>
              <a:ext cx="28888" cy="36051"/>
            </a:xfrm>
            <a:custGeom>
              <a:avLst/>
              <a:gdLst/>
              <a:ahLst/>
              <a:cxnLst/>
              <a:rect l="l" t="t" r="r" b="b"/>
              <a:pathLst>
                <a:path w="488" h="609" fill="none" extrusionOk="0">
                  <a:moveTo>
                    <a:pt x="1" y="0"/>
                  </a:moveTo>
                  <a:lnTo>
                    <a:pt x="487" y="608"/>
                  </a:ln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8"/>
            <p:cNvSpPr/>
            <p:nvPr/>
          </p:nvSpPr>
          <p:spPr>
            <a:xfrm>
              <a:off x="744031" y="1565895"/>
              <a:ext cx="73878" cy="99037"/>
            </a:xfrm>
            <a:custGeom>
              <a:avLst/>
              <a:gdLst/>
              <a:ahLst/>
              <a:cxnLst/>
              <a:rect l="l" t="t" r="r" b="b"/>
              <a:pathLst>
                <a:path w="1248" h="1673" fill="none" extrusionOk="0">
                  <a:moveTo>
                    <a:pt x="1" y="0"/>
                  </a:moveTo>
                  <a:cubicBezTo>
                    <a:pt x="305" y="396"/>
                    <a:pt x="943" y="1277"/>
                    <a:pt x="1247" y="1672"/>
                  </a:cubicBez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1100331" y="2081136"/>
              <a:ext cx="106200" cy="73938"/>
            </a:xfrm>
            <a:custGeom>
              <a:avLst/>
              <a:gdLst/>
              <a:ahLst/>
              <a:cxnLst/>
              <a:rect l="l" t="t" r="r" b="b"/>
              <a:pathLst>
                <a:path w="1794" h="1249" extrusionOk="0">
                  <a:moveTo>
                    <a:pt x="565" y="1"/>
                  </a:moveTo>
                  <a:cubicBezTo>
                    <a:pt x="430" y="1"/>
                    <a:pt x="294" y="46"/>
                    <a:pt x="183" y="141"/>
                  </a:cubicBezTo>
                  <a:cubicBezTo>
                    <a:pt x="61" y="263"/>
                    <a:pt x="0" y="445"/>
                    <a:pt x="0" y="628"/>
                  </a:cubicBezTo>
                  <a:cubicBezTo>
                    <a:pt x="0" y="689"/>
                    <a:pt x="31" y="780"/>
                    <a:pt x="61" y="871"/>
                  </a:cubicBezTo>
                  <a:cubicBezTo>
                    <a:pt x="152" y="993"/>
                    <a:pt x="335" y="1084"/>
                    <a:pt x="487" y="1114"/>
                  </a:cubicBezTo>
                  <a:cubicBezTo>
                    <a:pt x="760" y="1175"/>
                    <a:pt x="1003" y="1205"/>
                    <a:pt x="1246" y="1236"/>
                  </a:cubicBezTo>
                  <a:cubicBezTo>
                    <a:pt x="1282" y="1245"/>
                    <a:pt x="1315" y="1248"/>
                    <a:pt x="1346" y="1248"/>
                  </a:cubicBezTo>
                  <a:cubicBezTo>
                    <a:pt x="1421" y="1248"/>
                    <a:pt x="1486" y="1227"/>
                    <a:pt x="1550" y="1205"/>
                  </a:cubicBezTo>
                  <a:cubicBezTo>
                    <a:pt x="1794" y="962"/>
                    <a:pt x="1094" y="233"/>
                    <a:pt x="912" y="111"/>
                  </a:cubicBezTo>
                  <a:cubicBezTo>
                    <a:pt x="811" y="39"/>
                    <a:pt x="688" y="1"/>
                    <a:pt x="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1107494" y="2081136"/>
              <a:ext cx="73878" cy="31789"/>
            </a:xfrm>
            <a:custGeom>
              <a:avLst/>
              <a:gdLst/>
              <a:ahLst/>
              <a:cxnLst/>
              <a:rect l="l" t="t" r="r" b="b"/>
              <a:pathLst>
                <a:path w="1248" h="537" extrusionOk="0">
                  <a:moveTo>
                    <a:pt x="444" y="1"/>
                  </a:moveTo>
                  <a:cubicBezTo>
                    <a:pt x="309" y="1"/>
                    <a:pt x="173" y="46"/>
                    <a:pt x="62" y="141"/>
                  </a:cubicBezTo>
                  <a:cubicBezTo>
                    <a:pt x="31" y="172"/>
                    <a:pt x="31" y="202"/>
                    <a:pt x="1" y="233"/>
                  </a:cubicBezTo>
                  <a:cubicBezTo>
                    <a:pt x="366" y="415"/>
                    <a:pt x="791" y="537"/>
                    <a:pt x="1247" y="537"/>
                  </a:cubicBezTo>
                  <a:cubicBezTo>
                    <a:pt x="1095" y="385"/>
                    <a:pt x="973" y="233"/>
                    <a:pt x="791" y="111"/>
                  </a:cubicBezTo>
                  <a:cubicBezTo>
                    <a:pt x="690" y="39"/>
                    <a:pt x="567" y="1"/>
                    <a:pt x="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38"/>
          <p:cNvSpPr txBox="1">
            <a:spLocks noGrp="1"/>
          </p:cNvSpPr>
          <p:nvPr>
            <p:ph type="ctrTitle"/>
          </p:nvPr>
        </p:nvSpPr>
        <p:spPr>
          <a:xfrm rot="-753">
            <a:off x="1104888" y="1112573"/>
            <a:ext cx="7150477" cy="204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400" b="1" i="0" u="none" strike="noStrike" dirty="0">
                <a:solidFill>
                  <a:srgbClr val="000000"/>
                </a:solidFill>
                <a:effectLst/>
                <a:latin typeface="Calibri Light" panose="020F0302020204030204" pitchFamily="34" charset="0"/>
                <a:cs typeface="Calibri Light" panose="020F0302020204030204" pitchFamily="34" charset="0"/>
              </a:rPr>
              <a:t>BUILDING WEBSITE TO SHARE LAPTOP TECHNOLOGY</a:t>
            </a:r>
            <a:endParaRPr sz="4400" dirty="0">
              <a:latin typeface="Calibri Light" panose="020F0302020204030204" pitchFamily="34" charset="0"/>
              <a:cs typeface="Calibri Light" panose="020F0302020204030204" pitchFamily="34" charset="0"/>
            </a:endParaRPr>
          </a:p>
        </p:txBody>
      </p:sp>
      <p:sp>
        <p:nvSpPr>
          <p:cNvPr id="827" name="Google Shape;827;p38"/>
          <p:cNvSpPr txBox="1">
            <a:spLocks noGrp="1"/>
          </p:cNvSpPr>
          <p:nvPr>
            <p:ph type="subTitle" idx="1"/>
          </p:nvPr>
        </p:nvSpPr>
        <p:spPr>
          <a:xfrm>
            <a:off x="6856350" y="394188"/>
            <a:ext cx="1742400" cy="5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Chau Philomene One"/>
                <a:ea typeface="Chau Philomene One"/>
                <a:cs typeface="Chau Philomene One"/>
                <a:sym typeface="Chau Philomene One"/>
              </a:rPr>
              <a:t>9th Grade</a:t>
            </a:r>
            <a:endParaRPr sz="2400" dirty="0">
              <a:latin typeface="Chau Philomene One"/>
              <a:ea typeface="Chau Philomene One"/>
              <a:cs typeface="Chau Philomene One"/>
              <a:sym typeface="Chau Philomene One"/>
            </a:endParaRPr>
          </a:p>
        </p:txBody>
      </p:sp>
      <p:grpSp>
        <p:nvGrpSpPr>
          <p:cNvPr id="828" name="Google Shape;828;p38"/>
          <p:cNvGrpSpPr/>
          <p:nvPr/>
        </p:nvGrpSpPr>
        <p:grpSpPr>
          <a:xfrm>
            <a:off x="7775212" y="1996291"/>
            <a:ext cx="982625" cy="2462515"/>
            <a:chOff x="7085500" y="1100697"/>
            <a:chExt cx="1513254" cy="3769728"/>
          </a:xfrm>
        </p:grpSpPr>
        <p:sp>
          <p:nvSpPr>
            <p:cNvPr id="829" name="Google Shape;829;p38"/>
            <p:cNvSpPr/>
            <p:nvPr/>
          </p:nvSpPr>
          <p:spPr>
            <a:xfrm>
              <a:off x="8083469" y="2281188"/>
              <a:ext cx="515285" cy="822766"/>
            </a:xfrm>
            <a:custGeom>
              <a:avLst/>
              <a:gdLst/>
              <a:ahLst/>
              <a:cxnLst/>
              <a:rect l="l" t="t" r="r" b="b"/>
              <a:pathLst>
                <a:path w="9636" h="15386" extrusionOk="0">
                  <a:moveTo>
                    <a:pt x="1368" y="0"/>
                  </a:moveTo>
                  <a:cubicBezTo>
                    <a:pt x="1368" y="1368"/>
                    <a:pt x="1885" y="3526"/>
                    <a:pt x="1855" y="4894"/>
                  </a:cubicBezTo>
                  <a:cubicBezTo>
                    <a:pt x="3526" y="5958"/>
                    <a:pt x="5107" y="7204"/>
                    <a:pt x="6140" y="8906"/>
                  </a:cubicBezTo>
                  <a:cubicBezTo>
                    <a:pt x="5502" y="9727"/>
                    <a:pt x="4529" y="10152"/>
                    <a:pt x="3557" y="10517"/>
                  </a:cubicBezTo>
                  <a:cubicBezTo>
                    <a:pt x="2614" y="10851"/>
                    <a:pt x="1611" y="11247"/>
                    <a:pt x="943" y="12006"/>
                  </a:cubicBezTo>
                  <a:cubicBezTo>
                    <a:pt x="244" y="12766"/>
                    <a:pt x="0" y="14043"/>
                    <a:pt x="700" y="14772"/>
                  </a:cubicBezTo>
                  <a:cubicBezTo>
                    <a:pt x="1111" y="15240"/>
                    <a:pt x="1719" y="15385"/>
                    <a:pt x="2359" y="15385"/>
                  </a:cubicBezTo>
                  <a:cubicBezTo>
                    <a:pt x="2759" y="15385"/>
                    <a:pt x="3171" y="15329"/>
                    <a:pt x="3557" y="15259"/>
                  </a:cubicBezTo>
                  <a:cubicBezTo>
                    <a:pt x="5350" y="14955"/>
                    <a:pt x="7265" y="14529"/>
                    <a:pt x="8450" y="13070"/>
                  </a:cubicBezTo>
                  <a:cubicBezTo>
                    <a:pt x="9636" y="11611"/>
                    <a:pt x="9636" y="9453"/>
                    <a:pt x="8906" y="7721"/>
                  </a:cubicBezTo>
                  <a:cubicBezTo>
                    <a:pt x="8177" y="5988"/>
                    <a:pt x="6839" y="4590"/>
                    <a:pt x="5441" y="3344"/>
                  </a:cubicBezTo>
                  <a:cubicBezTo>
                    <a:pt x="4347" y="2310"/>
                    <a:pt x="2523" y="912"/>
                    <a:pt x="1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7407301" y="4595678"/>
              <a:ext cx="383683" cy="247108"/>
            </a:xfrm>
            <a:custGeom>
              <a:avLst/>
              <a:gdLst/>
              <a:ahLst/>
              <a:cxnLst/>
              <a:rect l="l" t="t" r="r" b="b"/>
              <a:pathLst>
                <a:path w="7175" h="4621" extrusionOk="0">
                  <a:moveTo>
                    <a:pt x="7174" y="0"/>
                  </a:moveTo>
                  <a:lnTo>
                    <a:pt x="5138" y="61"/>
                  </a:lnTo>
                  <a:cubicBezTo>
                    <a:pt x="5259" y="882"/>
                    <a:pt x="4834" y="1733"/>
                    <a:pt x="4104" y="2128"/>
                  </a:cubicBezTo>
                  <a:cubicBezTo>
                    <a:pt x="3588" y="2341"/>
                    <a:pt x="3040" y="2493"/>
                    <a:pt x="2463" y="2584"/>
                  </a:cubicBezTo>
                  <a:cubicBezTo>
                    <a:pt x="1399" y="2888"/>
                    <a:pt x="518" y="3618"/>
                    <a:pt x="1" y="4621"/>
                  </a:cubicBezTo>
                  <a:lnTo>
                    <a:pt x="7174" y="4621"/>
                  </a:lnTo>
                  <a:lnTo>
                    <a:pt x="71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7407301" y="4652574"/>
              <a:ext cx="383683" cy="190211"/>
            </a:xfrm>
            <a:custGeom>
              <a:avLst/>
              <a:gdLst/>
              <a:ahLst/>
              <a:cxnLst/>
              <a:rect l="l" t="t" r="r" b="b"/>
              <a:pathLst>
                <a:path w="7175" h="3557" extrusionOk="0">
                  <a:moveTo>
                    <a:pt x="5016" y="0"/>
                  </a:moveTo>
                  <a:cubicBezTo>
                    <a:pt x="4864" y="456"/>
                    <a:pt x="4530" y="851"/>
                    <a:pt x="4104" y="1064"/>
                  </a:cubicBezTo>
                  <a:cubicBezTo>
                    <a:pt x="3588" y="1277"/>
                    <a:pt x="3040" y="1429"/>
                    <a:pt x="2463" y="1520"/>
                  </a:cubicBezTo>
                  <a:cubicBezTo>
                    <a:pt x="1399" y="1824"/>
                    <a:pt x="518" y="2554"/>
                    <a:pt x="1" y="3557"/>
                  </a:cubicBezTo>
                  <a:lnTo>
                    <a:pt x="7174" y="3557"/>
                  </a:lnTo>
                  <a:lnTo>
                    <a:pt x="7174" y="1064"/>
                  </a:lnTo>
                  <a:cubicBezTo>
                    <a:pt x="7022" y="1155"/>
                    <a:pt x="6840" y="1216"/>
                    <a:pt x="6657" y="1247"/>
                  </a:cubicBezTo>
                  <a:cubicBezTo>
                    <a:pt x="6592" y="1263"/>
                    <a:pt x="6527" y="1270"/>
                    <a:pt x="6463" y="1270"/>
                  </a:cubicBezTo>
                  <a:cubicBezTo>
                    <a:pt x="6288" y="1270"/>
                    <a:pt x="6122" y="1214"/>
                    <a:pt x="5989" y="1125"/>
                  </a:cubicBezTo>
                  <a:cubicBezTo>
                    <a:pt x="5776" y="973"/>
                    <a:pt x="5594" y="821"/>
                    <a:pt x="5472" y="608"/>
                  </a:cubicBezTo>
                  <a:cubicBezTo>
                    <a:pt x="5320" y="426"/>
                    <a:pt x="5168" y="213"/>
                    <a:pt x="5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7395965" y="4824865"/>
              <a:ext cx="412880" cy="37432"/>
            </a:xfrm>
            <a:custGeom>
              <a:avLst/>
              <a:gdLst/>
              <a:ahLst/>
              <a:cxnLst/>
              <a:rect l="l" t="t" r="r" b="b"/>
              <a:pathLst>
                <a:path w="7721" h="700" extrusionOk="0">
                  <a:moveTo>
                    <a:pt x="365" y="0"/>
                  </a:moveTo>
                  <a:cubicBezTo>
                    <a:pt x="182" y="0"/>
                    <a:pt x="0" y="152"/>
                    <a:pt x="0" y="335"/>
                  </a:cubicBezTo>
                  <a:cubicBezTo>
                    <a:pt x="0" y="547"/>
                    <a:pt x="182" y="699"/>
                    <a:pt x="365" y="699"/>
                  </a:cubicBezTo>
                  <a:lnTo>
                    <a:pt x="7356" y="699"/>
                  </a:lnTo>
                  <a:cubicBezTo>
                    <a:pt x="7538" y="699"/>
                    <a:pt x="7721" y="547"/>
                    <a:pt x="7721" y="335"/>
                  </a:cubicBezTo>
                  <a:cubicBezTo>
                    <a:pt x="7721" y="152"/>
                    <a:pt x="7538" y="0"/>
                    <a:pt x="7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8024970" y="4602202"/>
              <a:ext cx="383630" cy="248712"/>
            </a:xfrm>
            <a:custGeom>
              <a:avLst/>
              <a:gdLst/>
              <a:ahLst/>
              <a:cxnLst/>
              <a:rect l="l" t="t" r="r" b="b"/>
              <a:pathLst>
                <a:path w="7174" h="4651" extrusionOk="0">
                  <a:moveTo>
                    <a:pt x="0" y="0"/>
                  </a:moveTo>
                  <a:lnTo>
                    <a:pt x="0" y="4651"/>
                  </a:lnTo>
                  <a:lnTo>
                    <a:pt x="7174" y="4651"/>
                  </a:lnTo>
                  <a:cubicBezTo>
                    <a:pt x="6657" y="3648"/>
                    <a:pt x="5775" y="2918"/>
                    <a:pt x="4712" y="2614"/>
                  </a:cubicBezTo>
                  <a:cubicBezTo>
                    <a:pt x="4134" y="2523"/>
                    <a:pt x="3587" y="2371"/>
                    <a:pt x="3070" y="2158"/>
                  </a:cubicBezTo>
                  <a:cubicBezTo>
                    <a:pt x="2310" y="1763"/>
                    <a:pt x="1915" y="912"/>
                    <a:pt x="2037" y="61"/>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8024970" y="4660702"/>
              <a:ext cx="383630" cy="188606"/>
            </a:xfrm>
            <a:custGeom>
              <a:avLst/>
              <a:gdLst/>
              <a:ahLst/>
              <a:cxnLst/>
              <a:rect l="l" t="t" r="r" b="b"/>
              <a:pathLst>
                <a:path w="7174" h="3527" extrusionOk="0">
                  <a:moveTo>
                    <a:pt x="2158" y="0"/>
                  </a:moveTo>
                  <a:cubicBezTo>
                    <a:pt x="2006" y="213"/>
                    <a:pt x="1854" y="426"/>
                    <a:pt x="1702" y="608"/>
                  </a:cubicBezTo>
                  <a:cubicBezTo>
                    <a:pt x="1581" y="791"/>
                    <a:pt x="1398" y="973"/>
                    <a:pt x="1186" y="1125"/>
                  </a:cubicBezTo>
                  <a:cubicBezTo>
                    <a:pt x="1046" y="1218"/>
                    <a:pt x="854" y="1257"/>
                    <a:pt x="676" y="1257"/>
                  </a:cubicBezTo>
                  <a:cubicBezTo>
                    <a:pt x="621" y="1257"/>
                    <a:pt x="567" y="1254"/>
                    <a:pt x="517" y="1247"/>
                  </a:cubicBezTo>
                  <a:cubicBezTo>
                    <a:pt x="335" y="1216"/>
                    <a:pt x="152" y="1125"/>
                    <a:pt x="0" y="1034"/>
                  </a:cubicBezTo>
                  <a:lnTo>
                    <a:pt x="0" y="3526"/>
                  </a:lnTo>
                  <a:lnTo>
                    <a:pt x="7174" y="3526"/>
                  </a:lnTo>
                  <a:cubicBezTo>
                    <a:pt x="6657" y="2554"/>
                    <a:pt x="5775" y="1824"/>
                    <a:pt x="4712" y="1520"/>
                  </a:cubicBezTo>
                  <a:cubicBezTo>
                    <a:pt x="4134" y="1429"/>
                    <a:pt x="3587" y="1277"/>
                    <a:pt x="3070" y="1064"/>
                  </a:cubicBezTo>
                  <a:cubicBezTo>
                    <a:pt x="2645" y="821"/>
                    <a:pt x="2310" y="456"/>
                    <a:pt x="2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8007056" y="4831335"/>
              <a:ext cx="412934" cy="39090"/>
            </a:xfrm>
            <a:custGeom>
              <a:avLst/>
              <a:gdLst/>
              <a:ahLst/>
              <a:cxnLst/>
              <a:rect l="l" t="t" r="r" b="b"/>
              <a:pathLst>
                <a:path w="7722" h="731" extrusionOk="0">
                  <a:moveTo>
                    <a:pt x="366" y="1"/>
                  </a:moveTo>
                  <a:cubicBezTo>
                    <a:pt x="183" y="1"/>
                    <a:pt x="1" y="153"/>
                    <a:pt x="1" y="366"/>
                  </a:cubicBezTo>
                  <a:cubicBezTo>
                    <a:pt x="1" y="578"/>
                    <a:pt x="183" y="730"/>
                    <a:pt x="366" y="730"/>
                  </a:cubicBezTo>
                  <a:lnTo>
                    <a:pt x="7357" y="730"/>
                  </a:lnTo>
                  <a:cubicBezTo>
                    <a:pt x="7539" y="730"/>
                    <a:pt x="7691" y="578"/>
                    <a:pt x="7721" y="366"/>
                  </a:cubicBezTo>
                  <a:cubicBezTo>
                    <a:pt x="7691" y="183"/>
                    <a:pt x="7539" y="31"/>
                    <a:pt x="7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7769796" y="2045477"/>
              <a:ext cx="199943" cy="254113"/>
            </a:xfrm>
            <a:custGeom>
              <a:avLst/>
              <a:gdLst/>
              <a:ahLst/>
              <a:cxnLst/>
              <a:rect l="l" t="t" r="r" b="b"/>
              <a:pathLst>
                <a:path w="3739" h="4752" extrusionOk="0">
                  <a:moveTo>
                    <a:pt x="2644" y="1"/>
                  </a:moveTo>
                  <a:cubicBezTo>
                    <a:pt x="2493" y="1"/>
                    <a:pt x="2341" y="31"/>
                    <a:pt x="2189" y="62"/>
                  </a:cubicBezTo>
                  <a:lnTo>
                    <a:pt x="2128" y="62"/>
                  </a:lnTo>
                  <a:cubicBezTo>
                    <a:pt x="1885" y="92"/>
                    <a:pt x="1581" y="183"/>
                    <a:pt x="1337" y="244"/>
                  </a:cubicBezTo>
                  <a:lnTo>
                    <a:pt x="1064" y="305"/>
                  </a:lnTo>
                  <a:cubicBezTo>
                    <a:pt x="1094" y="670"/>
                    <a:pt x="1094" y="1034"/>
                    <a:pt x="1064" y="1369"/>
                  </a:cubicBezTo>
                  <a:cubicBezTo>
                    <a:pt x="1003" y="1794"/>
                    <a:pt x="882" y="2220"/>
                    <a:pt x="730" y="2584"/>
                  </a:cubicBezTo>
                  <a:lnTo>
                    <a:pt x="699" y="2676"/>
                  </a:lnTo>
                  <a:lnTo>
                    <a:pt x="638" y="2797"/>
                  </a:lnTo>
                  <a:lnTo>
                    <a:pt x="608" y="2888"/>
                  </a:lnTo>
                  <a:lnTo>
                    <a:pt x="578" y="2980"/>
                  </a:lnTo>
                  <a:cubicBezTo>
                    <a:pt x="547" y="3010"/>
                    <a:pt x="547" y="3040"/>
                    <a:pt x="517" y="3071"/>
                  </a:cubicBezTo>
                  <a:lnTo>
                    <a:pt x="486" y="3162"/>
                  </a:lnTo>
                  <a:cubicBezTo>
                    <a:pt x="426" y="3253"/>
                    <a:pt x="395" y="3375"/>
                    <a:pt x="334" y="3466"/>
                  </a:cubicBezTo>
                  <a:cubicBezTo>
                    <a:pt x="243" y="3648"/>
                    <a:pt x="152" y="3800"/>
                    <a:pt x="61" y="3983"/>
                  </a:cubicBezTo>
                  <a:lnTo>
                    <a:pt x="0" y="4043"/>
                  </a:lnTo>
                  <a:lnTo>
                    <a:pt x="486" y="4317"/>
                  </a:lnTo>
                  <a:cubicBezTo>
                    <a:pt x="608" y="4408"/>
                    <a:pt x="730" y="4469"/>
                    <a:pt x="851" y="4530"/>
                  </a:cubicBezTo>
                  <a:cubicBezTo>
                    <a:pt x="1156" y="4682"/>
                    <a:pt x="1486" y="4751"/>
                    <a:pt x="1824" y="4751"/>
                  </a:cubicBezTo>
                  <a:cubicBezTo>
                    <a:pt x="2024" y="4751"/>
                    <a:pt x="2228" y="4727"/>
                    <a:pt x="2432" y="4682"/>
                  </a:cubicBezTo>
                  <a:cubicBezTo>
                    <a:pt x="2948" y="4530"/>
                    <a:pt x="3404" y="4195"/>
                    <a:pt x="3739" y="3770"/>
                  </a:cubicBezTo>
                  <a:lnTo>
                    <a:pt x="3526" y="3709"/>
                  </a:lnTo>
                  <a:lnTo>
                    <a:pt x="3496" y="3679"/>
                  </a:lnTo>
                  <a:lnTo>
                    <a:pt x="3465" y="3648"/>
                  </a:lnTo>
                  <a:cubicBezTo>
                    <a:pt x="3435" y="3618"/>
                    <a:pt x="3435" y="3618"/>
                    <a:pt x="3435" y="3588"/>
                  </a:cubicBezTo>
                  <a:lnTo>
                    <a:pt x="3404" y="3557"/>
                  </a:lnTo>
                  <a:lnTo>
                    <a:pt x="3404" y="3527"/>
                  </a:lnTo>
                  <a:lnTo>
                    <a:pt x="3374" y="3496"/>
                  </a:lnTo>
                  <a:cubicBezTo>
                    <a:pt x="3374" y="3496"/>
                    <a:pt x="3374" y="3466"/>
                    <a:pt x="3374" y="3466"/>
                  </a:cubicBezTo>
                  <a:lnTo>
                    <a:pt x="3344" y="3375"/>
                  </a:lnTo>
                  <a:cubicBezTo>
                    <a:pt x="3344" y="3344"/>
                    <a:pt x="3344" y="3344"/>
                    <a:pt x="3344" y="3344"/>
                  </a:cubicBezTo>
                  <a:lnTo>
                    <a:pt x="3344" y="3314"/>
                  </a:lnTo>
                  <a:lnTo>
                    <a:pt x="3313" y="3253"/>
                  </a:lnTo>
                  <a:cubicBezTo>
                    <a:pt x="3283" y="3223"/>
                    <a:pt x="3283" y="3192"/>
                    <a:pt x="3283" y="3162"/>
                  </a:cubicBezTo>
                  <a:cubicBezTo>
                    <a:pt x="3283" y="3162"/>
                    <a:pt x="3283" y="3132"/>
                    <a:pt x="3283" y="3132"/>
                  </a:cubicBezTo>
                  <a:lnTo>
                    <a:pt x="3222" y="3010"/>
                  </a:lnTo>
                  <a:lnTo>
                    <a:pt x="3222" y="2980"/>
                  </a:lnTo>
                  <a:lnTo>
                    <a:pt x="3222" y="2919"/>
                  </a:lnTo>
                  <a:lnTo>
                    <a:pt x="3222" y="2888"/>
                  </a:lnTo>
                  <a:lnTo>
                    <a:pt x="3222" y="2858"/>
                  </a:lnTo>
                  <a:lnTo>
                    <a:pt x="3222" y="2828"/>
                  </a:lnTo>
                  <a:lnTo>
                    <a:pt x="3222" y="2706"/>
                  </a:lnTo>
                  <a:lnTo>
                    <a:pt x="3222" y="2645"/>
                  </a:lnTo>
                  <a:lnTo>
                    <a:pt x="3222" y="2615"/>
                  </a:lnTo>
                  <a:cubicBezTo>
                    <a:pt x="3161" y="2311"/>
                    <a:pt x="3131" y="2037"/>
                    <a:pt x="3161" y="1733"/>
                  </a:cubicBezTo>
                  <a:lnTo>
                    <a:pt x="3161" y="1399"/>
                  </a:lnTo>
                  <a:cubicBezTo>
                    <a:pt x="3192" y="1034"/>
                    <a:pt x="3222" y="639"/>
                    <a:pt x="3313" y="274"/>
                  </a:cubicBezTo>
                  <a:lnTo>
                    <a:pt x="3313" y="274"/>
                  </a:lnTo>
                  <a:cubicBezTo>
                    <a:pt x="3302" y="276"/>
                    <a:pt x="3290" y="277"/>
                    <a:pt x="3279" y="277"/>
                  </a:cubicBezTo>
                  <a:cubicBezTo>
                    <a:pt x="3050" y="277"/>
                    <a:pt x="2847" y="1"/>
                    <a:pt x="26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7769796" y="2183652"/>
              <a:ext cx="199943" cy="115934"/>
            </a:xfrm>
            <a:custGeom>
              <a:avLst/>
              <a:gdLst/>
              <a:ahLst/>
              <a:cxnLst/>
              <a:rect l="l" t="t" r="r" b="b"/>
              <a:pathLst>
                <a:path w="3739" h="2168" extrusionOk="0">
                  <a:moveTo>
                    <a:pt x="730" y="0"/>
                  </a:moveTo>
                  <a:lnTo>
                    <a:pt x="699" y="92"/>
                  </a:lnTo>
                  <a:lnTo>
                    <a:pt x="638" y="213"/>
                  </a:lnTo>
                  <a:lnTo>
                    <a:pt x="608" y="304"/>
                  </a:lnTo>
                  <a:lnTo>
                    <a:pt x="578" y="396"/>
                  </a:lnTo>
                  <a:cubicBezTo>
                    <a:pt x="547" y="426"/>
                    <a:pt x="547" y="456"/>
                    <a:pt x="517" y="487"/>
                  </a:cubicBezTo>
                  <a:lnTo>
                    <a:pt x="486" y="578"/>
                  </a:lnTo>
                  <a:cubicBezTo>
                    <a:pt x="426" y="669"/>
                    <a:pt x="395" y="791"/>
                    <a:pt x="334" y="882"/>
                  </a:cubicBezTo>
                  <a:cubicBezTo>
                    <a:pt x="243" y="1064"/>
                    <a:pt x="152" y="1216"/>
                    <a:pt x="61" y="1399"/>
                  </a:cubicBezTo>
                  <a:lnTo>
                    <a:pt x="0" y="1459"/>
                  </a:lnTo>
                  <a:lnTo>
                    <a:pt x="486" y="1733"/>
                  </a:lnTo>
                  <a:cubicBezTo>
                    <a:pt x="608" y="1824"/>
                    <a:pt x="730" y="1885"/>
                    <a:pt x="851" y="1946"/>
                  </a:cubicBezTo>
                  <a:cubicBezTo>
                    <a:pt x="1156" y="2098"/>
                    <a:pt x="1486" y="2167"/>
                    <a:pt x="1824" y="2167"/>
                  </a:cubicBezTo>
                  <a:cubicBezTo>
                    <a:pt x="2024" y="2167"/>
                    <a:pt x="2228" y="2143"/>
                    <a:pt x="2432" y="2098"/>
                  </a:cubicBezTo>
                  <a:cubicBezTo>
                    <a:pt x="2948" y="1946"/>
                    <a:pt x="3404" y="1611"/>
                    <a:pt x="3739" y="1186"/>
                  </a:cubicBezTo>
                  <a:lnTo>
                    <a:pt x="3526" y="1125"/>
                  </a:lnTo>
                  <a:lnTo>
                    <a:pt x="3496" y="1095"/>
                  </a:lnTo>
                  <a:lnTo>
                    <a:pt x="3465" y="1034"/>
                  </a:lnTo>
                  <a:cubicBezTo>
                    <a:pt x="3435" y="1034"/>
                    <a:pt x="3435" y="1004"/>
                    <a:pt x="3435" y="1004"/>
                  </a:cubicBezTo>
                  <a:lnTo>
                    <a:pt x="3435" y="973"/>
                  </a:lnTo>
                  <a:lnTo>
                    <a:pt x="3404" y="943"/>
                  </a:lnTo>
                  <a:lnTo>
                    <a:pt x="3374" y="882"/>
                  </a:lnTo>
                  <a:lnTo>
                    <a:pt x="3344" y="791"/>
                  </a:lnTo>
                  <a:lnTo>
                    <a:pt x="3344" y="760"/>
                  </a:lnTo>
                  <a:cubicBezTo>
                    <a:pt x="3344" y="760"/>
                    <a:pt x="3344" y="760"/>
                    <a:pt x="3344" y="730"/>
                  </a:cubicBezTo>
                  <a:lnTo>
                    <a:pt x="3283" y="639"/>
                  </a:lnTo>
                  <a:cubicBezTo>
                    <a:pt x="3283" y="608"/>
                    <a:pt x="3283" y="578"/>
                    <a:pt x="3252" y="578"/>
                  </a:cubicBezTo>
                  <a:cubicBezTo>
                    <a:pt x="3252" y="548"/>
                    <a:pt x="3252" y="548"/>
                    <a:pt x="3252" y="517"/>
                  </a:cubicBezTo>
                  <a:lnTo>
                    <a:pt x="3222" y="426"/>
                  </a:lnTo>
                  <a:lnTo>
                    <a:pt x="3222" y="365"/>
                  </a:lnTo>
                  <a:lnTo>
                    <a:pt x="3222" y="335"/>
                  </a:lnTo>
                  <a:lnTo>
                    <a:pt x="3222" y="304"/>
                  </a:lnTo>
                  <a:lnTo>
                    <a:pt x="3222" y="244"/>
                  </a:lnTo>
                  <a:lnTo>
                    <a:pt x="3222" y="213"/>
                  </a:lnTo>
                  <a:lnTo>
                    <a:pt x="3192" y="92"/>
                  </a:lnTo>
                  <a:lnTo>
                    <a:pt x="3192" y="61"/>
                  </a:lnTo>
                  <a:lnTo>
                    <a:pt x="3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7589377" y="2661277"/>
              <a:ext cx="534803" cy="746564"/>
            </a:xfrm>
            <a:custGeom>
              <a:avLst/>
              <a:gdLst/>
              <a:ahLst/>
              <a:cxnLst/>
              <a:rect l="l" t="t" r="r" b="b"/>
              <a:pathLst>
                <a:path w="10001" h="13961" extrusionOk="0">
                  <a:moveTo>
                    <a:pt x="5978" y="1"/>
                  </a:moveTo>
                  <a:cubicBezTo>
                    <a:pt x="5921" y="1"/>
                    <a:pt x="5864" y="2"/>
                    <a:pt x="5806" y="5"/>
                  </a:cubicBezTo>
                  <a:lnTo>
                    <a:pt x="3404" y="157"/>
                  </a:lnTo>
                  <a:cubicBezTo>
                    <a:pt x="1459" y="248"/>
                    <a:pt x="0" y="1889"/>
                    <a:pt x="122" y="3835"/>
                  </a:cubicBezTo>
                  <a:lnTo>
                    <a:pt x="486" y="10643"/>
                  </a:lnTo>
                  <a:cubicBezTo>
                    <a:pt x="604" y="12531"/>
                    <a:pt x="2153" y="13960"/>
                    <a:pt x="4022" y="13960"/>
                  </a:cubicBezTo>
                  <a:cubicBezTo>
                    <a:pt x="4079" y="13960"/>
                    <a:pt x="4137" y="13959"/>
                    <a:pt x="4195" y="13956"/>
                  </a:cubicBezTo>
                  <a:lnTo>
                    <a:pt x="6596" y="13804"/>
                  </a:lnTo>
                  <a:cubicBezTo>
                    <a:pt x="8541" y="13713"/>
                    <a:pt x="10000" y="12041"/>
                    <a:pt x="9879" y="10126"/>
                  </a:cubicBezTo>
                  <a:lnTo>
                    <a:pt x="9514" y="3318"/>
                  </a:lnTo>
                  <a:cubicBezTo>
                    <a:pt x="9396" y="1430"/>
                    <a:pt x="7847" y="1"/>
                    <a:pt x="59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7868935" y="3118207"/>
              <a:ext cx="273097" cy="1521471"/>
            </a:xfrm>
            <a:custGeom>
              <a:avLst/>
              <a:gdLst/>
              <a:ahLst/>
              <a:cxnLst/>
              <a:rect l="l" t="t" r="r" b="b"/>
              <a:pathLst>
                <a:path w="5107" h="28452" extrusionOk="0">
                  <a:moveTo>
                    <a:pt x="4772" y="1"/>
                  </a:moveTo>
                  <a:lnTo>
                    <a:pt x="0" y="700"/>
                  </a:lnTo>
                  <a:cubicBezTo>
                    <a:pt x="0" y="3618"/>
                    <a:pt x="2341" y="25564"/>
                    <a:pt x="2797" y="28451"/>
                  </a:cubicBezTo>
                  <a:lnTo>
                    <a:pt x="5107" y="28390"/>
                  </a:lnTo>
                  <a:cubicBezTo>
                    <a:pt x="5076" y="25138"/>
                    <a:pt x="4955" y="2980"/>
                    <a:pt x="4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7597505" y="3093823"/>
              <a:ext cx="268231" cy="848541"/>
            </a:xfrm>
            <a:custGeom>
              <a:avLst/>
              <a:gdLst/>
              <a:ahLst/>
              <a:cxnLst/>
              <a:rect l="l" t="t" r="r" b="b"/>
              <a:pathLst>
                <a:path w="5016" h="15868" extrusionOk="0">
                  <a:moveTo>
                    <a:pt x="0" y="1"/>
                  </a:moveTo>
                  <a:lnTo>
                    <a:pt x="0" y="1"/>
                  </a:lnTo>
                  <a:cubicBezTo>
                    <a:pt x="31" y="3132"/>
                    <a:pt x="578" y="12463"/>
                    <a:pt x="790" y="15867"/>
                  </a:cubicBezTo>
                  <a:lnTo>
                    <a:pt x="4104" y="15867"/>
                  </a:lnTo>
                  <a:cubicBezTo>
                    <a:pt x="4408" y="12737"/>
                    <a:pt x="5015" y="3527"/>
                    <a:pt x="4803" y="366"/>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7514569" y="2243810"/>
              <a:ext cx="736404" cy="897257"/>
            </a:xfrm>
            <a:custGeom>
              <a:avLst/>
              <a:gdLst/>
              <a:ahLst/>
              <a:cxnLst/>
              <a:rect l="l" t="t" r="r" b="b"/>
              <a:pathLst>
                <a:path w="13771" h="16779" extrusionOk="0">
                  <a:moveTo>
                    <a:pt x="7873" y="0"/>
                  </a:moveTo>
                  <a:cubicBezTo>
                    <a:pt x="7144" y="30"/>
                    <a:pt x="6414" y="91"/>
                    <a:pt x="5655" y="152"/>
                  </a:cubicBezTo>
                  <a:lnTo>
                    <a:pt x="4864" y="213"/>
                  </a:lnTo>
                  <a:lnTo>
                    <a:pt x="4378" y="274"/>
                  </a:lnTo>
                  <a:lnTo>
                    <a:pt x="3588" y="274"/>
                  </a:lnTo>
                  <a:cubicBezTo>
                    <a:pt x="3253" y="274"/>
                    <a:pt x="2919" y="304"/>
                    <a:pt x="2615" y="365"/>
                  </a:cubicBezTo>
                  <a:cubicBezTo>
                    <a:pt x="2341" y="395"/>
                    <a:pt x="2068" y="517"/>
                    <a:pt x="1855" y="669"/>
                  </a:cubicBezTo>
                  <a:lnTo>
                    <a:pt x="1794" y="699"/>
                  </a:lnTo>
                  <a:cubicBezTo>
                    <a:pt x="1673" y="760"/>
                    <a:pt x="1582" y="821"/>
                    <a:pt x="1521" y="912"/>
                  </a:cubicBezTo>
                  <a:lnTo>
                    <a:pt x="1490" y="942"/>
                  </a:lnTo>
                  <a:lnTo>
                    <a:pt x="1460" y="942"/>
                  </a:lnTo>
                  <a:cubicBezTo>
                    <a:pt x="1430" y="973"/>
                    <a:pt x="1399" y="1003"/>
                    <a:pt x="1308" y="1094"/>
                  </a:cubicBezTo>
                  <a:cubicBezTo>
                    <a:pt x="1217" y="1216"/>
                    <a:pt x="1156" y="1307"/>
                    <a:pt x="1065" y="1429"/>
                  </a:cubicBezTo>
                  <a:cubicBezTo>
                    <a:pt x="457" y="2432"/>
                    <a:pt x="92" y="3556"/>
                    <a:pt x="62" y="4711"/>
                  </a:cubicBezTo>
                  <a:cubicBezTo>
                    <a:pt x="1" y="5410"/>
                    <a:pt x="1" y="6140"/>
                    <a:pt x="62" y="6839"/>
                  </a:cubicBezTo>
                  <a:cubicBezTo>
                    <a:pt x="62" y="6930"/>
                    <a:pt x="62" y="7082"/>
                    <a:pt x="62" y="7143"/>
                  </a:cubicBezTo>
                  <a:lnTo>
                    <a:pt x="62" y="7356"/>
                  </a:lnTo>
                  <a:cubicBezTo>
                    <a:pt x="92" y="7599"/>
                    <a:pt x="123" y="7842"/>
                    <a:pt x="153" y="8055"/>
                  </a:cubicBezTo>
                  <a:cubicBezTo>
                    <a:pt x="183" y="8268"/>
                    <a:pt x="214" y="8511"/>
                    <a:pt x="244" y="8724"/>
                  </a:cubicBezTo>
                  <a:cubicBezTo>
                    <a:pt x="366" y="9635"/>
                    <a:pt x="518" y="10578"/>
                    <a:pt x="639" y="11459"/>
                  </a:cubicBezTo>
                  <a:lnTo>
                    <a:pt x="639" y="11581"/>
                  </a:lnTo>
                  <a:cubicBezTo>
                    <a:pt x="639" y="11581"/>
                    <a:pt x="639" y="11611"/>
                    <a:pt x="639" y="11642"/>
                  </a:cubicBezTo>
                  <a:cubicBezTo>
                    <a:pt x="730" y="12158"/>
                    <a:pt x="882" y="12797"/>
                    <a:pt x="1034" y="13465"/>
                  </a:cubicBezTo>
                  <a:cubicBezTo>
                    <a:pt x="1095" y="13800"/>
                    <a:pt x="1186" y="14164"/>
                    <a:pt x="1278" y="14499"/>
                  </a:cubicBezTo>
                  <a:cubicBezTo>
                    <a:pt x="1369" y="15016"/>
                    <a:pt x="1490" y="15502"/>
                    <a:pt x="1551" y="15927"/>
                  </a:cubicBezTo>
                  <a:cubicBezTo>
                    <a:pt x="1582" y="15958"/>
                    <a:pt x="1582" y="16019"/>
                    <a:pt x="1582" y="16079"/>
                  </a:cubicBezTo>
                  <a:lnTo>
                    <a:pt x="1764" y="16140"/>
                  </a:lnTo>
                  <a:cubicBezTo>
                    <a:pt x="2281" y="16383"/>
                    <a:pt x="2828" y="16535"/>
                    <a:pt x="3405" y="16626"/>
                  </a:cubicBezTo>
                  <a:cubicBezTo>
                    <a:pt x="4378" y="16748"/>
                    <a:pt x="5381" y="16778"/>
                    <a:pt x="6384" y="16778"/>
                  </a:cubicBezTo>
                  <a:cubicBezTo>
                    <a:pt x="7114" y="16748"/>
                    <a:pt x="7813" y="16718"/>
                    <a:pt x="8542" y="16687"/>
                  </a:cubicBezTo>
                  <a:cubicBezTo>
                    <a:pt x="8694" y="16657"/>
                    <a:pt x="10548" y="16444"/>
                    <a:pt x="11187" y="16383"/>
                  </a:cubicBezTo>
                  <a:lnTo>
                    <a:pt x="11369" y="16353"/>
                  </a:lnTo>
                  <a:lnTo>
                    <a:pt x="11399" y="16353"/>
                  </a:lnTo>
                  <a:cubicBezTo>
                    <a:pt x="11460" y="15715"/>
                    <a:pt x="11551" y="14955"/>
                    <a:pt x="11673" y="14134"/>
                  </a:cubicBezTo>
                  <a:cubicBezTo>
                    <a:pt x="11703" y="13921"/>
                    <a:pt x="11734" y="13678"/>
                    <a:pt x="11764" y="13465"/>
                  </a:cubicBezTo>
                  <a:cubicBezTo>
                    <a:pt x="11855" y="13040"/>
                    <a:pt x="11916" y="12614"/>
                    <a:pt x="12007" y="12158"/>
                  </a:cubicBezTo>
                  <a:cubicBezTo>
                    <a:pt x="12220" y="11003"/>
                    <a:pt x="12463" y="9818"/>
                    <a:pt x="12676" y="8693"/>
                  </a:cubicBezTo>
                  <a:cubicBezTo>
                    <a:pt x="12706" y="8450"/>
                    <a:pt x="12767" y="8298"/>
                    <a:pt x="12798" y="7994"/>
                  </a:cubicBezTo>
                  <a:cubicBezTo>
                    <a:pt x="12858" y="7721"/>
                    <a:pt x="12919" y="7447"/>
                    <a:pt x="12950" y="7204"/>
                  </a:cubicBezTo>
                  <a:cubicBezTo>
                    <a:pt x="12980" y="7082"/>
                    <a:pt x="13010" y="6930"/>
                    <a:pt x="13010" y="6869"/>
                  </a:cubicBezTo>
                  <a:cubicBezTo>
                    <a:pt x="13010" y="6809"/>
                    <a:pt x="13041" y="6748"/>
                    <a:pt x="13041" y="6687"/>
                  </a:cubicBezTo>
                  <a:cubicBezTo>
                    <a:pt x="13253" y="5380"/>
                    <a:pt x="13770" y="3708"/>
                    <a:pt x="13527" y="2432"/>
                  </a:cubicBezTo>
                  <a:cubicBezTo>
                    <a:pt x="13375" y="1854"/>
                    <a:pt x="13010" y="1398"/>
                    <a:pt x="12524" y="1094"/>
                  </a:cubicBezTo>
                  <a:lnTo>
                    <a:pt x="12433" y="1034"/>
                  </a:lnTo>
                  <a:cubicBezTo>
                    <a:pt x="12159" y="851"/>
                    <a:pt x="11855" y="699"/>
                    <a:pt x="11551" y="578"/>
                  </a:cubicBezTo>
                  <a:lnTo>
                    <a:pt x="11521" y="578"/>
                  </a:lnTo>
                  <a:cubicBezTo>
                    <a:pt x="11430" y="517"/>
                    <a:pt x="11339" y="486"/>
                    <a:pt x="11247" y="456"/>
                  </a:cubicBezTo>
                  <a:cubicBezTo>
                    <a:pt x="10670" y="213"/>
                    <a:pt x="10062" y="91"/>
                    <a:pt x="9424" y="30"/>
                  </a:cubicBezTo>
                  <a:lnTo>
                    <a:pt x="9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7784394" y="3358784"/>
              <a:ext cx="120319" cy="48823"/>
            </a:xfrm>
            <a:custGeom>
              <a:avLst/>
              <a:gdLst/>
              <a:ahLst/>
              <a:cxnLst/>
              <a:rect l="l" t="t" r="r" b="b"/>
              <a:pathLst>
                <a:path w="2250" h="913" extrusionOk="0">
                  <a:moveTo>
                    <a:pt x="1" y="0"/>
                  </a:moveTo>
                  <a:cubicBezTo>
                    <a:pt x="639" y="517"/>
                    <a:pt x="1429" y="821"/>
                    <a:pt x="2250" y="912"/>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7888399" y="1847144"/>
              <a:ext cx="87859" cy="143153"/>
            </a:xfrm>
            <a:custGeom>
              <a:avLst/>
              <a:gdLst/>
              <a:ahLst/>
              <a:cxnLst/>
              <a:rect l="l" t="t" r="r" b="b"/>
              <a:pathLst>
                <a:path w="1643" h="2677" extrusionOk="0">
                  <a:moveTo>
                    <a:pt x="1166" y="0"/>
                  </a:moveTo>
                  <a:cubicBezTo>
                    <a:pt x="1039" y="0"/>
                    <a:pt x="909" y="34"/>
                    <a:pt x="791" y="93"/>
                  </a:cubicBezTo>
                  <a:cubicBezTo>
                    <a:pt x="244" y="336"/>
                    <a:pt x="1" y="913"/>
                    <a:pt x="183" y="1461"/>
                  </a:cubicBezTo>
                  <a:cubicBezTo>
                    <a:pt x="426" y="1977"/>
                    <a:pt x="822" y="2403"/>
                    <a:pt x="1338" y="2676"/>
                  </a:cubicBezTo>
                  <a:cubicBezTo>
                    <a:pt x="1430" y="1977"/>
                    <a:pt x="1490" y="1400"/>
                    <a:pt x="1582" y="731"/>
                  </a:cubicBezTo>
                  <a:cubicBezTo>
                    <a:pt x="1642" y="458"/>
                    <a:pt x="1642" y="123"/>
                    <a:pt x="1369" y="32"/>
                  </a:cubicBezTo>
                  <a:cubicBezTo>
                    <a:pt x="1304" y="10"/>
                    <a:pt x="1236" y="0"/>
                    <a:pt x="1166" y="0"/>
                  </a:cubicBezTo>
                  <a:close/>
                </a:path>
              </a:pathLst>
            </a:custGeom>
            <a:solidFill>
              <a:srgbClr val="2F13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7771400" y="1751106"/>
              <a:ext cx="227590" cy="382239"/>
            </a:xfrm>
            <a:custGeom>
              <a:avLst/>
              <a:gdLst/>
              <a:ahLst/>
              <a:cxnLst/>
              <a:rect l="l" t="t" r="r" b="b"/>
              <a:pathLst>
                <a:path w="4256" h="7148" extrusionOk="0">
                  <a:moveTo>
                    <a:pt x="2293" y="0"/>
                  </a:moveTo>
                  <a:cubicBezTo>
                    <a:pt x="1519" y="0"/>
                    <a:pt x="750" y="418"/>
                    <a:pt x="396" y="1250"/>
                  </a:cubicBezTo>
                  <a:cubicBezTo>
                    <a:pt x="274" y="1494"/>
                    <a:pt x="213" y="1737"/>
                    <a:pt x="213" y="2010"/>
                  </a:cubicBezTo>
                  <a:lnTo>
                    <a:pt x="61" y="5050"/>
                  </a:lnTo>
                  <a:cubicBezTo>
                    <a:pt x="43" y="5041"/>
                    <a:pt x="31" y="5037"/>
                    <a:pt x="22" y="5037"/>
                  </a:cubicBezTo>
                  <a:cubicBezTo>
                    <a:pt x="0" y="5037"/>
                    <a:pt x="0" y="5059"/>
                    <a:pt x="0" y="5080"/>
                  </a:cubicBezTo>
                  <a:lnTo>
                    <a:pt x="0" y="5141"/>
                  </a:lnTo>
                  <a:lnTo>
                    <a:pt x="0" y="5202"/>
                  </a:lnTo>
                  <a:lnTo>
                    <a:pt x="0" y="5263"/>
                  </a:lnTo>
                  <a:lnTo>
                    <a:pt x="0" y="5323"/>
                  </a:lnTo>
                  <a:lnTo>
                    <a:pt x="0" y="5415"/>
                  </a:lnTo>
                  <a:lnTo>
                    <a:pt x="0" y="5506"/>
                  </a:lnTo>
                  <a:cubicBezTo>
                    <a:pt x="0" y="5506"/>
                    <a:pt x="0" y="5536"/>
                    <a:pt x="0" y="5536"/>
                  </a:cubicBezTo>
                  <a:lnTo>
                    <a:pt x="0" y="5567"/>
                  </a:lnTo>
                  <a:cubicBezTo>
                    <a:pt x="0" y="5597"/>
                    <a:pt x="0" y="5597"/>
                    <a:pt x="0" y="5627"/>
                  </a:cubicBezTo>
                  <a:cubicBezTo>
                    <a:pt x="31" y="5658"/>
                    <a:pt x="61" y="5779"/>
                    <a:pt x="61" y="5840"/>
                  </a:cubicBezTo>
                  <a:lnTo>
                    <a:pt x="92" y="5871"/>
                  </a:lnTo>
                  <a:cubicBezTo>
                    <a:pt x="152" y="6023"/>
                    <a:pt x="213" y="6144"/>
                    <a:pt x="304" y="6266"/>
                  </a:cubicBezTo>
                  <a:lnTo>
                    <a:pt x="365" y="6357"/>
                  </a:lnTo>
                  <a:lnTo>
                    <a:pt x="396" y="6387"/>
                  </a:lnTo>
                  <a:cubicBezTo>
                    <a:pt x="396" y="6418"/>
                    <a:pt x="426" y="6418"/>
                    <a:pt x="456" y="6448"/>
                  </a:cubicBezTo>
                  <a:cubicBezTo>
                    <a:pt x="487" y="6509"/>
                    <a:pt x="517" y="6539"/>
                    <a:pt x="578" y="6600"/>
                  </a:cubicBezTo>
                  <a:lnTo>
                    <a:pt x="669" y="6661"/>
                  </a:lnTo>
                  <a:cubicBezTo>
                    <a:pt x="760" y="6752"/>
                    <a:pt x="852" y="6813"/>
                    <a:pt x="973" y="6904"/>
                  </a:cubicBezTo>
                  <a:cubicBezTo>
                    <a:pt x="1064" y="6934"/>
                    <a:pt x="1156" y="6995"/>
                    <a:pt x="1247" y="7026"/>
                  </a:cubicBezTo>
                  <a:lnTo>
                    <a:pt x="1307" y="7056"/>
                  </a:lnTo>
                  <a:lnTo>
                    <a:pt x="1399" y="7056"/>
                  </a:lnTo>
                  <a:lnTo>
                    <a:pt x="1459" y="7086"/>
                  </a:lnTo>
                  <a:cubicBezTo>
                    <a:pt x="1611" y="7117"/>
                    <a:pt x="1763" y="7147"/>
                    <a:pt x="1915" y="7147"/>
                  </a:cubicBezTo>
                  <a:lnTo>
                    <a:pt x="2037" y="7147"/>
                  </a:lnTo>
                  <a:cubicBezTo>
                    <a:pt x="3131" y="7147"/>
                    <a:pt x="4073" y="6266"/>
                    <a:pt x="4134" y="5171"/>
                  </a:cubicBezTo>
                  <a:lnTo>
                    <a:pt x="4134" y="4655"/>
                  </a:lnTo>
                  <a:lnTo>
                    <a:pt x="4225" y="3226"/>
                  </a:lnTo>
                  <a:lnTo>
                    <a:pt x="4225" y="2770"/>
                  </a:lnTo>
                  <a:lnTo>
                    <a:pt x="4256" y="2132"/>
                  </a:lnTo>
                  <a:lnTo>
                    <a:pt x="4256" y="2041"/>
                  </a:lnTo>
                  <a:cubicBezTo>
                    <a:pt x="4256" y="2010"/>
                    <a:pt x="4256" y="1980"/>
                    <a:pt x="4256" y="1980"/>
                  </a:cubicBezTo>
                  <a:lnTo>
                    <a:pt x="4256" y="1950"/>
                  </a:lnTo>
                  <a:cubicBezTo>
                    <a:pt x="4256" y="1919"/>
                    <a:pt x="4256" y="1919"/>
                    <a:pt x="4256" y="1889"/>
                  </a:cubicBezTo>
                  <a:lnTo>
                    <a:pt x="4256" y="1858"/>
                  </a:lnTo>
                  <a:lnTo>
                    <a:pt x="4256" y="1798"/>
                  </a:lnTo>
                  <a:cubicBezTo>
                    <a:pt x="4256" y="1798"/>
                    <a:pt x="4256" y="1767"/>
                    <a:pt x="4256" y="1767"/>
                  </a:cubicBezTo>
                  <a:cubicBezTo>
                    <a:pt x="4256" y="1767"/>
                    <a:pt x="4256" y="1737"/>
                    <a:pt x="4256" y="1737"/>
                  </a:cubicBezTo>
                  <a:cubicBezTo>
                    <a:pt x="4256" y="1706"/>
                    <a:pt x="4256" y="1676"/>
                    <a:pt x="4256" y="1646"/>
                  </a:cubicBezTo>
                  <a:cubicBezTo>
                    <a:pt x="4256" y="1646"/>
                    <a:pt x="4256" y="1615"/>
                    <a:pt x="4256" y="1615"/>
                  </a:cubicBezTo>
                  <a:lnTo>
                    <a:pt x="4256" y="1554"/>
                  </a:lnTo>
                  <a:lnTo>
                    <a:pt x="4256" y="1524"/>
                  </a:lnTo>
                  <a:cubicBezTo>
                    <a:pt x="4256" y="1524"/>
                    <a:pt x="4256" y="1494"/>
                    <a:pt x="4256" y="1494"/>
                  </a:cubicBezTo>
                  <a:lnTo>
                    <a:pt x="4256" y="1433"/>
                  </a:lnTo>
                  <a:lnTo>
                    <a:pt x="4256" y="1402"/>
                  </a:lnTo>
                  <a:cubicBezTo>
                    <a:pt x="4256" y="1372"/>
                    <a:pt x="4256" y="1342"/>
                    <a:pt x="4225" y="1311"/>
                  </a:cubicBezTo>
                  <a:lnTo>
                    <a:pt x="4225" y="1250"/>
                  </a:lnTo>
                  <a:cubicBezTo>
                    <a:pt x="4195" y="1220"/>
                    <a:pt x="4195" y="1190"/>
                    <a:pt x="4195" y="1190"/>
                  </a:cubicBezTo>
                  <a:cubicBezTo>
                    <a:pt x="3805" y="395"/>
                    <a:pt x="3046" y="0"/>
                    <a:pt x="2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7639747" y="3907664"/>
              <a:ext cx="177216" cy="746549"/>
            </a:xfrm>
            <a:custGeom>
              <a:avLst/>
              <a:gdLst/>
              <a:ahLst/>
              <a:cxnLst/>
              <a:rect l="l" t="t" r="r" b="b"/>
              <a:pathLst>
                <a:path w="3314" h="13314" extrusionOk="0">
                  <a:moveTo>
                    <a:pt x="0" y="0"/>
                  </a:moveTo>
                  <a:lnTo>
                    <a:pt x="487" y="13040"/>
                  </a:lnTo>
                  <a:lnTo>
                    <a:pt x="3131" y="13314"/>
                  </a:lnTo>
                  <a:lnTo>
                    <a:pt x="33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7493447" y="1461975"/>
              <a:ext cx="512077" cy="386892"/>
            </a:xfrm>
            <a:custGeom>
              <a:avLst/>
              <a:gdLst/>
              <a:ahLst/>
              <a:cxnLst/>
              <a:rect l="l" t="t" r="r" b="b"/>
              <a:pathLst>
                <a:path w="9576" h="7235" extrusionOk="0">
                  <a:moveTo>
                    <a:pt x="1916" y="1"/>
                  </a:moveTo>
                  <a:cubicBezTo>
                    <a:pt x="1551" y="31"/>
                    <a:pt x="1217" y="153"/>
                    <a:pt x="973" y="396"/>
                  </a:cubicBezTo>
                  <a:cubicBezTo>
                    <a:pt x="122" y="1125"/>
                    <a:pt x="1" y="2402"/>
                    <a:pt x="305" y="3496"/>
                  </a:cubicBezTo>
                  <a:cubicBezTo>
                    <a:pt x="761" y="5290"/>
                    <a:pt x="2189" y="6688"/>
                    <a:pt x="4013" y="7144"/>
                  </a:cubicBezTo>
                  <a:cubicBezTo>
                    <a:pt x="4240" y="7194"/>
                    <a:pt x="4477" y="7221"/>
                    <a:pt x="4712" y="7221"/>
                  </a:cubicBezTo>
                  <a:cubicBezTo>
                    <a:pt x="5325" y="7221"/>
                    <a:pt x="5928" y="7036"/>
                    <a:pt x="6323" y="6597"/>
                  </a:cubicBezTo>
                  <a:cubicBezTo>
                    <a:pt x="6728" y="6744"/>
                    <a:pt x="7144" y="6824"/>
                    <a:pt x="7558" y="6824"/>
                  </a:cubicBezTo>
                  <a:cubicBezTo>
                    <a:pt x="7827" y="6824"/>
                    <a:pt x="8096" y="6790"/>
                    <a:pt x="8360" y="6718"/>
                  </a:cubicBezTo>
                  <a:lnTo>
                    <a:pt x="9423" y="7235"/>
                  </a:lnTo>
                  <a:cubicBezTo>
                    <a:pt x="9575" y="6718"/>
                    <a:pt x="9363" y="6141"/>
                    <a:pt x="8907" y="5837"/>
                  </a:cubicBezTo>
                  <a:cubicBezTo>
                    <a:pt x="8420" y="5563"/>
                    <a:pt x="7904" y="5381"/>
                    <a:pt x="7387" y="5350"/>
                  </a:cubicBezTo>
                  <a:cubicBezTo>
                    <a:pt x="6840" y="5320"/>
                    <a:pt x="6323" y="5198"/>
                    <a:pt x="5837" y="4955"/>
                  </a:cubicBezTo>
                  <a:cubicBezTo>
                    <a:pt x="4287" y="4135"/>
                    <a:pt x="4317" y="1885"/>
                    <a:pt x="3101" y="609"/>
                  </a:cubicBezTo>
                  <a:cubicBezTo>
                    <a:pt x="2797" y="244"/>
                    <a:pt x="2372" y="31"/>
                    <a:pt x="1916" y="1"/>
                  </a:cubicBezTo>
                  <a:close/>
                </a:path>
              </a:pathLst>
            </a:custGeom>
            <a:solidFill>
              <a:srgbClr val="2F13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7807815" y="1786024"/>
              <a:ext cx="199301" cy="329994"/>
            </a:xfrm>
            <a:custGeom>
              <a:avLst/>
              <a:gdLst/>
              <a:ahLst/>
              <a:cxnLst/>
              <a:rect l="l" t="t" r="r" b="b"/>
              <a:pathLst>
                <a:path w="3727" h="6171" extrusionOk="0">
                  <a:moveTo>
                    <a:pt x="1666" y="1"/>
                  </a:moveTo>
                  <a:cubicBezTo>
                    <a:pt x="1" y="1"/>
                    <a:pt x="42" y="1306"/>
                    <a:pt x="171" y="3151"/>
                  </a:cubicBezTo>
                  <a:cubicBezTo>
                    <a:pt x="231" y="3941"/>
                    <a:pt x="353" y="4822"/>
                    <a:pt x="839" y="5461"/>
                  </a:cubicBezTo>
                  <a:cubicBezTo>
                    <a:pt x="1180" y="5881"/>
                    <a:pt x="1758" y="6170"/>
                    <a:pt x="2295" y="6170"/>
                  </a:cubicBezTo>
                  <a:cubicBezTo>
                    <a:pt x="2573" y="6170"/>
                    <a:pt x="2841" y="6093"/>
                    <a:pt x="3058" y="5917"/>
                  </a:cubicBezTo>
                  <a:cubicBezTo>
                    <a:pt x="3636" y="5491"/>
                    <a:pt x="3666" y="4701"/>
                    <a:pt x="3666" y="4002"/>
                  </a:cubicBezTo>
                  <a:lnTo>
                    <a:pt x="3666" y="1388"/>
                  </a:lnTo>
                  <a:cubicBezTo>
                    <a:pt x="3727" y="1053"/>
                    <a:pt x="3636" y="719"/>
                    <a:pt x="3423" y="445"/>
                  </a:cubicBezTo>
                  <a:cubicBezTo>
                    <a:pt x="3241" y="263"/>
                    <a:pt x="3028" y="172"/>
                    <a:pt x="2785" y="142"/>
                  </a:cubicBezTo>
                  <a:cubicBezTo>
                    <a:pt x="2346" y="46"/>
                    <a:pt x="1976" y="1"/>
                    <a:pt x="1666" y="1"/>
                  </a:cubicBezTo>
                  <a:close/>
                </a:path>
              </a:pathLst>
            </a:custGeom>
            <a:solidFill>
              <a:srgbClr val="2F13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7792522" y="1921953"/>
              <a:ext cx="107324" cy="90854"/>
            </a:xfrm>
            <a:custGeom>
              <a:avLst/>
              <a:gdLst/>
              <a:ahLst/>
              <a:cxnLst/>
              <a:rect l="l" t="t" r="r" b="b"/>
              <a:pathLst>
                <a:path w="2007" h="1699" extrusionOk="0">
                  <a:moveTo>
                    <a:pt x="1125" y="1"/>
                  </a:moveTo>
                  <a:cubicBezTo>
                    <a:pt x="396" y="1"/>
                    <a:pt x="1" y="852"/>
                    <a:pt x="487" y="1399"/>
                  </a:cubicBezTo>
                  <a:cubicBezTo>
                    <a:pt x="658" y="1605"/>
                    <a:pt x="894" y="1699"/>
                    <a:pt x="1128" y="1699"/>
                  </a:cubicBezTo>
                  <a:cubicBezTo>
                    <a:pt x="1517" y="1699"/>
                    <a:pt x="1900" y="1440"/>
                    <a:pt x="1976" y="1004"/>
                  </a:cubicBezTo>
                  <a:cubicBezTo>
                    <a:pt x="2007" y="487"/>
                    <a:pt x="1642" y="31"/>
                    <a:pt x="1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7747016" y="1934947"/>
              <a:ext cx="82940" cy="187002"/>
            </a:xfrm>
            <a:custGeom>
              <a:avLst/>
              <a:gdLst/>
              <a:ahLst/>
              <a:cxnLst/>
              <a:rect l="l" t="t" r="r" b="b"/>
              <a:pathLst>
                <a:path w="1551" h="3497" extrusionOk="0">
                  <a:moveTo>
                    <a:pt x="1308" y="1"/>
                  </a:moveTo>
                  <a:cubicBezTo>
                    <a:pt x="1004" y="62"/>
                    <a:pt x="730" y="214"/>
                    <a:pt x="548" y="487"/>
                  </a:cubicBezTo>
                  <a:cubicBezTo>
                    <a:pt x="487" y="578"/>
                    <a:pt x="426" y="700"/>
                    <a:pt x="365" y="822"/>
                  </a:cubicBezTo>
                  <a:cubicBezTo>
                    <a:pt x="1" y="1855"/>
                    <a:pt x="456" y="3010"/>
                    <a:pt x="1460" y="3496"/>
                  </a:cubicBezTo>
                  <a:cubicBezTo>
                    <a:pt x="1551" y="2341"/>
                    <a:pt x="1490" y="1156"/>
                    <a:pt x="13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7475587" y="2867845"/>
              <a:ext cx="186949" cy="208178"/>
            </a:xfrm>
            <a:custGeom>
              <a:avLst/>
              <a:gdLst/>
              <a:ahLst/>
              <a:cxnLst/>
              <a:rect l="l" t="t" r="r" b="b"/>
              <a:pathLst>
                <a:path w="3496" h="3893" extrusionOk="0">
                  <a:moveTo>
                    <a:pt x="1872" y="1"/>
                  </a:moveTo>
                  <a:cubicBezTo>
                    <a:pt x="1564" y="1"/>
                    <a:pt x="973" y="2008"/>
                    <a:pt x="973" y="2008"/>
                  </a:cubicBezTo>
                  <a:cubicBezTo>
                    <a:pt x="973" y="2008"/>
                    <a:pt x="572" y="1063"/>
                    <a:pt x="354" y="1063"/>
                  </a:cubicBezTo>
                  <a:cubicBezTo>
                    <a:pt x="348" y="1063"/>
                    <a:pt x="341" y="1064"/>
                    <a:pt x="335" y="1066"/>
                  </a:cubicBezTo>
                  <a:cubicBezTo>
                    <a:pt x="0" y="1187"/>
                    <a:pt x="791" y="3346"/>
                    <a:pt x="791" y="3346"/>
                  </a:cubicBezTo>
                  <a:lnTo>
                    <a:pt x="1946" y="3893"/>
                  </a:lnTo>
                  <a:cubicBezTo>
                    <a:pt x="1946" y="3893"/>
                    <a:pt x="3496" y="1400"/>
                    <a:pt x="3283" y="1248"/>
                  </a:cubicBezTo>
                  <a:cubicBezTo>
                    <a:pt x="3267" y="1232"/>
                    <a:pt x="3247" y="1225"/>
                    <a:pt x="3225" y="1225"/>
                  </a:cubicBezTo>
                  <a:cubicBezTo>
                    <a:pt x="2993" y="1225"/>
                    <a:pt x="2462" y="2008"/>
                    <a:pt x="2462" y="2008"/>
                  </a:cubicBezTo>
                  <a:cubicBezTo>
                    <a:pt x="2462" y="2008"/>
                    <a:pt x="3222" y="762"/>
                    <a:pt x="3101" y="610"/>
                  </a:cubicBezTo>
                  <a:cubicBezTo>
                    <a:pt x="3086" y="595"/>
                    <a:pt x="3068" y="588"/>
                    <a:pt x="3047" y="588"/>
                  </a:cubicBezTo>
                  <a:cubicBezTo>
                    <a:pt x="2776" y="588"/>
                    <a:pt x="2067" y="1795"/>
                    <a:pt x="2067" y="1795"/>
                  </a:cubicBezTo>
                  <a:cubicBezTo>
                    <a:pt x="2067" y="1795"/>
                    <a:pt x="2918" y="245"/>
                    <a:pt x="2614" y="124"/>
                  </a:cubicBezTo>
                  <a:cubicBezTo>
                    <a:pt x="2604" y="119"/>
                    <a:pt x="2592" y="117"/>
                    <a:pt x="2580" y="117"/>
                  </a:cubicBezTo>
                  <a:cubicBezTo>
                    <a:pt x="2261" y="117"/>
                    <a:pt x="1611" y="1643"/>
                    <a:pt x="1611" y="1643"/>
                  </a:cubicBezTo>
                  <a:cubicBezTo>
                    <a:pt x="1611" y="1643"/>
                    <a:pt x="2159" y="63"/>
                    <a:pt x="1885" y="2"/>
                  </a:cubicBezTo>
                  <a:cubicBezTo>
                    <a:pt x="1881" y="1"/>
                    <a:pt x="1876" y="1"/>
                    <a:pt x="18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7085500" y="2277926"/>
              <a:ext cx="526675" cy="807472"/>
            </a:xfrm>
            <a:custGeom>
              <a:avLst/>
              <a:gdLst/>
              <a:ahLst/>
              <a:cxnLst/>
              <a:rect l="l" t="t" r="r" b="b"/>
              <a:pathLst>
                <a:path w="9849" h="15100" extrusionOk="0">
                  <a:moveTo>
                    <a:pt x="9849" y="0"/>
                  </a:moveTo>
                  <a:cubicBezTo>
                    <a:pt x="8572" y="730"/>
                    <a:pt x="6566" y="1855"/>
                    <a:pt x="5350" y="2706"/>
                  </a:cubicBezTo>
                  <a:cubicBezTo>
                    <a:pt x="3770" y="3769"/>
                    <a:pt x="2250" y="4955"/>
                    <a:pt x="1277" y="6566"/>
                  </a:cubicBezTo>
                  <a:cubicBezTo>
                    <a:pt x="304" y="8177"/>
                    <a:pt x="0" y="10304"/>
                    <a:pt x="973" y="11915"/>
                  </a:cubicBezTo>
                  <a:cubicBezTo>
                    <a:pt x="1946" y="13526"/>
                    <a:pt x="3770" y="14195"/>
                    <a:pt x="5502" y="14773"/>
                  </a:cubicBezTo>
                  <a:cubicBezTo>
                    <a:pt x="6024" y="14941"/>
                    <a:pt x="6620" y="15100"/>
                    <a:pt x="7178" y="15100"/>
                  </a:cubicBezTo>
                  <a:cubicBezTo>
                    <a:pt x="7627" y="15100"/>
                    <a:pt x="8051" y="14997"/>
                    <a:pt x="8390" y="14712"/>
                  </a:cubicBezTo>
                  <a:cubicBezTo>
                    <a:pt x="9180" y="14074"/>
                    <a:pt x="9119" y="12767"/>
                    <a:pt x="8572" y="11915"/>
                  </a:cubicBezTo>
                  <a:cubicBezTo>
                    <a:pt x="7995" y="11095"/>
                    <a:pt x="7052" y="10578"/>
                    <a:pt x="6171" y="10061"/>
                  </a:cubicBezTo>
                  <a:cubicBezTo>
                    <a:pt x="5289" y="9575"/>
                    <a:pt x="4347" y="8997"/>
                    <a:pt x="3861" y="8116"/>
                  </a:cubicBezTo>
                  <a:cubicBezTo>
                    <a:pt x="5137" y="6596"/>
                    <a:pt x="6840" y="5593"/>
                    <a:pt x="8663" y="4772"/>
                  </a:cubicBezTo>
                  <a:cubicBezTo>
                    <a:pt x="8846" y="3405"/>
                    <a:pt x="9666" y="1368"/>
                    <a:pt x="9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7800650" y="1795168"/>
              <a:ext cx="40694" cy="113848"/>
            </a:xfrm>
            <a:custGeom>
              <a:avLst/>
              <a:gdLst/>
              <a:ahLst/>
              <a:cxnLst/>
              <a:rect l="l" t="t" r="r" b="b"/>
              <a:pathLst>
                <a:path w="761" h="2129" extrusionOk="0">
                  <a:moveTo>
                    <a:pt x="760" y="1"/>
                  </a:moveTo>
                  <a:lnTo>
                    <a:pt x="760" y="1"/>
                  </a:lnTo>
                  <a:cubicBezTo>
                    <a:pt x="487" y="305"/>
                    <a:pt x="274" y="639"/>
                    <a:pt x="92" y="1004"/>
                  </a:cubicBezTo>
                  <a:cubicBezTo>
                    <a:pt x="1" y="1247"/>
                    <a:pt x="1" y="1490"/>
                    <a:pt x="92" y="1703"/>
                  </a:cubicBezTo>
                  <a:cubicBezTo>
                    <a:pt x="183" y="1946"/>
                    <a:pt x="396" y="2098"/>
                    <a:pt x="639" y="2129"/>
                  </a:cubicBezTo>
                  <a:lnTo>
                    <a:pt x="760" y="1"/>
                  </a:lnTo>
                  <a:close/>
                </a:path>
              </a:pathLst>
            </a:custGeom>
            <a:solidFill>
              <a:srgbClr val="2F13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7623493" y="1933343"/>
              <a:ext cx="66683" cy="45561"/>
            </a:xfrm>
            <a:custGeom>
              <a:avLst/>
              <a:gdLst/>
              <a:ahLst/>
              <a:cxnLst/>
              <a:rect l="l" t="t" r="r" b="b"/>
              <a:pathLst>
                <a:path w="1247" h="852" fill="none" extrusionOk="0">
                  <a:moveTo>
                    <a:pt x="0" y="1"/>
                  </a:moveTo>
                  <a:cubicBezTo>
                    <a:pt x="213" y="122"/>
                    <a:pt x="1034" y="730"/>
                    <a:pt x="1247" y="852"/>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7625098" y="2068257"/>
              <a:ext cx="61817" cy="52085"/>
            </a:xfrm>
            <a:custGeom>
              <a:avLst/>
              <a:gdLst/>
              <a:ahLst/>
              <a:cxnLst/>
              <a:rect l="l" t="t" r="r" b="b"/>
              <a:pathLst>
                <a:path w="1156" h="974" fill="none" extrusionOk="0">
                  <a:moveTo>
                    <a:pt x="1" y="973"/>
                  </a:moveTo>
                  <a:cubicBezTo>
                    <a:pt x="183" y="821"/>
                    <a:pt x="974" y="183"/>
                    <a:pt x="1156"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7589377" y="2024355"/>
              <a:ext cx="86202" cy="1711"/>
            </a:xfrm>
            <a:custGeom>
              <a:avLst/>
              <a:gdLst/>
              <a:ahLst/>
              <a:cxnLst/>
              <a:rect l="l" t="t" r="r" b="b"/>
              <a:pathLst>
                <a:path w="1612" h="32" fill="none" extrusionOk="0">
                  <a:moveTo>
                    <a:pt x="0" y="31"/>
                  </a:moveTo>
                  <a:lnTo>
                    <a:pt x="161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rot="1504789">
              <a:off x="7905611" y="1109646"/>
              <a:ext cx="140517" cy="441912"/>
            </a:xfrm>
            <a:custGeom>
              <a:avLst/>
              <a:gdLst/>
              <a:ahLst/>
              <a:cxnLst/>
              <a:rect l="l" t="t" r="r" b="b"/>
              <a:pathLst>
                <a:path w="2919" h="9180" extrusionOk="0">
                  <a:moveTo>
                    <a:pt x="243" y="0"/>
                  </a:moveTo>
                  <a:lnTo>
                    <a:pt x="0" y="6687"/>
                  </a:lnTo>
                  <a:lnTo>
                    <a:pt x="1550" y="5623"/>
                  </a:lnTo>
                  <a:lnTo>
                    <a:pt x="2006" y="9180"/>
                  </a:lnTo>
                  <a:lnTo>
                    <a:pt x="2918" y="3283"/>
                  </a:lnTo>
                  <a:lnTo>
                    <a:pt x="912" y="4529"/>
                  </a:lnTo>
                  <a:lnTo>
                    <a:pt x="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rot="1504789">
              <a:off x="7635357" y="1158092"/>
              <a:ext cx="210751" cy="259034"/>
            </a:xfrm>
            <a:custGeom>
              <a:avLst/>
              <a:gdLst/>
              <a:ahLst/>
              <a:cxnLst/>
              <a:rect l="l" t="t" r="r" b="b"/>
              <a:pathLst>
                <a:path w="4378" h="5381" extrusionOk="0">
                  <a:moveTo>
                    <a:pt x="0" y="0"/>
                  </a:moveTo>
                  <a:lnTo>
                    <a:pt x="2189" y="4438"/>
                  </a:lnTo>
                  <a:lnTo>
                    <a:pt x="2827" y="3192"/>
                  </a:lnTo>
                  <a:lnTo>
                    <a:pt x="4377" y="5380"/>
                  </a:lnTo>
                  <a:lnTo>
                    <a:pt x="2918" y="1216"/>
                  </a:lnTo>
                  <a:lnTo>
                    <a:pt x="2037" y="273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rot="1504789">
              <a:off x="8057162" y="1399792"/>
              <a:ext cx="185863" cy="197561"/>
            </a:xfrm>
            <a:custGeom>
              <a:avLst/>
              <a:gdLst/>
              <a:ahLst/>
              <a:cxnLst/>
              <a:rect l="l" t="t" r="r" b="b"/>
              <a:pathLst>
                <a:path w="3861" h="4104" extrusionOk="0">
                  <a:moveTo>
                    <a:pt x="3860" y="0"/>
                  </a:moveTo>
                  <a:lnTo>
                    <a:pt x="2097" y="2067"/>
                  </a:lnTo>
                  <a:lnTo>
                    <a:pt x="1125" y="1064"/>
                  </a:lnTo>
                  <a:lnTo>
                    <a:pt x="0" y="4104"/>
                  </a:lnTo>
                  <a:lnTo>
                    <a:pt x="1368" y="2462"/>
                  </a:lnTo>
                  <a:lnTo>
                    <a:pt x="2067" y="3283"/>
                  </a:lnTo>
                  <a:lnTo>
                    <a:pt x="38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11FBFF6F-10BF-4286-8C9B-31DE555D8D67}"/>
              </a:ext>
            </a:extLst>
          </p:cNvPr>
          <p:cNvSpPr txBox="1"/>
          <p:nvPr/>
        </p:nvSpPr>
        <p:spPr>
          <a:xfrm>
            <a:off x="3198977" y="3544108"/>
            <a:ext cx="2553407" cy="1077218"/>
          </a:xfrm>
          <a:prstGeom prst="rect">
            <a:avLst/>
          </a:prstGeom>
          <a:noFill/>
        </p:spPr>
        <p:txBody>
          <a:bodyPr wrap="square" rtlCol="0">
            <a:spAutoFit/>
          </a:bodyPr>
          <a:lstStyle/>
          <a:p>
            <a:r>
              <a:rPr lang="en-US" sz="1600" b="1" dirty="0">
                <a:latin typeface="Calibri Light" panose="020F0302020204030204" pitchFamily="34" charset="0"/>
                <a:cs typeface="Calibri Light" panose="020F0302020204030204" pitchFamily="34" charset="0"/>
              </a:rPr>
              <a:t>Name:</a:t>
            </a:r>
          </a:p>
          <a:p>
            <a:r>
              <a:rPr lang="en-US" sz="1600" b="1" dirty="0">
                <a:latin typeface="Calibri Light" panose="020F0302020204030204" pitchFamily="34" charset="0"/>
                <a:cs typeface="Calibri Light" panose="020F0302020204030204" pitchFamily="34" charset="0"/>
              </a:rPr>
              <a:t>Hoang </a:t>
            </a:r>
            <a:r>
              <a:rPr lang="en-US" sz="1600" b="1" dirty="0" err="1">
                <a:latin typeface="Calibri Light" panose="020F0302020204030204" pitchFamily="34" charset="0"/>
                <a:cs typeface="Calibri Light" panose="020F0302020204030204" pitchFamily="34" charset="0"/>
              </a:rPr>
              <a:t>Thi</a:t>
            </a:r>
            <a:r>
              <a:rPr lang="en-US" sz="1600" b="1" dirty="0">
                <a:latin typeface="Calibri Light" panose="020F0302020204030204" pitchFamily="34" charset="0"/>
                <a:cs typeface="Calibri Light" panose="020F0302020204030204" pitchFamily="34" charset="0"/>
              </a:rPr>
              <a:t> </a:t>
            </a:r>
            <a:r>
              <a:rPr lang="en-US" sz="1600" b="1" dirty="0" err="1">
                <a:latin typeface="Calibri Light" panose="020F0302020204030204" pitchFamily="34" charset="0"/>
                <a:cs typeface="Calibri Light" panose="020F0302020204030204" pitchFamily="34" charset="0"/>
              </a:rPr>
              <a:t>Kieu</a:t>
            </a:r>
            <a:r>
              <a:rPr lang="en-US" sz="1600" b="1" dirty="0">
                <a:latin typeface="Calibri Light" panose="020F0302020204030204" pitchFamily="34" charset="0"/>
                <a:cs typeface="Calibri Light" panose="020F0302020204030204" pitchFamily="34" charset="0"/>
              </a:rPr>
              <a:t> </a:t>
            </a:r>
            <a:r>
              <a:rPr lang="en-US" sz="1600" b="1" dirty="0" err="1">
                <a:latin typeface="Calibri Light" panose="020F0302020204030204" pitchFamily="34" charset="0"/>
                <a:cs typeface="Calibri Light" panose="020F0302020204030204" pitchFamily="34" charset="0"/>
              </a:rPr>
              <a:t>Giang</a:t>
            </a:r>
            <a:endParaRPr lang="en-US" sz="1600" b="1" dirty="0">
              <a:latin typeface="Calibri Light" panose="020F0302020204030204" pitchFamily="34" charset="0"/>
              <a:cs typeface="Calibri Light" panose="020F0302020204030204" pitchFamily="34" charset="0"/>
            </a:endParaRPr>
          </a:p>
          <a:p>
            <a:r>
              <a:rPr lang="en-US" sz="1600" b="1" dirty="0">
                <a:latin typeface="Calibri Light" panose="020F0302020204030204" pitchFamily="34" charset="0"/>
                <a:cs typeface="Calibri Light" panose="020F0302020204030204" pitchFamily="34" charset="0"/>
              </a:rPr>
              <a:t>Ton That Hoi</a:t>
            </a:r>
          </a:p>
          <a:p>
            <a:r>
              <a:rPr lang="en-US" sz="1600" b="1" dirty="0">
                <a:latin typeface="Calibri Light" panose="020F0302020204030204" pitchFamily="34" charset="0"/>
                <a:cs typeface="Calibri Light" panose="020F0302020204030204" pitchFamily="34" charset="0"/>
              </a:rPr>
              <a:t>Lecturer: </a:t>
            </a:r>
            <a:r>
              <a:rPr lang="en-US" sz="1600" b="1" dirty="0" err="1">
                <a:latin typeface="Calibri Light" panose="020F0302020204030204" pitchFamily="34" charset="0"/>
                <a:cs typeface="Calibri Light" panose="020F0302020204030204" pitchFamily="34" charset="0"/>
              </a:rPr>
              <a:t>ThS</a:t>
            </a:r>
            <a:r>
              <a:rPr lang="en-US" sz="1600" b="1" dirty="0">
                <a:latin typeface="Calibri Light" panose="020F0302020204030204" pitchFamily="34" charset="0"/>
                <a:cs typeface="Calibri Light" panose="020F0302020204030204" pitchFamily="34" charset="0"/>
              </a:rPr>
              <a:t> Luong </a:t>
            </a:r>
            <a:r>
              <a:rPr lang="en-US" sz="1600" b="1" dirty="0" err="1">
                <a:latin typeface="Calibri Light" panose="020F0302020204030204" pitchFamily="34" charset="0"/>
                <a:cs typeface="Calibri Light" panose="020F0302020204030204" pitchFamily="34" charset="0"/>
              </a:rPr>
              <a:t>Khanh</a:t>
            </a:r>
            <a:r>
              <a:rPr lang="en-US" sz="1600" b="1" dirty="0">
                <a:latin typeface="Calibri Light" panose="020F0302020204030204" pitchFamily="34" charset="0"/>
                <a:cs typeface="Calibri Light" panose="020F0302020204030204" pitchFamily="34" charset="0"/>
              </a:rPr>
              <a:t> Ty</a:t>
            </a:r>
          </a:p>
        </p:txBody>
      </p:sp>
      <p:sp>
        <p:nvSpPr>
          <p:cNvPr id="3" name="Rectangle: Rounded Corners 2">
            <a:extLst>
              <a:ext uri="{FF2B5EF4-FFF2-40B4-BE49-F238E27FC236}">
                <a16:creationId xmlns:a16="http://schemas.microsoft.com/office/drawing/2014/main" id="{41770B06-7F4E-459E-AF0E-CF95D3F75A6B}"/>
              </a:ext>
            </a:extLst>
          </p:cNvPr>
          <p:cNvSpPr/>
          <p:nvPr/>
        </p:nvSpPr>
        <p:spPr>
          <a:xfrm>
            <a:off x="3138629" y="3359227"/>
            <a:ext cx="2619214" cy="14227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5" name="Rectangle 4">
            <a:extLst>
              <a:ext uri="{FF2B5EF4-FFF2-40B4-BE49-F238E27FC236}">
                <a16:creationId xmlns:a16="http://schemas.microsoft.com/office/drawing/2014/main" id="{A4680EEA-440C-400C-B619-AE616A74C6B7}"/>
              </a:ext>
            </a:extLst>
          </p:cNvPr>
          <p:cNvSpPr/>
          <p:nvPr/>
        </p:nvSpPr>
        <p:spPr>
          <a:xfrm>
            <a:off x="1371601" y="743919"/>
            <a:ext cx="6489914" cy="415354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9F8DDA7-ACDF-4694-88E4-40557590E6F7}"/>
              </a:ext>
            </a:extLst>
          </p:cNvPr>
          <p:cNvSpPr/>
          <p:nvPr/>
        </p:nvSpPr>
        <p:spPr>
          <a:xfrm>
            <a:off x="2239505" y="382022"/>
            <a:ext cx="2595966" cy="1567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3E2E31A-658B-476B-9068-C9A4AE2D6BCF}"/>
              </a:ext>
            </a:extLst>
          </p:cNvPr>
          <p:cNvSpPr txBox="1"/>
          <p:nvPr/>
        </p:nvSpPr>
        <p:spPr>
          <a:xfrm>
            <a:off x="2297624" y="92130"/>
            <a:ext cx="2595966" cy="492443"/>
          </a:xfrm>
          <a:prstGeom prst="rect">
            <a:avLst/>
          </a:prstGeom>
          <a:noFill/>
        </p:spPr>
        <p:txBody>
          <a:bodyPr wrap="square" rtlCol="0">
            <a:spAutoFit/>
          </a:bodyPr>
          <a:lstStyle/>
          <a:p>
            <a:r>
              <a:rPr lang="en-US" sz="2600" dirty="0">
                <a:latin typeface="Chau Philomene One" panose="020B0604020202020204" charset="0"/>
              </a:rPr>
              <a:t>Activity diagram</a:t>
            </a:r>
          </a:p>
        </p:txBody>
      </p:sp>
      <p:pic>
        <p:nvPicPr>
          <p:cNvPr id="3074" name="Picture 2">
            <a:extLst>
              <a:ext uri="{FF2B5EF4-FFF2-40B4-BE49-F238E27FC236}">
                <a16:creationId xmlns:a16="http://schemas.microsoft.com/office/drawing/2014/main" id="{E8733594-71E1-46C4-9921-E01E210FF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591" y="933517"/>
            <a:ext cx="6307808" cy="3774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035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5" name="Rectangle 4">
            <a:extLst>
              <a:ext uri="{FF2B5EF4-FFF2-40B4-BE49-F238E27FC236}">
                <a16:creationId xmlns:a16="http://schemas.microsoft.com/office/drawing/2014/main" id="{A4680EEA-440C-400C-B619-AE616A74C6B7}"/>
              </a:ext>
            </a:extLst>
          </p:cNvPr>
          <p:cNvSpPr/>
          <p:nvPr/>
        </p:nvSpPr>
        <p:spPr>
          <a:xfrm>
            <a:off x="3719592" y="123986"/>
            <a:ext cx="4742483" cy="48509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ECCB67B-6A53-4385-B52A-2D9C566E61C7}"/>
              </a:ext>
            </a:extLst>
          </p:cNvPr>
          <p:cNvGrpSpPr/>
          <p:nvPr/>
        </p:nvGrpSpPr>
        <p:grpSpPr>
          <a:xfrm>
            <a:off x="664084" y="1525723"/>
            <a:ext cx="2785820" cy="492443"/>
            <a:chOff x="108488" y="1393987"/>
            <a:chExt cx="2785820" cy="492443"/>
          </a:xfrm>
        </p:grpSpPr>
        <p:sp>
          <p:nvSpPr>
            <p:cNvPr id="3" name="Rectangle 2">
              <a:extLst>
                <a:ext uri="{FF2B5EF4-FFF2-40B4-BE49-F238E27FC236}">
                  <a16:creationId xmlns:a16="http://schemas.microsoft.com/office/drawing/2014/main" id="{89F8DDA7-ACDF-4694-88E4-40557590E6F7}"/>
                </a:ext>
              </a:extLst>
            </p:cNvPr>
            <p:cNvSpPr/>
            <p:nvPr/>
          </p:nvSpPr>
          <p:spPr>
            <a:xfrm>
              <a:off x="108488" y="1640209"/>
              <a:ext cx="2595966" cy="1567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3E2E31A-658B-476B-9068-C9A4AE2D6BCF}"/>
                </a:ext>
              </a:extLst>
            </p:cNvPr>
            <p:cNvSpPr txBox="1"/>
            <p:nvPr/>
          </p:nvSpPr>
          <p:spPr>
            <a:xfrm>
              <a:off x="298342" y="1393987"/>
              <a:ext cx="2595966" cy="492443"/>
            </a:xfrm>
            <a:prstGeom prst="rect">
              <a:avLst/>
            </a:prstGeom>
            <a:noFill/>
          </p:spPr>
          <p:txBody>
            <a:bodyPr wrap="square" rtlCol="0">
              <a:spAutoFit/>
            </a:bodyPr>
            <a:lstStyle/>
            <a:p>
              <a:r>
                <a:rPr lang="en-US" sz="2600" dirty="0">
                  <a:latin typeface="Chau Philomene One" panose="020B0604020202020204" charset="0"/>
                </a:rPr>
                <a:t>State diagram</a:t>
              </a:r>
            </a:p>
          </p:txBody>
        </p:sp>
      </p:grpSp>
      <p:pic>
        <p:nvPicPr>
          <p:cNvPr id="4098" name="Picture 2">
            <a:extLst>
              <a:ext uri="{FF2B5EF4-FFF2-40B4-BE49-F238E27FC236}">
                <a16:creationId xmlns:a16="http://schemas.microsoft.com/office/drawing/2014/main" id="{B2CCB39E-94A6-4B76-B4B8-8569B6F09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662" y="222141"/>
            <a:ext cx="4276725"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45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5" name="Rectangle 4">
            <a:extLst>
              <a:ext uri="{FF2B5EF4-FFF2-40B4-BE49-F238E27FC236}">
                <a16:creationId xmlns:a16="http://schemas.microsoft.com/office/drawing/2014/main" id="{A4680EEA-440C-400C-B619-AE616A74C6B7}"/>
              </a:ext>
            </a:extLst>
          </p:cNvPr>
          <p:cNvSpPr/>
          <p:nvPr/>
        </p:nvSpPr>
        <p:spPr>
          <a:xfrm>
            <a:off x="1480089" y="643180"/>
            <a:ext cx="5827362" cy="433177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ECCB67B-6A53-4385-B52A-2D9C566E61C7}"/>
              </a:ext>
            </a:extLst>
          </p:cNvPr>
          <p:cNvGrpSpPr/>
          <p:nvPr/>
        </p:nvGrpSpPr>
        <p:grpSpPr>
          <a:xfrm>
            <a:off x="1958193" y="0"/>
            <a:ext cx="2613807" cy="492443"/>
            <a:chOff x="108488" y="1393987"/>
            <a:chExt cx="2613807" cy="492443"/>
          </a:xfrm>
        </p:grpSpPr>
        <p:sp>
          <p:nvSpPr>
            <p:cNvPr id="3" name="Rectangle 2">
              <a:extLst>
                <a:ext uri="{FF2B5EF4-FFF2-40B4-BE49-F238E27FC236}">
                  <a16:creationId xmlns:a16="http://schemas.microsoft.com/office/drawing/2014/main" id="{89F8DDA7-ACDF-4694-88E4-40557590E6F7}"/>
                </a:ext>
              </a:extLst>
            </p:cNvPr>
            <p:cNvSpPr/>
            <p:nvPr/>
          </p:nvSpPr>
          <p:spPr>
            <a:xfrm>
              <a:off x="108488" y="1640209"/>
              <a:ext cx="2595966" cy="1567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3E2E31A-658B-476B-9068-C9A4AE2D6BCF}"/>
                </a:ext>
              </a:extLst>
            </p:cNvPr>
            <p:cNvSpPr txBox="1"/>
            <p:nvPr/>
          </p:nvSpPr>
          <p:spPr>
            <a:xfrm>
              <a:off x="126329" y="1393987"/>
              <a:ext cx="2595966" cy="492443"/>
            </a:xfrm>
            <a:prstGeom prst="rect">
              <a:avLst/>
            </a:prstGeom>
            <a:noFill/>
          </p:spPr>
          <p:txBody>
            <a:bodyPr wrap="square" rtlCol="0">
              <a:spAutoFit/>
            </a:bodyPr>
            <a:lstStyle/>
            <a:p>
              <a:r>
                <a:rPr lang="en-US" sz="2600" dirty="0">
                  <a:latin typeface="Chau Philomene One" panose="020B0604020202020204" charset="0"/>
                </a:rPr>
                <a:t>Sequence diagram</a:t>
              </a:r>
            </a:p>
          </p:txBody>
        </p:sp>
      </p:grpSp>
      <p:pic>
        <p:nvPicPr>
          <p:cNvPr id="1028" name="Picture 4">
            <a:extLst>
              <a:ext uri="{FF2B5EF4-FFF2-40B4-BE49-F238E27FC236}">
                <a16:creationId xmlns:a16="http://schemas.microsoft.com/office/drawing/2014/main" id="{A9A44F23-ECC9-425E-A376-DE5F53AC2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2957" y="786236"/>
            <a:ext cx="5381625" cy="404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291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5" name="Rectangle 4">
            <a:extLst>
              <a:ext uri="{FF2B5EF4-FFF2-40B4-BE49-F238E27FC236}">
                <a16:creationId xmlns:a16="http://schemas.microsoft.com/office/drawing/2014/main" id="{A4680EEA-440C-400C-B619-AE616A74C6B7}"/>
              </a:ext>
            </a:extLst>
          </p:cNvPr>
          <p:cNvSpPr/>
          <p:nvPr/>
        </p:nvSpPr>
        <p:spPr>
          <a:xfrm>
            <a:off x="232475" y="606748"/>
            <a:ext cx="5695627" cy="443926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BDF52314-6295-4A4D-AF06-91E95C2A98EA}"/>
              </a:ext>
            </a:extLst>
          </p:cNvPr>
          <p:cNvGrpSpPr/>
          <p:nvPr/>
        </p:nvGrpSpPr>
        <p:grpSpPr>
          <a:xfrm>
            <a:off x="5714033" y="36156"/>
            <a:ext cx="3351508" cy="492443"/>
            <a:chOff x="1683503" y="58740"/>
            <a:chExt cx="3351508" cy="492443"/>
          </a:xfrm>
        </p:grpSpPr>
        <p:sp>
          <p:nvSpPr>
            <p:cNvPr id="3" name="Rectangle 2">
              <a:extLst>
                <a:ext uri="{FF2B5EF4-FFF2-40B4-BE49-F238E27FC236}">
                  <a16:creationId xmlns:a16="http://schemas.microsoft.com/office/drawing/2014/main" id="{89F8DDA7-ACDF-4694-88E4-40557590E6F7}"/>
                </a:ext>
              </a:extLst>
            </p:cNvPr>
            <p:cNvSpPr/>
            <p:nvPr/>
          </p:nvSpPr>
          <p:spPr>
            <a:xfrm>
              <a:off x="1883043" y="304961"/>
              <a:ext cx="2952427" cy="16679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3E2E31A-658B-476B-9068-C9A4AE2D6BCF}"/>
                </a:ext>
              </a:extLst>
            </p:cNvPr>
            <p:cNvSpPr txBox="1"/>
            <p:nvPr/>
          </p:nvSpPr>
          <p:spPr>
            <a:xfrm>
              <a:off x="1683503" y="58740"/>
              <a:ext cx="3351508" cy="492443"/>
            </a:xfrm>
            <a:prstGeom prst="rect">
              <a:avLst/>
            </a:prstGeom>
            <a:noFill/>
          </p:spPr>
          <p:txBody>
            <a:bodyPr wrap="square" rtlCol="0">
              <a:spAutoFit/>
            </a:bodyPr>
            <a:lstStyle/>
            <a:p>
              <a:r>
                <a:rPr lang="en-US" sz="2600" dirty="0">
                  <a:latin typeface="Chau Philomene One" panose="020B0604020202020204" charset="0"/>
                </a:rPr>
                <a:t>Communication diagram</a:t>
              </a:r>
            </a:p>
          </p:txBody>
        </p:sp>
      </p:grpSp>
      <p:pic>
        <p:nvPicPr>
          <p:cNvPr id="5122" name="Picture 2">
            <a:extLst>
              <a:ext uri="{FF2B5EF4-FFF2-40B4-BE49-F238E27FC236}">
                <a16:creationId xmlns:a16="http://schemas.microsoft.com/office/drawing/2014/main" id="{977A2A3A-2ADA-4A18-969D-F9D2344287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47" y="761068"/>
            <a:ext cx="54006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093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53"/>
          <p:cNvSpPr/>
          <p:nvPr/>
        </p:nvSpPr>
        <p:spPr>
          <a:xfrm rot="-1200776">
            <a:off x="1484580" y="734106"/>
            <a:ext cx="1870659" cy="1870659"/>
          </a:xfrm>
          <a:prstGeom prst="star8">
            <a:avLst>
              <a:gd name="adj" fmla="val 2732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4" name="Google Shape;1374;p53"/>
          <p:cNvSpPr txBox="1">
            <a:spLocks noGrp="1"/>
          </p:cNvSpPr>
          <p:nvPr>
            <p:ph type="title"/>
          </p:nvPr>
        </p:nvSpPr>
        <p:spPr>
          <a:xfrm flipH="1">
            <a:off x="1646404" y="1137308"/>
            <a:ext cx="1503300" cy="111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grpSp>
        <p:nvGrpSpPr>
          <p:cNvPr id="1375" name="Google Shape;1375;p53"/>
          <p:cNvGrpSpPr/>
          <p:nvPr/>
        </p:nvGrpSpPr>
        <p:grpSpPr>
          <a:xfrm>
            <a:off x="4708017" y="576841"/>
            <a:ext cx="4073084" cy="3340934"/>
            <a:chOff x="4491041" y="526100"/>
            <a:chExt cx="4073084" cy="3340934"/>
          </a:xfrm>
        </p:grpSpPr>
        <p:sp>
          <p:nvSpPr>
            <p:cNvPr id="1376" name="Google Shape;1376;p53"/>
            <p:cNvSpPr/>
            <p:nvPr/>
          </p:nvSpPr>
          <p:spPr>
            <a:xfrm flipH="1">
              <a:off x="5757780" y="1716578"/>
              <a:ext cx="968112" cy="631805"/>
            </a:xfrm>
            <a:custGeom>
              <a:avLst/>
              <a:gdLst/>
              <a:ahLst/>
              <a:cxnLst/>
              <a:rect l="l" t="t" r="r" b="b"/>
              <a:pathLst>
                <a:path w="18219" h="11890" extrusionOk="0">
                  <a:moveTo>
                    <a:pt x="12292" y="1"/>
                  </a:moveTo>
                  <a:lnTo>
                    <a:pt x="4732" y="2744"/>
                  </a:lnTo>
                  <a:cubicBezTo>
                    <a:pt x="4732" y="2744"/>
                    <a:pt x="5085" y="4939"/>
                    <a:pt x="4500" y="5525"/>
                  </a:cubicBezTo>
                  <a:cubicBezTo>
                    <a:pt x="3403" y="6634"/>
                    <a:pt x="0" y="7146"/>
                    <a:pt x="1793" y="11890"/>
                  </a:cubicBezTo>
                  <a:lnTo>
                    <a:pt x="17451" y="11890"/>
                  </a:lnTo>
                  <a:cubicBezTo>
                    <a:pt x="17451" y="11890"/>
                    <a:pt x="18219" y="10000"/>
                    <a:pt x="16475" y="8902"/>
                  </a:cubicBezTo>
                  <a:cubicBezTo>
                    <a:pt x="16475" y="8902"/>
                    <a:pt x="15865" y="8476"/>
                    <a:pt x="16231" y="7195"/>
                  </a:cubicBezTo>
                  <a:cubicBezTo>
                    <a:pt x="16609" y="5927"/>
                    <a:pt x="15682" y="5012"/>
                    <a:pt x="14536" y="3647"/>
                  </a:cubicBezTo>
                  <a:lnTo>
                    <a:pt x="122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3"/>
            <p:cNvSpPr/>
            <p:nvPr/>
          </p:nvSpPr>
          <p:spPr>
            <a:xfrm flipH="1">
              <a:off x="5907477" y="1573378"/>
              <a:ext cx="568306" cy="542428"/>
            </a:xfrm>
            <a:custGeom>
              <a:avLst/>
              <a:gdLst/>
              <a:ahLst/>
              <a:cxnLst/>
              <a:rect l="l" t="t" r="r" b="b"/>
              <a:pathLst>
                <a:path w="10695" h="10208" extrusionOk="0">
                  <a:moveTo>
                    <a:pt x="5342" y="1"/>
                  </a:moveTo>
                  <a:cubicBezTo>
                    <a:pt x="2391" y="1"/>
                    <a:pt x="0" y="2293"/>
                    <a:pt x="0" y="5110"/>
                  </a:cubicBezTo>
                  <a:cubicBezTo>
                    <a:pt x="0" y="7927"/>
                    <a:pt x="2391" y="10207"/>
                    <a:pt x="5342" y="10207"/>
                  </a:cubicBezTo>
                  <a:cubicBezTo>
                    <a:pt x="8293" y="10207"/>
                    <a:pt x="10695" y="7927"/>
                    <a:pt x="10695" y="5110"/>
                  </a:cubicBezTo>
                  <a:cubicBezTo>
                    <a:pt x="10695" y="2293"/>
                    <a:pt x="8293" y="1"/>
                    <a:pt x="53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3"/>
            <p:cNvSpPr/>
            <p:nvPr/>
          </p:nvSpPr>
          <p:spPr>
            <a:xfrm flipH="1">
              <a:off x="5853025" y="1872848"/>
              <a:ext cx="167914" cy="146978"/>
            </a:xfrm>
            <a:custGeom>
              <a:avLst/>
              <a:gdLst/>
              <a:ahLst/>
              <a:cxnLst/>
              <a:rect l="l" t="t" r="r" b="b"/>
              <a:pathLst>
                <a:path w="3160" h="2766" extrusionOk="0">
                  <a:moveTo>
                    <a:pt x="1581" y="0"/>
                  </a:moveTo>
                  <a:cubicBezTo>
                    <a:pt x="1350" y="0"/>
                    <a:pt x="1117" y="59"/>
                    <a:pt x="903" y="181"/>
                  </a:cubicBezTo>
                  <a:cubicBezTo>
                    <a:pt x="233" y="559"/>
                    <a:pt x="1" y="1401"/>
                    <a:pt x="379" y="2071"/>
                  </a:cubicBezTo>
                  <a:cubicBezTo>
                    <a:pt x="634" y="2515"/>
                    <a:pt x="1099" y="2765"/>
                    <a:pt x="1581" y="2765"/>
                  </a:cubicBezTo>
                  <a:cubicBezTo>
                    <a:pt x="1814" y="2765"/>
                    <a:pt x="2050" y="2707"/>
                    <a:pt x="2269" y="2584"/>
                  </a:cubicBezTo>
                  <a:cubicBezTo>
                    <a:pt x="2927" y="2206"/>
                    <a:pt x="3159" y="1364"/>
                    <a:pt x="2781" y="706"/>
                  </a:cubicBezTo>
                  <a:cubicBezTo>
                    <a:pt x="2526" y="253"/>
                    <a:pt x="2059" y="0"/>
                    <a:pt x="1581" y="0"/>
                  </a:cubicBezTo>
                  <a:close/>
                </a:path>
              </a:pathLst>
            </a:custGeom>
            <a:solidFill>
              <a:srgbClr val="E39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3"/>
            <p:cNvSpPr/>
            <p:nvPr/>
          </p:nvSpPr>
          <p:spPr>
            <a:xfrm flipH="1">
              <a:off x="6092772" y="1950479"/>
              <a:ext cx="243689" cy="492531"/>
            </a:xfrm>
            <a:custGeom>
              <a:avLst/>
              <a:gdLst/>
              <a:ahLst/>
              <a:cxnLst/>
              <a:rect l="l" t="t" r="r" b="b"/>
              <a:pathLst>
                <a:path w="4586" h="9269" extrusionOk="0">
                  <a:moveTo>
                    <a:pt x="915" y="1"/>
                  </a:moveTo>
                  <a:lnTo>
                    <a:pt x="0" y="9024"/>
                  </a:lnTo>
                  <a:lnTo>
                    <a:pt x="4451" y="9268"/>
                  </a:lnTo>
                  <a:lnTo>
                    <a:pt x="4585" y="3135"/>
                  </a:lnTo>
                  <a:lnTo>
                    <a:pt x="915" y="1"/>
                  </a:lnTo>
                  <a:close/>
                </a:path>
              </a:pathLst>
            </a:custGeom>
            <a:solidFill>
              <a:srgbClr val="E39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3"/>
            <p:cNvSpPr/>
            <p:nvPr/>
          </p:nvSpPr>
          <p:spPr>
            <a:xfrm flipH="1">
              <a:off x="6094104" y="2085920"/>
              <a:ext cx="111482" cy="130931"/>
            </a:xfrm>
            <a:custGeom>
              <a:avLst/>
              <a:gdLst/>
              <a:ahLst/>
              <a:cxnLst/>
              <a:rect l="l" t="t" r="r" b="b"/>
              <a:pathLst>
                <a:path w="2098" h="2464" extrusionOk="0">
                  <a:moveTo>
                    <a:pt x="0" y="0"/>
                  </a:moveTo>
                  <a:cubicBezTo>
                    <a:pt x="86" y="2268"/>
                    <a:pt x="2061" y="2464"/>
                    <a:pt x="2061" y="2464"/>
                  </a:cubicBezTo>
                  <a:lnTo>
                    <a:pt x="2098" y="1122"/>
                  </a:lnTo>
                  <a:lnTo>
                    <a:pt x="0" y="0"/>
                  </a:lnTo>
                  <a:close/>
                </a:path>
              </a:pathLst>
            </a:custGeom>
            <a:solidFill>
              <a:srgbClr val="2F130C">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3"/>
            <p:cNvSpPr/>
            <p:nvPr/>
          </p:nvSpPr>
          <p:spPr>
            <a:xfrm flipH="1">
              <a:off x="5878308" y="1623697"/>
              <a:ext cx="482648" cy="537326"/>
            </a:xfrm>
            <a:custGeom>
              <a:avLst/>
              <a:gdLst/>
              <a:ahLst/>
              <a:cxnLst/>
              <a:rect l="l" t="t" r="r" b="b"/>
              <a:pathLst>
                <a:path w="9083" h="10112" extrusionOk="0">
                  <a:moveTo>
                    <a:pt x="4619" y="0"/>
                  </a:moveTo>
                  <a:cubicBezTo>
                    <a:pt x="2209" y="0"/>
                    <a:pt x="0" y="2041"/>
                    <a:pt x="656" y="6090"/>
                  </a:cubicBezTo>
                  <a:cubicBezTo>
                    <a:pt x="1242" y="9736"/>
                    <a:pt x="4119" y="10016"/>
                    <a:pt x="4119" y="10016"/>
                  </a:cubicBezTo>
                  <a:cubicBezTo>
                    <a:pt x="4452" y="10081"/>
                    <a:pt x="4768" y="10111"/>
                    <a:pt x="5065" y="10111"/>
                  </a:cubicBezTo>
                  <a:cubicBezTo>
                    <a:pt x="6914" y="10111"/>
                    <a:pt x="8082" y="8934"/>
                    <a:pt x="8607" y="7358"/>
                  </a:cubicBezTo>
                  <a:cubicBezTo>
                    <a:pt x="9083" y="5956"/>
                    <a:pt x="8558" y="3614"/>
                    <a:pt x="8302" y="2297"/>
                  </a:cubicBezTo>
                  <a:cubicBezTo>
                    <a:pt x="8217" y="1846"/>
                    <a:pt x="7985" y="1432"/>
                    <a:pt x="7631" y="1139"/>
                  </a:cubicBezTo>
                  <a:cubicBezTo>
                    <a:pt x="6732" y="379"/>
                    <a:pt x="5657" y="0"/>
                    <a:pt x="4619" y="0"/>
                  </a:cubicBezTo>
                  <a:close/>
                </a:path>
              </a:pathLst>
            </a:custGeom>
            <a:solidFill>
              <a:srgbClr val="E39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3"/>
            <p:cNvSpPr/>
            <p:nvPr/>
          </p:nvSpPr>
          <p:spPr>
            <a:xfrm flipH="1">
              <a:off x="5954144" y="2005580"/>
              <a:ext cx="129656" cy="57176"/>
            </a:xfrm>
            <a:custGeom>
              <a:avLst/>
              <a:gdLst/>
              <a:ahLst/>
              <a:cxnLst/>
              <a:rect l="l" t="t" r="r" b="b"/>
              <a:pathLst>
                <a:path w="2440" h="1076" extrusionOk="0">
                  <a:moveTo>
                    <a:pt x="2440" y="0"/>
                  </a:moveTo>
                  <a:lnTo>
                    <a:pt x="1" y="25"/>
                  </a:lnTo>
                  <a:cubicBezTo>
                    <a:pt x="36" y="623"/>
                    <a:pt x="524" y="1075"/>
                    <a:pt x="1115" y="1075"/>
                  </a:cubicBezTo>
                  <a:cubicBezTo>
                    <a:pt x="1138" y="1075"/>
                    <a:pt x="1161" y="1075"/>
                    <a:pt x="1184" y="1073"/>
                  </a:cubicBezTo>
                  <a:cubicBezTo>
                    <a:pt x="2294" y="1073"/>
                    <a:pt x="2440" y="0"/>
                    <a:pt x="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3"/>
            <p:cNvSpPr/>
            <p:nvPr/>
          </p:nvSpPr>
          <p:spPr>
            <a:xfrm flipH="1">
              <a:off x="6074811" y="1623910"/>
              <a:ext cx="280460" cy="274296"/>
            </a:xfrm>
            <a:custGeom>
              <a:avLst/>
              <a:gdLst/>
              <a:ahLst/>
              <a:cxnLst/>
              <a:rect l="l" t="t" r="r" b="b"/>
              <a:pathLst>
                <a:path w="5278" h="5162" extrusionOk="0">
                  <a:moveTo>
                    <a:pt x="3183" y="1"/>
                  </a:moveTo>
                  <a:cubicBezTo>
                    <a:pt x="3183" y="1"/>
                    <a:pt x="1" y="745"/>
                    <a:pt x="183" y="5159"/>
                  </a:cubicBezTo>
                  <a:lnTo>
                    <a:pt x="903" y="5159"/>
                  </a:lnTo>
                  <a:cubicBezTo>
                    <a:pt x="907" y="5161"/>
                    <a:pt x="913" y="5162"/>
                    <a:pt x="919" y="5162"/>
                  </a:cubicBezTo>
                  <a:cubicBezTo>
                    <a:pt x="1278" y="5162"/>
                    <a:pt x="5277" y="2681"/>
                    <a:pt x="3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3"/>
            <p:cNvSpPr/>
            <p:nvPr/>
          </p:nvSpPr>
          <p:spPr>
            <a:xfrm flipH="1">
              <a:off x="5930811" y="1573378"/>
              <a:ext cx="325308" cy="172431"/>
            </a:xfrm>
            <a:custGeom>
              <a:avLst/>
              <a:gdLst/>
              <a:ahLst/>
              <a:cxnLst/>
              <a:rect l="l" t="t" r="r" b="b"/>
              <a:pathLst>
                <a:path w="6122" h="3245" extrusionOk="0">
                  <a:moveTo>
                    <a:pt x="1451" y="1"/>
                  </a:moveTo>
                  <a:lnTo>
                    <a:pt x="0" y="3244"/>
                  </a:lnTo>
                  <a:lnTo>
                    <a:pt x="1671" y="1952"/>
                  </a:lnTo>
                  <a:cubicBezTo>
                    <a:pt x="1671" y="1952"/>
                    <a:pt x="2357" y="1785"/>
                    <a:pt x="3248" y="1785"/>
                  </a:cubicBezTo>
                  <a:cubicBezTo>
                    <a:pt x="4163" y="1785"/>
                    <a:pt x="5294" y="1961"/>
                    <a:pt x="6122" y="2671"/>
                  </a:cubicBezTo>
                  <a:cubicBezTo>
                    <a:pt x="6122" y="2671"/>
                    <a:pt x="5329" y="135"/>
                    <a:pt x="1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3"/>
            <p:cNvSpPr/>
            <p:nvPr/>
          </p:nvSpPr>
          <p:spPr>
            <a:xfrm flipH="1">
              <a:off x="6283263" y="1459563"/>
              <a:ext cx="250862" cy="228332"/>
            </a:xfrm>
            <a:custGeom>
              <a:avLst/>
              <a:gdLst/>
              <a:ahLst/>
              <a:cxnLst/>
              <a:rect l="l" t="t" r="r" b="b"/>
              <a:pathLst>
                <a:path w="4721" h="4297" extrusionOk="0">
                  <a:moveTo>
                    <a:pt x="2361" y="1"/>
                  </a:moveTo>
                  <a:cubicBezTo>
                    <a:pt x="2198" y="1"/>
                    <a:pt x="2032" y="19"/>
                    <a:pt x="1867" y="57"/>
                  </a:cubicBezTo>
                  <a:cubicBezTo>
                    <a:pt x="708" y="326"/>
                    <a:pt x="1" y="1484"/>
                    <a:pt x="269" y="2643"/>
                  </a:cubicBezTo>
                  <a:cubicBezTo>
                    <a:pt x="500" y="3627"/>
                    <a:pt x="1386" y="4296"/>
                    <a:pt x="2365" y="4296"/>
                  </a:cubicBezTo>
                  <a:cubicBezTo>
                    <a:pt x="2527" y="4296"/>
                    <a:pt x="2690" y="4278"/>
                    <a:pt x="2854" y="4240"/>
                  </a:cubicBezTo>
                  <a:cubicBezTo>
                    <a:pt x="4001" y="3972"/>
                    <a:pt x="4720" y="2813"/>
                    <a:pt x="4452" y="1655"/>
                  </a:cubicBezTo>
                  <a:cubicBezTo>
                    <a:pt x="4222" y="662"/>
                    <a:pt x="3338" y="1"/>
                    <a:pt x="23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3"/>
            <p:cNvSpPr/>
            <p:nvPr/>
          </p:nvSpPr>
          <p:spPr>
            <a:xfrm flipH="1">
              <a:off x="6260633" y="1821573"/>
              <a:ext cx="68069" cy="153621"/>
            </a:xfrm>
            <a:custGeom>
              <a:avLst/>
              <a:gdLst/>
              <a:ahLst/>
              <a:cxnLst/>
              <a:rect l="l" t="t" r="r" b="b"/>
              <a:pathLst>
                <a:path w="1281" h="2891" extrusionOk="0">
                  <a:moveTo>
                    <a:pt x="1281" y="0"/>
                  </a:moveTo>
                  <a:lnTo>
                    <a:pt x="1" y="244"/>
                  </a:lnTo>
                  <a:lnTo>
                    <a:pt x="1000" y="2890"/>
                  </a:lnTo>
                  <a:lnTo>
                    <a:pt x="1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3"/>
            <p:cNvSpPr/>
            <p:nvPr/>
          </p:nvSpPr>
          <p:spPr>
            <a:xfrm flipH="1">
              <a:off x="6238577" y="1875771"/>
              <a:ext cx="211275" cy="178170"/>
            </a:xfrm>
            <a:custGeom>
              <a:avLst/>
              <a:gdLst/>
              <a:ahLst/>
              <a:cxnLst/>
              <a:rect l="l" t="t" r="r" b="b"/>
              <a:pathLst>
                <a:path w="3976" h="3353" extrusionOk="0">
                  <a:moveTo>
                    <a:pt x="1895" y="0"/>
                  </a:moveTo>
                  <a:cubicBezTo>
                    <a:pt x="1731" y="0"/>
                    <a:pt x="1562" y="25"/>
                    <a:pt x="1390" y="78"/>
                  </a:cubicBezTo>
                  <a:cubicBezTo>
                    <a:pt x="500" y="334"/>
                    <a:pt x="0" y="1273"/>
                    <a:pt x="268" y="2163"/>
                  </a:cubicBezTo>
                  <a:cubicBezTo>
                    <a:pt x="508" y="2941"/>
                    <a:pt x="1193" y="3353"/>
                    <a:pt x="1882" y="3353"/>
                  </a:cubicBezTo>
                  <a:cubicBezTo>
                    <a:pt x="2456" y="3353"/>
                    <a:pt x="3032" y="3066"/>
                    <a:pt x="3354" y="2468"/>
                  </a:cubicBezTo>
                  <a:cubicBezTo>
                    <a:pt x="3976" y="1309"/>
                    <a:pt x="3088" y="0"/>
                    <a:pt x="1895" y="0"/>
                  </a:cubicBezTo>
                  <a:close/>
                </a:path>
              </a:pathLst>
            </a:custGeom>
            <a:solidFill>
              <a:srgbClr val="E39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3"/>
            <p:cNvSpPr/>
            <p:nvPr/>
          </p:nvSpPr>
          <p:spPr>
            <a:xfrm flipH="1">
              <a:off x="5756474" y="2484381"/>
              <a:ext cx="290343" cy="977199"/>
            </a:xfrm>
            <a:custGeom>
              <a:avLst/>
              <a:gdLst/>
              <a:ahLst/>
              <a:cxnLst/>
              <a:rect l="l" t="t" r="r" b="b"/>
              <a:pathLst>
                <a:path w="5464" h="18390" extrusionOk="0">
                  <a:moveTo>
                    <a:pt x="3061" y="1"/>
                  </a:moveTo>
                  <a:lnTo>
                    <a:pt x="0" y="1769"/>
                  </a:lnTo>
                  <a:lnTo>
                    <a:pt x="98" y="15731"/>
                  </a:lnTo>
                  <a:cubicBezTo>
                    <a:pt x="98" y="17217"/>
                    <a:pt x="1327" y="18389"/>
                    <a:pt x="2768" y="18389"/>
                  </a:cubicBezTo>
                  <a:cubicBezTo>
                    <a:pt x="2913" y="18389"/>
                    <a:pt x="3059" y="18378"/>
                    <a:pt x="3207" y="18353"/>
                  </a:cubicBezTo>
                  <a:cubicBezTo>
                    <a:pt x="4500" y="18146"/>
                    <a:pt x="5463" y="17024"/>
                    <a:pt x="5463" y="15707"/>
                  </a:cubicBezTo>
                  <a:lnTo>
                    <a:pt x="5463" y="5110"/>
                  </a:lnTo>
                  <a:cubicBezTo>
                    <a:pt x="5463" y="1428"/>
                    <a:pt x="3061" y="1"/>
                    <a:pt x="3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3"/>
            <p:cNvSpPr/>
            <p:nvPr/>
          </p:nvSpPr>
          <p:spPr>
            <a:xfrm flipH="1">
              <a:off x="5365754" y="2954149"/>
              <a:ext cx="668151" cy="519207"/>
            </a:xfrm>
            <a:custGeom>
              <a:avLst/>
              <a:gdLst/>
              <a:ahLst/>
              <a:cxnLst/>
              <a:rect l="l" t="t" r="r" b="b"/>
              <a:pathLst>
                <a:path w="12574" h="9771" extrusionOk="0">
                  <a:moveTo>
                    <a:pt x="11415" y="1"/>
                  </a:moveTo>
                  <a:lnTo>
                    <a:pt x="1501" y="5647"/>
                  </a:lnTo>
                  <a:cubicBezTo>
                    <a:pt x="464" y="6147"/>
                    <a:pt x="1" y="7390"/>
                    <a:pt x="464" y="8451"/>
                  </a:cubicBezTo>
                  <a:cubicBezTo>
                    <a:pt x="823" y="9296"/>
                    <a:pt x="1629" y="9771"/>
                    <a:pt x="2461" y="9771"/>
                  </a:cubicBezTo>
                  <a:cubicBezTo>
                    <a:pt x="2903" y="9771"/>
                    <a:pt x="3351" y="9637"/>
                    <a:pt x="3745" y="9354"/>
                  </a:cubicBezTo>
                  <a:lnTo>
                    <a:pt x="12573" y="1488"/>
                  </a:lnTo>
                  <a:lnTo>
                    <a:pt x="11415" y="1"/>
                  </a:lnTo>
                  <a:close/>
                </a:path>
              </a:pathLst>
            </a:custGeom>
            <a:solidFill>
              <a:srgbClr val="E39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3"/>
            <p:cNvSpPr/>
            <p:nvPr/>
          </p:nvSpPr>
          <p:spPr>
            <a:xfrm flipH="1">
              <a:off x="4977020" y="2783532"/>
              <a:ext cx="450393" cy="283435"/>
            </a:xfrm>
            <a:custGeom>
              <a:avLst/>
              <a:gdLst/>
              <a:ahLst/>
              <a:cxnLst/>
              <a:rect l="l" t="t" r="r" b="b"/>
              <a:pathLst>
                <a:path w="8476" h="5334" extrusionOk="0">
                  <a:moveTo>
                    <a:pt x="3180" y="0"/>
                  </a:moveTo>
                  <a:cubicBezTo>
                    <a:pt x="3097" y="0"/>
                    <a:pt x="3013" y="25"/>
                    <a:pt x="2940" y="78"/>
                  </a:cubicBezTo>
                  <a:lnTo>
                    <a:pt x="1964" y="712"/>
                  </a:lnTo>
                  <a:cubicBezTo>
                    <a:pt x="1415" y="1065"/>
                    <a:pt x="964" y="1553"/>
                    <a:pt x="635" y="2114"/>
                  </a:cubicBezTo>
                  <a:lnTo>
                    <a:pt x="1" y="3212"/>
                  </a:lnTo>
                  <a:lnTo>
                    <a:pt x="74" y="5333"/>
                  </a:lnTo>
                  <a:lnTo>
                    <a:pt x="6574" y="4724"/>
                  </a:lnTo>
                  <a:cubicBezTo>
                    <a:pt x="6696" y="4712"/>
                    <a:pt x="6805" y="4651"/>
                    <a:pt x="6854" y="4541"/>
                  </a:cubicBezTo>
                  <a:cubicBezTo>
                    <a:pt x="6964" y="4309"/>
                    <a:pt x="6805" y="4041"/>
                    <a:pt x="6549" y="4041"/>
                  </a:cubicBezTo>
                  <a:lnTo>
                    <a:pt x="4769" y="4041"/>
                  </a:lnTo>
                  <a:lnTo>
                    <a:pt x="7671" y="3663"/>
                  </a:lnTo>
                  <a:cubicBezTo>
                    <a:pt x="7817" y="3651"/>
                    <a:pt x="7939" y="3529"/>
                    <a:pt x="7964" y="3382"/>
                  </a:cubicBezTo>
                  <a:lnTo>
                    <a:pt x="7976" y="3346"/>
                  </a:lnTo>
                  <a:cubicBezTo>
                    <a:pt x="8013" y="3126"/>
                    <a:pt x="7842" y="2931"/>
                    <a:pt x="7622" y="2931"/>
                  </a:cubicBezTo>
                  <a:lnTo>
                    <a:pt x="4830" y="2992"/>
                  </a:lnTo>
                  <a:lnTo>
                    <a:pt x="8195" y="2297"/>
                  </a:lnTo>
                  <a:cubicBezTo>
                    <a:pt x="8366" y="2260"/>
                    <a:pt x="8476" y="2102"/>
                    <a:pt x="8452" y="1931"/>
                  </a:cubicBezTo>
                  <a:lnTo>
                    <a:pt x="8452" y="1822"/>
                  </a:lnTo>
                  <a:cubicBezTo>
                    <a:pt x="8430" y="1652"/>
                    <a:pt x="8271" y="1519"/>
                    <a:pt x="8102" y="1519"/>
                  </a:cubicBezTo>
                  <a:cubicBezTo>
                    <a:pt x="8076" y="1519"/>
                    <a:pt x="8050" y="1522"/>
                    <a:pt x="8025" y="1529"/>
                  </a:cubicBezTo>
                  <a:lnTo>
                    <a:pt x="4769" y="2102"/>
                  </a:lnTo>
                  <a:lnTo>
                    <a:pt x="7488" y="1224"/>
                  </a:lnTo>
                  <a:cubicBezTo>
                    <a:pt x="7635" y="1175"/>
                    <a:pt x="7720" y="1017"/>
                    <a:pt x="7695" y="846"/>
                  </a:cubicBezTo>
                  <a:lnTo>
                    <a:pt x="7671" y="712"/>
                  </a:lnTo>
                  <a:cubicBezTo>
                    <a:pt x="7641" y="541"/>
                    <a:pt x="7494" y="428"/>
                    <a:pt x="7335" y="428"/>
                  </a:cubicBezTo>
                  <a:cubicBezTo>
                    <a:pt x="7301" y="428"/>
                    <a:pt x="7266" y="433"/>
                    <a:pt x="7232" y="444"/>
                  </a:cubicBezTo>
                  <a:lnTo>
                    <a:pt x="2610" y="1773"/>
                  </a:lnTo>
                  <a:lnTo>
                    <a:pt x="3464" y="895"/>
                  </a:lnTo>
                  <a:cubicBezTo>
                    <a:pt x="3635" y="724"/>
                    <a:pt x="3684" y="480"/>
                    <a:pt x="3586" y="261"/>
                  </a:cubicBezTo>
                  <a:cubicBezTo>
                    <a:pt x="3513" y="98"/>
                    <a:pt x="3348" y="0"/>
                    <a:pt x="3180" y="0"/>
                  </a:cubicBezTo>
                  <a:close/>
                </a:path>
              </a:pathLst>
            </a:custGeom>
            <a:solidFill>
              <a:srgbClr val="FFA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3"/>
            <p:cNvSpPr/>
            <p:nvPr/>
          </p:nvSpPr>
          <p:spPr>
            <a:xfrm flipH="1">
              <a:off x="5884137" y="2382043"/>
              <a:ext cx="966837" cy="1334655"/>
            </a:xfrm>
            <a:custGeom>
              <a:avLst/>
              <a:gdLst/>
              <a:ahLst/>
              <a:cxnLst/>
              <a:rect l="l" t="t" r="r" b="b"/>
              <a:pathLst>
                <a:path w="18195" h="25117" extrusionOk="0">
                  <a:moveTo>
                    <a:pt x="15244" y="0"/>
                  </a:moveTo>
                  <a:lnTo>
                    <a:pt x="7744" y="378"/>
                  </a:lnTo>
                  <a:cubicBezTo>
                    <a:pt x="7744" y="378"/>
                    <a:pt x="3367" y="1329"/>
                    <a:pt x="1684" y="5402"/>
                  </a:cubicBezTo>
                  <a:cubicBezTo>
                    <a:pt x="1" y="9475"/>
                    <a:pt x="1172" y="23511"/>
                    <a:pt x="1172" y="23511"/>
                  </a:cubicBezTo>
                  <a:cubicBezTo>
                    <a:pt x="1172" y="23511"/>
                    <a:pt x="4583" y="25117"/>
                    <a:pt x="8946" y="25117"/>
                  </a:cubicBezTo>
                  <a:cubicBezTo>
                    <a:pt x="11406" y="25117"/>
                    <a:pt x="14168" y="24606"/>
                    <a:pt x="16792" y="23011"/>
                  </a:cubicBezTo>
                  <a:lnTo>
                    <a:pt x="18195" y="1915"/>
                  </a:lnTo>
                  <a:cubicBezTo>
                    <a:pt x="18195" y="1915"/>
                    <a:pt x="16561" y="744"/>
                    <a:pt x="15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3"/>
            <p:cNvSpPr/>
            <p:nvPr/>
          </p:nvSpPr>
          <p:spPr>
            <a:xfrm flipH="1">
              <a:off x="6031235" y="2332786"/>
              <a:ext cx="407618" cy="358997"/>
            </a:xfrm>
            <a:custGeom>
              <a:avLst/>
              <a:gdLst/>
              <a:ahLst/>
              <a:cxnLst/>
              <a:rect l="l" t="t" r="r" b="b"/>
              <a:pathLst>
                <a:path w="7671" h="6756" extrusionOk="0">
                  <a:moveTo>
                    <a:pt x="3354" y="0"/>
                  </a:moveTo>
                  <a:cubicBezTo>
                    <a:pt x="3354" y="0"/>
                    <a:pt x="2122" y="269"/>
                    <a:pt x="0" y="1305"/>
                  </a:cubicBezTo>
                  <a:cubicBezTo>
                    <a:pt x="0" y="1305"/>
                    <a:pt x="3183" y="3781"/>
                    <a:pt x="5707" y="6756"/>
                  </a:cubicBezTo>
                  <a:cubicBezTo>
                    <a:pt x="5707" y="6756"/>
                    <a:pt x="7671" y="4744"/>
                    <a:pt x="7488" y="927"/>
                  </a:cubicBezTo>
                  <a:lnTo>
                    <a:pt x="5000" y="0"/>
                  </a:lnTo>
                  <a:close/>
                </a:path>
              </a:pathLst>
            </a:custGeom>
            <a:solidFill>
              <a:srgbClr val="E39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3"/>
            <p:cNvSpPr/>
            <p:nvPr/>
          </p:nvSpPr>
          <p:spPr>
            <a:xfrm flipH="1">
              <a:off x="6789313" y="2257600"/>
              <a:ext cx="728409" cy="1440664"/>
            </a:xfrm>
            <a:custGeom>
              <a:avLst/>
              <a:gdLst/>
              <a:ahLst/>
              <a:cxnLst/>
              <a:rect l="l" t="t" r="r" b="b"/>
              <a:pathLst>
                <a:path w="13708" h="27112" extrusionOk="0">
                  <a:moveTo>
                    <a:pt x="2952" y="1"/>
                  </a:moveTo>
                  <a:lnTo>
                    <a:pt x="1" y="10732"/>
                  </a:lnTo>
                  <a:lnTo>
                    <a:pt x="2086" y="26828"/>
                  </a:lnTo>
                  <a:cubicBezTo>
                    <a:pt x="2086" y="26828"/>
                    <a:pt x="3492" y="27112"/>
                    <a:pt x="5467" y="27112"/>
                  </a:cubicBezTo>
                  <a:cubicBezTo>
                    <a:pt x="7421" y="27112"/>
                    <a:pt x="9933" y="26834"/>
                    <a:pt x="12195" y="25731"/>
                  </a:cubicBezTo>
                  <a:lnTo>
                    <a:pt x="13707" y="6634"/>
                  </a:lnTo>
                  <a:lnTo>
                    <a:pt x="8305" y="1135"/>
                  </a:lnTo>
                  <a:lnTo>
                    <a:pt x="29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3"/>
            <p:cNvSpPr/>
            <p:nvPr/>
          </p:nvSpPr>
          <p:spPr>
            <a:xfrm flipH="1">
              <a:off x="7319990" y="2257600"/>
              <a:ext cx="432274" cy="1513728"/>
            </a:xfrm>
            <a:custGeom>
              <a:avLst/>
              <a:gdLst/>
              <a:ahLst/>
              <a:cxnLst/>
              <a:rect l="l" t="t" r="r" b="b"/>
              <a:pathLst>
                <a:path w="8135" h="28487" extrusionOk="0">
                  <a:moveTo>
                    <a:pt x="7366" y="1"/>
                  </a:moveTo>
                  <a:cubicBezTo>
                    <a:pt x="5476" y="220"/>
                    <a:pt x="3622" y="696"/>
                    <a:pt x="1854" y="1403"/>
                  </a:cubicBezTo>
                  <a:cubicBezTo>
                    <a:pt x="1354" y="1610"/>
                    <a:pt x="1000" y="2086"/>
                    <a:pt x="964" y="2647"/>
                  </a:cubicBezTo>
                  <a:lnTo>
                    <a:pt x="501" y="8976"/>
                  </a:lnTo>
                  <a:lnTo>
                    <a:pt x="74" y="23658"/>
                  </a:lnTo>
                  <a:cubicBezTo>
                    <a:pt x="1" y="25853"/>
                    <a:pt x="1635" y="27743"/>
                    <a:pt x="3817" y="27999"/>
                  </a:cubicBezTo>
                  <a:lnTo>
                    <a:pt x="7939" y="28487"/>
                  </a:lnTo>
                  <a:cubicBezTo>
                    <a:pt x="8134" y="19048"/>
                    <a:pt x="7366" y="1"/>
                    <a:pt x="7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3"/>
            <p:cNvSpPr/>
            <p:nvPr/>
          </p:nvSpPr>
          <p:spPr>
            <a:xfrm flipH="1">
              <a:off x="7899269" y="3370145"/>
              <a:ext cx="664856" cy="496889"/>
            </a:xfrm>
            <a:custGeom>
              <a:avLst/>
              <a:gdLst/>
              <a:ahLst/>
              <a:cxnLst/>
              <a:rect l="l" t="t" r="r" b="b"/>
              <a:pathLst>
                <a:path w="12512" h="9351" extrusionOk="0">
                  <a:moveTo>
                    <a:pt x="8536" y="0"/>
                  </a:moveTo>
                  <a:lnTo>
                    <a:pt x="7061" y="2586"/>
                  </a:lnTo>
                  <a:cubicBezTo>
                    <a:pt x="7061" y="2586"/>
                    <a:pt x="4158" y="2768"/>
                    <a:pt x="1500" y="4024"/>
                  </a:cubicBezTo>
                  <a:cubicBezTo>
                    <a:pt x="1354" y="4098"/>
                    <a:pt x="1268" y="4256"/>
                    <a:pt x="1293" y="4415"/>
                  </a:cubicBezTo>
                  <a:cubicBezTo>
                    <a:pt x="1323" y="4588"/>
                    <a:pt x="1481" y="4710"/>
                    <a:pt x="1653" y="4710"/>
                  </a:cubicBezTo>
                  <a:cubicBezTo>
                    <a:pt x="1687" y="4710"/>
                    <a:pt x="1722" y="4705"/>
                    <a:pt x="1756" y="4695"/>
                  </a:cubicBezTo>
                  <a:lnTo>
                    <a:pt x="3732" y="4098"/>
                  </a:lnTo>
                  <a:lnTo>
                    <a:pt x="3732" y="4098"/>
                  </a:lnTo>
                  <a:cubicBezTo>
                    <a:pt x="2549" y="4585"/>
                    <a:pt x="1402" y="5146"/>
                    <a:pt x="281" y="5768"/>
                  </a:cubicBezTo>
                  <a:cubicBezTo>
                    <a:pt x="85" y="5890"/>
                    <a:pt x="0" y="6146"/>
                    <a:pt x="98" y="6354"/>
                  </a:cubicBezTo>
                  <a:cubicBezTo>
                    <a:pt x="180" y="6510"/>
                    <a:pt x="340" y="6604"/>
                    <a:pt x="507" y="6604"/>
                  </a:cubicBezTo>
                  <a:cubicBezTo>
                    <a:pt x="562" y="6604"/>
                    <a:pt x="617" y="6594"/>
                    <a:pt x="671" y="6573"/>
                  </a:cubicBezTo>
                  <a:lnTo>
                    <a:pt x="3890" y="5329"/>
                  </a:lnTo>
                  <a:lnTo>
                    <a:pt x="890" y="6988"/>
                  </a:lnTo>
                  <a:cubicBezTo>
                    <a:pt x="659" y="7110"/>
                    <a:pt x="561" y="7402"/>
                    <a:pt x="683" y="7646"/>
                  </a:cubicBezTo>
                  <a:cubicBezTo>
                    <a:pt x="769" y="7819"/>
                    <a:pt x="941" y="7918"/>
                    <a:pt x="1121" y="7918"/>
                  </a:cubicBezTo>
                  <a:cubicBezTo>
                    <a:pt x="1195" y="7918"/>
                    <a:pt x="1270" y="7901"/>
                    <a:pt x="1341" y="7866"/>
                  </a:cubicBezTo>
                  <a:lnTo>
                    <a:pt x="4256" y="6463"/>
                  </a:lnTo>
                  <a:lnTo>
                    <a:pt x="4256" y="6463"/>
                  </a:lnTo>
                  <a:lnTo>
                    <a:pt x="1988" y="8061"/>
                  </a:lnTo>
                  <a:cubicBezTo>
                    <a:pt x="1695" y="8268"/>
                    <a:pt x="1658" y="8683"/>
                    <a:pt x="1915" y="8939"/>
                  </a:cubicBezTo>
                  <a:cubicBezTo>
                    <a:pt x="2026" y="9050"/>
                    <a:pt x="2173" y="9106"/>
                    <a:pt x="2320" y="9106"/>
                  </a:cubicBezTo>
                  <a:cubicBezTo>
                    <a:pt x="2430" y="9106"/>
                    <a:pt x="2540" y="9075"/>
                    <a:pt x="2634" y="9012"/>
                  </a:cubicBezTo>
                  <a:cubicBezTo>
                    <a:pt x="3512" y="8422"/>
                    <a:pt x="5709" y="7085"/>
                    <a:pt x="7173" y="7085"/>
                  </a:cubicBezTo>
                  <a:cubicBezTo>
                    <a:pt x="7193" y="7085"/>
                    <a:pt x="7212" y="7085"/>
                    <a:pt x="7231" y="7085"/>
                  </a:cubicBezTo>
                  <a:cubicBezTo>
                    <a:pt x="6951" y="7500"/>
                    <a:pt x="6634" y="7878"/>
                    <a:pt x="6268" y="8232"/>
                  </a:cubicBezTo>
                  <a:cubicBezTo>
                    <a:pt x="5975" y="8512"/>
                    <a:pt x="6000" y="8988"/>
                    <a:pt x="6329" y="9231"/>
                  </a:cubicBezTo>
                  <a:cubicBezTo>
                    <a:pt x="6445" y="9311"/>
                    <a:pt x="6576" y="9350"/>
                    <a:pt x="6707" y="9350"/>
                  </a:cubicBezTo>
                  <a:cubicBezTo>
                    <a:pt x="6838" y="9350"/>
                    <a:pt x="6969" y="9311"/>
                    <a:pt x="7085" y="9231"/>
                  </a:cubicBezTo>
                  <a:lnTo>
                    <a:pt x="8792" y="8049"/>
                  </a:lnTo>
                  <a:cubicBezTo>
                    <a:pt x="9121" y="7829"/>
                    <a:pt x="9353" y="7500"/>
                    <a:pt x="9463" y="7110"/>
                  </a:cubicBezTo>
                  <a:lnTo>
                    <a:pt x="10036" y="5049"/>
                  </a:lnTo>
                  <a:lnTo>
                    <a:pt x="12511" y="2695"/>
                  </a:lnTo>
                  <a:lnTo>
                    <a:pt x="85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3"/>
            <p:cNvSpPr/>
            <p:nvPr/>
          </p:nvSpPr>
          <p:spPr>
            <a:xfrm flipH="1">
              <a:off x="7541611" y="2327579"/>
              <a:ext cx="670702" cy="1360798"/>
            </a:xfrm>
            <a:custGeom>
              <a:avLst/>
              <a:gdLst/>
              <a:ahLst/>
              <a:cxnLst/>
              <a:rect l="l" t="t" r="r" b="b"/>
              <a:pathLst>
                <a:path w="12622" h="25609" extrusionOk="0">
                  <a:moveTo>
                    <a:pt x="10730" y="1"/>
                  </a:moveTo>
                  <a:cubicBezTo>
                    <a:pt x="10685" y="1"/>
                    <a:pt x="9865" y="47"/>
                    <a:pt x="7342" y="3293"/>
                  </a:cubicBezTo>
                  <a:cubicBezTo>
                    <a:pt x="4659" y="6732"/>
                    <a:pt x="1" y="22060"/>
                    <a:pt x="1" y="22060"/>
                  </a:cubicBezTo>
                  <a:lnTo>
                    <a:pt x="4683" y="25609"/>
                  </a:lnTo>
                  <a:lnTo>
                    <a:pt x="12622" y="8317"/>
                  </a:lnTo>
                  <a:lnTo>
                    <a:pt x="10732" y="1"/>
                  </a:lnTo>
                  <a:cubicBezTo>
                    <a:pt x="10732" y="1"/>
                    <a:pt x="10731" y="1"/>
                    <a:pt x="10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3"/>
            <p:cNvSpPr/>
            <p:nvPr/>
          </p:nvSpPr>
          <p:spPr>
            <a:xfrm flipH="1">
              <a:off x="6561906" y="2341873"/>
              <a:ext cx="300067" cy="997285"/>
            </a:xfrm>
            <a:custGeom>
              <a:avLst/>
              <a:gdLst/>
              <a:ahLst/>
              <a:cxnLst/>
              <a:rect l="l" t="t" r="r" b="b"/>
              <a:pathLst>
                <a:path w="5647" h="18768" extrusionOk="0">
                  <a:moveTo>
                    <a:pt x="1" y="0"/>
                  </a:moveTo>
                  <a:lnTo>
                    <a:pt x="2330" y="18767"/>
                  </a:lnTo>
                  <a:lnTo>
                    <a:pt x="5647" y="16414"/>
                  </a:lnTo>
                  <a:cubicBezTo>
                    <a:pt x="4110" y="1281"/>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3"/>
            <p:cNvSpPr/>
            <p:nvPr/>
          </p:nvSpPr>
          <p:spPr>
            <a:xfrm flipH="1">
              <a:off x="5651522" y="2578537"/>
              <a:ext cx="550186" cy="429882"/>
            </a:xfrm>
            <a:custGeom>
              <a:avLst/>
              <a:gdLst/>
              <a:ahLst/>
              <a:cxnLst/>
              <a:rect l="l" t="t" r="r" b="b"/>
              <a:pathLst>
                <a:path w="10354" h="8090" extrusionOk="0">
                  <a:moveTo>
                    <a:pt x="8097" y="1"/>
                  </a:moveTo>
                  <a:cubicBezTo>
                    <a:pt x="7975" y="1"/>
                    <a:pt x="7851" y="38"/>
                    <a:pt x="7744" y="119"/>
                  </a:cubicBezTo>
                  <a:lnTo>
                    <a:pt x="3781" y="2789"/>
                  </a:lnTo>
                  <a:lnTo>
                    <a:pt x="4427" y="1009"/>
                  </a:lnTo>
                  <a:cubicBezTo>
                    <a:pt x="4500" y="802"/>
                    <a:pt x="4452" y="570"/>
                    <a:pt x="4293" y="424"/>
                  </a:cubicBezTo>
                  <a:cubicBezTo>
                    <a:pt x="4185" y="327"/>
                    <a:pt x="4051" y="280"/>
                    <a:pt x="3918" y="280"/>
                  </a:cubicBezTo>
                  <a:cubicBezTo>
                    <a:pt x="3750" y="280"/>
                    <a:pt x="3585" y="354"/>
                    <a:pt x="3476" y="497"/>
                  </a:cubicBezTo>
                  <a:lnTo>
                    <a:pt x="1391" y="3509"/>
                  </a:lnTo>
                  <a:cubicBezTo>
                    <a:pt x="1" y="5448"/>
                    <a:pt x="1501" y="6594"/>
                    <a:pt x="1501" y="6594"/>
                  </a:cubicBezTo>
                  <a:lnTo>
                    <a:pt x="2537" y="7765"/>
                  </a:lnTo>
                  <a:cubicBezTo>
                    <a:pt x="2811" y="7998"/>
                    <a:pt x="3158" y="8089"/>
                    <a:pt x="3533" y="8089"/>
                  </a:cubicBezTo>
                  <a:cubicBezTo>
                    <a:pt x="4861" y="8089"/>
                    <a:pt x="6537" y="6948"/>
                    <a:pt x="6537" y="6948"/>
                  </a:cubicBezTo>
                  <a:lnTo>
                    <a:pt x="9561" y="5655"/>
                  </a:lnTo>
                  <a:cubicBezTo>
                    <a:pt x="9744" y="5631"/>
                    <a:pt x="9878" y="5472"/>
                    <a:pt x="9890" y="5289"/>
                  </a:cubicBezTo>
                  <a:cubicBezTo>
                    <a:pt x="9913" y="5047"/>
                    <a:pt x="9718" y="4848"/>
                    <a:pt x="9480" y="4848"/>
                  </a:cubicBezTo>
                  <a:cubicBezTo>
                    <a:pt x="9466" y="4848"/>
                    <a:pt x="9453" y="4849"/>
                    <a:pt x="9439" y="4850"/>
                  </a:cubicBezTo>
                  <a:lnTo>
                    <a:pt x="6793" y="5875"/>
                  </a:lnTo>
                  <a:lnTo>
                    <a:pt x="6756" y="5692"/>
                  </a:lnTo>
                  <a:lnTo>
                    <a:pt x="9610" y="4241"/>
                  </a:lnTo>
                  <a:cubicBezTo>
                    <a:pt x="9841" y="4167"/>
                    <a:pt x="10354" y="3850"/>
                    <a:pt x="10293" y="3606"/>
                  </a:cubicBezTo>
                  <a:cubicBezTo>
                    <a:pt x="10250" y="3436"/>
                    <a:pt x="10130" y="3224"/>
                    <a:pt x="9829" y="3224"/>
                  </a:cubicBezTo>
                  <a:cubicBezTo>
                    <a:pt x="9699" y="3224"/>
                    <a:pt x="9535" y="3263"/>
                    <a:pt x="9329" y="3363"/>
                  </a:cubicBezTo>
                  <a:lnTo>
                    <a:pt x="6573" y="4545"/>
                  </a:lnTo>
                  <a:lnTo>
                    <a:pt x="6537" y="4350"/>
                  </a:lnTo>
                  <a:lnTo>
                    <a:pt x="9354" y="2533"/>
                  </a:lnTo>
                  <a:cubicBezTo>
                    <a:pt x="9610" y="2424"/>
                    <a:pt x="9732" y="2155"/>
                    <a:pt x="9671" y="1887"/>
                  </a:cubicBezTo>
                  <a:cubicBezTo>
                    <a:pt x="9606" y="1626"/>
                    <a:pt x="9370" y="1458"/>
                    <a:pt x="9121" y="1458"/>
                  </a:cubicBezTo>
                  <a:cubicBezTo>
                    <a:pt x="9044" y="1458"/>
                    <a:pt x="8965" y="1474"/>
                    <a:pt x="8890" y="1509"/>
                  </a:cubicBezTo>
                  <a:lnTo>
                    <a:pt x="5964" y="3180"/>
                  </a:lnTo>
                  <a:lnTo>
                    <a:pt x="5915" y="3021"/>
                  </a:lnTo>
                  <a:lnTo>
                    <a:pt x="8463" y="1046"/>
                  </a:lnTo>
                  <a:cubicBezTo>
                    <a:pt x="8683" y="863"/>
                    <a:pt x="8744" y="558"/>
                    <a:pt x="8610" y="314"/>
                  </a:cubicBezTo>
                  <a:cubicBezTo>
                    <a:pt x="8509" y="113"/>
                    <a:pt x="8306" y="1"/>
                    <a:pt x="8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3"/>
            <p:cNvSpPr/>
            <p:nvPr/>
          </p:nvSpPr>
          <p:spPr>
            <a:xfrm flipH="1">
              <a:off x="6001428" y="2840759"/>
              <a:ext cx="346085" cy="292309"/>
            </a:xfrm>
            <a:custGeom>
              <a:avLst/>
              <a:gdLst/>
              <a:ahLst/>
              <a:cxnLst/>
              <a:rect l="l" t="t" r="r" b="b"/>
              <a:pathLst>
                <a:path w="6513" h="5501" extrusionOk="0">
                  <a:moveTo>
                    <a:pt x="4549" y="1"/>
                  </a:moveTo>
                  <a:lnTo>
                    <a:pt x="1" y="1915"/>
                  </a:lnTo>
                  <a:lnTo>
                    <a:pt x="1415" y="5500"/>
                  </a:lnTo>
                  <a:lnTo>
                    <a:pt x="6513" y="2757"/>
                  </a:lnTo>
                  <a:lnTo>
                    <a:pt x="45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3"/>
            <p:cNvSpPr/>
            <p:nvPr/>
          </p:nvSpPr>
          <p:spPr>
            <a:xfrm flipH="1">
              <a:off x="6095356" y="2843362"/>
              <a:ext cx="843717" cy="642964"/>
            </a:xfrm>
            <a:custGeom>
              <a:avLst/>
              <a:gdLst/>
              <a:ahLst/>
              <a:cxnLst/>
              <a:rect l="l" t="t" r="r" b="b"/>
              <a:pathLst>
                <a:path w="15878" h="12100" extrusionOk="0">
                  <a:moveTo>
                    <a:pt x="13585" y="0"/>
                  </a:moveTo>
                  <a:lnTo>
                    <a:pt x="2098" y="4646"/>
                  </a:lnTo>
                  <a:cubicBezTo>
                    <a:pt x="244" y="5634"/>
                    <a:pt x="0" y="8902"/>
                    <a:pt x="1196" y="10609"/>
                  </a:cubicBezTo>
                  <a:cubicBezTo>
                    <a:pt x="1877" y="11574"/>
                    <a:pt x="2957" y="12099"/>
                    <a:pt x="4060" y="12099"/>
                  </a:cubicBezTo>
                  <a:cubicBezTo>
                    <a:pt x="4672" y="12099"/>
                    <a:pt x="5292" y="11937"/>
                    <a:pt x="5854" y="11597"/>
                  </a:cubicBezTo>
                  <a:lnTo>
                    <a:pt x="15877" y="4976"/>
                  </a:lnTo>
                  <a:lnTo>
                    <a:pt x="13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3"/>
            <p:cNvSpPr/>
            <p:nvPr/>
          </p:nvSpPr>
          <p:spPr>
            <a:xfrm flipH="1">
              <a:off x="6725828" y="2275772"/>
              <a:ext cx="350601" cy="1450229"/>
            </a:xfrm>
            <a:custGeom>
              <a:avLst/>
              <a:gdLst/>
              <a:ahLst/>
              <a:cxnLst/>
              <a:rect l="l" t="t" r="r" b="b"/>
              <a:pathLst>
                <a:path w="6598" h="27292" extrusionOk="0">
                  <a:moveTo>
                    <a:pt x="49" y="0"/>
                  </a:moveTo>
                  <a:lnTo>
                    <a:pt x="0" y="793"/>
                  </a:lnTo>
                  <a:cubicBezTo>
                    <a:pt x="0" y="793"/>
                    <a:pt x="1329" y="2354"/>
                    <a:pt x="1866" y="9073"/>
                  </a:cubicBezTo>
                  <a:cubicBezTo>
                    <a:pt x="2415" y="15792"/>
                    <a:pt x="2598" y="27291"/>
                    <a:pt x="2598" y="27291"/>
                  </a:cubicBezTo>
                  <a:cubicBezTo>
                    <a:pt x="4939" y="26803"/>
                    <a:pt x="6597" y="24706"/>
                    <a:pt x="6524" y="22316"/>
                  </a:cubicBezTo>
                  <a:cubicBezTo>
                    <a:pt x="6366" y="17341"/>
                    <a:pt x="6012" y="9231"/>
                    <a:pt x="5232" y="5805"/>
                  </a:cubicBezTo>
                  <a:lnTo>
                    <a:pt x="4500" y="2073"/>
                  </a:lnTo>
                  <a:cubicBezTo>
                    <a:pt x="4463" y="1903"/>
                    <a:pt x="4293" y="1378"/>
                    <a:pt x="4293" y="1378"/>
                  </a:cubicBezTo>
                  <a:cubicBezTo>
                    <a:pt x="4293" y="1378"/>
                    <a:pt x="3695" y="842"/>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3"/>
            <p:cNvSpPr/>
            <p:nvPr/>
          </p:nvSpPr>
          <p:spPr>
            <a:xfrm flipH="1">
              <a:off x="7310275" y="1907705"/>
              <a:ext cx="139380" cy="108985"/>
            </a:xfrm>
            <a:custGeom>
              <a:avLst/>
              <a:gdLst/>
              <a:ahLst/>
              <a:cxnLst/>
              <a:rect l="l" t="t" r="r" b="b"/>
              <a:pathLst>
                <a:path w="2623" h="2051" extrusionOk="0">
                  <a:moveTo>
                    <a:pt x="1269" y="1"/>
                  </a:moveTo>
                  <a:lnTo>
                    <a:pt x="1269" y="1"/>
                  </a:lnTo>
                  <a:cubicBezTo>
                    <a:pt x="1269" y="1"/>
                    <a:pt x="1" y="2051"/>
                    <a:pt x="1798" y="2051"/>
                  </a:cubicBezTo>
                  <a:cubicBezTo>
                    <a:pt x="1824" y="2051"/>
                    <a:pt x="1851" y="2050"/>
                    <a:pt x="1878" y="2050"/>
                  </a:cubicBezTo>
                  <a:cubicBezTo>
                    <a:pt x="2390" y="1562"/>
                    <a:pt x="2622" y="842"/>
                    <a:pt x="2500" y="147"/>
                  </a:cubicBezTo>
                  <a:lnTo>
                    <a:pt x="12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3"/>
            <p:cNvSpPr/>
            <p:nvPr/>
          </p:nvSpPr>
          <p:spPr>
            <a:xfrm flipH="1">
              <a:off x="6775080" y="1390274"/>
              <a:ext cx="487962" cy="272595"/>
            </a:xfrm>
            <a:custGeom>
              <a:avLst/>
              <a:gdLst/>
              <a:ahLst/>
              <a:cxnLst/>
              <a:rect l="l" t="t" r="r" b="b"/>
              <a:pathLst>
                <a:path w="9183" h="5130" extrusionOk="0">
                  <a:moveTo>
                    <a:pt x="4665" y="1"/>
                  </a:moveTo>
                  <a:cubicBezTo>
                    <a:pt x="2272" y="1"/>
                    <a:pt x="0" y="1544"/>
                    <a:pt x="0" y="1544"/>
                  </a:cubicBezTo>
                  <a:lnTo>
                    <a:pt x="1049" y="5129"/>
                  </a:lnTo>
                  <a:cubicBezTo>
                    <a:pt x="2793" y="4080"/>
                    <a:pt x="4766" y="3459"/>
                    <a:pt x="6691" y="3459"/>
                  </a:cubicBezTo>
                  <a:cubicBezTo>
                    <a:pt x="7539" y="3459"/>
                    <a:pt x="8377" y="3580"/>
                    <a:pt x="9183" y="3837"/>
                  </a:cubicBezTo>
                  <a:cubicBezTo>
                    <a:pt x="9134" y="3398"/>
                    <a:pt x="9000" y="2971"/>
                    <a:pt x="8780" y="2581"/>
                  </a:cubicBezTo>
                  <a:cubicBezTo>
                    <a:pt x="7714" y="607"/>
                    <a:pt x="6165" y="1"/>
                    <a:pt x="4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3"/>
            <p:cNvSpPr/>
            <p:nvPr/>
          </p:nvSpPr>
          <p:spPr>
            <a:xfrm flipH="1">
              <a:off x="6753668" y="1560573"/>
              <a:ext cx="453635" cy="349167"/>
            </a:xfrm>
            <a:custGeom>
              <a:avLst/>
              <a:gdLst/>
              <a:ahLst/>
              <a:cxnLst/>
              <a:rect l="l" t="t" r="r" b="b"/>
              <a:pathLst>
                <a:path w="8537" h="6571" extrusionOk="0">
                  <a:moveTo>
                    <a:pt x="4750" y="0"/>
                  </a:moveTo>
                  <a:cubicBezTo>
                    <a:pt x="3221" y="0"/>
                    <a:pt x="1657" y="492"/>
                    <a:pt x="0" y="1924"/>
                  </a:cubicBezTo>
                  <a:lnTo>
                    <a:pt x="1183" y="6570"/>
                  </a:lnTo>
                  <a:cubicBezTo>
                    <a:pt x="1183" y="6570"/>
                    <a:pt x="8536" y="4461"/>
                    <a:pt x="8134" y="632"/>
                  </a:cubicBezTo>
                  <a:cubicBezTo>
                    <a:pt x="7009" y="273"/>
                    <a:pt x="5890" y="0"/>
                    <a:pt x="4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3"/>
            <p:cNvSpPr/>
            <p:nvPr/>
          </p:nvSpPr>
          <p:spPr>
            <a:xfrm flipH="1">
              <a:off x="6841722" y="1780552"/>
              <a:ext cx="190657" cy="160263"/>
            </a:xfrm>
            <a:custGeom>
              <a:avLst/>
              <a:gdLst/>
              <a:ahLst/>
              <a:cxnLst/>
              <a:rect l="l" t="t" r="r" b="b"/>
              <a:pathLst>
                <a:path w="3588" h="3016" extrusionOk="0">
                  <a:moveTo>
                    <a:pt x="1691" y="0"/>
                  </a:moveTo>
                  <a:cubicBezTo>
                    <a:pt x="1562" y="0"/>
                    <a:pt x="1429" y="17"/>
                    <a:pt x="1293" y="53"/>
                  </a:cubicBezTo>
                  <a:cubicBezTo>
                    <a:pt x="488" y="260"/>
                    <a:pt x="0" y="1077"/>
                    <a:pt x="220" y="1882"/>
                  </a:cubicBezTo>
                  <a:cubicBezTo>
                    <a:pt x="406" y="2617"/>
                    <a:pt x="1041" y="3016"/>
                    <a:pt x="1682" y="3016"/>
                  </a:cubicBezTo>
                  <a:cubicBezTo>
                    <a:pt x="2178" y="3016"/>
                    <a:pt x="2678" y="2777"/>
                    <a:pt x="2976" y="2272"/>
                  </a:cubicBezTo>
                  <a:cubicBezTo>
                    <a:pt x="3588" y="1234"/>
                    <a:pt x="2800" y="0"/>
                    <a:pt x="1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3"/>
            <p:cNvSpPr/>
            <p:nvPr/>
          </p:nvSpPr>
          <p:spPr>
            <a:xfrm flipH="1">
              <a:off x="7074454" y="1841658"/>
              <a:ext cx="286464" cy="551408"/>
            </a:xfrm>
            <a:custGeom>
              <a:avLst/>
              <a:gdLst/>
              <a:ahLst/>
              <a:cxnLst/>
              <a:rect l="l" t="t" r="r" b="b"/>
              <a:pathLst>
                <a:path w="5391" h="10377" extrusionOk="0">
                  <a:moveTo>
                    <a:pt x="537" y="0"/>
                  </a:moveTo>
                  <a:lnTo>
                    <a:pt x="1" y="7829"/>
                  </a:lnTo>
                  <a:lnTo>
                    <a:pt x="1806" y="9731"/>
                  </a:lnTo>
                  <a:cubicBezTo>
                    <a:pt x="2230" y="10176"/>
                    <a:pt x="2767" y="10377"/>
                    <a:pt x="3295" y="10377"/>
                  </a:cubicBezTo>
                  <a:cubicBezTo>
                    <a:pt x="4318" y="10377"/>
                    <a:pt x="5310" y="9624"/>
                    <a:pt x="5391" y="8426"/>
                  </a:cubicBezTo>
                  <a:lnTo>
                    <a:pt x="5110" y="3951"/>
                  </a:lnTo>
                  <a:lnTo>
                    <a:pt x="5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3"/>
            <p:cNvSpPr/>
            <p:nvPr/>
          </p:nvSpPr>
          <p:spPr>
            <a:xfrm flipH="1">
              <a:off x="7082216" y="2005580"/>
              <a:ext cx="167224" cy="163345"/>
            </a:xfrm>
            <a:custGeom>
              <a:avLst/>
              <a:gdLst/>
              <a:ahLst/>
              <a:cxnLst/>
              <a:rect l="l" t="t" r="r" b="b"/>
              <a:pathLst>
                <a:path w="3147" h="3074" extrusionOk="0">
                  <a:moveTo>
                    <a:pt x="0" y="0"/>
                  </a:moveTo>
                  <a:cubicBezTo>
                    <a:pt x="220" y="2951"/>
                    <a:pt x="3147" y="3073"/>
                    <a:pt x="3147" y="3073"/>
                  </a:cubicBezTo>
                  <a:lnTo>
                    <a:pt x="3012" y="866"/>
                  </a:lnTo>
                  <a:lnTo>
                    <a:pt x="0" y="0"/>
                  </a:lnTo>
                  <a:close/>
                </a:path>
              </a:pathLst>
            </a:custGeom>
            <a:solidFill>
              <a:srgbClr val="2F130C">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3"/>
            <p:cNvSpPr/>
            <p:nvPr/>
          </p:nvSpPr>
          <p:spPr>
            <a:xfrm flipH="1">
              <a:off x="6874868" y="1454568"/>
              <a:ext cx="526221" cy="651466"/>
            </a:xfrm>
            <a:custGeom>
              <a:avLst/>
              <a:gdLst/>
              <a:ahLst/>
              <a:cxnLst/>
              <a:rect l="l" t="t" r="r" b="b"/>
              <a:pathLst>
                <a:path w="9903" h="12260" extrusionOk="0">
                  <a:moveTo>
                    <a:pt x="5747" y="1"/>
                  </a:moveTo>
                  <a:cubicBezTo>
                    <a:pt x="2928" y="1"/>
                    <a:pt x="0" y="2842"/>
                    <a:pt x="586" y="7505"/>
                  </a:cubicBezTo>
                  <a:cubicBezTo>
                    <a:pt x="1135" y="11882"/>
                    <a:pt x="4147" y="12114"/>
                    <a:pt x="4147" y="12114"/>
                  </a:cubicBezTo>
                  <a:cubicBezTo>
                    <a:pt x="4591" y="12212"/>
                    <a:pt x="5008" y="12259"/>
                    <a:pt x="5398" y="12259"/>
                  </a:cubicBezTo>
                  <a:cubicBezTo>
                    <a:pt x="7279" y="12259"/>
                    <a:pt x="8533" y="11173"/>
                    <a:pt x="9159" y="9578"/>
                  </a:cubicBezTo>
                  <a:cubicBezTo>
                    <a:pt x="9903" y="7651"/>
                    <a:pt x="8939" y="1542"/>
                    <a:pt x="8939" y="1542"/>
                  </a:cubicBezTo>
                  <a:cubicBezTo>
                    <a:pt x="8067" y="490"/>
                    <a:pt x="6916" y="1"/>
                    <a:pt x="57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3"/>
            <p:cNvSpPr/>
            <p:nvPr/>
          </p:nvSpPr>
          <p:spPr>
            <a:xfrm flipH="1">
              <a:off x="6979825" y="1921998"/>
              <a:ext cx="109570" cy="46283"/>
            </a:xfrm>
            <a:custGeom>
              <a:avLst/>
              <a:gdLst/>
              <a:ahLst/>
              <a:cxnLst/>
              <a:rect l="l" t="t" r="r" b="b"/>
              <a:pathLst>
                <a:path w="2062" h="871" extrusionOk="0">
                  <a:moveTo>
                    <a:pt x="61" y="0"/>
                  </a:moveTo>
                  <a:lnTo>
                    <a:pt x="61" y="0"/>
                  </a:lnTo>
                  <a:cubicBezTo>
                    <a:pt x="61" y="0"/>
                    <a:pt x="0" y="793"/>
                    <a:pt x="1025" y="866"/>
                  </a:cubicBezTo>
                  <a:cubicBezTo>
                    <a:pt x="1069" y="869"/>
                    <a:pt x="1112" y="871"/>
                    <a:pt x="1153" y="871"/>
                  </a:cubicBezTo>
                  <a:cubicBezTo>
                    <a:pt x="2039" y="871"/>
                    <a:pt x="2061" y="146"/>
                    <a:pt x="2061" y="146"/>
                  </a:cubicBezTo>
                  <a:lnTo>
                    <a:pt x="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3"/>
            <p:cNvSpPr/>
            <p:nvPr/>
          </p:nvSpPr>
          <p:spPr>
            <a:xfrm flipH="1">
              <a:off x="7157396" y="1452974"/>
              <a:ext cx="384290" cy="379667"/>
            </a:xfrm>
            <a:custGeom>
              <a:avLst/>
              <a:gdLst/>
              <a:ahLst/>
              <a:cxnLst/>
              <a:rect l="l" t="t" r="r" b="b"/>
              <a:pathLst>
                <a:path w="7232" h="7145" extrusionOk="0">
                  <a:moveTo>
                    <a:pt x="5331" y="1"/>
                  </a:moveTo>
                  <a:cubicBezTo>
                    <a:pt x="5013" y="1"/>
                    <a:pt x="4648" y="53"/>
                    <a:pt x="4232" y="181"/>
                  </a:cubicBezTo>
                  <a:cubicBezTo>
                    <a:pt x="1964" y="889"/>
                    <a:pt x="1" y="2523"/>
                    <a:pt x="2488" y="6632"/>
                  </a:cubicBezTo>
                  <a:lnTo>
                    <a:pt x="4757" y="7144"/>
                  </a:lnTo>
                  <a:lnTo>
                    <a:pt x="5049" y="4913"/>
                  </a:lnTo>
                  <a:cubicBezTo>
                    <a:pt x="5049" y="4913"/>
                    <a:pt x="6805" y="4352"/>
                    <a:pt x="7232" y="1023"/>
                  </a:cubicBezTo>
                  <a:cubicBezTo>
                    <a:pt x="7232" y="1023"/>
                    <a:pt x="6737" y="1"/>
                    <a:pt x="5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3"/>
            <p:cNvSpPr/>
            <p:nvPr/>
          </p:nvSpPr>
          <p:spPr>
            <a:xfrm flipH="1">
              <a:off x="7260909" y="1759405"/>
              <a:ext cx="230882" cy="194377"/>
            </a:xfrm>
            <a:custGeom>
              <a:avLst/>
              <a:gdLst/>
              <a:ahLst/>
              <a:cxnLst/>
              <a:rect l="l" t="t" r="r" b="b"/>
              <a:pathLst>
                <a:path w="4345" h="3658" extrusionOk="0">
                  <a:moveTo>
                    <a:pt x="2043" y="0"/>
                  </a:moveTo>
                  <a:cubicBezTo>
                    <a:pt x="1891" y="0"/>
                    <a:pt x="1734" y="19"/>
                    <a:pt x="1574" y="60"/>
                  </a:cubicBezTo>
                  <a:cubicBezTo>
                    <a:pt x="586" y="316"/>
                    <a:pt x="1" y="1316"/>
                    <a:pt x="257" y="2292"/>
                  </a:cubicBezTo>
                  <a:cubicBezTo>
                    <a:pt x="490" y="3178"/>
                    <a:pt x="1261" y="3657"/>
                    <a:pt x="2038" y="3657"/>
                  </a:cubicBezTo>
                  <a:cubicBezTo>
                    <a:pt x="2641" y="3657"/>
                    <a:pt x="3248" y="3368"/>
                    <a:pt x="3610" y="2755"/>
                  </a:cubicBezTo>
                  <a:cubicBezTo>
                    <a:pt x="4344" y="1496"/>
                    <a:pt x="3386" y="0"/>
                    <a:pt x="20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3"/>
            <p:cNvSpPr/>
            <p:nvPr/>
          </p:nvSpPr>
          <p:spPr>
            <a:xfrm flipH="1">
              <a:off x="6921528" y="1436024"/>
              <a:ext cx="328549" cy="127052"/>
            </a:xfrm>
            <a:custGeom>
              <a:avLst/>
              <a:gdLst/>
              <a:ahLst/>
              <a:cxnLst/>
              <a:rect l="l" t="t" r="r" b="b"/>
              <a:pathLst>
                <a:path w="6183" h="2391" extrusionOk="0">
                  <a:moveTo>
                    <a:pt x="2793" y="0"/>
                  </a:moveTo>
                  <a:lnTo>
                    <a:pt x="0" y="1049"/>
                  </a:lnTo>
                  <a:lnTo>
                    <a:pt x="683" y="1122"/>
                  </a:lnTo>
                  <a:lnTo>
                    <a:pt x="1732" y="1342"/>
                  </a:lnTo>
                  <a:cubicBezTo>
                    <a:pt x="1978" y="1315"/>
                    <a:pt x="2224" y="1302"/>
                    <a:pt x="2469" y="1302"/>
                  </a:cubicBezTo>
                  <a:cubicBezTo>
                    <a:pt x="3782" y="1302"/>
                    <a:pt x="5073" y="1682"/>
                    <a:pt x="6183" y="2391"/>
                  </a:cubicBezTo>
                  <a:lnTo>
                    <a:pt x="5719" y="403"/>
                  </a:lnTo>
                  <a:lnTo>
                    <a:pt x="27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3"/>
            <p:cNvSpPr/>
            <p:nvPr/>
          </p:nvSpPr>
          <p:spPr>
            <a:xfrm flipH="1">
              <a:off x="6728914" y="1526779"/>
              <a:ext cx="206280" cy="169137"/>
            </a:xfrm>
            <a:custGeom>
              <a:avLst/>
              <a:gdLst/>
              <a:ahLst/>
              <a:cxnLst/>
              <a:rect l="l" t="t" r="r" b="b"/>
              <a:pathLst>
                <a:path w="3882" h="3183" extrusionOk="0">
                  <a:moveTo>
                    <a:pt x="580" y="0"/>
                  </a:moveTo>
                  <a:cubicBezTo>
                    <a:pt x="397" y="0"/>
                    <a:pt x="204" y="8"/>
                    <a:pt x="1" y="24"/>
                  </a:cubicBezTo>
                  <a:lnTo>
                    <a:pt x="257" y="683"/>
                  </a:lnTo>
                  <a:cubicBezTo>
                    <a:pt x="257" y="683"/>
                    <a:pt x="3635" y="695"/>
                    <a:pt x="3647" y="3146"/>
                  </a:cubicBezTo>
                  <a:cubicBezTo>
                    <a:pt x="3653" y="3170"/>
                    <a:pt x="3671" y="3182"/>
                    <a:pt x="3689" y="3182"/>
                  </a:cubicBezTo>
                  <a:cubicBezTo>
                    <a:pt x="3708" y="3182"/>
                    <a:pt x="3726" y="3170"/>
                    <a:pt x="3732" y="3146"/>
                  </a:cubicBezTo>
                  <a:cubicBezTo>
                    <a:pt x="3882" y="2281"/>
                    <a:pt x="3738" y="0"/>
                    <a:pt x="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3"/>
            <p:cNvSpPr/>
            <p:nvPr/>
          </p:nvSpPr>
          <p:spPr>
            <a:xfrm flipH="1">
              <a:off x="4770313" y="1717853"/>
              <a:ext cx="703062" cy="495507"/>
            </a:xfrm>
            <a:custGeom>
              <a:avLst/>
              <a:gdLst/>
              <a:ahLst/>
              <a:cxnLst/>
              <a:rect l="l" t="t" r="r" b="b"/>
              <a:pathLst>
                <a:path w="13231" h="9325" extrusionOk="0">
                  <a:moveTo>
                    <a:pt x="10890" y="1"/>
                  </a:moveTo>
                  <a:lnTo>
                    <a:pt x="2488" y="2184"/>
                  </a:lnTo>
                  <a:cubicBezTo>
                    <a:pt x="1110" y="4098"/>
                    <a:pt x="171" y="6220"/>
                    <a:pt x="49" y="7293"/>
                  </a:cubicBezTo>
                  <a:cubicBezTo>
                    <a:pt x="0" y="7708"/>
                    <a:pt x="232" y="8110"/>
                    <a:pt x="622" y="8269"/>
                  </a:cubicBezTo>
                  <a:cubicBezTo>
                    <a:pt x="2589" y="9039"/>
                    <a:pt x="4412" y="9325"/>
                    <a:pt x="6028" y="9325"/>
                  </a:cubicBezTo>
                  <a:cubicBezTo>
                    <a:pt x="9222" y="9325"/>
                    <a:pt x="11605" y="8209"/>
                    <a:pt x="12682" y="7513"/>
                  </a:cubicBezTo>
                  <a:cubicBezTo>
                    <a:pt x="13109" y="7232"/>
                    <a:pt x="13231" y="6671"/>
                    <a:pt x="12975" y="6244"/>
                  </a:cubicBezTo>
                  <a:cubicBezTo>
                    <a:pt x="11536" y="4001"/>
                    <a:pt x="10890" y="1"/>
                    <a:pt x="10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3"/>
            <p:cNvSpPr/>
            <p:nvPr/>
          </p:nvSpPr>
          <p:spPr>
            <a:xfrm flipH="1">
              <a:off x="5313963" y="1821679"/>
              <a:ext cx="170199" cy="144003"/>
            </a:xfrm>
            <a:custGeom>
              <a:avLst/>
              <a:gdLst/>
              <a:ahLst/>
              <a:cxnLst/>
              <a:rect l="l" t="t" r="r" b="b"/>
              <a:pathLst>
                <a:path w="3203" h="2710" extrusionOk="0">
                  <a:moveTo>
                    <a:pt x="1681" y="0"/>
                  </a:moveTo>
                  <a:cubicBezTo>
                    <a:pt x="711" y="0"/>
                    <a:pt x="1" y="1051"/>
                    <a:pt x="496" y="1998"/>
                  </a:cubicBezTo>
                  <a:cubicBezTo>
                    <a:pt x="756" y="2479"/>
                    <a:pt x="1219" y="2709"/>
                    <a:pt x="1680" y="2709"/>
                  </a:cubicBezTo>
                  <a:cubicBezTo>
                    <a:pt x="2236" y="2709"/>
                    <a:pt x="2790" y="2375"/>
                    <a:pt x="2983" y="1742"/>
                  </a:cubicBezTo>
                  <a:cubicBezTo>
                    <a:pt x="3203" y="1035"/>
                    <a:pt x="2800" y="279"/>
                    <a:pt x="2081" y="59"/>
                  </a:cubicBezTo>
                  <a:cubicBezTo>
                    <a:pt x="1945" y="19"/>
                    <a:pt x="1810" y="0"/>
                    <a:pt x="1681" y="0"/>
                  </a:cubicBezTo>
                  <a:close/>
                </a:path>
              </a:pathLst>
            </a:custGeom>
            <a:solidFill>
              <a:srgbClr val="F4A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3"/>
            <p:cNvSpPr/>
            <p:nvPr/>
          </p:nvSpPr>
          <p:spPr>
            <a:xfrm flipH="1">
              <a:off x="5008111" y="1897344"/>
              <a:ext cx="233964" cy="454272"/>
            </a:xfrm>
            <a:custGeom>
              <a:avLst/>
              <a:gdLst/>
              <a:ahLst/>
              <a:cxnLst/>
              <a:rect l="l" t="t" r="r" b="b"/>
              <a:pathLst>
                <a:path w="4403" h="8549" extrusionOk="0">
                  <a:moveTo>
                    <a:pt x="3598" y="1"/>
                  </a:moveTo>
                  <a:lnTo>
                    <a:pt x="0" y="3074"/>
                  </a:lnTo>
                  <a:lnTo>
                    <a:pt x="135" y="8549"/>
                  </a:lnTo>
                  <a:lnTo>
                    <a:pt x="4403" y="8049"/>
                  </a:lnTo>
                  <a:lnTo>
                    <a:pt x="3598" y="1"/>
                  </a:lnTo>
                  <a:close/>
                </a:path>
              </a:pathLst>
            </a:custGeom>
            <a:solidFill>
              <a:srgbClr val="FFB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3"/>
            <p:cNvSpPr/>
            <p:nvPr/>
          </p:nvSpPr>
          <p:spPr>
            <a:xfrm flipH="1">
              <a:off x="5131868" y="2045750"/>
              <a:ext cx="108932" cy="122482"/>
            </a:xfrm>
            <a:custGeom>
              <a:avLst/>
              <a:gdLst/>
              <a:ahLst/>
              <a:cxnLst/>
              <a:rect l="l" t="t" r="r" b="b"/>
              <a:pathLst>
                <a:path w="2050" h="2305" extrusionOk="0">
                  <a:moveTo>
                    <a:pt x="2049" y="0"/>
                  </a:moveTo>
                  <a:lnTo>
                    <a:pt x="1" y="1098"/>
                  </a:lnTo>
                  <a:lnTo>
                    <a:pt x="37" y="2305"/>
                  </a:lnTo>
                  <a:cubicBezTo>
                    <a:pt x="37" y="2305"/>
                    <a:pt x="1976" y="2207"/>
                    <a:pt x="2049" y="0"/>
                  </a:cubicBezTo>
                  <a:close/>
                </a:path>
              </a:pathLst>
            </a:custGeom>
            <a:solidFill>
              <a:srgbClr val="2F130C">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3"/>
            <p:cNvSpPr/>
            <p:nvPr/>
          </p:nvSpPr>
          <p:spPr>
            <a:xfrm flipH="1">
              <a:off x="4978613" y="1578107"/>
              <a:ext cx="472764" cy="540355"/>
            </a:xfrm>
            <a:custGeom>
              <a:avLst/>
              <a:gdLst/>
              <a:ahLst/>
              <a:cxnLst/>
              <a:rect l="l" t="t" r="r" b="b"/>
              <a:pathLst>
                <a:path w="8897" h="10169" extrusionOk="0">
                  <a:moveTo>
                    <a:pt x="4368" y="1"/>
                  </a:moveTo>
                  <a:cubicBezTo>
                    <a:pt x="3349" y="1"/>
                    <a:pt x="2294" y="373"/>
                    <a:pt x="1415" y="1119"/>
                  </a:cubicBezTo>
                  <a:cubicBezTo>
                    <a:pt x="1074" y="1412"/>
                    <a:pt x="842" y="1802"/>
                    <a:pt x="769" y="2241"/>
                  </a:cubicBezTo>
                  <a:cubicBezTo>
                    <a:pt x="501" y="3533"/>
                    <a:pt x="1" y="6228"/>
                    <a:pt x="464" y="7606"/>
                  </a:cubicBezTo>
                  <a:cubicBezTo>
                    <a:pt x="973" y="9122"/>
                    <a:pt x="2091" y="10169"/>
                    <a:pt x="3863" y="10169"/>
                  </a:cubicBezTo>
                  <a:cubicBezTo>
                    <a:pt x="4174" y="10169"/>
                    <a:pt x="4504" y="10137"/>
                    <a:pt x="4854" y="10069"/>
                  </a:cubicBezTo>
                  <a:cubicBezTo>
                    <a:pt x="4854" y="10069"/>
                    <a:pt x="7561" y="9948"/>
                    <a:pt x="8232" y="5948"/>
                  </a:cubicBezTo>
                  <a:cubicBezTo>
                    <a:pt x="8896" y="1996"/>
                    <a:pt x="6729" y="1"/>
                    <a:pt x="4368" y="1"/>
                  </a:cubicBezTo>
                  <a:close/>
                </a:path>
              </a:pathLst>
            </a:custGeom>
            <a:solidFill>
              <a:srgbClr val="FFB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3"/>
            <p:cNvSpPr/>
            <p:nvPr/>
          </p:nvSpPr>
          <p:spPr>
            <a:xfrm flipH="1">
              <a:off x="5266621" y="1970564"/>
              <a:ext cx="93363" cy="37674"/>
            </a:xfrm>
            <a:custGeom>
              <a:avLst/>
              <a:gdLst/>
              <a:ahLst/>
              <a:cxnLst/>
              <a:rect l="l" t="t" r="r" b="b"/>
              <a:pathLst>
                <a:path w="1757" h="709" extrusionOk="0">
                  <a:moveTo>
                    <a:pt x="24" y="1"/>
                  </a:moveTo>
                  <a:lnTo>
                    <a:pt x="24" y="1"/>
                  </a:lnTo>
                  <a:cubicBezTo>
                    <a:pt x="24" y="1"/>
                    <a:pt x="0" y="696"/>
                    <a:pt x="878" y="708"/>
                  </a:cubicBezTo>
                  <a:cubicBezTo>
                    <a:pt x="886" y="708"/>
                    <a:pt x="893" y="708"/>
                    <a:pt x="901" y="708"/>
                  </a:cubicBezTo>
                  <a:cubicBezTo>
                    <a:pt x="1756" y="708"/>
                    <a:pt x="1756" y="25"/>
                    <a:pt x="1756" y="25"/>
                  </a:cubicBezTo>
                  <a:lnTo>
                    <a:pt x="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3"/>
            <p:cNvSpPr/>
            <p:nvPr/>
          </p:nvSpPr>
          <p:spPr>
            <a:xfrm flipH="1">
              <a:off x="4785832" y="1527576"/>
              <a:ext cx="622771" cy="505922"/>
            </a:xfrm>
            <a:custGeom>
              <a:avLst/>
              <a:gdLst/>
              <a:ahLst/>
              <a:cxnLst/>
              <a:rect l="l" t="t" r="r" b="b"/>
              <a:pathLst>
                <a:path w="11720" h="9521" extrusionOk="0">
                  <a:moveTo>
                    <a:pt x="4475" y="0"/>
                  </a:moveTo>
                  <a:cubicBezTo>
                    <a:pt x="505" y="0"/>
                    <a:pt x="0" y="3009"/>
                    <a:pt x="0" y="3009"/>
                  </a:cubicBezTo>
                  <a:cubicBezTo>
                    <a:pt x="549" y="3047"/>
                    <a:pt x="1099" y="3066"/>
                    <a:pt x="1649" y="3066"/>
                  </a:cubicBezTo>
                  <a:cubicBezTo>
                    <a:pt x="2858" y="3066"/>
                    <a:pt x="4066" y="2974"/>
                    <a:pt x="5256" y="2789"/>
                  </a:cubicBezTo>
                  <a:lnTo>
                    <a:pt x="5256" y="2789"/>
                  </a:lnTo>
                  <a:cubicBezTo>
                    <a:pt x="4976" y="5228"/>
                    <a:pt x="6403" y="6484"/>
                    <a:pt x="6403" y="6484"/>
                  </a:cubicBezTo>
                  <a:lnTo>
                    <a:pt x="7537" y="9521"/>
                  </a:lnTo>
                  <a:cubicBezTo>
                    <a:pt x="9634" y="7606"/>
                    <a:pt x="11719" y="1082"/>
                    <a:pt x="6073" y="143"/>
                  </a:cubicBezTo>
                  <a:cubicBezTo>
                    <a:pt x="5486" y="44"/>
                    <a:pt x="495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3"/>
            <p:cNvSpPr/>
            <p:nvPr/>
          </p:nvSpPr>
          <p:spPr>
            <a:xfrm flipH="1">
              <a:off x="4907686" y="1817800"/>
              <a:ext cx="198947" cy="174238"/>
            </a:xfrm>
            <a:custGeom>
              <a:avLst/>
              <a:gdLst/>
              <a:ahLst/>
              <a:cxnLst/>
              <a:rect l="l" t="t" r="r" b="b"/>
              <a:pathLst>
                <a:path w="3744" h="3279" extrusionOk="0">
                  <a:moveTo>
                    <a:pt x="1874" y="1"/>
                  </a:moveTo>
                  <a:cubicBezTo>
                    <a:pt x="1607" y="1"/>
                    <a:pt x="1336" y="67"/>
                    <a:pt x="1085" y="205"/>
                  </a:cubicBezTo>
                  <a:cubicBezTo>
                    <a:pt x="293" y="644"/>
                    <a:pt x="0" y="1644"/>
                    <a:pt x="439" y="2437"/>
                  </a:cubicBezTo>
                  <a:cubicBezTo>
                    <a:pt x="738" y="2976"/>
                    <a:pt x="1296" y="3278"/>
                    <a:pt x="1872" y="3278"/>
                  </a:cubicBezTo>
                  <a:cubicBezTo>
                    <a:pt x="2142" y="3278"/>
                    <a:pt x="2417" y="3211"/>
                    <a:pt x="2671" y="3071"/>
                  </a:cubicBezTo>
                  <a:cubicBezTo>
                    <a:pt x="3463" y="2632"/>
                    <a:pt x="3744" y="1644"/>
                    <a:pt x="3305" y="851"/>
                  </a:cubicBezTo>
                  <a:cubicBezTo>
                    <a:pt x="3013" y="309"/>
                    <a:pt x="2452" y="1"/>
                    <a:pt x="1874" y="1"/>
                  </a:cubicBezTo>
                  <a:close/>
                </a:path>
              </a:pathLst>
            </a:custGeom>
            <a:solidFill>
              <a:srgbClr val="FFB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3"/>
            <p:cNvSpPr/>
            <p:nvPr/>
          </p:nvSpPr>
          <p:spPr>
            <a:xfrm flipH="1">
              <a:off x="5056033" y="1528054"/>
              <a:ext cx="421912" cy="213188"/>
            </a:xfrm>
            <a:custGeom>
              <a:avLst/>
              <a:gdLst/>
              <a:ahLst/>
              <a:cxnLst/>
              <a:rect l="l" t="t" r="r" b="b"/>
              <a:pathLst>
                <a:path w="7940" h="4012" extrusionOk="0">
                  <a:moveTo>
                    <a:pt x="5317" y="0"/>
                  </a:moveTo>
                  <a:cubicBezTo>
                    <a:pt x="5317" y="0"/>
                    <a:pt x="586" y="85"/>
                    <a:pt x="1" y="3841"/>
                  </a:cubicBezTo>
                  <a:lnTo>
                    <a:pt x="7488" y="4012"/>
                  </a:lnTo>
                  <a:lnTo>
                    <a:pt x="7939" y="1512"/>
                  </a:lnTo>
                  <a:lnTo>
                    <a:pt x="53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3"/>
            <p:cNvSpPr/>
            <p:nvPr/>
          </p:nvSpPr>
          <p:spPr>
            <a:xfrm flipH="1">
              <a:off x="5205079" y="2840121"/>
              <a:ext cx="440669" cy="850200"/>
            </a:xfrm>
            <a:custGeom>
              <a:avLst/>
              <a:gdLst/>
              <a:ahLst/>
              <a:cxnLst/>
              <a:rect l="l" t="t" r="r" b="b"/>
              <a:pathLst>
                <a:path w="8293" h="16000" extrusionOk="0">
                  <a:moveTo>
                    <a:pt x="2403" y="0"/>
                  </a:moveTo>
                  <a:lnTo>
                    <a:pt x="2915" y="7085"/>
                  </a:lnTo>
                  <a:lnTo>
                    <a:pt x="0" y="15999"/>
                  </a:lnTo>
                  <a:lnTo>
                    <a:pt x="3244" y="15999"/>
                  </a:lnTo>
                  <a:lnTo>
                    <a:pt x="8293" y="11109"/>
                  </a:lnTo>
                  <a:lnTo>
                    <a:pt x="7756" y="452"/>
                  </a:lnTo>
                  <a:lnTo>
                    <a:pt x="2403" y="0"/>
                  </a:lnTo>
                  <a:close/>
                </a:path>
              </a:pathLst>
            </a:custGeom>
            <a:solidFill>
              <a:srgbClr val="FFB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3"/>
            <p:cNvSpPr/>
            <p:nvPr/>
          </p:nvSpPr>
          <p:spPr>
            <a:xfrm flipH="1">
              <a:off x="5266612" y="2387835"/>
              <a:ext cx="379774" cy="597478"/>
            </a:xfrm>
            <a:custGeom>
              <a:avLst/>
              <a:gdLst/>
              <a:ahLst/>
              <a:cxnLst/>
              <a:rect l="l" t="t" r="r" b="b"/>
              <a:pathLst>
                <a:path w="7147" h="11244" extrusionOk="0">
                  <a:moveTo>
                    <a:pt x="3695" y="1"/>
                  </a:moveTo>
                  <a:cubicBezTo>
                    <a:pt x="3695" y="1"/>
                    <a:pt x="0" y="2671"/>
                    <a:pt x="1098" y="11244"/>
                  </a:cubicBezTo>
                  <a:lnTo>
                    <a:pt x="7146" y="11244"/>
                  </a:lnTo>
                  <a:lnTo>
                    <a:pt x="36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3"/>
            <p:cNvSpPr/>
            <p:nvPr/>
          </p:nvSpPr>
          <p:spPr>
            <a:xfrm flipH="1">
              <a:off x="4699003" y="3208136"/>
              <a:ext cx="778943" cy="529993"/>
            </a:xfrm>
            <a:custGeom>
              <a:avLst/>
              <a:gdLst/>
              <a:ahLst/>
              <a:cxnLst/>
              <a:rect l="l" t="t" r="r" b="b"/>
              <a:pathLst>
                <a:path w="14659" h="9974" extrusionOk="0">
                  <a:moveTo>
                    <a:pt x="11622" y="1"/>
                  </a:moveTo>
                  <a:lnTo>
                    <a:pt x="2037" y="62"/>
                  </a:lnTo>
                  <a:lnTo>
                    <a:pt x="1" y="9025"/>
                  </a:lnTo>
                  <a:cubicBezTo>
                    <a:pt x="2533" y="9736"/>
                    <a:pt x="5006" y="9973"/>
                    <a:pt x="7177" y="9973"/>
                  </a:cubicBezTo>
                  <a:cubicBezTo>
                    <a:pt x="11520" y="9973"/>
                    <a:pt x="14658" y="9025"/>
                    <a:pt x="14658" y="9025"/>
                  </a:cubicBezTo>
                  <a:cubicBezTo>
                    <a:pt x="14658" y="9025"/>
                    <a:pt x="14256" y="5586"/>
                    <a:pt x="116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3"/>
            <p:cNvSpPr/>
            <p:nvPr/>
          </p:nvSpPr>
          <p:spPr>
            <a:xfrm flipH="1">
              <a:off x="4759899" y="2302340"/>
              <a:ext cx="690150" cy="909129"/>
            </a:xfrm>
            <a:custGeom>
              <a:avLst/>
              <a:gdLst/>
              <a:ahLst/>
              <a:cxnLst/>
              <a:rect l="l" t="t" r="r" b="b"/>
              <a:pathLst>
                <a:path w="12988" h="17109" extrusionOk="0">
                  <a:moveTo>
                    <a:pt x="10207" y="0"/>
                  </a:moveTo>
                  <a:lnTo>
                    <a:pt x="2768" y="122"/>
                  </a:lnTo>
                  <a:cubicBezTo>
                    <a:pt x="2768" y="122"/>
                    <a:pt x="1146" y="659"/>
                    <a:pt x="0" y="1610"/>
                  </a:cubicBezTo>
                  <a:lnTo>
                    <a:pt x="232" y="7878"/>
                  </a:lnTo>
                  <a:lnTo>
                    <a:pt x="1512" y="17109"/>
                  </a:lnTo>
                  <a:lnTo>
                    <a:pt x="11097" y="17048"/>
                  </a:lnTo>
                  <a:lnTo>
                    <a:pt x="12987" y="2695"/>
                  </a:lnTo>
                  <a:lnTo>
                    <a:pt x="102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3"/>
            <p:cNvSpPr/>
            <p:nvPr/>
          </p:nvSpPr>
          <p:spPr>
            <a:xfrm flipH="1">
              <a:off x="4907679" y="2244635"/>
              <a:ext cx="400497" cy="186088"/>
            </a:xfrm>
            <a:custGeom>
              <a:avLst/>
              <a:gdLst/>
              <a:ahLst/>
              <a:cxnLst/>
              <a:rect l="l" t="t" r="r" b="b"/>
              <a:pathLst>
                <a:path w="7537" h="3502" extrusionOk="0">
                  <a:moveTo>
                    <a:pt x="3488" y="1"/>
                  </a:moveTo>
                  <a:lnTo>
                    <a:pt x="110" y="1208"/>
                  </a:lnTo>
                  <a:cubicBezTo>
                    <a:pt x="1" y="2306"/>
                    <a:pt x="866" y="2891"/>
                    <a:pt x="1610" y="3196"/>
                  </a:cubicBezTo>
                  <a:cubicBezTo>
                    <a:pt x="2131" y="3393"/>
                    <a:pt x="2697" y="3502"/>
                    <a:pt x="3264" y="3502"/>
                  </a:cubicBezTo>
                  <a:cubicBezTo>
                    <a:pt x="3294" y="3502"/>
                    <a:pt x="3324" y="3501"/>
                    <a:pt x="3354" y="3501"/>
                  </a:cubicBezTo>
                  <a:cubicBezTo>
                    <a:pt x="6927" y="3501"/>
                    <a:pt x="7537" y="1086"/>
                    <a:pt x="7537" y="1086"/>
                  </a:cubicBezTo>
                  <a:cubicBezTo>
                    <a:pt x="6244" y="537"/>
                    <a:pt x="4878" y="172"/>
                    <a:pt x="3488" y="1"/>
                  </a:cubicBezTo>
                  <a:close/>
                </a:path>
              </a:pathLst>
            </a:custGeom>
            <a:solidFill>
              <a:srgbClr val="FFB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3"/>
            <p:cNvSpPr/>
            <p:nvPr/>
          </p:nvSpPr>
          <p:spPr>
            <a:xfrm flipH="1">
              <a:off x="4629040" y="2756540"/>
              <a:ext cx="241138" cy="473083"/>
            </a:xfrm>
            <a:custGeom>
              <a:avLst/>
              <a:gdLst/>
              <a:ahLst/>
              <a:cxnLst/>
              <a:rect l="l" t="t" r="r" b="b"/>
              <a:pathLst>
                <a:path w="4538" h="8903" extrusionOk="0">
                  <a:moveTo>
                    <a:pt x="62" y="0"/>
                  </a:moveTo>
                  <a:lnTo>
                    <a:pt x="1" y="6488"/>
                  </a:lnTo>
                  <a:lnTo>
                    <a:pt x="4513" y="8902"/>
                  </a:lnTo>
                  <a:cubicBezTo>
                    <a:pt x="4537" y="8707"/>
                    <a:pt x="4171" y="0"/>
                    <a:pt x="4171" y="0"/>
                  </a:cubicBezTo>
                  <a:close/>
                </a:path>
              </a:pathLst>
            </a:custGeom>
            <a:solidFill>
              <a:srgbClr val="FFB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3"/>
            <p:cNvSpPr/>
            <p:nvPr/>
          </p:nvSpPr>
          <p:spPr>
            <a:xfrm flipH="1">
              <a:off x="4491041" y="2302340"/>
              <a:ext cx="416704" cy="694029"/>
            </a:xfrm>
            <a:custGeom>
              <a:avLst/>
              <a:gdLst/>
              <a:ahLst/>
              <a:cxnLst/>
              <a:rect l="l" t="t" r="r" b="b"/>
              <a:pathLst>
                <a:path w="7842" h="13061" extrusionOk="0">
                  <a:moveTo>
                    <a:pt x="1" y="0"/>
                  </a:moveTo>
                  <a:lnTo>
                    <a:pt x="586" y="2415"/>
                  </a:lnTo>
                  <a:lnTo>
                    <a:pt x="1" y="13060"/>
                  </a:lnTo>
                  <a:lnTo>
                    <a:pt x="1" y="13060"/>
                  </a:lnTo>
                  <a:lnTo>
                    <a:pt x="7842" y="13036"/>
                  </a:lnTo>
                  <a:cubicBezTo>
                    <a:pt x="7842" y="13036"/>
                    <a:pt x="6342" y="7744"/>
                    <a:pt x="5720" y="4585"/>
                  </a:cubicBezTo>
                  <a:cubicBezTo>
                    <a:pt x="5098" y="1415"/>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3"/>
            <p:cNvSpPr/>
            <p:nvPr/>
          </p:nvSpPr>
          <p:spPr>
            <a:xfrm flipH="1">
              <a:off x="4613511" y="2757177"/>
              <a:ext cx="648012" cy="572185"/>
            </a:xfrm>
            <a:custGeom>
              <a:avLst/>
              <a:gdLst/>
              <a:ahLst/>
              <a:cxnLst/>
              <a:rect l="l" t="t" r="r" b="b"/>
              <a:pathLst>
                <a:path w="12195" h="10768" extrusionOk="0">
                  <a:moveTo>
                    <a:pt x="988" y="1"/>
                  </a:moveTo>
                  <a:lnTo>
                    <a:pt x="1" y="1903"/>
                  </a:lnTo>
                  <a:lnTo>
                    <a:pt x="8342" y="10268"/>
                  </a:lnTo>
                  <a:cubicBezTo>
                    <a:pt x="8750" y="10607"/>
                    <a:pt x="9238" y="10768"/>
                    <a:pt x="9721" y="10768"/>
                  </a:cubicBezTo>
                  <a:cubicBezTo>
                    <a:pt x="10507" y="10768"/>
                    <a:pt x="11278" y="10343"/>
                    <a:pt x="11671" y="9573"/>
                  </a:cubicBezTo>
                  <a:cubicBezTo>
                    <a:pt x="12195" y="8537"/>
                    <a:pt x="11805" y="7281"/>
                    <a:pt x="10793" y="6707"/>
                  </a:cubicBezTo>
                  <a:lnTo>
                    <a:pt x="9622" y="5903"/>
                  </a:lnTo>
                  <a:lnTo>
                    <a:pt x="7573" y="4500"/>
                  </a:lnTo>
                  <a:lnTo>
                    <a:pt x="988" y="1"/>
                  </a:lnTo>
                  <a:close/>
                </a:path>
              </a:pathLst>
            </a:custGeom>
            <a:solidFill>
              <a:srgbClr val="FFB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3"/>
            <p:cNvSpPr/>
            <p:nvPr/>
          </p:nvSpPr>
          <p:spPr>
            <a:xfrm flipH="1">
              <a:off x="5175910" y="2468228"/>
              <a:ext cx="358412" cy="409531"/>
            </a:xfrm>
            <a:custGeom>
              <a:avLst/>
              <a:gdLst/>
              <a:ahLst/>
              <a:cxnLst/>
              <a:rect l="l" t="t" r="r" b="b"/>
              <a:pathLst>
                <a:path w="6745" h="7707" extrusionOk="0">
                  <a:moveTo>
                    <a:pt x="1906" y="0"/>
                  </a:moveTo>
                  <a:cubicBezTo>
                    <a:pt x="1787" y="0"/>
                    <a:pt x="1668" y="47"/>
                    <a:pt x="1574" y="134"/>
                  </a:cubicBezTo>
                  <a:cubicBezTo>
                    <a:pt x="1464" y="268"/>
                    <a:pt x="1440" y="463"/>
                    <a:pt x="1537" y="622"/>
                  </a:cubicBezTo>
                  <a:lnTo>
                    <a:pt x="3147" y="2573"/>
                  </a:lnTo>
                  <a:lnTo>
                    <a:pt x="940" y="634"/>
                  </a:lnTo>
                  <a:cubicBezTo>
                    <a:pt x="866" y="576"/>
                    <a:pt x="777" y="548"/>
                    <a:pt x="688" y="548"/>
                  </a:cubicBezTo>
                  <a:cubicBezTo>
                    <a:pt x="569" y="548"/>
                    <a:pt x="450" y="598"/>
                    <a:pt x="367" y="695"/>
                  </a:cubicBezTo>
                  <a:cubicBezTo>
                    <a:pt x="269" y="866"/>
                    <a:pt x="293" y="1073"/>
                    <a:pt x="415" y="1219"/>
                  </a:cubicBezTo>
                  <a:lnTo>
                    <a:pt x="2964" y="3463"/>
                  </a:lnTo>
                  <a:lnTo>
                    <a:pt x="574" y="2036"/>
                  </a:lnTo>
                  <a:cubicBezTo>
                    <a:pt x="516" y="1998"/>
                    <a:pt x="453" y="1980"/>
                    <a:pt x="390" y="1980"/>
                  </a:cubicBezTo>
                  <a:cubicBezTo>
                    <a:pt x="254" y="1980"/>
                    <a:pt x="124" y="2065"/>
                    <a:pt x="74" y="2207"/>
                  </a:cubicBezTo>
                  <a:lnTo>
                    <a:pt x="62" y="2244"/>
                  </a:lnTo>
                  <a:cubicBezTo>
                    <a:pt x="1" y="2390"/>
                    <a:pt x="50" y="2549"/>
                    <a:pt x="172" y="2634"/>
                  </a:cubicBezTo>
                  <a:lnTo>
                    <a:pt x="2513" y="4402"/>
                  </a:lnTo>
                  <a:lnTo>
                    <a:pt x="2513" y="4402"/>
                  </a:lnTo>
                  <a:lnTo>
                    <a:pt x="964" y="3524"/>
                  </a:lnTo>
                  <a:cubicBezTo>
                    <a:pt x="910" y="3494"/>
                    <a:pt x="853" y="3480"/>
                    <a:pt x="797" y="3480"/>
                  </a:cubicBezTo>
                  <a:cubicBezTo>
                    <a:pt x="623" y="3480"/>
                    <a:pt x="461" y="3611"/>
                    <a:pt x="452" y="3805"/>
                  </a:cubicBezTo>
                  <a:cubicBezTo>
                    <a:pt x="440" y="3914"/>
                    <a:pt x="501" y="4036"/>
                    <a:pt x="598" y="4109"/>
                  </a:cubicBezTo>
                  <a:lnTo>
                    <a:pt x="5635" y="7707"/>
                  </a:lnTo>
                  <a:lnTo>
                    <a:pt x="6744" y="5914"/>
                  </a:lnTo>
                  <a:lnTo>
                    <a:pt x="6744" y="4646"/>
                  </a:lnTo>
                  <a:cubicBezTo>
                    <a:pt x="6744" y="4000"/>
                    <a:pt x="6586" y="3341"/>
                    <a:pt x="6293" y="2768"/>
                  </a:cubicBezTo>
                  <a:lnTo>
                    <a:pt x="5757" y="1732"/>
                  </a:lnTo>
                  <a:cubicBezTo>
                    <a:pt x="5680" y="1570"/>
                    <a:pt x="5525" y="1486"/>
                    <a:pt x="5366" y="1486"/>
                  </a:cubicBezTo>
                  <a:cubicBezTo>
                    <a:pt x="5273" y="1486"/>
                    <a:pt x="5179" y="1515"/>
                    <a:pt x="5098" y="1573"/>
                  </a:cubicBezTo>
                  <a:cubicBezTo>
                    <a:pt x="4915" y="1707"/>
                    <a:pt x="4830" y="1951"/>
                    <a:pt x="4891" y="2171"/>
                  </a:cubicBezTo>
                  <a:lnTo>
                    <a:pt x="5196" y="3366"/>
                  </a:lnTo>
                  <a:lnTo>
                    <a:pt x="5196" y="3366"/>
                  </a:lnTo>
                  <a:lnTo>
                    <a:pt x="2184" y="97"/>
                  </a:lnTo>
                  <a:cubicBezTo>
                    <a:pt x="2101" y="32"/>
                    <a:pt x="2004" y="0"/>
                    <a:pt x="1906" y="0"/>
                  </a:cubicBezTo>
                  <a:close/>
                </a:path>
              </a:pathLst>
            </a:custGeom>
            <a:solidFill>
              <a:srgbClr val="FFB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3"/>
            <p:cNvSpPr/>
            <p:nvPr/>
          </p:nvSpPr>
          <p:spPr>
            <a:xfrm flipH="1">
              <a:off x="4724954" y="3002130"/>
              <a:ext cx="125776" cy="86189"/>
            </a:xfrm>
            <a:custGeom>
              <a:avLst/>
              <a:gdLst/>
              <a:ahLst/>
              <a:cxnLst/>
              <a:rect l="l" t="t" r="r" b="b"/>
              <a:pathLst>
                <a:path w="2367" h="1622" fill="none" extrusionOk="0">
                  <a:moveTo>
                    <a:pt x="1" y="0"/>
                  </a:moveTo>
                  <a:lnTo>
                    <a:pt x="2367" y="1622"/>
                  </a:lnTo>
                </a:path>
              </a:pathLst>
            </a:custGeom>
            <a:noFill/>
            <a:ln w="6100" cap="rnd" cmpd="sng">
              <a:solidFill>
                <a:srgbClr val="F2A3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3"/>
            <p:cNvSpPr/>
            <p:nvPr/>
          </p:nvSpPr>
          <p:spPr>
            <a:xfrm>
              <a:off x="5064159" y="1294918"/>
              <a:ext cx="7281" cy="50436"/>
            </a:xfrm>
            <a:custGeom>
              <a:avLst/>
              <a:gdLst/>
              <a:ahLst/>
              <a:cxnLst/>
              <a:rect l="l" t="t" r="r" b="b"/>
              <a:pathLst>
                <a:path w="123" h="852" fill="none" extrusionOk="0">
                  <a:moveTo>
                    <a:pt x="1" y="1"/>
                  </a:moveTo>
                  <a:lnTo>
                    <a:pt x="122" y="852"/>
                  </a:ln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3"/>
            <p:cNvSpPr/>
            <p:nvPr/>
          </p:nvSpPr>
          <p:spPr>
            <a:xfrm>
              <a:off x="5039000" y="1107800"/>
              <a:ext cx="17996" cy="129643"/>
            </a:xfrm>
            <a:custGeom>
              <a:avLst/>
              <a:gdLst/>
              <a:ahLst/>
              <a:cxnLst/>
              <a:rect l="l" t="t" r="r" b="b"/>
              <a:pathLst>
                <a:path w="304" h="2190" fill="none" extrusionOk="0">
                  <a:moveTo>
                    <a:pt x="0" y="1"/>
                  </a:moveTo>
                  <a:cubicBezTo>
                    <a:pt x="61" y="457"/>
                    <a:pt x="243" y="1703"/>
                    <a:pt x="304" y="2189"/>
                  </a:cubicBez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3"/>
            <p:cNvSpPr/>
            <p:nvPr/>
          </p:nvSpPr>
          <p:spPr>
            <a:xfrm>
              <a:off x="5272883" y="1338131"/>
              <a:ext cx="23442" cy="46825"/>
            </a:xfrm>
            <a:custGeom>
              <a:avLst/>
              <a:gdLst/>
              <a:ahLst/>
              <a:cxnLst/>
              <a:rect l="l" t="t" r="r" b="b"/>
              <a:pathLst>
                <a:path w="396" h="791" fill="none" extrusionOk="0">
                  <a:moveTo>
                    <a:pt x="396" y="0"/>
                  </a:moveTo>
                  <a:lnTo>
                    <a:pt x="0" y="791"/>
                  </a:ln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3"/>
            <p:cNvSpPr/>
            <p:nvPr/>
          </p:nvSpPr>
          <p:spPr>
            <a:xfrm>
              <a:off x="5326870" y="1178007"/>
              <a:ext cx="48601" cy="98978"/>
            </a:xfrm>
            <a:custGeom>
              <a:avLst/>
              <a:gdLst/>
              <a:ahLst/>
              <a:cxnLst/>
              <a:rect l="l" t="t" r="r" b="b"/>
              <a:pathLst>
                <a:path w="821" h="1672" fill="none" extrusionOk="0">
                  <a:moveTo>
                    <a:pt x="821" y="0"/>
                  </a:moveTo>
                  <a:cubicBezTo>
                    <a:pt x="699" y="274"/>
                    <a:pt x="152" y="1368"/>
                    <a:pt x="0" y="1672"/>
                  </a:cubicBez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3"/>
            <p:cNvSpPr/>
            <p:nvPr/>
          </p:nvSpPr>
          <p:spPr>
            <a:xfrm>
              <a:off x="4878816" y="1433496"/>
              <a:ext cx="28888" cy="36051"/>
            </a:xfrm>
            <a:custGeom>
              <a:avLst/>
              <a:gdLst/>
              <a:ahLst/>
              <a:cxnLst/>
              <a:rect l="l" t="t" r="r" b="b"/>
              <a:pathLst>
                <a:path w="488" h="609" fill="none" extrusionOk="0">
                  <a:moveTo>
                    <a:pt x="1" y="0"/>
                  </a:moveTo>
                  <a:lnTo>
                    <a:pt x="487" y="608"/>
                  </a:ln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3"/>
            <p:cNvSpPr/>
            <p:nvPr/>
          </p:nvSpPr>
          <p:spPr>
            <a:xfrm>
              <a:off x="4765456" y="1284145"/>
              <a:ext cx="73878" cy="99037"/>
            </a:xfrm>
            <a:custGeom>
              <a:avLst/>
              <a:gdLst/>
              <a:ahLst/>
              <a:cxnLst/>
              <a:rect l="l" t="t" r="r" b="b"/>
              <a:pathLst>
                <a:path w="1248" h="1673" fill="none" extrusionOk="0">
                  <a:moveTo>
                    <a:pt x="1" y="0"/>
                  </a:moveTo>
                  <a:cubicBezTo>
                    <a:pt x="305" y="396"/>
                    <a:pt x="943" y="1277"/>
                    <a:pt x="1247" y="1672"/>
                  </a:cubicBez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3"/>
            <p:cNvSpPr/>
            <p:nvPr/>
          </p:nvSpPr>
          <p:spPr>
            <a:xfrm>
              <a:off x="6425303" y="526100"/>
              <a:ext cx="687668" cy="759890"/>
            </a:xfrm>
            <a:custGeom>
              <a:avLst/>
              <a:gdLst/>
              <a:ahLst/>
              <a:cxnLst/>
              <a:rect l="l" t="t" r="r" b="b"/>
              <a:pathLst>
                <a:path w="8598" h="9501" extrusionOk="0">
                  <a:moveTo>
                    <a:pt x="3171" y="1"/>
                  </a:moveTo>
                  <a:cubicBezTo>
                    <a:pt x="1415" y="1"/>
                    <a:pt x="0" y="1415"/>
                    <a:pt x="0" y="3171"/>
                  </a:cubicBezTo>
                  <a:cubicBezTo>
                    <a:pt x="0" y="4915"/>
                    <a:pt x="1415" y="6330"/>
                    <a:pt x="3171" y="6330"/>
                  </a:cubicBezTo>
                  <a:lnTo>
                    <a:pt x="6780" y="6330"/>
                  </a:lnTo>
                  <a:lnTo>
                    <a:pt x="8597" y="9500"/>
                  </a:lnTo>
                  <a:lnTo>
                    <a:pt x="8597" y="3171"/>
                  </a:lnTo>
                  <a:cubicBezTo>
                    <a:pt x="8597" y="1415"/>
                    <a:pt x="7182" y="1"/>
                    <a:pt x="5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p:nvPr/>
          </p:nvSpPr>
          <p:spPr>
            <a:xfrm>
              <a:off x="6583260" y="757242"/>
              <a:ext cx="72222" cy="71262"/>
            </a:xfrm>
            <a:custGeom>
              <a:avLst/>
              <a:gdLst/>
              <a:ahLst/>
              <a:cxnLst/>
              <a:rect l="l" t="t" r="r" b="b"/>
              <a:pathLst>
                <a:path w="903" h="891" extrusionOk="0">
                  <a:moveTo>
                    <a:pt x="452" y="1"/>
                  </a:moveTo>
                  <a:cubicBezTo>
                    <a:pt x="196" y="1"/>
                    <a:pt x="1" y="196"/>
                    <a:pt x="1" y="440"/>
                  </a:cubicBezTo>
                  <a:cubicBezTo>
                    <a:pt x="1" y="696"/>
                    <a:pt x="196" y="891"/>
                    <a:pt x="452" y="891"/>
                  </a:cubicBezTo>
                  <a:cubicBezTo>
                    <a:pt x="696" y="891"/>
                    <a:pt x="903" y="696"/>
                    <a:pt x="903" y="440"/>
                  </a:cubicBezTo>
                  <a:cubicBezTo>
                    <a:pt x="903" y="196"/>
                    <a:pt x="696" y="1"/>
                    <a:pt x="452" y="1"/>
                  </a:cubicBezTo>
                  <a:close/>
                </a:path>
              </a:pathLst>
            </a:custGeom>
            <a:solidFill>
              <a:srgbClr val="FC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3"/>
            <p:cNvSpPr/>
            <p:nvPr/>
          </p:nvSpPr>
          <p:spPr>
            <a:xfrm>
              <a:off x="6722741" y="757242"/>
              <a:ext cx="72222" cy="71262"/>
            </a:xfrm>
            <a:custGeom>
              <a:avLst/>
              <a:gdLst/>
              <a:ahLst/>
              <a:cxnLst/>
              <a:rect l="l" t="t" r="r" b="b"/>
              <a:pathLst>
                <a:path w="903" h="891" extrusionOk="0">
                  <a:moveTo>
                    <a:pt x="451" y="1"/>
                  </a:moveTo>
                  <a:cubicBezTo>
                    <a:pt x="208" y="1"/>
                    <a:pt x="0" y="196"/>
                    <a:pt x="0" y="440"/>
                  </a:cubicBezTo>
                  <a:cubicBezTo>
                    <a:pt x="0" y="696"/>
                    <a:pt x="208" y="891"/>
                    <a:pt x="451" y="891"/>
                  </a:cubicBezTo>
                  <a:cubicBezTo>
                    <a:pt x="708" y="891"/>
                    <a:pt x="903" y="696"/>
                    <a:pt x="903" y="440"/>
                  </a:cubicBezTo>
                  <a:cubicBezTo>
                    <a:pt x="903" y="196"/>
                    <a:pt x="708" y="1"/>
                    <a:pt x="451" y="1"/>
                  </a:cubicBezTo>
                  <a:close/>
                </a:path>
              </a:pathLst>
            </a:custGeom>
            <a:solidFill>
              <a:srgbClr val="FC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3"/>
            <p:cNvSpPr/>
            <p:nvPr/>
          </p:nvSpPr>
          <p:spPr>
            <a:xfrm>
              <a:off x="6864143" y="757242"/>
              <a:ext cx="72222" cy="71262"/>
            </a:xfrm>
            <a:custGeom>
              <a:avLst/>
              <a:gdLst/>
              <a:ahLst/>
              <a:cxnLst/>
              <a:rect l="l" t="t" r="r" b="b"/>
              <a:pathLst>
                <a:path w="903" h="891" extrusionOk="0">
                  <a:moveTo>
                    <a:pt x="452" y="1"/>
                  </a:moveTo>
                  <a:cubicBezTo>
                    <a:pt x="208" y="1"/>
                    <a:pt x="0" y="196"/>
                    <a:pt x="0" y="440"/>
                  </a:cubicBezTo>
                  <a:cubicBezTo>
                    <a:pt x="0" y="696"/>
                    <a:pt x="208" y="891"/>
                    <a:pt x="452" y="891"/>
                  </a:cubicBezTo>
                  <a:cubicBezTo>
                    <a:pt x="696" y="891"/>
                    <a:pt x="903" y="696"/>
                    <a:pt x="903" y="440"/>
                  </a:cubicBezTo>
                  <a:cubicBezTo>
                    <a:pt x="903" y="196"/>
                    <a:pt x="696" y="1"/>
                    <a:pt x="452" y="1"/>
                  </a:cubicBezTo>
                  <a:close/>
                </a:path>
              </a:pathLst>
            </a:custGeom>
            <a:solidFill>
              <a:srgbClr val="FC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1373;p53">
            <a:extLst>
              <a:ext uri="{FF2B5EF4-FFF2-40B4-BE49-F238E27FC236}">
                <a16:creationId xmlns:a16="http://schemas.microsoft.com/office/drawing/2014/main" id="{FD5CF2F5-0A1A-483B-AB05-94BAB8A754E3}"/>
              </a:ext>
            </a:extLst>
          </p:cNvPr>
          <p:cNvSpPr txBox="1">
            <a:spLocks/>
          </p:cNvSpPr>
          <p:nvPr/>
        </p:nvSpPr>
        <p:spPr>
          <a:xfrm>
            <a:off x="954750" y="2295736"/>
            <a:ext cx="3663436" cy="84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Chau Philomene One"/>
              <a:buNone/>
              <a:defRPr sz="5000" b="0" i="0" u="none" strike="noStrike" cap="none">
                <a:solidFill>
                  <a:schemeClr val="dk1"/>
                </a:solidFill>
                <a:latin typeface="Chau Philomene One"/>
                <a:ea typeface="Chau Philomene One"/>
                <a:cs typeface="Chau Philomene One"/>
                <a:sym typeface="Chau Philomene One"/>
              </a:defRPr>
            </a:lvl1pPr>
            <a:lvl2pPr marR="0" lvl="1" algn="ctr" rtl="0">
              <a:lnSpc>
                <a:spcPct val="100000"/>
              </a:lnSpc>
              <a:spcBef>
                <a:spcPts val="0"/>
              </a:spcBef>
              <a:spcAft>
                <a:spcPts val="0"/>
              </a:spcAft>
              <a:buClr>
                <a:schemeClr val="dk1"/>
              </a:buClr>
              <a:buSzPts val="3600"/>
              <a:buFont typeface="Chau Philomene One"/>
              <a:buNone/>
              <a:defRPr sz="3600" b="0" i="0" u="none" strike="noStrike" cap="none">
                <a:solidFill>
                  <a:schemeClr val="dk1"/>
                </a:solidFill>
                <a:latin typeface="Chau Philomene One"/>
                <a:ea typeface="Chau Philomene One"/>
                <a:cs typeface="Chau Philomene One"/>
                <a:sym typeface="Chau Philomene One"/>
              </a:defRPr>
            </a:lvl2pPr>
            <a:lvl3pPr marR="0" lvl="2" algn="ctr" rtl="0">
              <a:lnSpc>
                <a:spcPct val="100000"/>
              </a:lnSpc>
              <a:spcBef>
                <a:spcPts val="0"/>
              </a:spcBef>
              <a:spcAft>
                <a:spcPts val="0"/>
              </a:spcAft>
              <a:buClr>
                <a:schemeClr val="dk1"/>
              </a:buClr>
              <a:buSzPts val="3600"/>
              <a:buFont typeface="Chau Philomene One"/>
              <a:buNone/>
              <a:defRPr sz="3600" b="0" i="0" u="none" strike="noStrike" cap="none">
                <a:solidFill>
                  <a:schemeClr val="dk1"/>
                </a:solidFill>
                <a:latin typeface="Chau Philomene One"/>
                <a:ea typeface="Chau Philomene One"/>
                <a:cs typeface="Chau Philomene One"/>
                <a:sym typeface="Chau Philomene One"/>
              </a:defRPr>
            </a:lvl3pPr>
            <a:lvl4pPr marR="0" lvl="3" algn="ctr" rtl="0">
              <a:lnSpc>
                <a:spcPct val="100000"/>
              </a:lnSpc>
              <a:spcBef>
                <a:spcPts val="0"/>
              </a:spcBef>
              <a:spcAft>
                <a:spcPts val="0"/>
              </a:spcAft>
              <a:buClr>
                <a:schemeClr val="dk1"/>
              </a:buClr>
              <a:buSzPts val="3600"/>
              <a:buFont typeface="Chau Philomene One"/>
              <a:buNone/>
              <a:defRPr sz="3600" b="0" i="0" u="none" strike="noStrike" cap="none">
                <a:solidFill>
                  <a:schemeClr val="dk1"/>
                </a:solidFill>
                <a:latin typeface="Chau Philomene One"/>
                <a:ea typeface="Chau Philomene One"/>
                <a:cs typeface="Chau Philomene One"/>
                <a:sym typeface="Chau Philomene One"/>
              </a:defRPr>
            </a:lvl4pPr>
            <a:lvl5pPr marR="0" lvl="4" algn="ctr" rtl="0">
              <a:lnSpc>
                <a:spcPct val="100000"/>
              </a:lnSpc>
              <a:spcBef>
                <a:spcPts val="0"/>
              </a:spcBef>
              <a:spcAft>
                <a:spcPts val="0"/>
              </a:spcAft>
              <a:buClr>
                <a:schemeClr val="dk1"/>
              </a:buClr>
              <a:buSzPts val="3600"/>
              <a:buFont typeface="Chau Philomene One"/>
              <a:buNone/>
              <a:defRPr sz="3600" b="0" i="0" u="none" strike="noStrike" cap="none">
                <a:solidFill>
                  <a:schemeClr val="dk1"/>
                </a:solidFill>
                <a:latin typeface="Chau Philomene One"/>
                <a:ea typeface="Chau Philomene One"/>
                <a:cs typeface="Chau Philomene One"/>
                <a:sym typeface="Chau Philomene One"/>
              </a:defRPr>
            </a:lvl5pPr>
            <a:lvl6pPr marR="0" lvl="5" algn="ctr" rtl="0">
              <a:lnSpc>
                <a:spcPct val="100000"/>
              </a:lnSpc>
              <a:spcBef>
                <a:spcPts val="0"/>
              </a:spcBef>
              <a:spcAft>
                <a:spcPts val="0"/>
              </a:spcAft>
              <a:buClr>
                <a:schemeClr val="dk1"/>
              </a:buClr>
              <a:buSzPts val="3600"/>
              <a:buFont typeface="Chau Philomene One"/>
              <a:buNone/>
              <a:defRPr sz="3600" b="0" i="0" u="none" strike="noStrike" cap="none">
                <a:solidFill>
                  <a:schemeClr val="dk1"/>
                </a:solidFill>
                <a:latin typeface="Chau Philomene One"/>
                <a:ea typeface="Chau Philomene One"/>
                <a:cs typeface="Chau Philomene One"/>
                <a:sym typeface="Chau Philomene One"/>
              </a:defRPr>
            </a:lvl6pPr>
            <a:lvl7pPr marR="0" lvl="6" algn="ctr" rtl="0">
              <a:lnSpc>
                <a:spcPct val="100000"/>
              </a:lnSpc>
              <a:spcBef>
                <a:spcPts val="0"/>
              </a:spcBef>
              <a:spcAft>
                <a:spcPts val="0"/>
              </a:spcAft>
              <a:buClr>
                <a:schemeClr val="dk1"/>
              </a:buClr>
              <a:buSzPts val="3600"/>
              <a:buFont typeface="Chau Philomene One"/>
              <a:buNone/>
              <a:defRPr sz="3600" b="0" i="0" u="none" strike="noStrike" cap="none">
                <a:solidFill>
                  <a:schemeClr val="dk1"/>
                </a:solidFill>
                <a:latin typeface="Chau Philomene One"/>
                <a:ea typeface="Chau Philomene One"/>
                <a:cs typeface="Chau Philomene One"/>
                <a:sym typeface="Chau Philomene One"/>
              </a:defRPr>
            </a:lvl7pPr>
            <a:lvl8pPr marR="0" lvl="7" algn="ctr" rtl="0">
              <a:lnSpc>
                <a:spcPct val="100000"/>
              </a:lnSpc>
              <a:spcBef>
                <a:spcPts val="0"/>
              </a:spcBef>
              <a:spcAft>
                <a:spcPts val="0"/>
              </a:spcAft>
              <a:buClr>
                <a:schemeClr val="dk1"/>
              </a:buClr>
              <a:buSzPts val="3600"/>
              <a:buFont typeface="Chau Philomene One"/>
              <a:buNone/>
              <a:defRPr sz="3600" b="0" i="0" u="none" strike="noStrike" cap="none">
                <a:solidFill>
                  <a:schemeClr val="dk1"/>
                </a:solidFill>
                <a:latin typeface="Chau Philomene One"/>
                <a:ea typeface="Chau Philomene One"/>
                <a:cs typeface="Chau Philomene One"/>
                <a:sym typeface="Chau Philomene One"/>
              </a:defRPr>
            </a:lvl8pPr>
            <a:lvl9pPr marR="0" lvl="8" algn="ctr" rtl="0">
              <a:lnSpc>
                <a:spcPct val="100000"/>
              </a:lnSpc>
              <a:spcBef>
                <a:spcPts val="0"/>
              </a:spcBef>
              <a:spcAft>
                <a:spcPts val="0"/>
              </a:spcAft>
              <a:buClr>
                <a:schemeClr val="dk1"/>
              </a:buClr>
              <a:buSzPts val="3600"/>
              <a:buFont typeface="Chau Philomene One"/>
              <a:buNone/>
              <a:defRPr sz="3600" b="0" i="0" u="none" strike="noStrike" cap="none">
                <a:solidFill>
                  <a:schemeClr val="dk1"/>
                </a:solidFill>
                <a:latin typeface="Chau Philomene One"/>
                <a:ea typeface="Chau Philomene One"/>
                <a:cs typeface="Chau Philomene One"/>
                <a:sym typeface="Chau Philomene One"/>
              </a:defRPr>
            </a:lvl9pPr>
          </a:lstStyle>
          <a:p>
            <a:pPr algn="l"/>
            <a:r>
              <a:rPr lang="en-US" sz="4000" b="1" dirty="0">
                <a:latin typeface="Chau Philomene One" panose="020B0604020202020204" charset="0"/>
                <a:cs typeface="Calibri Light" panose="020F0302020204030204" pitchFamily="34" charset="0"/>
              </a:rPr>
              <a:t>Program Building</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6" name="Frame 15">
            <a:extLst>
              <a:ext uri="{FF2B5EF4-FFF2-40B4-BE49-F238E27FC236}">
                <a16:creationId xmlns:a16="http://schemas.microsoft.com/office/drawing/2014/main" id="{F9A32308-D617-4768-812E-2D156E1F9F38}"/>
              </a:ext>
            </a:extLst>
          </p:cNvPr>
          <p:cNvSpPr/>
          <p:nvPr/>
        </p:nvSpPr>
        <p:spPr>
          <a:xfrm>
            <a:off x="883404" y="976393"/>
            <a:ext cx="7555423" cy="3921070"/>
          </a:xfrm>
          <a:prstGeom prst="frame">
            <a:avLst>
              <a:gd name="adj1" fmla="val 2459"/>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pic>
        <p:nvPicPr>
          <p:cNvPr id="7170" name="Picture 2">
            <a:extLst>
              <a:ext uri="{FF2B5EF4-FFF2-40B4-BE49-F238E27FC236}">
                <a16:creationId xmlns:a16="http://schemas.microsoft.com/office/drawing/2014/main" id="{7355717E-A107-4E9C-845A-7D016D6A3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142" y="1216619"/>
            <a:ext cx="7021945" cy="33933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6" name="Frame 15">
            <a:extLst>
              <a:ext uri="{FF2B5EF4-FFF2-40B4-BE49-F238E27FC236}">
                <a16:creationId xmlns:a16="http://schemas.microsoft.com/office/drawing/2014/main" id="{F9A32308-D617-4768-812E-2D156E1F9F38}"/>
              </a:ext>
            </a:extLst>
          </p:cNvPr>
          <p:cNvSpPr/>
          <p:nvPr/>
        </p:nvSpPr>
        <p:spPr>
          <a:xfrm>
            <a:off x="883404" y="1069382"/>
            <a:ext cx="7555423" cy="3828081"/>
          </a:xfrm>
          <a:prstGeom prst="frame">
            <a:avLst>
              <a:gd name="adj1" fmla="val 2459"/>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pic>
        <p:nvPicPr>
          <p:cNvPr id="8194" name="Picture 2">
            <a:extLst>
              <a:ext uri="{FF2B5EF4-FFF2-40B4-BE49-F238E27FC236}">
                <a16:creationId xmlns:a16="http://schemas.microsoft.com/office/drawing/2014/main" id="{AB06C0DD-5F92-4022-84CB-1422FA0B9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658" y="1270861"/>
            <a:ext cx="7156938" cy="342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811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6" name="Frame 15">
            <a:extLst>
              <a:ext uri="{FF2B5EF4-FFF2-40B4-BE49-F238E27FC236}">
                <a16:creationId xmlns:a16="http://schemas.microsoft.com/office/drawing/2014/main" id="{F9A32308-D617-4768-812E-2D156E1F9F38}"/>
              </a:ext>
            </a:extLst>
          </p:cNvPr>
          <p:cNvSpPr/>
          <p:nvPr/>
        </p:nvSpPr>
        <p:spPr>
          <a:xfrm>
            <a:off x="883404" y="1069382"/>
            <a:ext cx="7555423" cy="3828081"/>
          </a:xfrm>
          <a:prstGeom prst="frame">
            <a:avLst>
              <a:gd name="adj1" fmla="val 2459"/>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pic>
        <p:nvPicPr>
          <p:cNvPr id="9218" name="Picture 2">
            <a:extLst>
              <a:ext uri="{FF2B5EF4-FFF2-40B4-BE49-F238E27FC236}">
                <a16:creationId xmlns:a16="http://schemas.microsoft.com/office/drawing/2014/main" id="{F50B4D0A-FDED-47CB-B4B6-2E7B53455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126" y="1318833"/>
            <a:ext cx="7008867" cy="3387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066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6" name="Frame 15">
            <a:extLst>
              <a:ext uri="{FF2B5EF4-FFF2-40B4-BE49-F238E27FC236}">
                <a16:creationId xmlns:a16="http://schemas.microsoft.com/office/drawing/2014/main" id="{F9A32308-D617-4768-812E-2D156E1F9F38}"/>
              </a:ext>
            </a:extLst>
          </p:cNvPr>
          <p:cNvSpPr/>
          <p:nvPr/>
        </p:nvSpPr>
        <p:spPr>
          <a:xfrm>
            <a:off x="883404" y="1069382"/>
            <a:ext cx="7555423" cy="3828081"/>
          </a:xfrm>
          <a:prstGeom prst="frame">
            <a:avLst>
              <a:gd name="adj1" fmla="val 2459"/>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pic>
        <p:nvPicPr>
          <p:cNvPr id="10242" name="Picture 2">
            <a:extLst>
              <a:ext uri="{FF2B5EF4-FFF2-40B4-BE49-F238E27FC236}">
                <a16:creationId xmlns:a16="http://schemas.microsoft.com/office/drawing/2014/main" id="{2CF21906-4231-44F8-AEE2-1F251E305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305" y="1314019"/>
            <a:ext cx="6985620" cy="3338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986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6" name="Frame 15">
            <a:extLst>
              <a:ext uri="{FF2B5EF4-FFF2-40B4-BE49-F238E27FC236}">
                <a16:creationId xmlns:a16="http://schemas.microsoft.com/office/drawing/2014/main" id="{F9A32308-D617-4768-812E-2D156E1F9F38}"/>
              </a:ext>
            </a:extLst>
          </p:cNvPr>
          <p:cNvSpPr/>
          <p:nvPr/>
        </p:nvSpPr>
        <p:spPr>
          <a:xfrm>
            <a:off x="883404" y="1069382"/>
            <a:ext cx="7555423" cy="3828081"/>
          </a:xfrm>
          <a:prstGeom prst="frame">
            <a:avLst>
              <a:gd name="adj1" fmla="val 2459"/>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pic>
        <p:nvPicPr>
          <p:cNvPr id="11266" name="Picture 2">
            <a:extLst>
              <a:ext uri="{FF2B5EF4-FFF2-40B4-BE49-F238E27FC236}">
                <a16:creationId xmlns:a16="http://schemas.microsoft.com/office/drawing/2014/main" id="{C5D56E31-7B26-4F37-9A9E-E6DDE8E96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627" y="1280254"/>
            <a:ext cx="7136969" cy="343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930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40"/>
          <p:cNvSpPr/>
          <p:nvPr/>
        </p:nvSpPr>
        <p:spPr>
          <a:xfrm>
            <a:off x="5166205" y="3186597"/>
            <a:ext cx="983100" cy="983100"/>
          </a:xfrm>
          <a:prstGeom prst="star8">
            <a:avLst>
              <a:gd name="adj" fmla="val 273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748830" y="1539960"/>
            <a:ext cx="983100" cy="983100"/>
          </a:xfrm>
          <a:prstGeom prst="star8">
            <a:avLst>
              <a:gd name="adj" fmla="val 2732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a:off x="1748830" y="3186568"/>
            <a:ext cx="983100" cy="983100"/>
          </a:xfrm>
          <a:prstGeom prst="star8">
            <a:avLst>
              <a:gd name="adj" fmla="val 2732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0"/>
          <p:cNvSpPr/>
          <p:nvPr/>
        </p:nvSpPr>
        <p:spPr>
          <a:xfrm>
            <a:off x="5166205" y="1539972"/>
            <a:ext cx="983100" cy="983100"/>
          </a:xfrm>
          <a:prstGeom prst="star8">
            <a:avLst>
              <a:gd name="adj" fmla="val 2732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txBox="1">
            <a:spLocks noGrp="1"/>
          </p:cNvSpPr>
          <p:nvPr>
            <p:ph type="title"/>
          </p:nvPr>
        </p:nvSpPr>
        <p:spPr>
          <a:xfrm flipH="1">
            <a:off x="1801450" y="1700025"/>
            <a:ext cx="862200" cy="81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875" name="Google Shape;875;p40"/>
          <p:cNvSpPr txBox="1">
            <a:spLocks noGrp="1"/>
          </p:cNvSpPr>
          <p:nvPr>
            <p:ph type="subTitle" idx="2"/>
          </p:nvPr>
        </p:nvSpPr>
        <p:spPr>
          <a:xfrm>
            <a:off x="2663650" y="1749497"/>
            <a:ext cx="2244300" cy="46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Didact Gothic" panose="020B0604020202020204" charset="0"/>
                <a:cs typeface="Calibri Light" panose="020F0302020204030204" pitchFamily="34" charset="0"/>
              </a:rPr>
              <a:t>Overview</a:t>
            </a:r>
            <a:endParaRPr b="1" dirty="0">
              <a:latin typeface="Didact Gothic" panose="020B0604020202020204" charset="0"/>
              <a:cs typeface="Calibri Light" panose="020F0302020204030204" pitchFamily="34" charset="0"/>
            </a:endParaRPr>
          </a:p>
        </p:txBody>
      </p:sp>
      <p:sp>
        <p:nvSpPr>
          <p:cNvPr id="876" name="Google Shape;876;p40"/>
          <p:cNvSpPr txBox="1">
            <a:spLocks noGrp="1"/>
          </p:cNvSpPr>
          <p:nvPr>
            <p:ph type="title" idx="15"/>
          </p:nvPr>
        </p:nvSpPr>
        <p:spPr>
          <a:xfrm>
            <a:off x="3222384" y="343557"/>
            <a:ext cx="3371132" cy="5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latin typeface="Chaparral Pro" panose="02060503040505020203" pitchFamily="18" charset="0"/>
                <a:cs typeface="Calibri Light" panose="020F0302020204030204" pitchFamily="34" charset="0"/>
              </a:rPr>
              <a:t>CONTENT</a:t>
            </a:r>
            <a:endParaRPr sz="4000" b="1" dirty="0">
              <a:latin typeface="Chaparral Pro" panose="02060503040505020203" pitchFamily="18" charset="0"/>
              <a:cs typeface="Calibri Light" panose="020F0302020204030204" pitchFamily="34" charset="0"/>
            </a:endParaRPr>
          </a:p>
        </p:txBody>
      </p:sp>
      <p:sp>
        <p:nvSpPr>
          <p:cNvPr id="877" name="Google Shape;877;p40"/>
          <p:cNvSpPr txBox="1">
            <a:spLocks noGrp="1"/>
          </p:cNvSpPr>
          <p:nvPr>
            <p:ph type="title" idx="3"/>
          </p:nvPr>
        </p:nvSpPr>
        <p:spPr>
          <a:xfrm flipH="1">
            <a:off x="1801450" y="3348346"/>
            <a:ext cx="862200" cy="81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879" name="Google Shape;879;p40"/>
          <p:cNvSpPr txBox="1">
            <a:spLocks noGrp="1"/>
          </p:cNvSpPr>
          <p:nvPr>
            <p:ph type="subTitle" idx="5"/>
          </p:nvPr>
        </p:nvSpPr>
        <p:spPr>
          <a:xfrm>
            <a:off x="2618686" y="3203477"/>
            <a:ext cx="2682755" cy="13125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Didact Gothic" panose="020B0604020202020204" charset="0"/>
                <a:cs typeface="Calibri Light" panose="020F0302020204030204" pitchFamily="34" charset="0"/>
              </a:rPr>
              <a:t>System analysis and design</a:t>
            </a:r>
            <a:endParaRPr sz="2400" b="1" dirty="0">
              <a:latin typeface="Didact Gothic" panose="020B0604020202020204" charset="0"/>
              <a:cs typeface="Calibri Light" panose="020F0302020204030204" pitchFamily="34" charset="0"/>
            </a:endParaRPr>
          </a:p>
        </p:txBody>
      </p:sp>
      <p:sp>
        <p:nvSpPr>
          <p:cNvPr id="880" name="Google Shape;880;p40"/>
          <p:cNvSpPr txBox="1">
            <a:spLocks noGrp="1"/>
          </p:cNvSpPr>
          <p:nvPr>
            <p:ph type="title" idx="6"/>
          </p:nvPr>
        </p:nvSpPr>
        <p:spPr>
          <a:xfrm flipH="1">
            <a:off x="5226650" y="1700025"/>
            <a:ext cx="862200" cy="81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882" name="Google Shape;882;p40"/>
          <p:cNvSpPr txBox="1">
            <a:spLocks noGrp="1"/>
          </p:cNvSpPr>
          <p:nvPr>
            <p:ph type="title" idx="8"/>
          </p:nvPr>
        </p:nvSpPr>
        <p:spPr>
          <a:xfrm flipH="1">
            <a:off x="5226650" y="3348346"/>
            <a:ext cx="862200" cy="81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884" name="Google Shape;884;p40"/>
          <p:cNvSpPr txBox="1">
            <a:spLocks noGrp="1"/>
          </p:cNvSpPr>
          <p:nvPr>
            <p:ph type="subTitle" idx="13"/>
          </p:nvPr>
        </p:nvSpPr>
        <p:spPr>
          <a:xfrm>
            <a:off x="5993351" y="3186568"/>
            <a:ext cx="3150649" cy="13125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i="0" u="none" strike="noStrike" dirty="0">
                <a:solidFill>
                  <a:srgbClr val="000000"/>
                </a:solidFill>
                <a:effectLst/>
                <a:latin typeface="Didact Gothic" panose="020B0604020202020204" charset="0"/>
                <a:cs typeface="Calibri Light" panose="020F0302020204030204" pitchFamily="34" charset="0"/>
              </a:rPr>
              <a:t>Conclusion and development direction</a:t>
            </a:r>
            <a:endParaRPr sz="2400" b="1" dirty="0">
              <a:latin typeface="Didact Gothic" panose="020B0604020202020204" charset="0"/>
              <a:cs typeface="Calibri Light" panose="020F0302020204030204" pitchFamily="34" charset="0"/>
            </a:endParaRPr>
          </a:p>
        </p:txBody>
      </p:sp>
      <p:sp>
        <p:nvSpPr>
          <p:cNvPr id="886" name="Google Shape;886;p40"/>
          <p:cNvSpPr/>
          <p:nvPr/>
        </p:nvSpPr>
        <p:spPr>
          <a:xfrm rot="-1869146">
            <a:off x="1495307" y="1643075"/>
            <a:ext cx="3821" cy="7642"/>
          </a:xfrm>
          <a:custGeom>
            <a:avLst/>
            <a:gdLst/>
            <a:ahLst/>
            <a:cxnLst/>
            <a:rect l="l" t="t" r="r" b="b"/>
            <a:pathLst>
              <a:path w="29" h="58" extrusionOk="0">
                <a:moveTo>
                  <a:pt x="0" y="0"/>
                </a:moveTo>
                <a:lnTo>
                  <a:pt x="12" y="57"/>
                </a:lnTo>
                <a:lnTo>
                  <a:pt x="29" y="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latin typeface="Sacramento"/>
              <a:ea typeface="Sacramento"/>
              <a:cs typeface="Sacramento"/>
              <a:sym typeface="Sacramento"/>
            </a:endParaRPr>
          </a:p>
        </p:txBody>
      </p:sp>
      <p:grpSp>
        <p:nvGrpSpPr>
          <p:cNvPr id="887" name="Google Shape;887;p40"/>
          <p:cNvGrpSpPr/>
          <p:nvPr/>
        </p:nvGrpSpPr>
        <p:grpSpPr>
          <a:xfrm>
            <a:off x="356310" y="1850650"/>
            <a:ext cx="1335115" cy="3010935"/>
            <a:chOff x="356310" y="1850650"/>
            <a:chExt cx="1335115" cy="3010935"/>
          </a:xfrm>
        </p:grpSpPr>
        <p:sp>
          <p:nvSpPr>
            <p:cNvPr id="888" name="Google Shape;888;p40"/>
            <p:cNvSpPr/>
            <p:nvPr/>
          </p:nvSpPr>
          <p:spPr>
            <a:xfrm flipH="1">
              <a:off x="799670" y="2473312"/>
              <a:ext cx="817917" cy="432128"/>
            </a:xfrm>
            <a:custGeom>
              <a:avLst/>
              <a:gdLst/>
              <a:ahLst/>
              <a:cxnLst/>
              <a:rect l="l" t="t" r="r" b="b"/>
              <a:pathLst>
                <a:path w="18975" h="10025" extrusionOk="0">
                  <a:moveTo>
                    <a:pt x="878" y="1"/>
                  </a:moveTo>
                  <a:cubicBezTo>
                    <a:pt x="423" y="1"/>
                    <a:pt x="1" y="571"/>
                    <a:pt x="385" y="1023"/>
                  </a:cubicBezTo>
                  <a:lnTo>
                    <a:pt x="7285" y="9685"/>
                  </a:lnTo>
                  <a:cubicBezTo>
                    <a:pt x="7449" y="9904"/>
                    <a:pt x="7711" y="10024"/>
                    <a:pt x="8005" y="10024"/>
                  </a:cubicBezTo>
                  <a:cubicBezTo>
                    <a:pt x="8038" y="10024"/>
                    <a:pt x="8072" y="10023"/>
                    <a:pt x="8106" y="10020"/>
                  </a:cubicBezTo>
                  <a:lnTo>
                    <a:pt x="8166" y="10020"/>
                  </a:lnTo>
                  <a:lnTo>
                    <a:pt x="17164" y="9169"/>
                  </a:lnTo>
                  <a:lnTo>
                    <a:pt x="17285" y="9169"/>
                  </a:lnTo>
                  <a:cubicBezTo>
                    <a:pt x="18974" y="8854"/>
                    <a:pt x="18641" y="6435"/>
                    <a:pt x="17097" y="6435"/>
                  </a:cubicBezTo>
                  <a:cubicBezTo>
                    <a:pt x="17002" y="6435"/>
                    <a:pt x="16903" y="6444"/>
                    <a:pt x="16799" y="6463"/>
                  </a:cubicBezTo>
                  <a:lnTo>
                    <a:pt x="8390" y="7956"/>
                  </a:lnTo>
                  <a:lnTo>
                    <a:pt x="8390" y="7956"/>
                  </a:lnTo>
                  <a:lnTo>
                    <a:pt x="1327" y="232"/>
                  </a:lnTo>
                  <a:cubicBezTo>
                    <a:pt x="1195" y="69"/>
                    <a:pt x="1034" y="1"/>
                    <a:pt x="8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flipH="1">
              <a:off x="1535471" y="2415510"/>
              <a:ext cx="125823" cy="110823"/>
            </a:xfrm>
            <a:custGeom>
              <a:avLst/>
              <a:gdLst/>
              <a:ahLst/>
              <a:cxnLst/>
              <a:rect l="l" t="t" r="r" b="b"/>
              <a:pathLst>
                <a:path w="2919" h="2571" extrusionOk="0">
                  <a:moveTo>
                    <a:pt x="1730" y="0"/>
                  </a:moveTo>
                  <a:cubicBezTo>
                    <a:pt x="1703" y="0"/>
                    <a:pt x="1673" y="8"/>
                    <a:pt x="1642" y="23"/>
                  </a:cubicBezTo>
                  <a:lnTo>
                    <a:pt x="730" y="540"/>
                  </a:lnTo>
                  <a:cubicBezTo>
                    <a:pt x="700" y="570"/>
                    <a:pt x="700" y="601"/>
                    <a:pt x="670" y="631"/>
                  </a:cubicBezTo>
                  <a:lnTo>
                    <a:pt x="31" y="1725"/>
                  </a:lnTo>
                  <a:cubicBezTo>
                    <a:pt x="1" y="1786"/>
                    <a:pt x="1" y="1877"/>
                    <a:pt x="31" y="1938"/>
                  </a:cubicBezTo>
                  <a:lnTo>
                    <a:pt x="335" y="2272"/>
                  </a:lnTo>
                  <a:cubicBezTo>
                    <a:pt x="501" y="2471"/>
                    <a:pt x="748" y="2571"/>
                    <a:pt x="1003" y="2571"/>
                  </a:cubicBezTo>
                  <a:cubicBezTo>
                    <a:pt x="1215" y="2571"/>
                    <a:pt x="1432" y="2502"/>
                    <a:pt x="1612" y="2364"/>
                  </a:cubicBezTo>
                  <a:lnTo>
                    <a:pt x="2493" y="1604"/>
                  </a:lnTo>
                  <a:cubicBezTo>
                    <a:pt x="2858" y="1269"/>
                    <a:pt x="2919" y="692"/>
                    <a:pt x="2585" y="327"/>
                  </a:cubicBezTo>
                  <a:lnTo>
                    <a:pt x="2493" y="206"/>
                  </a:lnTo>
                  <a:cubicBezTo>
                    <a:pt x="2463" y="175"/>
                    <a:pt x="2433" y="175"/>
                    <a:pt x="2402" y="175"/>
                  </a:cubicBezTo>
                  <a:lnTo>
                    <a:pt x="1794" y="23"/>
                  </a:lnTo>
                  <a:cubicBezTo>
                    <a:pt x="1779" y="8"/>
                    <a:pt x="1756" y="0"/>
                    <a:pt x="17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flipH="1">
              <a:off x="1582629" y="2380380"/>
              <a:ext cx="55088" cy="56942"/>
            </a:xfrm>
            <a:custGeom>
              <a:avLst/>
              <a:gdLst/>
              <a:ahLst/>
              <a:cxnLst/>
              <a:rect l="l" t="t" r="r" b="b"/>
              <a:pathLst>
                <a:path w="1278" h="1321" extrusionOk="0">
                  <a:moveTo>
                    <a:pt x="350" y="1"/>
                  </a:moveTo>
                  <a:cubicBezTo>
                    <a:pt x="277" y="1"/>
                    <a:pt x="206" y="25"/>
                    <a:pt x="153" y="78"/>
                  </a:cubicBezTo>
                  <a:cubicBezTo>
                    <a:pt x="1" y="200"/>
                    <a:pt x="1" y="413"/>
                    <a:pt x="92" y="534"/>
                  </a:cubicBezTo>
                  <a:lnTo>
                    <a:pt x="670" y="1203"/>
                  </a:lnTo>
                  <a:cubicBezTo>
                    <a:pt x="734" y="1283"/>
                    <a:pt x="823" y="1321"/>
                    <a:pt x="916" y="1321"/>
                  </a:cubicBezTo>
                  <a:cubicBezTo>
                    <a:pt x="999" y="1321"/>
                    <a:pt x="1084" y="1291"/>
                    <a:pt x="1156" y="1233"/>
                  </a:cubicBezTo>
                  <a:cubicBezTo>
                    <a:pt x="1278" y="1112"/>
                    <a:pt x="1278" y="929"/>
                    <a:pt x="1186" y="777"/>
                  </a:cubicBezTo>
                  <a:lnTo>
                    <a:pt x="609" y="109"/>
                  </a:lnTo>
                  <a:cubicBezTo>
                    <a:pt x="541" y="40"/>
                    <a:pt x="444" y="1"/>
                    <a:pt x="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flipH="1">
              <a:off x="1599655" y="2402234"/>
              <a:ext cx="57674" cy="56942"/>
            </a:xfrm>
            <a:custGeom>
              <a:avLst/>
              <a:gdLst/>
              <a:ahLst/>
              <a:cxnLst/>
              <a:rect l="l" t="t" r="r" b="b"/>
              <a:pathLst>
                <a:path w="1338" h="1321" extrusionOk="0">
                  <a:moveTo>
                    <a:pt x="396" y="0"/>
                  </a:moveTo>
                  <a:cubicBezTo>
                    <a:pt x="318" y="0"/>
                    <a:pt x="240" y="31"/>
                    <a:pt x="182" y="88"/>
                  </a:cubicBezTo>
                  <a:cubicBezTo>
                    <a:pt x="30" y="179"/>
                    <a:pt x="0" y="392"/>
                    <a:pt x="122" y="544"/>
                  </a:cubicBezTo>
                  <a:lnTo>
                    <a:pt x="699" y="1213"/>
                  </a:lnTo>
                  <a:cubicBezTo>
                    <a:pt x="767" y="1281"/>
                    <a:pt x="864" y="1320"/>
                    <a:pt x="958" y="1320"/>
                  </a:cubicBezTo>
                  <a:cubicBezTo>
                    <a:pt x="1031" y="1320"/>
                    <a:pt x="1102" y="1296"/>
                    <a:pt x="1155" y="1243"/>
                  </a:cubicBezTo>
                  <a:cubicBezTo>
                    <a:pt x="1307" y="1121"/>
                    <a:pt x="1337" y="909"/>
                    <a:pt x="1216" y="757"/>
                  </a:cubicBezTo>
                  <a:lnTo>
                    <a:pt x="638" y="118"/>
                  </a:lnTo>
                  <a:cubicBezTo>
                    <a:pt x="574" y="38"/>
                    <a:pt x="485" y="0"/>
                    <a:pt x="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flipH="1">
              <a:off x="1619310" y="2424950"/>
              <a:ext cx="55088" cy="56511"/>
            </a:xfrm>
            <a:custGeom>
              <a:avLst/>
              <a:gdLst/>
              <a:ahLst/>
              <a:cxnLst/>
              <a:rect l="l" t="t" r="r" b="b"/>
              <a:pathLst>
                <a:path w="1278" h="1311" extrusionOk="0">
                  <a:moveTo>
                    <a:pt x="350" y="0"/>
                  </a:moveTo>
                  <a:cubicBezTo>
                    <a:pt x="277" y="0"/>
                    <a:pt x="206" y="24"/>
                    <a:pt x="153" y="78"/>
                  </a:cubicBezTo>
                  <a:cubicBezTo>
                    <a:pt x="1" y="199"/>
                    <a:pt x="1" y="412"/>
                    <a:pt x="122" y="534"/>
                  </a:cubicBezTo>
                  <a:lnTo>
                    <a:pt x="700" y="1202"/>
                  </a:lnTo>
                  <a:cubicBezTo>
                    <a:pt x="768" y="1271"/>
                    <a:pt x="856" y="1310"/>
                    <a:pt x="946" y="1310"/>
                  </a:cubicBezTo>
                  <a:cubicBezTo>
                    <a:pt x="1017" y="1310"/>
                    <a:pt x="1089" y="1286"/>
                    <a:pt x="1156" y="1233"/>
                  </a:cubicBezTo>
                  <a:cubicBezTo>
                    <a:pt x="1278" y="1111"/>
                    <a:pt x="1278" y="898"/>
                    <a:pt x="1186" y="777"/>
                  </a:cubicBezTo>
                  <a:lnTo>
                    <a:pt x="609" y="108"/>
                  </a:lnTo>
                  <a:cubicBezTo>
                    <a:pt x="541" y="40"/>
                    <a:pt x="444" y="0"/>
                    <a:pt x="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flipH="1">
              <a:off x="1636337" y="2446760"/>
              <a:ext cx="55088" cy="56424"/>
            </a:xfrm>
            <a:custGeom>
              <a:avLst/>
              <a:gdLst/>
              <a:ahLst/>
              <a:cxnLst/>
              <a:rect l="l" t="t" r="r" b="b"/>
              <a:pathLst>
                <a:path w="1278" h="1309" extrusionOk="0">
                  <a:moveTo>
                    <a:pt x="359" y="1"/>
                  </a:moveTo>
                  <a:cubicBezTo>
                    <a:pt x="279" y="1"/>
                    <a:pt x="194" y="31"/>
                    <a:pt x="122" y="88"/>
                  </a:cubicBezTo>
                  <a:cubicBezTo>
                    <a:pt x="1" y="210"/>
                    <a:pt x="1" y="392"/>
                    <a:pt x="122" y="544"/>
                  </a:cubicBezTo>
                  <a:lnTo>
                    <a:pt x="669" y="1213"/>
                  </a:lnTo>
                  <a:cubicBezTo>
                    <a:pt x="735" y="1278"/>
                    <a:pt x="826" y="1308"/>
                    <a:pt x="915" y="1308"/>
                  </a:cubicBezTo>
                  <a:cubicBezTo>
                    <a:pt x="993" y="1308"/>
                    <a:pt x="1069" y="1286"/>
                    <a:pt x="1125" y="1243"/>
                  </a:cubicBezTo>
                  <a:cubicBezTo>
                    <a:pt x="1277" y="1122"/>
                    <a:pt x="1277" y="909"/>
                    <a:pt x="1156" y="788"/>
                  </a:cubicBezTo>
                  <a:lnTo>
                    <a:pt x="578" y="119"/>
                  </a:lnTo>
                  <a:cubicBezTo>
                    <a:pt x="530" y="39"/>
                    <a:pt x="448" y="1"/>
                    <a:pt x="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flipH="1">
              <a:off x="1552499" y="2400768"/>
              <a:ext cx="70778" cy="44571"/>
            </a:xfrm>
            <a:custGeom>
              <a:avLst/>
              <a:gdLst/>
              <a:ahLst/>
              <a:cxnLst/>
              <a:rect l="l" t="t" r="r" b="b"/>
              <a:pathLst>
                <a:path w="1642" h="1034" extrusionOk="0">
                  <a:moveTo>
                    <a:pt x="973" y="0"/>
                  </a:moveTo>
                  <a:lnTo>
                    <a:pt x="274" y="31"/>
                  </a:lnTo>
                  <a:cubicBezTo>
                    <a:pt x="122" y="31"/>
                    <a:pt x="0" y="152"/>
                    <a:pt x="0" y="304"/>
                  </a:cubicBezTo>
                  <a:cubicBezTo>
                    <a:pt x="0" y="456"/>
                    <a:pt x="122" y="578"/>
                    <a:pt x="274" y="608"/>
                  </a:cubicBezTo>
                  <a:lnTo>
                    <a:pt x="760" y="639"/>
                  </a:lnTo>
                  <a:lnTo>
                    <a:pt x="1186" y="1034"/>
                  </a:lnTo>
                  <a:lnTo>
                    <a:pt x="1642" y="578"/>
                  </a:lnTo>
                  <a:lnTo>
                    <a:pt x="1216" y="122"/>
                  </a:lnTo>
                  <a:cubicBezTo>
                    <a:pt x="1155" y="31"/>
                    <a:pt x="1064" y="0"/>
                    <a:pt x="9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flipH="1">
              <a:off x="805673" y="2732152"/>
              <a:ext cx="159920" cy="163885"/>
            </a:xfrm>
            <a:custGeom>
              <a:avLst/>
              <a:gdLst/>
              <a:ahLst/>
              <a:cxnLst/>
              <a:rect l="l" t="t" r="r" b="b"/>
              <a:pathLst>
                <a:path w="3710" h="3802" extrusionOk="0">
                  <a:moveTo>
                    <a:pt x="1743" y="1"/>
                  </a:moveTo>
                  <a:cubicBezTo>
                    <a:pt x="1630" y="1"/>
                    <a:pt x="1515" y="11"/>
                    <a:pt x="1399" y="33"/>
                  </a:cubicBezTo>
                  <a:lnTo>
                    <a:pt x="1" y="337"/>
                  </a:lnTo>
                  <a:lnTo>
                    <a:pt x="670" y="3802"/>
                  </a:lnTo>
                  <a:lnTo>
                    <a:pt x="2098" y="3528"/>
                  </a:lnTo>
                  <a:cubicBezTo>
                    <a:pt x="3071" y="3346"/>
                    <a:pt x="3709" y="2404"/>
                    <a:pt x="3496" y="1431"/>
                  </a:cubicBezTo>
                  <a:cubicBezTo>
                    <a:pt x="3309" y="574"/>
                    <a:pt x="2579" y="1"/>
                    <a:pt x="1743" y="1"/>
                  </a:cubicBezTo>
                  <a:close/>
                </a:path>
              </a:pathLst>
            </a:custGeom>
            <a:solidFill>
              <a:srgbClr val="F7B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flipH="1">
              <a:off x="855452" y="3188193"/>
              <a:ext cx="534631" cy="1557858"/>
            </a:xfrm>
            <a:custGeom>
              <a:avLst/>
              <a:gdLst/>
              <a:ahLst/>
              <a:cxnLst/>
              <a:rect l="l" t="t" r="r" b="b"/>
              <a:pathLst>
                <a:path w="12403" h="36141" extrusionOk="0">
                  <a:moveTo>
                    <a:pt x="8603" y="0"/>
                  </a:moveTo>
                  <a:lnTo>
                    <a:pt x="1855" y="17934"/>
                  </a:lnTo>
                  <a:cubicBezTo>
                    <a:pt x="1825" y="18025"/>
                    <a:pt x="1794" y="18146"/>
                    <a:pt x="1764" y="18237"/>
                  </a:cubicBezTo>
                  <a:lnTo>
                    <a:pt x="1" y="36140"/>
                  </a:lnTo>
                  <a:lnTo>
                    <a:pt x="1612" y="36140"/>
                  </a:lnTo>
                  <a:lnTo>
                    <a:pt x="5442" y="19210"/>
                  </a:lnTo>
                  <a:lnTo>
                    <a:pt x="11946" y="7721"/>
                  </a:lnTo>
                  <a:lnTo>
                    <a:pt x="12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flipH="1">
              <a:off x="423116" y="3172461"/>
              <a:ext cx="563425" cy="1505442"/>
            </a:xfrm>
            <a:custGeom>
              <a:avLst/>
              <a:gdLst/>
              <a:ahLst/>
              <a:cxnLst/>
              <a:rect l="l" t="t" r="r" b="b"/>
              <a:pathLst>
                <a:path w="13071" h="34925" extrusionOk="0">
                  <a:moveTo>
                    <a:pt x="6110" y="0"/>
                  </a:moveTo>
                  <a:lnTo>
                    <a:pt x="791" y="1368"/>
                  </a:lnTo>
                  <a:lnTo>
                    <a:pt x="31" y="16566"/>
                  </a:lnTo>
                  <a:cubicBezTo>
                    <a:pt x="1" y="17447"/>
                    <a:pt x="274" y="18299"/>
                    <a:pt x="791" y="18998"/>
                  </a:cubicBezTo>
                  <a:lnTo>
                    <a:pt x="11946" y="34925"/>
                  </a:lnTo>
                  <a:lnTo>
                    <a:pt x="13071" y="34074"/>
                  </a:lnTo>
                  <a:cubicBezTo>
                    <a:pt x="13071" y="34074"/>
                    <a:pt x="10396" y="27508"/>
                    <a:pt x="8572" y="23527"/>
                  </a:cubicBezTo>
                  <a:cubicBezTo>
                    <a:pt x="7417" y="21004"/>
                    <a:pt x="5837" y="18694"/>
                    <a:pt x="3952" y="16688"/>
                  </a:cubicBezTo>
                  <a:lnTo>
                    <a:pt x="6505" y="7387"/>
                  </a:lnTo>
                  <a:cubicBezTo>
                    <a:pt x="7174" y="4955"/>
                    <a:pt x="7052" y="2371"/>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flipH="1">
              <a:off x="691701" y="3289057"/>
              <a:ext cx="404885" cy="231948"/>
            </a:xfrm>
            <a:custGeom>
              <a:avLst/>
              <a:gdLst/>
              <a:ahLst/>
              <a:cxnLst/>
              <a:rect l="l" t="t" r="r" b="b"/>
              <a:pathLst>
                <a:path w="9393" h="5381" extrusionOk="0">
                  <a:moveTo>
                    <a:pt x="882" y="1"/>
                  </a:moveTo>
                  <a:lnTo>
                    <a:pt x="0" y="2402"/>
                  </a:lnTo>
                  <a:lnTo>
                    <a:pt x="5137" y="5381"/>
                  </a:lnTo>
                  <a:lnTo>
                    <a:pt x="9393" y="61"/>
                  </a:lnTo>
                  <a:lnTo>
                    <a:pt x="882" y="1"/>
                  </a:lnTo>
                  <a:close/>
                </a:path>
              </a:pathLst>
            </a:custGeom>
            <a:solidFill>
              <a:srgbClr val="211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flipH="1">
              <a:off x="1308783" y="4735500"/>
              <a:ext cx="297468" cy="123194"/>
            </a:xfrm>
            <a:custGeom>
              <a:avLst/>
              <a:gdLst/>
              <a:ahLst/>
              <a:cxnLst/>
              <a:rect l="l" t="t" r="r" b="b"/>
              <a:pathLst>
                <a:path w="6901" h="2858" extrusionOk="0">
                  <a:moveTo>
                    <a:pt x="4590" y="0"/>
                  </a:moveTo>
                  <a:cubicBezTo>
                    <a:pt x="3861" y="1581"/>
                    <a:pt x="2311" y="1794"/>
                    <a:pt x="1156" y="1824"/>
                  </a:cubicBezTo>
                  <a:cubicBezTo>
                    <a:pt x="0" y="1885"/>
                    <a:pt x="122" y="2857"/>
                    <a:pt x="122" y="2857"/>
                  </a:cubicBezTo>
                  <a:lnTo>
                    <a:pt x="6900" y="2857"/>
                  </a:lnTo>
                  <a:lnTo>
                    <a:pt x="69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flipH="1">
              <a:off x="969468" y="2364087"/>
              <a:ext cx="225396" cy="213585"/>
            </a:xfrm>
            <a:custGeom>
              <a:avLst/>
              <a:gdLst/>
              <a:ahLst/>
              <a:cxnLst/>
              <a:rect l="l" t="t" r="r" b="b"/>
              <a:pathLst>
                <a:path w="5229" h="4955" extrusionOk="0">
                  <a:moveTo>
                    <a:pt x="2098" y="0"/>
                  </a:moveTo>
                  <a:lnTo>
                    <a:pt x="2098" y="0"/>
                  </a:lnTo>
                  <a:cubicBezTo>
                    <a:pt x="2402" y="578"/>
                    <a:pt x="2068" y="1277"/>
                    <a:pt x="1429" y="1459"/>
                  </a:cubicBezTo>
                  <a:cubicBezTo>
                    <a:pt x="274" y="1915"/>
                    <a:pt x="426" y="2584"/>
                    <a:pt x="548" y="3101"/>
                  </a:cubicBezTo>
                  <a:cubicBezTo>
                    <a:pt x="639" y="3374"/>
                    <a:pt x="548" y="3678"/>
                    <a:pt x="305" y="3861"/>
                  </a:cubicBezTo>
                  <a:cubicBezTo>
                    <a:pt x="92" y="4013"/>
                    <a:pt x="1" y="4286"/>
                    <a:pt x="1" y="4560"/>
                  </a:cubicBezTo>
                  <a:cubicBezTo>
                    <a:pt x="62" y="4955"/>
                    <a:pt x="609" y="4955"/>
                    <a:pt x="609" y="4955"/>
                  </a:cubicBezTo>
                  <a:lnTo>
                    <a:pt x="3587" y="4955"/>
                  </a:lnTo>
                  <a:lnTo>
                    <a:pt x="5229" y="183"/>
                  </a:lnTo>
                  <a:lnTo>
                    <a:pt x="2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flipH="1">
              <a:off x="1061154" y="2411243"/>
              <a:ext cx="41984" cy="90434"/>
            </a:xfrm>
            <a:custGeom>
              <a:avLst/>
              <a:gdLst/>
              <a:ahLst/>
              <a:cxnLst/>
              <a:rect l="l" t="t" r="r" b="b"/>
              <a:pathLst>
                <a:path w="974" h="2098" extrusionOk="0">
                  <a:moveTo>
                    <a:pt x="456" y="61"/>
                  </a:moveTo>
                  <a:cubicBezTo>
                    <a:pt x="548" y="61"/>
                    <a:pt x="639" y="153"/>
                    <a:pt x="730" y="335"/>
                  </a:cubicBezTo>
                  <a:cubicBezTo>
                    <a:pt x="821" y="548"/>
                    <a:pt x="852" y="791"/>
                    <a:pt x="882" y="1004"/>
                  </a:cubicBezTo>
                  <a:cubicBezTo>
                    <a:pt x="912" y="1581"/>
                    <a:pt x="760" y="2007"/>
                    <a:pt x="517" y="2007"/>
                  </a:cubicBezTo>
                  <a:cubicBezTo>
                    <a:pt x="304" y="2007"/>
                    <a:pt x="122" y="1612"/>
                    <a:pt x="92" y="1034"/>
                  </a:cubicBezTo>
                  <a:cubicBezTo>
                    <a:pt x="92" y="821"/>
                    <a:pt x="92" y="578"/>
                    <a:pt x="183" y="335"/>
                  </a:cubicBezTo>
                  <a:cubicBezTo>
                    <a:pt x="244" y="153"/>
                    <a:pt x="335" y="61"/>
                    <a:pt x="456" y="61"/>
                  </a:cubicBezTo>
                  <a:close/>
                  <a:moveTo>
                    <a:pt x="426" y="1"/>
                  </a:moveTo>
                  <a:cubicBezTo>
                    <a:pt x="304" y="1"/>
                    <a:pt x="183" y="122"/>
                    <a:pt x="122" y="335"/>
                  </a:cubicBezTo>
                  <a:cubicBezTo>
                    <a:pt x="31" y="578"/>
                    <a:pt x="0" y="821"/>
                    <a:pt x="31" y="1064"/>
                  </a:cubicBezTo>
                  <a:cubicBezTo>
                    <a:pt x="61" y="1642"/>
                    <a:pt x="244" y="2067"/>
                    <a:pt x="517" y="2098"/>
                  </a:cubicBezTo>
                  <a:cubicBezTo>
                    <a:pt x="791" y="2067"/>
                    <a:pt x="973" y="1642"/>
                    <a:pt x="943" y="1034"/>
                  </a:cubicBezTo>
                  <a:cubicBezTo>
                    <a:pt x="912" y="791"/>
                    <a:pt x="882" y="548"/>
                    <a:pt x="791" y="305"/>
                  </a:cubicBezTo>
                  <a:cubicBezTo>
                    <a:pt x="700" y="122"/>
                    <a:pt x="578" y="1"/>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flipH="1">
              <a:off x="855451" y="2488525"/>
              <a:ext cx="127174" cy="185502"/>
            </a:xfrm>
            <a:custGeom>
              <a:avLst/>
              <a:gdLst/>
              <a:ahLst/>
              <a:cxnLst/>
              <a:rect l="l" t="t" r="r" b="b"/>
              <a:pathLst>
                <a:path w="2950" h="3892" extrusionOk="0">
                  <a:moveTo>
                    <a:pt x="2311" y="1"/>
                  </a:moveTo>
                  <a:lnTo>
                    <a:pt x="1" y="1794"/>
                  </a:lnTo>
                  <a:lnTo>
                    <a:pt x="518" y="3892"/>
                  </a:lnTo>
                  <a:lnTo>
                    <a:pt x="2949" y="3800"/>
                  </a:lnTo>
                  <a:lnTo>
                    <a:pt x="2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flipH="1">
              <a:off x="827956" y="2306241"/>
              <a:ext cx="286993" cy="289795"/>
            </a:xfrm>
            <a:custGeom>
              <a:avLst/>
              <a:gdLst/>
              <a:ahLst/>
              <a:cxnLst/>
              <a:rect l="l" t="t" r="r" b="b"/>
              <a:pathLst>
                <a:path w="6658" h="6723" extrusionOk="0">
                  <a:moveTo>
                    <a:pt x="3198" y="1"/>
                  </a:moveTo>
                  <a:cubicBezTo>
                    <a:pt x="2597" y="1"/>
                    <a:pt x="1916" y="224"/>
                    <a:pt x="1277" y="886"/>
                  </a:cubicBezTo>
                  <a:cubicBezTo>
                    <a:pt x="426" y="1768"/>
                    <a:pt x="609" y="3440"/>
                    <a:pt x="609" y="3440"/>
                  </a:cubicBezTo>
                  <a:cubicBezTo>
                    <a:pt x="609" y="3561"/>
                    <a:pt x="578" y="3683"/>
                    <a:pt x="487" y="3774"/>
                  </a:cubicBezTo>
                  <a:lnTo>
                    <a:pt x="62" y="4199"/>
                  </a:lnTo>
                  <a:cubicBezTo>
                    <a:pt x="1" y="4260"/>
                    <a:pt x="1" y="4321"/>
                    <a:pt x="62" y="4382"/>
                  </a:cubicBezTo>
                  <a:lnTo>
                    <a:pt x="396" y="4686"/>
                  </a:lnTo>
                  <a:lnTo>
                    <a:pt x="396" y="4807"/>
                  </a:lnTo>
                  <a:lnTo>
                    <a:pt x="183" y="5020"/>
                  </a:lnTo>
                  <a:lnTo>
                    <a:pt x="548" y="5324"/>
                  </a:lnTo>
                  <a:lnTo>
                    <a:pt x="548" y="5385"/>
                  </a:lnTo>
                  <a:lnTo>
                    <a:pt x="335" y="5628"/>
                  </a:lnTo>
                  <a:lnTo>
                    <a:pt x="518" y="5810"/>
                  </a:lnTo>
                  <a:lnTo>
                    <a:pt x="518" y="6358"/>
                  </a:lnTo>
                  <a:cubicBezTo>
                    <a:pt x="518" y="6540"/>
                    <a:pt x="670" y="6722"/>
                    <a:pt x="882" y="6722"/>
                  </a:cubicBezTo>
                  <a:lnTo>
                    <a:pt x="4895" y="6631"/>
                  </a:lnTo>
                  <a:lnTo>
                    <a:pt x="5138" y="5750"/>
                  </a:lnTo>
                  <a:cubicBezTo>
                    <a:pt x="6658" y="4595"/>
                    <a:pt x="5472" y="2041"/>
                    <a:pt x="4955" y="795"/>
                  </a:cubicBezTo>
                  <a:cubicBezTo>
                    <a:pt x="4845" y="520"/>
                    <a:pt x="4114" y="1"/>
                    <a:pt x="31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flipH="1">
              <a:off x="1087362" y="2522106"/>
              <a:ext cx="24958" cy="16251"/>
            </a:xfrm>
            <a:custGeom>
              <a:avLst/>
              <a:gdLst/>
              <a:ahLst/>
              <a:cxnLst/>
              <a:rect l="l" t="t" r="r" b="b"/>
              <a:pathLst>
                <a:path w="579" h="377" extrusionOk="0">
                  <a:moveTo>
                    <a:pt x="128" y="0"/>
                  </a:moveTo>
                  <a:cubicBezTo>
                    <a:pt x="104" y="0"/>
                    <a:pt x="92" y="12"/>
                    <a:pt x="92" y="12"/>
                  </a:cubicBezTo>
                  <a:cubicBezTo>
                    <a:pt x="92" y="12"/>
                    <a:pt x="1" y="73"/>
                    <a:pt x="153" y="225"/>
                  </a:cubicBezTo>
                  <a:cubicBezTo>
                    <a:pt x="274" y="286"/>
                    <a:pt x="426" y="347"/>
                    <a:pt x="578" y="377"/>
                  </a:cubicBezTo>
                  <a:cubicBezTo>
                    <a:pt x="487" y="286"/>
                    <a:pt x="365" y="195"/>
                    <a:pt x="274" y="103"/>
                  </a:cubicBezTo>
                  <a:cubicBezTo>
                    <a:pt x="207" y="19"/>
                    <a:pt x="158"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flipH="1">
              <a:off x="1087362" y="2537150"/>
              <a:ext cx="17070" cy="14871"/>
            </a:xfrm>
            <a:custGeom>
              <a:avLst/>
              <a:gdLst/>
              <a:ahLst/>
              <a:cxnLst/>
              <a:rect l="l" t="t" r="r" b="b"/>
              <a:pathLst>
                <a:path w="396" h="345" extrusionOk="0">
                  <a:moveTo>
                    <a:pt x="250" y="1"/>
                  </a:moveTo>
                  <a:cubicBezTo>
                    <a:pt x="163" y="1"/>
                    <a:pt x="63" y="35"/>
                    <a:pt x="30" y="180"/>
                  </a:cubicBezTo>
                  <a:cubicBezTo>
                    <a:pt x="0" y="301"/>
                    <a:pt x="61" y="332"/>
                    <a:pt x="91" y="332"/>
                  </a:cubicBezTo>
                  <a:cubicBezTo>
                    <a:pt x="100" y="341"/>
                    <a:pt x="109" y="344"/>
                    <a:pt x="118" y="344"/>
                  </a:cubicBezTo>
                  <a:cubicBezTo>
                    <a:pt x="139" y="344"/>
                    <a:pt x="161" y="323"/>
                    <a:pt x="182" y="301"/>
                  </a:cubicBezTo>
                  <a:cubicBezTo>
                    <a:pt x="213" y="180"/>
                    <a:pt x="304" y="89"/>
                    <a:pt x="395" y="28"/>
                  </a:cubicBezTo>
                  <a:cubicBezTo>
                    <a:pt x="395" y="28"/>
                    <a:pt x="328" y="1"/>
                    <a:pt x="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flipH="1">
              <a:off x="1037576" y="2409734"/>
              <a:ext cx="41984" cy="89357"/>
            </a:xfrm>
            <a:custGeom>
              <a:avLst/>
              <a:gdLst/>
              <a:ahLst/>
              <a:cxnLst/>
              <a:rect l="l" t="t" r="r" b="b"/>
              <a:pathLst>
                <a:path w="974" h="2073" extrusionOk="0">
                  <a:moveTo>
                    <a:pt x="456" y="66"/>
                  </a:moveTo>
                  <a:cubicBezTo>
                    <a:pt x="548" y="66"/>
                    <a:pt x="669" y="157"/>
                    <a:pt x="730" y="340"/>
                  </a:cubicBezTo>
                  <a:cubicBezTo>
                    <a:pt x="821" y="552"/>
                    <a:pt x="882" y="795"/>
                    <a:pt x="882" y="1039"/>
                  </a:cubicBezTo>
                  <a:cubicBezTo>
                    <a:pt x="882" y="1251"/>
                    <a:pt x="852" y="1495"/>
                    <a:pt x="791" y="1738"/>
                  </a:cubicBezTo>
                  <a:cubicBezTo>
                    <a:pt x="730" y="1920"/>
                    <a:pt x="639" y="2011"/>
                    <a:pt x="517" y="2011"/>
                  </a:cubicBezTo>
                  <a:cubicBezTo>
                    <a:pt x="305" y="2011"/>
                    <a:pt x="122" y="1616"/>
                    <a:pt x="92" y="1069"/>
                  </a:cubicBezTo>
                  <a:cubicBezTo>
                    <a:pt x="92" y="826"/>
                    <a:pt x="122" y="583"/>
                    <a:pt x="183" y="340"/>
                  </a:cubicBezTo>
                  <a:cubicBezTo>
                    <a:pt x="244" y="157"/>
                    <a:pt x="335" y="66"/>
                    <a:pt x="456" y="66"/>
                  </a:cubicBezTo>
                  <a:close/>
                  <a:moveTo>
                    <a:pt x="494" y="1"/>
                  </a:moveTo>
                  <a:cubicBezTo>
                    <a:pt x="481" y="1"/>
                    <a:pt x="469" y="2"/>
                    <a:pt x="456" y="5"/>
                  </a:cubicBezTo>
                  <a:cubicBezTo>
                    <a:pt x="305" y="5"/>
                    <a:pt x="183" y="127"/>
                    <a:pt x="122" y="340"/>
                  </a:cubicBezTo>
                  <a:cubicBezTo>
                    <a:pt x="31" y="552"/>
                    <a:pt x="1" y="826"/>
                    <a:pt x="31" y="1069"/>
                  </a:cubicBezTo>
                  <a:cubicBezTo>
                    <a:pt x="61" y="1647"/>
                    <a:pt x="274" y="2072"/>
                    <a:pt x="548" y="2072"/>
                  </a:cubicBezTo>
                  <a:cubicBezTo>
                    <a:pt x="669" y="2072"/>
                    <a:pt x="791" y="1950"/>
                    <a:pt x="852" y="1738"/>
                  </a:cubicBezTo>
                  <a:cubicBezTo>
                    <a:pt x="943" y="1525"/>
                    <a:pt x="973" y="1282"/>
                    <a:pt x="943" y="1008"/>
                  </a:cubicBezTo>
                  <a:cubicBezTo>
                    <a:pt x="943" y="765"/>
                    <a:pt x="882" y="522"/>
                    <a:pt x="791" y="309"/>
                  </a:cubicBezTo>
                  <a:cubicBezTo>
                    <a:pt x="709" y="118"/>
                    <a:pt x="603" y="1"/>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flipH="1">
              <a:off x="1075595" y="2453054"/>
              <a:ext cx="17070" cy="4095"/>
            </a:xfrm>
            <a:custGeom>
              <a:avLst/>
              <a:gdLst/>
              <a:ahLst/>
              <a:cxnLst/>
              <a:rect l="l" t="t" r="r" b="b"/>
              <a:pathLst>
                <a:path w="396" h="95" extrusionOk="0">
                  <a:moveTo>
                    <a:pt x="233" y="0"/>
                  </a:moveTo>
                  <a:cubicBezTo>
                    <a:pt x="151" y="0"/>
                    <a:pt x="76" y="26"/>
                    <a:pt x="1" y="64"/>
                  </a:cubicBezTo>
                  <a:cubicBezTo>
                    <a:pt x="1" y="64"/>
                    <a:pt x="1" y="94"/>
                    <a:pt x="1" y="94"/>
                  </a:cubicBezTo>
                  <a:cubicBezTo>
                    <a:pt x="61" y="79"/>
                    <a:pt x="122" y="72"/>
                    <a:pt x="179" y="72"/>
                  </a:cubicBezTo>
                  <a:cubicBezTo>
                    <a:pt x="236" y="72"/>
                    <a:pt x="289" y="79"/>
                    <a:pt x="335" y="94"/>
                  </a:cubicBezTo>
                  <a:lnTo>
                    <a:pt x="396" y="94"/>
                  </a:lnTo>
                  <a:cubicBezTo>
                    <a:pt x="396" y="64"/>
                    <a:pt x="396" y="34"/>
                    <a:pt x="396" y="34"/>
                  </a:cubicBezTo>
                  <a:cubicBezTo>
                    <a:pt x="338" y="10"/>
                    <a:pt x="284"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flipH="1">
              <a:off x="930159" y="2450554"/>
              <a:ext cx="111383" cy="5259"/>
            </a:xfrm>
            <a:custGeom>
              <a:avLst/>
              <a:gdLst/>
              <a:ahLst/>
              <a:cxnLst/>
              <a:rect l="l" t="t" r="r" b="b"/>
              <a:pathLst>
                <a:path w="2584" h="122" extrusionOk="0">
                  <a:moveTo>
                    <a:pt x="2553" y="0"/>
                  </a:moveTo>
                  <a:lnTo>
                    <a:pt x="30" y="31"/>
                  </a:lnTo>
                  <a:cubicBezTo>
                    <a:pt x="30" y="31"/>
                    <a:pt x="0" y="31"/>
                    <a:pt x="0" y="61"/>
                  </a:cubicBezTo>
                  <a:cubicBezTo>
                    <a:pt x="0" y="92"/>
                    <a:pt x="0" y="122"/>
                    <a:pt x="30" y="122"/>
                  </a:cubicBezTo>
                  <a:lnTo>
                    <a:pt x="2553" y="61"/>
                  </a:lnTo>
                  <a:cubicBezTo>
                    <a:pt x="2584" y="61"/>
                    <a:pt x="2584" y="0"/>
                    <a:pt x="2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flipH="1">
              <a:off x="660233" y="2248051"/>
              <a:ext cx="513639" cy="330960"/>
            </a:xfrm>
            <a:custGeom>
              <a:avLst/>
              <a:gdLst/>
              <a:ahLst/>
              <a:cxnLst/>
              <a:rect l="l" t="t" r="r" b="b"/>
              <a:pathLst>
                <a:path w="11916" h="7678" extrusionOk="0">
                  <a:moveTo>
                    <a:pt x="4885" y="1"/>
                  </a:moveTo>
                  <a:cubicBezTo>
                    <a:pt x="4509" y="1"/>
                    <a:pt x="4255" y="18"/>
                    <a:pt x="4255" y="18"/>
                  </a:cubicBezTo>
                  <a:cubicBezTo>
                    <a:pt x="0" y="291"/>
                    <a:pt x="486" y="3695"/>
                    <a:pt x="486" y="3695"/>
                  </a:cubicBezTo>
                  <a:lnTo>
                    <a:pt x="5289" y="3817"/>
                  </a:lnTo>
                  <a:cubicBezTo>
                    <a:pt x="5927" y="4820"/>
                    <a:pt x="5684" y="7677"/>
                    <a:pt x="5684" y="7677"/>
                  </a:cubicBezTo>
                  <a:lnTo>
                    <a:pt x="11338" y="7677"/>
                  </a:lnTo>
                  <a:cubicBezTo>
                    <a:pt x="11915" y="6796"/>
                    <a:pt x="11824" y="6309"/>
                    <a:pt x="10912" y="5580"/>
                  </a:cubicBezTo>
                  <a:cubicBezTo>
                    <a:pt x="10000" y="4850"/>
                    <a:pt x="10912" y="4577"/>
                    <a:pt x="10730" y="3574"/>
                  </a:cubicBezTo>
                  <a:cubicBezTo>
                    <a:pt x="10547" y="2540"/>
                    <a:pt x="10000" y="2328"/>
                    <a:pt x="9271" y="1963"/>
                  </a:cubicBezTo>
                  <a:cubicBezTo>
                    <a:pt x="8572" y="1598"/>
                    <a:pt x="8632" y="1051"/>
                    <a:pt x="7569" y="473"/>
                  </a:cubicBezTo>
                  <a:cubicBezTo>
                    <a:pt x="6880" y="68"/>
                    <a:pt x="5637" y="1"/>
                    <a:pt x="48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flipH="1">
              <a:off x="860719" y="2434562"/>
              <a:ext cx="79701" cy="69442"/>
            </a:xfrm>
            <a:custGeom>
              <a:avLst/>
              <a:gdLst/>
              <a:ahLst/>
              <a:cxnLst/>
              <a:rect l="l" t="t" r="r" b="b"/>
              <a:pathLst>
                <a:path w="1849" h="1611" extrusionOk="0">
                  <a:moveTo>
                    <a:pt x="927" y="0"/>
                  </a:moveTo>
                  <a:cubicBezTo>
                    <a:pt x="437" y="0"/>
                    <a:pt x="1" y="476"/>
                    <a:pt x="146" y="1010"/>
                  </a:cubicBezTo>
                  <a:cubicBezTo>
                    <a:pt x="252" y="1396"/>
                    <a:pt x="601" y="1610"/>
                    <a:pt x="948" y="1610"/>
                  </a:cubicBezTo>
                  <a:cubicBezTo>
                    <a:pt x="1200" y="1610"/>
                    <a:pt x="1452" y="1496"/>
                    <a:pt x="1605" y="1253"/>
                  </a:cubicBezTo>
                  <a:cubicBezTo>
                    <a:pt x="1849" y="858"/>
                    <a:pt x="1727" y="311"/>
                    <a:pt x="1302" y="98"/>
                  </a:cubicBezTo>
                  <a:cubicBezTo>
                    <a:pt x="1179" y="30"/>
                    <a:pt x="1051" y="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flipH="1">
              <a:off x="660234" y="2652324"/>
              <a:ext cx="461267" cy="673473"/>
            </a:xfrm>
            <a:custGeom>
              <a:avLst/>
              <a:gdLst/>
              <a:ahLst/>
              <a:cxnLst/>
              <a:rect l="l" t="t" r="r" b="b"/>
              <a:pathLst>
                <a:path w="10701" h="15624" extrusionOk="0">
                  <a:moveTo>
                    <a:pt x="6202" y="0"/>
                  </a:moveTo>
                  <a:lnTo>
                    <a:pt x="3740" y="92"/>
                  </a:lnTo>
                  <a:lnTo>
                    <a:pt x="1764" y="4317"/>
                  </a:lnTo>
                  <a:cubicBezTo>
                    <a:pt x="1521" y="4894"/>
                    <a:pt x="1490" y="5532"/>
                    <a:pt x="1703" y="6110"/>
                  </a:cubicBezTo>
                  <a:lnTo>
                    <a:pt x="1916" y="6718"/>
                  </a:lnTo>
                  <a:lnTo>
                    <a:pt x="1" y="15624"/>
                  </a:lnTo>
                  <a:lnTo>
                    <a:pt x="10700" y="15624"/>
                  </a:lnTo>
                  <a:cubicBezTo>
                    <a:pt x="10700" y="15624"/>
                    <a:pt x="8694" y="3313"/>
                    <a:pt x="6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flipH="1">
              <a:off x="356310" y="4607093"/>
              <a:ext cx="260742" cy="254492"/>
            </a:xfrm>
            <a:custGeom>
              <a:avLst/>
              <a:gdLst/>
              <a:ahLst/>
              <a:cxnLst/>
              <a:rect l="l" t="t" r="r" b="b"/>
              <a:pathLst>
                <a:path w="6049" h="5904" extrusionOk="0">
                  <a:moveTo>
                    <a:pt x="4438" y="1"/>
                  </a:moveTo>
                  <a:lnTo>
                    <a:pt x="2888" y="1308"/>
                  </a:lnTo>
                  <a:cubicBezTo>
                    <a:pt x="2888" y="1308"/>
                    <a:pt x="2584" y="3952"/>
                    <a:pt x="1338" y="4651"/>
                  </a:cubicBezTo>
                  <a:cubicBezTo>
                    <a:pt x="1338" y="4651"/>
                    <a:pt x="122" y="4925"/>
                    <a:pt x="31" y="5624"/>
                  </a:cubicBezTo>
                  <a:cubicBezTo>
                    <a:pt x="0" y="5776"/>
                    <a:pt x="122" y="5897"/>
                    <a:pt x="243" y="5897"/>
                  </a:cubicBezTo>
                  <a:lnTo>
                    <a:pt x="1642" y="5897"/>
                  </a:lnTo>
                  <a:cubicBezTo>
                    <a:pt x="1673" y="5901"/>
                    <a:pt x="1705" y="5903"/>
                    <a:pt x="1737" y="5903"/>
                  </a:cubicBezTo>
                  <a:cubicBezTo>
                    <a:pt x="1955" y="5903"/>
                    <a:pt x="2190" y="5817"/>
                    <a:pt x="2402" y="5685"/>
                  </a:cubicBezTo>
                  <a:lnTo>
                    <a:pt x="5836" y="3466"/>
                  </a:lnTo>
                  <a:cubicBezTo>
                    <a:pt x="6019" y="3374"/>
                    <a:pt x="6049" y="3162"/>
                    <a:pt x="5988" y="2979"/>
                  </a:cubicBezTo>
                  <a:lnTo>
                    <a:pt x="44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flipH="1">
              <a:off x="855459" y="2652324"/>
              <a:ext cx="120608" cy="39441"/>
            </a:xfrm>
            <a:custGeom>
              <a:avLst/>
              <a:gdLst/>
              <a:ahLst/>
              <a:cxnLst/>
              <a:rect l="l" t="t" r="r" b="b"/>
              <a:pathLst>
                <a:path w="2798" h="915" extrusionOk="0">
                  <a:moveTo>
                    <a:pt x="2797" y="0"/>
                  </a:moveTo>
                  <a:lnTo>
                    <a:pt x="366" y="92"/>
                  </a:lnTo>
                  <a:lnTo>
                    <a:pt x="1" y="912"/>
                  </a:lnTo>
                  <a:cubicBezTo>
                    <a:pt x="65" y="914"/>
                    <a:pt x="128" y="915"/>
                    <a:pt x="190" y="915"/>
                  </a:cubicBezTo>
                  <a:cubicBezTo>
                    <a:pt x="2168" y="915"/>
                    <a:pt x="2797" y="0"/>
                    <a:pt x="27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flipH="1">
              <a:off x="924902" y="2592064"/>
              <a:ext cx="51166" cy="24915"/>
            </a:xfrm>
            <a:custGeom>
              <a:avLst/>
              <a:gdLst/>
              <a:ahLst/>
              <a:cxnLst/>
              <a:rect l="l" t="t" r="r" b="b"/>
              <a:pathLst>
                <a:path w="1187" h="578" extrusionOk="0">
                  <a:moveTo>
                    <a:pt x="1186" y="0"/>
                  </a:moveTo>
                  <a:lnTo>
                    <a:pt x="1" y="31"/>
                  </a:lnTo>
                  <a:lnTo>
                    <a:pt x="153" y="578"/>
                  </a:lnTo>
                  <a:lnTo>
                    <a:pt x="1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flipH="1">
              <a:off x="816144" y="2734652"/>
              <a:ext cx="360875" cy="912619"/>
            </a:xfrm>
            <a:custGeom>
              <a:avLst/>
              <a:gdLst/>
              <a:ahLst/>
              <a:cxnLst/>
              <a:rect l="l" t="t" r="r" b="b"/>
              <a:pathLst>
                <a:path w="8372" h="21172" extrusionOk="0">
                  <a:moveTo>
                    <a:pt x="6760" y="0"/>
                  </a:moveTo>
                  <a:cubicBezTo>
                    <a:pt x="6029" y="0"/>
                    <a:pt x="5294" y="526"/>
                    <a:pt x="5392" y="1495"/>
                  </a:cubicBezTo>
                  <a:lnTo>
                    <a:pt x="6337" y="10703"/>
                  </a:lnTo>
                  <a:lnTo>
                    <a:pt x="6337" y="10703"/>
                  </a:lnTo>
                  <a:lnTo>
                    <a:pt x="347" y="20188"/>
                  </a:lnTo>
                  <a:cubicBezTo>
                    <a:pt x="0" y="20664"/>
                    <a:pt x="425" y="21171"/>
                    <a:pt x="862" y="21171"/>
                  </a:cubicBezTo>
                  <a:cubicBezTo>
                    <a:pt x="1039" y="21171"/>
                    <a:pt x="1218" y="21088"/>
                    <a:pt x="1350" y="20887"/>
                  </a:cubicBezTo>
                  <a:lnTo>
                    <a:pt x="8189" y="11495"/>
                  </a:lnTo>
                  <a:cubicBezTo>
                    <a:pt x="8310" y="11343"/>
                    <a:pt x="8371" y="11130"/>
                    <a:pt x="8371" y="10948"/>
                  </a:cubicBezTo>
                  <a:lnTo>
                    <a:pt x="8371" y="10856"/>
                  </a:lnTo>
                  <a:lnTo>
                    <a:pt x="8098" y="1312"/>
                  </a:lnTo>
                  <a:cubicBezTo>
                    <a:pt x="8098" y="1282"/>
                    <a:pt x="8098" y="1221"/>
                    <a:pt x="8098" y="1191"/>
                  </a:cubicBezTo>
                  <a:cubicBezTo>
                    <a:pt x="8000" y="380"/>
                    <a:pt x="7382" y="0"/>
                    <a:pt x="6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flipH="1">
              <a:off x="1101799" y="3588415"/>
              <a:ext cx="150695" cy="150092"/>
            </a:xfrm>
            <a:custGeom>
              <a:avLst/>
              <a:gdLst/>
              <a:ahLst/>
              <a:cxnLst/>
              <a:rect l="l" t="t" r="r" b="b"/>
              <a:pathLst>
                <a:path w="3496" h="3482" extrusionOk="0">
                  <a:moveTo>
                    <a:pt x="1685" y="1"/>
                  </a:moveTo>
                  <a:cubicBezTo>
                    <a:pt x="1463" y="1"/>
                    <a:pt x="1239" y="85"/>
                    <a:pt x="1064" y="259"/>
                  </a:cubicBezTo>
                  <a:lnTo>
                    <a:pt x="973" y="320"/>
                  </a:lnTo>
                  <a:lnTo>
                    <a:pt x="547" y="776"/>
                  </a:lnTo>
                  <a:cubicBezTo>
                    <a:pt x="456" y="837"/>
                    <a:pt x="426" y="928"/>
                    <a:pt x="456" y="1019"/>
                  </a:cubicBezTo>
                  <a:lnTo>
                    <a:pt x="487" y="1414"/>
                  </a:lnTo>
                  <a:lnTo>
                    <a:pt x="122" y="1749"/>
                  </a:lnTo>
                  <a:cubicBezTo>
                    <a:pt x="0" y="1870"/>
                    <a:pt x="0" y="2083"/>
                    <a:pt x="122" y="2205"/>
                  </a:cubicBezTo>
                  <a:cubicBezTo>
                    <a:pt x="183" y="2265"/>
                    <a:pt x="266" y="2296"/>
                    <a:pt x="350" y="2296"/>
                  </a:cubicBezTo>
                  <a:cubicBezTo>
                    <a:pt x="433" y="2296"/>
                    <a:pt x="517" y="2265"/>
                    <a:pt x="578" y="2205"/>
                  </a:cubicBezTo>
                  <a:lnTo>
                    <a:pt x="669" y="2144"/>
                  </a:lnTo>
                  <a:lnTo>
                    <a:pt x="669" y="2144"/>
                  </a:lnTo>
                  <a:cubicBezTo>
                    <a:pt x="391" y="2375"/>
                    <a:pt x="607" y="2713"/>
                    <a:pt x="860" y="2713"/>
                  </a:cubicBezTo>
                  <a:cubicBezTo>
                    <a:pt x="939" y="2713"/>
                    <a:pt x="1022" y="2680"/>
                    <a:pt x="1095" y="2600"/>
                  </a:cubicBezTo>
                  <a:lnTo>
                    <a:pt x="1155" y="2539"/>
                  </a:lnTo>
                  <a:lnTo>
                    <a:pt x="1155" y="2539"/>
                  </a:lnTo>
                  <a:cubicBezTo>
                    <a:pt x="1034" y="2691"/>
                    <a:pt x="1034" y="2873"/>
                    <a:pt x="1155" y="3025"/>
                  </a:cubicBezTo>
                  <a:cubicBezTo>
                    <a:pt x="1231" y="3086"/>
                    <a:pt x="1315" y="3117"/>
                    <a:pt x="1399" y="3117"/>
                  </a:cubicBezTo>
                  <a:cubicBezTo>
                    <a:pt x="1481" y="3117"/>
                    <a:pt x="1564" y="3087"/>
                    <a:pt x="1639" y="3027"/>
                  </a:cubicBezTo>
                  <a:lnTo>
                    <a:pt x="1639" y="3027"/>
                  </a:lnTo>
                  <a:cubicBezTo>
                    <a:pt x="1587" y="3146"/>
                    <a:pt x="1608" y="3296"/>
                    <a:pt x="1702" y="3390"/>
                  </a:cubicBezTo>
                  <a:cubicBezTo>
                    <a:pt x="1778" y="3451"/>
                    <a:pt x="1862" y="3481"/>
                    <a:pt x="1946" y="3481"/>
                  </a:cubicBezTo>
                  <a:cubicBezTo>
                    <a:pt x="2029" y="3481"/>
                    <a:pt x="2113" y="3451"/>
                    <a:pt x="2189" y="3390"/>
                  </a:cubicBezTo>
                  <a:lnTo>
                    <a:pt x="2797" y="2782"/>
                  </a:lnTo>
                  <a:lnTo>
                    <a:pt x="2949" y="2661"/>
                  </a:lnTo>
                  <a:lnTo>
                    <a:pt x="3131" y="2417"/>
                  </a:lnTo>
                  <a:cubicBezTo>
                    <a:pt x="3496" y="2053"/>
                    <a:pt x="3496" y="1475"/>
                    <a:pt x="3161" y="1141"/>
                  </a:cubicBezTo>
                  <a:lnTo>
                    <a:pt x="2341" y="290"/>
                  </a:lnTo>
                  <a:cubicBezTo>
                    <a:pt x="2167" y="100"/>
                    <a:pt x="1927" y="1"/>
                    <a:pt x="16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flipH="1">
              <a:off x="805673" y="2726678"/>
              <a:ext cx="159920" cy="151040"/>
            </a:xfrm>
            <a:custGeom>
              <a:avLst/>
              <a:gdLst/>
              <a:ahLst/>
              <a:cxnLst/>
              <a:rect l="l" t="t" r="r" b="b"/>
              <a:pathLst>
                <a:path w="3710" h="3504" extrusionOk="0">
                  <a:moveTo>
                    <a:pt x="1892" y="0"/>
                  </a:moveTo>
                  <a:cubicBezTo>
                    <a:pt x="1840" y="0"/>
                    <a:pt x="1787" y="3"/>
                    <a:pt x="1734" y="8"/>
                  </a:cubicBezTo>
                  <a:cubicBezTo>
                    <a:pt x="730" y="69"/>
                    <a:pt x="1" y="920"/>
                    <a:pt x="62" y="1892"/>
                  </a:cubicBezTo>
                  <a:lnTo>
                    <a:pt x="183" y="3503"/>
                  </a:lnTo>
                  <a:lnTo>
                    <a:pt x="3709" y="3260"/>
                  </a:lnTo>
                  <a:lnTo>
                    <a:pt x="3618" y="1649"/>
                  </a:lnTo>
                  <a:cubicBezTo>
                    <a:pt x="3561" y="730"/>
                    <a:pt x="2797" y="0"/>
                    <a:pt x="1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910059" y="2037768"/>
              <a:ext cx="7281" cy="50436"/>
            </a:xfrm>
            <a:custGeom>
              <a:avLst/>
              <a:gdLst/>
              <a:ahLst/>
              <a:cxnLst/>
              <a:rect l="l" t="t" r="r" b="b"/>
              <a:pathLst>
                <a:path w="123" h="852" fill="none" extrusionOk="0">
                  <a:moveTo>
                    <a:pt x="1" y="1"/>
                  </a:moveTo>
                  <a:lnTo>
                    <a:pt x="122" y="852"/>
                  </a:ln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884900" y="1850650"/>
              <a:ext cx="17996" cy="129643"/>
            </a:xfrm>
            <a:custGeom>
              <a:avLst/>
              <a:gdLst/>
              <a:ahLst/>
              <a:cxnLst/>
              <a:rect l="l" t="t" r="r" b="b"/>
              <a:pathLst>
                <a:path w="304" h="2190" fill="none" extrusionOk="0">
                  <a:moveTo>
                    <a:pt x="0" y="1"/>
                  </a:moveTo>
                  <a:cubicBezTo>
                    <a:pt x="61" y="457"/>
                    <a:pt x="243" y="1703"/>
                    <a:pt x="304" y="2189"/>
                  </a:cubicBez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1118783" y="2080981"/>
              <a:ext cx="23442" cy="46825"/>
            </a:xfrm>
            <a:custGeom>
              <a:avLst/>
              <a:gdLst/>
              <a:ahLst/>
              <a:cxnLst/>
              <a:rect l="l" t="t" r="r" b="b"/>
              <a:pathLst>
                <a:path w="396" h="791" fill="none" extrusionOk="0">
                  <a:moveTo>
                    <a:pt x="396" y="0"/>
                  </a:moveTo>
                  <a:lnTo>
                    <a:pt x="0" y="791"/>
                  </a:ln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1172770" y="1920857"/>
              <a:ext cx="48601" cy="98978"/>
            </a:xfrm>
            <a:custGeom>
              <a:avLst/>
              <a:gdLst/>
              <a:ahLst/>
              <a:cxnLst/>
              <a:rect l="l" t="t" r="r" b="b"/>
              <a:pathLst>
                <a:path w="821" h="1672" fill="none" extrusionOk="0">
                  <a:moveTo>
                    <a:pt x="821" y="0"/>
                  </a:moveTo>
                  <a:cubicBezTo>
                    <a:pt x="699" y="274"/>
                    <a:pt x="152" y="1368"/>
                    <a:pt x="0" y="1672"/>
                  </a:cubicBez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724716" y="2176346"/>
              <a:ext cx="28888" cy="36051"/>
            </a:xfrm>
            <a:custGeom>
              <a:avLst/>
              <a:gdLst/>
              <a:ahLst/>
              <a:cxnLst/>
              <a:rect l="l" t="t" r="r" b="b"/>
              <a:pathLst>
                <a:path w="488" h="609" fill="none" extrusionOk="0">
                  <a:moveTo>
                    <a:pt x="1" y="0"/>
                  </a:moveTo>
                  <a:lnTo>
                    <a:pt x="487" y="608"/>
                  </a:ln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11356" y="2026995"/>
              <a:ext cx="73878" cy="99037"/>
            </a:xfrm>
            <a:custGeom>
              <a:avLst/>
              <a:gdLst/>
              <a:ahLst/>
              <a:cxnLst/>
              <a:rect l="l" t="t" r="r" b="b"/>
              <a:pathLst>
                <a:path w="1248" h="1673" fill="none" extrusionOk="0">
                  <a:moveTo>
                    <a:pt x="1" y="0"/>
                  </a:moveTo>
                  <a:cubicBezTo>
                    <a:pt x="305" y="396"/>
                    <a:pt x="943" y="1277"/>
                    <a:pt x="1247" y="1672"/>
                  </a:cubicBez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Subtitle 6">
            <a:extLst>
              <a:ext uri="{FF2B5EF4-FFF2-40B4-BE49-F238E27FC236}">
                <a16:creationId xmlns:a16="http://schemas.microsoft.com/office/drawing/2014/main" id="{8C0239EB-94B9-4532-AAA6-57E768191102}"/>
              </a:ext>
            </a:extLst>
          </p:cNvPr>
          <p:cNvSpPr>
            <a:spLocks noGrp="1"/>
          </p:cNvSpPr>
          <p:nvPr>
            <p:ph type="subTitle" idx="14"/>
          </p:nvPr>
        </p:nvSpPr>
        <p:spPr>
          <a:xfrm>
            <a:off x="5558498" y="1703175"/>
            <a:ext cx="3055089" cy="788500"/>
          </a:xfrm>
        </p:spPr>
        <p:txBody>
          <a:bodyPr/>
          <a:lstStyle/>
          <a:p>
            <a:r>
              <a:rPr lang="en-US" dirty="0">
                <a:latin typeface="Times New Roman" panose="02020603050405020304" pitchFamily="18" charset="0"/>
                <a:cs typeface="Times New Roman" panose="02020603050405020304" pitchFamily="18" charset="0"/>
              </a:rPr>
              <a:t>	 </a:t>
            </a:r>
            <a:r>
              <a:rPr lang="en-US" sz="2400" b="1" dirty="0">
                <a:latin typeface="Didact Gothic" panose="020B0604020202020204" charset="0"/>
                <a:cs typeface="Calibri Light" panose="020F0302020204030204" pitchFamily="34" charset="0"/>
              </a:rPr>
              <a:t>Program building</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6" name="Frame 15">
            <a:extLst>
              <a:ext uri="{FF2B5EF4-FFF2-40B4-BE49-F238E27FC236}">
                <a16:creationId xmlns:a16="http://schemas.microsoft.com/office/drawing/2014/main" id="{F9A32308-D617-4768-812E-2D156E1F9F38}"/>
              </a:ext>
            </a:extLst>
          </p:cNvPr>
          <p:cNvSpPr/>
          <p:nvPr/>
        </p:nvSpPr>
        <p:spPr>
          <a:xfrm>
            <a:off x="883404" y="1069382"/>
            <a:ext cx="7555423" cy="3828081"/>
          </a:xfrm>
          <a:prstGeom prst="frame">
            <a:avLst>
              <a:gd name="adj1" fmla="val 2459"/>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pic>
        <p:nvPicPr>
          <p:cNvPr id="12290" name="Picture 2">
            <a:extLst>
              <a:ext uri="{FF2B5EF4-FFF2-40B4-BE49-F238E27FC236}">
                <a16:creationId xmlns:a16="http://schemas.microsoft.com/office/drawing/2014/main" id="{8489F9F7-891C-4B56-B57E-8EF15FEEE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631" y="1241950"/>
            <a:ext cx="7167965" cy="3463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468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64"/>
          <p:cNvSpPr/>
          <p:nvPr/>
        </p:nvSpPr>
        <p:spPr>
          <a:xfrm rot="-1200776">
            <a:off x="3636680" y="1671681"/>
            <a:ext cx="1870659" cy="1870659"/>
          </a:xfrm>
          <a:prstGeom prst="star8">
            <a:avLst>
              <a:gd name="adj" fmla="val 27326"/>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9" name="Google Shape;1799;p64"/>
          <p:cNvSpPr txBox="1">
            <a:spLocks noGrp="1"/>
          </p:cNvSpPr>
          <p:nvPr>
            <p:ph type="title" idx="2"/>
          </p:nvPr>
        </p:nvSpPr>
        <p:spPr>
          <a:xfrm>
            <a:off x="5441848" y="1616890"/>
            <a:ext cx="2663766"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i="0" u="none" strike="noStrike" dirty="0">
                <a:solidFill>
                  <a:srgbClr val="000000"/>
                </a:solidFill>
                <a:effectLst/>
                <a:latin typeface="Chau Philomene One" panose="020B0604020202020204" charset="0"/>
                <a:cs typeface="Calibri Light" panose="020F0302020204030204" pitchFamily="34" charset="0"/>
              </a:rPr>
              <a:t>Conclusion and development direction</a:t>
            </a:r>
            <a:endParaRPr lang="en-US" sz="3600" b="1" dirty="0">
              <a:latin typeface="Chau Philomene One" panose="020B0604020202020204" charset="0"/>
              <a:cs typeface="Calibri Light" panose="020F0302020204030204" pitchFamily="34" charset="0"/>
            </a:endParaRPr>
          </a:p>
        </p:txBody>
      </p:sp>
      <p:sp>
        <p:nvSpPr>
          <p:cNvPr id="1800" name="Google Shape;1800;p64"/>
          <p:cNvSpPr txBox="1">
            <a:spLocks noGrp="1"/>
          </p:cNvSpPr>
          <p:nvPr>
            <p:ph type="title"/>
          </p:nvPr>
        </p:nvSpPr>
        <p:spPr>
          <a:xfrm flipH="1">
            <a:off x="3540000" y="2044375"/>
            <a:ext cx="2025600" cy="120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grpSp>
        <p:nvGrpSpPr>
          <p:cNvPr id="1801" name="Google Shape;1801;p64"/>
          <p:cNvGrpSpPr/>
          <p:nvPr/>
        </p:nvGrpSpPr>
        <p:grpSpPr>
          <a:xfrm>
            <a:off x="561800" y="1100982"/>
            <a:ext cx="3053208" cy="3545466"/>
            <a:chOff x="561800" y="1100982"/>
            <a:chExt cx="3053208" cy="3545466"/>
          </a:xfrm>
        </p:grpSpPr>
        <p:sp>
          <p:nvSpPr>
            <p:cNvPr id="1802" name="Google Shape;1802;p64"/>
            <p:cNvSpPr/>
            <p:nvPr/>
          </p:nvSpPr>
          <p:spPr>
            <a:xfrm>
              <a:off x="2704172" y="4385262"/>
              <a:ext cx="261893" cy="229059"/>
            </a:xfrm>
            <a:custGeom>
              <a:avLst/>
              <a:gdLst/>
              <a:ahLst/>
              <a:cxnLst/>
              <a:rect l="l" t="t" r="r" b="b"/>
              <a:pathLst>
                <a:path w="4867" h="4257" extrusionOk="0">
                  <a:moveTo>
                    <a:pt x="4122" y="0"/>
                  </a:moveTo>
                  <a:lnTo>
                    <a:pt x="1964" y="378"/>
                  </a:lnTo>
                  <a:lnTo>
                    <a:pt x="2159" y="2378"/>
                  </a:lnTo>
                  <a:lnTo>
                    <a:pt x="1" y="4256"/>
                  </a:lnTo>
                  <a:lnTo>
                    <a:pt x="4866" y="4110"/>
                  </a:lnTo>
                  <a:lnTo>
                    <a:pt x="4122" y="0"/>
                  </a:lnTo>
                  <a:close/>
                </a:path>
              </a:pathLst>
            </a:custGeom>
            <a:solidFill>
              <a:srgbClr val="934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4"/>
            <p:cNvSpPr/>
            <p:nvPr/>
          </p:nvSpPr>
          <p:spPr>
            <a:xfrm>
              <a:off x="2617592" y="4519677"/>
              <a:ext cx="360258" cy="112996"/>
            </a:xfrm>
            <a:custGeom>
              <a:avLst/>
              <a:gdLst/>
              <a:ahLst/>
              <a:cxnLst/>
              <a:rect l="l" t="t" r="r" b="b"/>
              <a:pathLst>
                <a:path w="6695" h="2100" extrusionOk="0">
                  <a:moveTo>
                    <a:pt x="3300" y="0"/>
                  </a:moveTo>
                  <a:cubicBezTo>
                    <a:pt x="3297" y="0"/>
                    <a:pt x="3294" y="1"/>
                    <a:pt x="3293" y="2"/>
                  </a:cubicBezTo>
                  <a:lnTo>
                    <a:pt x="110" y="1880"/>
                  </a:lnTo>
                  <a:cubicBezTo>
                    <a:pt x="0" y="1966"/>
                    <a:pt x="73" y="2100"/>
                    <a:pt x="232" y="2100"/>
                  </a:cubicBezTo>
                  <a:cubicBezTo>
                    <a:pt x="232" y="2100"/>
                    <a:pt x="6646" y="2100"/>
                    <a:pt x="6646" y="2026"/>
                  </a:cubicBezTo>
                  <a:cubicBezTo>
                    <a:pt x="6695" y="1612"/>
                    <a:pt x="6597" y="1648"/>
                    <a:pt x="6512" y="1270"/>
                  </a:cubicBezTo>
                  <a:cubicBezTo>
                    <a:pt x="6512" y="1266"/>
                    <a:pt x="6503" y="1264"/>
                    <a:pt x="6487" y="1264"/>
                  </a:cubicBezTo>
                  <a:cubicBezTo>
                    <a:pt x="6333" y="1264"/>
                    <a:pt x="5490" y="1461"/>
                    <a:pt x="5115" y="1461"/>
                  </a:cubicBezTo>
                  <a:cubicBezTo>
                    <a:pt x="5020" y="1461"/>
                    <a:pt x="4955" y="1449"/>
                    <a:pt x="4939" y="1417"/>
                  </a:cubicBezTo>
                  <a:cubicBezTo>
                    <a:pt x="4820" y="1202"/>
                    <a:pt x="3434" y="0"/>
                    <a:pt x="33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4"/>
            <p:cNvSpPr/>
            <p:nvPr/>
          </p:nvSpPr>
          <p:spPr>
            <a:xfrm>
              <a:off x="3341976" y="4385262"/>
              <a:ext cx="261893" cy="229059"/>
            </a:xfrm>
            <a:custGeom>
              <a:avLst/>
              <a:gdLst/>
              <a:ahLst/>
              <a:cxnLst/>
              <a:rect l="l" t="t" r="r" b="b"/>
              <a:pathLst>
                <a:path w="4867" h="4257" extrusionOk="0">
                  <a:moveTo>
                    <a:pt x="4110" y="0"/>
                  </a:moveTo>
                  <a:lnTo>
                    <a:pt x="1964" y="378"/>
                  </a:lnTo>
                  <a:lnTo>
                    <a:pt x="2147" y="2378"/>
                  </a:lnTo>
                  <a:lnTo>
                    <a:pt x="1" y="4256"/>
                  </a:lnTo>
                  <a:lnTo>
                    <a:pt x="1" y="4256"/>
                  </a:lnTo>
                  <a:lnTo>
                    <a:pt x="4866" y="4110"/>
                  </a:lnTo>
                  <a:lnTo>
                    <a:pt x="4110" y="0"/>
                  </a:lnTo>
                  <a:close/>
                </a:path>
              </a:pathLst>
            </a:custGeom>
            <a:solidFill>
              <a:srgbClr val="934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4"/>
            <p:cNvSpPr/>
            <p:nvPr/>
          </p:nvSpPr>
          <p:spPr>
            <a:xfrm>
              <a:off x="3254697" y="4519677"/>
              <a:ext cx="360312" cy="112996"/>
            </a:xfrm>
            <a:custGeom>
              <a:avLst/>
              <a:gdLst/>
              <a:ahLst/>
              <a:cxnLst/>
              <a:rect l="l" t="t" r="r" b="b"/>
              <a:pathLst>
                <a:path w="6696" h="2100" extrusionOk="0">
                  <a:moveTo>
                    <a:pt x="3313" y="0"/>
                  </a:moveTo>
                  <a:cubicBezTo>
                    <a:pt x="3310" y="0"/>
                    <a:pt x="3307" y="1"/>
                    <a:pt x="3305" y="2"/>
                  </a:cubicBezTo>
                  <a:lnTo>
                    <a:pt x="110" y="1880"/>
                  </a:lnTo>
                  <a:cubicBezTo>
                    <a:pt x="1" y="1966"/>
                    <a:pt x="86" y="2100"/>
                    <a:pt x="232" y="2100"/>
                  </a:cubicBezTo>
                  <a:cubicBezTo>
                    <a:pt x="232" y="2100"/>
                    <a:pt x="6647" y="2100"/>
                    <a:pt x="6659" y="2026"/>
                  </a:cubicBezTo>
                  <a:cubicBezTo>
                    <a:pt x="6695" y="1612"/>
                    <a:pt x="6598" y="1648"/>
                    <a:pt x="6525" y="1270"/>
                  </a:cubicBezTo>
                  <a:cubicBezTo>
                    <a:pt x="6524" y="1266"/>
                    <a:pt x="6514" y="1264"/>
                    <a:pt x="6498" y="1264"/>
                  </a:cubicBezTo>
                  <a:cubicBezTo>
                    <a:pt x="6336" y="1264"/>
                    <a:pt x="5491" y="1461"/>
                    <a:pt x="5116" y="1461"/>
                  </a:cubicBezTo>
                  <a:cubicBezTo>
                    <a:pt x="5020" y="1461"/>
                    <a:pt x="4955" y="1449"/>
                    <a:pt x="4939" y="1417"/>
                  </a:cubicBezTo>
                  <a:cubicBezTo>
                    <a:pt x="4820" y="1202"/>
                    <a:pt x="3446" y="0"/>
                    <a:pt x="3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4"/>
            <p:cNvSpPr/>
            <p:nvPr/>
          </p:nvSpPr>
          <p:spPr>
            <a:xfrm>
              <a:off x="2639869" y="2575011"/>
              <a:ext cx="954805" cy="1917915"/>
            </a:xfrm>
            <a:custGeom>
              <a:avLst/>
              <a:gdLst/>
              <a:ahLst/>
              <a:cxnLst/>
              <a:rect l="l" t="t" r="r" b="b"/>
              <a:pathLst>
                <a:path w="17744" h="35644" extrusionOk="0">
                  <a:moveTo>
                    <a:pt x="6073" y="1"/>
                  </a:moveTo>
                  <a:cubicBezTo>
                    <a:pt x="5452" y="1"/>
                    <a:pt x="4837" y="32"/>
                    <a:pt x="4232" y="120"/>
                  </a:cubicBezTo>
                  <a:cubicBezTo>
                    <a:pt x="1" y="7095"/>
                    <a:pt x="2537" y="29789"/>
                    <a:pt x="3061" y="35484"/>
                  </a:cubicBezTo>
                  <a:cubicBezTo>
                    <a:pt x="3129" y="35492"/>
                    <a:pt x="3234" y="35496"/>
                    <a:pt x="3364" y="35496"/>
                  </a:cubicBezTo>
                  <a:cubicBezTo>
                    <a:pt x="4170" y="35496"/>
                    <a:pt x="5973" y="35343"/>
                    <a:pt x="6330" y="35155"/>
                  </a:cubicBezTo>
                  <a:cubicBezTo>
                    <a:pt x="6183" y="29472"/>
                    <a:pt x="6854" y="16448"/>
                    <a:pt x="7098" y="12180"/>
                  </a:cubicBezTo>
                  <a:cubicBezTo>
                    <a:pt x="7111" y="11923"/>
                    <a:pt x="7306" y="11778"/>
                    <a:pt x="7495" y="11778"/>
                  </a:cubicBezTo>
                  <a:cubicBezTo>
                    <a:pt x="7646" y="11778"/>
                    <a:pt x="7793" y="11870"/>
                    <a:pt x="7842" y="12071"/>
                  </a:cubicBezTo>
                  <a:cubicBezTo>
                    <a:pt x="8524" y="14973"/>
                    <a:pt x="13414" y="31021"/>
                    <a:pt x="15024" y="35630"/>
                  </a:cubicBezTo>
                  <a:cubicBezTo>
                    <a:pt x="15176" y="35638"/>
                    <a:pt x="15415" y="35644"/>
                    <a:pt x="15695" y="35644"/>
                  </a:cubicBezTo>
                  <a:cubicBezTo>
                    <a:pt x="16334" y="35644"/>
                    <a:pt x="17192" y="35611"/>
                    <a:pt x="17743" y="35484"/>
                  </a:cubicBezTo>
                  <a:cubicBezTo>
                    <a:pt x="17439" y="30850"/>
                    <a:pt x="12853" y="7912"/>
                    <a:pt x="12207" y="5376"/>
                  </a:cubicBezTo>
                  <a:cubicBezTo>
                    <a:pt x="11646" y="3181"/>
                    <a:pt x="11134" y="1913"/>
                    <a:pt x="10159" y="193"/>
                  </a:cubicBezTo>
                  <a:cubicBezTo>
                    <a:pt x="8811" y="152"/>
                    <a:pt x="7430" y="1"/>
                    <a:pt x="6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4"/>
            <p:cNvSpPr/>
            <p:nvPr/>
          </p:nvSpPr>
          <p:spPr>
            <a:xfrm>
              <a:off x="2863609" y="2580823"/>
              <a:ext cx="460721" cy="389136"/>
            </a:xfrm>
            <a:custGeom>
              <a:avLst/>
              <a:gdLst/>
              <a:ahLst/>
              <a:cxnLst/>
              <a:rect l="l" t="t" r="r" b="b"/>
              <a:pathLst>
                <a:path w="8562" h="7232" extrusionOk="0">
                  <a:moveTo>
                    <a:pt x="5903" y="0"/>
                  </a:moveTo>
                  <a:lnTo>
                    <a:pt x="1" y="146"/>
                  </a:lnTo>
                  <a:lnTo>
                    <a:pt x="8561" y="7231"/>
                  </a:lnTo>
                  <a:cubicBezTo>
                    <a:pt x="8561" y="7231"/>
                    <a:pt x="7318" y="2646"/>
                    <a:pt x="5903" y="0"/>
                  </a:cubicBezTo>
                  <a:close/>
                </a:path>
              </a:pathLst>
            </a:custGeom>
            <a:solidFill>
              <a:srgbClr val="2425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4"/>
            <p:cNvSpPr/>
            <p:nvPr/>
          </p:nvSpPr>
          <p:spPr>
            <a:xfrm>
              <a:off x="2224944" y="2089006"/>
              <a:ext cx="741125" cy="586179"/>
            </a:xfrm>
            <a:custGeom>
              <a:avLst/>
              <a:gdLst/>
              <a:ahLst/>
              <a:cxnLst/>
              <a:rect l="l" t="t" r="r" b="b"/>
              <a:pathLst>
                <a:path w="13773" h="10894" extrusionOk="0">
                  <a:moveTo>
                    <a:pt x="12547" y="1"/>
                  </a:moveTo>
                  <a:cubicBezTo>
                    <a:pt x="10689" y="1"/>
                    <a:pt x="9541" y="4633"/>
                    <a:pt x="9016" y="6848"/>
                  </a:cubicBezTo>
                  <a:cubicBezTo>
                    <a:pt x="9016" y="6849"/>
                    <a:pt x="9016" y="6849"/>
                    <a:pt x="9014" y="6849"/>
                  </a:cubicBezTo>
                  <a:cubicBezTo>
                    <a:pt x="8903" y="6849"/>
                    <a:pt x="4431" y="2006"/>
                    <a:pt x="4431" y="2006"/>
                  </a:cubicBezTo>
                  <a:cubicBezTo>
                    <a:pt x="4431" y="2006"/>
                    <a:pt x="3590" y="531"/>
                    <a:pt x="3383" y="397"/>
                  </a:cubicBezTo>
                  <a:cubicBezTo>
                    <a:pt x="3371" y="389"/>
                    <a:pt x="3361" y="385"/>
                    <a:pt x="3351" y="385"/>
                  </a:cubicBezTo>
                  <a:cubicBezTo>
                    <a:pt x="3161" y="385"/>
                    <a:pt x="3383" y="1946"/>
                    <a:pt x="3383" y="1946"/>
                  </a:cubicBezTo>
                  <a:cubicBezTo>
                    <a:pt x="3383" y="1946"/>
                    <a:pt x="3188" y="1872"/>
                    <a:pt x="2480" y="1543"/>
                  </a:cubicBezTo>
                  <a:cubicBezTo>
                    <a:pt x="1800" y="1224"/>
                    <a:pt x="963" y="1009"/>
                    <a:pt x="647" y="1009"/>
                  </a:cubicBezTo>
                  <a:cubicBezTo>
                    <a:pt x="589" y="1009"/>
                    <a:pt x="548" y="1016"/>
                    <a:pt x="529" y="1031"/>
                  </a:cubicBezTo>
                  <a:cubicBezTo>
                    <a:pt x="310" y="1214"/>
                    <a:pt x="1858" y="2006"/>
                    <a:pt x="1858" y="2006"/>
                  </a:cubicBezTo>
                  <a:cubicBezTo>
                    <a:pt x="1858" y="2006"/>
                    <a:pt x="934" y="1686"/>
                    <a:pt x="478" y="1686"/>
                  </a:cubicBezTo>
                  <a:cubicBezTo>
                    <a:pt x="351" y="1686"/>
                    <a:pt x="260" y="1711"/>
                    <a:pt x="237" y="1775"/>
                  </a:cubicBezTo>
                  <a:cubicBezTo>
                    <a:pt x="115" y="2080"/>
                    <a:pt x="761" y="2275"/>
                    <a:pt x="761" y="2275"/>
                  </a:cubicBezTo>
                  <a:cubicBezTo>
                    <a:pt x="761" y="2275"/>
                    <a:pt x="485" y="2228"/>
                    <a:pt x="285" y="2228"/>
                  </a:cubicBezTo>
                  <a:cubicBezTo>
                    <a:pt x="116" y="2228"/>
                    <a:pt x="0" y="2262"/>
                    <a:pt x="151" y="2385"/>
                  </a:cubicBezTo>
                  <a:cubicBezTo>
                    <a:pt x="493" y="2616"/>
                    <a:pt x="858" y="2823"/>
                    <a:pt x="1249" y="2994"/>
                  </a:cubicBezTo>
                  <a:cubicBezTo>
                    <a:pt x="1249" y="2994"/>
                    <a:pt x="1128" y="2989"/>
                    <a:pt x="984" y="2989"/>
                  </a:cubicBezTo>
                  <a:cubicBezTo>
                    <a:pt x="694" y="2989"/>
                    <a:pt x="310" y="3010"/>
                    <a:pt x="602" y="3141"/>
                  </a:cubicBezTo>
                  <a:cubicBezTo>
                    <a:pt x="1127" y="3360"/>
                    <a:pt x="1651" y="3543"/>
                    <a:pt x="2200" y="3701"/>
                  </a:cubicBezTo>
                  <a:cubicBezTo>
                    <a:pt x="3066" y="4006"/>
                    <a:pt x="3553" y="4165"/>
                    <a:pt x="3980" y="4470"/>
                  </a:cubicBezTo>
                  <a:cubicBezTo>
                    <a:pt x="3980" y="4470"/>
                    <a:pt x="8621" y="10893"/>
                    <a:pt x="10166" y="10893"/>
                  </a:cubicBezTo>
                  <a:cubicBezTo>
                    <a:pt x="10258" y="10893"/>
                    <a:pt x="10338" y="10871"/>
                    <a:pt x="10407" y="10823"/>
                  </a:cubicBezTo>
                  <a:cubicBezTo>
                    <a:pt x="10407" y="10823"/>
                    <a:pt x="12565" y="2580"/>
                    <a:pt x="12577" y="2519"/>
                  </a:cubicBezTo>
                  <a:cubicBezTo>
                    <a:pt x="12577" y="2519"/>
                    <a:pt x="13772" y="238"/>
                    <a:pt x="12809" y="31"/>
                  </a:cubicBezTo>
                  <a:cubicBezTo>
                    <a:pt x="12720" y="11"/>
                    <a:pt x="12633" y="1"/>
                    <a:pt x="12547" y="1"/>
                  </a:cubicBezTo>
                  <a:close/>
                </a:path>
              </a:pathLst>
            </a:custGeom>
            <a:solidFill>
              <a:srgbClr val="934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4"/>
            <p:cNvSpPr/>
            <p:nvPr/>
          </p:nvSpPr>
          <p:spPr>
            <a:xfrm>
              <a:off x="2848543" y="1886576"/>
              <a:ext cx="117521" cy="117516"/>
            </a:xfrm>
            <a:custGeom>
              <a:avLst/>
              <a:gdLst/>
              <a:ahLst/>
              <a:cxnLst/>
              <a:rect l="l" t="t" r="r" b="b"/>
              <a:pathLst>
                <a:path w="2184" h="2184" fill="none" extrusionOk="0">
                  <a:moveTo>
                    <a:pt x="2183" y="1086"/>
                  </a:moveTo>
                  <a:cubicBezTo>
                    <a:pt x="2183" y="1696"/>
                    <a:pt x="1695" y="2183"/>
                    <a:pt x="1098" y="2183"/>
                  </a:cubicBezTo>
                  <a:cubicBezTo>
                    <a:pt x="488" y="2183"/>
                    <a:pt x="0" y="1696"/>
                    <a:pt x="0" y="1086"/>
                  </a:cubicBezTo>
                  <a:cubicBezTo>
                    <a:pt x="0" y="488"/>
                    <a:pt x="488" y="1"/>
                    <a:pt x="1098" y="1"/>
                  </a:cubicBezTo>
                  <a:cubicBezTo>
                    <a:pt x="1695" y="1"/>
                    <a:pt x="2183" y="488"/>
                    <a:pt x="2183" y="1086"/>
                  </a:cubicBezTo>
                  <a:close/>
                </a:path>
              </a:pathLst>
            </a:custGeom>
            <a:noFill/>
            <a:ln w="3350" cap="flat" cmpd="sng">
              <a:solidFill>
                <a:srgbClr val="81C09B"/>
              </a:solidFill>
              <a:prstDash val="solid"/>
              <a:miter lim="121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4"/>
            <p:cNvSpPr/>
            <p:nvPr/>
          </p:nvSpPr>
          <p:spPr>
            <a:xfrm>
              <a:off x="3178718" y="1780895"/>
              <a:ext cx="144265" cy="131936"/>
            </a:xfrm>
            <a:custGeom>
              <a:avLst/>
              <a:gdLst/>
              <a:ahLst/>
              <a:cxnLst/>
              <a:rect l="l" t="t" r="r" b="b"/>
              <a:pathLst>
                <a:path w="2681" h="2452" extrusionOk="0">
                  <a:moveTo>
                    <a:pt x="1283" y="0"/>
                  </a:moveTo>
                  <a:cubicBezTo>
                    <a:pt x="1" y="0"/>
                    <a:pt x="84" y="1623"/>
                    <a:pt x="84" y="1623"/>
                  </a:cubicBezTo>
                  <a:cubicBezTo>
                    <a:pt x="84" y="1623"/>
                    <a:pt x="620" y="2111"/>
                    <a:pt x="876" y="2343"/>
                  </a:cubicBezTo>
                  <a:cubicBezTo>
                    <a:pt x="950" y="2413"/>
                    <a:pt x="1099" y="2451"/>
                    <a:pt x="1278" y="2451"/>
                  </a:cubicBezTo>
                  <a:cubicBezTo>
                    <a:pt x="1692" y="2451"/>
                    <a:pt x="2267" y="2244"/>
                    <a:pt x="2437" y="1733"/>
                  </a:cubicBezTo>
                  <a:cubicBezTo>
                    <a:pt x="2538" y="1415"/>
                    <a:pt x="2401" y="1325"/>
                    <a:pt x="2214" y="1325"/>
                  </a:cubicBezTo>
                  <a:cubicBezTo>
                    <a:pt x="1972" y="1325"/>
                    <a:pt x="1644" y="1477"/>
                    <a:pt x="1644" y="1477"/>
                  </a:cubicBezTo>
                  <a:cubicBezTo>
                    <a:pt x="1644" y="1477"/>
                    <a:pt x="2681" y="62"/>
                    <a:pt x="1340" y="1"/>
                  </a:cubicBezTo>
                  <a:cubicBezTo>
                    <a:pt x="1320" y="1"/>
                    <a:pt x="1301" y="0"/>
                    <a:pt x="1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4"/>
            <p:cNvSpPr/>
            <p:nvPr/>
          </p:nvSpPr>
          <p:spPr>
            <a:xfrm>
              <a:off x="2866892" y="1659447"/>
              <a:ext cx="630976" cy="1059308"/>
            </a:xfrm>
            <a:custGeom>
              <a:avLst/>
              <a:gdLst/>
              <a:ahLst/>
              <a:cxnLst/>
              <a:rect l="l" t="t" r="r" b="b"/>
              <a:pathLst>
                <a:path w="11726" h="19687" extrusionOk="0">
                  <a:moveTo>
                    <a:pt x="3114" y="0"/>
                  </a:moveTo>
                  <a:cubicBezTo>
                    <a:pt x="2548" y="0"/>
                    <a:pt x="2043" y="129"/>
                    <a:pt x="1672" y="344"/>
                  </a:cubicBezTo>
                  <a:cubicBezTo>
                    <a:pt x="1318" y="539"/>
                    <a:pt x="452" y="1905"/>
                    <a:pt x="501" y="2307"/>
                  </a:cubicBezTo>
                  <a:lnTo>
                    <a:pt x="1562" y="8173"/>
                  </a:lnTo>
                  <a:lnTo>
                    <a:pt x="1" y="19330"/>
                  </a:lnTo>
                  <a:cubicBezTo>
                    <a:pt x="1247" y="19357"/>
                    <a:pt x="4577" y="19686"/>
                    <a:pt x="7370" y="19686"/>
                  </a:cubicBezTo>
                  <a:cubicBezTo>
                    <a:pt x="9741" y="19686"/>
                    <a:pt x="11725" y="19449"/>
                    <a:pt x="11720" y="18586"/>
                  </a:cubicBezTo>
                  <a:cubicBezTo>
                    <a:pt x="11683" y="16550"/>
                    <a:pt x="10098" y="8612"/>
                    <a:pt x="6391" y="3844"/>
                  </a:cubicBezTo>
                  <a:cubicBezTo>
                    <a:pt x="6439" y="3173"/>
                    <a:pt x="6281" y="1405"/>
                    <a:pt x="5940" y="1100"/>
                  </a:cubicBezTo>
                  <a:cubicBezTo>
                    <a:pt x="5026" y="313"/>
                    <a:pt x="3995" y="0"/>
                    <a:pt x="3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4"/>
            <p:cNvSpPr/>
            <p:nvPr/>
          </p:nvSpPr>
          <p:spPr>
            <a:xfrm>
              <a:off x="2853816" y="1694961"/>
              <a:ext cx="295955" cy="540819"/>
            </a:xfrm>
            <a:custGeom>
              <a:avLst/>
              <a:gdLst/>
              <a:ahLst/>
              <a:cxnLst/>
              <a:rect l="l" t="t" r="r" b="b"/>
              <a:pathLst>
                <a:path w="5500" h="10051" extrusionOk="0">
                  <a:moveTo>
                    <a:pt x="2646" y="172"/>
                  </a:moveTo>
                  <a:lnTo>
                    <a:pt x="2646" y="172"/>
                  </a:lnTo>
                  <a:cubicBezTo>
                    <a:pt x="1573" y="1123"/>
                    <a:pt x="1268" y="1"/>
                    <a:pt x="658" y="2062"/>
                  </a:cubicBezTo>
                  <a:cubicBezTo>
                    <a:pt x="0" y="4293"/>
                    <a:pt x="1049" y="4403"/>
                    <a:pt x="1317" y="4671"/>
                  </a:cubicBezTo>
                  <a:cubicBezTo>
                    <a:pt x="1329" y="4696"/>
                    <a:pt x="1061" y="7817"/>
                    <a:pt x="1061" y="7817"/>
                  </a:cubicBezTo>
                  <a:cubicBezTo>
                    <a:pt x="626" y="9492"/>
                    <a:pt x="860" y="10050"/>
                    <a:pt x="1366" y="10050"/>
                  </a:cubicBezTo>
                  <a:cubicBezTo>
                    <a:pt x="2378" y="10050"/>
                    <a:pt x="4475" y="7818"/>
                    <a:pt x="4475" y="7817"/>
                  </a:cubicBezTo>
                  <a:lnTo>
                    <a:pt x="4475" y="7817"/>
                  </a:lnTo>
                  <a:cubicBezTo>
                    <a:pt x="4475" y="7817"/>
                    <a:pt x="4303" y="7964"/>
                    <a:pt x="4164" y="7964"/>
                  </a:cubicBezTo>
                  <a:cubicBezTo>
                    <a:pt x="4018" y="7964"/>
                    <a:pt x="3910" y="7800"/>
                    <a:pt x="4085" y="7122"/>
                  </a:cubicBezTo>
                  <a:cubicBezTo>
                    <a:pt x="4244" y="6525"/>
                    <a:pt x="4024" y="4830"/>
                    <a:pt x="4231" y="4610"/>
                  </a:cubicBezTo>
                  <a:cubicBezTo>
                    <a:pt x="4341" y="4537"/>
                    <a:pt x="4475" y="4513"/>
                    <a:pt x="4609" y="4513"/>
                  </a:cubicBezTo>
                  <a:cubicBezTo>
                    <a:pt x="4951" y="4501"/>
                    <a:pt x="5500" y="4159"/>
                    <a:pt x="5426" y="3586"/>
                  </a:cubicBezTo>
                  <a:cubicBezTo>
                    <a:pt x="5374" y="3084"/>
                    <a:pt x="4990" y="3048"/>
                    <a:pt x="4744" y="3048"/>
                  </a:cubicBezTo>
                  <a:cubicBezTo>
                    <a:pt x="4703" y="3048"/>
                    <a:pt x="4665" y="3049"/>
                    <a:pt x="4634" y="3049"/>
                  </a:cubicBezTo>
                  <a:cubicBezTo>
                    <a:pt x="4609" y="3049"/>
                    <a:pt x="4521" y="3051"/>
                    <a:pt x="4421" y="3051"/>
                  </a:cubicBezTo>
                  <a:cubicBezTo>
                    <a:pt x="4270" y="3051"/>
                    <a:pt x="4095" y="3047"/>
                    <a:pt x="4073" y="3025"/>
                  </a:cubicBezTo>
                  <a:cubicBezTo>
                    <a:pt x="2439" y="976"/>
                    <a:pt x="2646" y="269"/>
                    <a:pt x="2646" y="172"/>
                  </a:cubicBezTo>
                  <a:close/>
                </a:path>
              </a:pathLst>
            </a:custGeom>
            <a:solidFill>
              <a:srgbClr val="934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4"/>
            <p:cNvSpPr/>
            <p:nvPr/>
          </p:nvSpPr>
          <p:spPr>
            <a:xfrm rot="10005395">
              <a:off x="2901706" y="1850470"/>
              <a:ext cx="43372" cy="30239"/>
            </a:xfrm>
            <a:custGeom>
              <a:avLst/>
              <a:gdLst/>
              <a:ahLst/>
              <a:cxnLst/>
              <a:rect l="l" t="t" r="r" b="b"/>
              <a:pathLst>
                <a:path w="806" h="562" extrusionOk="0">
                  <a:moveTo>
                    <a:pt x="12" y="1"/>
                  </a:moveTo>
                  <a:cubicBezTo>
                    <a:pt x="12" y="1"/>
                    <a:pt x="0" y="367"/>
                    <a:pt x="207" y="513"/>
                  </a:cubicBezTo>
                  <a:cubicBezTo>
                    <a:pt x="253" y="548"/>
                    <a:pt x="308" y="562"/>
                    <a:pt x="365" y="562"/>
                  </a:cubicBezTo>
                  <a:cubicBezTo>
                    <a:pt x="568" y="562"/>
                    <a:pt x="805" y="391"/>
                    <a:pt x="805" y="391"/>
                  </a:cubicBezTo>
                  <a:lnTo>
                    <a:pt x="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4"/>
            <p:cNvSpPr/>
            <p:nvPr/>
          </p:nvSpPr>
          <p:spPr>
            <a:xfrm>
              <a:off x="2922315" y="1946304"/>
              <a:ext cx="97504" cy="37773"/>
            </a:xfrm>
            <a:custGeom>
              <a:avLst/>
              <a:gdLst/>
              <a:ahLst/>
              <a:cxnLst/>
              <a:rect l="l" t="t" r="r" b="b"/>
              <a:pathLst>
                <a:path w="1812" h="702" extrusionOk="0">
                  <a:moveTo>
                    <a:pt x="44" y="0"/>
                  </a:moveTo>
                  <a:lnTo>
                    <a:pt x="44" y="0"/>
                  </a:lnTo>
                  <a:cubicBezTo>
                    <a:pt x="1" y="531"/>
                    <a:pt x="236" y="702"/>
                    <a:pt x="535" y="702"/>
                  </a:cubicBezTo>
                  <a:cubicBezTo>
                    <a:pt x="1071" y="702"/>
                    <a:pt x="1811" y="158"/>
                    <a:pt x="1538" y="158"/>
                  </a:cubicBezTo>
                  <a:cubicBezTo>
                    <a:pt x="1532" y="158"/>
                    <a:pt x="1526" y="158"/>
                    <a:pt x="1520" y="159"/>
                  </a:cubicBezTo>
                  <a:cubicBezTo>
                    <a:pt x="1489" y="160"/>
                    <a:pt x="1457" y="161"/>
                    <a:pt x="1423" y="161"/>
                  </a:cubicBezTo>
                  <a:cubicBezTo>
                    <a:pt x="912" y="161"/>
                    <a:pt x="44" y="0"/>
                    <a:pt x="44" y="0"/>
                  </a:cubicBezTo>
                  <a:close/>
                </a:path>
              </a:pathLst>
            </a:custGeom>
            <a:solidFill>
              <a:srgbClr val="2F130C">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4"/>
            <p:cNvSpPr/>
            <p:nvPr/>
          </p:nvSpPr>
          <p:spPr>
            <a:xfrm>
              <a:off x="3030957" y="1902988"/>
              <a:ext cx="138507" cy="137855"/>
            </a:xfrm>
            <a:custGeom>
              <a:avLst/>
              <a:gdLst/>
              <a:ahLst/>
              <a:cxnLst/>
              <a:rect l="l" t="t" r="r" b="b"/>
              <a:pathLst>
                <a:path w="2574" h="2562" fill="none" extrusionOk="0">
                  <a:moveTo>
                    <a:pt x="2573" y="1464"/>
                  </a:moveTo>
                  <a:cubicBezTo>
                    <a:pt x="2573" y="488"/>
                    <a:pt x="1391" y="0"/>
                    <a:pt x="696" y="683"/>
                  </a:cubicBezTo>
                  <a:cubicBezTo>
                    <a:pt x="0" y="1378"/>
                    <a:pt x="500" y="2561"/>
                    <a:pt x="1476" y="2561"/>
                  </a:cubicBezTo>
                  <a:cubicBezTo>
                    <a:pt x="2074" y="2561"/>
                    <a:pt x="2561" y="2073"/>
                    <a:pt x="2573" y="1464"/>
                  </a:cubicBezTo>
                  <a:close/>
                </a:path>
              </a:pathLst>
            </a:custGeom>
            <a:noFill/>
            <a:ln w="3350" cap="flat" cmpd="sng">
              <a:solidFill>
                <a:srgbClr val="81C09B"/>
              </a:solidFill>
              <a:prstDash val="solid"/>
              <a:miter lim="121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4"/>
            <p:cNvSpPr/>
            <p:nvPr/>
          </p:nvSpPr>
          <p:spPr>
            <a:xfrm>
              <a:off x="2708100" y="2046658"/>
              <a:ext cx="674616" cy="885241"/>
            </a:xfrm>
            <a:custGeom>
              <a:avLst/>
              <a:gdLst/>
              <a:ahLst/>
              <a:cxnLst/>
              <a:rect l="l" t="t" r="r" b="b"/>
              <a:pathLst>
                <a:path w="12537" h="16452" extrusionOk="0">
                  <a:moveTo>
                    <a:pt x="3805" y="769"/>
                  </a:moveTo>
                  <a:cubicBezTo>
                    <a:pt x="3806" y="773"/>
                    <a:pt x="3806" y="776"/>
                    <a:pt x="3807" y="779"/>
                  </a:cubicBezTo>
                  <a:lnTo>
                    <a:pt x="3807" y="779"/>
                  </a:lnTo>
                  <a:cubicBezTo>
                    <a:pt x="3807" y="775"/>
                    <a:pt x="3806" y="771"/>
                    <a:pt x="3805" y="769"/>
                  </a:cubicBezTo>
                  <a:close/>
                  <a:moveTo>
                    <a:pt x="6903" y="1"/>
                  </a:moveTo>
                  <a:cubicBezTo>
                    <a:pt x="6903" y="1"/>
                    <a:pt x="5433" y="1732"/>
                    <a:pt x="4511" y="1732"/>
                  </a:cubicBezTo>
                  <a:cubicBezTo>
                    <a:pt x="4158" y="1732"/>
                    <a:pt x="3886" y="1479"/>
                    <a:pt x="3807" y="779"/>
                  </a:cubicBezTo>
                  <a:lnTo>
                    <a:pt x="3807" y="779"/>
                  </a:lnTo>
                  <a:cubicBezTo>
                    <a:pt x="3791" y="1040"/>
                    <a:pt x="1538" y="5132"/>
                    <a:pt x="1598" y="6440"/>
                  </a:cubicBezTo>
                  <a:cubicBezTo>
                    <a:pt x="1623" y="6988"/>
                    <a:pt x="1964" y="10793"/>
                    <a:pt x="2269" y="10866"/>
                  </a:cubicBezTo>
                  <a:cubicBezTo>
                    <a:pt x="1586" y="12525"/>
                    <a:pt x="379" y="14866"/>
                    <a:pt x="1" y="16451"/>
                  </a:cubicBezTo>
                  <a:cubicBezTo>
                    <a:pt x="1" y="16451"/>
                    <a:pt x="4461" y="16435"/>
                    <a:pt x="8176" y="16435"/>
                  </a:cubicBezTo>
                  <a:cubicBezTo>
                    <a:pt x="10033" y="16435"/>
                    <a:pt x="11703" y="16439"/>
                    <a:pt x="12537" y="16451"/>
                  </a:cubicBezTo>
                  <a:cubicBezTo>
                    <a:pt x="11695" y="14488"/>
                    <a:pt x="11927" y="13878"/>
                    <a:pt x="9744" y="10183"/>
                  </a:cubicBezTo>
                  <a:cubicBezTo>
                    <a:pt x="10647" y="4001"/>
                    <a:pt x="10232" y="1952"/>
                    <a:pt x="9964" y="1208"/>
                  </a:cubicBezTo>
                  <a:cubicBezTo>
                    <a:pt x="9964" y="1208"/>
                    <a:pt x="7391" y="38"/>
                    <a:pt x="6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4"/>
            <p:cNvSpPr/>
            <p:nvPr/>
          </p:nvSpPr>
          <p:spPr>
            <a:xfrm>
              <a:off x="3076910" y="2093849"/>
              <a:ext cx="480362" cy="844509"/>
            </a:xfrm>
            <a:custGeom>
              <a:avLst/>
              <a:gdLst/>
              <a:ahLst/>
              <a:cxnLst/>
              <a:rect l="l" t="t" r="r" b="b"/>
              <a:pathLst>
                <a:path w="8927" h="15695" extrusionOk="0">
                  <a:moveTo>
                    <a:pt x="1766" y="1"/>
                  </a:moveTo>
                  <a:cubicBezTo>
                    <a:pt x="1734" y="1"/>
                    <a:pt x="1702" y="1"/>
                    <a:pt x="1671" y="2"/>
                  </a:cubicBezTo>
                  <a:cubicBezTo>
                    <a:pt x="561" y="26"/>
                    <a:pt x="0" y="1636"/>
                    <a:pt x="817" y="2368"/>
                  </a:cubicBezTo>
                  <a:cubicBezTo>
                    <a:pt x="2500" y="3855"/>
                    <a:pt x="5219" y="5953"/>
                    <a:pt x="5536" y="6258"/>
                  </a:cubicBezTo>
                  <a:cubicBezTo>
                    <a:pt x="5000" y="7319"/>
                    <a:pt x="4000" y="9550"/>
                    <a:pt x="3305" y="10550"/>
                  </a:cubicBezTo>
                  <a:cubicBezTo>
                    <a:pt x="3268" y="10599"/>
                    <a:pt x="3232" y="10648"/>
                    <a:pt x="3183" y="10696"/>
                  </a:cubicBezTo>
                  <a:cubicBezTo>
                    <a:pt x="2927" y="10928"/>
                    <a:pt x="2732" y="11233"/>
                    <a:pt x="2634" y="11574"/>
                  </a:cubicBezTo>
                  <a:cubicBezTo>
                    <a:pt x="2418" y="12380"/>
                    <a:pt x="2106" y="13624"/>
                    <a:pt x="2320" y="13624"/>
                  </a:cubicBezTo>
                  <a:cubicBezTo>
                    <a:pt x="2323" y="13624"/>
                    <a:pt x="2326" y="13624"/>
                    <a:pt x="2329" y="13623"/>
                  </a:cubicBezTo>
                  <a:cubicBezTo>
                    <a:pt x="2671" y="13562"/>
                    <a:pt x="3134" y="12453"/>
                    <a:pt x="3134" y="12452"/>
                  </a:cubicBezTo>
                  <a:lnTo>
                    <a:pt x="3134" y="12452"/>
                  </a:lnTo>
                  <a:cubicBezTo>
                    <a:pt x="3134" y="12453"/>
                    <a:pt x="2878" y="15464"/>
                    <a:pt x="3414" y="15525"/>
                  </a:cubicBezTo>
                  <a:cubicBezTo>
                    <a:pt x="3461" y="15478"/>
                    <a:pt x="3724" y="14345"/>
                    <a:pt x="3821" y="13667"/>
                  </a:cubicBezTo>
                  <a:lnTo>
                    <a:pt x="3821" y="13667"/>
                  </a:lnTo>
                  <a:cubicBezTo>
                    <a:pt x="3779" y="14322"/>
                    <a:pt x="3723" y="15478"/>
                    <a:pt x="3853" y="15574"/>
                  </a:cubicBezTo>
                  <a:cubicBezTo>
                    <a:pt x="3957" y="15661"/>
                    <a:pt x="4032" y="15694"/>
                    <a:pt x="4087" y="15694"/>
                  </a:cubicBezTo>
                  <a:cubicBezTo>
                    <a:pt x="4270" y="15694"/>
                    <a:pt x="4219" y="15318"/>
                    <a:pt x="4219" y="15318"/>
                  </a:cubicBezTo>
                  <a:lnTo>
                    <a:pt x="4463" y="12269"/>
                  </a:lnTo>
                  <a:cubicBezTo>
                    <a:pt x="4463" y="12269"/>
                    <a:pt x="7329" y="8892"/>
                    <a:pt x="8621" y="6660"/>
                  </a:cubicBezTo>
                  <a:cubicBezTo>
                    <a:pt x="8926" y="6136"/>
                    <a:pt x="8878" y="5477"/>
                    <a:pt x="8500" y="5014"/>
                  </a:cubicBezTo>
                  <a:cubicBezTo>
                    <a:pt x="7743" y="4050"/>
                    <a:pt x="6256" y="2636"/>
                    <a:pt x="4012" y="843"/>
                  </a:cubicBezTo>
                  <a:cubicBezTo>
                    <a:pt x="3390" y="303"/>
                    <a:pt x="2587" y="1"/>
                    <a:pt x="1766" y="1"/>
                  </a:cubicBezTo>
                  <a:close/>
                </a:path>
              </a:pathLst>
            </a:custGeom>
            <a:solidFill>
              <a:srgbClr val="934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4"/>
            <p:cNvSpPr/>
            <p:nvPr/>
          </p:nvSpPr>
          <p:spPr>
            <a:xfrm>
              <a:off x="1494211" y="4478459"/>
              <a:ext cx="154919" cy="134519"/>
            </a:xfrm>
            <a:custGeom>
              <a:avLst/>
              <a:gdLst/>
              <a:ahLst/>
              <a:cxnLst/>
              <a:rect l="l" t="t" r="r" b="b"/>
              <a:pathLst>
                <a:path w="2879" h="2500" extrusionOk="0">
                  <a:moveTo>
                    <a:pt x="2232" y="0"/>
                  </a:moveTo>
                  <a:lnTo>
                    <a:pt x="49" y="73"/>
                  </a:lnTo>
                  <a:lnTo>
                    <a:pt x="0" y="719"/>
                  </a:lnTo>
                  <a:lnTo>
                    <a:pt x="1025" y="2500"/>
                  </a:lnTo>
                  <a:lnTo>
                    <a:pt x="2878" y="1073"/>
                  </a:lnTo>
                  <a:lnTo>
                    <a:pt x="2598" y="719"/>
                  </a:lnTo>
                  <a:lnTo>
                    <a:pt x="2232" y="0"/>
                  </a:lnTo>
                  <a:close/>
                </a:path>
              </a:pathLst>
            </a:custGeom>
            <a:solidFill>
              <a:srgbClr val="E591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4"/>
            <p:cNvSpPr/>
            <p:nvPr/>
          </p:nvSpPr>
          <p:spPr>
            <a:xfrm>
              <a:off x="1475809" y="4515695"/>
              <a:ext cx="357675" cy="130752"/>
            </a:xfrm>
            <a:custGeom>
              <a:avLst/>
              <a:gdLst/>
              <a:ahLst/>
              <a:cxnLst/>
              <a:rect l="l" t="t" r="r" b="b"/>
              <a:pathLst>
                <a:path w="6647" h="2430" extrusionOk="0">
                  <a:moveTo>
                    <a:pt x="332" y="1"/>
                  </a:moveTo>
                  <a:cubicBezTo>
                    <a:pt x="300" y="1"/>
                    <a:pt x="266" y="32"/>
                    <a:pt x="257" y="76"/>
                  </a:cubicBezTo>
                  <a:lnTo>
                    <a:pt x="1" y="2430"/>
                  </a:lnTo>
                  <a:lnTo>
                    <a:pt x="6500" y="2430"/>
                  </a:lnTo>
                  <a:cubicBezTo>
                    <a:pt x="6586" y="2418"/>
                    <a:pt x="6647" y="2332"/>
                    <a:pt x="6635" y="2247"/>
                  </a:cubicBezTo>
                  <a:lnTo>
                    <a:pt x="6635" y="1759"/>
                  </a:lnTo>
                  <a:cubicBezTo>
                    <a:pt x="6635" y="1686"/>
                    <a:pt x="6598" y="1625"/>
                    <a:pt x="6537" y="1588"/>
                  </a:cubicBezTo>
                  <a:lnTo>
                    <a:pt x="3074" y="3"/>
                  </a:lnTo>
                  <a:lnTo>
                    <a:pt x="1513" y="1625"/>
                  </a:lnTo>
                  <a:cubicBezTo>
                    <a:pt x="1513" y="1625"/>
                    <a:pt x="574" y="198"/>
                    <a:pt x="367" y="15"/>
                  </a:cubicBezTo>
                  <a:cubicBezTo>
                    <a:pt x="357" y="5"/>
                    <a:pt x="345" y="1"/>
                    <a:pt x="3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4"/>
            <p:cNvSpPr/>
            <p:nvPr/>
          </p:nvSpPr>
          <p:spPr>
            <a:xfrm>
              <a:off x="925284" y="4462048"/>
              <a:ext cx="154273" cy="150930"/>
            </a:xfrm>
            <a:custGeom>
              <a:avLst/>
              <a:gdLst/>
              <a:ahLst/>
              <a:cxnLst/>
              <a:rect l="l" t="t" r="r" b="b"/>
              <a:pathLst>
                <a:path w="2867" h="2805" extrusionOk="0">
                  <a:moveTo>
                    <a:pt x="220" y="0"/>
                  </a:moveTo>
                  <a:lnTo>
                    <a:pt x="1" y="1024"/>
                  </a:lnTo>
                  <a:lnTo>
                    <a:pt x="1025" y="2805"/>
                  </a:lnTo>
                  <a:lnTo>
                    <a:pt x="2867" y="1378"/>
                  </a:lnTo>
                  <a:lnTo>
                    <a:pt x="2598" y="1024"/>
                  </a:lnTo>
                  <a:lnTo>
                    <a:pt x="2232" y="305"/>
                  </a:lnTo>
                  <a:lnTo>
                    <a:pt x="220" y="0"/>
                  </a:lnTo>
                  <a:close/>
                </a:path>
              </a:pathLst>
            </a:custGeom>
            <a:solidFill>
              <a:srgbClr val="E591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4"/>
            <p:cNvSpPr/>
            <p:nvPr/>
          </p:nvSpPr>
          <p:spPr>
            <a:xfrm>
              <a:off x="906935" y="4515857"/>
              <a:ext cx="357029" cy="130591"/>
            </a:xfrm>
            <a:custGeom>
              <a:avLst/>
              <a:gdLst/>
              <a:ahLst/>
              <a:cxnLst/>
              <a:rect l="l" t="t" r="r" b="b"/>
              <a:pathLst>
                <a:path w="6635" h="2427" extrusionOk="0">
                  <a:moveTo>
                    <a:pt x="3061" y="0"/>
                  </a:moveTo>
                  <a:cubicBezTo>
                    <a:pt x="2610" y="561"/>
                    <a:pt x="2110" y="1073"/>
                    <a:pt x="1549" y="1524"/>
                  </a:cubicBezTo>
                  <a:cubicBezTo>
                    <a:pt x="1509" y="1556"/>
                    <a:pt x="1467" y="1570"/>
                    <a:pt x="1425" y="1570"/>
                  </a:cubicBezTo>
                  <a:cubicBezTo>
                    <a:pt x="1012" y="1570"/>
                    <a:pt x="542" y="179"/>
                    <a:pt x="354" y="24"/>
                  </a:cubicBezTo>
                  <a:cubicBezTo>
                    <a:pt x="344" y="14"/>
                    <a:pt x="332" y="10"/>
                    <a:pt x="320" y="10"/>
                  </a:cubicBezTo>
                  <a:cubicBezTo>
                    <a:pt x="288" y="10"/>
                    <a:pt x="256" y="41"/>
                    <a:pt x="256" y="85"/>
                  </a:cubicBezTo>
                  <a:lnTo>
                    <a:pt x="0" y="2427"/>
                  </a:lnTo>
                  <a:lnTo>
                    <a:pt x="6488" y="2427"/>
                  </a:lnTo>
                  <a:cubicBezTo>
                    <a:pt x="6573" y="2415"/>
                    <a:pt x="6634" y="2341"/>
                    <a:pt x="6622" y="2256"/>
                  </a:cubicBezTo>
                  <a:lnTo>
                    <a:pt x="6622" y="1756"/>
                  </a:lnTo>
                  <a:cubicBezTo>
                    <a:pt x="6634" y="1683"/>
                    <a:pt x="6598" y="1622"/>
                    <a:pt x="6537" y="1585"/>
                  </a:cubicBezTo>
                  <a:lnTo>
                    <a:pt x="306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4"/>
            <p:cNvSpPr/>
            <p:nvPr/>
          </p:nvSpPr>
          <p:spPr>
            <a:xfrm>
              <a:off x="1136594" y="2986975"/>
              <a:ext cx="529598" cy="1497355"/>
            </a:xfrm>
            <a:custGeom>
              <a:avLst/>
              <a:gdLst/>
              <a:ahLst/>
              <a:cxnLst/>
              <a:rect l="l" t="t" r="r" b="b"/>
              <a:pathLst>
                <a:path w="9842" h="27828" extrusionOk="0">
                  <a:moveTo>
                    <a:pt x="8841" y="0"/>
                  </a:moveTo>
                  <a:lnTo>
                    <a:pt x="0" y="586"/>
                  </a:lnTo>
                  <a:cubicBezTo>
                    <a:pt x="3378" y="7244"/>
                    <a:pt x="6598" y="27828"/>
                    <a:pt x="6598" y="27828"/>
                  </a:cubicBezTo>
                  <a:lnTo>
                    <a:pt x="9280" y="27816"/>
                  </a:lnTo>
                  <a:cubicBezTo>
                    <a:pt x="9280" y="27816"/>
                    <a:pt x="9841" y="15512"/>
                    <a:pt x="9756" y="12756"/>
                  </a:cubicBezTo>
                  <a:cubicBezTo>
                    <a:pt x="9671" y="9988"/>
                    <a:pt x="8841" y="0"/>
                    <a:pt x="88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4"/>
            <p:cNvSpPr/>
            <p:nvPr/>
          </p:nvSpPr>
          <p:spPr>
            <a:xfrm>
              <a:off x="919418" y="2983693"/>
              <a:ext cx="626026" cy="1510484"/>
            </a:xfrm>
            <a:custGeom>
              <a:avLst/>
              <a:gdLst/>
              <a:ahLst/>
              <a:cxnLst/>
              <a:rect l="l" t="t" r="r" b="b"/>
              <a:pathLst>
                <a:path w="11634" h="28072" extrusionOk="0">
                  <a:moveTo>
                    <a:pt x="11633" y="0"/>
                  </a:moveTo>
                  <a:lnTo>
                    <a:pt x="3097" y="317"/>
                  </a:lnTo>
                  <a:cubicBezTo>
                    <a:pt x="3329" y="3903"/>
                    <a:pt x="3902" y="9488"/>
                    <a:pt x="3719" y="12256"/>
                  </a:cubicBezTo>
                  <a:cubicBezTo>
                    <a:pt x="3683" y="12987"/>
                    <a:pt x="3561" y="13719"/>
                    <a:pt x="3390" y="14426"/>
                  </a:cubicBezTo>
                  <a:lnTo>
                    <a:pt x="0" y="28072"/>
                  </a:lnTo>
                  <a:lnTo>
                    <a:pt x="2695" y="27950"/>
                  </a:lnTo>
                  <a:cubicBezTo>
                    <a:pt x="2695" y="27950"/>
                    <a:pt x="7402" y="19048"/>
                    <a:pt x="8987" y="14292"/>
                  </a:cubicBezTo>
                  <a:cubicBezTo>
                    <a:pt x="10951" y="8402"/>
                    <a:pt x="11633" y="0"/>
                    <a:pt x="116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4"/>
            <p:cNvSpPr/>
            <p:nvPr/>
          </p:nvSpPr>
          <p:spPr>
            <a:xfrm>
              <a:off x="1992918" y="1720359"/>
              <a:ext cx="284171" cy="607863"/>
            </a:xfrm>
            <a:custGeom>
              <a:avLst/>
              <a:gdLst/>
              <a:ahLst/>
              <a:cxnLst/>
              <a:rect l="l" t="t" r="r" b="b"/>
              <a:pathLst>
                <a:path w="5281" h="11297" extrusionOk="0">
                  <a:moveTo>
                    <a:pt x="2402" y="0"/>
                  </a:moveTo>
                  <a:cubicBezTo>
                    <a:pt x="2121" y="0"/>
                    <a:pt x="1719" y="2516"/>
                    <a:pt x="1719" y="2516"/>
                  </a:cubicBezTo>
                  <a:cubicBezTo>
                    <a:pt x="1646" y="2590"/>
                    <a:pt x="1512" y="2992"/>
                    <a:pt x="1256" y="3541"/>
                  </a:cubicBezTo>
                  <a:cubicBezTo>
                    <a:pt x="1252" y="3551"/>
                    <a:pt x="1246" y="3556"/>
                    <a:pt x="1238" y="3556"/>
                  </a:cubicBezTo>
                  <a:cubicBezTo>
                    <a:pt x="1119" y="3556"/>
                    <a:pt x="641" y="2293"/>
                    <a:pt x="419" y="2293"/>
                  </a:cubicBezTo>
                  <a:cubicBezTo>
                    <a:pt x="393" y="2293"/>
                    <a:pt x="371" y="2309"/>
                    <a:pt x="354" y="2346"/>
                  </a:cubicBezTo>
                  <a:cubicBezTo>
                    <a:pt x="256" y="2565"/>
                    <a:pt x="817" y="5358"/>
                    <a:pt x="817" y="5358"/>
                  </a:cubicBezTo>
                  <a:cubicBezTo>
                    <a:pt x="512" y="5931"/>
                    <a:pt x="0" y="6760"/>
                    <a:pt x="0" y="6760"/>
                  </a:cubicBezTo>
                  <a:lnTo>
                    <a:pt x="1110" y="11296"/>
                  </a:lnTo>
                  <a:cubicBezTo>
                    <a:pt x="1658" y="9809"/>
                    <a:pt x="2975" y="6980"/>
                    <a:pt x="2975" y="6980"/>
                  </a:cubicBezTo>
                  <a:lnTo>
                    <a:pt x="3134" y="6480"/>
                  </a:lnTo>
                  <a:cubicBezTo>
                    <a:pt x="3134" y="6480"/>
                    <a:pt x="5280" y="2236"/>
                    <a:pt x="5280" y="1895"/>
                  </a:cubicBezTo>
                  <a:cubicBezTo>
                    <a:pt x="5280" y="1801"/>
                    <a:pt x="5216" y="1767"/>
                    <a:pt x="5123" y="1767"/>
                  </a:cubicBezTo>
                  <a:cubicBezTo>
                    <a:pt x="4876" y="1767"/>
                    <a:pt x="4427" y="2004"/>
                    <a:pt x="4427" y="2004"/>
                  </a:cubicBezTo>
                  <a:cubicBezTo>
                    <a:pt x="4427" y="2004"/>
                    <a:pt x="4829" y="1053"/>
                    <a:pt x="4658" y="760"/>
                  </a:cubicBezTo>
                  <a:cubicBezTo>
                    <a:pt x="4633" y="718"/>
                    <a:pt x="4603" y="700"/>
                    <a:pt x="4571" y="700"/>
                  </a:cubicBezTo>
                  <a:cubicBezTo>
                    <a:pt x="4393" y="700"/>
                    <a:pt x="4146" y="1273"/>
                    <a:pt x="4146" y="1273"/>
                  </a:cubicBezTo>
                  <a:cubicBezTo>
                    <a:pt x="4146" y="1273"/>
                    <a:pt x="4488" y="431"/>
                    <a:pt x="4085" y="370"/>
                  </a:cubicBezTo>
                  <a:cubicBezTo>
                    <a:pt x="4080" y="369"/>
                    <a:pt x="4074" y="369"/>
                    <a:pt x="4068" y="369"/>
                  </a:cubicBezTo>
                  <a:cubicBezTo>
                    <a:pt x="3663" y="369"/>
                    <a:pt x="2561" y="2407"/>
                    <a:pt x="2561" y="2407"/>
                  </a:cubicBezTo>
                  <a:cubicBezTo>
                    <a:pt x="2561" y="2407"/>
                    <a:pt x="2732" y="370"/>
                    <a:pt x="2451" y="29"/>
                  </a:cubicBezTo>
                  <a:cubicBezTo>
                    <a:pt x="2435" y="9"/>
                    <a:pt x="2419"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4"/>
            <p:cNvSpPr/>
            <p:nvPr/>
          </p:nvSpPr>
          <p:spPr>
            <a:xfrm>
              <a:off x="1287529" y="2024381"/>
              <a:ext cx="866825" cy="526883"/>
            </a:xfrm>
            <a:custGeom>
              <a:avLst/>
              <a:gdLst/>
              <a:ahLst/>
              <a:cxnLst/>
              <a:rect l="l" t="t" r="r" b="b"/>
              <a:pathLst>
                <a:path w="16109" h="9792" extrusionOk="0">
                  <a:moveTo>
                    <a:pt x="13780" y="0"/>
                  </a:moveTo>
                  <a:lnTo>
                    <a:pt x="10975" y="4707"/>
                  </a:lnTo>
                  <a:cubicBezTo>
                    <a:pt x="10975" y="4707"/>
                    <a:pt x="5790" y="1244"/>
                    <a:pt x="2697" y="1244"/>
                  </a:cubicBezTo>
                  <a:cubicBezTo>
                    <a:pt x="1624" y="1244"/>
                    <a:pt x="803" y="1660"/>
                    <a:pt x="537" y="2781"/>
                  </a:cubicBezTo>
                  <a:cubicBezTo>
                    <a:pt x="0" y="5024"/>
                    <a:pt x="9597" y="9158"/>
                    <a:pt x="12512" y="9780"/>
                  </a:cubicBezTo>
                  <a:cubicBezTo>
                    <a:pt x="12554" y="9788"/>
                    <a:pt x="12596" y="9792"/>
                    <a:pt x="12638" y="9792"/>
                  </a:cubicBezTo>
                  <a:cubicBezTo>
                    <a:pt x="12925" y="9792"/>
                    <a:pt x="13198" y="9616"/>
                    <a:pt x="13304" y="9329"/>
                  </a:cubicBezTo>
                  <a:lnTo>
                    <a:pt x="16109" y="1256"/>
                  </a:lnTo>
                  <a:lnTo>
                    <a:pt x="13780" y="0"/>
                  </a:lnTo>
                  <a:close/>
                </a:path>
              </a:pathLst>
            </a:custGeom>
            <a:solidFill>
              <a:srgbClr val="E591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4"/>
            <p:cNvSpPr/>
            <p:nvPr/>
          </p:nvSpPr>
          <p:spPr>
            <a:xfrm>
              <a:off x="1307546" y="2002051"/>
              <a:ext cx="846808" cy="555240"/>
            </a:xfrm>
            <a:custGeom>
              <a:avLst/>
              <a:gdLst/>
              <a:ahLst/>
              <a:cxnLst/>
              <a:rect l="l" t="t" r="r" b="b"/>
              <a:pathLst>
                <a:path w="15737" h="10319" extrusionOk="0">
                  <a:moveTo>
                    <a:pt x="12554" y="1"/>
                  </a:moveTo>
                  <a:lnTo>
                    <a:pt x="10603" y="5122"/>
                  </a:lnTo>
                  <a:cubicBezTo>
                    <a:pt x="10603" y="5122"/>
                    <a:pt x="5184" y="681"/>
                    <a:pt x="2249" y="681"/>
                  </a:cubicBezTo>
                  <a:cubicBezTo>
                    <a:pt x="1388" y="681"/>
                    <a:pt x="741" y="1063"/>
                    <a:pt x="506" y="2049"/>
                  </a:cubicBezTo>
                  <a:cubicBezTo>
                    <a:pt x="1" y="4201"/>
                    <a:pt x="5649" y="10319"/>
                    <a:pt x="11563" y="10319"/>
                  </a:cubicBezTo>
                  <a:cubicBezTo>
                    <a:pt x="11783" y="10319"/>
                    <a:pt x="12004" y="10310"/>
                    <a:pt x="12225" y="10293"/>
                  </a:cubicBezTo>
                  <a:cubicBezTo>
                    <a:pt x="12578" y="10268"/>
                    <a:pt x="12908" y="10171"/>
                    <a:pt x="13030" y="9854"/>
                  </a:cubicBezTo>
                  <a:lnTo>
                    <a:pt x="15737" y="1659"/>
                  </a:lnTo>
                  <a:lnTo>
                    <a:pt x="125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4"/>
            <p:cNvSpPr/>
            <p:nvPr/>
          </p:nvSpPr>
          <p:spPr>
            <a:xfrm>
              <a:off x="972528" y="1988921"/>
              <a:ext cx="725144" cy="1203459"/>
            </a:xfrm>
            <a:custGeom>
              <a:avLst/>
              <a:gdLst/>
              <a:ahLst/>
              <a:cxnLst/>
              <a:rect l="l" t="t" r="r" b="b"/>
              <a:pathLst>
                <a:path w="13476" h="22366" extrusionOk="0">
                  <a:moveTo>
                    <a:pt x="5305" y="1"/>
                  </a:moveTo>
                  <a:lnTo>
                    <a:pt x="3988" y="940"/>
                  </a:lnTo>
                  <a:cubicBezTo>
                    <a:pt x="3988" y="940"/>
                    <a:pt x="233" y="3049"/>
                    <a:pt x="135" y="5403"/>
                  </a:cubicBezTo>
                  <a:cubicBezTo>
                    <a:pt x="1" y="9025"/>
                    <a:pt x="1269" y="22365"/>
                    <a:pt x="1269" y="22365"/>
                  </a:cubicBezTo>
                  <a:lnTo>
                    <a:pt x="13476" y="21951"/>
                  </a:lnTo>
                  <a:lnTo>
                    <a:pt x="12024" y="6110"/>
                  </a:lnTo>
                  <a:cubicBezTo>
                    <a:pt x="11976" y="5183"/>
                    <a:pt x="11695" y="4293"/>
                    <a:pt x="11195" y="3513"/>
                  </a:cubicBezTo>
                  <a:cubicBezTo>
                    <a:pt x="10744" y="2806"/>
                    <a:pt x="9342" y="1269"/>
                    <a:pt x="9037" y="1233"/>
                  </a:cubicBezTo>
                  <a:lnTo>
                    <a:pt x="8330" y="989"/>
                  </a:lnTo>
                  <a:lnTo>
                    <a:pt x="8366" y="1391"/>
                  </a:lnTo>
                  <a:lnTo>
                    <a:pt x="7647" y="2013"/>
                  </a:lnTo>
                  <a:lnTo>
                    <a:pt x="5305" y="74"/>
                  </a:lnTo>
                  <a:lnTo>
                    <a:pt x="5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4"/>
            <p:cNvSpPr/>
            <p:nvPr/>
          </p:nvSpPr>
          <p:spPr>
            <a:xfrm>
              <a:off x="1259925" y="1490271"/>
              <a:ext cx="331470" cy="320908"/>
            </a:xfrm>
            <a:custGeom>
              <a:avLst/>
              <a:gdLst/>
              <a:ahLst/>
              <a:cxnLst/>
              <a:rect l="l" t="t" r="r" b="b"/>
              <a:pathLst>
                <a:path w="6160" h="5964" extrusionOk="0">
                  <a:moveTo>
                    <a:pt x="3549" y="0"/>
                  </a:moveTo>
                  <a:cubicBezTo>
                    <a:pt x="2757" y="0"/>
                    <a:pt x="3025" y="1098"/>
                    <a:pt x="3025" y="1098"/>
                  </a:cubicBezTo>
                  <a:cubicBezTo>
                    <a:pt x="3025" y="1098"/>
                    <a:pt x="989" y="1329"/>
                    <a:pt x="501" y="1512"/>
                  </a:cubicBezTo>
                  <a:cubicBezTo>
                    <a:pt x="1" y="1695"/>
                    <a:pt x="306" y="4305"/>
                    <a:pt x="306" y="4305"/>
                  </a:cubicBezTo>
                  <a:lnTo>
                    <a:pt x="1037" y="5963"/>
                  </a:lnTo>
                  <a:cubicBezTo>
                    <a:pt x="1037" y="5963"/>
                    <a:pt x="4952" y="3659"/>
                    <a:pt x="5330" y="3402"/>
                  </a:cubicBezTo>
                  <a:cubicBezTo>
                    <a:pt x="5696" y="3154"/>
                    <a:pt x="5066" y="2711"/>
                    <a:pt x="5027" y="2684"/>
                  </a:cubicBezTo>
                  <a:lnTo>
                    <a:pt x="5027" y="2684"/>
                  </a:lnTo>
                  <a:cubicBezTo>
                    <a:pt x="5041" y="2693"/>
                    <a:pt x="5128" y="2748"/>
                    <a:pt x="5265" y="2748"/>
                  </a:cubicBezTo>
                  <a:cubicBezTo>
                    <a:pt x="5390" y="2748"/>
                    <a:pt x="5556" y="2703"/>
                    <a:pt x="5744" y="2537"/>
                  </a:cubicBezTo>
                  <a:cubicBezTo>
                    <a:pt x="6159" y="2159"/>
                    <a:pt x="5257" y="1695"/>
                    <a:pt x="5257" y="1695"/>
                  </a:cubicBezTo>
                  <a:cubicBezTo>
                    <a:pt x="5586" y="1585"/>
                    <a:pt x="5549" y="878"/>
                    <a:pt x="5171" y="610"/>
                  </a:cubicBezTo>
                  <a:cubicBezTo>
                    <a:pt x="5116" y="570"/>
                    <a:pt x="5056" y="552"/>
                    <a:pt x="4995" y="552"/>
                  </a:cubicBezTo>
                  <a:cubicBezTo>
                    <a:pt x="4646" y="552"/>
                    <a:pt x="4232" y="1098"/>
                    <a:pt x="4232" y="1098"/>
                  </a:cubicBezTo>
                  <a:cubicBezTo>
                    <a:pt x="4232" y="1098"/>
                    <a:pt x="4342" y="0"/>
                    <a:pt x="3549" y="0"/>
                  </a:cubicBezTo>
                  <a:close/>
                </a:path>
              </a:pathLst>
            </a:custGeom>
            <a:solidFill>
              <a:schemeClr val="accent3"/>
            </a:solidFill>
            <a:ln w="925" cap="flat" cmpd="sng">
              <a:solidFill>
                <a:schemeClr val="accent3"/>
              </a:solidFill>
              <a:prstDash val="solid"/>
              <a:miter lim="121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4"/>
            <p:cNvSpPr/>
            <p:nvPr/>
          </p:nvSpPr>
          <p:spPr>
            <a:xfrm>
              <a:off x="1269772" y="1634587"/>
              <a:ext cx="169340" cy="176596"/>
            </a:xfrm>
            <a:custGeom>
              <a:avLst/>
              <a:gdLst/>
              <a:ahLst/>
              <a:cxnLst/>
              <a:rect l="l" t="t" r="r" b="b"/>
              <a:pathLst>
                <a:path w="3147" h="3282" extrusionOk="0">
                  <a:moveTo>
                    <a:pt x="1" y="1"/>
                  </a:moveTo>
                  <a:cubicBezTo>
                    <a:pt x="1" y="538"/>
                    <a:pt x="25" y="1086"/>
                    <a:pt x="86" y="1623"/>
                  </a:cubicBezTo>
                  <a:lnTo>
                    <a:pt x="806" y="3281"/>
                  </a:lnTo>
                  <a:cubicBezTo>
                    <a:pt x="806" y="3281"/>
                    <a:pt x="2013" y="2574"/>
                    <a:pt x="3147" y="1903"/>
                  </a:cubicBezTo>
                  <a:cubicBezTo>
                    <a:pt x="2293" y="916"/>
                    <a:pt x="1208" y="135"/>
                    <a:pt x="1" y="1"/>
                  </a:cubicBezTo>
                  <a:close/>
                </a:path>
              </a:pathLst>
            </a:custGeom>
            <a:solidFill>
              <a:srgbClr val="2F130C">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4"/>
            <p:cNvSpPr/>
            <p:nvPr/>
          </p:nvSpPr>
          <p:spPr>
            <a:xfrm>
              <a:off x="1238293" y="1655627"/>
              <a:ext cx="302574" cy="439069"/>
            </a:xfrm>
            <a:custGeom>
              <a:avLst/>
              <a:gdLst/>
              <a:ahLst/>
              <a:cxnLst/>
              <a:rect l="l" t="t" r="r" b="b"/>
              <a:pathLst>
                <a:path w="5623" h="8160" extrusionOk="0">
                  <a:moveTo>
                    <a:pt x="5159" y="0"/>
                  </a:moveTo>
                  <a:lnTo>
                    <a:pt x="5159" y="0"/>
                  </a:lnTo>
                  <a:cubicBezTo>
                    <a:pt x="5025" y="49"/>
                    <a:pt x="4890" y="86"/>
                    <a:pt x="4756" y="122"/>
                  </a:cubicBezTo>
                  <a:cubicBezTo>
                    <a:pt x="4557" y="177"/>
                    <a:pt x="4139" y="225"/>
                    <a:pt x="3614" y="225"/>
                  </a:cubicBezTo>
                  <a:cubicBezTo>
                    <a:pt x="3209" y="225"/>
                    <a:pt x="2739" y="196"/>
                    <a:pt x="2256" y="122"/>
                  </a:cubicBezTo>
                  <a:cubicBezTo>
                    <a:pt x="1927" y="293"/>
                    <a:pt x="1903" y="1561"/>
                    <a:pt x="1781" y="1707"/>
                  </a:cubicBezTo>
                  <a:cubicBezTo>
                    <a:pt x="1728" y="1769"/>
                    <a:pt x="1679" y="1792"/>
                    <a:pt x="1635" y="1792"/>
                  </a:cubicBezTo>
                  <a:cubicBezTo>
                    <a:pt x="1557" y="1792"/>
                    <a:pt x="1495" y="1717"/>
                    <a:pt x="1464" y="1646"/>
                  </a:cubicBezTo>
                  <a:cubicBezTo>
                    <a:pt x="1383" y="1459"/>
                    <a:pt x="1145" y="1355"/>
                    <a:pt x="912" y="1355"/>
                  </a:cubicBezTo>
                  <a:cubicBezTo>
                    <a:pt x="688" y="1355"/>
                    <a:pt x="468" y="1450"/>
                    <a:pt x="391" y="1659"/>
                  </a:cubicBezTo>
                  <a:cubicBezTo>
                    <a:pt x="232" y="2085"/>
                    <a:pt x="354" y="2854"/>
                    <a:pt x="781" y="2890"/>
                  </a:cubicBezTo>
                  <a:cubicBezTo>
                    <a:pt x="805" y="3195"/>
                    <a:pt x="805" y="3488"/>
                    <a:pt x="781" y="3793"/>
                  </a:cubicBezTo>
                  <a:cubicBezTo>
                    <a:pt x="732" y="4451"/>
                    <a:pt x="1" y="6585"/>
                    <a:pt x="1" y="6585"/>
                  </a:cubicBezTo>
                  <a:cubicBezTo>
                    <a:pt x="1" y="6585"/>
                    <a:pt x="1464" y="8048"/>
                    <a:pt x="2037" y="8122"/>
                  </a:cubicBezTo>
                  <a:cubicBezTo>
                    <a:pt x="2221" y="8148"/>
                    <a:pt x="2387" y="8159"/>
                    <a:pt x="2536" y="8159"/>
                  </a:cubicBezTo>
                  <a:cubicBezTo>
                    <a:pt x="3791" y="8159"/>
                    <a:pt x="3878" y="7341"/>
                    <a:pt x="3878" y="7341"/>
                  </a:cubicBezTo>
                  <a:cubicBezTo>
                    <a:pt x="3550" y="6209"/>
                    <a:pt x="3659" y="5344"/>
                    <a:pt x="3319" y="5305"/>
                  </a:cubicBezTo>
                  <a:lnTo>
                    <a:pt x="3319" y="5305"/>
                  </a:lnTo>
                  <a:cubicBezTo>
                    <a:pt x="3565" y="5332"/>
                    <a:pt x="3812" y="5346"/>
                    <a:pt x="4053" y="5346"/>
                  </a:cubicBezTo>
                  <a:cubicBezTo>
                    <a:pt x="4134" y="5346"/>
                    <a:pt x="4214" y="5344"/>
                    <a:pt x="4293" y="5341"/>
                  </a:cubicBezTo>
                  <a:cubicBezTo>
                    <a:pt x="4537" y="5317"/>
                    <a:pt x="4744" y="5183"/>
                    <a:pt x="4842" y="4975"/>
                  </a:cubicBezTo>
                  <a:cubicBezTo>
                    <a:pt x="5622" y="3366"/>
                    <a:pt x="5159" y="0"/>
                    <a:pt x="51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4"/>
            <p:cNvSpPr/>
            <p:nvPr/>
          </p:nvSpPr>
          <p:spPr>
            <a:xfrm>
              <a:off x="1376745" y="1934466"/>
              <a:ext cx="53864" cy="32123"/>
            </a:xfrm>
            <a:custGeom>
              <a:avLst/>
              <a:gdLst/>
              <a:ahLst/>
              <a:cxnLst/>
              <a:rect l="l" t="t" r="r" b="b"/>
              <a:pathLst>
                <a:path w="1001" h="597" extrusionOk="0">
                  <a:moveTo>
                    <a:pt x="1" y="1"/>
                  </a:moveTo>
                  <a:lnTo>
                    <a:pt x="86" y="269"/>
                  </a:lnTo>
                  <a:cubicBezTo>
                    <a:pt x="157" y="492"/>
                    <a:pt x="342" y="597"/>
                    <a:pt x="528" y="597"/>
                  </a:cubicBezTo>
                  <a:cubicBezTo>
                    <a:pt x="757" y="597"/>
                    <a:pt x="987" y="437"/>
                    <a:pt x="1000" y="147"/>
                  </a:cubicBezTo>
                  <a:lnTo>
                    <a:pt x="1" y="1"/>
                  </a:lnTo>
                  <a:close/>
                </a:path>
              </a:pathLst>
            </a:custGeom>
            <a:solidFill>
              <a:srgbClr val="2F130C">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4"/>
            <p:cNvSpPr/>
            <p:nvPr/>
          </p:nvSpPr>
          <p:spPr>
            <a:xfrm rot="10070377">
              <a:off x="1426627" y="1839977"/>
              <a:ext cx="72859" cy="31585"/>
            </a:xfrm>
            <a:custGeom>
              <a:avLst/>
              <a:gdLst/>
              <a:ahLst/>
              <a:cxnLst/>
              <a:rect l="l" t="t" r="r" b="b"/>
              <a:pathLst>
                <a:path w="1354" h="587" extrusionOk="0">
                  <a:moveTo>
                    <a:pt x="0" y="1"/>
                  </a:moveTo>
                  <a:cubicBezTo>
                    <a:pt x="0" y="1"/>
                    <a:pt x="305" y="574"/>
                    <a:pt x="695" y="586"/>
                  </a:cubicBezTo>
                  <a:cubicBezTo>
                    <a:pt x="699" y="586"/>
                    <a:pt x="702" y="586"/>
                    <a:pt x="706" y="586"/>
                  </a:cubicBezTo>
                  <a:cubicBezTo>
                    <a:pt x="1008" y="586"/>
                    <a:pt x="1354" y="62"/>
                    <a:pt x="1354" y="62"/>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4"/>
            <p:cNvSpPr/>
            <p:nvPr/>
          </p:nvSpPr>
          <p:spPr>
            <a:xfrm>
              <a:off x="862972" y="2672029"/>
              <a:ext cx="534172" cy="393817"/>
            </a:xfrm>
            <a:custGeom>
              <a:avLst/>
              <a:gdLst/>
              <a:ahLst/>
              <a:cxnLst/>
              <a:rect l="l" t="t" r="r" b="b"/>
              <a:pathLst>
                <a:path w="9927" h="7319" extrusionOk="0">
                  <a:moveTo>
                    <a:pt x="1878" y="0"/>
                  </a:moveTo>
                  <a:lnTo>
                    <a:pt x="0" y="2854"/>
                  </a:lnTo>
                  <a:cubicBezTo>
                    <a:pt x="1476" y="3549"/>
                    <a:pt x="4049" y="5622"/>
                    <a:pt x="4049" y="5622"/>
                  </a:cubicBezTo>
                  <a:cubicBezTo>
                    <a:pt x="4049" y="5622"/>
                    <a:pt x="8049" y="7319"/>
                    <a:pt x="8601" y="7319"/>
                  </a:cubicBezTo>
                  <a:cubicBezTo>
                    <a:pt x="8630" y="7319"/>
                    <a:pt x="8649" y="7314"/>
                    <a:pt x="8658" y="7305"/>
                  </a:cubicBezTo>
                  <a:cubicBezTo>
                    <a:pt x="8841" y="7109"/>
                    <a:pt x="7573" y="6195"/>
                    <a:pt x="7573" y="6195"/>
                  </a:cubicBezTo>
                  <a:cubicBezTo>
                    <a:pt x="7575" y="6195"/>
                    <a:pt x="7577" y="6195"/>
                    <a:pt x="7580" y="6195"/>
                  </a:cubicBezTo>
                  <a:cubicBezTo>
                    <a:pt x="7830" y="6195"/>
                    <a:pt x="8980" y="6794"/>
                    <a:pt x="9245" y="6794"/>
                  </a:cubicBezTo>
                  <a:cubicBezTo>
                    <a:pt x="9268" y="6794"/>
                    <a:pt x="9284" y="6790"/>
                    <a:pt x="9292" y="6780"/>
                  </a:cubicBezTo>
                  <a:cubicBezTo>
                    <a:pt x="9402" y="6658"/>
                    <a:pt x="7756" y="5719"/>
                    <a:pt x="7780" y="5610"/>
                  </a:cubicBezTo>
                  <a:cubicBezTo>
                    <a:pt x="7782" y="5604"/>
                    <a:pt x="7787" y="5601"/>
                    <a:pt x="7797" y="5601"/>
                  </a:cubicBezTo>
                  <a:cubicBezTo>
                    <a:pt x="7961" y="5601"/>
                    <a:pt x="9258" y="6351"/>
                    <a:pt x="9572" y="6351"/>
                  </a:cubicBezTo>
                  <a:cubicBezTo>
                    <a:pt x="9603" y="6351"/>
                    <a:pt x="9624" y="6344"/>
                    <a:pt x="9634" y="6329"/>
                  </a:cubicBezTo>
                  <a:cubicBezTo>
                    <a:pt x="9768" y="6134"/>
                    <a:pt x="8061" y="5134"/>
                    <a:pt x="8049" y="5024"/>
                  </a:cubicBezTo>
                  <a:cubicBezTo>
                    <a:pt x="8049" y="5019"/>
                    <a:pt x="8053" y="5017"/>
                    <a:pt x="8061" y="5017"/>
                  </a:cubicBezTo>
                  <a:cubicBezTo>
                    <a:pt x="8199" y="5017"/>
                    <a:pt x="9429" y="5649"/>
                    <a:pt x="9783" y="5649"/>
                  </a:cubicBezTo>
                  <a:cubicBezTo>
                    <a:pt x="9839" y="5649"/>
                    <a:pt x="9873" y="5634"/>
                    <a:pt x="9878" y="5597"/>
                  </a:cubicBezTo>
                  <a:cubicBezTo>
                    <a:pt x="9927" y="5329"/>
                    <a:pt x="7085" y="4219"/>
                    <a:pt x="7012" y="4012"/>
                  </a:cubicBezTo>
                  <a:cubicBezTo>
                    <a:pt x="6951" y="3805"/>
                    <a:pt x="8305" y="3890"/>
                    <a:pt x="8732" y="3597"/>
                  </a:cubicBezTo>
                  <a:cubicBezTo>
                    <a:pt x="9158" y="3317"/>
                    <a:pt x="6085" y="3110"/>
                    <a:pt x="6085" y="3110"/>
                  </a:cubicBezTo>
                  <a:cubicBezTo>
                    <a:pt x="5512" y="2927"/>
                    <a:pt x="1878" y="0"/>
                    <a:pt x="18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4"/>
            <p:cNvSpPr/>
            <p:nvPr/>
          </p:nvSpPr>
          <p:spPr>
            <a:xfrm>
              <a:off x="561800" y="2080128"/>
              <a:ext cx="775617" cy="882604"/>
            </a:xfrm>
            <a:custGeom>
              <a:avLst/>
              <a:gdLst/>
              <a:ahLst/>
              <a:cxnLst/>
              <a:rect l="l" t="t" r="r" b="b"/>
              <a:pathLst>
                <a:path w="14414" h="16403" extrusionOk="0">
                  <a:moveTo>
                    <a:pt x="10788" y="1"/>
                  </a:moveTo>
                  <a:cubicBezTo>
                    <a:pt x="8172" y="1"/>
                    <a:pt x="201" y="8961"/>
                    <a:pt x="0" y="10598"/>
                  </a:cubicBezTo>
                  <a:lnTo>
                    <a:pt x="9097" y="16402"/>
                  </a:lnTo>
                  <a:lnTo>
                    <a:pt x="11743" y="13317"/>
                  </a:lnTo>
                  <a:lnTo>
                    <a:pt x="7109" y="9988"/>
                  </a:lnTo>
                  <a:cubicBezTo>
                    <a:pt x="7109" y="9988"/>
                    <a:pt x="14414" y="4037"/>
                    <a:pt x="11377" y="257"/>
                  </a:cubicBezTo>
                  <a:cubicBezTo>
                    <a:pt x="11237" y="81"/>
                    <a:pt x="11037" y="1"/>
                    <a:pt x="10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4"/>
            <p:cNvSpPr/>
            <p:nvPr/>
          </p:nvSpPr>
          <p:spPr>
            <a:xfrm>
              <a:off x="2632847" y="1186498"/>
              <a:ext cx="289476" cy="271407"/>
            </a:xfrm>
            <a:custGeom>
              <a:avLst/>
              <a:gdLst/>
              <a:ahLst/>
              <a:cxnLst/>
              <a:rect l="l" t="t" r="r" b="b"/>
              <a:pathLst>
                <a:path w="5351" h="5017" extrusionOk="0">
                  <a:moveTo>
                    <a:pt x="1" y="1"/>
                  </a:moveTo>
                  <a:lnTo>
                    <a:pt x="2615" y="4104"/>
                  </a:lnTo>
                  <a:lnTo>
                    <a:pt x="3466" y="3010"/>
                  </a:lnTo>
                  <a:lnTo>
                    <a:pt x="5350" y="5016"/>
                  </a:lnTo>
                  <a:lnTo>
                    <a:pt x="3648" y="1186"/>
                  </a:lnTo>
                  <a:lnTo>
                    <a:pt x="2493" y="2554"/>
                  </a:lnTo>
                  <a:lnTo>
                    <a:pt x="1" y="1"/>
                  </a:lnTo>
                  <a:close/>
                </a:path>
              </a:pathLst>
            </a:custGeom>
            <a:solidFill>
              <a:schemeClr val="accent3"/>
            </a:solidFill>
            <a:ln w="3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4"/>
            <p:cNvSpPr/>
            <p:nvPr/>
          </p:nvSpPr>
          <p:spPr>
            <a:xfrm>
              <a:off x="2542397" y="1446329"/>
              <a:ext cx="325667" cy="129942"/>
            </a:xfrm>
            <a:custGeom>
              <a:avLst/>
              <a:gdLst/>
              <a:ahLst/>
              <a:cxnLst/>
              <a:rect l="l" t="t" r="r" b="b"/>
              <a:pathLst>
                <a:path w="6020" h="2402" extrusionOk="0">
                  <a:moveTo>
                    <a:pt x="2888" y="0"/>
                  </a:moveTo>
                  <a:lnTo>
                    <a:pt x="2888" y="1490"/>
                  </a:lnTo>
                  <a:lnTo>
                    <a:pt x="1" y="1216"/>
                  </a:lnTo>
                  <a:lnTo>
                    <a:pt x="3831" y="2402"/>
                  </a:lnTo>
                  <a:lnTo>
                    <a:pt x="3831" y="2402"/>
                  </a:lnTo>
                  <a:lnTo>
                    <a:pt x="3770" y="1247"/>
                  </a:lnTo>
                  <a:lnTo>
                    <a:pt x="6019" y="1520"/>
                  </a:lnTo>
                  <a:lnTo>
                    <a:pt x="2888" y="0"/>
                  </a:lnTo>
                  <a:close/>
                </a:path>
              </a:pathLst>
            </a:custGeom>
            <a:solidFill>
              <a:schemeClr val="accent3"/>
            </a:solidFill>
            <a:ln w="3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4"/>
            <p:cNvSpPr/>
            <p:nvPr/>
          </p:nvSpPr>
          <p:spPr>
            <a:xfrm rot="4419228">
              <a:off x="1517782" y="1156017"/>
              <a:ext cx="289471" cy="271403"/>
            </a:xfrm>
            <a:custGeom>
              <a:avLst/>
              <a:gdLst/>
              <a:ahLst/>
              <a:cxnLst/>
              <a:rect l="l" t="t" r="r" b="b"/>
              <a:pathLst>
                <a:path w="5351" h="5017" extrusionOk="0">
                  <a:moveTo>
                    <a:pt x="1" y="1"/>
                  </a:moveTo>
                  <a:lnTo>
                    <a:pt x="2615" y="4104"/>
                  </a:lnTo>
                  <a:lnTo>
                    <a:pt x="3466" y="3010"/>
                  </a:lnTo>
                  <a:lnTo>
                    <a:pt x="5350" y="5016"/>
                  </a:lnTo>
                  <a:lnTo>
                    <a:pt x="3648" y="1186"/>
                  </a:lnTo>
                  <a:lnTo>
                    <a:pt x="2493" y="2554"/>
                  </a:lnTo>
                  <a:lnTo>
                    <a:pt x="1" y="1"/>
                  </a:lnTo>
                  <a:close/>
                </a:path>
              </a:pathLst>
            </a:custGeom>
            <a:solidFill>
              <a:schemeClr val="accent3"/>
            </a:solidFill>
            <a:ln w="3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4"/>
            <p:cNvSpPr/>
            <p:nvPr/>
          </p:nvSpPr>
          <p:spPr>
            <a:xfrm rot="4419228">
              <a:off x="1297868" y="1210546"/>
              <a:ext cx="325662" cy="129940"/>
            </a:xfrm>
            <a:custGeom>
              <a:avLst/>
              <a:gdLst/>
              <a:ahLst/>
              <a:cxnLst/>
              <a:rect l="l" t="t" r="r" b="b"/>
              <a:pathLst>
                <a:path w="6020" h="2402" extrusionOk="0">
                  <a:moveTo>
                    <a:pt x="2888" y="0"/>
                  </a:moveTo>
                  <a:lnTo>
                    <a:pt x="2888" y="1490"/>
                  </a:lnTo>
                  <a:lnTo>
                    <a:pt x="1" y="1216"/>
                  </a:lnTo>
                  <a:lnTo>
                    <a:pt x="3831" y="2402"/>
                  </a:lnTo>
                  <a:lnTo>
                    <a:pt x="3831" y="2402"/>
                  </a:lnTo>
                  <a:lnTo>
                    <a:pt x="3770" y="1247"/>
                  </a:lnTo>
                  <a:lnTo>
                    <a:pt x="6019" y="1520"/>
                  </a:lnTo>
                  <a:lnTo>
                    <a:pt x="2888" y="0"/>
                  </a:lnTo>
                  <a:close/>
                </a:path>
              </a:pathLst>
            </a:custGeom>
            <a:solidFill>
              <a:schemeClr val="accent3"/>
            </a:solidFill>
            <a:ln w="3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4"/>
            <p:cNvSpPr/>
            <p:nvPr/>
          </p:nvSpPr>
          <p:spPr>
            <a:xfrm rot="5589785">
              <a:off x="1696428" y="1346866"/>
              <a:ext cx="289475" cy="271407"/>
            </a:xfrm>
            <a:custGeom>
              <a:avLst/>
              <a:gdLst/>
              <a:ahLst/>
              <a:cxnLst/>
              <a:rect l="l" t="t" r="r" b="b"/>
              <a:pathLst>
                <a:path w="5351" h="5017" extrusionOk="0">
                  <a:moveTo>
                    <a:pt x="1" y="1"/>
                  </a:moveTo>
                  <a:lnTo>
                    <a:pt x="2615" y="4104"/>
                  </a:lnTo>
                  <a:lnTo>
                    <a:pt x="3466" y="3010"/>
                  </a:lnTo>
                  <a:lnTo>
                    <a:pt x="5350" y="5016"/>
                  </a:lnTo>
                  <a:lnTo>
                    <a:pt x="3648" y="1186"/>
                  </a:lnTo>
                  <a:lnTo>
                    <a:pt x="2493" y="2554"/>
                  </a:lnTo>
                  <a:lnTo>
                    <a:pt x="1" y="1"/>
                  </a:lnTo>
                  <a:close/>
                </a:path>
              </a:pathLst>
            </a:custGeom>
            <a:solidFill>
              <a:schemeClr val="accent3"/>
            </a:solidFill>
            <a:ln w="3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3"/>
        <p:cNvGrpSpPr/>
        <p:nvPr/>
      </p:nvGrpSpPr>
      <p:grpSpPr>
        <a:xfrm>
          <a:off x="0" y="0"/>
          <a:ext cx="0" cy="0"/>
          <a:chOff x="0" y="0"/>
          <a:chExt cx="0" cy="0"/>
        </a:xfrm>
      </p:grpSpPr>
      <p:sp>
        <p:nvSpPr>
          <p:cNvPr id="4" name="Oval 3">
            <a:extLst>
              <a:ext uri="{FF2B5EF4-FFF2-40B4-BE49-F238E27FC236}">
                <a16:creationId xmlns:a16="http://schemas.microsoft.com/office/drawing/2014/main" id="{9F6535B2-1E89-4ED8-9964-336BA4F30E5E}"/>
              </a:ext>
            </a:extLst>
          </p:cNvPr>
          <p:cNvSpPr/>
          <p:nvPr/>
        </p:nvSpPr>
        <p:spPr>
          <a:xfrm>
            <a:off x="1495586" y="1208866"/>
            <a:ext cx="6470542" cy="344837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869C344-EC38-4D5C-9277-0DD758581A68}"/>
              </a:ext>
            </a:extLst>
          </p:cNvPr>
          <p:cNvSpPr txBox="1"/>
          <p:nvPr/>
        </p:nvSpPr>
        <p:spPr>
          <a:xfrm>
            <a:off x="2200760" y="1902000"/>
            <a:ext cx="5447654" cy="2062103"/>
          </a:xfrm>
          <a:prstGeom prst="rect">
            <a:avLst/>
          </a:prstGeom>
          <a:noFill/>
        </p:spPr>
        <p:txBody>
          <a:bodyPr wrap="square" rtlCol="0">
            <a:spAutoFit/>
          </a:bodyPr>
          <a:lstStyle/>
          <a:p>
            <a:r>
              <a:rPr lang="en-US" sz="1600" b="1" i="0" u="none" strike="noStrike" dirty="0">
                <a:solidFill>
                  <a:srgbClr val="000000"/>
                </a:solidFill>
                <a:effectLst/>
                <a:latin typeface="Calibri Light" panose="020F0302020204030204" pitchFamily="34" charset="0"/>
                <a:cs typeface="Calibri Light" panose="020F0302020204030204" pitchFamily="34" charset="0"/>
              </a:rPr>
              <a:t>With the knowledge that I have learned at school, the practical experience from the past time with the guidance of the teachers, I have completed the topic of building </a:t>
            </a:r>
            <a:r>
              <a:rPr lang="en-US" sz="1600" b="1" dirty="0">
                <a:latin typeface="Calibri Light" panose="020F0302020204030204" pitchFamily="34" charset="0"/>
                <a:cs typeface="Calibri Light" panose="020F0302020204030204" pitchFamily="34" charset="0"/>
              </a:rPr>
              <a:t>website to share laptop technology</a:t>
            </a:r>
            <a:r>
              <a:rPr lang="en-US" sz="1600" b="1" i="0" u="none" strike="noStrike" dirty="0">
                <a:solidFill>
                  <a:srgbClr val="000000"/>
                </a:solidFill>
                <a:effectLst/>
                <a:latin typeface="Calibri Light" panose="020F0302020204030204" pitchFamily="34" charset="0"/>
                <a:cs typeface="Calibri Light" panose="020F0302020204030204" pitchFamily="34" charset="0"/>
              </a:rPr>
              <a:t>. Although this topic is not new, it has helped me to learn and add new knowledge so that I can improve myself in the future. However, when doing it will not avoid mistakes. I really hope that the teacher will help me to improve. Thank you sincerely!</a:t>
            </a:r>
            <a:endParaRPr lang="en-US" sz="1600" b="1" dirty="0">
              <a:latin typeface="Calibri Light" panose="020F0302020204030204" pitchFamily="34" charset="0"/>
              <a:cs typeface="Calibri Light" panose="020F03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3"/>
        <p:cNvGrpSpPr/>
        <p:nvPr/>
      </p:nvGrpSpPr>
      <p:grpSpPr>
        <a:xfrm>
          <a:off x="0" y="0"/>
          <a:ext cx="0" cy="0"/>
          <a:chOff x="0" y="0"/>
          <a:chExt cx="0" cy="0"/>
        </a:xfrm>
      </p:grpSpPr>
      <p:grpSp>
        <p:nvGrpSpPr>
          <p:cNvPr id="6" name="Google Shape;2055;p73">
            <a:extLst>
              <a:ext uri="{FF2B5EF4-FFF2-40B4-BE49-F238E27FC236}">
                <a16:creationId xmlns:a16="http://schemas.microsoft.com/office/drawing/2014/main" id="{67A7621C-FC99-4FC2-83D2-AD8443108948}"/>
              </a:ext>
            </a:extLst>
          </p:cNvPr>
          <p:cNvGrpSpPr/>
          <p:nvPr/>
        </p:nvGrpSpPr>
        <p:grpSpPr>
          <a:xfrm>
            <a:off x="870075" y="764740"/>
            <a:ext cx="3263999" cy="3841582"/>
            <a:chOff x="870075" y="764739"/>
            <a:chExt cx="3263999" cy="3845909"/>
          </a:xfrm>
        </p:grpSpPr>
        <p:sp>
          <p:nvSpPr>
            <p:cNvPr id="7" name="Google Shape;2056;p73">
              <a:extLst>
                <a:ext uri="{FF2B5EF4-FFF2-40B4-BE49-F238E27FC236}">
                  <a16:creationId xmlns:a16="http://schemas.microsoft.com/office/drawing/2014/main" id="{9E92330C-D910-49FA-9047-3F0AD52A242B}"/>
                </a:ext>
              </a:extLst>
            </p:cNvPr>
            <p:cNvSpPr/>
            <p:nvPr/>
          </p:nvSpPr>
          <p:spPr>
            <a:xfrm flipH="1">
              <a:off x="1116235" y="2601427"/>
              <a:ext cx="970323" cy="1888217"/>
            </a:xfrm>
            <a:custGeom>
              <a:avLst/>
              <a:gdLst/>
              <a:ahLst/>
              <a:cxnLst/>
              <a:rect l="l" t="t" r="r" b="b"/>
              <a:pathLst>
                <a:path w="14621" h="28452" extrusionOk="0">
                  <a:moveTo>
                    <a:pt x="639" y="1"/>
                  </a:moveTo>
                  <a:cubicBezTo>
                    <a:pt x="122" y="1"/>
                    <a:pt x="1" y="2889"/>
                    <a:pt x="122" y="4621"/>
                  </a:cubicBezTo>
                  <a:cubicBezTo>
                    <a:pt x="669" y="6293"/>
                    <a:pt x="1733" y="7630"/>
                    <a:pt x="3070" y="9272"/>
                  </a:cubicBezTo>
                  <a:cubicBezTo>
                    <a:pt x="3648" y="9971"/>
                    <a:pt x="5137" y="11095"/>
                    <a:pt x="5350" y="11977"/>
                  </a:cubicBezTo>
                  <a:cubicBezTo>
                    <a:pt x="5533" y="12706"/>
                    <a:pt x="5077" y="13375"/>
                    <a:pt x="4894" y="14226"/>
                  </a:cubicBezTo>
                  <a:cubicBezTo>
                    <a:pt x="4408" y="16627"/>
                    <a:pt x="4590" y="19120"/>
                    <a:pt x="5867" y="21156"/>
                  </a:cubicBezTo>
                  <a:cubicBezTo>
                    <a:pt x="6444" y="22099"/>
                    <a:pt x="8542" y="24317"/>
                    <a:pt x="9393" y="26293"/>
                  </a:cubicBezTo>
                  <a:lnTo>
                    <a:pt x="9970" y="28451"/>
                  </a:lnTo>
                  <a:lnTo>
                    <a:pt x="14621" y="27023"/>
                  </a:lnTo>
                  <a:cubicBezTo>
                    <a:pt x="14545" y="26628"/>
                    <a:pt x="14271" y="26521"/>
                    <a:pt x="13948" y="26521"/>
                  </a:cubicBezTo>
                  <a:cubicBezTo>
                    <a:pt x="13625" y="26521"/>
                    <a:pt x="13253" y="26628"/>
                    <a:pt x="12979" y="26658"/>
                  </a:cubicBezTo>
                  <a:cubicBezTo>
                    <a:pt x="12863" y="26667"/>
                    <a:pt x="12732" y="26674"/>
                    <a:pt x="12590" y="26674"/>
                  </a:cubicBezTo>
                  <a:cubicBezTo>
                    <a:pt x="11810" y="26674"/>
                    <a:pt x="10733" y="26455"/>
                    <a:pt x="10244" y="25169"/>
                  </a:cubicBezTo>
                  <a:cubicBezTo>
                    <a:pt x="9697" y="23679"/>
                    <a:pt x="8998" y="21916"/>
                    <a:pt x="8572" y="20488"/>
                  </a:cubicBezTo>
                  <a:cubicBezTo>
                    <a:pt x="7873" y="18117"/>
                    <a:pt x="7204" y="15715"/>
                    <a:pt x="6627" y="13345"/>
                  </a:cubicBezTo>
                  <a:cubicBezTo>
                    <a:pt x="5836" y="9971"/>
                    <a:pt x="4925" y="6627"/>
                    <a:pt x="4408" y="3223"/>
                  </a:cubicBezTo>
                  <a:lnTo>
                    <a:pt x="4408" y="3253"/>
                  </a:lnTo>
                  <a:cubicBezTo>
                    <a:pt x="3162" y="1186"/>
                    <a:pt x="1824" y="1"/>
                    <a:pt x="6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57;p73">
              <a:extLst>
                <a:ext uri="{FF2B5EF4-FFF2-40B4-BE49-F238E27FC236}">
                  <a16:creationId xmlns:a16="http://schemas.microsoft.com/office/drawing/2014/main" id="{62FE26CE-A336-41D6-8FDE-F36C6E463BD4}"/>
                </a:ext>
              </a:extLst>
            </p:cNvPr>
            <p:cNvSpPr/>
            <p:nvPr/>
          </p:nvSpPr>
          <p:spPr>
            <a:xfrm flipH="1">
              <a:off x="1860592" y="2851626"/>
              <a:ext cx="845225" cy="1569400"/>
            </a:xfrm>
            <a:custGeom>
              <a:avLst/>
              <a:gdLst/>
              <a:ahLst/>
              <a:cxnLst/>
              <a:rect l="l" t="t" r="r" b="b"/>
              <a:pathLst>
                <a:path w="12736" h="23648" extrusionOk="0">
                  <a:moveTo>
                    <a:pt x="9544" y="0"/>
                  </a:moveTo>
                  <a:cubicBezTo>
                    <a:pt x="8997" y="395"/>
                    <a:pt x="8693" y="1611"/>
                    <a:pt x="8480" y="2249"/>
                  </a:cubicBezTo>
                  <a:cubicBezTo>
                    <a:pt x="8207" y="3313"/>
                    <a:pt x="8024" y="4407"/>
                    <a:pt x="7994" y="5502"/>
                  </a:cubicBezTo>
                  <a:cubicBezTo>
                    <a:pt x="7994" y="6353"/>
                    <a:pt x="7933" y="7204"/>
                    <a:pt x="7781" y="8055"/>
                  </a:cubicBezTo>
                  <a:cubicBezTo>
                    <a:pt x="7356" y="9787"/>
                    <a:pt x="6049" y="10395"/>
                    <a:pt x="4924" y="11611"/>
                  </a:cubicBezTo>
                  <a:cubicBezTo>
                    <a:pt x="3678" y="13009"/>
                    <a:pt x="3587" y="13374"/>
                    <a:pt x="3100" y="15167"/>
                  </a:cubicBezTo>
                  <a:cubicBezTo>
                    <a:pt x="3040" y="15289"/>
                    <a:pt x="2401" y="17174"/>
                    <a:pt x="2128" y="17751"/>
                  </a:cubicBezTo>
                  <a:cubicBezTo>
                    <a:pt x="1793" y="18511"/>
                    <a:pt x="0" y="20274"/>
                    <a:pt x="0" y="20274"/>
                  </a:cubicBezTo>
                  <a:lnTo>
                    <a:pt x="3648" y="23648"/>
                  </a:lnTo>
                  <a:cubicBezTo>
                    <a:pt x="4225" y="23101"/>
                    <a:pt x="3404" y="22432"/>
                    <a:pt x="3100" y="22006"/>
                  </a:cubicBezTo>
                  <a:cubicBezTo>
                    <a:pt x="2462" y="21155"/>
                    <a:pt x="2128" y="20487"/>
                    <a:pt x="2888" y="19119"/>
                  </a:cubicBezTo>
                  <a:cubicBezTo>
                    <a:pt x="4286" y="16961"/>
                    <a:pt x="6444" y="13648"/>
                    <a:pt x="7052" y="12645"/>
                  </a:cubicBezTo>
                  <a:cubicBezTo>
                    <a:pt x="7751" y="11398"/>
                    <a:pt x="11885" y="5046"/>
                    <a:pt x="12736" y="3009"/>
                  </a:cubicBezTo>
                  <a:lnTo>
                    <a:pt x="95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58;p73">
              <a:extLst>
                <a:ext uri="{FF2B5EF4-FFF2-40B4-BE49-F238E27FC236}">
                  <a16:creationId xmlns:a16="http://schemas.microsoft.com/office/drawing/2014/main" id="{BF27899D-A1D8-4BB4-A39B-A4E849A4F42E}"/>
                </a:ext>
              </a:extLst>
            </p:cNvPr>
            <p:cNvSpPr/>
            <p:nvPr/>
          </p:nvSpPr>
          <p:spPr>
            <a:xfrm flipH="1">
              <a:off x="3290774" y="2966571"/>
              <a:ext cx="843300" cy="1629991"/>
            </a:xfrm>
            <a:custGeom>
              <a:avLst/>
              <a:gdLst/>
              <a:ahLst/>
              <a:cxnLst/>
              <a:rect l="l" t="t" r="r" b="b"/>
              <a:pathLst>
                <a:path w="12707" h="24561" extrusionOk="0">
                  <a:moveTo>
                    <a:pt x="9515" y="1"/>
                  </a:moveTo>
                  <a:cubicBezTo>
                    <a:pt x="8937" y="396"/>
                    <a:pt x="8633" y="1612"/>
                    <a:pt x="8451" y="2250"/>
                  </a:cubicBezTo>
                  <a:cubicBezTo>
                    <a:pt x="8147" y="3314"/>
                    <a:pt x="7995" y="4408"/>
                    <a:pt x="7934" y="5502"/>
                  </a:cubicBezTo>
                  <a:cubicBezTo>
                    <a:pt x="7934" y="6353"/>
                    <a:pt x="7873" y="7204"/>
                    <a:pt x="7721" y="8055"/>
                  </a:cubicBezTo>
                  <a:cubicBezTo>
                    <a:pt x="7326" y="9788"/>
                    <a:pt x="5989" y="10396"/>
                    <a:pt x="4864" y="11612"/>
                  </a:cubicBezTo>
                  <a:cubicBezTo>
                    <a:pt x="3618" y="13010"/>
                    <a:pt x="3162" y="13587"/>
                    <a:pt x="2676" y="15381"/>
                  </a:cubicBezTo>
                  <a:cubicBezTo>
                    <a:pt x="2615" y="15533"/>
                    <a:pt x="2250" y="17387"/>
                    <a:pt x="2007" y="18147"/>
                  </a:cubicBezTo>
                  <a:cubicBezTo>
                    <a:pt x="1642" y="19271"/>
                    <a:pt x="1" y="22311"/>
                    <a:pt x="1" y="22311"/>
                  </a:cubicBezTo>
                  <a:lnTo>
                    <a:pt x="4895" y="24560"/>
                  </a:lnTo>
                  <a:cubicBezTo>
                    <a:pt x="5229" y="24013"/>
                    <a:pt x="4195" y="23375"/>
                    <a:pt x="3709" y="23071"/>
                  </a:cubicBezTo>
                  <a:cubicBezTo>
                    <a:pt x="2311" y="22220"/>
                    <a:pt x="2554" y="21065"/>
                    <a:pt x="2797" y="20214"/>
                  </a:cubicBezTo>
                  <a:cubicBezTo>
                    <a:pt x="3496" y="17843"/>
                    <a:pt x="6384" y="13618"/>
                    <a:pt x="6961" y="12645"/>
                  </a:cubicBezTo>
                  <a:cubicBezTo>
                    <a:pt x="7721" y="11399"/>
                    <a:pt x="11825" y="5046"/>
                    <a:pt x="12706" y="3010"/>
                  </a:cubicBezTo>
                  <a:lnTo>
                    <a:pt x="95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59;p73">
              <a:extLst>
                <a:ext uri="{FF2B5EF4-FFF2-40B4-BE49-F238E27FC236}">
                  <a16:creationId xmlns:a16="http://schemas.microsoft.com/office/drawing/2014/main" id="{D116194C-F0EF-4EEA-A78C-668A6092A9C5}"/>
                </a:ext>
              </a:extLst>
            </p:cNvPr>
            <p:cNvSpPr/>
            <p:nvPr/>
          </p:nvSpPr>
          <p:spPr>
            <a:xfrm flipH="1">
              <a:off x="2518212" y="2930269"/>
              <a:ext cx="992489" cy="1680362"/>
            </a:xfrm>
            <a:custGeom>
              <a:avLst/>
              <a:gdLst/>
              <a:ahLst/>
              <a:cxnLst/>
              <a:rect l="l" t="t" r="r" b="b"/>
              <a:pathLst>
                <a:path w="14955" h="25320" extrusionOk="0">
                  <a:moveTo>
                    <a:pt x="4286" y="0"/>
                  </a:moveTo>
                  <a:lnTo>
                    <a:pt x="4286" y="31"/>
                  </a:lnTo>
                  <a:cubicBezTo>
                    <a:pt x="3739" y="1064"/>
                    <a:pt x="2645" y="1733"/>
                    <a:pt x="1459" y="1794"/>
                  </a:cubicBezTo>
                  <a:cubicBezTo>
                    <a:pt x="942" y="1763"/>
                    <a:pt x="456" y="1642"/>
                    <a:pt x="0" y="1399"/>
                  </a:cubicBezTo>
                  <a:lnTo>
                    <a:pt x="0" y="1399"/>
                  </a:lnTo>
                  <a:cubicBezTo>
                    <a:pt x="547" y="3070"/>
                    <a:pt x="1642" y="4408"/>
                    <a:pt x="2949" y="6049"/>
                  </a:cubicBezTo>
                  <a:cubicBezTo>
                    <a:pt x="3526" y="6748"/>
                    <a:pt x="5015" y="7873"/>
                    <a:pt x="5228" y="8754"/>
                  </a:cubicBezTo>
                  <a:cubicBezTo>
                    <a:pt x="5411" y="9484"/>
                    <a:pt x="4955" y="10153"/>
                    <a:pt x="4803" y="11004"/>
                  </a:cubicBezTo>
                  <a:cubicBezTo>
                    <a:pt x="4286" y="13405"/>
                    <a:pt x="4377" y="15958"/>
                    <a:pt x="5745" y="17934"/>
                  </a:cubicBezTo>
                  <a:cubicBezTo>
                    <a:pt x="6961" y="19697"/>
                    <a:pt x="9514" y="23587"/>
                    <a:pt x="9514" y="23587"/>
                  </a:cubicBezTo>
                  <a:lnTo>
                    <a:pt x="10031" y="25320"/>
                  </a:lnTo>
                  <a:lnTo>
                    <a:pt x="14955" y="23587"/>
                  </a:lnTo>
                  <a:lnTo>
                    <a:pt x="13709" y="23283"/>
                  </a:lnTo>
                  <a:cubicBezTo>
                    <a:pt x="13663" y="23299"/>
                    <a:pt x="13616" y="23304"/>
                    <a:pt x="13568" y="23304"/>
                  </a:cubicBezTo>
                  <a:cubicBezTo>
                    <a:pt x="13426" y="23304"/>
                    <a:pt x="13283" y="23253"/>
                    <a:pt x="13192" y="23253"/>
                  </a:cubicBezTo>
                  <a:cubicBezTo>
                    <a:pt x="13022" y="23280"/>
                    <a:pt x="12839" y="23295"/>
                    <a:pt x="12650" y="23295"/>
                  </a:cubicBezTo>
                  <a:cubicBezTo>
                    <a:pt x="11787" y="23295"/>
                    <a:pt x="10800" y="22992"/>
                    <a:pt x="10426" y="22220"/>
                  </a:cubicBezTo>
                  <a:cubicBezTo>
                    <a:pt x="9696" y="20609"/>
                    <a:pt x="9028" y="18937"/>
                    <a:pt x="8450" y="17265"/>
                  </a:cubicBezTo>
                  <a:cubicBezTo>
                    <a:pt x="7751" y="14925"/>
                    <a:pt x="7082" y="12493"/>
                    <a:pt x="6505" y="10122"/>
                  </a:cubicBezTo>
                  <a:cubicBezTo>
                    <a:pt x="5715" y="6748"/>
                    <a:pt x="4833" y="3405"/>
                    <a:pt x="4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60;p73">
              <a:extLst>
                <a:ext uri="{FF2B5EF4-FFF2-40B4-BE49-F238E27FC236}">
                  <a16:creationId xmlns:a16="http://schemas.microsoft.com/office/drawing/2014/main" id="{5AEB4E63-4B7D-4FAE-8F98-9E868576DB10}"/>
                </a:ext>
              </a:extLst>
            </p:cNvPr>
            <p:cNvSpPr/>
            <p:nvPr/>
          </p:nvSpPr>
          <p:spPr>
            <a:xfrm flipH="1">
              <a:off x="2518202" y="4465375"/>
              <a:ext cx="76718" cy="30329"/>
            </a:xfrm>
            <a:custGeom>
              <a:avLst/>
              <a:gdLst/>
              <a:ahLst/>
              <a:cxnLst/>
              <a:rect l="l" t="t" r="r" b="b"/>
              <a:pathLst>
                <a:path w="1156" h="457" extrusionOk="0">
                  <a:moveTo>
                    <a:pt x="1" y="0"/>
                  </a:moveTo>
                  <a:lnTo>
                    <a:pt x="1156" y="456"/>
                  </a:lnTo>
                </a:path>
              </a:pathLst>
            </a:custGeom>
            <a:solidFill>
              <a:srgbClr val="A85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61;p73">
              <a:extLst>
                <a:ext uri="{FF2B5EF4-FFF2-40B4-BE49-F238E27FC236}">
                  <a16:creationId xmlns:a16="http://schemas.microsoft.com/office/drawing/2014/main" id="{5674DFC5-7E79-404E-8F63-6683C775584B}"/>
                </a:ext>
              </a:extLst>
            </p:cNvPr>
            <p:cNvSpPr/>
            <p:nvPr/>
          </p:nvSpPr>
          <p:spPr>
            <a:xfrm flipH="1">
              <a:off x="2518205" y="4441152"/>
              <a:ext cx="367198" cy="169496"/>
            </a:xfrm>
            <a:custGeom>
              <a:avLst/>
              <a:gdLst/>
              <a:ahLst/>
              <a:cxnLst/>
              <a:rect l="l" t="t" r="r" b="b"/>
              <a:pathLst>
                <a:path w="5533" h="2554" extrusionOk="0">
                  <a:moveTo>
                    <a:pt x="1825" y="1"/>
                  </a:moveTo>
                  <a:cubicBezTo>
                    <a:pt x="1764" y="457"/>
                    <a:pt x="1429" y="852"/>
                    <a:pt x="973" y="1004"/>
                  </a:cubicBezTo>
                  <a:cubicBezTo>
                    <a:pt x="859" y="1046"/>
                    <a:pt x="740" y="1066"/>
                    <a:pt x="623" y="1066"/>
                  </a:cubicBezTo>
                  <a:cubicBezTo>
                    <a:pt x="400" y="1066"/>
                    <a:pt x="181" y="992"/>
                    <a:pt x="1" y="852"/>
                  </a:cubicBezTo>
                  <a:lnTo>
                    <a:pt x="1" y="852"/>
                  </a:lnTo>
                  <a:lnTo>
                    <a:pt x="578" y="2554"/>
                  </a:lnTo>
                  <a:lnTo>
                    <a:pt x="5533" y="821"/>
                  </a:lnTo>
                  <a:cubicBezTo>
                    <a:pt x="5447" y="423"/>
                    <a:pt x="5175" y="311"/>
                    <a:pt x="4854" y="311"/>
                  </a:cubicBezTo>
                  <a:cubicBezTo>
                    <a:pt x="4489" y="311"/>
                    <a:pt x="4061" y="455"/>
                    <a:pt x="3770" y="487"/>
                  </a:cubicBezTo>
                  <a:cubicBezTo>
                    <a:pt x="3608" y="522"/>
                    <a:pt x="3445" y="540"/>
                    <a:pt x="3285" y="540"/>
                  </a:cubicBezTo>
                  <a:cubicBezTo>
                    <a:pt x="2754" y="540"/>
                    <a:pt x="2245" y="351"/>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62;p73">
              <a:extLst>
                <a:ext uri="{FF2B5EF4-FFF2-40B4-BE49-F238E27FC236}">
                  <a16:creationId xmlns:a16="http://schemas.microsoft.com/office/drawing/2014/main" id="{A7F92C33-B045-412E-A6D1-7AF29E72BB6A}"/>
                </a:ext>
              </a:extLst>
            </p:cNvPr>
            <p:cNvSpPr/>
            <p:nvPr/>
          </p:nvSpPr>
          <p:spPr>
            <a:xfrm flipH="1">
              <a:off x="2536322" y="4479511"/>
              <a:ext cx="318817" cy="111029"/>
            </a:xfrm>
            <a:custGeom>
              <a:avLst/>
              <a:gdLst/>
              <a:ahLst/>
              <a:cxnLst/>
              <a:rect l="l" t="t" r="r" b="b"/>
              <a:pathLst>
                <a:path w="4804" h="1673" fill="none" extrusionOk="0">
                  <a:moveTo>
                    <a:pt x="1" y="1672"/>
                  </a:moveTo>
                  <a:lnTo>
                    <a:pt x="4803"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63;p73">
              <a:extLst>
                <a:ext uri="{FF2B5EF4-FFF2-40B4-BE49-F238E27FC236}">
                  <a16:creationId xmlns:a16="http://schemas.microsoft.com/office/drawing/2014/main" id="{7BAC89DF-81C1-489E-AB94-10A51232B83F}"/>
                </a:ext>
              </a:extLst>
            </p:cNvPr>
            <p:cNvSpPr/>
            <p:nvPr/>
          </p:nvSpPr>
          <p:spPr>
            <a:xfrm flipH="1">
              <a:off x="2705751" y="4471415"/>
              <a:ext cx="16259" cy="26281"/>
            </a:xfrm>
            <a:custGeom>
              <a:avLst/>
              <a:gdLst/>
              <a:ahLst/>
              <a:cxnLst/>
              <a:rect l="l" t="t" r="r" b="b"/>
              <a:pathLst>
                <a:path w="245" h="396" fill="none" extrusionOk="0">
                  <a:moveTo>
                    <a:pt x="244" y="1"/>
                  </a:moveTo>
                  <a:lnTo>
                    <a:pt x="1" y="39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64;p73">
              <a:extLst>
                <a:ext uri="{FF2B5EF4-FFF2-40B4-BE49-F238E27FC236}">
                  <a16:creationId xmlns:a16="http://schemas.microsoft.com/office/drawing/2014/main" id="{3EEA1390-B80C-43EE-ADFA-E0C7D774C304}"/>
                </a:ext>
              </a:extLst>
            </p:cNvPr>
            <p:cNvSpPr/>
            <p:nvPr/>
          </p:nvSpPr>
          <p:spPr>
            <a:xfrm flipH="1">
              <a:off x="2671506" y="4475463"/>
              <a:ext cx="22232" cy="32320"/>
            </a:xfrm>
            <a:custGeom>
              <a:avLst/>
              <a:gdLst/>
              <a:ahLst/>
              <a:cxnLst/>
              <a:rect l="l" t="t" r="r" b="b"/>
              <a:pathLst>
                <a:path w="335" h="487" fill="none" extrusionOk="0">
                  <a:moveTo>
                    <a:pt x="335" y="0"/>
                  </a:moveTo>
                  <a:lnTo>
                    <a:pt x="0" y="48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65;p73">
              <a:extLst>
                <a:ext uri="{FF2B5EF4-FFF2-40B4-BE49-F238E27FC236}">
                  <a16:creationId xmlns:a16="http://schemas.microsoft.com/office/drawing/2014/main" id="{25CC0933-7401-414C-ABD9-D49566084ADF}"/>
                </a:ext>
              </a:extLst>
            </p:cNvPr>
            <p:cNvSpPr/>
            <p:nvPr/>
          </p:nvSpPr>
          <p:spPr>
            <a:xfrm flipH="1">
              <a:off x="1631967" y="1064197"/>
              <a:ext cx="1279650" cy="607771"/>
            </a:xfrm>
            <a:custGeom>
              <a:avLst/>
              <a:gdLst/>
              <a:ahLst/>
              <a:cxnLst/>
              <a:rect l="l" t="t" r="r" b="b"/>
              <a:pathLst>
                <a:path w="19282" h="9158" extrusionOk="0">
                  <a:moveTo>
                    <a:pt x="4021" y="1"/>
                  </a:moveTo>
                  <a:cubicBezTo>
                    <a:pt x="3077" y="1"/>
                    <a:pt x="2188" y="332"/>
                    <a:pt x="1551" y="1218"/>
                  </a:cubicBezTo>
                  <a:cubicBezTo>
                    <a:pt x="1" y="3346"/>
                    <a:pt x="426" y="7997"/>
                    <a:pt x="3253" y="8878"/>
                  </a:cubicBezTo>
                  <a:cubicBezTo>
                    <a:pt x="3896" y="9068"/>
                    <a:pt x="4514" y="9158"/>
                    <a:pt x="5105" y="9158"/>
                  </a:cubicBezTo>
                  <a:cubicBezTo>
                    <a:pt x="6977" y="9158"/>
                    <a:pt x="8586" y="8259"/>
                    <a:pt x="9879" y="6781"/>
                  </a:cubicBezTo>
                  <a:cubicBezTo>
                    <a:pt x="10328" y="6284"/>
                    <a:pt x="10886" y="6092"/>
                    <a:pt x="11474" y="6092"/>
                  </a:cubicBezTo>
                  <a:cubicBezTo>
                    <a:pt x="12002" y="6092"/>
                    <a:pt x="12553" y="6247"/>
                    <a:pt x="13071" y="6477"/>
                  </a:cubicBezTo>
                  <a:cubicBezTo>
                    <a:pt x="13541" y="6702"/>
                    <a:pt x="14133" y="6835"/>
                    <a:pt x="14728" y="6835"/>
                  </a:cubicBezTo>
                  <a:cubicBezTo>
                    <a:pt x="16056" y="6835"/>
                    <a:pt x="17396" y="6174"/>
                    <a:pt x="17417" y="4410"/>
                  </a:cubicBezTo>
                  <a:cubicBezTo>
                    <a:pt x="19281" y="2345"/>
                    <a:pt x="16574" y="300"/>
                    <a:pt x="14329" y="300"/>
                  </a:cubicBezTo>
                  <a:cubicBezTo>
                    <a:pt x="13865" y="300"/>
                    <a:pt x="13421" y="387"/>
                    <a:pt x="13040" y="580"/>
                  </a:cubicBezTo>
                  <a:cubicBezTo>
                    <a:pt x="12281" y="945"/>
                    <a:pt x="11794" y="1826"/>
                    <a:pt x="10913" y="2191"/>
                  </a:cubicBezTo>
                  <a:cubicBezTo>
                    <a:pt x="10580" y="2331"/>
                    <a:pt x="10278" y="2390"/>
                    <a:pt x="9997" y="2390"/>
                  </a:cubicBezTo>
                  <a:cubicBezTo>
                    <a:pt x="8991" y="2390"/>
                    <a:pt x="8246" y="1630"/>
                    <a:pt x="7296" y="1036"/>
                  </a:cubicBezTo>
                  <a:cubicBezTo>
                    <a:pt x="6353" y="473"/>
                    <a:pt x="5148" y="1"/>
                    <a:pt x="4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66;p73">
              <a:extLst>
                <a:ext uri="{FF2B5EF4-FFF2-40B4-BE49-F238E27FC236}">
                  <a16:creationId xmlns:a16="http://schemas.microsoft.com/office/drawing/2014/main" id="{5B2FD2AE-B0FD-42DA-8578-DF709D4E7917}"/>
                </a:ext>
              </a:extLst>
            </p:cNvPr>
            <p:cNvSpPr/>
            <p:nvPr/>
          </p:nvSpPr>
          <p:spPr>
            <a:xfrm flipH="1">
              <a:off x="870075" y="2452171"/>
              <a:ext cx="100941" cy="148989"/>
            </a:xfrm>
            <a:custGeom>
              <a:avLst/>
              <a:gdLst/>
              <a:ahLst/>
              <a:cxnLst/>
              <a:rect l="l" t="t" r="r" b="b"/>
              <a:pathLst>
                <a:path w="1521" h="2245" extrusionOk="0">
                  <a:moveTo>
                    <a:pt x="31" y="1"/>
                  </a:moveTo>
                  <a:cubicBezTo>
                    <a:pt x="0" y="61"/>
                    <a:pt x="0" y="122"/>
                    <a:pt x="31" y="183"/>
                  </a:cubicBezTo>
                  <a:lnTo>
                    <a:pt x="1125" y="2159"/>
                  </a:lnTo>
                  <a:cubicBezTo>
                    <a:pt x="1160" y="2212"/>
                    <a:pt x="1216" y="2244"/>
                    <a:pt x="1275" y="2244"/>
                  </a:cubicBezTo>
                  <a:cubicBezTo>
                    <a:pt x="1317" y="2244"/>
                    <a:pt x="1360" y="2227"/>
                    <a:pt x="1399" y="2189"/>
                  </a:cubicBezTo>
                  <a:cubicBezTo>
                    <a:pt x="1490" y="2128"/>
                    <a:pt x="1520" y="2007"/>
                    <a:pt x="1459" y="1885"/>
                  </a:cubicBezTo>
                  <a:lnTo>
                    <a:pt x="426" y="31"/>
                  </a:lnTo>
                  <a:lnTo>
                    <a:pt x="335" y="31"/>
                  </a:lnTo>
                  <a:lnTo>
                    <a:pt x="31" y="1"/>
                  </a:lnTo>
                  <a:close/>
                </a:path>
              </a:pathLst>
            </a:custGeom>
            <a:solidFill>
              <a:srgbClr val="A450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7;p73">
              <a:extLst>
                <a:ext uri="{FF2B5EF4-FFF2-40B4-BE49-F238E27FC236}">
                  <a16:creationId xmlns:a16="http://schemas.microsoft.com/office/drawing/2014/main" id="{5605FAE4-3B80-4B57-91DC-B2DC26F6686E}"/>
                </a:ext>
              </a:extLst>
            </p:cNvPr>
            <p:cNvSpPr/>
            <p:nvPr/>
          </p:nvSpPr>
          <p:spPr>
            <a:xfrm flipH="1">
              <a:off x="928610" y="2421908"/>
              <a:ext cx="153370" cy="153370"/>
            </a:xfrm>
            <a:custGeom>
              <a:avLst/>
              <a:gdLst/>
              <a:ahLst/>
              <a:cxnLst/>
              <a:rect l="l" t="t" r="r" b="b"/>
              <a:pathLst>
                <a:path w="2311" h="2311" extrusionOk="0">
                  <a:moveTo>
                    <a:pt x="487" y="1"/>
                  </a:moveTo>
                  <a:lnTo>
                    <a:pt x="1" y="639"/>
                  </a:lnTo>
                  <a:lnTo>
                    <a:pt x="1004" y="2311"/>
                  </a:lnTo>
                  <a:lnTo>
                    <a:pt x="2311" y="2037"/>
                  </a:lnTo>
                  <a:lnTo>
                    <a:pt x="1976" y="517"/>
                  </a:lnTo>
                  <a:cubicBezTo>
                    <a:pt x="1460" y="487"/>
                    <a:pt x="943" y="305"/>
                    <a:pt x="487" y="1"/>
                  </a:cubicBezTo>
                  <a:close/>
                </a:path>
              </a:pathLst>
            </a:custGeom>
            <a:solidFill>
              <a:srgbClr val="A450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68;p73">
              <a:extLst>
                <a:ext uri="{FF2B5EF4-FFF2-40B4-BE49-F238E27FC236}">
                  <a16:creationId xmlns:a16="http://schemas.microsoft.com/office/drawing/2014/main" id="{1D523755-F24F-44C4-AAB9-2B9B0B4603DE}"/>
                </a:ext>
              </a:extLst>
            </p:cNvPr>
            <p:cNvSpPr/>
            <p:nvPr/>
          </p:nvSpPr>
          <p:spPr>
            <a:xfrm flipH="1">
              <a:off x="1039577" y="2083044"/>
              <a:ext cx="488181" cy="401508"/>
            </a:xfrm>
            <a:custGeom>
              <a:avLst/>
              <a:gdLst/>
              <a:ahLst/>
              <a:cxnLst/>
              <a:rect l="l" t="t" r="r" b="b"/>
              <a:pathLst>
                <a:path w="7356" h="6050" extrusionOk="0">
                  <a:moveTo>
                    <a:pt x="973" y="0"/>
                  </a:moveTo>
                  <a:cubicBezTo>
                    <a:pt x="851" y="213"/>
                    <a:pt x="760" y="426"/>
                    <a:pt x="699" y="639"/>
                  </a:cubicBezTo>
                  <a:cubicBezTo>
                    <a:pt x="0" y="2584"/>
                    <a:pt x="1976" y="3131"/>
                    <a:pt x="3617" y="3739"/>
                  </a:cubicBezTo>
                  <a:cubicBezTo>
                    <a:pt x="4985" y="4073"/>
                    <a:pt x="6170" y="4894"/>
                    <a:pt x="6961" y="6049"/>
                  </a:cubicBezTo>
                  <a:cubicBezTo>
                    <a:pt x="7143" y="5806"/>
                    <a:pt x="7295" y="5502"/>
                    <a:pt x="7356" y="5198"/>
                  </a:cubicBezTo>
                  <a:lnTo>
                    <a:pt x="9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69;p73">
              <a:extLst>
                <a:ext uri="{FF2B5EF4-FFF2-40B4-BE49-F238E27FC236}">
                  <a16:creationId xmlns:a16="http://schemas.microsoft.com/office/drawing/2014/main" id="{17134C3B-2986-44BD-AB46-77A0C187CB71}"/>
                </a:ext>
              </a:extLst>
            </p:cNvPr>
            <p:cNvSpPr/>
            <p:nvPr/>
          </p:nvSpPr>
          <p:spPr>
            <a:xfrm flipH="1">
              <a:off x="1426887" y="1773382"/>
              <a:ext cx="433762" cy="400181"/>
            </a:xfrm>
            <a:custGeom>
              <a:avLst/>
              <a:gdLst/>
              <a:ahLst/>
              <a:cxnLst/>
              <a:rect l="l" t="t" r="r" b="b"/>
              <a:pathLst>
                <a:path w="6536" h="6030" extrusionOk="0">
                  <a:moveTo>
                    <a:pt x="885" y="1"/>
                  </a:moveTo>
                  <a:cubicBezTo>
                    <a:pt x="690" y="1"/>
                    <a:pt x="494" y="81"/>
                    <a:pt x="366" y="229"/>
                  </a:cubicBezTo>
                  <a:cubicBezTo>
                    <a:pt x="62" y="502"/>
                    <a:pt x="1" y="867"/>
                    <a:pt x="214" y="1049"/>
                  </a:cubicBezTo>
                  <a:lnTo>
                    <a:pt x="5259" y="5913"/>
                  </a:lnTo>
                  <a:cubicBezTo>
                    <a:pt x="5377" y="5991"/>
                    <a:pt x="5516" y="6030"/>
                    <a:pt x="5654" y="6030"/>
                  </a:cubicBezTo>
                  <a:cubicBezTo>
                    <a:pt x="5838" y="6030"/>
                    <a:pt x="6019" y="5960"/>
                    <a:pt x="6141" y="5821"/>
                  </a:cubicBezTo>
                  <a:cubicBezTo>
                    <a:pt x="6445" y="5548"/>
                    <a:pt x="6536" y="5183"/>
                    <a:pt x="6323" y="5001"/>
                  </a:cubicBezTo>
                  <a:lnTo>
                    <a:pt x="1247" y="107"/>
                  </a:lnTo>
                  <a:cubicBezTo>
                    <a:pt x="1139" y="35"/>
                    <a:pt x="1012" y="1"/>
                    <a:pt x="885" y="1"/>
                  </a:cubicBezTo>
                  <a:close/>
                </a:path>
              </a:pathLst>
            </a:custGeom>
            <a:solidFill>
              <a:srgbClr val="A450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70;p73">
              <a:extLst>
                <a:ext uri="{FF2B5EF4-FFF2-40B4-BE49-F238E27FC236}">
                  <a16:creationId xmlns:a16="http://schemas.microsoft.com/office/drawing/2014/main" id="{54E158AF-3F88-4805-8735-ED07C42675FF}"/>
                </a:ext>
              </a:extLst>
            </p:cNvPr>
            <p:cNvSpPr/>
            <p:nvPr/>
          </p:nvSpPr>
          <p:spPr>
            <a:xfrm flipH="1">
              <a:off x="1779887" y="2286787"/>
              <a:ext cx="439801" cy="623366"/>
            </a:xfrm>
            <a:custGeom>
              <a:avLst/>
              <a:gdLst/>
              <a:ahLst/>
              <a:cxnLst/>
              <a:rect l="l" t="t" r="r" b="b"/>
              <a:pathLst>
                <a:path w="6627" h="9393" extrusionOk="0">
                  <a:moveTo>
                    <a:pt x="2827" y="0"/>
                  </a:moveTo>
                  <a:cubicBezTo>
                    <a:pt x="2614" y="426"/>
                    <a:pt x="2402" y="821"/>
                    <a:pt x="2098" y="1186"/>
                  </a:cubicBezTo>
                  <a:cubicBezTo>
                    <a:pt x="1946" y="1398"/>
                    <a:pt x="1794" y="1611"/>
                    <a:pt x="1642" y="1794"/>
                  </a:cubicBezTo>
                  <a:cubicBezTo>
                    <a:pt x="1155" y="2341"/>
                    <a:pt x="730" y="2918"/>
                    <a:pt x="365" y="3557"/>
                  </a:cubicBezTo>
                  <a:cubicBezTo>
                    <a:pt x="122" y="4164"/>
                    <a:pt x="0" y="4772"/>
                    <a:pt x="0" y="5441"/>
                  </a:cubicBezTo>
                  <a:cubicBezTo>
                    <a:pt x="0" y="7204"/>
                    <a:pt x="2128" y="9393"/>
                    <a:pt x="2128" y="9393"/>
                  </a:cubicBezTo>
                  <a:cubicBezTo>
                    <a:pt x="2614" y="9058"/>
                    <a:pt x="3131" y="8785"/>
                    <a:pt x="3709" y="8541"/>
                  </a:cubicBezTo>
                  <a:cubicBezTo>
                    <a:pt x="4560" y="8237"/>
                    <a:pt x="5502" y="8055"/>
                    <a:pt x="6414" y="7994"/>
                  </a:cubicBezTo>
                  <a:lnTo>
                    <a:pt x="6414" y="5654"/>
                  </a:lnTo>
                  <a:cubicBezTo>
                    <a:pt x="6505" y="3982"/>
                    <a:pt x="6505" y="2553"/>
                    <a:pt x="6627" y="1307"/>
                  </a:cubicBezTo>
                  <a:cubicBezTo>
                    <a:pt x="6414" y="1216"/>
                    <a:pt x="6292" y="973"/>
                    <a:pt x="6353" y="760"/>
                  </a:cubicBezTo>
                  <a:cubicBezTo>
                    <a:pt x="6414" y="517"/>
                    <a:pt x="6444" y="243"/>
                    <a:pt x="6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71;p73">
              <a:extLst>
                <a:ext uri="{FF2B5EF4-FFF2-40B4-BE49-F238E27FC236}">
                  <a16:creationId xmlns:a16="http://schemas.microsoft.com/office/drawing/2014/main" id="{698B8782-02C7-46E4-87AB-728D27149AA3}"/>
                </a:ext>
              </a:extLst>
            </p:cNvPr>
            <p:cNvSpPr/>
            <p:nvPr/>
          </p:nvSpPr>
          <p:spPr>
            <a:xfrm flipH="1">
              <a:off x="1759710" y="1199252"/>
              <a:ext cx="318751" cy="365406"/>
            </a:xfrm>
            <a:custGeom>
              <a:avLst/>
              <a:gdLst/>
              <a:ahLst/>
              <a:cxnLst/>
              <a:rect l="l" t="t" r="r" b="b"/>
              <a:pathLst>
                <a:path w="4803" h="5506" extrusionOk="0">
                  <a:moveTo>
                    <a:pt x="2070" y="1"/>
                  </a:moveTo>
                  <a:cubicBezTo>
                    <a:pt x="1559" y="1"/>
                    <a:pt x="1031" y="180"/>
                    <a:pt x="608" y="490"/>
                  </a:cubicBezTo>
                  <a:lnTo>
                    <a:pt x="456" y="612"/>
                  </a:lnTo>
                  <a:cubicBezTo>
                    <a:pt x="30" y="1038"/>
                    <a:pt x="0" y="1706"/>
                    <a:pt x="30" y="2253"/>
                  </a:cubicBezTo>
                  <a:lnTo>
                    <a:pt x="30" y="2527"/>
                  </a:lnTo>
                  <a:lnTo>
                    <a:pt x="30" y="3165"/>
                  </a:lnTo>
                  <a:lnTo>
                    <a:pt x="30" y="3256"/>
                  </a:lnTo>
                  <a:cubicBezTo>
                    <a:pt x="30" y="3256"/>
                    <a:pt x="30" y="3287"/>
                    <a:pt x="30" y="3287"/>
                  </a:cubicBezTo>
                  <a:cubicBezTo>
                    <a:pt x="30" y="3560"/>
                    <a:pt x="61" y="3834"/>
                    <a:pt x="122" y="4107"/>
                  </a:cubicBezTo>
                  <a:cubicBezTo>
                    <a:pt x="152" y="4168"/>
                    <a:pt x="182" y="4199"/>
                    <a:pt x="182" y="4259"/>
                  </a:cubicBezTo>
                  <a:cubicBezTo>
                    <a:pt x="182" y="4320"/>
                    <a:pt x="213" y="4381"/>
                    <a:pt x="243" y="4442"/>
                  </a:cubicBezTo>
                  <a:cubicBezTo>
                    <a:pt x="304" y="4533"/>
                    <a:pt x="365" y="4624"/>
                    <a:pt x="426" y="4715"/>
                  </a:cubicBezTo>
                  <a:cubicBezTo>
                    <a:pt x="456" y="4746"/>
                    <a:pt x="486" y="4807"/>
                    <a:pt x="547" y="4837"/>
                  </a:cubicBezTo>
                  <a:cubicBezTo>
                    <a:pt x="578" y="4898"/>
                    <a:pt x="608" y="4928"/>
                    <a:pt x="669" y="4959"/>
                  </a:cubicBezTo>
                  <a:cubicBezTo>
                    <a:pt x="1094" y="5323"/>
                    <a:pt x="1641" y="5506"/>
                    <a:pt x="2219" y="5506"/>
                  </a:cubicBezTo>
                  <a:lnTo>
                    <a:pt x="2584" y="5506"/>
                  </a:lnTo>
                  <a:cubicBezTo>
                    <a:pt x="3161" y="5506"/>
                    <a:pt x="3739" y="5354"/>
                    <a:pt x="4225" y="5019"/>
                  </a:cubicBezTo>
                  <a:cubicBezTo>
                    <a:pt x="4286" y="4989"/>
                    <a:pt x="4316" y="4928"/>
                    <a:pt x="4377" y="4867"/>
                  </a:cubicBezTo>
                  <a:cubicBezTo>
                    <a:pt x="4620" y="4685"/>
                    <a:pt x="4742" y="4411"/>
                    <a:pt x="4803" y="4107"/>
                  </a:cubicBezTo>
                  <a:lnTo>
                    <a:pt x="4803" y="4016"/>
                  </a:lnTo>
                  <a:lnTo>
                    <a:pt x="4803" y="2648"/>
                  </a:lnTo>
                  <a:lnTo>
                    <a:pt x="4803" y="2253"/>
                  </a:lnTo>
                  <a:cubicBezTo>
                    <a:pt x="4803" y="1980"/>
                    <a:pt x="4803" y="1706"/>
                    <a:pt x="4803" y="1433"/>
                  </a:cubicBezTo>
                  <a:cubicBezTo>
                    <a:pt x="4772" y="1220"/>
                    <a:pt x="4681" y="1007"/>
                    <a:pt x="4559" y="825"/>
                  </a:cubicBezTo>
                  <a:cubicBezTo>
                    <a:pt x="4255" y="399"/>
                    <a:pt x="3769" y="156"/>
                    <a:pt x="3283" y="65"/>
                  </a:cubicBezTo>
                  <a:cubicBezTo>
                    <a:pt x="3192" y="34"/>
                    <a:pt x="3100" y="4"/>
                    <a:pt x="3009" y="4"/>
                  </a:cubicBezTo>
                  <a:lnTo>
                    <a:pt x="2189" y="4"/>
                  </a:lnTo>
                  <a:cubicBezTo>
                    <a:pt x="2149" y="2"/>
                    <a:pt x="2109" y="1"/>
                    <a:pt x="2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72;p73">
              <a:extLst>
                <a:ext uri="{FF2B5EF4-FFF2-40B4-BE49-F238E27FC236}">
                  <a16:creationId xmlns:a16="http://schemas.microsoft.com/office/drawing/2014/main" id="{5999D7BB-EB21-47A8-9A14-63D17DE8EDDA}"/>
                </a:ext>
              </a:extLst>
            </p:cNvPr>
            <p:cNvSpPr/>
            <p:nvPr/>
          </p:nvSpPr>
          <p:spPr>
            <a:xfrm flipH="1">
              <a:off x="1872663" y="1498030"/>
              <a:ext cx="137243" cy="208983"/>
            </a:xfrm>
            <a:custGeom>
              <a:avLst/>
              <a:gdLst/>
              <a:ahLst/>
              <a:cxnLst/>
              <a:rect l="l" t="t" r="r" b="b"/>
              <a:pathLst>
                <a:path w="2068" h="3149" extrusionOk="0">
                  <a:moveTo>
                    <a:pt x="92" y="1"/>
                  </a:moveTo>
                  <a:cubicBezTo>
                    <a:pt x="244" y="548"/>
                    <a:pt x="274" y="1125"/>
                    <a:pt x="244" y="1703"/>
                  </a:cubicBezTo>
                  <a:cubicBezTo>
                    <a:pt x="213" y="2068"/>
                    <a:pt x="122" y="2402"/>
                    <a:pt x="1" y="2736"/>
                  </a:cubicBezTo>
                  <a:cubicBezTo>
                    <a:pt x="406" y="2983"/>
                    <a:pt x="822" y="3148"/>
                    <a:pt x="1225" y="3148"/>
                  </a:cubicBezTo>
                  <a:cubicBezTo>
                    <a:pt x="1516" y="3148"/>
                    <a:pt x="1800" y="3062"/>
                    <a:pt x="2067" y="2858"/>
                  </a:cubicBezTo>
                  <a:cubicBezTo>
                    <a:pt x="1915" y="2706"/>
                    <a:pt x="1764" y="2523"/>
                    <a:pt x="1612" y="2341"/>
                  </a:cubicBezTo>
                  <a:cubicBezTo>
                    <a:pt x="1247" y="1612"/>
                    <a:pt x="1247" y="791"/>
                    <a:pt x="1551" y="61"/>
                  </a:cubicBezTo>
                  <a:cubicBezTo>
                    <a:pt x="1394" y="16"/>
                    <a:pt x="1216" y="5"/>
                    <a:pt x="1031" y="5"/>
                  </a:cubicBezTo>
                  <a:cubicBezTo>
                    <a:pt x="828" y="5"/>
                    <a:pt x="618" y="19"/>
                    <a:pt x="417" y="19"/>
                  </a:cubicBezTo>
                  <a:cubicBezTo>
                    <a:pt x="305" y="19"/>
                    <a:pt x="195" y="14"/>
                    <a:pt x="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73;p73">
              <a:extLst>
                <a:ext uri="{FF2B5EF4-FFF2-40B4-BE49-F238E27FC236}">
                  <a16:creationId xmlns:a16="http://schemas.microsoft.com/office/drawing/2014/main" id="{A2B5485E-69F7-4FA2-BE89-822A33087567}"/>
                </a:ext>
              </a:extLst>
            </p:cNvPr>
            <p:cNvSpPr/>
            <p:nvPr/>
          </p:nvSpPr>
          <p:spPr>
            <a:xfrm flipH="1">
              <a:off x="2346713" y="2645826"/>
              <a:ext cx="80766" cy="149852"/>
            </a:xfrm>
            <a:custGeom>
              <a:avLst/>
              <a:gdLst/>
              <a:ahLst/>
              <a:cxnLst/>
              <a:rect l="l" t="t" r="r" b="b"/>
              <a:pathLst>
                <a:path w="1217" h="2258" extrusionOk="0">
                  <a:moveTo>
                    <a:pt x="973" y="1"/>
                  </a:moveTo>
                  <a:cubicBezTo>
                    <a:pt x="913" y="31"/>
                    <a:pt x="882" y="61"/>
                    <a:pt x="852" y="122"/>
                  </a:cubicBezTo>
                  <a:lnTo>
                    <a:pt x="31" y="2037"/>
                  </a:lnTo>
                  <a:cubicBezTo>
                    <a:pt x="1" y="2128"/>
                    <a:pt x="61" y="2220"/>
                    <a:pt x="153" y="2250"/>
                  </a:cubicBezTo>
                  <a:cubicBezTo>
                    <a:pt x="173" y="2255"/>
                    <a:pt x="194" y="2258"/>
                    <a:pt x="215" y="2258"/>
                  </a:cubicBezTo>
                  <a:cubicBezTo>
                    <a:pt x="314" y="2258"/>
                    <a:pt x="406" y="2199"/>
                    <a:pt x="457" y="2098"/>
                  </a:cubicBezTo>
                  <a:lnTo>
                    <a:pt x="1216" y="335"/>
                  </a:lnTo>
                  <a:cubicBezTo>
                    <a:pt x="1186" y="305"/>
                    <a:pt x="1156" y="274"/>
                    <a:pt x="1156" y="244"/>
                  </a:cubicBezTo>
                  <a:cubicBezTo>
                    <a:pt x="1095" y="153"/>
                    <a:pt x="1034" y="92"/>
                    <a:pt x="973" y="1"/>
                  </a:cubicBezTo>
                  <a:close/>
                </a:path>
              </a:pathLst>
            </a:custGeom>
            <a:solidFill>
              <a:srgbClr val="A450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74;p73">
              <a:extLst>
                <a:ext uri="{FF2B5EF4-FFF2-40B4-BE49-F238E27FC236}">
                  <a16:creationId xmlns:a16="http://schemas.microsoft.com/office/drawing/2014/main" id="{BC429200-8D54-4875-BB55-57A35DA4A80F}"/>
                </a:ext>
              </a:extLst>
            </p:cNvPr>
            <p:cNvSpPr/>
            <p:nvPr/>
          </p:nvSpPr>
          <p:spPr>
            <a:xfrm flipH="1">
              <a:off x="2352752" y="2573222"/>
              <a:ext cx="135252" cy="161466"/>
            </a:xfrm>
            <a:custGeom>
              <a:avLst/>
              <a:gdLst/>
              <a:ahLst/>
              <a:cxnLst/>
              <a:rect l="l" t="t" r="r" b="b"/>
              <a:pathLst>
                <a:path w="2038" h="2433" extrusionOk="0">
                  <a:moveTo>
                    <a:pt x="1460" y="0"/>
                  </a:moveTo>
                  <a:lnTo>
                    <a:pt x="669" y="31"/>
                  </a:lnTo>
                  <a:lnTo>
                    <a:pt x="1" y="1703"/>
                  </a:lnTo>
                  <a:lnTo>
                    <a:pt x="1065" y="2432"/>
                  </a:lnTo>
                  <a:lnTo>
                    <a:pt x="2037" y="1338"/>
                  </a:lnTo>
                  <a:cubicBezTo>
                    <a:pt x="1733" y="943"/>
                    <a:pt x="1521" y="487"/>
                    <a:pt x="1460" y="0"/>
                  </a:cubicBezTo>
                  <a:close/>
                </a:path>
              </a:pathLst>
            </a:custGeom>
            <a:solidFill>
              <a:srgbClr val="A450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75;p73">
              <a:extLst>
                <a:ext uri="{FF2B5EF4-FFF2-40B4-BE49-F238E27FC236}">
                  <a16:creationId xmlns:a16="http://schemas.microsoft.com/office/drawing/2014/main" id="{966F12A3-F515-4BE3-9411-D6CADBF6A51D}"/>
                </a:ext>
              </a:extLst>
            </p:cNvPr>
            <p:cNvSpPr/>
            <p:nvPr/>
          </p:nvSpPr>
          <p:spPr>
            <a:xfrm flipH="1">
              <a:off x="2108662" y="2123395"/>
              <a:ext cx="336935" cy="486190"/>
            </a:xfrm>
            <a:custGeom>
              <a:avLst/>
              <a:gdLst/>
              <a:ahLst/>
              <a:cxnLst/>
              <a:rect l="l" t="t" r="r" b="b"/>
              <a:pathLst>
                <a:path w="5077" h="7326" extrusionOk="0">
                  <a:moveTo>
                    <a:pt x="2979" y="0"/>
                  </a:moveTo>
                  <a:lnTo>
                    <a:pt x="0" y="6839"/>
                  </a:lnTo>
                  <a:cubicBezTo>
                    <a:pt x="213" y="7082"/>
                    <a:pt x="486" y="7234"/>
                    <a:pt x="760" y="7326"/>
                  </a:cubicBezTo>
                  <a:cubicBezTo>
                    <a:pt x="821" y="6596"/>
                    <a:pt x="1094" y="5897"/>
                    <a:pt x="1489" y="5259"/>
                  </a:cubicBezTo>
                  <a:cubicBezTo>
                    <a:pt x="1763" y="4803"/>
                    <a:pt x="2128" y="4408"/>
                    <a:pt x="2523" y="4043"/>
                  </a:cubicBezTo>
                  <a:cubicBezTo>
                    <a:pt x="3678" y="2857"/>
                    <a:pt x="5076" y="1550"/>
                    <a:pt x="3556" y="365"/>
                  </a:cubicBezTo>
                  <a:cubicBezTo>
                    <a:pt x="3374" y="213"/>
                    <a:pt x="3192" y="91"/>
                    <a:pt x="2979" y="0"/>
                  </a:cubicBezTo>
                  <a:close/>
                </a:path>
              </a:pathLst>
            </a:custGeom>
            <a:solidFill>
              <a:srgbClr val="A450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76;p73">
              <a:extLst>
                <a:ext uri="{FF2B5EF4-FFF2-40B4-BE49-F238E27FC236}">
                  <a16:creationId xmlns:a16="http://schemas.microsoft.com/office/drawing/2014/main" id="{A1BCBD79-7286-418A-8BB4-2A88F0EB6896}"/>
                </a:ext>
              </a:extLst>
            </p:cNvPr>
            <p:cNvSpPr/>
            <p:nvPr/>
          </p:nvSpPr>
          <p:spPr>
            <a:xfrm flipH="1">
              <a:off x="2028026" y="1726992"/>
              <a:ext cx="234003" cy="460772"/>
            </a:xfrm>
            <a:custGeom>
              <a:avLst/>
              <a:gdLst/>
              <a:ahLst/>
              <a:cxnLst/>
              <a:rect l="l" t="t" r="r" b="b"/>
              <a:pathLst>
                <a:path w="3526" h="6943" extrusionOk="0">
                  <a:moveTo>
                    <a:pt x="2719" y="0"/>
                  </a:moveTo>
                  <a:cubicBezTo>
                    <a:pt x="2406" y="0"/>
                    <a:pt x="2143" y="118"/>
                    <a:pt x="2067" y="320"/>
                  </a:cubicBezTo>
                  <a:lnTo>
                    <a:pt x="91" y="6338"/>
                  </a:lnTo>
                  <a:cubicBezTo>
                    <a:pt x="0" y="6581"/>
                    <a:pt x="243" y="6855"/>
                    <a:pt x="638" y="6915"/>
                  </a:cubicBezTo>
                  <a:cubicBezTo>
                    <a:pt x="711" y="6934"/>
                    <a:pt x="786" y="6942"/>
                    <a:pt x="858" y="6942"/>
                  </a:cubicBezTo>
                  <a:cubicBezTo>
                    <a:pt x="1148" y="6942"/>
                    <a:pt x="1410" y="6806"/>
                    <a:pt x="1459" y="6612"/>
                  </a:cubicBezTo>
                  <a:lnTo>
                    <a:pt x="3465" y="593"/>
                  </a:lnTo>
                  <a:cubicBezTo>
                    <a:pt x="3526" y="350"/>
                    <a:pt x="3283" y="107"/>
                    <a:pt x="2918" y="16"/>
                  </a:cubicBezTo>
                  <a:cubicBezTo>
                    <a:pt x="2850" y="5"/>
                    <a:pt x="2783" y="0"/>
                    <a:pt x="27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77;p73">
              <a:extLst>
                <a:ext uri="{FF2B5EF4-FFF2-40B4-BE49-F238E27FC236}">
                  <a16:creationId xmlns:a16="http://schemas.microsoft.com/office/drawing/2014/main" id="{172575A9-F171-4F9F-A102-9E1CF90EE9EC}"/>
                </a:ext>
              </a:extLst>
            </p:cNvPr>
            <p:cNvSpPr/>
            <p:nvPr/>
          </p:nvSpPr>
          <p:spPr>
            <a:xfrm flipH="1">
              <a:off x="1794019" y="1441553"/>
              <a:ext cx="96893" cy="50504"/>
            </a:xfrm>
            <a:custGeom>
              <a:avLst/>
              <a:gdLst/>
              <a:ahLst/>
              <a:cxnLst/>
              <a:rect l="l" t="t" r="r" b="b"/>
              <a:pathLst>
                <a:path w="1460" h="761" extrusionOk="0">
                  <a:moveTo>
                    <a:pt x="1460" y="1"/>
                  </a:moveTo>
                  <a:lnTo>
                    <a:pt x="1" y="122"/>
                  </a:lnTo>
                  <a:cubicBezTo>
                    <a:pt x="62" y="487"/>
                    <a:pt x="396" y="760"/>
                    <a:pt x="761" y="760"/>
                  </a:cubicBezTo>
                  <a:cubicBezTo>
                    <a:pt x="1156" y="700"/>
                    <a:pt x="1429" y="396"/>
                    <a:pt x="1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78;p73">
              <a:extLst>
                <a:ext uri="{FF2B5EF4-FFF2-40B4-BE49-F238E27FC236}">
                  <a16:creationId xmlns:a16="http://schemas.microsoft.com/office/drawing/2014/main" id="{C61C57F5-CD00-4693-B1CE-252B6F0E08C6}"/>
                </a:ext>
              </a:extLst>
            </p:cNvPr>
            <p:cNvSpPr/>
            <p:nvPr/>
          </p:nvSpPr>
          <p:spPr>
            <a:xfrm flipH="1">
              <a:off x="2008911" y="1372732"/>
              <a:ext cx="122045" cy="104259"/>
            </a:xfrm>
            <a:custGeom>
              <a:avLst/>
              <a:gdLst/>
              <a:ahLst/>
              <a:cxnLst/>
              <a:rect l="l" t="t" r="r" b="b"/>
              <a:pathLst>
                <a:path w="1839" h="1571" extrusionOk="0">
                  <a:moveTo>
                    <a:pt x="803" y="1"/>
                  </a:moveTo>
                  <a:cubicBezTo>
                    <a:pt x="779" y="1"/>
                    <a:pt x="755" y="2"/>
                    <a:pt x="730" y="4"/>
                  </a:cubicBezTo>
                  <a:cubicBezTo>
                    <a:pt x="305" y="34"/>
                    <a:pt x="1" y="430"/>
                    <a:pt x="31" y="855"/>
                  </a:cubicBezTo>
                  <a:cubicBezTo>
                    <a:pt x="70" y="1299"/>
                    <a:pt x="439" y="1571"/>
                    <a:pt x="812" y="1571"/>
                  </a:cubicBezTo>
                  <a:cubicBezTo>
                    <a:pt x="1027" y="1571"/>
                    <a:pt x="1243" y="1481"/>
                    <a:pt x="1399" y="1281"/>
                  </a:cubicBezTo>
                  <a:cubicBezTo>
                    <a:pt x="1839" y="782"/>
                    <a:pt x="1458" y="1"/>
                    <a:pt x="8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79;p73">
              <a:extLst>
                <a:ext uri="{FF2B5EF4-FFF2-40B4-BE49-F238E27FC236}">
                  <a16:creationId xmlns:a16="http://schemas.microsoft.com/office/drawing/2014/main" id="{DA3010D8-AAFF-43E9-BDDA-0F3C493C8EBA}"/>
                </a:ext>
              </a:extLst>
            </p:cNvPr>
            <p:cNvSpPr/>
            <p:nvPr/>
          </p:nvSpPr>
          <p:spPr>
            <a:xfrm flipH="1">
              <a:off x="1838353" y="1118816"/>
              <a:ext cx="301098" cy="265725"/>
            </a:xfrm>
            <a:custGeom>
              <a:avLst/>
              <a:gdLst/>
              <a:ahLst/>
              <a:cxnLst/>
              <a:rect l="l" t="t" r="r" b="b"/>
              <a:pathLst>
                <a:path w="4537" h="4004" extrusionOk="0">
                  <a:moveTo>
                    <a:pt x="2083" y="0"/>
                  </a:moveTo>
                  <a:cubicBezTo>
                    <a:pt x="353" y="0"/>
                    <a:pt x="1" y="2303"/>
                    <a:pt x="372" y="3587"/>
                  </a:cubicBezTo>
                  <a:cubicBezTo>
                    <a:pt x="911" y="3824"/>
                    <a:pt x="1535" y="4003"/>
                    <a:pt x="2124" y="4003"/>
                  </a:cubicBezTo>
                  <a:cubicBezTo>
                    <a:pt x="2897" y="4003"/>
                    <a:pt x="3610" y="3694"/>
                    <a:pt x="3989" y="2797"/>
                  </a:cubicBezTo>
                  <a:cubicBezTo>
                    <a:pt x="4536" y="1581"/>
                    <a:pt x="3776" y="183"/>
                    <a:pt x="2439" y="31"/>
                  </a:cubicBezTo>
                  <a:cubicBezTo>
                    <a:pt x="2314" y="10"/>
                    <a:pt x="2196" y="0"/>
                    <a:pt x="2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80;p73">
              <a:extLst>
                <a:ext uri="{FF2B5EF4-FFF2-40B4-BE49-F238E27FC236}">
                  <a16:creationId xmlns:a16="http://schemas.microsoft.com/office/drawing/2014/main" id="{86AB330B-4B9A-45D6-BBA6-5BC8F1040078}"/>
                </a:ext>
              </a:extLst>
            </p:cNvPr>
            <p:cNvSpPr/>
            <p:nvPr/>
          </p:nvSpPr>
          <p:spPr>
            <a:xfrm flipH="1">
              <a:off x="2300323" y="2567182"/>
              <a:ext cx="102932" cy="148790"/>
            </a:xfrm>
            <a:custGeom>
              <a:avLst/>
              <a:gdLst/>
              <a:ahLst/>
              <a:cxnLst/>
              <a:rect l="l" t="t" r="r" b="b"/>
              <a:pathLst>
                <a:path w="1551" h="2242" extrusionOk="0">
                  <a:moveTo>
                    <a:pt x="31" y="0"/>
                  </a:moveTo>
                  <a:cubicBezTo>
                    <a:pt x="0" y="61"/>
                    <a:pt x="0" y="122"/>
                    <a:pt x="31" y="183"/>
                  </a:cubicBezTo>
                  <a:lnTo>
                    <a:pt x="1155" y="2128"/>
                  </a:lnTo>
                  <a:cubicBezTo>
                    <a:pt x="1174" y="2202"/>
                    <a:pt x="1237" y="2242"/>
                    <a:pt x="1304" y="2242"/>
                  </a:cubicBezTo>
                  <a:cubicBezTo>
                    <a:pt x="1348" y="2242"/>
                    <a:pt x="1393" y="2225"/>
                    <a:pt x="1429" y="2189"/>
                  </a:cubicBezTo>
                  <a:cubicBezTo>
                    <a:pt x="1520" y="2128"/>
                    <a:pt x="1551" y="1976"/>
                    <a:pt x="1490" y="1885"/>
                  </a:cubicBezTo>
                  <a:lnTo>
                    <a:pt x="456" y="31"/>
                  </a:lnTo>
                  <a:lnTo>
                    <a:pt x="335" y="31"/>
                  </a:lnTo>
                  <a:cubicBezTo>
                    <a:pt x="244" y="31"/>
                    <a:pt x="122" y="0"/>
                    <a:pt x="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81;p73">
              <a:extLst>
                <a:ext uri="{FF2B5EF4-FFF2-40B4-BE49-F238E27FC236}">
                  <a16:creationId xmlns:a16="http://schemas.microsoft.com/office/drawing/2014/main" id="{53CA3E75-1618-4DB8-9B0D-5B0158407639}"/>
                </a:ext>
              </a:extLst>
            </p:cNvPr>
            <p:cNvSpPr/>
            <p:nvPr/>
          </p:nvSpPr>
          <p:spPr>
            <a:xfrm flipH="1">
              <a:off x="2360849" y="2536920"/>
              <a:ext cx="153370" cy="153370"/>
            </a:xfrm>
            <a:custGeom>
              <a:avLst/>
              <a:gdLst/>
              <a:ahLst/>
              <a:cxnLst/>
              <a:rect l="l" t="t" r="r" b="b"/>
              <a:pathLst>
                <a:path w="2311" h="2311" extrusionOk="0">
                  <a:moveTo>
                    <a:pt x="487" y="0"/>
                  </a:moveTo>
                  <a:lnTo>
                    <a:pt x="1" y="639"/>
                  </a:lnTo>
                  <a:lnTo>
                    <a:pt x="1034" y="2310"/>
                  </a:lnTo>
                  <a:lnTo>
                    <a:pt x="2311" y="2037"/>
                  </a:lnTo>
                  <a:lnTo>
                    <a:pt x="2007" y="517"/>
                  </a:lnTo>
                  <a:cubicBezTo>
                    <a:pt x="1460" y="487"/>
                    <a:pt x="943" y="304"/>
                    <a:pt x="4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82;p73">
              <a:extLst>
                <a:ext uri="{FF2B5EF4-FFF2-40B4-BE49-F238E27FC236}">
                  <a16:creationId xmlns:a16="http://schemas.microsoft.com/office/drawing/2014/main" id="{2895B36E-B577-4984-B0C6-7D4681520869}"/>
                </a:ext>
              </a:extLst>
            </p:cNvPr>
            <p:cNvSpPr/>
            <p:nvPr/>
          </p:nvSpPr>
          <p:spPr>
            <a:xfrm flipH="1">
              <a:off x="2471817" y="2197990"/>
              <a:ext cx="486190" cy="401508"/>
            </a:xfrm>
            <a:custGeom>
              <a:avLst/>
              <a:gdLst/>
              <a:ahLst/>
              <a:cxnLst/>
              <a:rect l="l" t="t" r="r" b="b"/>
              <a:pathLst>
                <a:path w="7326" h="6050" extrusionOk="0">
                  <a:moveTo>
                    <a:pt x="973" y="1"/>
                  </a:moveTo>
                  <a:cubicBezTo>
                    <a:pt x="852" y="214"/>
                    <a:pt x="730" y="426"/>
                    <a:pt x="669" y="639"/>
                  </a:cubicBezTo>
                  <a:cubicBezTo>
                    <a:pt x="1" y="2584"/>
                    <a:pt x="1946" y="3132"/>
                    <a:pt x="3587" y="3740"/>
                  </a:cubicBezTo>
                  <a:cubicBezTo>
                    <a:pt x="4134" y="3861"/>
                    <a:pt x="4682" y="4104"/>
                    <a:pt x="5168" y="4408"/>
                  </a:cubicBezTo>
                  <a:cubicBezTo>
                    <a:pt x="5867" y="4803"/>
                    <a:pt x="6475" y="5381"/>
                    <a:pt x="6931" y="6050"/>
                  </a:cubicBezTo>
                  <a:cubicBezTo>
                    <a:pt x="7144" y="5806"/>
                    <a:pt x="7265" y="5533"/>
                    <a:pt x="7326" y="5229"/>
                  </a:cubicBezTo>
                  <a:lnTo>
                    <a:pt x="9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83;p73">
              <a:extLst>
                <a:ext uri="{FF2B5EF4-FFF2-40B4-BE49-F238E27FC236}">
                  <a16:creationId xmlns:a16="http://schemas.microsoft.com/office/drawing/2014/main" id="{31E4F1B9-BA98-472E-9693-9B00D42739A6}"/>
                </a:ext>
              </a:extLst>
            </p:cNvPr>
            <p:cNvSpPr/>
            <p:nvPr/>
          </p:nvSpPr>
          <p:spPr>
            <a:xfrm flipH="1">
              <a:off x="2859126" y="1888394"/>
              <a:ext cx="433762" cy="401442"/>
            </a:xfrm>
            <a:custGeom>
              <a:avLst/>
              <a:gdLst/>
              <a:ahLst/>
              <a:cxnLst/>
              <a:rect l="l" t="t" r="r" b="b"/>
              <a:pathLst>
                <a:path w="6536" h="6049" extrusionOk="0">
                  <a:moveTo>
                    <a:pt x="901" y="0"/>
                  </a:moveTo>
                  <a:cubicBezTo>
                    <a:pt x="705" y="0"/>
                    <a:pt x="513" y="81"/>
                    <a:pt x="366" y="228"/>
                  </a:cubicBezTo>
                  <a:cubicBezTo>
                    <a:pt x="62" y="502"/>
                    <a:pt x="1" y="866"/>
                    <a:pt x="214" y="1049"/>
                  </a:cubicBezTo>
                  <a:lnTo>
                    <a:pt x="5259" y="5942"/>
                  </a:lnTo>
                  <a:cubicBezTo>
                    <a:pt x="5379" y="6014"/>
                    <a:pt x="5509" y="6049"/>
                    <a:pt x="5636" y="6049"/>
                  </a:cubicBezTo>
                  <a:cubicBezTo>
                    <a:pt x="5832" y="6049"/>
                    <a:pt x="6024" y="5968"/>
                    <a:pt x="6171" y="5821"/>
                  </a:cubicBezTo>
                  <a:cubicBezTo>
                    <a:pt x="6475" y="5547"/>
                    <a:pt x="6536" y="5183"/>
                    <a:pt x="6323" y="4970"/>
                  </a:cubicBezTo>
                  <a:lnTo>
                    <a:pt x="1278" y="107"/>
                  </a:lnTo>
                  <a:cubicBezTo>
                    <a:pt x="1158" y="35"/>
                    <a:pt x="1028" y="0"/>
                    <a:pt x="9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84;p73">
              <a:extLst>
                <a:ext uri="{FF2B5EF4-FFF2-40B4-BE49-F238E27FC236}">
                  <a16:creationId xmlns:a16="http://schemas.microsoft.com/office/drawing/2014/main" id="{7EB00882-01F9-43AD-9C60-96E6486ACF79}"/>
                </a:ext>
              </a:extLst>
            </p:cNvPr>
            <p:cNvSpPr/>
            <p:nvPr/>
          </p:nvSpPr>
          <p:spPr>
            <a:xfrm flipH="1">
              <a:off x="3149611" y="2401733"/>
              <a:ext cx="556802" cy="777798"/>
            </a:xfrm>
            <a:custGeom>
              <a:avLst/>
              <a:gdLst/>
              <a:ahLst/>
              <a:cxnLst/>
              <a:rect l="l" t="t" r="r" b="b"/>
              <a:pathLst>
                <a:path w="8390" h="11720" extrusionOk="0">
                  <a:moveTo>
                    <a:pt x="3648" y="1"/>
                  </a:moveTo>
                  <a:cubicBezTo>
                    <a:pt x="3466" y="426"/>
                    <a:pt x="3223" y="821"/>
                    <a:pt x="2949" y="1217"/>
                  </a:cubicBezTo>
                  <a:cubicBezTo>
                    <a:pt x="2797" y="1399"/>
                    <a:pt x="2645" y="1612"/>
                    <a:pt x="2463" y="1794"/>
                  </a:cubicBezTo>
                  <a:cubicBezTo>
                    <a:pt x="2007" y="2372"/>
                    <a:pt x="335" y="4378"/>
                    <a:pt x="153" y="6597"/>
                  </a:cubicBezTo>
                  <a:cubicBezTo>
                    <a:pt x="1" y="8360"/>
                    <a:pt x="730" y="10275"/>
                    <a:pt x="1369" y="11551"/>
                  </a:cubicBezTo>
                  <a:cubicBezTo>
                    <a:pt x="1440" y="11667"/>
                    <a:pt x="1902" y="11720"/>
                    <a:pt x="2555" y="11720"/>
                  </a:cubicBezTo>
                  <a:cubicBezTo>
                    <a:pt x="4137" y="11720"/>
                    <a:pt x="6835" y="11408"/>
                    <a:pt x="7782" y="10913"/>
                  </a:cubicBezTo>
                  <a:cubicBezTo>
                    <a:pt x="8390" y="10548"/>
                    <a:pt x="6657" y="5016"/>
                    <a:pt x="7478" y="1308"/>
                  </a:cubicBezTo>
                  <a:cubicBezTo>
                    <a:pt x="7265" y="1217"/>
                    <a:pt x="7144" y="973"/>
                    <a:pt x="7205" y="761"/>
                  </a:cubicBezTo>
                  <a:cubicBezTo>
                    <a:pt x="7235" y="487"/>
                    <a:pt x="7296" y="244"/>
                    <a:pt x="7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85;p73">
              <a:extLst>
                <a:ext uri="{FF2B5EF4-FFF2-40B4-BE49-F238E27FC236}">
                  <a16:creationId xmlns:a16="http://schemas.microsoft.com/office/drawing/2014/main" id="{F50641AA-68B6-4D0C-B5A9-22A1639BA5CE}"/>
                </a:ext>
              </a:extLst>
            </p:cNvPr>
            <p:cNvSpPr/>
            <p:nvPr/>
          </p:nvSpPr>
          <p:spPr>
            <a:xfrm flipH="1">
              <a:off x="3189892" y="1314264"/>
              <a:ext cx="316827" cy="365406"/>
            </a:xfrm>
            <a:custGeom>
              <a:avLst/>
              <a:gdLst/>
              <a:ahLst/>
              <a:cxnLst/>
              <a:rect l="l" t="t" r="r" b="b"/>
              <a:pathLst>
                <a:path w="4774" h="5506" extrusionOk="0">
                  <a:moveTo>
                    <a:pt x="2034" y="0"/>
                  </a:moveTo>
                  <a:cubicBezTo>
                    <a:pt x="1503" y="0"/>
                    <a:pt x="999" y="180"/>
                    <a:pt x="548" y="490"/>
                  </a:cubicBezTo>
                  <a:cubicBezTo>
                    <a:pt x="518" y="520"/>
                    <a:pt x="457" y="551"/>
                    <a:pt x="426" y="612"/>
                  </a:cubicBezTo>
                  <a:cubicBezTo>
                    <a:pt x="1" y="1037"/>
                    <a:pt x="1" y="1706"/>
                    <a:pt x="1" y="2253"/>
                  </a:cubicBezTo>
                  <a:lnTo>
                    <a:pt x="1" y="2526"/>
                  </a:lnTo>
                  <a:lnTo>
                    <a:pt x="1" y="3165"/>
                  </a:lnTo>
                  <a:lnTo>
                    <a:pt x="1" y="3286"/>
                  </a:lnTo>
                  <a:cubicBezTo>
                    <a:pt x="1" y="3560"/>
                    <a:pt x="31" y="3833"/>
                    <a:pt x="92" y="4107"/>
                  </a:cubicBezTo>
                  <a:cubicBezTo>
                    <a:pt x="92" y="4168"/>
                    <a:pt x="92" y="4168"/>
                    <a:pt x="123" y="4259"/>
                  </a:cubicBezTo>
                  <a:cubicBezTo>
                    <a:pt x="153" y="4320"/>
                    <a:pt x="183" y="4381"/>
                    <a:pt x="214" y="4441"/>
                  </a:cubicBezTo>
                  <a:cubicBezTo>
                    <a:pt x="275" y="4533"/>
                    <a:pt x="305" y="4624"/>
                    <a:pt x="366" y="4685"/>
                  </a:cubicBezTo>
                  <a:cubicBezTo>
                    <a:pt x="426" y="4745"/>
                    <a:pt x="457" y="4806"/>
                    <a:pt x="487" y="4837"/>
                  </a:cubicBezTo>
                  <a:lnTo>
                    <a:pt x="609" y="4958"/>
                  </a:lnTo>
                  <a:cubicBezTo>
                    <a:pt x="1065" y="5323"/>
                    <a:pt x="1612" y="5505"/>
                    <a:pt x="2189" y="5505"/>
                  </a:cubicBezTo>
                  <a:lnTo>
                    <a:pt x="2554" y="5505"/>
                  </a:lnTo>
                  <a:cubicBezTo>
                    <a:pt x="3132" y="5505"/>
                    <a:pt x="3709" y="5323"/>
                    <a:pt x="4165" y="5019"/>
                  </a:cubicBezTo>
                  <a:cubicBezTo>
                    <a:pt x="4226" y="4958"/>
                    <a:pt x="4287" y="4928"/>
                    <a:pt x="4348" y="4867"/>
                  </a:cubicBezTo>
                  <a:cubicBezTo>
                    <a:pt x="4560" y="4685"/>
                    <a:pt x="4712" y="4411"/>
                    <a:pt x="4743" y="4107"/>
                  </a:cubicBezTo>
                  <a:cubicBezTo>
                    <a:pt x="4743" y="4077"/>
                    <a:pt x="4743" y="4046"/>
                    <a:pt x="4743" y="4016"/>
                  </a:cubicBezTo>
                  <a:lnTo>
                    <a:pt x="4743" y="2648"/>
                  </a:lnTo>
                  <a:lnTo>
                    <a:pt x="4743" y="2253"/>
                  </a:lnTo>
                  <a:cubicBezTo>
                    <a:pt x="4773" y="1979"/>
                    <a:pt x="4773" y="1706"/>
                    <a:pt x="4743" y="1432"/>
                  </a:cubicBezTo>
                  <a:cubicBezTo>
                    <a:pt x="4712" y="1219"/>
                    <a:pt x="4651" y="1007"/>
                    <a:pt x="4530" y="824"/>
                  </a:cubicBezTo>
                  <a:cubicBezTo>
                    <a:pt x="4196" y="399"/>
                    <a:pt x="3740" y="156"/>
                    <a:pt x="3223" y="64"/>
                  </a:cubicBezTo>
                  <a:cubicBezTo>
                    <a:pt x="3132" y="34"/>
                    <a:pt x="3041" y="4"/>
                    <a:pt x="2949" y="4"/>
                  </a:cubicBezTo>
                  <a:lnTo>
                    <a:pt x="2159" y="4"/>
                  </a:lnTo>
                  <a:cubicBezTo>
                    <a:pt x="2117" y="1"/>
                    <a:pt x="2076" y="0"/>
                    <a:pt x="20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86;p73">
              <a:extLst>
                <a:ext uri="{FF2B5EF4-FFF2-40B4-BE49-F238E27FC236}">
                  <a16:creationId xmlns:a16="http://schemas.microsoft.com/office/drawing/2014/main" id="{99B56B65-7CA1-41C6-B308-6B2DF0D0E788}"/>
                </a:ext>
              </a:extLst>
            </p:cNvPr>
            <p:cNvSpPr/>
            <p:nvPr/>
          </p:nvSpPr>
          <p:spPr>
            <a:xfrm flipH="1">
              <a:off x="3304902" y="1613042"/>
              <a:ext cx="135252" cy="209979"/>
            </a:xfrm>
            <a:custGeom>
              <a:avLst/>
              <a:gdLst/>
              <a:ahLst/>
              <a:cxnLst/>
              <a:rect l="l" t="t" r="r" b="b"/>
              <a:pathLst>
                <a:path w="2038" h="3164" extrusionOk="0">
                  <a:moveTo>
                    <a:pt x="62" y="0"/>
                  </a:moveTo>
                  <a:cubicBezTo>
                    <a:pt x="214" y="547"/>
                    <a:pt x="275" y="1155"/>
                    <a:pt x="214" y="1702"/>
                  </a:cubicBezTo>
                  <a:cubicBezTo>
                    <a:pt x="183" y="2067"/>
                    <a:pt x="123" y="2401"/>
                    <a:pt x="1" y="2736"/>
                  </a:cubicBezTo>
                  <a:cubicBezTo>
                    <a:pt x="407" y="3001"/>
                    <a:pt x="824" y="3163"/>
                    <a:pt x="1221" y="3163"/>
                  </a:cubicBezTo>
                  <a:cubicBezTo>
                    <a:pt x="1507" y="3163"/>
                    <a:pt x="1783" y="3079"/>
                    <a:pt x="2038" y="2888"/>
                  </a:cubicBezTo>
                  <a:cubicBezTo>
                    <a:pt x="1886" y="2705"/>
                    <a:pt x="1734" y="2523"/>
                    <a:pt x="1612" y="2341"/>
                  </a:cubicBezTo>
                  <a:cubicBezTo>
                    <a:pt x="1247" y="1642"/>
                    <a:pt x="1217" y="790"/>
                    <a:pt x="1551" y="61"/>
                  </a:cubicBezTo>
                  <a:cubicBezTo>
                    <a:pt x="1383" y="16"/>
                    <a:pt x="1202" y="4"/>
                    <a:pt x="1016" y="4"/>
                  </a:cubicBezTo>
                  <a:cubicBezTo>
                    <a:pt x="813" y="4"/>
                    <a:pt x="604" y="18"/>
                    <a:pt x="400" y="18"/>
                  </a:cubicBezTo>
                  <a:cubicBezTo>
                    <a:pt x="285" y="18"/>
                    <a:pt x="172" y="14"/>
                    <a:pt x="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87;p73">
              <a:extLst>
                <a:ext uri="{FF2B5EF4-FFF2-40B4-BE49-F238E27FC236}">
                  <a16:creationId xmlns:a16="http://schemas.microsoft.com/office/drawing/2014/main" id="{CCDC5C9A-4429-43A5-B91A-5A26F8B26AAD}"/>
                </a:ext>
              </a:extLst>
            </p:cNvPr>
            <p:cNvSpPr/>
            <p:nvPr/>
          </p:nvSpPr>
          <p:spPr>
            <a:xfrm flipH="1">
              <a:off x="3815253" y="1344327"/>
              <a:ext cx="42407" cy="171952"/>
            </a:xfrm>
            <a:custGeom>
              <a:avLst/>
              <a:gdLst/>
              <a:ahLst/>
              <a:cxnLst/>
              <a:rect l="l" t="t" r="r" b="b"/>
              <a:pathLst>
                <a:path w="639" h="2591" extrusionOk="0">
                  <a:moveTo>
                    <a:pt x="407" y="1"/>
                  </a:moveTo>
                  <a:cubicBezTo>
                    <a:pt x="304" y="1"/>
                    <a:pt x="213" y="80"/>
                    <a:pt x="213" y="159"/>
                  </a:cubicBezTo>
                  <a:lnTo>
                    <a:pt x="0" y="2408"/>
                  </a:lnTo>
                  <a:cubicBezTo>
                    <a:pt x="0" y="2469"/>
                    <a:pt x="30" y="2529"/>
                    <a:pt x="61" y="2590"/>
                  </a:cubicBezTo>
                  <a:lnTo>
                    <a:pt x="334" y="2438"/>
                  </a:lnTo>
                  <a:cubicBezTo>
                    <a:pt x="365" y="2408"/>
                    <a:pt x="395" y="2377"/>
                    <a:pt x="426" y="2377"/>
                  </a:cubicBezTo>
                  <a:lnTo>
                    <a:pt x="638" y="250"/>
                  </a:lnTo>
                  <a:cubicBezTo>
                    <a:pt x="638" y="128"/>
                    <a:pt x="547" y="37"/>
                    <a:pt x="456" y="7"/>
                  </a:cubicBezTo>
                  <a:cubicBezTo>
                    <a:pt x="440" y="2"/>
                    <a:pt x="423" y="1"/>
                    <a:pt x="4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88;p73">
              <a:extLst>
                <a:ext uri="{FF2B5EF4-FFF2-40B4-BE49-F238E27FC236}">
                  <a16:creationId xmlns:a16="http://schemas.microsoft.com/office/drawing/2014/main" id="{8232BCA6-57E2-4825-A667-7587FF1F5009}"/>
                </a:ext>
              </a:extLst>
            </p:cNvPr>
            <p:cNvSpPr/>
            <p:nvPr/>
          </p:nvSpPr>
          <p:spPr>
            <a:xfrm flipH="1">
              <a:off x="3835429" y="1403260"/>
              <a:ext cx="125164" cy="173544"/>
            </a:xfrm>
            <a:custGeom>
              <a:avLst/>
              <a:gdLst/>
              <a:ahLst/>
              <a:cxnLst/>
              <a:rect l="l" t="t" r="r" b="b"/>
              <a:pathLst>
                <a:path w="1886" h="2615" extrusionOk="0">
                  <a:moveTo>
                    <a:pt x="1521" y="0"/>
                  </a:moveTo>
                  <a:lnTo>
                    <a:pt x="244" y="274"/>
                  </a:lnTo>
                  <a:lnTo>
                    <a:pt x="1" y="2219"/>
                  </a:lnTo>
                  <a:lnTo>
                    <a:pt x="700" y="2614"/>
                  </a:lnTo>
                  <a:cubicBezTo>
                    <a:pt x="1004" y="2158"/>
                    <a:pt x="1399" y="1763"/>
                    <a:pt x="1885" y="1520"/>
                  </a:cubicBezTo>
                  <a:lnTo>
                    <a:pt x="1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89;p73">
              <a:extLst>
                <a:ext uri="{FF2B5EF4-FFF2-40B4-BE49-F238E27FC236}">
                  <a16:creationId xmlns:a16="http://schemas.microsoft.com/office/drawing/2014/main" id="{A8D7629E-9092-42A5-9363-1702E310EE56}"/>
                </a:ext>
              </a:extLst>
            </p:cNvPr>
            <p:cNvSpPr/>
            <p:nvPr/>
          </p:nvSpPr>
          <p:spPr>
            <a:xfrm flipH="1">
              <a:off x="3831382" y="1537850"/>
              <a:ext cx="177593" cy="553285"/>
            </a:xfrm>
            <a:custGeom>
              <a:avLst/>
              <a:gdLst/>
              <a:ahLst/>
              <a:cxnLst/>
              <a:rect l="l" t="t" r="r" b="b"/>
              <a:pathLst>
                <a:path w="2676" h="8337" extrusionOk="0">
                  <a:moveTo>
                    <a:pt x="1485" y="1"/>
                  </a:moveTo>
                  <a:cubicBezTo>
                    <a:pt x="1234" y="1"/>
                    <a:pt x="982" y="60"/>
                    <a:pt x="730" y="160"/>
                  </a:cubicBezTo>
                  <a:lnTo>
                    <a:pt x="0" y="8337"/>
                  </a:lnTo>
                  <a:cubicBezTo>
                    <a:pt x="244" y="8337"/>
                    <a:pt x="456" y="8307"/>
                    <a:pt x="700" y="8215"/>
                  </a:cubicBezTo>
                  <a:cubicBezTo>
                    <a:pt x="2675" y="7699"/>
                    <a:pt x="2037" y="5753"/>
                    <a:pt x="1611" y="4082"/>
                  </a:cubicBezTo>
                  <a:cubicBezTo>
                    <a:pt x="1399" y="3534"/>
                    <a:pt x="1307" y="2957"/>
                    <a:pt x="1277" y="2410"/>
                  </a:cubicBezTo>
                  <a:cubicBezTo>
                    <a:pt x="1216" y="1589"/>
                    <a:pt x="1338" y="768"/>
                    <a:pt x="1642" y="9"/>
                  </a:cubicBezTo>
                  <a:cubicBezTo>
                    <a:pt x="1590" y="3"/>
                    <a:pt x="1537" y="1"/>
                    <a:pt x="1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90;p73">
              <a:extLst>
                <a:ext uri="{FF2B5EF4-FFF2-40B4-BE49-F238E27FC236}">
                  <a16:creationId xmlns:a16="http://schemas.microsoft.com/office/drawing/2014/main" id="{7C27F788-1B04-4CE0-AA0C-7850ED63C0B4}"/>
                </a:ext>
              </a:extLst>
            </p:cNvPr>
            <p:cNvSpPr/>
            <p:nvPr/>
          </p:nvSpPr>
          <p:spPr>
            <a:xfrm flipH="1">
              <a:off x="3452172" y="1888858"/>
              <a:ext cx="532579" cy="184694"/>
            </a:xfrm>
            <a:custGeom>
              <a:avLst/>
              <a:gdLst/>
              <a:ahLst/>
              <a:cxnLst/>
              <a:rect l="l" t="t" r="r" b="b"/>
              <a:pathLst>
                <a:path w="8025" h="2783" extrusionOk="0">
                  <a:moveTo>
                    <a:pt x="7456" y="1"/>
                  </a:moveTo>
                  <a:cubicBezTo>
                    <a:pt x="7433" y="1"/>
                    <a:pt x="7410" y="3"/>
                    <a:pt x="7386" y="8"/>
                  </a:cubicBezTo>
                  <a:lnTo>
                    <a:pt x="486" y="1346"/>
                  </a:lnTo>
                  <a:cubicBezTo>
                    <a:pt x="183" y="1498"/>
                    <a:pt x="0" y="1832"/>
                    <a:pt x="61" y="2166"/>
                  </a:cubicBezTo>
                  <a:cubicBezTo>
                    <a:pt x="116" y="2500"/>
                    <a:pt x="324" y="2782"/>
                    <a:pt x="568" y="2782"/>
                  </a:cubicBezTo>
                  <a:cubicBezTo>
                    <a:pt x="591" y="2782"/>
                    <a:pt x="615" y="2780"/>
                    <a:pt x="638" y="2774"/>
                  </a:cubicBezTo>
                  <a:lnTo>
                    <a:pt x="7538" y="1407"/>
                  </a:lnTo>
                  <a:cubicBezTo>
                    <a:pt x="7842" y="1285"/>
                    <a:pt x="8025" y="951"/>
                    <a:pt x="7964" y="616"/>
                  </a:cubicBezTo>
                  <a:cubicBezTo>
                    <a:pt x="7908" y="283"/>
                    <a:pt x="7701" y="1"/>
                    <a:pt x="74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91;p73">
              <a:extLst>
                <a:ext uri="{FF2B5EF4-FFF2-40B4-BE49-F238E27FC236}">
                  <a16:creationId xmlns:a16="http://schemas.microsoft.com/office/drawing/2014/main" id="{4ECC8903-48B3-4F97-91A5-EAB229CAC48A}"/>
                </a:ext>
              </a:extLst>
            </p:cNvPr>
            <p:cNvSpPr/>
            <p:nvPr/>
          </p:nvSpPr>
          <p:spPr>
            <a:xfrm rot="9808206" flipH="1">
              <a:off x="3246367" y="1553651"/>
              <a:ext cx="72589" cy="38594"/>
            </a:xfrm>
            <a:custGeom>
              <a:avLst/>
              <a:gdLst/>
              <a:ahLst/>
              <a:cxnLst/>
              <a:rect l="l" t="t" r="r" b="b"/>
              <a:pathLst>
                <a:path w="1429" h="760" extrusionOk="0">
                  <a:moveTo>
                    <a:pt x="1429" y="0"/>
                  </a:moveTo>
                  <a:lnTo>
                    <a:pt x="0" y="91"/>
                  </a:lnTo>
                  <a:cubicBezTo>
                    <a:pt x="61" y="486"/>
                    <a:pt x="365" y="760"/>
                    <a:pt x="760" y="760"/>
                  </a:cubicBezTo>
                  <a:cubicBezTo>
                    <a:pt x="1125" y="699"/>
                    <a:pt x="1399" y="395"/>
                    <a:pt x="1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92;p73">
              <a:extLst>
                <a:ext uri="{FF2B5EF4-FFF2-40B4-BE49-F238E27FC236}">
                  <a16:creationId xmlns:a16="http://schemas.microsoft.com/office/drawing/2014/main" id="{3DB5B052-A283-4972-88CA-012D1EF4AE83}"/>
                </a:ext>
              </a:extLst>
            </p:cNvPr>
            <p:cNvSpPr/>
            <p:nvPr/>
          </p:nvSpPr>
          <p:spPr>
            <a:xfrm flipH="1">
              <a:off x="3439093" y="1487744"/>
              <a:ext cx="122045" cy="104259"/>
            </a:xfrm>
            <a:custGeom>
              <a:avLst/>
              <a:gdLst/>
              <a:ahLst/>
              <a:cxnLst/>
              <a:rect l="l" t="t" r="r" b="b"/>
              <a:pathLst>
                <a:path w="1839" h="1571" extrusionOk="0">
                  <a:moveTo>
                    <a:pt x="833" y="0"/>
                  </a:moveTo>
                  <a:cubicBezTo>
                    <a:pt x="809" y="0"/>
                    <a:pt x="785" y="1"/>
                    <a:pt x="760" y="4"/>
                  </a:cubicBezTo>
                  <a:cubicBezTo>
                    <a:pt x="304" y="34"/>
                    <a:pt x="0" y="429"/>
                    <a:pt x="31" y="855"/>
                  </a:cubicBezTo>
                  <a:cubicBezTo>
                    <a:pt x="69" y="1298"/>
                    <a:pt x="438" y="1571"/>
                    <a:pt x="819" y="1571"/>
                  </a:cubicBezTo>
                  <a:cubicBezTo>
                    <a:pt x="1039" y="1571"/>
                    <a:pt x="1262" y="1480"/>
                    <a:pt x="1429" y="1280"/>
                  </a:cubicBezTo>
                  <a:cubicBezTo>
                    <a:pt x="1839" y="753"/>
                    <a:pt x="1459" y="0"/>
                    <a:pt x="8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93;p73">
              <a:extLst>
                <a:ext uri="{FF2B5EF4-FFF2-40B4-BE49-F238E27FC236}">
                  <a16:creationId xmlns:a16="http://schemas.microsoft.com/office/drawing/2014/main" id="{58DD15EB-D033-4B4F-9386-41BA5244A1EB}"/>
                </a:ext>
              </a:extLst>
            </p:cNvPr>
            <p:cNvSpPr/>
            <p:nvPr/>
          </p:nvSpPr>
          <p:spPr>
            <a:xfrm flipH="1">
              <a:off x="3167726" y="1140983"/>
              <a:ext cx="375294" cy="403499"/>
            </a:xfrm>
            <a:custGeom>
              <a:avLst/>
              <a:gdLst/>
              <a:ahLst/>
              <a:cxnLst/>
              <a:rect l="l" t="t" r="r" b="b"/>
              <a:pathLst>
                <a:path w="5655" h="6080" extrusionOk="0">
                  <a:moveTo>
                    <a:pt x="3618" y="1"/>
                  </a:moveTo>
                  <a:cubicBezTo>
                    <a:pt x="3588" y="1520"/>
                    <a:pt x="2311" y="1733"/>
                    <a:pt x="1247" y="2402"/>
                  </a:cubicBezTo>
                  <a:cubicBezTo>
                    <a:pt x="31" y="3162"/>
                    <a:pt x="1" y="4317"/>
                    <a:pt x="92" y="5624"/>
                  </a:cubicBezTo>
                  <a:cubicBezTo>
                    <a:pt x="206" y="5536"/>
                    <a:pt x="331" y="5496"/>
                    <a:pt x="451" y="5496"/>
                  </a:cubicBezTo>
                  <a:cubicBezTo>
                    <a:pt x="746" y="5496"/>
                    <a:pt x="1013" y="5734"/>
                    <a:pt x="1034" y="6080"/>
                  </a:cubicBezTo>
                  <a:cubicBezTo>
                    <a:pt x="1855" y="5168"/>
                    <a:pt x="1399" y="4560"/>
                    <a:pt x="1429" y="3526"/>
                  </a:cubicBezTo>
                  <a:lnTo>
                    <a:pt x="1429" y="3526"/>
                  </a:lnTo>
                  <a:cubicBezTo>
                    <a:pt x="1855" y="4165"/>
                    <a:pt x="3092" y="4926"/>
                    <a:pt x="4100" y="4926"/>
                  </a:cubicBezTo>
                  <a:cubicBezTo>
                    <a:pt x="4677" y="4926"/>
                    <a:pt x="5179" y="4676"/>
                    <a:pt x="5411" y="4013"/>
                  </a:cubicBezTo>
                  <a:cubicBezTo>
                    <a:pt x="5654" y="3192"/>
                    <a:pt x="5016" y="2797"/>
                    <a:pt x="4530" y="2432"/>
                  </a:cubicBezTo>
                  <a:cubicBezTo>
                    <a:pt x="3618" y="1703"/>
                    <a:pt x="3618" y="1156"/>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94;p73">
              <a:extLst>
                <a:ext uri="{FF2B5EF4-FFF2-40B4-BE49-F238E27FC236}">
                  <a16:creationId xmlns:a16="http://schemas.microsoft.com/office/drawing/2014/main" id="{21D23C53-55E3-4CC4-ADF0-55D029BF4E19}"/>
                </a:ext>
              </a:extLst>
            </p:cNvPr>
            <p:cNvSpPr/>
            <p:nvPr/>
          </p:nvSpPr>
          <p:spPr>
            <a:xfrm flipH="1">
              <a:off x="3413809" y="1856671"/>
              <a:ext cx="270371" cy="174009"/>
            </a:xfrm>
            <a:custGeom>
              <a:avLst/>
              <a:gdLst/>
              <a:ahLst/>
              <a:cxnLst/>
              <a:rect l="l" t="t" r="r" b="b"/>
              <a:pathLst>
                <a:path w="4074" h="2622" extrusionOk="0">
                  <a:moveTo>
                    <a:pt x="2661" y="1"/>
                  </a:moveTo>
                  <a:cubicBezTo>
                    <a:pt x="2414" y="1"/>
                    <a:pt x="2170" y="55"/>
                    <a:pt x="1945" y="159"/>
                  </a:cubicBezTo>
                  <a:lnTo>
                    <a:pt x="0" y="980"/>
                  </a:lnTo>
                  <a:cubicBezTo>
                    <a:pt x="547" y="1527"/>
                    <a:pt x="1094" y="2074"/>
                    <a:pt x="1581" y="2621"/>
                  </a:cubicBezTo>
                  <a:lnTo>
                    <a:pt x="3283" y="1892"/>
                  </a:lnTo>
                  <a:cubicBezTo>
                    <a:pt x="3526" y="1800"/>
                    <a:pt x="3739" y="1618"/>
                    <a:pt x="3891" y="1405"/>
                  </a:cubicBezTo>
                  <a:cubicBezTo>
                    <a:pt x="3921" y="1375"/>
                    <a:pt x="3952" y="1314"/>
                    <a:pt x="3982" y="1253"/>
                  </a:cubicBezTo>
                  <a:cubicBezTo>
                    <a:pt x="4073" y="980"/>
                    <a:pt x="4043" y="706"/>
                    <a:pt x="3860" y="493"/>
                  </a:cubicBezTo>
                  <a:cubicBezTo>
                    <a:pt x="3830" y="463"/>
                    <a:pt x="3800" y="433"/>
                    <a:pt x="3769" y="402"/>
                  </a:cubicBezTo>
                  <a:cubicBezTo>
                    <a:pt x="3617" y="250"/>
                    <a:pt x="3435" y="159"/>
                    <a:pt x="3222" y="98"/>
                  </a:cubicBezTo>
                  <a:cubicBezTo>
                    <a:pt x="3038" y="33"/>
                    <a:pt x="2849" y="1"/>
                    <a:pt x="2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95;p73">
              <a:extLst>
                <a:ext uri="{FF2B5EF4-FFF2-40B4-BE49-F238E27FC236}">
                  <a16:creationId xmlns:a16="http://schemas.microsoft.com/office/drawing/2014/main" id="{381FC630-F38B-40A3-80E0-6B067B4D4765}"/>
                </a:ext>
              </a:extLst>
            </p:cNvPr>
            <p:cNvSpPr/>
            <p:nvPr/>
          </p:nvSpPr>
          <p:spPr>
            <a:xfrm flipH="1">
              <a:off x="3093063" y="1847645"/>
              <a:ext cx="173544" cy="265725"/>
            </a:xfrm>
            <a:custGeom>
              <a:avLst/>
              <a:gdLst/>
              <a:ahLst/>
              <a:cxnLst/>
              <a:rect l="l" t="t" r="r" b="b"/>
              <a:pathLst>
                <a:path w="2615" h="4004" extrusionOk="0">
                  <a:moveTo>
                    <a:pt x="1002" y="1"/>
                  </a:moveTo>
                  <a:cubicBezTo>
                    <a:pt x="837" y="1"/>
                    <a:pt x="680" y="48"/>
                    <a:pt x="547" y="143"/>
                  </a:cubicBezTo>
                  <a:lnTo>
                    <a:pt x="456" y="234"/>
                  </a:lnTo>
                  <a:cubicBezTo>
                    <a:pt x="304" y="386"/>
                    <a:pt x="182" y="569"/>
                    <a:pt x="122" y="781"/>
                  </a:cubicBezTo>
                  <a:cubicBezTo>
                    <a:pt x="0" y="1207"/>
                    <a:pt x="0" y="1663"/>
                    <a:pt x="182" y="2058"/>
                  </a:cubicBezTo>
                  <a:lnTo>
                    <a:pt x="973" y="4003"/>
                  </a:lnTo>
                  <a:cubicBezTo>
                    <a:pt x="1489" y="3487"/>
                    <a:pt x="2067" y="2970"/>
                    <a:pt x="2614" y="2483"/>
                  </a:cubicBezTo>
                  <a:lnTo>
                    <a:pt x="1915" y="751"/>
                  </a:lnTo>
                  <a:cubicBezTo>
                    <a:pt x="1824" y="508"/>
                    <a:pt x="1672" y="295"/>
                    <a:pt x="1459" y="143"/>
                  </a:cubicBezTo>
                  <a:cubicBezTo>
                    <a:pt x="1398" y="113"/>
                    <a:pt x="1368" y="82"/>
                    <a:pt x="1307" y="52"/>
                  </a:cubicBezTo>
                  <a:cubicBezTo>
                    <a:pt x="1204" y="18"/>
                    <a:pt x="1102"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96;p73">
              <a:extLst>
                <a:ext uri="{FF2B5EF4-FFF2-40B4-BE49-F238E27FC236}">
                  <a16:creationId xmlns:a16="http://schemas.microsoft.com/office/drawing/2014/main" id="{4072B9F7-D02E-46AF-9585-8C8AED5CBAE7}"/>
                </a:ext>
              </a:extLst>
            </p:cNvPr>
            <p:cNvSpPr/>
            <p:nvPr/>
          </p:nvSpPr>
          <p:spPr>
            <a:xfrm flipH="1">
              <a:off x="3778955" y="4318110"/>
              <a:ext cx="355119" cy="278468"/>
            </a:xfrm>
            <a:custGeom>
              <a:avLst/>
              <a:gdLst/>
              <a:ahLst/>
              <a:cxnLst/>
              <a:rect l="l" t="t" r="r" b="b"/>
              <a:pathLst>
                <a:path w="5351" h="4196" extrusionOk="0">
                  <a:moveTo>
                    <a:pt x="882" y="1"/>
                  </a:moveTo>
                  <a:lnTo>
                    <a:pt x="882" y="31"/>
                  </a:lnTo>
                  <a:lnTo>
                    <a:pt x="1" y="1946"/>
                  </a:lnTo>
                  <a:lnTo>
                    <a:pt x="4895" y="4195"/>
                  </a:lnTo>
                  <a:cubicBezTo>
                    <a:pt x="5351" y="3435"/>
                    <a:pt x="4287" y="3040"/>
                    <a:pt x="3800" y="2675"/>
                  </a:cubicBezTo>
                  <a:cubicBezTo>
                    <a:pt x="3314" y="2341"/>
                    <a:pt x="2980" y="1855"/>
                    <a:pt x="2797" y="1308"/>
                  </a:cubicBezTo>
                  <a:cubicBezTo>
                    <a:pt x="2607" y="1422"/>
                    <a:pt x="2396" y="1478"/>
                    <a:pt x="2186" y="1478"/>
                  </a:cubicBezTo>
                  <a:cubicBezTo>
                    <a:pt x="1891" y="1478"/>
                    <a:pt x="1599" y="1368"/>
                    <a:pt x="1369" y="1156"/>
                  </a:cubicBezTo>
                  <a:cubicBezTo>
                    <a:pt x="1065" y="852"/>
                    <a:pt x="882" y="426"/>
                    <a:pt x="8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97;p73">
              <a:extLst>
                <a:ext uri="{FF2B5EF4-FFF2-40B4-BE49-F238E27FC236}">
                  <a16:creationId xmlns:a16="http://schemas.microsoft.com/office/drawing/2014/main" id="{F944C249-5388-491B-B4FD-EC67FFD15A85}"/>
                </a:ext>
              </a:extLst>
            </p:cNvPr>
            <p:cNvSpPr/>
            <p:nvPr/>
          </p:nvSpPr>
          <p:spPr>
            <a:xfrm flipH="1">
              <a:off x="3829392" y="4423034"/>
              <a:ext cx="292537" cy="133195"/>
            </a:xfrm>
            <a:custGeom>
              <a:avLst/>
              <a:gdLst/>
              <a:ahLst/>
              <a:cxnLst/>
              <a:rect l="l" t="t" r="r" b="b"/>
              <a:pathLst>
                <a:path w="4408" h="2007" fill="none" extrusionOk="0">
                  <a:moveTo>
                    <a:pt x="0" y="0"/>
                  </a:moveTo>
                  <a:lnTo>
                    <a:pt x="4408" y="200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98;p73">
              <a:extLst>
                <a:ext uri="{FF2B5EF4-FFF2-40B4-BE49-F238E27FC236}">
                  <a16:creationId xmlns:a16="http://schemas.microsoft.com/office/drawing/2014/main" id="{F0B9E30A-01A5-4824-80E3-9F152015BA76}"/>
                </a:ext>
              </a:extLst>
            </p:cNvPr>
            <p:cNvSpPr/>
            <p:nvPr/>
          </p:nvSpPr>
          <p:spPr>
            <a:xfrm flipH="1">
              <a:off x="3930265" y="4431064"/>
              <a:ext cx="44398" cy="8163"/>
            </a:xfrm>
            <a:custGeom>
              <a:avLst/>
              <a:gdLst/>
              <a:ahLst/>
              <a:cxnLst/>
              <a:rect l="l" t="t" r="r" b="b"/>
              <a:pathLst>
                <a:path w="669" h="123" fill="none" extrusionOk="0">
                  <a:moveTo>
                    <a:pt x="669" y="1"/>
                  </a:moveTo>
                  <a:lnTo>
                    <a:pt x="0" y="12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99;p73">
              <a:extLst>
                <a:ext uri="{FF2B5EF4-FFF2-40B4-BE49-F238E27FC236}">
                  <a16:creationId xmlns:a16="http://schemas.microsoft.com/office/drawing/2014/main" id="{DB875990-C395-4001-B522-517D82A3234F}"/>
                </a:ext>
              </a:extLst>
            </p:cNvPr>
            <p:cNvSpPr/>
            <p:nvPr/>
          </p:nvSpPr>
          <p:spPr>
            <a:xfrm flipH="1">
              <a:off x="3914072" y="4467366"/>
              <a:ext cx="34377" cy="4115"/>
            </a:xfrm>
            <a:custGeom>
              <a:avLst/>
              <a:gdLst/>
              <a:ahLst/>
              <a:cxnLst/>
              <a:rect l="l" t="t" r="r" b="b"/>
              <a:pathLst>
                <a:path w="518" h="62" fill="none" extrusionOk="0">
                  <a:moveTo>
                    <a:pt x="517" y="1"/>
                  </a:moveTo>
                  <a:lnTo>
                    <a:pt x="0" y="6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00;p73">
              <a:extLst>
                <a:ext uri="{FF2B5EF4-FFF2-40B4-BE49-F238E27FC236}">
                  <a16:creationId xmlns:a16="http://schemas.microsoft.com/office/drawing/2014/main" id="{9CC538B6-C6D4-4B86-A66F-9DB79D6E046F}"/>
                </a:ext>
              </a:extLst>
            </p:cNvPr>
            <p:cNvSpPr/>
            <p:nvPr/>
          </p:nvSpPr>
          <p:spPr>
            <a:xfrm flipH="1">
              <a:off x="1116228" y="4338285"/>
              <a:ext cx="349014" cy="153370"/>
            </a:xfrm>
            <a:custGeom>
              <a:avLst/>
              <a:gdLst/>
              <a:ahLst/>
              <a:cxnLst/>
              <a:rect l="l" t="t" r="r" b="b"/>
              <a:pathLst>
                <a:path w="5259" h="2311" extrusionOk="0">
                  <a:moveTo>
                    <a:pt x="1915" y="1"/>
                  </a:moveTo>
                  <a:cubicBezTo>
                    <a:pt x="1855" y="92"/>
                    <a:pt x="1794" y="183"/>
                    <a:pt x="1733" y="274"/>
                  </a:cubicBezTo>
                  <a:cubicBezTo>
                    <a:pt x="1507" y="538"/>
                    <a:pt x="1188" y="673"/>
                    <a:pt x="855" y="673"/>
                  </a:cubicBezTo>
                  <a:cubicBezTo>
                    <a:pt x="651" y="673"/>
                    <a:pt x="440" y="622"/>
                    <a:pt x="244" y="517"/>
                  </a:cubicBezTo>
                  <a:cubicBezTo>
                    <a:pt x="183" y="487"/>
                    <a:pt x="92" y="457"/>
                    <a:pt x="0" y="396"/>
                  </a:cubicBezTo>
                  <a:lnTo>
                    <a:pt x="0" y="396"/>
                  </a:lnTo>
                  <a:lnTo>
                    <a:pt x="608" y="2311"/>
                  </a:lnTo>
                  <a:lnTo>
                    <a:pt x="5259" y="852"/>
                  </a:lnTo>
                  <a:cubicBezTo>
                    <a:pt x="5183" y="457"/>
                    <a:pt x="4902" y="350"/>
                    <a:pt x="4575" y="350"/>
                  </a:cubicBezTo>
                  <a:cubicBezTo>
                    <a:pt x="4248" y="350"/>
                    <a:pt x="3876" y="457"/>
                    <a:pt x="3617" y="487"/>
                  </a:cubicBezTo>
                  <a:cubicBezTo>
                    <a:pt x="3514" y="502"/>
                    <a:pt x="3410" y="510"/>
                    <a:pt x="3306" y="510"/>
                  </a:cubicBezTo>
                  <a:cubicBezTo>
                    <a:pt x="2798" y="510"/>
                    <a:pt x="2294" y="329"/>
                    <a:pt x="1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01;p73">
              <a:extLst>
                <a:ext uri="{FF2B5EF4-FFF2-40B4-BE49-F238E27FC236}">
                  <a16:creationId xmlns:a16="http://schemas.microsoft.com/office/drawing/2014/main" id="{5E80359F-B98E-483D-A332-FD40CA373FDE}"/>
                </a:ext>
              </a:extLst>
            </p:cNvPr>
            <p:cNvSpPr/>
            <p:nvPr/>
          </p:nvSpPr>
          <p:spPr>
            <a:xfrm flipH="1">
              <a:off x="2425358" y="4102288"/>
              <a:ext cx="278468" cy="318751"/>
            </a:xfrm>
            <a:custGeom>
              <a:avLst/>
              <a:gdLst/>
              <a:ahLst/>
              <a:cxnLst/>
              <a:rect l="l" t="t" r="r" b="b"/>
              <a:pathLst>
                <a:path w="4196" h="4803" extrusionOk="0">
                  <a:moveTo>
                    <a:pt x="1155" y="0"/>
                  </a:moveTo>
                  <a:lnTo>
                    <a:pt x="0" y="1429"/>
                  </a:lnTo>
                  <a:lnTo>
                    <a:pt x="3618" y="4803"/>
                  </a:lnTo>
                  <a:cubicBezTo>
                    <a:pt x="4195" y="4256"/>
                    <a:pt x="3374" y="3617"/>
                    <a:pt x="3040" y="3161"/>
                  </a:cubicBezTo>
                  <a:cubicBezTo>
                    <a:pt x="2645" y="2675"/>
                    <a:pt x="2432" y="2006"/>
                    <a:pt x="2523" y="1368"/>
                  </a:cubicBezTo>
                  <a:lnTo>
                    <a:pt x="2523" y="1368"/>
                  </a:lnTo>
                  <a:cubicBezTo>
                    <a:pt x="2423" y="1418"/>
                    <a:pt x="2322" y="1441"/>
                    <a:pt x="2217" y="1441"/>
                  </a:cubicBezTo>
                  <a:cubicBezTo>
                    <a:pt x="2131" y="1441"/>
                    <a:pt x="2041" y="1426"/>
                    <a:pt x="1946" y="1398"/>
                  </a:cubicBezTo>
                  <a:cubicBezTo>
                    <a:pt x="1490" y="1216"/>
                    <a:pt x="1186" y="791"/>
                    <a:pt x="1155" y="304"/>
                  </a:cubicBezTo>
                  <a:cubicBezTo>
                    <a:pt x="1155" y="213"/>
                    <a:pt x="1155" y="122"/>
                    <a:pt x="1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02;p73">
              <a:extLst>
                <a:ext uri="{FF2B5EF4-FFF2-40B4-BE49-F238E27FC236}">
                  <a16:creationId xmlns:a16="http://schemas.microsoft.com/office/drawing/2014/main" id="{4C025861-43C5-4FB8-B269-E60394A0EE5E}"/>
                </a:ext>
              </a:extLst>
            </p:cNvPr>
            <p:cNvSpPr/>
            <p:nvPr/>
          </p:nvSpPr>
          <p:spPr>
            <a:xfrm flipH="1">
              <a:off x="1126315" y="4378635"/>
              <a:ext cx="310721" cy="96893"/>
            </a:xfrm>
            <a:custGeom>
              <a:avLst/>
              <a:gdLst/>
              <a:ahLst/>
              <a:cxnLst/>
              <a:rect l="l" t="t" r="r" b="b"/>
              <a:pathLst>
                <a:path w="4682" h="1460" fill="none" extrusionOk="0">
                  <a:moveTo>
                    <a:pt x="4682" y="0"/>
                  </a:moveTo>
                  <a:lnTo>
                    <a:pt x="1" y="145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03;p73">
              <a:extLst>
                <a:ext uri="{FF2B5EF4-FFF2-40B4-BE49-F238E27FC236}">
                  <a16:creationId xmlns:a16="http://schemas.microsoft.com/office/drawing/2014/main" id="{D0FDD4AF-695B-41D1-BDF7-BA4472133AFF}"/>
                </a:ext>
              </a:extLst>
            </p:cNvPr>
            <p:cNvSpPr/>
            <p:nvPr/>
          </p:nvSpPr>
          <p:spPr>
            <a:xfrm flipH="1">
              <a:off x="2457678" y="4178941"/>
              <a:ext cx="242100" cy="228030"/>
            </a:xfrm>
            <a:custGeom>
              <a:avLst/>
              <a:gdLst/>
              <a:ahLst/>
              <a:cxnLst/>
              <a:rect l="l" t="t" r="r" b="b"/>
              <a:pathLst>
                <a:path w="3648" h="3436" fill="none" extrusionOk="0">
                  <a:moveTo>
                    <a:pt x="3648" y="3435"/>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04;p73">
              <a:extLst>
                <a:ext uri="{FF2B5EF4-FFF2-40B4-BE49-F238E27FC236}">
                  <a16:creationId xmlns:a16="http://schemas.microsoft.com/office/drawing/2014/main" id="{B31337B3-A4F4-4F03-8D0F-7693650153D7}"/>
                </a:ext>
              </a:extLst>
            </p:cNvPr>
            <p:cNvSpPr/>
            <p:nvPr/>
          </p:nvSpPr>
          <p:spPr>
            <a:xfrm flipH="1">
              <a:off x="1279617" y="4342333"/>
              <a:ext cx="22232" cy="40416"/>
            </a:xfrm>
            <a:custGeom>
              <a:avLst/>
              <a:gdLst/>
              <a:ahLst/>
              <a:cxnLst/>
              <a:rect l="l" t="t" r="r" b="b"/>
              <a:pathLst>
                <a:path w="335" h="609" fill="none" extrusionOk="0">
                  <a:moveTo>
                    <a:pt x="0" y="608"/>
                  </a:moveTo>
                  <a:lnTo>
                    <a:pt x="33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05;p73">
              <a:extLst>
                <a:ext uri="{FF2B5EF4-FFF2-40B4-BE49-F238E27FC236}">
                  <a16:creationId xmlns:a16="http://schemas.microsoft.com/office/drawing/2014/main" id="{8C7A7795-50BA-4AC1-839C-D777904CBBE7}"/>
                </a:ext>
              </a:extLst>
            </p:cNvPr>
            <p:cNvSpPr/>
            <p:nvPr/>
          </p:nvSpPr>
          <p:spPr>
            <a:xfrm flipH="1">
              <a:off x="2516144" y="4213252"/>
              <a:ext cx="32386" cy="32320"/>
            </a:xfrm>
            <a:custGeom>
              <a:avLst/>
              <a:gdLst/>
              <a:ahLst/>
              <a:cxnLst/>
              <a:rect l="l" t="t" r="r" b="b"/>
              <a:pathLst>
                <a:path w="488" h="487" fill="none" extrusionOk="0">
                  <a:moveTo>
                    <a:pt x="1" y="486"/>
                  </a:moveTo>
                  <a:lnTo>
                    <a:pt x="487"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06;p73">
              <a:extLst>
                <a:ext uri="{FF2B5EF4-FFF2-40B4-BE49-F238E27FC236}">
                  <a16:creationId xmlns:a16="http://schemas.microsoft.com/office/drawing/2014/main" id="{B726C3A8-9A49-4778-AD8E-8F41CC539974}"/>
                </a:ext>
              </a:extLst>
            </p:cNvPr>
            <p:cNvSpPr/>
            <p:nvPr/>
          </p:nvSpPr>
          <p:spPr>
            <a:xfrm flipH="1">
              <a:off x="3137464" y="1766812"/>
              <a:ext cx="407547" cy="758950"/>
            </a:xfrm>
            <a:custGeom>
              <a:avLst/>
              <a:gdLst/>
              <a:ahLst/>
              <a:cxnLst/>
              <a:rect l="l" t="t" r="r" b="b"/>
              <a:pathLst>
                <a:path w="6141" h="11436" extrusionOk="0">
                  <a:moveTo>
                    <a:pt x="2818" y="1"/>
                  </a:moveTo>
                  <a:cubicBezTo>
                    <a:pt x="2419" y="1"/>
                    <a:pt x="2037" y="69"/>
                    <a:pt x="1672" y="206"/>
                  </a:cubicBezTo>
                  <a:cubicBezTo>
                    <a:pt x="1338" y="358"/>
                    <a:pt x="1064" y="540"/>
                    <a:pt x="791" y="783"/>
                  </a:cubicBezTo>
                  <a:cubicBezTo>
                    <a:pt x="274" y="1300"/>
                    <a:pt x="0" y="2030"/>
                    <a:pt x="92" y="2759"/>
                  </a:cubicBezTo>
                  <a:cubicBezTo>
                    <a:pt x="152" y="3398"/>
                    <a:pt x="304" y="4005"/>
                    <a:pt x="517" y="4583"/>
                  </a:cubicBezTo>
                  <a:cubicBezTo>
                    <a:pt x="669" y="4978"/>
                    <a:pt x="821" y="5343"/>
                    <a:pt x="973" y="5677"/>
                  </a:cubicBezTo>
                  <a:cubicBezTo>
                    <a:pt x="1277" y="6376"/>
                    <a:pt x="1490" y="7106"/>
                    <a:pt x="1581" y="7835"/>
                  </a:cubicBezTo>
                  <a:cubicBezTo>
                    <a:pt x="1581" y="8230"/>
                    <a:pt x="1551" y="8595"/>
                    <a:pt x="1459" y="8930"/>
                  </a:cubicBezTo>
                  <a:cubicBezTo>
                    <a:pt x="1429" y="9112"/>
                    <a:pt x="1368" y="9294"/>
                    <a:pt x="1277" y="9477"/>
                  </a:cubicBezTo>
                  <a:cubicBezTo>
                    <a:pt x="1186" y="9629"/>
                    <a:pt x="1095" y="9811"/>
                    <a:pt x="1034" y="9993"/>
                  </a:cubicBezTo>
                  <a:cubicBezTo>
                    <a:pt x="1155" y="10237"/>
                    <a:pt x="1338" y="10480"/>
                    <a:pt x="1551" y="10692"/>
                  </a:cubicBezTo>
                  <a:cubicBezTo>
                    <a:pt x="2090" y="11183"/>
                    <a:pt x="2767" y="11436"/>
                    <a:pt x="3471" y="11436"/>
                  </a:cubicBezTo>
                  <a:cubicBezTo>
                    <a:pt x="3641" y="11436"/>
                    <a:pt x="3811" y="11421"/>
                    <a:pt x="3982" y="11392"/>
                  </a:cubicBezTo>
                  <a:lnTo>
                    <a:pt x="4104" y="11392"/>
                  </a:lnTo>
                  <a:cubicBezTo>
                    <a:pt x="4408" y="11331"/>
                    <a:pt x="4712" y="11209"/>
                    <a:pt x="5016" y="11088"/>
                  </a:cubicBezTo>
                  <a:lnTo>
                    <a:pt x="5016" y="10844"/>
                  </a:lnTo>
                  <a:cubicBezTo>
                    <a:pt x="5046" y="10297"/>
                    <a:pt x="5107" y="9750"/>
                    <a:pt x="5228" y="9203"/>
                  </a:cubicBezTo>
                  <a:cubicBezTo>
                    <a:pt x="5380" y="8474"/>
                    <a:pt x="5593" y="7774"/>
                    <a:pt x="5806" y="7075"/>
                  </a:cubicBezTo>
                  <a:cubicBezTo>
                    <a:pt x="5867" y="6832"/>
                    <a:pt x="5928" y="6619"/>
                    <a:pt x="5958" y="6376"/>
                  </a:cubicBezTo>
                  <a:cubicBezTo>
                    <a:pt x="5958" y="6346"/>
                    <a:pt x="5988" y="6285"/>
                    <a:pt x="5988" y="6255"/>
                  </a:cubicBezTo>
                  <a:cubicBezTo>
                    <a:pt x="6019" y="6072"/>
                    <a:pt x="6049" y="5920"/>
                    <a:pt x="6080" y="5738"/>
                  </a:cubicBezTo>
                  <a:cubicBezTo>
                    <a:pt x="6080" y="5677"/>
                    <a:pt x="6080" y="5647"/>
                    <a:pt x="6080" y="5556"/>
                  </a:cubicBezTo>
                  <a:cubicBezTo>
                    <a:pt x="6110" y="5464"/>
                    <a:pt x="6110" y="5343"/>
                    <a:pt x="6110" y="5282"/>
                  </a:cubicBezTo>
                  <a:lnTo>
                    <a:pt x="6110" y="5069"/>
                  </a:lnTo>
                  <a:lnTo>
                    <a:pt x="6110" y="4917"/>
                  </a:lnTo>
                  <a:cubicBezTo>
                    <a:pt x="6110" y="4796"/>
                    <a:pt x="6140" y="4735"/>
                    <a:pt x="6140" y="4583"/>
                  </a:cubicBezTo>
                  <a:cubicBezTo>
                    <a:pt x="6140" y="4431"/>
                    <a:pt x="6110" y="4279"/>
                    <a:pt x="6110" y="4127"/>
                  </a:cubicBezTo>
                  <a:cubicBezTo>
                    <a:pt x="6080" y="3853"/>
                    <a:pt x="6049" y="3610"/>
                    <a:pt x="6019" y="3367"/>
                  </a:cubicBezTo>
                  <a:cubicBezTo>
                    <a:pt x="5988" y="3154"/>
                    <a:pt x="5928" y="2911"/>
                    <a:pt x="5897" y="2698"/>
                  </a:cubicBezTo>
                  <a:cubicBezTo>
                    <a:pt x="5715" y="1878"/>
                    <a:pt x="5259" y="1118"/>
                    <a:pt x="4621" y="601"/>
                  </a:cubicBezTo>
                  <a:cubicBezTo>
                    <a:pt x="4195" y="297"/>
                    <a:pt x="3709" y="115"/>
                    <a:pt x="3222" y="24"/>
                  </a:cubicBezTo>
                  <a:cubicBezTo>
                    <a:pt x="3086" y="8"/>
                    <a:pt x="2951" y="1"/>
                    <a:pt x="28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07;p73">
              <a:extLst>
                <a:ext uri="{FF2B5EF4-FFF2-40B4-BE49-F238E27FC236}">
                  <a16:creationId xmlns:a16="http://schemas.microsoft.com/office/drawing/2014/main" id="{2D663CEE-B92A-4B0D-80BD-737FFE8F96C2}"/>
                </a:ext>
              </a:extLst>
            </p:cNvPr>
            <p:cNvSpPr/>
            <p:nvPr/>
          </p:nvSpPr>
          <p:spPr>
            <a:xfrm flipH="1">
              <a:off x="1707282" y="1651866"/>
              <a:ext cx="407547" cy="758950"/>
            </a:xfrm>
            <a:custGeom>
              <a:avLst/>
              <a:gdLst/>
              <a:ahLst/>
              <a:cxnLst/>
              <a:rect l="l" t="t" r="r" b="b"/>
              <a:pathLst>
                <a:path w="6141" h="11436" extrusionOk="0">
                  <a:moveTo>
                    <a:pt x="2805" y="0"/>
                  </a:moveTo>
                  <a:cubicBezTo>
                    <a:pt x="2419" y="0"/>
                    <a:pt x="2037" y="69"/>
                    <a:pt x="1673" y="205"/>
                  </a:cubicBezTo>
                  <a:cubicBezTo>
                    <a:pt x="1338" y="357"/>
                    <a:pt x="1065" y="540"/>
                    <a:pt x="791" y="783"/>
                  </a:cubicBezTo>
                  <a:cubicBezTo>
                    <a:pt x="275" y="1300"/>
                    <a:pt x="1" y="2029"/>
                    <a:pt x="92" y="2759"/>
                  </a:cubicBezTo>
                  <a:cubicBezTo>
                    <a:pt x="153" y="3397"/>
                    <a:pt x="305" y="4005"/>
                    <a:pt x="518" y="4582"/>
                  </a:cubicBezTo>
                  <a:cubicBezTo>
                    <a:pt x="670" y="4978"/>
                    <a:pt x="822" y="5342"/>
                    <a:pt x="974" y="5707"/>
                  </a:cubicBezTo>
                  <a:cubicBezTo>
                    <a:pt x="1278" y="6376"/>
                    <a:pt x="1490" y="7105"/>
                    <a:pt x="1582" y="7835"/>
                  </a:cubicBezTo>
                  <a:cubicBezTo>
                    <a:pt x="1582" y="8230"/>
                    <a:pt x="1551" y="8595"/>
                    <a:pt x="1460" y="8929"/>
                  </a:cubicBezTo>
                  <a:cubicBezTo>
                    <a:pt x="1430" y="9111"/>
                    <a:pt x="1369" y="9294"/>
                    <a:pt x="1278" y="9476"/>
                  </a:cubicBezTo>
                  <a:cubicBezTo>
                    <a:pt x="1186" y="9628"/>
                    <a:pt x="1095" y="9810"/>
                    <a:pt x="1034" y="9993"/>
                  </a:cubicBezTo>
                  <a:cubicBezTo>
                    <a:pt x="1156" y="10266"/>
                    <a:pt x="1338" y="10479"/>
                    <a:pt x="1551" y="10692"/>
                  </a:cubicBezTo>
                  <a:cubicBezTo>
                    <a:pt x="2090" y="11182"/>
                    <a:pt x="2768" y="11435"/>
                    <a:pt x="3472" y="11435"/>
                  </a:cubicBezTo>
                  <a:cubicBezTo>
                    <a:pt x="3641" y="11435"/>
                    <a:pt x="3812" y="11420"/>
                    <a:pt x="3983" y="11391"/>
                  </a:cubicBezTo>
                  <a:lnTo>
                    <a:pt x="4104" y="11391"/>
                  </a:lnTo>
                  <a:cubicBezTo>
                    <a:pt x="4408" y="11330"/>
                    <a:pt x="4712" y="11209"/>
                    <a:pt x="5016" y="11087"/>
                  </a:cubicBezTo>
                  <a:lnTo>
                    <a:pt x="5016" y="10844"/>
                  </a:lnTo>
                  <a:cubicBezTo>
                    <a:pt x="5077" y="10297"/>
                    <a:pt x="5138" y="9750"/>
                    <a:pt x="5229" y="9203"/>
                  </a:cubicBezTo>
                  <a:cubicBezTo>
                    <a:pt x="5381" y="8473"/>
                    <a:pt x="5624" y="7774"/>
                    <a:pt x="5807" y="7075"/>
                  </a:cubicBezTo>
                  <a:cubicBezTo>
                    <a:pt x="5867" y="6832"/>
                    <a:pt x="5928" y="6619"/>
                    <a:pt x="5989" y="6376"/>
                  </a:cubicBezTo>
                  <a:cubicBezTo>
                    <a:pt x="6019" y="6345"/>
                    <a:pt x="6019" y="6285"/>
                    <a:pt x="6019" y="6254"/>
                  </a:cubicBezTo>
                  <a:cubicBezTo>
                    <a:pt x="6019" y="6072"/>
                    <a:pt x="6050" y="5920"/>
                    <a:pt x="6080" y="5737"/>
                  </a:cubicBezTo>
                  <a:cubicBezTo>
                    <a:pt x="6111" y="5677"/>
                    <a:pt x="6080" y="5646"/>
                    <a:pt x="6111" y="5555"/>
                  </a:cubicBezTo>
                  <a:cubicBezTo>
                    <a:pt x="6111" y="5464"/>
                    <a:pt x="6111" y="5342"/>
                    <a:pt x="6111" y="5281"/>
                  </a:cubicBezTo>
                  <a:lnTo>
                    <a:pt x="6111" y="5069"/>
                  </a:lnTo>
                  <a:lnTo>
                    <a:pt x="6111" y="4917"/>
                  </a:lnTo>
                  <a:cubicBezTo>
                    <a:pt x="6111" y="4795"/>
                    <a:pt x="6141" y="4734"/>
                    <a:pt x="6141" y="4582"/>
                  </a:cubicBezTo>
                  <a:cubicBezTo>
                    <a:pt x="6141" y="4430"/>
                    <a:pt x="6111" y="4278"/>
                    <a:pt x="6111" y="4126"/>
                  </a:cubicBezTo>
                  <a:cubicBezTo>
                    <a:pt x="6080" y="3853"/>
                    <a:pt x="6050" y="3610"/>
                    <a:pt x="6019" y="3367"/>
                  </a:cubicBezTo>
                  <a:cubicBezTo>
                    <a:pt x="5989" y="3154"/>
                    <a:pt x="5959" y="2941"/>
                    <a:pt x="5898" y="2728"/>
                  </a:cubicBezTo>
                  <a:cubicBezTo>
                    <a:pt x="5715" y="1877"/>
                    <a:pt x="5259" y="1148"/>
                    <a:pt x="4621" y="601"/>
                  </a:cubicBezTo>
                  <a:cubicBezTo>
                    <a:pt x="4196" y="297"/>
                    <a:pt x="3709" y="114"/>
                    <a:pt x="3193" y="23"/>
                  </a:cubicBezTo>
                  <a:cubicBezTo>
                    <a:pt x="3063" y="8"/>
                    <a:pt x="2934" y="0"/>
                    <a:pt x="28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08;p73">
              <a:extLst>
                <a:ext uri="{FF2B5EF4-FFF2-40B4-BE49-F238E27FC236}">
                  <a16:creationId xmlns:a16="http://schemas.microsoft.com/office/drawing/2014/main" id="{5DCB008D-FB76-41D3-BC4F-95641C97CF99}"/>
                </a:ext>
              </a:extLst>
            </p:cNvPr>
            <p:cNvSpPr/>
            <p:nvPr/>
          </p:nvSpPr>
          <p:spPr>
            <a:xfrm>
              <a:off x="1837475" y="934119"/>
              <a:ext cx="6654" cy="47768"/>
            </a:xfrm>
            <a:custGeom>
              <a:avLst/>
              <a:gdLst/>
              <a:ahLst/>
              <a:cxnLst/>
              <a:rect l="l" t="t" r="r" b="b"/>
              <a:pathLst>
                <a:path w="123" h="883" fill="none" extrusionOk="0">
                  <a:moveTo>
                    <a:pt x="1" y="1"/>
                  </a:moveTo>
                  <a:cubicBezTo>
                    <a:pt x="31" y="305"/>
                    <a:pt x="61" y="578"/>
                    <a:pt x="122" y="882"/>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09;p73">
              <a:extLst>
                <a:ext uri="{FF2B5EF4-FFF2-40B4-BE49-F238E27FC236}">
                  <a16:creationId xmlns:a16="http://schemas.microsoft.com/office/drawing/2014/main" id="{5A7BD075-A7AD-4193-ABDC-459D89257BDE}"/>
                </a:ext>
              </a:extLst>
            </p:cNvPr>
            <p:cNvSpPr/>
            <p:nvPr/>
          </p:nvSpPr>
          <p:spPr>
            <a:xfrm>
              <a:off x="1812807" y="764739"/>
              <a:ext cx="16500" cy="118474"/>
            </a:xfrm>
            <a:custGeom>
              <a:avLst/>
              <a:gdLst/>
              <a:ahLst/>
              <a:cxnLst/>
              <a:rect l="l" t="t" r="r" b="b"/>
              <a:pathLst>
                <a:path w="305" h="2190" fill="none" extrusionOk="0">
                  <a:moveTo>
                    <a:pt x="1" y="1"/>
                  </a:moveTo>
                  <a:cubicBezTo>
                    <a:pt x="61" y="487"/>
                    <a:pt x="244" y="1703"/>
                    <a:pt x="305" y="2189"/>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10;p73">
              <a:extLst>
                <a:ext uri="{FF2B5EF4-FFF2-40B4-BE49-F238E27FC236}">
                  <a16:creationId xmlns:a16="http://schemas.microsoft.com/office/drawing/2014/main" id="{6FF378EB-DBA8-4D07-98F6-5AA766718FA4}"/>
                </a:ext>
              </a:extLst>
            </p:cNvPr>
            <p:cNvSpPr/>
            <p:nvPr/>
          </p:nvSpPr>
          <p:spPr>
            <a:xfrm>
              <a:off x="2028222" y="973610"/>
              <a:ext cx="21423" cy="44414"/>
            </a:xfrm>
            <a:custGeom>
              <a:avLst/>
              <a:gdLst/>
              <a:ahLst/>
              <a:cxnLst/>
              <a:rect l="l" t="t" r="r" b="b"/>
              <a:pathLst>
                <a:path w="396" h="821" fill="none" extrusionOk="0">
                  <a:moveTo>
                    <a:pt x="396" y="0"/>
                  </a:moveTo>
                  <a:lnTo>
                    <a:pt x="1" y="82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11;p73">
              <a:extLst>
                <a:ext uri="{FF2B5EF4-FFF2-40B4-BE49-F238E27FC236}">
                  <a16:creationId xmlns:a16="http://schemas.microsoft.com/office/drawing/2014/main" id="{9BD0B2B2-7240-4F8A-AB8D-EE18034512D7}"/>
                </a:ext>
              </a:extLst>
            </p:cNvPr>
            <p:cNvSpPr/>
            <p:nvPr/>
          </p:nvSpPr>
          <p:spPr>
            <a:xfrm>
              <a:off x="2077559" y="828899"/>
              <a:ext cx="44468" cy="88828"/>
            </a:xfrm>
            <a:custGeom>
              <a:avLst/>
              <a:gdLst/>
              <a:ahLst/>
              <a:cxnLst/>
              <a:rect l="l" t="t" r="r" b="b"/>
              <a:pathLst>
                <a:path w="822" h="1642" fill="none" extrusionOk="0">
                  <a:moveTo>
                    <a:pt x="821" y="0"/>
                  </a:moveTo>
                  <a:cubicBezTo>
                    <a:pt x="669" y="274"/>
                    <a:pt x="122" y="1368"/>
                    <a:pt x="0" y="1642"/>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12;p73">
              <a:extLst>
                <a:ext uri="{FF2B5EF4-FFF2-40B4-BE49-F238E27FC236}">
                  <a16:creationId xmlns:a16="http://schemas.microsoft.com/office/drawing/2014/main" id="{13FA88F9-A1C2-4F79-BCED-65B94BBFE945}"/>
                </a:ext>
              </a:extLst>
            </p:cNvPr>
            <p:cNvSpPr/>
            <p:nvPr/>
          </p:nvSpPr>
          <p:spPr>
            <a:xfrm>
              <a:off x="1668096" y="1062384"/>
              <a:ext cx="24723" cy="32945"/>
            </a:xfrm>
            <a:custGeom>
              <a:avLst/>
              <a:gdLst/>
              <a:ahLst/>
              <a:cxnLst/>
              <a:rect l="l" t="t" r="r" b="b"/>
              <a:pathLst>
                <a:path w="457" h="609" fill="none" extrusionOk="0">
                  <a:moveTo>
                    <a:pt x="1" y="1"/>
                  </a:moveTo>
                  <a:lnTo>
                    <a:pt x="457" y="60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13;p73">
              <a:extLst>
                <a:ext uri="{FF2B5EF4-FFF2-40B4-BE49-F238E27FC236}">
                  <a16:creationId xmlns:a16="http://schemas.microsoft.com/office/drawing/2014/main" id="{1FB4C9F1-2F87-47EE-9A0A-AE431CCD0930}"/>
                </a:ext>
              </a:extLst>
            </p:cNvPr>
            <p:cNvSpPr/>
            <p:nvPr/>
          </p:nvSpPr>
          <p:spPr>
            <a:xfrm>
              <a:off x="1562877" y="924273"/>
              <a:ext cx="69137" cy="92128"/>
            </a:xfrm>
            <a:custGeom>
              <a:avLst/>
              <a:gdLst/>
              <a:ahLst/>
              <a:cxnLst/>
              <a:rect l="l" t="t" r="r" b="b"/>
              <a:pathLst>
                <a:path w="1278" h="1703" fill="none" extrusionOk="0">
                  <a:moveTo>
                    <a:pt x="1" y="0"/>
                  </a:moveTo>
                  <a:cubicBezTo>
                    <a:pt x="304" y="426"/>
                    <a:pt x="943" y="1277"/>
                    <a:pt x="1277" y="1702"/>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14;p73">
              <a:extLst>
                <a:ext uri="{FF2B5EF4-FFF2-40B4-BE49-F238E27FC236}">
                  <a16:creationId xmlns:a16="http://schemas.microsoft.com/office/drawing/2014/main" id="{5AC6CB8A-DF1F-4BA3-93A9-861600B0E646}"/>
                </a:ext>
              </a:extLst>
            </p:cNvPr>
            <p:cNvSpPr/>
            <p:nvPr/>
          </p:nvSpPr>
          <p:spPr>
            <a:xfrm rot="2141027">
              <a:off x="3242752" y="880746"/>
              <a:ext cx="196978" cy="184700"/>
            </a:xfrm>
            <a:custGeom>
              <a:avLst/>
              <a:gdLst/>
              <a:ahLst/>
              <a:cxnLst/>
              <a:rect l="l" t="t" r="r" b="b"/>
              <a:pathLst>
                <a:path w="5351" h="5017" extrusionOk="0">
                  <a:moveTo>
                    <a:pt x="1" y="1"/>
                  </a:moveTo>
                  <a:lnTo>
                    <a:pt x="2615" y="4104"/>
                  </a:lnTo>
                  <a:lnTo>
                    <a:pt x="3466" y="3010"/>
                  </a:lnTo>
                  <a:lnTo>
                    <a:pt x="5350" y="5016"/>
                  </a:lnTo>
                  <a:lnTo>
                    <a:pt x="3648" y="1186"/>
                  </a:lnTo>
                  <a:lnTo>
                    <a:pt x="2493" y="2554"/>
                  </a:lnTo>
                  <a:lnTo>
                    <a:pt x="1" y="1"/>
                  </a:lnTo>
                  <a:close/>
                </a:path>
              </a:pathLst>
            </a:custGeom>
            <a:solidFill>
              <a:schemeClr val="accent3"/>
            </a:solidFill>
            <a:ln w="3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15;p73">
              <a:extLst>
                <a:ext uri="{FF2B5EF4-FFF2-40B4-BE49-F238E27FC236}">
                  <a16:creationId xmlns:a16="http://schemas.microsoft.com/office/drawing/2014/main" id="{CDC803E9-08D3-48A8-8B3D-B861DC5611DE}"/>
                </a:ext>
              </a:extLst>
            </p:cNvPr>
            <p:cNvSpPr/>
            <p:nvPr/>
          </p:nvSpPr>
          <p:spPr>
            <a:xfrm>
              <a:off x="3543028" y="810752"/>
              <a:ext cx="291099" cy="272976"/>
            </a:xfrm>
            <a:custGeom>
              <a:avLst/>
              <a:gdLst/>
              <a:ahLst/>
              <a:cxnLst/>
              <a:rect l="l" t="t" r="r" b="b"/>
              <a:pathLst>
                <a:path w="5381" h="5046" extrusionOk="0">
                  <a:moveTo>
                    <a:pt x="5380" y="0"/>
                  </a:moveTo>
                  <a:lnTo>
                    <a:pt x="2888" y="2554"/>
                  </a:lnTo>
                  <a:lnTo>
                    <a:pt x="1702" y="1186"/>
                  </a:lnTo>
                  <a:lnTo>
                    <a:pt x="0" y="5046"/>
                  </a:lnTo>
                  <a:lnTo>
                    <a:pt x="0" y="5046"/>
                  </a:lnTo>
                  <a:lnTo>
                    <a:pt x="1915" y="3009"/>
                  </a:lnTo>
                  <a:lnTo>
                    <a:pt x="2766" y="4134"/>
                  </a:lnTo>
                  <a:lnTo>
                    <a:pt x="5380" y="0"/>
                  </a:lnTo>
                  <a:close/>
                </a:path>
              </a:pathLst>
            </a:custGeom>
            <a:solidFill>
              <a:schemeClr val="accent3"/>
            </a:solidFill>
            <a:ln w="3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2041;p73">
            <a:extLst>
              <a:ext uri="{FF2B5EF4-FFF2-40B4-BE49-F238E27FC236}">
                <a16:creationId xmlns:a16="http://schemas.microsoft.com/office/drawing/2014/main" id="{5C048142-A9F7-4A39-91F6-FC4C1420CEA4}"/>
              </a:ext>
            </a:extLst>
          </p:cNvPr>
          <p:cNvSpPr txBox="1">
            <a:spLocks/>
          </p:cNvSpPr>
          <p:nvPr/>
        </p:nvSpPr>
        <p:spPr>
          <a:xfrm>
            <a:off x="3853172" y="626715"/>
            <a:ext cx="3596952" cy="16281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Chau Philomene One"/>
              <a:buNone/>
              <a:defRPr sz="3500" b="0" i="0" u="none" strike="noStrike" cap="none">
                <a:solidFill>
                  <a:schemeClr val="dk1"/>
                </a:solidFill>
                <a:latin typeface="Chau Philomene One"/>
                <a:ea typeface="Chau Philomene One"/>
                <a:cs typeface="Chau Philomene One"/>
                <a:sym typeface="Chau Philomene One"/>
              </a:defRPr>
            </a:lvl1pPr>
            <a:lvl2pPr marR="0" lvl="1" algn="ctr" rtl="0">
              <a:lnSpc>
                <a:spcPct val="100000"/>
              </a:lnSpc>
              <a:spcBef>
                <a:spcPts val="0"/>
              </a:spcBef>
              <a:spcAft>
                <a:spcPts val="0"/>
              </a:spcAft>
              <a:buClr>
                <a:schemeClr val="dk1"/>
              </a:buClr>
              <a:buSzPts val="3600"/>
              <a:buFont typeface="Chau Philomene One"/>
              <a:buNone/>
              <a:defRPr sz="3600" b="0" i="0" u="none" strike="noStrike" cap="none">
                <a:solidFill>
                  <a:schemeClr val="dk1"/>
                </a:solidFill>
                <a:latin typeface="Chau Philomene One"/>
                <a:ea typeface="Chau Philomene One"/>
                <a:cs typeface="Chau Philomene One"/>
                <a:sym typeface="Chau Philomene One"/>
              </a:defRPr>
            </a:lvl2pPr>
            <a:lvl3pPr marR="0" lvl="2" algn="ctr" rtl="0">
              <a:lnSpc>
                <a:spcPct val="100000"/>
              </a:lnSpc>
              <a:spcBef>
                <a:spcPts val="0"/>
              </a:spcBef>
              <a:spcAft>
                <a:spcPts val="0"/>
              </a:spcAft>
              <a:buClr>
                <a:schemeClr val="dk1"/>
              </a:buClr>
              <a:buSzPts val="3600"/>
              <a:buFont typeface="Chau Philomene One"/>
              <a:buNone/>
              <a:defRPr sz="3600" b="0" i="0" u="none" strike="noStrike" cap="none">
                <a:solidFill>
                  <a:schemeClr val="dk1"/>
                </a:solidFill>
                <a:latin typeface="Chau Philomene One"/>
                <a:ea typeface="Chau Philomene One"/>
                <a:cs typeface="Chau Philomene One"/>
                <a:sym typeface="Chau Philomene One"/>
              </a:defRPr>
            </a:lvl3pPr>
            <a:lvl4pPr marR="0" lvl="3" algn="ctr" rtl="0">
              <a:lnSpc>
                <a:spcPct val="100000"/>
              </a:lnSpc>
              <a:spcBef>
                <a:spcPts val="0"/>
              </a:spcBef>
              <a:spcAft>
                <a:spcPts val="0"/>
              </a:spcAft>
              <a:buClr>
                <a:schemeClr val="dk1"/>
              </a:buClr>
              <a:buSzPts val="3600"/>
              <a:buFont typeface="Chau Philomene One"/>
              <a:buNone/>
              <a:defRPr sz="3600" b="0" i="0" u="none" strike="noStrike" cap="none">
                <a:solidFill>
                  <a:schemeClr val="dk1"/>
                </a:solidFill>
                <a:latin typeface="Chau Philomene One"/>
                <a:ea typeface="Chau Philomene One"/>
                <a:cs typeface="Chau Philomene One"/>
                <a:sym typeface="Chau Philomene One"/>
              </a:defRPr>
            </a:lvl4pPr>
            <a:lvl5pPr marR="0" lvl="4" algn="ctr" rtl="0">
              <a:lnSpc>
                <a:spcPct val="100000"/>
              </a:lnSpc>
              <a:spcBef>
                <a:spcPts val="0"/>
              </a:spcBef>
              <a:spcAft>
                <a:spcPts val="0"/>
              </a:spcAft>
              <a:buClr>
                <a:schemeClr val="dk1"/>
              </a:buClr>
              <a:buSzPts val="3600"/>
              <a:buFont typeface="Chau Philomene One"/>
              <a:buNone/>
              <a:defRPr sz="3600" b="0" i="0" u="none" strike="noStrike" cap="none">
                <a:solidFill>
                  <a:schemeClr val="dk1"/>
                </a:solidFill>
                <a:latin typeface="Chau Philomene One"/>
                <a:ea typeface="Chau Philomene One"/>
                <a:cs typeface="Chau Philomene One"/>
                <a:sym typeface="Chau Philomene One"/>
              </a:defRPr>
            </a:lvl5pPr>
            <a:lvl6pPr marR="0" lvl="5" algn="ctr" rtl="0">
              <a:lnSpc>
                <a:spcPct val="100000"/>
              </a:lnSpc>
              <a:spcBef>
                <a:spcPts val="0"/>
              </a:spcBef>
              <a:spcAft>
                <a:spcPts val="0"/>
              </a:spcAft>
              <a:buClr>
                <a:schemeClr val="dk1"/>
              </a:buClr>
              <a:buSzPts val="3600"/>
              <a:buFont typeface="Chau Philomene One"/>
              <a:buNone/>
              <a:defRPr sz="3600" b="0" i="0" u="none" strike="noStrike" cap="none">
                <a:solidFill>
                  <a:schemeClr val="dk1"/>
                </a:solidFill>
                <a:latin typeface="Chau Philomene One"/>
                <a:ea typeface="Chau Philomene One"/>
                <a:cs typeface="Chau Philomene One"/>
                <a:sym typeface="Chau Philomene One"/>
              </a:defRPr>
            </a:lvl6pPr>
            <a:lvl7pPr marR="0" lvl="6" algn="ctr" rtl="0">
              <a:lnSpc>
                <a:spcPct val="100000"/>
              </a:lnSpc>
              <a:spcBef>
                <a:spcPts val="0"/>
              </a:spcBef>
              <a:spcAft>
                <a:spcPts val="0"/>
              </a:spcAft>
              <a:buClr>
                <a:schemeClr val="dk1"/>
              </a:buClr>
              <a:buSzPts val="3600"/>
              <a:buFont typeface="Chau Philomene One"/>
              <a:buNone/>
              <a:defRPr sz="3600" b="0" i="0" u="none" strike="noStrike" cap="none">
                <a:solidFill>
                  <a:schemeClr val="dk1"/>
                </a:solidFill>
                <a:latin typeface="Chau Philomene One"/>
                <a:ea typeface="Chau Philomene One"/>
                <a:cs typeface="Chau Philomene One"/>
                <a:sym typeface="Chau Philomene One"/>
              </a:defRPr>
            </a:lvl7pPr>
            <a:lvl8pPr marR="0" lvl="7" algn="ctr" rtl="0">
              <a:lnSpc>
                <a:spcPct val="100000"/>
              </a:lnSpc>
              <a:spcBef>
                <a:spcPts val="0"/>
              </a:spcBef>
              <a:spcAft>
                <a:spcPts val="0"/>
              </a:spcAft>
              <a:buClr>
                <a:schemeClr val="dk1"/>
              </a:buClr>
              <a:buSzPts val="3600"/>
              <a:buFont typeface="Chau Philomene One"/>
              <a:buNone/>
              <a:defRPr sz="3600" b="0" i="0" u="none" strike="noStrike" cap="none">
                <a:solidFill>
                  <a:schemeClr val="dk1"/>
                </a:solidFill>
                <a:latin typeface="Chau Philomene One"/>
                <a:ea typeface="Chau Philomene One"/>
                <a:cs typeface="Chau Philomene One"/>
                <a:sym typeface="Chau Philomene One"/>
              </a:defRPr>
            </a:lvl8pPr>
            <a:lvl9pPr marR="0" lvl="8" algn="ctr" rtl="0">
              <a:lnSpc>
                <a:spcPct val="100000"/>
              </a:lnSpc>
              <a:spcBef>
                <a:spcPts val="0"/>
              </a:spcBef>
              <a:spcAft>
                <a:spcPts val="0"/>
              </a:spcAft>
              <a:buClr>
                <a:schemeClr val="dk1"/>
              </a:buClr>
              <a:buSzPts val="3600"/>
              <a:buFont typeface="Chau Philomene One"/>
              <a:buNone/>
              <a:defRPr sz="3600" b="0" i="0" u="none" strike="noStrike" cap="none">
                <a:solidFill>
                  <a:schemeClr val="dk1"/>
                </a:solidFill>
                <a:latin typeface="Chau Philomene One"/>
                <a:ea typeface="Chau Philomene One"/>
                <a:cs typeface="Chau Philomene One"/>
                <a:sym typeface="Chau Philomene One"/>
              </a:defRPr>
            </a:lvl9pPr>
          </a:lstStyle>
          <a:p>
            <a:pPr algn="r"/>
            <a:r>
              <a:rPr lang="en-US" sz="8700" dirty="0"/>
              <a:t>Thanks</a:t>
            </a:r>
          </a:p>
        </p:txBody>
      </p:sp>
      <p:sp>
        <p:nvSpPr>
          <p:cNvPr id="68" name="Google Shape;2049;p73">
            <a:extLst>
              <a:ext uri="{FF2B5EF4-FFF2-40B4-BE49-F238E27FC236}">
                <a16:creationId xmlns:a16="http://schemas.microsoft.com/office/drawing/2014/main" id="{E43B6236-FC15-4937-B7FD-27A8D8E747A8}"/>
              </a:ext>
            </a:extLst>
          </p:cNvPr>
          <p:cNvSpPr/>
          <p:nvPr/>
        </p:nvSpPr>
        <p:spPr>
          <a:xfrm>
            <a:off x="5782196" y="3060562"/>
            <a:ext cx="387659" cy="387203"/>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roup 70">
            <a:extLst>
              <a:ext uri="{FF2B5EF4-FFF2-40B4-BE49-F238E27FC236}">
                <a16:creationId xmlns:a16="http://schemas.microsoft.com/office/drawing/2014/main" id="{E5690ACF-947D-4463-AB67-B4DC3CD0B0F3}"/>
              </a:ext>
            </a:extLst>
          </p:cNvPr>
          <p:cNvGrpSpPr/>
          <p:nvPr/>
        </p:nvGrpSpPr>
        <p:grpSpPr>
          <a:xfrm>
            <a:off x="6313277" y="3060562"/>
            <a:ext cx="387619" cy="387203"/>
            <a:chOff x="6313277" y="3060562"/>
            <a:chExt cx="387619" cy="387203"/>
          </a:xfrm>
        </p:grpSpPr>
        <p:sp>
          <p:nvSpPr>
            <p:cNvPr id="72" name="Google Shape;2051;p73">
              <a:extLst>
                <a:ext uri="{FF2B5EF4-FFF2-40B4-BE49-F238E27FC236}">
                  <a16:creationId xmlns:a16="http://schemas.microsoft.com/office/drawing/2014/main" id="{0AF0E9B2-DD05-40A8-AE3E-E103F5D9F769}"/>
                </a:ext>
              </a:extLst>
            </p:cNvPr>
            <p:cNvSpPr/>
            <p:nvPr/>
          </p:nvSpPr>
          <p:spPr>
            <a:xfrm>
              <a:off x="6450280" y="3197607"/>
              <a:ext cx="113618" cy="11342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052;p73">
              <a:extLst>
                <a:ext uri="{FF2B5EF4-FFF2-40B4-BE49-F238E27FC236}">
                  <a16:creationId xmlns:a16="http://schemas.microsoft.com/office/drawing/2014/main" id="{3183E950-5534-4455-978E-9CAD08C0DC24}"/>
                </a:ext>
              </a:extLst>
            </p:cNvPr>
            <p:cNvSpPr/>
            <p:nvPr/>
          </p:nvSpPr>
          <p:spPr>
            <a:xfrm>
              <a:off x="6313277" y="3060562"/>
              <a:ext cx="387619" cy="387203"/>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2045;p73">
            <a:extLst>
              <a:ext uri="{FF2B5EF4-FFF2-40B4-BE49-F238E27FC236}">
                <a16:creationId xmlns:a16="http://schemas.microsoft.com/office/drawing/2014/main" id="{2008295B-DEDF-4947-B16E-F14684ED9777}"/>
              </a:ext>
            </a:extLst>
          </p:cNvPr>
          <p:cNvSpPr/>
          <p:nvPr/>
        </p:nvSpPr>
        <p:spPr>
          <a:xfrm>
            <a:off x="6844317" y="3060562"/>
            <a:ext cx="387639" cy="387203"/>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54;p73">
            <a:extLst>
              <a:ext uri="{FF2B5EF4-FFF2-40B4-BE49-F238E27FC236}">
                <a16:creationId xmlns:a16="http://schemas.microsoft.com/office/drawing/2014/main" id="{86D02793-CC72-495B-8B67-92DE5098CB84}"/>
              </a:ext>
            </a:extLst>
          </p:cNvPr>
          <p:cNvSpPr/>
          <p:nvPr/>
        </p:nvSpPr>
        <p:spPr>
          <a:xfrm>
            <a:off x="7375379" y="3059897"/>
            <a:ext cx="388966" cy="388528"/>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610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41"/>
          <p:cNvSpPr/>
          <p:nvPr/>
        </p:nvSpPr>
        <p:spPr>
          <a:xfrm rot="-1200776">
            <a:off x="1484580" y="734106"/>
            <a:ext cx="1870659" cy="1870659"/>
          </a:xfrm>
          <a:prstGeom prst="star8">
            <a:avLst>
              <a:gd name="adj" fmla="val 27326"/>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9" name="Google Shape;929;p41"/>
          <p:cNvSpPr txBox="1">
            <a:spLocks noGrp="1"/>
          </p:cNvSpPr>
          <p:nvPr>
            <p:ph type="title"/>
          </p:nvPr>
        </p:nvSpPr>
        <p:spPr>
          <a:xfrm flipH="1">
            <a:off x="1662225" y="1106325"/>
            <a:ext cx="1503300" cy="111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930" name="Google Shape;930;p41"/>
          <p:cNvSpPr txBox="1">
            <a:spLocks noGrp="1"/>
          </p:cNvSpPr>
          <p:nvPr>
            <p:ph type="title" idx="2"/>
          </p:nvPr>
        </p:nvSpPr>
        <p:spPr>
          <a:xfrm>
            <a:off x="431012" y="2447336"/>
            <a:ext cx="4008052" cy="84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Calibri Light" panose="020F0302020204030204" pitchFamily="34" charset="0"/>
                <a:cs typeface="Calibri Light" panose="020F0302020204030204" pitchFamily="34" charset="0"/>
              </a:rPr>
              <a:t>OVERVIEW</a:t>
            </a:r>
            <a:endParaRPr b="1" dirty="0">
              <a:latin typeface="Calibri Light" panose="020F0302020204030204" pitchFamily="34" charset="0"/>
              <a:cs typeface="Calibri Light" panose="020F0302020204030204" pitchFamily="34" charset="0"/>
            </a:endParaRPr>
          </a:p>
        </p:txBody>
      </p:sp>
      <p:grpSp>
        <p:nvGrpSpPr>
          <p:cNvPr id="932" name="Google Shape;932;p41"/>
          <p:cNvGrpSpPr/>
          <p:nvPr/>
        </p:nvGrpSpPr>
        <p:grpSpPr>
          <a:xfrm>
            <a:off x="4862950" y="769075"/>
            <a:ext cx="2902326" cy="3908600"/>
            <a:chOff x="4862950" y="769075"/>
            <a:chExt cx="2902326" cy="3908600"/>
          </a:xfrm>
        </p:grpSpPr>
        <p:sp>
          <p:nvSpPr>
            <p:cNvPr id="933" name="Google Shape;933;p41"/>
            <p:cNvSpPr/>
            <p:nvPr/>
          </p:nvSpPr>
          <p:spPr>
            <a:xfrm>
              <a:off x="6337915" y="1355330"/>
              <a:ext cx="529560" cy="811625"/>
            </a:xfrm>
            <a:custGeom>
              <a:avLst/>
              <a:gdLst/>
              <a:ahLst/>
              <a:cxnLst/>
              <a:rect l="l" t="t" r="r" b="b"/>
              <a:pathLst>
                <a:path w="9789" h="15003" extrusionOk="0">
                  <a:moveTo>
                    <a:pt x="6830" y="1"/>
                  </a:moveTo>
                  <a:cubicBezTo>
                    <a:pt x="6406" y="1"/>
                    <a:pt x="5968" y="75"/>
                    <a:pt x="5563" y="166"/>
                  </a:cubicBezTo>
                  <a:cubicBezTo>
                    <a:pt x="3861" y="531"/>
                    <a:pt x="2068" y="987"/>
                    <a:pt x="1034" y="2476"/>
                  </a:cubicBezTo>
                  <a:cubicBezTo>
                    <a:pt x="1" y="3966"/>
                    <a:pt x="122" y="6124"/>
                    <a:pt x="913" y="7826"/>
                  </a:cubicBezTo>
                  <a:cubicBezTo>
                    <a:pt x="1733" y="9528"/>
                    <a:pt x="3132" y="10896"/>
                    <a:pt x="4530" y="12112"/>
                  </a:cubicBezTo>
                  <a:cubicBezTo>
                    <a:pt x="5654" y="13085"/>
                    <a:pt x="6779" y="14179"/>
                    <a:pt x="8056" y="14878"/>
                  </a:cubicBezTo>
                  <a:cubicBezTo>
                    <a:pt x="8209" y="14963"/>
                    <a:pt x="8376" y="15003"/>
                    <a:pt x="8541" y="15003"/>
                  </a:cubicBezTo>
                  <a:cubicBezTo>
                    <a:pt x="8968" y="15003"/>
                    <a:pt x="9383" y="14738"/>
                    <a:pt x="9515" y="14300"/>
                  </a:cubicBezTo>
                  <a:cubicBezTo>
                    <a:pt x="9788" y="13753"/>
                    <a:pt x="9758" y="13115"/>
                    <a:pt x="9454" y="12598"/>
                  </a:cubicBezTo>
                  <a:cubicBezTo>
                    <a:pt x="8755" y="11139"/>
                    <a:pt x="7387" y="10197"/>
                    <a:pt x="6202" y="9194"/>
                  </a:cubicBezTo>
                  <a:cubicBezTo>
                    <a:pt x="5928" y="8981"/>
                    <a:pt x="3466" y="6641"/>
                    <a:pt x="3861" y="6398"/>
                  </a:cubicBezTo>
                  <a:cubicBezTo>
                    <a:pt x="3861" y="6398"/>
                    <a:pt x="5077" y="5455"/>
                    <a:pt x="5867" y="4878"/>
                  </a:cubicBezTo>
                  <a:cubicBezTo>
                    <a:pt x="6627" y="4300"/>
                    <a:pt x="7660" y="4087"/>
                    <a:pt x="8268" y="3328"/>
                  </a:cubicBezTo>
                  <a:cubicBezTo>
                    <a:pt x="8876" y="2537"/>
                    <a:pt x="9028" y="1261"/>
                    <a:pt x="8329" y="531"/>
                  </a:cubicBezTo>
                  <a:cubicBezTo>
                    <a:pt x="7930" y="132"/>
                    <a:pt x="7393" y="1"/>
                    <a:pt x="6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6734233" y="1308373"/>
              <a:ext cx="212170" cy="138219"/>
            </a:xfrm>
            <a:custGeom>
              <a:avLst/>
              <a:gdLst/>
              <a:ahLst/>
              <a:cxnLst/>
              <a:rect l="l" t="t" r="r" b="b"/>
              <a:pathLst>
                <a:path w="3922" h="2555" extrusionOk="0">
                  <a:moveTo>
                    <a:pt x="3708" y="1"/>
                  </a:moveTo>
                  <a:lnTo>
                    <a:pt x="3496" y="31"/>
                  </a:lnTo>
                  <a:cubicBezTo>
                    <a:pt x="3070" y="305"/>
                    <a:pt x="2645" y="609"/>
                    <a:pt x="2310" y="974"/>
                  </a:cubicBezTo>
                  <a:cubicBezTo>
                    <a:pt x="2310" y="974"/>
                    <a:pt x="2553" y="700"/>
                    <a:pt x="2797" y="396"/>
                  </a:cubicBezTo>
                  <a:lnTo>
                    <a:pt x="2797" y="396"/>
                  </a:lnTo>
                  <a:cubicBezTo>
                    <a:pt x="2523" y="487"/>
                    <a:pt x="2280" y="518"/>
                    <a:pt x="1976" y="548"/>
                  </a:cubicBezTo>
                  <a:cubicBezTo>
                    <a:pt x="1581" y="548"/>
                    <a:pt x="1155" y="548"/>
                    <a:pt x="760" y="487"/>
                  </a:cubicBezTo>
                  <a:cubicBezTo>
                    <a:pt x="365" y="1065"/>
                    <a:pt x="0" y="1642"/>
                    <a:pt x="0" y="1642"/>
                  </a:cubicBezTo>
                  <a:lnTo>
                    <a:pt x="1034" y="2554"/>
                  </a:lnTo>
                  <a:cubicBezTo>
                    <a:pt x="1034" y="2554"/>
                    <a:pt x="3465" y="2433"/>
                    <a:pt x="3404" y="2037"/>
                  </a:cubicBezTo>
                  <a:cubicBezTo>
                    <a:pt x="3374" y="1794"/>
                    <a:pt x="2249" y="1794"/>
                    <a:pt x="2249" y="1794"/>
                  </a:cubicBezTo>
                  <a:cubicBezTo>
                    <a:pt x="2249" y="1794"/>
                    <a:pt x="3921" y="275"/>
                    <a:pt x="3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760524" y="1296309"/>
              <a:ext cx="140545" cy="100567"/>
            </a:xfrm>
            <a:custGeom>
              <a:avLst/>
              <a:gdLst/>
              <a:ahLst/>
              <a:cxnLst/>
              <a:rect l="l" t="t" r="r" b="b"/>
              <a:pathLst>
                <a:path w="2598" h="1859" extrusionOk="0">
                  <a:moveTo>
                    <a:pt x="1165" y="0"/>
                  </a:moveTo>
                  <a:cubicBezTo>
                    <a:pt x="1041" y="0"/>
                    <a:pt x="907" y="40"/>
                    <a:pt x="791" y="133"/>
                  </a:cubicBezTo>
                  <a:cubicBezTo>
                    <a:pt x="487" y="315"/>
                    <a:pt x="213" y="619"/>
                    <a:pt x="92" y="984"/>
                  </a:cubicBezTo>
                  <a:cubicBezTo>
                    <a:pt x="0" y="1227"/>
                    <a:pt x="31" y="1501"/>
                    <a:pt x="183" y="1713"/>
                  </a:cubicBezTo>
                  <a:cubicBezTo>
                    <a:pt x="316" y="1802"/>
                    <a:pt x="466" y="1859"/>
                    <a:pt x="632" y="1859"/>
                  </a:cubicBezTo>
                  <a:cubicBezTo>
                    <a:pt x="693" y="1859"/>
                    <a:pt x="756" y="1851"/>
                    <a:pt x="821" y="1835"/>
                  </a:cubicBezTo>
                  <a:cubicBezTo>
                    <a:pt x="1307" y="1774"/>
                    <a:pt x="2250" y="1501"/>
                    <a:pt x="2463" y="953"/>
                  </a:cubicBezTo>
                  <a:cubicBezTo>
                    <a:pt x="2598" y="616"/>
                    <a:pt x="2233" y="145"/>
                    <a:pt x="1923" y="145"/>
                  </a:cubicBezTo>
                  <a:cubicBezTo>
                    <a:pt x="1815" y="145"/>
                    <a:pt x="1713" y="203"/>
                    <a:pt x="1642" y="346"/>
                  </a:cubicBezTo>
                  <a:cubicBezTo>
                    <a:pt x="1581" y="163"/>
                    <a:pt x="1459" y="11"/>
                    <a:pt x="1277" y="11"/>
                  </a:cubicBezTo>
                  <a:cubicBezTo>
                    <a:pt x="1241" y="4"/>
                    <a:pt x="1204" y="0"/>
                    <a:pt x="11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7245615" y="1337694"/>
              <a:ext cx="519661" cy="820875"/>
            </a:xfrm>
            <a:custGeom>
              <a:avLst/>
              <a:gdLst/>
              <a:ahLst/>
              <a:cxnLst/>
              <a:rect l="l" t="t" r="r" b="b"/>
              <a:pathLst>
                <a:path w="9606" h="15174" extrusionOk="0">
                  <a:moveTo>
                    <a:pt x="2876" y="0"/>
                  </a:moveTo>
                  <a:cubicBezTo>
                    <a:pt x="1994" y="0"/>
                    <a:pt x="1057" y="132"/>
                    <a:pt x="547" y="857"/>
                  </a:cubicBezTo>
                  <a:cubicBezTo>
                    <a:pt x="0" y="1708"/>
                    <a:pt x="365" y="2924"/>
                    <a:pt x="1094" y="3593"/>
                  </a:cubicBezTo>
                  <a:cubicBezTo>
                    <a:pt x="1824" y="4261"/>
                    <a:pt x="2888" y="4292"/>
                    <a:pt x="3739" y="4748"/>
                  </a:cubicBezTo>
                  <a:cubicBezTo>
                    <a:pt x="4620" y="5173"/>
                    <a:pt x="5988" y="5872"/>
                    <a:pt x="5988" y="5872"/>
                  </a:cubicBezTo>
                  <a:cubicBezTo>
                    <a:pt x="6383" y="6024"/>
                    <a:pt x="4377" y="8760"/>
                    <a:pt x="4164" y="9003"/>
                  </a:cubicBezTo>
                  <a:cubicBezTo>
                    <a:pt x="3131" y="10189"/>
                    <a:pt x="1946" y="11374"/>
                    <a:pt x="1490" y="12955"/>
                  </a:cubicBezTo>
                  <a:cubicBezTo>
                    <a:pt x="1277" y="13532"/>
                    <a:pt x="1368" y="14140"/>
                    <a:pt x="1733" y="14626"/>
                  </a:cubicBezTo>
                  <a:cubicBezTo>
                    <a:pt x="1919" y="14980"/>
                    <a:pt x="2264" y="15174"/>
                    <a:pt x="2622" y="15174"/>
                  </a:cubicBezTo>
                  <a:cubicBezTo>
                    <a:pt x="2850" y="15174"/>
                    <a:pt x="3082" y="15096"/>
                    <a:pt x="3283" y="14930"/>
                  </a:cubicBezTo>
                  <a:cubicBezTo>
                    <a:pt x="4438" y="14049"/>
                    <a:pt x="5350" y="12772"/>
                    <a:pt x="6262" y="11617"/>
                  </a:cubicBezTo>
                  <a:cubicBezTo>
                    <a:pt x="7447" y="10158"/>
                    <a:pt x="8602" y="8608"/>
                    <a:pt x="9089" y="6784"/>
                  </a:cubicBezTo>
                  <a:cubicBezTo>
                    <a:pt x="9605" y="4961"/>
                    <a:pt x="9362" y="2802"/>
                    <a:pt x="8085" y="1526"/>
                  </a:cubicBezTo>
                  <a:cubicBezTo>
                    <a:pt x="6809" y="249"/>
                    <a:pt x="4955" y="67"/>
                    <a:pt x="3222" y="6"/>
                  </a:cubicBezTo>
                  <a:cubicBezTo>
                    <a:pt x="3109" y="3"/>
                    <a:pt x="2993" y="0"/>
                    <a:pt x="2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7109128" y="1331419"/>
              <a:ext cx="222016" cy="120151"/>
            </a:xfrm>
            <a:custGeom>
              <a:avLst/>
              <a:gdLst/>
              <a:ahLst/>
              <a:cxnLst/>
              <a:rect l="l" t="t" r="r" b="b"/>
              <a:pathLst>
                <a:path w="4104" h="2221" extrusionOk="0">
                  <a:moveTo>
                    <a:pt x="3162" y="1"/>
                  </a:moveTo>
                  <a:cubicBezTo>
                    <a:pt x="2766" y="152"/>
                    <a:pt x="2371" y="244"/>
                    <a:pt x="1946" y="304"/>
                  </a:cubicBezTo>
                  <a:cubicBezTo>
                    <a:pt x="1866" y="313"/>
                    <a:pt x="1785" y="317"/>
                    <a:pt x="1705" y="317"/>
                  </a:cubicBezTo>
                  <a:cubicBezTo>
                    <a:pt x="1512" y="317"/>
                    <a:pt x="1318" y="296"/>
                    <a:pt x="1125" y="274"/>
                  </a:cubicBezTo>
                  <a:lnTo>
                    <a:pt x="1125" y="274"/>
                  </a:lnTo>
                  <a:cubicBezTo>
                    <a:pt x="1429" y="548"/>
                    <a:pt x="1733" y="760"/>
                    <a:pt x="1733" y="760"/>
                  </a:cubicBezTo>
                  <a:cubicBezTo>
                    <a:pt x="1307" y="487"/>
                    <a:pt x="851" y="244"/>
                    <a:pt x="396" y="31"/>
                  </a:cubicBezTo>
                  <a:lnTo>
                    <a:pt x="152" y="31"/>
                  </a:lnTo>
                  <a:cubicBezTo>
                    <a:pt x="152" y="31"/>
                    <a:pt x="152" y="61"/>
                    <a:pt x="152" y="61"/>
                  </a:cubicBezTo>
                  <a:cubicBezTo>
                    <a:pt x="0" y="365"/>
                    <a:pt x="1915" y="1581"/>
                    <a:pt x="1915" y="1581"/>
                  </a:cubicBezTo>
                  <a:cubicBezTo>
                    <a:pt x="1915" y="1581"/>
                    <a:pt x="791" y="1763"/>
                    <a:pt x="791" y="2007"/>
                  </a:cubicBezTo>
                  <a:cubicBezTo>
                    <a:pt x="803" y="2172"/>
                    <a:pt x="1238" y="2220"/>
                    <a:pt x="1739" y="2220"/>
                  </a:cubicBezTo>
                  <a:cubicBezTo>
                    <a:pt x="2433" y="2220"/>
                    <a:pt x="3253" y="2128"/>
                    <a:pt x="3253" y="2128"/>
                  </a:cubicBezTo>
                  <a:lnTo>
                    <a:pt x="4104" y="1034"/>
                  </a:lnTo>
                  <a:cubicBezTo>
                    <a:pt x="4104" y="1034"/>
                    <a:pt x="3648" y="517"/>
                    <a:pt x="31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7155002" y="1303342"/>
              <a:ext cx="155152" cy="96023"/>
            </a:xfrm>
            <a:custGeom>
              <a:avLst/>
              <a:gdLst/>
              <a:ahLst/>
              <a:cxnLst/>
              <a:rect l="l" t="t" r="r" b="b"/>
              <a:pathLst>
                <a:path w="2868" h="1775" extrusionOk="0">
                  <a:moveTo>
                    <a:pt x="1386" y="0"/>
                  </a:moveTo>
                  <a:cubicBezTo>
                    <a:pt x="1324" y="0"/>
                    <a:pt x="1259" y="10"/>
                    <a:pt x="1189" y="33"/>
                  </a:cubicBezTo>
                  <a:cubicBezTo>
                    <a:pt x="1037" y="94"/>
                    <a:pt x="915" y="246"/>
                    <a:pt x="915" y="398"/>
                  </a:cubicBezTo>
                  <a:cubicBezTo>
                    <a:pt x="838" y="302"/>
                    <a:pt x="750" y="261"/>
                    <a:pt x="662" y="261"/>
                  </a:cubicBezTo>
                  <a:cubicBezTo>
                    <a:pt x="333" y="261"/>
                    <a:pt x="0" y="829"/>
                    <a:pt x="216" y="1188"/>
                  </a:cubicBezTo>
                  <a:cubicBezTo>
                    <a:pt x="490" y="1705"/>
                    <a:pt x="1462" y="1766"/>
                    <a:pt x="1979" y="1766"/>
                  </a:cubicBezTo>
                  <a:cubicBezTo>
                    <a:pt x="2015" y="1772"/>
                    <a:pt x="2050" y="1775"/>
                    <a:pt x="2084" y="1775"/>
                  </a:cubicBezTo>
                  <a:cubicBezTo>
                    <a:pt x="2571" y="1775"/>
                    <a:pt x="2867" y="1191"/>
                    <a:pt x="2526" y="793"/>
                  </a:cubicBezTo>
                  <a:cubicBezTo>
                    <a:pt x="2344" y="459"/>
                    <a:pt x="2040" y="185"/>
                    <a:pt x="1675" y="64"/>
                  </a:cubicBezTo>
                  <a:cubicBezTo>
                    <a:pt x="1581" y="26"/>
                    <a:pt x="1487" y="0"/>
                    <a:pt x="13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6469480" y="4370131"/>
              <a:ext cx="404541" cy="282876"/>
            </a:xfrm>
            <a:custGeom>
              <a:avLst/>
              <a:gdLst/>
              <a:ahLst/>
              <a:cxnLst/>
              <a:rect l="l" t="t" r="r" b="b"/>
              <a:pathLst>
                <a:path w="7478" h="5229" extrusionOk="0">
                  <a:moveTo>
                    <a:pt x="7478" y="1"/>
                  </a:moveTo>
                  <a:lnTo>
                    <a:pt x="5380" y="61"/>
                  </a:lnTo>
                  <a:cubicBezTo>
                    <a:pt x="5502" y="1004"/>
                    <a:pt x="5077" y="1915"/>
                    <a:pt x="4286" y="2432"/>
                  </a:cubicBezTo>
                  <a:cubicBezTo>
                    <a:pt x="3770" y="2736"/>
                    <a:pt x="3131" y="2767"/>
                    <a:pt x="2584" y="2949"/>
                  </a:cubicBezTo>
                  <a:cubicBezTo>
                    <a:pt x="1459" y="3314"/>
                    <a:pt x="517" y="4134"/>
                    <a:pt x="0" y="5229"/>
                  </a:cubicBezTo>
                  <a:lnTo>
                    <a:pt x="7478" y="5229"/>
                  </a:lnTo>
                  <a:lnTo>
                    <a:pt x="74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6469480" y="4437536"/>
              <a:ext cx="404541" cy="215470"/>
            </a:xfrm>
            <a:custGeom>
              <a:avLst/>
              <a:gdLst/>
              <a:ahLst/>
              <a:cxnLst/>
              <a:rect l="l" t="t" r="r" b="b"/>
              <a:pathLst>
                <a:path w="7478" h="3983" extrusionOk="0">
                  <a:moveTo>
                    <a:pt x="5259" y="1"/>
                  </a:moveTo>
                  <a:cubicBezTo>
                    <a:pt x="5077" y="487"/>
                    <a:pt x="4742" y="913"/>
                    <a:pt x="4286" y="1186"/>
                  </a:cubicBezTo>
                  <a:cubicBezTo>
                    <a:pt x="3770" y="1490"/>
                    <a:pt x="3162" y="1521"/>
                    <a:pt x="2584" y="1703"/>
                  </a:cubicBezTo>
                  <a:cubicBezTo>
                    <a:pt x="1459" y="2068"/>
                    <a:pt x="517" y="2888"/>
                    <a:pt x="0" y="3983"/>
                  </a:cubicBezTo>
                  <a:lnTo>
                    <a:pt x="7478" y="3983"/>
                  </a:lnTo>
                  <a:lnTo>
                    <a:pt x="7478" y="1156"/>
                  </a:lnTo>
                  <a:cubicBezTo>
                    <a:pt x="7326" y="1277"/>
                    <a:pt x="7143" y="1369"/>
                    <a:pt x="6961" y="1399"/>
                  </a:cubicBezTo>
                  <a:cubicBezTo>
                    <a:pt x="6906" y="1406"/>
                    <a:pt x="6850" y="1410"/>
                    <a:pt x="6794" y="1410"/>
                  </a:cubicBezTo>
                  <a:cubicBezTo>
                    <a:pt x="6600" y="1410"/>
                    <a:pt x="6403" y="1365"/>
                    <a:pt x="6262" y="1247"/>
                  </a:cubicBezTo>
                  <a:cubicBezTo>
                    <a:pt x="6049" y="1095"/>
                    <a:pt x="5867" y="913"/>
                    <a:pt x="5715" y="669"/>
                  </a:cubicBezTo>
                  <a:cubicBezTo>
                    <a:pt x="5563" y="457"/>
                    <a:pt x="5411" y="214"/>
                    <a:pt x="52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6457957" y="4633207"/>
              <a:ext cx="435809" cy="44468"/>
            </a:xfrm>
            <a:custGeom>
              <a:avLst/>
              <a:gdLst/>
              <a:ahLst/>
              <a:cxnLst/>
              <a:rect l="l" t="t" r="r" b="b"/>
              <a:pathLst>
                <a:path w="8056" h="822" extrusionOk="0">
                  <a:moveTo>
                    <a:pt x="396" y="1"/>
                  </a:moveTo>
                  <a:cubicBezTo>
                    <a:pt x="183" y="1"/>
                    <a:pt x="1" y="153"/>
                    <a:pt x="1" y="366"/>
                  </a:cubicBezTo>
                  <a:lnTo>
                    <a:pt x="1" y="426"/>
                  </a:lnTo>
                  <a:cubicBezTo>
                    <a:pt x="1" y="639"/>
                    <a:pt x="183" y="822"/>
                    <a:pt x="396" y="822"/>
                  </a:cubicBezTo>
                  <a:lnTo>
                    <a:pt x="7660" y="822"/>
                  </a:lnTo>
                  <a:cubicBezTo>
                    <a:pt x="7873" y="822"/>
                    <a:pt x="8056" y="639"/>
                    <a:pt x="8056" y="426"/>
                  </a:cubicBezTo>
                  <a:lnTo>
                    <a:pt x="8056" y="366"/>
                  </a:lnTo>
                  <a:cubicBezTo>
                    <a:pt x="8056" y="153"/>
                    <a:pt x="7873" y="1"/>
                    <a:pt x="7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6689819" y="4435102"/>
              <a:ext cx="85582" cy="90072"/>
            </a:xfrm>
            <a:custGeom>
              <a:avLst/>
              <a:gdLst/>
              <a:ahLst/>
              <a:cxnLst/>
              <a:rect l="l" t="t" r="r" b="b"/>
              <a:pathLst>
                <a:path w="1582" h="1665" extrusionOk="0">
                  <a:moveTo>
                    <a:pt x="228" y="0"/>
                  </a:moveTo>
                  <a:cubicBezTo>
                    <a:pt x="175" y="0"/>
                    <a:pt x="122" y="15"/>
                    <a:pt x="92" y="46"/>
                  </a:cubicBezTo>
                  <a:cubicBezTo>
                    <a:pt x="0" y="137"/>
                    <a:pt x="0" y="289"/>
                    <a:pt x="92" y="350"/>
                  </a:cubicBezTo>
                  <a:lnTo>
                    <a:pt x="1216" y="1596"/>
                  </a:lnTo>
                  <a:cubicBezTo>
                    <a:pt x="1262" y="1642"/>
                    <a:pt x="1315" y="1664"/>
                    <a:pt x="1368" y="1664"/>
                  </a:cubicBezTo>
                  <a:cubicBezTo>
                    <a:pt x="1421" y="1664"/>
                    <a:pt x="1475" y="1642"/>
                    <a:pt x="1520" y="1596"/>
                  </a:cubicBezTo>
                  <a:cubicBezTo>
                    <a:pt x="1581" y="1505"/>
                    <a:pt x="1581" y="1383"/>
                    <a:pt x="1520" y="1292"/>
                  </a:cubicBezTo>
                  <a:lnTo>
                    <a:pt x="365" y="46"/>
                  </a:lnTo>
                  <a:cubicBezTo>
                    <a:pt x="335" y="15"/>
                    <a:pt x="282" y="0"/>
                    <a:pt x="2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6650328" y="4465072"/>
              <a:ext cx="85582" cy="90126"/>
            </a:xfrm>
            <a:custGeom>
              <a:avLst/>
              <a:gdLst/>
              <a:ahLst/>
              <a:cxnLst/>
              <a:rect l="l" t="t" r="r" b="b"/>
              <a:pathLst>
                <a:path w="1582" h="1666" extrusionOk="0">
                  <a:moveTo>
                    <a:pt x="218" y="1"/>
                  </a:moveTo>
                  <a:cubicBezTo>
                    <a:pt x="168" y="1"/>
                    <a:pt x="123" y="24"/>
                    <a:pt x="92" y="69"/>
                  </a:cubicBezTo>
                  <a:cubicBezTo>
                    <a:pt x="1" y="160"/>
                    <a:pt x="1" y="282"/>
                    <a:pt x="92" y="373"/>
                  </a:cubicBezTo>
                  <a:lnTo>
                    <a:pt x="1217" y="1619"/>
                  </a:lnTo>
                  <a:cubicBezTo>
                    <a:pt x="1247" y="1650"/>
                    <a:pt x="1300" y="1665"/>
                    <a:pt x="1354" y="1665"/>
                  </a:cubicBezTo>
                  <a:cubicBezTo>
                    <a:pt x="1407" y="1665"/>
                    <a:pt x="1460" y="1650"/>
                    <a:pt x="1490" y="1619"/>
                  </a:cubicBezTo>
                  <a:cubicBezTo>
                    <a:pt x="1582" y="1528"/>
                    <a:pt x="1582" y="1376"/>
                    <a:pt x="1490" y="1285"/>
                  </a:cubicBezTo>
                  <a:lnTo>
                    <a:pt x="366" y="69"/>
                  </a:lnTo>
                  <a:cubicBezTo>
                    <a:pt x="320" y="24"/>
                    <a:pt x="267"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7331089" y="4105377"/>
              <a:ext cx="274653" cy="521338"/>
            </a:xfrm>
            <a:custGeom>
              <a:avLst/>
              <a:gdLst/>
              <a:ahLst/>
              <a:cxnLst/>
              <a:rect l="l" t="t" r="r" b="b"/>
              <a:pathLst>
                <a:path w="5077" h="9637" extrusionOk="0">
                  <a:moveTo>
                    <a:pt x="1217" y="1"/>
                  </a:moveTo>
                  <a:lnTo>
                    <a:pt x="1" y="1855"/>
                  </a:lnTo>
                  <a:cubicBezTo>
                    <a:pt x="791" y="2372"/>
                    <a:pt x="1217" y="3284"/>
                    <a:pt x="1095" y="4226"/>
                  </a:cubicBezTo>
                  <a:cubicBezTo>
                    <a:pt x="943" y="4834"/>
                    <a:pt x="730" y="5442"/>
                    <a:pt x="457" y="6019"/>
                  </a:cubicBezTo>
                  <a:cubicBezTo>
                    <a:pt x="31" y="7205"/>
                    <a:pt x="92" y="8481"/>
                    <a:pt x="609" y="9636"/>
                  </a:cubicBezTo>
                  <a:lnTo>
                    <a:pt x="5077" y="3132"/>
                  </a:lnTo>
                  <a:lnTo>
                    <a:pt x="1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7332766" y="4182683"/>
              <a:ext cx="272976" cy="444032"/>
            </a:xfrm>
            <a:custGeom>
              <a:avLst/>
              <a:gdLst/>
              <a:ahLst/>
              <a:cxnLst/>
              <a:rect l="l" t="t" r="r" b="b"/>
              <a:pathLst>
                <a:path w="5046" h="8208" extrusionOk="0">
                  <a:moveTo>
                    <a:pt x="2979" y="0"/>
                  </a:moveTo>
                  <a:cubicBezTo>
                    <a:pt x="2949" y="213"/>
                    <a:pt x="2918" y="426"/>
                    <a:pt x="2827" y="608"/>
                  </a:cubicBezTo>
                  <a:cubicBezTo>
                    <a:pt x="2736" y="821"/>
                    <a:pt x="2523" y="1034"/>
                    <a:pt x="2280" y="1125"/>
                  </a:cubicBezTo>
                  <a:cubicBezTo>
                    <a:pt x="2105" y="1200"/>
                    <a:pt x="1889" y="1255"/>
                    <a:pt x="1665" y="1255"/>
                  </a:cubicBezTo>
                  <a:cubicBezTo>
                    <a:pt x="1617" y="1255"/>
                    <a:pt x="1568" y="1252"/>
                    <a:pt x="1520" y="1247"/>
                  </a:cubicBezTo>
                  <a:cubicBezTo>
                    <a:pt x="1439" y="1257"/>
                    <a:pt x="1358" y="1260"/>
                    <a:pt x="1276" y="1260"/>
                  </a:cubicBezTo>
                  <a:cubicBezTo>
                    <a:pt x="1111" y="1260"/>
                    <a:pt x="942" y="1247"/>
                    <a:pt x="760" y="1247"/>
                  </a:cubicBezTo>
                  <a:cubicBezTo>
                    <a:pt x="1034" y="1703"/>
                    <a:pt x="1125" y="2250"/>
                    <a:pt x="1064" y="2797"/>
                  </a:cubicBezTo>
                  <a:cubicBezTo>
                    <a:pt x="912" y="3405"/>
                    <a:pt x="699" y="4013"/>
                    <a:pt x="426" y="4590"/>
                  </a:cubicBezTo>
                  <a:cubicBezTo>
                    <a:pt x="0" y="5776"/>
                    <a:pt x="61" y="7052"/>
                    <a:pt x="578" y="8207"/>
                  </a:cubicBezTo>
                  <a:lnTo>
                    <a:pt x="5046" y="1703"/>
                  </a:lnTo>
                  <a:lnTo>
                    <a:pt x="29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7347535" y="4254362"/>
              <a:ext cx="281253" cy="386959"/>
            </a:xfrm>
            <a:custGeom>
              <a:avLst/>
              <a:gdLst/>
              <a:ahLst/>
              <a:cxnLst/>
              <a:rect l="l" t="t" r="r" b="b"/>
              <a:pathLst>
                <a:path w="5199" h="7153" extrusionOk="0">
                  <a:moveTo>
                    <a:pt x="4773" y="1"/>
                  </a:moveTo>
                  <a:cubicBezTo>
                    <a:pt x="4659" y="1"/>
                    <a:pt x="4542" y="55"/>
                    <a:pt x="4469" y="165"/>
                  </a:cubicBezTo>
                  <a:lnTo>
                    <a:pt x="122" y="6487"/>
                  </a:lnTo>
                  <a:cubicBezTo>
                    <a:pt x="1" y="6669"/>
                    <a:pt x="31" y="6943"/>
                    <a:pt x="183" y="7065"/>
                  </a:cubicBezTo>
                  <a:cubicBezTo>
                    <a:pt x="257" y="7126"/>
                    <a:pt x="340" y="7153"/>
                    <a:pt x="422" y="7153"/>
                  </a:cubicBezTo>
                  <a:cubicBezTo>
                    <a:pt x="542" y="7153"/>
                    <a:pt x="658" y="7094"/>
                    <a:pt x="730" y="7004"/>
                  </a:cubicBezTo>
                  <a:lnTo>
                    <a:pt x="5077" y="651"/>
                  </a:lnTo>
                  <a:cubicBezTo>
                    <a:pt x="5198" y="469"/>
                    <a:pt x="5168" y="226"/>
                    <a:pt x="4986" y="74"/>
                  </a:cubicBezTo>
                  <a:cubicBezTo>
                    <a:pt x="4925" y="25"/>
                    <a:pt x="4849" y="1"/>
                    <a:pt x="4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7339312" y="4274757"/>
              <a:ext cx="110251" cy="37868"/>
            </a:xfrm>
            <a:custGeom>
              <a:avLst/>
              <a:gdLst/>
              <a:ahLst/>
              <a:cxnLst/>
              <a:rect l="l" t="t" r="r" b="b"/>
              <a:pathLst>
                <a:path w="2038" h="700" extrusionOk="0">
                  <a:moveTo>
                    <a:pt x="1794" y="1"/>
                  </a:moveTo>
                  <a:lnTo>
                    <a:pt x="183" y="274"/>
                  </a:lnTo>
                  <a:cubicBezTo>
                    <a:pt x="62" y="274"/>
                    <a:pt x="1" y="396"/>
                    <a:pt x="31" y="517"/>
                  </a:cubicBezTo>
                  <a:cubicBezTo>
                    <a:pt x="31" y="639"/>
                    <a:pt x="122" y="700"/>
                    <a:pt x="244" y="700"/>
                  </a:cubicBezTo>
                  <a:lnTo>
                    <a:pt x="1855" y="457"/>
                  </a:lnTo>
                  <a:cubicBezTo>
                    <a:pt x="1946" y="426"/>
                    <a:pt x="2037" y="305"/>
                    <a:pt x="2007" y="213"/>
                  </a:cubicBezTo>
                  <a:cubicBezTo>
                    <a:pt x="2007" y="92"/>
                    <a:pt x="1885" y="1"/>
                    <a:pt x="17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7337689" y="4328692"/>
              <a:ext cx="108574" cy="36570"/>
            </a:xfrm>
            <a:custGeom>
              <a:avLst/>
              <a:gdLst/>
              <a:ahLst/>
              <a:cxnLst/>
              <a:rect l="l" t="t" r="r" b="b"/>
              <a:pathLst>
                <a:path w="2007" h="676" extrusionOk="0">
                  <a:moveTo>
                    <a:pt x="1810" y="1"/>
                  </a:moveTo>
                  <a:cubicBezTo>
                    <a:pt x="1795" y="1"/>
                    <a:pt x="1779" y="3"/>
                    <a:pt x="1763" y="7"/>
                  </a:cubicBezTo>
                  <a:lnTo>
                    <a:pt x="183" y="250"/>
                  </a:lnTo>
                  <a:cubicBezTo>
                    <a:pt x="61" y="280"/>
                    <a:pt x="0" y="371"/>
                    <a:pt x="0" y="493"/>
                  </a:cubicBezTo>
                  <a:cubicBezTo>
                    <a:pt x="31" y="615"/>
                    <a:pt x="122" y="675"/>
                    <a:pt x="244" y="675"/>
                  </a:cubicBezTo>
                  <a:lnTo>
                    <a:pt x="1824" y="432"/>
                  </a:lnTo>
                  <a:cubicBezTo>
                    <a:pt x="1946" y="402"/>
                    <a:pt x="2006" y="280"/>
                    <a:pt x="2006" y="189"/>
                  </a:cubicBezTo>
                  <a:cubicBezTo>
                    <a:pt x="1980" y="83"/>
                    <a:pt x="1908" y="1"/>
                    <a:pt x="1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6972640" y="1706315"/>
              <a:ext cx="190802" cy="286230"/>
            </a:xfrm>
            <a:custGeom>
              <a:avLst/>
              <a:gdLst/>
              <a:ahLst/>
              <a:cxnLst/>
              <a:rect l="l" t="t" r="r" b="b"/>
              <a:pathLst>
                <a:path w="3527" h="5291" extrusionOk="0">
                  <a:moveTo>
                    <a:pt x="3283" y="1"/>
                  </a:moveTo>
                  <a:lnTo>
                    <a:pt x="3283" y="1"/>
                  </a:lnTo>
                  <a:cubicBezTo>
                    <a:pt x="3070" y="31"/>
                    <a:pt x="2706" y="791"/>
                    <a:pt x="2493" y="791"/>
                  </a:cubicBezTo>
                  <a:cubicBezTo>
                    <a:pt x="2341" y="791"/>
                    <a:pt x="2219" y="791"/>
                    <a:pt x="2067" y="821"/>
                  </a:cubicBezTo>
                  <a:cubicBezTo>
                    <a:pt x="1763" y="882"/>
                    <a:pt x="1308" y="1034"/>
                    <a:pt x="1004" y="1065"/>
                  </a:cubicBezTo>
                  <a:cubicBezTo>
                    <a:pt x="1156" y="2341"/>
                    <a:pt x="639" y="3527"/>
                    <a:pt x="1" y="4621"/>
                  </a:cubicBezTo>
                  <a:cubicBezTo>
                    <a:pt x="152" y="4712"/>
                    <a:pt x="304" y="4803"/>
                    <a:pt x="426" y="4864"/>
                  </a:cubicBezTo>
                  <a:cubicBezTo>
                    <a:pt x="578" y="4955"/>
                    <a:pt x="669" y="5016"/>
                    <a:pt x="821" y="5077"/>
                  </a:cubicBezTo>
                  <a:cubicBezTo>
                    <a:pt x="1121" y="5217"/>
                    <a:pt x="1446" y="5291"/>
                    <a:pt x="1772" y="5291"/>
                  </a:cubicBezTo>
                  <a:cubicBezTo>
                    <a:pt x="1943" y="5291"/>
                    <a:pt x="2113" y="5270"/>
                    <a:pt x="2280" y="5229"/>
                  </a:cubicBezTo>
                  <a:cubicBezTo>
                    <a:pt x="2767" y="5077"/>
                    <a:pt x="3222" y="4773"/>
                    <a:pt x="3526" y="4347"/>
                  </a:cubicBezTo>
                  <a:cubicBezTo>
                    <a:pt x="3526" y="4074"/>
                    <a:pt x="3222" y="2554"/>
                    <a:pt x="3283" y="1733"/>
                  </a:cubicBezTo>
                  <a:cubicBezTo>
                    <a:pt x="3314" y="1277"/>
                    <a:pt x="3192" y="457"/>
                    <a:pt x="32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a:off x="6994009" y="1752352"/>
              <a:ext cx="105274" cy="164510"/>
            </a:xfrm>
            <a:custGeom>
              <a:avLst/>
              <a:gdLst/>
              <a:ahLst/>
              <a:cxnLst/>
              <a:rect l="l" t="t" r="r" b="b"/>
              <a:pathLst>
                <a:path w="1946" h="3041" extrusionOk="0">
                  <a:moveTo>
                    <a:pt x="1581" y="1"/>
                  </a:moveTo>
                  <a:lnTo>
                    <a:pt x="1581" y="1"/>
                  </a:lnTo>
                  <a:cubicBezTo>
                    <a:pt x="1277" y="62"/>
                    <a:pt x="882" y="183"/>
                    <a:pt x="609" y="244"/>
                  </a:cubicBezTo>
                  <a:cubicBezTo>
                    <a:pt x="700" y="1217"/>
                    <a:pt x="487" y="2189"/>
                    <a:pt x="1" y="3040"/>
                  </a:cubicBezTo>
                  <a:cubicBezTo>
                    <a:pt x="457" y="3010"/>
                    <a:pt x="913" y="2828"/>
                    <a:pt x="1247" y="2463"/>
                  </a:cubicBezTo>
                  <a:cubicBezTo>
                    <a:pt x="1794" y="1794"/>
                    <a:pt x="1946" y="821"/>
                    <a:pt x="1581" y="1"/>
                  </a:cubicBezTo>
                  <a:close/>
                </a:path>
              </a:pathLst>
            </a:custGeom>
            <a:solidFill>
              <a:srgbClr val="2F130C">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a:off x="6780270" y="2385238"/>
              <a:ext cx="565698" cy="786415"/>
            </a:xfrm>
            <a:custGeom>
              <a:avLst/>
              <a:gdLst/>
              <a:ahLst/>
              <a:cxnLst/>
              <a:rect l="l" t="t" r="r" b="b"/>
              <a:pathLst>
                <a:path w="10457" h="14537" extrusionOk="0">
                  <a:moveTo>
                    <a:pt x="6251" y="0"/>
                  </a:moveTo>
                  <a:cubicBezTo>
                    <a:pt x="6194" y="0"/>
                    <a:pt x="6137" y="1"/>
                    <a:pt x="6079" y="4"/>
                  </a:cubicBezTo>
                  <a:lnTo>
                    <a:pt x="3557" y="156"/>
                  </a:lnTo>
                  <a:cubicBezTo>
                    <a:pt x="1550" y="278"/>
                    <a:pt x="0" y="1980"/>
                    <a:pt x="122" y="3986"/>
                  </a:cubicBezTo>
                  <a:cubicBezTo>
                    <a:pt x="122" y="4077"/>
                    <a:pt x="365" y="8515"/>
                    <a:pt x="365" y="8515"/>
                  </a:cubicBezTo>
                  <a:cubicBezTo>
                    <a:pt x="395" y="9062"/>
                    <a:pt x="456" y="9761"/>
                    <a:pt x="456" y="9852"/>
                  </a:cubicBezTo>
                  <a:cubicBezTo>
                    <a:pt x="694" y="11787"/>
                    <a:pt x="2389" y="14537"/>
                    <a:pt x="4229" y="14537"/>
                  </a:cubicBezTo>
                  <a:cubicBezTo>
                    <a:pt x="4268" y="14537"/>
                    <a:pt x="4307" y="14536"/>
                    <a:pt x="4347" y="14533"/>
                  </a:cubicBezTo>
                  <a:lnTo>
                    <a:pt x="6870" y="14412"/>
                  </a:lnTo>
                  <a:lnTo>
                    <a:pt x="6991" y="14412"/>
                  </a:lnTo>
                  <a:cubicBezTo>
                    <a:pt x="8298" y="14290"/>
                    <a:pt x="9453" y="13378"/>
                    <a:pt x="9879" y="12132"/>
                  </a:cubicBezTo>
                  <a:cubicBezTo>
                    <a:pt x="10244" y="11098"/>
                    <a:pt x="10456" y="10004"/>
                    <a:pt x="10456" y="8880"/>
                  </a:cubicBezTo>
                  <a:lnTo>
                    <a:pt x="10456" y="8880"/>
                  </a:lnTo>
                  <a:cubicBezTo>
                    <a:pt x="10436" y="8890"/>
                    <a:pt x="10396" y="8913"/>
                    <a:pt x="10351" y="8913"/>
                  </a:cubicBezTo>
                  <a:cubicBezTo>
                    <a:pt x="10260" y="8913"/>
                    <a:pt x="10152" y="8819"/>
                    <a:pt x="10152" y="8332"/>
                  </a:cubicBezTo>
                  <a:cubicBezTo>
                    <a:pt x="10152" y="8272"/>
                    <a:pt x="10152" y="8211"/>
                    <a:pt x="10183" y="8180"/>
                  </a:cubicBezTo>
                  <a:lnTo>
                    <a:pt x="9909" y="3439"/>
                  </a:lnTo>
                  <a:cubicBezTo>
                    <a:pt x="9791" y="1490"/>
                    <a:pt x="8182" y="0"/>
                    <a:pt x="6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6724333" y="1936445"/>
              <a:ext cx="807459" cy="958932"/>
            </a:xfrm>
            <a:custGeom>
              <a:avLst/>
              <a:gdLst/>
              <a:ahLst/>
              <a:cxnLst/>
              <a:rect l="l" t="t" r="r" b="b"/>
              <a:pathLst>
                <a:path w="14926" h="17726" extrusionOk="0">
                  <a:moveTo>
                    <a:pt x="8183" y="1"/>
                  </a:moveTo>
                  <a:cubicBezTo>
                    <a:pt x="7352" y="1"/>
                    <a:pt x="6524" y="74"/>
                    <a:pt x="5746" y="154"/>
                  </a:cubicBezTo>
                  <a:cubicBezTo>
                    <a:pt x="4591" y="276"/>
                    <a:pt x="3375" y="184"/>
                    <a:pt x="2250" y="519"/>
                  </a:cubicBezTo>
                  <a:cubicBezTo>
                    <a:pt x="214" y="1188"/>
                    <a:pt x="183" y="3802"/>
                    <a:pt x="62" y="5564"/>
                  </a:cubicBezTo>
                  <a:cubicBezTo>
                    <a:pt x="1" y="6902"/>
                    <a:pt x="1" y="8239"/>
                    <a:pt x="92" y="9577"/>
                  </a:cubicBezTo>
                  <a:cubicBezTo>
                    <a:pt x="122" y="10215"/>
                    <a:pt x="153" y="10884"/>
                    <a:pt x="214" y="11522"/>
                  </a:cubicBezTo>
                  <a:cubicBezTo>
                    <a:pt x="396" y="13133"/>
                    <a:pt x="700" y="14744"/>
                    <a:pt x="1125" y="16325"/>
                  </a:cubicBezTo>
                  <a:cubicBezTo>
                    <a:pt x="1308" y="16902"/>
                    <a:pt x="1794" y="17176"/>
                    <a:pt x="2372" y="17328"/>
                  </a:cubicBezTo>
                  <a:cubicBezTo>
                    <a:pt x="3506" y="17589"/>
                    <a:pt x="4656" y="17726"/>
                    <a:pt x="5811" y="17726"/>
                  </a:cubicBezTo>
                  <a:cubicBezTo>
                    <a:pt x="6265" y="17726"/>
                    <a:pt x="6720" y="17705"/>
                    <a:pt x="7174" y="17662"/>
                  </a:cubicBezTo>
                  <a:cubicBezTo>
                    <a:pt x="7995" y="17632"/>
                    <a:pt x="8785" y="17540"/>
                    <a:pt x="9606" y="17449"/>
                  </a:cubicBezTo>
                  <a:cubicBezTo>
                    <a:pt x="9971" y="17388"/>
                    <a:pt x="11278" y="17449"/>
                    <a:pt x="11460" y="17054"/>
                  </a:cubicBezTo>
                  <a:cubicBezTo>
                    <a:pt x="11490" y="16993"/>
                    <a:pt x="11521" y="16902"/>
                    <a:pt x="11521" y="16841"/>
                  </a:cubicBezTo>
                  <a:cubicBezTo>
                    <a:pt x="11794" y="14288"/>
                    <a:pt x="12281" y="11735"/>
                    <a:pt x="12767" y="9212"/>
                  </a:cubicBezTo>
                  <a:cubicBezTo>
                    <a:pt x="13162" y="7115"/>
                    <a:pt x="14925" y="3224"/>
                    <a:pt x="12919" y="1491"/>
                  </a:cubicBezTo>
                  <a:cubicBezTo>
                    <a:pt x="11592" y="307"/>
                    <a:pt x="9881" y="1"/>
                    <a:pt x="8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6926603" y="1498364"/>
              <a:ext cx="213793" cy="364238"/>
            </a:xfrm>
            <a:custGeom>
              <a:avLst/>
              <a:gdLst/>
              <a:ahLst/>
              <a:cxnLst/>
              <a:rect l="l" t="t" r="r" b="b"/>
              <a:pathLst>
                <a:path w="3952" h="6733" extrusionOk="0">
                  <a:moveTo>
                    <a:pt x="2100" y="0"/>
                  </a:moveTo>
                  <a:cubicBezTo>
                    <a:pt x="1346" y="0"/>
                    <a:pt x="594" y="428"/>
                    <a:pt x="274" y="1261"/>
                  </a:cubicBezTo>
                  <a:cubicBezTo>
                    <a:pt x="183" y="1474"/>
                    <a:pt x="122" y="1717"/>
                    <a:pt x="122" y="1960"/>
                  </a:cubicBezTo>
                  <a:lnTo>
                    <a:pt x="92" y="4817"/>
                  </a:lnTo>
                  <a:cubicBezTo>
                    <a:pt x="61" y="4848"/>
                    <a:pt x="31" y="4848"/>
                    <a:pt x="0" y="4878"/>
                  </a:cubicBezTo>
                  <a:lnTo>
                    <a:pt x="0" y="4939"/>
                  </a:lnTo>
                  <a:cubicBezTo>
                    <a:pt x="0" y="4939"/>
                    <a:pt x="0" y="4969"/>
                    <a:pt x="0" y="4969"/>
                  </a:cubicBezTo>
                  <a:lnTo>
                    <a:pt x="0" y="5000"/>
                  </a:lnTo>
                  <a:lnTo>
                    <a:pt x="0" y="5061"/>
                  </a:lnTo>
                  <a:cubicBezTo>
                    <a:pt x="0" y="5091"/>
                    <a:pt x="0" y="5121"/>
                    <a:pt x="0" y="5152"/>
                  </a:cubicBezTo>
                  <a:cubicBezTo>
                    <a:pt x="0" y="5182"/>
                    <a:pt x="0" y="5212"/>
                    <a:pt x="0" y="5243"/>
                  </a:cubicBezTo>
                  <a:lnTo>
                    <a:pt x="0" y="5273"/>
                  </a:lnTo>
                  <a:lnTo>
                    <a:pt x="0" y="5304"/>
                  </a:lnTo>
                  <a:lnTo>
                    <a:pt x="31" y="5364"/>
                  </a:lnTo>
                  <a:cubicBezTo>
                    <a:pt x="31" y="5425"/>
                    <a:pt x="61" y="5486"/>
                    <a:pt x="92" y="5547"/>
                  </a:cubicBezTo>
                  <a:cubicBezTo>
                    <a:pt x="92" y="5577"/>
                    <a:pt x="92" y="5577"/>
                    <a:pt x="92" y="5608"/>
                  </a:cubicBezTo>
                  <a:cubicBezTo>
                    <a:pt x="152" y="5729"/>
                    <a:pt x="244" y="5851"/>
                    <a:pt x="304" y="5972"/>
                  </a:cubicBezTo>
                  <a:lnTo>
                    <a:pt x="365" y="6033"/>
                  </a:lnTo>
                  <a:lnTo>
                    <a:pt x="396" y="6064"/>
                  </a:lnTo>
                  <a:cubicBezTo>
                    <a:pt x="426" y="6094"/>
                    <a:pt x="426" y="6124"/>
                    <a:pt x="456" y="6124"/>
                  </a:cubicBezTo>
                  <a:cubicBezTo>
                    <a:pt x="517" y="6185"/>
                    <a:pt x="548" y="6216"/>
                    <a:pt x="608" y="6276"/>
                  </a:cubicBezTo>
                  <a:lnTo>
                    <a:pt x="669" y="6337"/>
                  </a:lnTo>
                  <a:cubicBezTo>
                    <a:pt x="760" y="6398"/>
                    <a:pt x="882" y="6459"/>
                    <a:pt x="973" y="6520"/>
                  </a:cubicBezTo>
                  <a:cubicBezTo>
                    <a:pt x="1064" y="6580"/>
                    <a:pt x="1155" y="6611"/>
                    <a:pt x="1247" y="6641"/>
                  </a:cubicBezTo>
                  <a:lnTo>
                    <a:pt x="1307" y="6671"/>
                  </a:lnTo>
                  <a:lnTo>
                    <a:pt x="1399" y="6671"/>
                  </a:lnTo>
                  <a:lnTo>
                    <a:pt x="1459" y="6702"/>
                  </a:lnTo>
                  <a:cubicBezTo>
                    <a:pt x="1611" y="6732"/>
                    <a:pt x="1733" y="6732"/>
                    <a:pt x="1885" y="6732"/>
                  </a:cubicBezTo>
                  <a:lnTo>
                    <a:pt x="2037" y="6732"/>
                  </a:lnTo>
                  <a:cubicBezTo>
                    <a:pt x="2402" y="6732"/>
                    <a:pt x="2736" y="6611"/>
                    <a:pt x="3040" y="6428"/>
                  </a:cubicBezTo>
                  <a:cubicBezTo>
                    <a:pt x="3587" y="6064"/>
                    <a:pt x="3921" y="5456"/>
                    <a:pt x="3952" y="4787"/>
                  </a:cubicBezTo>
                  <a:lnTo>
                    <a:pt x="3952" y="4301"/>
                  </a:lnTo>
                  <a:lnTo>
                    <a:pt x="3952" y="2933"/>
                  </a:lnTo>
                  <a:lnTo>
                    <a:pt x="3952" y="2507"/>
                  </a:lnTo>
                  <a:lnTo>
                    <a:pt x="3952" y="1899"/>
                  </a:lnTo>
                  <a:lnTo>
                    <a:pt x="3952" y="1808"/>
                  </a:lnTo>
                  <a:cubicBezTo>
                    <a:pt x="3952" y="1808"/>
                    <a:pt x="3952" y="1778"/>
                    <a:pt x="3952" y="1778"/>
                  </a:cubicBezTo>
                  <a:lnTo>
                    <a:pt x="3952" y="1717"/>
                  </a:lnTo>
                  <a:cubicBezTo>
                    <a:pt x="3921" y="1717"/>
                    <a:pt x="3921" y="1717"/>
                    <a:pt x="3952" y="1687"/>
                  </a:cubicBezTo>
                  <a:lnTo>
                    <a:pt x="3952" y="1656"/>
                  </a:lnTo>
                  <a:lnTo>
                    <a:pt x="3952" y="1626"/>
                  </a:lnTo>
                  <a:lnTo>
                    <a:pt x="3952" y="1595"/>
                  </a:lnTo>
                  <a:cubicBezTo>
                    <a:pt x="3952" y="1565"/>
                    <a:pt x="3952" y="1565"/>
                    <a:pt x="3952" y="1565"/>
                  </a:cubicBezTo>
                  <a:lnTo>
                    <a:pt x="3952" y="1474"/>
                  </a:lnTo>
                  <a:lnTo>
                    <a:pt x="3952" y="1443"/>
                  </a:lnTo>
                  <a:lnTo>
                    <a:pt x="3952" y="1413"/>
                  </a:lnTo>
                  <a:lnTo>
                    <a:pt x="3952" y="1352"/>
                  </a:lnTo>
                  <a:cubicBezTo>
                    <a:pt x="3952" y="1352"/>
                    <a:pt x="3952" y="1352"/>
                    <a:pt x="3952" y="1322"/>
                  </a:cubicBezTo>
                  <a:lnTo>
                    <a:pt x="3952" y="1291"/>
                  </a:lnTo>
                  <a:cubicBezTo>
                    <a:pt x="3952" y="1261"/>
                    <a:pt x="3952" y="1261"/>
                    <a:pt x="3952" y="1261"/>
                  </a:cubicBezTo>
                  <a:cubicBezTo>
                    <a:pt x="3921" y="1231"/>
                    <a:pt x="3921" y="1200"/>
                    <a:pt x="3891" y="1170"/>
                  </a:cubicBezTo>
                  <a:lnTo>
                    <a:pt x="3891" y="1109"/>
                  </a:lnTo>
                  <a:lnTo>
                    <a:pt x="3830" y="1048"/>
                  </a:lnTo>
                  <a:cubicBezTo>
                    <a:pt x="3457" y="344"/>
                    <a:pt x="2777" y="0"/>
                    <a:pt x="2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7104205" y="1655355"/>
              <a:ext cx="95428" cy="82120"/>
            </a:xfrm>
            <a:custGeom>
              <a:avLst/>
              <a:gdLst/>
              <a:ahLst/>
              <a:cxnLst/>
              <a:rect l="l" t="t" r="r" b="b"/>
              <a:pathLst>
                <a:path w="1764" h="1518" extrusionOk="0">
                  <a:moveTo>
                    <a:pt x="1003" y="0"/>
                  </a:moveTo>
                  <a:cubicBezTo>
                    <a:pt x="335" y="0"/>
                    <a:pt x="0" y="821"/>
                    <a:pt x="456" y="1307"/>
                  </a:cubicBezTo>
                  <a:cubicBezTo>
                    <a:pt x="611" y="1452"/>
                    <a:pt x="799" y="1517"/>
                    <a:pt x="984" y="1517"/>
                  </a:cubicBezTo>
                  <a:cubicBezTo>
                    <a:pt x="1381" y="1517"/>
                    <a:pt x="1763" y="1217"/>
                    <a:pt x="1763" y="760"/>
                  </a:cubicBezTo>
                  <a:cubicBezTo>
                    <a:pt x="1763" y="335"/>
                    <a:pt x="1429" y="0"/>
                    <a:pt x="10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6727633" y="3041495"/>
              <a:ext cx="587066" cy="1367098"/>
            </a:xfrm>
            <a:custGeom>
              <a:avLst/>
              <a:gdLst/>
              <a:ahLst/>
              <a:cxnLst/>
              <a:rect l="l" t="t" r="r" b="b"/>
              <a:pathLst>
                <a:path w="10852" h="25271" extrusionOk="0">
                  <a:moveTo>
                    <a:pt x="10852" y="1"/>
                  </a:moveTo>
                  <a:lnTo>
                    <a:pt x="10852" y="1"/>
                  </a:lnTo>
                  <a:cubicBezTo>
                    <a:pt x="9210" y="153"/>
                    <a:pt x="6657" y="1338"/>
                    <a:pt x="5016" y="1612"/>
                  </a:cubicBezTo>
                  <a:lnTo>
                    <a:pt x="4894" y="1642"/>
                  </a:lnTo>
                  <a:lnTo>
                    <a:pt x="4438" y="3740"/>
                  </a:lnTo>
                  <a:cubicBezTo>
                    <a:pt x="3314" y="7174"/>
                    <a:pt x="1429" y="14469"/>
                    <a:pt x="1" y="25047"/>
                  </a:cubicBezTo>
                  <a:cubicBezTo>
                    <a:pt x="293" y="25206"/>
                    <a:pt x="687" y="25270"/>
                    <a:pt x="1104" y="25270"/>
                  </a:cubicBezTo>
                  <a:cubicBezTo>
                    <a:pt x="2204" y="25270"/>
                    <a:pt x="3466" y="24822"/>
                    <a:pt x="3466" y="24469"/>
                  </a:cubicBezTo>
                  <a:cubicBezTo>
                    <a:pt x="3466" y="24469"/>
                    <a:pt x="4925" y="15867"/>
                    <a:pt x="5685" y="12433"/>
                  </a:cubicBezTo>
                  <a:lnTo>
                    <a:pt x="108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6804938" y="2918207"/>
              <a:ext cx="657772" cy="1348380"/>
            </a:xfrm>
            <a:custGeom>
              <a:avLst/>
              <a:gdLst/>
              <a:ahLst/>
              <a:cxnLst/>
              <a:rect l="l" t="t" r="r" b="b"/>
              <a:pathLst>
                <a:path w="12159" h="24925" extrusionOk="0">
                  <a:moveTo>
                    <a:pt x="0" y="0"/>
                  </a:moveTo>
                  <a:cubicBezTo>
                    <a:pt x="152" y="5016"/>
                    <a:pt x="5046" y="15441"/>
                    <a:pt x="9575" y="24925"/>
                  </a:cubicBezTo>
                  <a:cubicBezTo>
                    <a:pt x="10791" y="24712"/>
                    <a:pt x="11794" y="23131"/>
                    <a:pt x="12158" y="22645"/>
                  </a:cubicBezTo>
                  <a:cubicBezTo>
                    <a:pt x="12158" y="22645"/>
                    <a:pt x="8906" y="15016"/>
                    <a:pt x="7660" y="11763"/>
                  </a:cubicBezTo>
                  <a:lnTo>
                    <a:pt x="4681" y="2189"/>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6989086" y="1746401"/>
              <a:ext cx="98728" cy="69191"/>
            </a:xfrm>
            <a:custGeom>
              <a:avLst/>
              <a:gdLst/>
              <a:ahLst/>
              <a:cxnLst/>
              <a:rect l="l" t="t" r="r" b="b"/>
              <a:pathLst>
                <a:path w="1825" h="1279" extrusionOk="0">
                  <a:moveTo>
                    <a:pt x="1255" y="0"/>
                  </a:moveTo>
                  <a:cubicBezTo>
                    <a:pt x="1128" y="0"/>
                    <a:pt x="998" y="38"/>
                    <a:pt x="882" y="111"/>
                  </a:cubicBezTo>
                  <a:cubicBezTo>
                    <a:pt x="700" y="232"/>
                    <a:pt x="0" y="992"/>
                    <a:pt x="274" y="1235"/>
                  </a:cubicBezTo>
                  <a:cubicBezTo>
                    <a:pt x="339" y="1257"/>
                    <a:pt x="403" y="1278"/>
                    <a:pt x="467" y="1278"/>
                  </a:cubicBezTo>
                  <a:cubicBezTo>
                    <a:pt x="494" y="1278"/>
                    <a:pt x="521" y="1275"/>
                    <a:pt x="548" y="1266"/>
                  </a:cubicBezTo>
                  <a:cubicBezTo>
                    <a:pt x="791" y="1235"/>
                    <a:pt x="1064" y="1205"/>
                    <a:pt x="1307" y="1144"/>
                  </a:cubicBezTo>
                  <a:cubicBezTo>
                    <a:pt x="1490" y="1144"/>
                    <a:pt x="1672" y="1023"/>
                    <a:pt x="1763" y="901"/>
                  </a:cubicBezTo>
                  <a:cubicBezTo>
                    <a:pt x="1824" y="810"/>
                    <a:pt x="1824" y="719"/>
                    <a:pt x="1824" y="627"/>
                  </a:cubicBezTo>
                  <a:cubicBezTo>
                    <a:pt x="1824" y="445"/>
                    <a:pt x="1763" y="293"/>
                    <a:pt x="1642" y="141"/>
                  </a:cubicBezTo>
                  <a:cubicBezTo>
                    <a:pt x="1531" y="46"/>
                    <a:pt x="1394" y="0"/>
                    <a:pt x="1255" y="0"/>
                  </a:cubicBezTo>
                  <a:close/>
                </a:path>
              </a:pathLst>
            </a:custGeom>
            <a:solidFill>
              <a:srgbClr val="2F13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7013754" y="1746401"/>
              <a:ext cx="67460" cy="30673"/>
            </a:xfrm>
            <a:custGeom>
              <a:avLst/>
              <a:gdLst/>
              <a:ahLst/>
              <a:cxnLst/>
              <a:rect l="l" t="t" r="r" b="b"/>
              <a:pathLst>
                <a:path w="1247" h="567" extrusionOk="0">
                  <a:moveTo>
                    <a:pt x="799" y="0"/>
                  </a:moveTo>
                  <a:cubicBezTo>
                    <a:pt x="672" y="0"/>
                    <a:pt x="542" y="38"/>
                    <a:pt x="426" y="111"/>
                  </a:cubicBezTo>
                  <a:cubicBezTo>
                    <a:pt x="274" y="232"/>
                    <a:pt x="122" y="384"/>
                    <a:pt x="0" y="567"/>
                  </a:cubicBezTo>
                  <a:cubicBezTo>
                    <a:pt x="426" y="567"/>
                    <a:pt x="882" y="445"/>
                    <a:pt x="1247" y="232"/>
                  </a:cubicBezTo>
                  <a:cubicBezTo>
                    <a:pt x="1247" y="202"/>
                    <a:pt x="1216" y="172"/>
                    <a:pt x="1186" y="141"/>
                  </a:cubicBezTo>
                  <a:cubicBezTo>
                    <a:pt x="1075" y="46"/>
                    <a:pt x="938"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a:off x="6772047" y="1447512"/>
              <a:ext cx="417687" cy="250634"/>
            </a:xfrm>
            <a:custGeom>
              <a:avLst/>
              <a:gdLst/>
              <a:ahLst/>
              <a:cxnLst/>
              <a:rect l="l" t="t" r="r" b="b"/>
              <a:pathLst>
                <a:path w="7721" h="4633" extrusionOk="0">
                  <a:moveTo>
                    <a:pt x="5354" y="0"/>
                  </a:moveTo>
                  <a:cubicBezTo>
                    <a:pt x="5065" y="0"/>
                    <a:pt x="4774" y="55"/>
                    <a:pt x="4499" y="165"/>
                  </a:cubicBezTo>
                  <a:cubicBezTo>
                    <a:pt x="3739" y="499"/>
                    <a:pt x="3101" y="1016"/>
                    <a:pt x="2645" y="1715"/>
                  </a:cubicBezTo>
                  <a:cubicBezTo>
                    <a:pt x="2553" y="1806"/>
                    <a:pt x="2371" y="1897"/>
                    <a:pt x="2310" y="2019"/>
                  </a:cubicBezTo>
                  <a:cubicBezTo>
                    <a:pt x="1933" y="1783"/>
                    <a:pt x="1518" y="1565"/>
                    <a:pt x="1110" y="1565"/>
                  </a:cubicBezTo>
                  <a:cubicBezTo>
                    <a:pt x="992" y="1565"/>
                    <a:pt x="876" y="1583"/>
                    <a:pt x="760" y="1624"/>
                  </a:cubicBezTo>
                  <a:cubicBezTo>
                    <a:pt x="274" y="1836"/>
                    <a:pt x="0" y="2353"/>
                    <a:pt x="61" y="2870"/>
                  </a:cubicBezTo>
                  <a:cubicBezTo>
                    <a:pt x="122" y="3873"/>
                    <a:pt x="1094" y="4633"/>
                    <a:pt x="2067" y="4633"/>
                  </a:cubicBezTo>
                  <a:cubicBezTo>
                    <a:pt x="3070" y="4572"/>
                    <a:pt x="3982" y="3994"/>
                    <a:pt x="4468" y="3113"/>
                  </a:cubicBezTo>
                  <a:cubicBezTo>
                    <a:pt x="4553" y="3128"/>
                    <a:pt x="4637" y="3135"/>
                    <a:pt x="4719" y="3135"/>
                  </a:cubicBezTo>
                  <a:cubicBezTo>
                    <a:pt x="5323" y="3135"/>
                    <a:pt x="5866" y="2755"/>
                    <a:pt x="6079" y="2140"/>
                  </a:cubicBezTo>
                  <a:lnTo>
                    <a:pt x="6079" y="2140"/>
                  </a:lnTo>
                  <a:cubicBezTo>
                    <a:pt x="5897" y="2687"/>
                    <a:pt x="5897" y="3295"/>
                    <a:pt x="6049" y="3842"/>
                  </a:cubicBezTo>
                  <a:cubicBezTo>
                    <a:pt x="6110" y="4055"/>
                    <a:pt x="6323" y="4207"/>
                    <a:pt x="6566" y="4207"/>
                  </a:cubicBezTo>
                  <a:cubicBezTo>
                    <a:pt x="7143" y="4086"/>
                    <a:pt x="7599" y="3599"/>
                    <a:pt x="7660" y="3022"/>
                  </a:cubicBezTo>
                  <a:cubicBezTo>
                    <a:pt x="7721" y="2414"/>
                    <a:pt x="7599" y="1836"/>
                    <a:pt x="7326" y="1320"/>
                  </a:cubicBezTo>
                  <a:cubicBezTo>
                    <a:pt x="7204" y="1016"/>
                    <a:pt x="6991" y="742"/>
                    <a:pt x="6778" y="499"/>
                  </a:cubicBezTo>
                  <a:cubicBezTo>
                    <a:pt x="6371" y="169"/>
                    <a:pt x="5865" y="0"/>
                    <a:pt x="5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a:off x="5739382" y="4376730"/>
              <a:ext cx="401295" cy="258207"/>
            </a:xfrm>
            <a:custGeom>
              <a:avLst/>
              <a:gdLst/>
              <a:ahLst/>
              <a:cxnLst/>
              <a:rect l="l" t="t" r="r" b="b"/>
              <a:pathLst>
                <a:path w="7418" h="4773" extrusionOk="0">
                  <a:moveTo>
                    <a:pt x="1" y="0"/>
                  </a:moveTo>
                  <a:lnTo>
                    <a:pt x="1" y="4772"/>
                  </a:lnTo>
                  <a:lnTo>
                    <a:pt x="7417" y="4772"/>
                  </a:lnTo>
                  <a:cubicBezTo>
                    <a:pt x="6870" y="3769"/>
                    <a:pt x="5958" y="3009"/>
                    <a:pt x="4834" y="2705"/>
                  </a:cubicBezTo>
                  <a:cubicBezTo>
                    <a:pt x="4287" y="2584"/>
                    <a:pt x="3709" y="2432"/>
                    <a:pt x="3162" y="2219"/>
                  </a:cubicBezTo>
                  <a:cubicBezTo>
                    <a:pt x="2402" y="1793"/>
                    <a:pt x="1976" y="942"/>
                    <a:pt x="2098" y="61"/>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5739382" y="4437536"/>
              <a:ext cx="401295" cy="197402"/>
            </a:xfrm>
            <a:custGeom>
              <a:avLst/>
              <a:gdLst/>
              <a:ahLst/>
              <a:cxnLst/>
              <a:rect l="l" t="t" r="r" b="b"/>
              <a:pathLst>
                <a:path w="7418" h="3649" extrusionOk="0">
                  <a:moveTo>
                    <a:pt x="2220" y="1"/>
                  </a:moveTo>
                  <a:cubicBezTo>
                    <a:pt x="2068" y="214"/>
                    <a:pt x="1916" y="426"/>
                    <a:pt x="1764" y="639"/>
                  </a:cubicBezTo>
                  <a:cubicBezTo>
                    <a:pt x="1612" y="852"/>
                    <a:pt x="1429" y="1004"/>
                    <a:pt x="1247" y="1156"/>
                  </a:cubicBezTo>
                  <a:cubicBezTo>
                    <a:pt x="1091" y="1245"/>
                    <a:pt x="903" y="1301"/>
                    <a:pt x="718" y="1301"/>
                  </a:cubicBezTo>
                  <a:cubicBezTo>
                    <a:pt x="650" y="1301"/>
                    <a:pt x="583" y="1294"/>
                    <a:pt x="517" y="1277"/>
                  </a:cubicBezTo>
                  <a:cubicBezTo>
                    <a:pt x="335" y="1247"/>
                    <a:pt x="183" y="1186"/>
                    <a:pt x="1" y="1065"/>
                  </a:cubicBezTo>
                  <a:lnTo>
                    <a:pt x="1" y="3648"/>
                  </a:lnTo>
                  <a:lnTo>
                    <a:pt x="7417" y="3648"/>
                  </a:lnTo>
                  <a:cubicBezTo>
                    <a:pt x="6870" y="2645"/>
                    <a:pt x="5958" y="1885"/>
                    <a:pt x="4834" y="1581"/>
                  </a:cubicBezTo>
                  <a:cubicBezTo>
                    <a:pt x="4287" y="1460"/>
                    <a:pt x="3709" y="1308"/>
                    <a:pt x="3162" y="1095"/>
                  </a:cubicBezTo>
                  <a:cubicBezTo>
                    <a:pt x="2736" y="852"/>
                    <a:pt x="2402" y="487"/>
                    <a:pt x="2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5721313" y="4615138"/>
              <a:ext cx="430887" cy="41168"/>
            </a:xfrm>
            <a:custGeom>
              <a:avLst/>
              <a:gdLst/>
              <a:ahLst/>
              <a:cxnLst/>
              <a:rect l="l" t="t" r="r" b="b"/>
              <a:pathLst>
                <a:path w="7965" h="761" extrusionOk="0">
                  <a:moveTo>
                    <a:pt x="396" y="0"/>
                  </a:moveTo>
                  <a:cubicBezTo>
                    <a:pt x="183" y="0"/>
                    <a:pt x="0" y="183"/>
                    <a:pt x="0" y="396"/>
                  </a:cubicBezTo>
                  <a:cubicBezTo>
                    <a:pt x="0" y="608"/>
                    <a:pt x="183" y="760"/>
                    <a:pt x="396" y="760"/>
                  </a:cubicBezTo>
                  <a:lnTo>
                    <a:pt x="7569" y="760"/>
                  </a:lnTo>
                  <a:cubicBezTo>
                    <a:pt x="7782" y="760"/>
                    <a:pt x="7964" y="608"/>
                    <a:pt x="7964" y="396"/>
                  </a:cubicBezTo>
                  <a:cubicBezTo>
                    <a:pt x="7964" y="183"/>
                    <a:pt x="7782" y="0"/>
                    <a:pt x="7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5838055" y="4435480"/>
              <a:ext cx="85582" cy="83094"/>
            </a:xfrm>
            <a:custGeom>
              <a:avLst/>
              <a:gdLst/>
              <a:ahLst/>
              <a:cxnLst/>
              <a:rect l="l" t="t" r="r" b="b"/>
              <a:pathLst>
                <a:path w="1582" h="1536" extrusionOk="0">
                  <a:moveTo>
                    <a:pt x="1342" y="1"/>
                  </a:moveTo>
                  <a:cubicBezTo>
                    <a:pt x="1292" y="1"/>
                    <a:pt x="1247" y="24"/>
                    <a:pt x="1216" y="69"/>
                  </a:cubicBezTo>
                  <a:lnTo>
                    <a:pt x="61" y="1194"/>
                  </a:lnTo>
                  <a:cubicBezTo>
                    <a:pt x="0" y="1285"/>
                    <a:pt x="0" y="1407"/>
                    <a:pt x="61" y="1467"/>
                  </a:cubicBezTo>
                  <a:cubicBezTo>
                    <a:pt x="107" y="1513"/>
                    <a:pt x="160" y="1536"/>
                    <a:pt x="213" y="1536"/>
                  </a:cubicBezTo>
                  <a:cubicBezTo>
                    <a:pt x="266" y="1536"/>
                    <a:pt x="320" y="1513"/>
                    <a:pt x="365" y="1467"/>
                  </a:cubicBezTo>
                  <a:lnTo>
                    <a:pt x="1490" y="343"/>
                  </a:lnTo>
                  <a:cubicBezTo>
                    <a:pt x="1581" y="252"/>
                    <a:pt x="1581" y="130"/>
                    <a:pt x="1490" y="69"/>
                  </a:cubicBezTo>
                  <a:cubicBezTo>
                    <a:pt x="1444" y="24"/>
                    <a:pt x="1391" y="1"/>
                    <a:pt x="1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5877492" y="4463016"/>
              <a:ext cx="85582" cy="82931"/>
            </a:xfrm>
            <a:custGeom>
              <a:avLst/>
              <a:gdLst/>
              <a:ahLst/>
              <a:cxnLst/>
              <a:rect l="l" t="t" r="r" b="b"/>
              <a:pathLst>
                <a:path w="1582" h="1533" extrusionOk="0">
                  <a:moveTo>
                    <a:pt x="1342" y="1"/>
                  </a:moveTo>
                  <a:cubicBezTo>
                    <a:pt x="1293" y="1"/>
                    <a:pt x="1247" y="16"/>
                    <a:pt x="1217" y="46"/>
                  </a:cubicBezTo>
                  <a:lnTo>
                    <a:pt x="62" y="1202"/>
                  </a:lnTo>
                  <a:cubicBezTo>
                    <a:pt x="1" y="1262"/>
                    <a:pt x="1" y="1414"/>
                    <a:pt x="62" y="1475"/>
                  </a:cubicBezTo>
                  <a:cubicBezTo>
                    <a:pt x="103" y="1516"/>
                    <a:pt x="150" y="1533"/>
                    <a:pt x="198" y="1533"/>
                  </a:cubicBezTo>
                  <a:cubicBezTo>
                    <a:pt x="257" y="1533"/>
                    <a:pt x="316" y="1508"/>
                    <a:pt x="366" y="1475"/>
                  </a:cubicBezTo>
                  <a:lnTo>
                    <a:pt x="1490" y="350"/>
                  </a:lnTo>
                  <a:cubicBezTo>
                    <a:pt x="1582" y="259"/>
                    <a:pt x="1582" y="138"/>
                    <a:pt x="1490" y="46"/>
                  </a:cubicBezTo>
                  <a:cubicBezTo>
                    <a:pt x="1445" y="16"/>
                    <a:pt x="1392" y="1"/>
                    <a:pt x="1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5094811" y="4386576"/>
              <a:ext cx="401295" cy="256584"/>
            </a:xfrm>
            <a:custGeom>
              <a:avLst/>
              <a:gdLst/>
              <a:ahLst/>
              <a:cxnLst/>
              <a:rect l="l" t="t" r="r" b="b"/>
              <a:pathLst>
                <a:path w="7418" h="4743" extrusionOk="0">
                  <a:moveTo>
                    <a:pt x="7417" y="0"/>
                  </a:moveTo>
                  <a:lnTo>
                    <a:pt x="5320" y="31"/>
                  </a:lnTo>
                  <a:cubicBezTo>
                    <a:pt x="5441" y="912"/>
                    <a:pt x="4986" y="1763"/>
                    <a:pt x="4226" y="2189"/>
                  </a:cubicBezTo>
                  <a:cubicBezTo>
                    <a:pt x="3679" y="2402"/>
                    <a:pt x="3131" y="2554"/>
                    <a:pt x="2554" y="2645"/>
                  </a:cubicBezTo>
                  <a:cubicBezTo>
                    <a:pt x="1460" y="2979"/>
                    <a:pt x="517" y="3739"/>
                    <a:pt x="1" y="4742"/>
                  </a:cubicBezTo>
                  <a:lnTo>
                    <a:pt x="7417" y="4742"/>
                  </a:lnTo>
                  <a:lnTo>
                    <a:pt x="74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5094811" y="4445759"/>
              <a:ext cx="399618" cy="197402"/>
            </a:xfrm>
            <a:custGeom>
              <a:avLst/>
              <a:gdLst/>
              <a:ahLst/>
              <a:cxnLst/>
              <a:rect l="l" t="t" r="r" b="b"/>
              <a:pathLst>
                <a:path w="7387" h="3649" extrusionOk="0">
                  <a:moveTo>
                    <a:pt x="5198" y="1"/>
                  </a:moveTo>
                  <a:cubicBezTo>
                    <a:pt x="5016" y="457"/>
                    <a:pt x="4651" y="852"/>
                    <a:pt x="4226" y="1095"/>
                  </a:cubicBezTo>
                  <a:cubicBezTo>
                    <a:pt x="3679" y="1308"/>
                    <a:pt x="3131" y="1460"/>
                    <a:pt x="2554" y="1551"/>
                  </a:cubicBezTo>
                  <a:cubicBezTo>
                    <a:pt x="1460" y="1855"/>
                    <a:pt x="517" y="2615"/>
                    <a:pt x="1" y="3648"/>
                  </a:cubicBezTo>
                  <a:lnTo>
                    <a:pt x="7387" y="3648"/>
                  </a:lnTo>
                  <a:lnTo>
                    <a:pt x="7387" y="1065"/>
                  </a:lnTo>
                  <a:cubicBezTo>
                    <a:pt x="7235" y="1156"/>
                    <a:pt x="7052" y="1247"/>
                    <a:pt x="6870" y="1277"/>
                  </a:cubicBezTo>
                  <a:cubicBezTo>
                    <a:pt x="6815" y="1284"/>
                    <a:pt x="6761" y="1288"/>
                    <a:pt x="6706" y="1288"/>
                  </a:cubicBezTo>
                  <a:cubicBezTo>
                    <a:pt x="6519" y="1288"/>
                    <a:pt x="6336" y="1243"/>
                    <a:pt x="6171" y="1125"/>
                  </a:cubicBezTo>
                  <a:cubicBezTo>
                    <a:pt x="5958" y="1004"/>
                    <a:pt x="5776" y="821"/>
                    <a:pt x="5624" y="609"/>
                  </a:cubicBezTo>
                  <a:cubicBezTo>
                    <a:pt x="5472" y="426"/>
                    <a:pt x="5320" y="213"/>
                    <a:pt x="5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5083289" y="4623361"/>
              <a:ext cx="430887" cy="41168"/>
            </a:xfrm>
            <a:custGeom>
              <a:avLst/>
              <a:gdLst/>
              <a:ahLst/>
              <a:cxnLst/>
              <a:rect l="l" t="t" r="r" b="b"/>
              <a:pathLst>
                <a:path w="7965" h="761" extrusionOk="0">
                  <a:moveTo>
                    <a:pt x="366" y="0"/>
                  </a:moveTo>
                  <a:cubicBezTo>
                    <a:pt x="153" y="0"/>
                    <a:pt x="1" y="183"/>
                    <a:pt x="1" y="396"/>
                  </a:cubicBezTo>
                  <a:cubicBezTo>
                    <a:pt x="1" y="608"/>
                    <a:pt x="153" y="760"/>
                    <a:pt x="366" y="760"/>
                  </a:cubicBezTo>
                  <a:lnTo>
                    <a:pt x="7569" y="760"/>
                  </a:lnTo>
                  <a:cubicBezTo>
                    <a:pt x="7782" y="760"/>
                    <a:pt x="7965" y="608"/>
                    <a:pt x="7965" y="396"/>
                  </a:cubicBezTo>
                  <a:cubicBezTo>
                    <a:pt x="7965" y="183"/>
                    <a:pt x="7782" y="0"/>
                    <a:pt x="7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5311850" y="4443703"/>
              <a:ext cx="85582" cy="83094"/>
            </a:xfrm>
            <a:custGeom>
              <a:avLst/>
              <a:gdLst/>
              <a:ahLst/>
              <a:cxnLst/>
              <a:rect l="l" t="t" r="r" b="b"/>
              <a:pathLst>
                <a:path w="1582" h="1536" extrusionOk="0">
                  <a:moveTo>
                    <a:pt x="214" y="1"/>
                  </a:moveTo>
                  <a:cubicBezTo>
                    <a:pt x="160" y="1"/>
                    <a:pt x="107" y="24"/>
                    <a:pt x="62" y="69"/>
                  </a:cubicBezTo>
                  <a:cubicBezTo>
                    <a:pt x="1" y="160"/>
                    <a:pt x="1" y="282"/>
                    <a:pt x="62" y="343"/>
                  </a:cubicBezTo>
                  <a:lnTo>
                    <a:pt x="1217" y="1467"/>
                  </a:lnTo>
                  <a:cubicBezTo>
                    <a:pt x="1247" y="1513"/>
                    <a:pt x="1293" y="1536"/>
                    <a:pt x="1342" y="1536"/>
                  </a:cubicBezTo>
                  <a:cubicBezTo>
                    <a:pt x="1391" y="1536"/>
                    <a:pt x="1445" y="1513"/>
                    <a:pt x="1490" y="1467"/>
                  </a:cubicBezTo>
                  <a:cubicBezTo>
                    <a:pt x="1581" y="1407"/>
                    <a:pt x="1581" y="1255"/>
                    <a:pt x="1490" y="1194"/>
                  </a:cubicBezTo>
                  <a:lnTo>
                    <a:pt x="366" y="69"/>
                  </a:lnTo>
                  <a:cubicBezTo>
                    <a:pt x="320" y="24"/>
                    <a:pt x="267"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5272413" y="4471239"/>
              <a:ext cx="85528" cy="82931"/>
            </a:xfrm>
            <a:custGeom>
              <a:avLst/>
              <a:gdLst/>
              <a:ahLst/>
              <a:cxnLst/>
              <a:rect l="l" t="t" r="r" b="b"/>
              <a:pathLst>
                <a:path w="1581" h="1533" extrusionOk="0">
                  <a:moveTo>
                    <a:pt x="217" y="1"/>
                  </a:moveTo>
                  <a:cubicBezTo>
                    <a:pt x="168" y="1"/>
                    <a:pt x="122" y="16"/>
                    <a:pt x="92" y="46"/>
                  </a:cubicBezTo>
                  <a:cubicBezTo>
                    <a:pt x="0" y="138"/>
                    <a:pt x="0" y="259"/>
                    <a:pt x="92" y="350"/>
                  </a:cubicBezTo>
                  <a:lnTo>
                    <a:pt x="1216" y="1475"/>
                  </a:lnTo>
                  <a:cubicBezTo>
                    <a:pt x="1257" y="1516"/>
                    <a:pt x="1305" y="1533"/>
                    <a:pt x="1350" y="1533"/>
                  </a:cubicBezTo>
                  <a:cubicBezTo>
                    <a:pt x="1405" y="1533"/>
                    <a:pt x="1456" y="1508"/>
                    <a:pt x="1490" y="1475"/>
                  </a:cubicBezTo>
                  <a:cubicBezTo>
                    <a:pt x="1581" y="1384"/>
                    <a:pt x="1581" y="1262"/>
                    <a:pt x="1490" y="1171"/>
                  </a:cubicBezTo>
                  <a:lnTo>
                    <a:pt x="365" y="46"/>
                  </a:lnTo>
                  <a:cubicBezTo>
                    <a:pt x="320" y="16"/>
                    <a:pt x="266"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5392455" y="2360408"/>
              <a:ext cx="559098" cy="778571"/>
            </a:xfrm>
            <a:custGeom>
              <a:avLst/>
              <a:gdLst/>
              <a:ahLst/>
              <a:cxnLst/>
              <a:rect l="l" t="t" r="r" b="b"/>
              <a:pathLst>
                <a:path w="10335" h="14392" extrusionOk="0">
                  <a:moveTo>
                    <a:pt x="4095" y="0"/>
                  </a:moveTo>
                  <a:cubicBezTo>
                    <a:pt x="2215" y="0"/>
                    <a:pt x="634" y="1481"/>
                    <a:pt x="517" y="3411"/>
                  </a:cubicBezTo>
                  <a:lnTo>
                    <a:pt x="122" y="10433"/>
                  </a:lnTo>
                  <a:cubicBezTo>
                    <a:pt x="0" y="12439"/>
                    <a:pt x="1520" y="14141"/>
                    <a:pt x="3526" y="14232"/>
                  </a:cubicBezTo>
                  <a:lnTo>
                    <a:pt x="6019" y="14384"/>
                  </a:lnTo>
                  <a:cubicBezTo>
                    <a:pt x="6093" y="14389"/>
                    <a:pt x="6167" y="14391"/>
                    <a:pt x="6240" y="14391"/>
                  </a:cubicBezTo>
                  <a:cubicBezTo>
                    <a:pt x="8120" y="14391"/>
                    <a:pt x="9701" y="12911"/>
                    <a:pt x="9818" y="10980"/>
                  </a:cubicBezTo>
                  <a:lnTo>
                    <a:pt x="10213" y="3959"/>
                  </a:lnTo>
                  <a:cubicBezTo>
                    <a:pt x="10335" y="1952"/>
                    <a:pt x="8815" y="250"/>
                    <a:pt x="6809" y="159"/>
                  </a:cubicBezTo>
                  <a:lnTo>
                    <a:pt x="4316" y="7"/>
                  </a:lnTo>
                  <a:cubicBezTo>
                    <a:pt x="4242" y="3"/>
                    <a:pt x="4169" y="0"/>
                    <a:pt x="4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a:off x="5374333" y="2835979"/>
              <a:ext cx="282876" cy="1586842"/>
            </a:xfrm>
            <a:custGeom>
              <a:avLst/>
              <a:gdLst/>
              <a:ahLst/>
              <a:cxnLst/>
              <a:rect l="l" t="t" r="r" b="b"/>
              <a:pathLst>
                <a:path w="5229" h="29333" extrusionOk="0">
                  <a:moveTo>
                    <a:pt x="335" y="0"/>
                  </a:moveTo>
                  <a:cubicBezTo>
                    <a:pt x="153" y="3040"/>
                    <a:pt x="31" y="25928"/>
                    <a:pt x="1" y="29302"/>
                  </a:cubicBezTo>
                  <a:lnTo>
                    <a:pt x="2341" y="29332"/>
                  </a:lnTo>
                  <a:cubicBezTo>
                    <a:pt x="2828" y="26353"/>
                    <a:pt x="5229" y="3739"/>
                    <a:pt x="5229" y="730"/>
                  </a:cubicBezTo>
                  <a:lnTo>
                    <a:pt x="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5662131" y="2811311"/>
              <a:ext cx="279576" cy="886333"/>
            </a:xfrm>
            <a:custGeom>
              <a:avLst/>
              <a:gdLst/>
              <a:ahLst/>
              <a:cxnLst/>
              <a:rect l="l" t="t" r="r" b="b"/>
              <a:pathLst>
                <a:path w="5168" h="16384" extrusionOk="0">
                  <a:moveTo>
                    <a:pt x="5167" y="1"/>
                  </a:moveTo>
                  <a:lnTo>
                    <a:pt x="213" y="365"/>
                  </a:lnTo>
                  <a:cubicBezTo>
                    <a:pt x="0" y="3648"/>
                    <a:pt x="608" y="13131"/>
                    <a:pt x="942" y="16384"/>
                  </a:cubicBezTo>
                  <a:lnTo>
                    <a:pt x="4347" y="16353"/>
                  </a:lnTo>
                  <a:cubicBezTo>
                    <a:pt x="4559" y="12858"/>
                    <a:pt x="5137" y="3192"/>
                    <a:pt x="5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5259267" y="1921731"/>
              <a:ext cx="769591" cy="937726"/>
            </a:xfrm>
            <a:custGeom>
              <a:avLst/>
              <a:gdLst/>
              <a:ahLst/>
              <a:cxnLst/>
              <a:rect l="l" t="t" r="r" b="b"/>
              <a:pathLst>
                <a:path w="14226" h="17334" extrusionOk="0">
                  <a:moveTo>
                    <a:pt x="4955" y="1"/>
                  </a:moveTo>
                  <a:cubicBezTo>
                    <a:pt x="4803" y="1"/>
                    <a:pt x="4681" y="31"/>
                    <a:pt x="4529" y="31"/>
                  </a:cubicBezTo>
                  <a:cubicBezTo>
                    <a:pt x="3891" y="61"/>
                    <a:pt x="3253" y="213"/>
                    <a:pt x="2675" y="456"/>
                  </a:cubicBezTo>
                  <a:lnTo>
                    <a:pt x="2371" y="578"/>
                  </a:lnTo>
                  <a:lnTo>
                    <a:pt x="2341" y="578"/>
                  </a:lnTo>
                  <a:cubicBezTo>
                    <a:pt x="1490" y="943"/>
                    <a:pt x="517" y="1520"/>
                    <a:pt x="304" y="2463"/>
                  </a:cubicBezTo>
                  <a:cubicBezTo>
                    <a:pt x="0" y="3830"/>
                    <a:pt x="547" y="5563"/>
                    <a:pt x="760" y="6900"/>
                  </a:cubicBezTo>
                  <a:cubicBezTo>
                    <a:pt x="790" y="6961"/>
                    <a:pt x="790" y="7022"/>
                    <a:pt x="790" y="7083"/>
                  </a:cubicBezTo>
                  <a:cubicBezTo>
                    <a:pt x="851" y="7478"/>
                    <a:pt x="942" y="7873"/>
                    <a:pt x="1003" y="8268"/>
                  </a:cubicBezTo>
                  <a:cubicBezTo>
                    <a:pt x="1277" y="9606"/>
                    <a:pt x="1581" y="11125"/>
                    <a:pt x="1824" y="12554"/>
                  </a:cubicBezTo>
                  <a:cubicBezTo>
                    <a:pt x="1976" y="13253"/>
                    <a:pt x="2097" y="13952"/>
                    <a:pt x="2189" y="14590"/>
                  </a:cubicBezTo>
                  <a:cubicBezTo>
                    <a:pt x="2310" y="15441"/>
                    <a:pt x="2432" y="16232"/>
                    <a:pt x="2462" y="16900"/>
                  </a:cubicBezTo>
                  <a:lnTo>
                    <a:pt x="2493" y="16900"/>
                  </a:lnTo>
                  <a:lnTo>
                    <a:pt x="2675" y="16931"/>
                  </a:lnTo>
                  <a:cubicBezTo>
                    <a:pt x="3313" y="16992"/>
                    <a:pt x="5259" y="17235"/>
                    <a:pt x="5411" y="17235"/>
                  </a:cubicBezTo>
                  <a:cubicBezTo>
                    <a:pt x="6140" y="17265"/>
                    <a:pt x="6870" y="17326"/>
                    <a:pt x="7630" y="17326"/>
                  </a:cubicBezTo>
                  <a:cubicBezTo>
                    <a:pt x="7807" y="17331"/>
                    <a:pt x="7984" y="17334"/>
                    <a:pt x="8161" y="17334"/>
                  </a:cubicBezTo>
                  <a:cubicBezTo>
                    <a:pt x="9017" y="17334"/>
                    <a:pt x="9869" y="17275"/>
                    <a:pt x="10699" y="17174"/>
                  </a:cubicBezTo>
                  <a:cubicBezTo>
                    <a:pt x="11277" y="17083"/>
                    <a:pt x="11855" y="16931"/>
                    <a:pt x="12402" y="16688"/>
                  </a:cubicBezTo>
                  <a:lnTo>
                    <a:pt x="12584" y="16597"/>
                  </a:lnTo>
                  <a:cubicBezTo>
                    <a:pt x="12584" y="16536"/>
                    <a:pt x="12614" y="16505"/>
                    <a:pt x="12614" y="16445"/>
                  </a:cubicBezTo>
                  <a:cubicBezTo>
                    <a:pt x="12706" y="16019"/>
                    <a:pt x="12797" y="15502"/>
                    <a:pt x="12918" y="14986"/>
                  </a:cubicBezTo>
                  <a:cubicBezTo>
                    <a:pt x="13162" y="13982"/>
                    <a:pt x="13405" y="12858"/>
                    <a:pt x="13526" y="12037"/>
                  </a:cubicBezTo>
                  <a:cubicBezTo>
                    <a:pt x="13526" y="12007"/>
                    <a:pt x="13526" y="11976"/>
                    <a:pt x="13526" y="11976"/>
                  </a:cubicBezTo>
                  <a:cubicBezTo>
                    <a:pt x="13557" y="11946"/>
                    <a:pt x="13557" y="11885"/>
                    <a:pt x="13557" y="11855"/>
                  </a:cubicBezTo>
                  <a:cubicBezTo>
                    <a:pt x="13739" y="10700"/>
                    <a:pt x="13921" y="9545"/>
                    <a:pt x="14073" y="8359"/>
                  </a:cubicBezTo>
                  <a:cubicBezTo>
                    <a:pt x="14104" y="8025"/>
                    <a:pt x="14134" y="7721"/>
                    <a:pt x="14165" y="7387"/>
                  </a:cubicBezTo>
                  <a:cubicBezTo>
                    <a:pt x="14195" y="7295"/>
                    <a:pt x="14195" y="7174"/>
                    <a:pt x="14195" y="7083"/>
                  </a:cubicBezTo>
                  <a:cubicBezTo>
                    <a:pt x="14225" y="6353"/>
                    <a:pt x="14225" y="5624"/>
                    <a:pt x="14165" y="4894"/>
                  </a:cubicBezTo>
                  <a:cubicBezTo>
                    <a:pt x="14104" y="3709"/>
                    <a:pt x="13769" y="2523"/>
                    <a:pt x="13131" y="1490"/>
                  </a:cubicBezTo>
                  <a:cubicBezTo>
                    <a:pt x="13040" y="1399"/>
                    <a:pt x="12979" y="1277"/>
                    <a:pt x="12888" y="1156"/>
                  </a:cubicBezTo>
                  <a:cubicBezTo>
                    <a:pt x="12827" y="1095"/>
                    <a:pt x="12766" y="1034"/>
                    <a:pt x="12706" y="973"/>
                  </a:cubicBezTo>
                  <a:cubicBezTo>
                    <a:pt x="12614" y="882"/>
                    <a:pt x="12523" y="791"/>
                    <a:pt x="12402" y="730"/>
                  </a:cubicBezTo>
                  <a:lnTo>
                    <a:pt x="12341" y="700"/>
                  </a:lnTo>
                  <a:cubicBezTo>
                    <a:pt x="11840" y="421"/>
                    <a:pt x="11262" y="270"/>
                    <a:pt x="10701" y="270"/>
                  </a:cubicBezTo>
                  <a:cubicBezTo>
                    <a:pt x="10650" y="270"/>
                    <a:pt x="10599" y="272"/>
                    <a:pt x="10548" y="274"/>
                  </a:cubicBezTo>
                  <a:lnTo>
                    <a:pt x="10122" y="274"/>
                  </a:lnTo>
                  <a:lnTo>
                    <a:pt x="9727" y="244"/>
                  </a:lnTo>
                  <a:cubicBezTo>
                    <a:pt x="9575" y="244"/>
                    <a:pt x="9423" y="213"/>
                    <a:pt x="9240" y="213"/>
                  </a:cubicBezTo>
                  <a:cubicBezTo>
                    <a:pt x="8207" y="152"/>
                    <a:pt x="7174" y="31"/>
                    <a:pt x="61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5621017" y="3087532"/>
              <a:ext cx="125019" cy="51068"/>
            </a:xfrm>
            <a:custGeom>
              <a:avLst/>
              <a:gdLst/>
              <a:ahLst/>
              <a:cxnLst/>
              <a:rect l="l" t="t" r="r" b="b"/>
              <a:pathLst>
                <a:path w="2311" h="944" extrusionOk="0">
                  <a:moveTo>
                    <a:pt x="2310" y="1"/>
                  </a:moveTo>
                  <a:lnTo>
                    <a:pt x="0" y="943"/>
                  </a:lnTo>
                  <a:cubicBezTo>
                    <a:pt x="851" y="852"/>
                    <a:pt x="1642" y="518"/>
                    <a:pt x="2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5571680" y="1729360"/>
              <a:ext cx="189125" cy="241816"/>
            </a:xfrm>
            <a:custGeom>
              <a:avLst/>
              <a:gdLst/>
              <a:ahLst/>
              <a:cxnLst/>
              <a:rect l="l" t="t" r="r" b="b"/>
              <a:pathLst>
                <a:path w="3496" h="4470" extrusionOk="0">
                  <a:moveTo>
                    <a:pt x="1034" y="0"/>
                  </a:moveTo>
                  <a:cubicBezTo>
                    <a:pt x="803" y="29"/>
                    <a:pt x="628" y="276"/>
                    <a:pt x="429" y="276"/>
                  </a:cubicBezTo>
                  <a:cubicBezTo>
                    <a:pt x="418" y="276"/>
                    <a:pt x="407" y="275"/>
                    <a:pt x="396" y="274"/>
                  </a:cubicBezTo>
                  <a:lnTo>
                    <a:pt x="396" y="274"/>
                  </a:lnTo>
                  <a:cubicBezTo>
                    <a:pt x="487" y="730"/>
                    <a:pt x="517" y="1186"/>
                    <a:pt x="548" y="1642"/>
                  </a:cubicBezTo>
                  <a:cubicBezTo>
                    <a:pt x="548" y="2310"/>
                    <a:pt x="487" y="3070"/>
                    <a:pt x="0" y="3526"/>
                  </a:cubicBezTo>
                  <a:cubicBezTo>
                    <a:pt x="304" y="3952"/>
                    <a:pt x="730" y="4256"/>
                    <a:pt x="1216" y="4408"/>
                  </a:cubicBezTo>
                  <a:cubicBezTo>
                    <a:pt x="1394" y="4449"/>
                    <a:pt x="1571" y="4470"/>
                    <a:pt x="1746" y="4470"/>
                  </a:cubicBezTo>
                  <a:cubicBezTo>
                    <a:pt x="2080" y="4470"/>
                    <a:pt x="2406" y="4395"/>
                    <a:pt x="2706" y="4256"/>
                  </a:cubicBezTo>
                  <a:cubicBezTo>
                    <a:pt x="2827" y="4195"/>
                    <a:pt x="2949" y="4134"/>
                    <a:pt x="3040" y="4043"/>
                  </a:cubicBezTo>
                  <a:lnTo>
                    <a:pt x="3496" y="3800"/>
                  </a:lnTo>
                  <a:cubicBezTo>
                    <a:pt x="2858" y="2705"/>
                    <a:pt x="2341" y="1520"/>
                    <a:pt x="2493" y="304"/>
                  </a:cubicBezTo>
                  <a:cubicBezTo>
                    <a:pt x="2189" y="243"/>
                    <a:pt x="1733" y="122"/>
                    <a:pt x="1429" y="61"/>
                  </a:cubicBezTo>
                  <a:cubicBezTo>
                    <a:pt x="1307" y="31"/>
                    <a:pt x="1155" y="0"/>
                    <a:pt x="10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5627563" y="1730983"/>
              <a:ext cx="102028" cy="144765"/>
            </a:xfrm>
            <a:custGeom>
              <a:avLst/>
              <a:gdLst/>
              <a:ahLst/>
              <a:cxnLst/>
              <a:rect l="l" t="t" r="r" b="b"/>
              <a:pathLst>
                <a:path w="1886" h="2676" extrusionOk="0">
                  <a:moveTo>
                    <a:pt x="1" y="1"/>
                  </a:moveTo>
                  <a:cubicBezTo>
                    <a:pt x="122" y="852"/>
                    <a:pt x="305" y="2037"/>
                    <a:pt x="1065" y="2463"/>
                  </a:cubicBezTo>
                  <a:cubicBezTo>
                    <a:pt x="1338" y="2584"/>
                    <a:pt x="1612" y="2645"/>
                    <a:pt x="1885" y="2675"/>
                  </a:cubicBezTo>
                  <a:cubicBezTo>
                    <a:pt x="1521" y="1916"/>
                    <a:pt x="1369" y="1095"/>
                    <a:pt x="1460" y="274"/>
                  </a:cubicBezTo>
                  <a:cubicBezTo>
                    <a:pt x="1156" y="213"/>
                    <a:pt x="700" y="92"/>
                    <a:pt x="396" y="31"/>
                  </a:cubicBezTo>
                  <a:cubicBezTo>
                    <a:pt x="274" y="1"/>
                    <a:pt x="122" y="1"/>
                    <a:pt x="1" y="1"/>
                  </a:cubicBezTo>
                  <a:close/>
                </a:path>
              </a:pathLst>
            </a:custGeom>
            <a:solidFill>
              <a:srgbClr val="2F130C">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5533866" y="1418949"/>
              <a:ext cx="237055" cy="405839"/>
            </a:xfrm>
            <a:custGeom>
              <a:avLst/>
              <a:gdLst/>
              <a:ahLst/>
              <a:cxnLst/>
              <a:rect l="l" t="t" r="r" b="b"/>
              <a:pathLst>
                <a:path w="4382" h="7502" extrusionOk="0">
                  <a:moveTo>
                    <a:pt x="2093" y="0"/>
                  </a:moveTo>
                  <a:cubicBezTo>
                    <a:pt x="1234" y="0"/>
                    <a:pt x="379" y="490"/>
                    <a:pt x="91" y="1574"/>
                  </a:cubicBezTo>
                  <a:lnTo>
                    <a:pt x="61" y="1635"/>
                  </a:lnTo>
                  <a:lnTo>
                    <a:pt x="61" y="1696"/>
                  </a:lnTo>
                  <a:cubicBezTo>
                    <a:pt x="31" y="1726"/>
                    <a:pt x="0" y="1756"/>
                    <a:pt x="0" y="1787"/>
                  </a:cubicBezTo>
                  <a:lnTo>
                    <a:pt x="0" y="1848"/>
                  </a:lnTo>
                  <a:lnTo>
                    <a:pt x="0" y="1878"/>
                  </a:lnTo>
                  <a:cubicBezTo>
                    <a:pt x="0" y="1878"/>
                    <a:pt x="0" y="1908"/>
                    <a:pt x="0" y="1908"/>
                  </a:cubicBezTo>
                  <a:lnTo>
                    <a:pt x="0" y="1969"/>
                  </a:lnTo>
                  <a:lnTo>
                    <a:pt x="0" y="2000"/>
                  </a:lnTo>
                  <a:cubicBezTo>
                    <a:pt x="0" y="2030"/>
                    <a:pt x="0" y="2030"/>
                    <a:pt x="0" y="2060"/>
                  </a:cubicBezTo>
                  <a:cubicBezTo>
                    <a:pt x="0" y="2091"/>
                    <a:pt x="0" y="2121"/>
                    <a:pt x="0" y="2152"/>
                  </a:cubicBezTo>
                  <a:cubicBezTo>
                    <a:pt x="0" y="2182"/>
                    <a:pt x="0" y="2182"/>
                    <a:pt x="0" y="2182"/>
                  </a:cubicBezTo>
                  <a:lnTo>
                    <a:pt x="0" y="2243"/>
                  </a:lnTo>
                  <a:lnTo>
                    <a:pt x="0" y="2273"/>
                  </a:lnTo>
                  <a:lnTo>
                    <a:pt x="0" y="2304"/>
                  </a:lnTo>
                  <a:cubicBezTo>
                    <a:pt x="0" y="2304"/>
                    <a:pt x="0" y="2334"/>
                    <a:pt x="0" y="2334"/>
                  </a:cubicBezTo>
                  <a:lnTo>
                    <a:pt x="0" y="2395"/>
                  </a:lnTo>
                  <a:cubicBezTo>
                    <a:pt x="0" y="2395"/>
                    <a:pt x="0" y="2425"/>
                    <a:pt x="0" y="2425"/>
                  </a:cubicBezTo>
                  <a:lnTo>
                    <a:pt x="0" y="2547"/>
                  </a:lnTo>
                  <a:lnTo>
                    <a:pt x="61" y="3185"/>
                  </a:lnTo>
                  <a:lnTo>
                    <a:pt x="122" y="3550"/>
                  </a:lnTo>
                  <a:lnTo>
                    <a:pt x="213" y="5009"/>
                  </a:lnTo>
                  <a:lnTo>
                    <a:pt x="243" y="5525"/>
                  </a:lnTo>
                  <a:cubicBezTo>
                    <a:pt x="274" y="6225"/>
                    <a:pt x="669" y="6863"/>
                    <a:pt x="1277" y="7228"/>
                  </a:cubicBezTo>
                  <a:cubicBezTo>
                    <a:pt x="1581" y="7410"/>
                    <a:pt x="1946" y="7501"/>
                    <a:pt x="2341" y="7501"/>
                  </a:cubicBezTo>
                  <a:lnTo>
                    <a:pt x="2432" y="7501"/>
                  </a:lnTo>
                  <a:cubicBezTo>
                    <a:pt x="2584" y="7501"/>
                    <a:pt x="2736" y="7471"/>
                    <a:pt x="2888" y="7440"/>
                  </a:cubicBezTo>
                  <a:lnTo>
                    <a:pt x="2949" y="7410"/>
                  </a:lnTo>
                  <a:lnTo>
                    <a:pt x="3040" y="7410"/>
                  </a:lnTo>
                  <a:lnTo>
                    <a:pt x="3101" y="7380"/>
                  </a:lnTo>
                  <a:cubicBezTo>
                    <a:pt x="3192" y="7349"/>
                    <a:pt x="3283" y="7319"/>
                    <a:pt x="3374" y="7258"/>
                  </a:cubicBezTo>
                  <a:cubicBezTo>
                    <a:pt x="3496" y="7197"/>
                    <a:pt x="3617" y="7106"/>
                    <a:pt x="3709" y="7015"/>
                  </a:cubicBezTo>
                  <a:lnTo>
                    <a:pt x="3769" y="6954"/>
                  </a:lnTo>
                  <a:cubicBezTo>
                    <a:pt x="3830" y="6893"/>
                    <a:pt x="3861" y="6863"/>
                    <a:pt x="3921" y="6802"/>
                  </a:cubicBezTo>
                  <a:lnTo>
                    <a:pt x="3982" y="6741"/>
                  </a:lnTo>
                  <a:cubicBezTo>
                    <a:pt x="3982" y="6711"/>
                    <a:pt x="3982" y="6711"/>
                    <a:pt x="4013" y="6711"/>
                  </a:cubicBezTo>
                  <a:lnTo>
                    <a:pt x="4073" y="6620"/>
                  </a:lnTo>
                  <a:cubicBezTo>
                    <a:pt x="4134" y="6498"/>
                    <a:pt x="4225" y="6377"/>
                    <a:pt x="4286" y="6255"/>
                  </a:cubicBezTo>
                  <a:cubicBezTo>
                    <a:pt x="4256" y="6225"/>
                    <a:pt x="4256" y="6194"/>
                    <a:pt x="4286" y="6194"/>
                  </a:cubicBezTo>
                  <a:cubicBezTo>
                    <a:pt x="4286" y="6133"/>
                    <a:pt x="4316" y="6073"/>
                    <a:pt x="4347" y="6012"/>
                  </a:cubicBezTo>
                  <a:lnTo>
                    <a:pt x="4347" y="5921"/>
                  </a:lnTo>
                  <a:lnTo>
                    <a:pt x="4347" y="5890"/>
                  </a:lnTo>
                  <a:lnTo>
                    <a:pt x="4347" y="5769"/>
                  </a:lnTo>
                  <a:lnTo>
                    <a:pt x="4347" y="5677"/>
                  </a:lnTo>
                  <a:cubicBezTo>
                    <a:pt x="4347" y="5647"/>
                    <a:pt x="4347" y="5617"/>
                    <a:pt x="4347" y="5586"/>
                  </a:cubicBezTo>
                  <a:lnTo>
                    <a:pt x="4347" y="5465"/>
                  </a:lnTo>
                  <a:lnTo>
                    <a:pt x="4377" y="5373"/>
                  </a:lnTo>
                  <a:lnTo>
                    <a:pt x="4225" y="2334"/>
                  </a:lnTo>
                  <a:cubicBezTo>
                    <a:pt x="4381" y="861"/>
                    <a:pt x="3233" y="0"/>
                    <a:pt x="20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5525550" y="1410649"/>
              <a:ext cx="237026" cy="227473"/>
            </a:xfrm>
            <a:custGeom>
              <a:avLst/>
              <a:gdLst/>
              <a:ahLst/>
              <a:cxnLst/>
              <a:rect l="l" t="t" r="r" b="b"/>
              <a:pathLst>
                <a:path w="3922" h="3314" extrusionOk="0">
                  <a:moveTo>
                    <a:pt x="2052" y="1"/>
                  </a:moveTo>
                  <a:cubicBezTo>
                    <a:pt x="1307" y="1"/>
                    <a:pt x="562" y="396"/>
                    <a:pt x="182" y="1186"/>
                  </a:cubicBezTo>
                  <a:lnTo>
                    <a:pt x="152" y="1247"/>
                  </a:lnTo>
                  <a:lnTo>
                    <a:pt x="122" y="1308"/>
                  </a:lnTo>
                  <a:cubicBezTo>
                    <a:pt x="122" y="1338"/>
                    <a:pt x="122" y="1369"/>
                    <a:pt x="91" y="1399"/>
                  </a:cubicBezTo>
                  <a:lnTo>
                    <a:pt x="91" y="1429"/>
                  </a:lnTo>
                  <a:lnTo>
                    <a:pt x="91" y="1490"/>
                  </a:lnTo>
                  <a:cubicBezTo>
                    <a:pt x="91" y="1490"/>
                    <a:pt x="91" y="1490"/>
                    <a:pt x="91" y="1521"/>
                  </a:cubicBezTo>
                  <a:lnTo>
                    <a:pt x="91" y="1551"/>
                  </a:lnTo>
                  <a:lnTo>
                    <a:pt x="91" y="1612"/>
                  </a:lnTo>
                  <a:cubicBezTo>
                    <a:pt x="91" y="1612"/>
                    <a:pt x="91" y="1642"/>
                    <a:pt x="91" y="1642"/>
                  </a:cubicBezTo>
                  <a:cubicBezTo>
                    <a:pt x="91" y="1673"/>
                    <a:pt x="91" y="1703"/>
                    <a:pt x="91" y="1733"/>
                  </a:cubicBezTo>
                  <a:cubicBezTo>
                    <a:pt x="91" y="1733"/>
                    <a:pt x="91" y="1764"/>
                    <a:pt x="91" y="1764"/>
                  </a:cubicBezTo>
                  <a:cubicBezTo>
                    <a:pt x="91" y="1764"/>
                    <a:pt x="91" y="1794"/>
                    <a:pt x="91" y="1794"/>
                  </a:cubicBezTo>
                  <a:lnTo>
                    <a:pt x="91" y="1825"/>
                  </a:lnTo>
                  <a:lnTo>
                    <a:pt x="91" y="1855"/>
                  </a:lnTo>
                  <a:lnTo>
                    <a:pt x="91" y="1916"/>
                  </a:lnTo>
                  <a:cubicBezTo>
                    <a:pt x="91" y="1916"/>
                    <a:pt x="91" y="1916"/>
                    <a:pt x="91" y="1946"/>
                  </a:cubicBezTo>
                  <a:lnTo>
                    <a:pt x="91" y="1977"/>
                  </a:lnTo>
                  <a:cubicBezTo>
                    <a:pt x="91" y="2007"/>
                    <a:pt x="91" y="2007"/>
                    <a:pt x="91" y="2037"/>
                  </a:cubicBezTo>
                  <a:lnTo>
                    <a:pt x="91" y="2129"/>
                  </a:lnTo>
                  <a:lnTo>
                    <a:pt x="0" y="2858"/>
                  </a:lnTo>
                  <a:lnTo>
                    <a:pt x="0" y="3314"/>
                  </a:lnTo>
                  <a:cubicBezTo>
                    <a:pt x="821" y="2980"/>
                    <a:pt x="1337" y="2189"/>
                    <a:pt x="1307" y="1338"/>
                  </a:cubicBezTo>
                  <a:cubicBezTo>
                    <a:pt x="1307" y="1238"/>
                    <a:pt x="1391" y="1179"/>
                    <a:pt x="1471" y="1179"/>
                  </a:cubicBezTo>
                  <a:cubicBezTo>
                    <a:pt x="1488" y="1179"/>
                    <a:pt x="1504" y="1181"/>
                    <a:pt x="1520" y="1186"/>
                  </a:cubicBezTo>
                  <a:cubicBezTo>
                    <a:pt x="1892" y="1365"/>
                    <a:pt x="2292" y="1449"/>
                    <a:pt x="2694" y="1449"/>
                  </a:cubicBezTo>
                  <a:cubicBezTo>
                    <a:pt x="3113" y="1449"/>
                    <a:pt x="3533" y="1357"/>
                    <a:pt x="3921" y="1186"/>
                  </a:cubicBezTo>
                  <a:cubicBezTo>
                    <a:pt x="3541" y="396"/>
                    <a:pt x="2796" y="1"/>
                    <a:pt x="20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5476306" y="1610887"/>
              <a:ext cx="103164" cy="88071"/>
            </a:xfrm>
            <a:custGeom>
              <a:avLst/>
              <a:gdLst/>
              <a:ahLst/>
              <a:cxnLst/>
              <a:rect l="l" t="t" r="r" b="b"/>
              <a:pathLst>
                <a:path w="1907" h="1628" extrusionOk="0">
                  <a:moveTo>
                    <a:pt x="798" y="1"/>
                  </a:moveTo>
                  <a:cubicBezTo>
                    <a:pt x="786" y="1"/>
                    <a:pt x="773" y="1"/>
                    <a:pt x="760" y="2"/>
                  </a:cubicBezTo>
                  <a:cubicBezTo>
                    <a:pt x="335" y="32"/>
                    <a:pt x="0" y="427"/>
                    <a:pt x="0" y="853"/>
                  </a:cubicBezTo>
                  <a:cubicBezTo>
                    <a:pt x="20" y="1332"/>
                    <a:pt x="421" y="1628"/>
                    <a:pt x="831" y="1628"/>
                  </a:cubicBezTo>
                  <a:cubicBezTo>
                    <a:pt x="1045" y="1628"/>
                    <a:pt x="1262" y="1547"/>
                    <a:pt x="1429" y="1370"/>
                  </a:cubicBezTo>
                  <a:cubicBezTo>
                    <a:pt x="1907" y="832"/>
                    <a:pt x="1504" y="1"/>
                    <a:pt x="7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5713090" y="3695967"/>
              <a:ext cx="184202" cy="743300"/>
            </a:xfrm>
            <a:custGeom>
              <a:avLst/>
              <a:gdLst/>
              <a:ahLst/>
              <a:cxnLst/>
              <a:rect l="l" t="t" r="r" b="b"/>
              <a:pathLst>
                <a:path w="3405" h="13740" extrusionOk="0">
                  <a:moveTo>
                    <a:pt x="0" y="0"/>
                  </a:moveTo>
                  <a:lnTo>
                    <a:pt x="183" y="13739"/>
                  </a:lnTo>
                  <a:lnTo>
                    <a:pt x="2918" y="13435"/>
                  </a:lnTo>
                  <a:lnTo>
                    <a:pt x="3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5715308" y="1942234"/>
              <a:ext cx="1153791" cy="344601"/>
            </a:xfrm>
            <a:custGeom>
              <a:avLst/>
              <a:gdLst/>
              <a:ahLst/>
              <a:cxnLst/>
              <a:rect l="l" t="t" r="r" b="b"/>
              <a:pathLst>
                <a:path w="21328" h="6370" extrusionOk="0">
                  <a:moveTo>
                    <a:pt x="2934" y="1"/>
                  </a:moveTo>
                  <a:cubicBezTo>
                    <a:pt x="940" y="1"/>
                    <a:pt x="0" y="2949"/>
                    <a:pt x="2087" y="3938"/>
                  </a:cubicBezTo>
                  <a:cubicBezTo>
                    <a:pt x="2969" y="4302"/>
                    <a:pt x="3850" y="4637"/>
                    <a:pt x="4762" y="4880"/>
                  </a:cubicBezTo>
                  <a:cubicBezTo>
                    <a:pt x="5643" y="5154"/>
                    <a:pt x="6525" y="5366"/>
                    <a:pt x="7406" y="5549"/>
                  </a:cubicBezTo>
                  <a:cubicBezTo>
                    <a:pt x="8318" y="5731"/>
                    <a:pt x="9169" y="5883"/>
                    <a:pt x="10081" y="6005"/>
                  </a:cubicBezTo>
                  <a:cubicBezTo>
                    <a:pt x="10963" y="6157"/>
                    <a:pt x="11844" y="6248"/>
                    <a:pt x="12786" y="6339"/>
                  </a:cubicBezTo>
                  <a:lnTo>
                    <a:pt x="12969" y="6369"/>
                  </a:lnTo>
                  <a:lnTo>
                    <a:pt x="13242" y="6369"/>
                  </a:lnTo>
                  <a:cubicBezTo>
                    <a:pt x="14428" y="6096"/>
                    <a:pt x="15644" y="5853"/>
                    <a:pt x="16829" y="5549"/>
                  </a:cubicBezTo>
                  <a:cubicBezTo>
                    <a:pt x="18014" y="5275"/>
                    <a:pt x="19200" y="4941"/>
                    <a:pt x="20385" y="4576"/>
                  </a:cubicBezTo>
                  <a:cubicBezTo>
                    <a:pt x="21328" y="4272"/>
                    <a:pt x="21145" y="2904"/>
                    <a:pt x="20173" y="2813"/>
                  </a:cubicBezTo>
                  <a:cubicBezTo>
                    <a:pt x="18926" y="2752"/>
                    <a:pt x="17711" y="2722"/>
                    <a:pt x="16495" y="2722"/>
                  </a:cubicBezTo>
                  <a:cubicBezTo>
                    <a:pt x="15378" y="2722"/>
                    <a:pt x="14285" y="2746"/>
                    <a:pt x="13195" y="2795"/>
                  </a:cubicBezTo>
                  <a:lnTo>
                    <a:pt x="13195" y="2795"/>
                  </a:lnTo>
                  <a:cubicBezTo>
                    <a:pt x="12427" y="2619"/>
                    <a:pt x="11604" y="2441"/>
                    <a:pt x="10811" y="2236"/>
                  </a:cubicBezTo>
                  <a:cubicBezTo>
                    <a:pt x="9990" y="2053"/>
                    <a:pt x="9169" y="1840"/>
                    <a:pt x="8349" y="1628"/>
                  </a:cubicBezTo>
                  <a:cubicBezTo>
                    <a:pt x="7558" y="1384"/>
                    <a:pt x="6738" y="1141"/>
                    <a:pt x="5947" y="929"/>
                  </a:cubicBezTo>
                  <a:cubicBezTo>
                    <a:pt x="5157" y="685"/>
                    <a:pt x="4397" y="442"/>
                    <a:pt x="3668" y="169"/>
                  </a:cubicBezTo>
                  <a:lnTo>
                    <a:pt x="3607" y="108"/>
                  </a:lnTo>
                  <a:cubicBezTo>
                    <a:pt x="3372" y="34"/>
                    <a:pt x="3147" y="1"/>
                    <a:pt x="29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a:off x="4862950" y="1963765"/>
              <a:ext cx="651658" cy="956985"/>
            </a:xfrm>
            <a:custGeom>
              <a:avLst/>
              <a:gdLst/>
              <a:ahLst/>
              <a:cxnLst/>
              <a:rect l="l" t="t" r="r" b="b"/>
              <a:pathLst>
                <a:path w="12046" h="17690" extrusionOk="0">
                  <a:moveTo>
                    <a:pt x="9020" y="1"/>
                  </a:moveTo>
                  <a:cubicBezTo>
                    <a:pt x="8490" y="1"/>
                    <a:pt x="7941" y="227"/>
                    <a:pt x="7478" y="774"/>
                  </a:cubicBezTo>
                  <a:lnTo>
                    <a:pt x="639" y="8221"/>
                  </a:lnTo>
                  <a:lnTo>
                    <a:pt x="457" y="8433"/>
                  </a:lnTo>
                  <a:cubicBezTo>
                    <a:pt x="122" y="8798"/>
                    <a:pt x="1" y="9315"/>
                    <a:pt x="122" y="9832"/>
                  </a:cubicBezTo>
                  <a:lnTo>
                    <a:pt x="1916" y="16944"/>
                  </a:lnTo>
                  <a:cubicBezTo>
                    <a:pt x="2042" y="17450"/>
                    <a:pt x="2455" y="17690"/>
                    <a:pt x="2868" y="17690"/>
                  </a:cubicBezTo>
                  <a:cubicBezTo>
                    <a:pt x="3348" y="17690"/>
                    <a:pt x="3828" y="17366"/>
                    <a:pt x="3861" y="16762"/>
                  </a:cubicBezTo>
                  <a:lnTo>
                    <a:pt x="4198" y="10484"/>
                  </a:lnTo>
                  <a:lnTo>
                    <a:pt x="4198" y="10484"/>
                  </a:lnTo>
                  <a:lnTo>
                    <a:pt x="10548" y="3570"/>
                  </a:lnTo>
                  <a:lnTo>
                    <a:pt x="10518" y="3570"/>
                  </a:lnTo>
                  <a:cubicBezTo>
                    <a:pt x="12046" y="2042"/>
                    <a:pt x="10614" y="1"/>
                    <a:pt x="90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4953401" y="2877093"/>
              <a:ext cx="167756" cy="227480"/>
            </a:xfrm>
            <a:custGeom>
              <a:avLst/>
              <a:gdLst/>
              <a:ahLst/>
              <a:cxnLst/>
              <a:rect l="l" t="t" r="r" b="b"/>
              <a:pathLst>
                <a:path w="3101" h="4205" extrusionOk="0">
                  <a:moveTo>
                    <a:pt x="1794" y="0"/>
                  </a:moveTo>
                  <a:lnTo>
                    <a:pt x="426" y="395"/>
                  </a:lnTo>
                  <a:cubicBezTo>
                    <a:pt x="396" y="395"/>
                    <a:pt x="396" y="426"/>
                    <a:pt x="396" y="426"/>
                  </a:cubicBezTo>
                  <a:lnTo>
                    <a:pt x="92" y="2067"/>
                  </a:lnTo>
                  <a:cubicBezTo>
                    <a:pt x="1" y="2402"/>
                    <a:pt x="183" y="2766"/>
                    <a:pt x="487" y="2918"/>
                  </a:cubicBezTo>
                  <a:lnTo>
                    <a:pt x="1368" y="3374"/>
                  </a:lnTo>
                  <a:cubicBezTo>
                    <a:pt x="1399" y="3374"/>
                    <a:pt x="1399" y="3405"/>
                    <a:pt x="1399" y="3405"/>
                  </a:cubicBezTo>
                  <a:lnTo>
                    <a:pt x="1429" y="3617"/>
                  </a:lnTo>
                  <a:cubicBezTo>
                    <a:pt x="1511" y="3972"/>
                    <a:pt x="1813" y="4204"/>
                    <a:pt x="2160" y="4204"/>
                  </a:cubicBezTo>
                  <a:cubicBezTo>
                    <a:pt x="2199" y="4204"/>
                    <a:pt x="2240" y="4201"/>
                    <a:pt x="2280" y="4195"/>
                  </a:cubicBezTo>
                  <a:cubicBezTo>
                    <a:pt x="2311" y="4195"/>
                    <a:pt x="2311" y="4165"/>
                    <a:pt x="2311" y="4134"/>
                  </a:cubicBezTo>
                  <a:lnTo>
                    <a:pt x="2280" y="3010"/>
                  </a:lnTo>
                  <a:cubicBezTo>
                    <a:pt x="2280" y="2979"/>
                    <a:pt x="2280" y="2979"/>
                    <a:pt x="2280" y="2979"/>
                  </a:cubicBezTo>
                  <a:lnTo>
                    <a:pt x="2706" y="2645"/>
                  </a:lnTo>
                  <a:cubicBezTo>
                    <a:pt x="3010" y="2371"/>
                    <a:pt x="3101" y="1915"/>
                    <a:pt x="2858" y="1581"/>
                  </a:cubicBezTo>
                  <a:lnTo>
                    <a:pt x="18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4941878" y="2862270"/>
              <a:ext cx="148065" cy="46091"/>
            </a:xfrm>
            <a:custGeom>
              <a:avLst/>
              <a:gdLst/>
              <a:ahLst/>
              <a:cxnLst/>
              <a:rect l="l" t="t" r="r" b="b"/>
              <a:pathLst>
                <a:path w="2737" h="852" extrusionOk="0">
                  <a:moveTo>
                    <a:pt x="457" y="1"/>
                  </a:moveTo>
                  <a:cubicBezTo>
                    <a:pt x="214" y="1"/>
                    <a:pt x="1" y="183"/>
                    <a:pt x="31" y="426"/>
                  </a:cubicBezTo>
                  <a:cubicBezTo>
                    <a:pt x="31" y="669"/>
                    <a:pt x="214" y="852"/>
                    <a:pt x="457" y="852"/>
                  </a:cubicBezTo>
                  <a:lnTo>
                    <a:pt x="2311" y="852"/>
                  </a:lnTo>
                  <a:cubicBezTo>
                    <a:pt x="2524" y="852"/>
                    <a:pt x="2736" y="669"/>
                    <a:pt x="2736" y="426"/>
                  </a:cubicBezTo>
                  <a:cubicBezTo>
                    <a:pt x="2736" y="183"/>
                    <a:pt x="2524" y="1"/>
                    <a:pt x="2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6788493" y="1988704"/>
              <a:ext cx="258207" cy="201892"/>
            </a:xfrm>
            <a:custGeom>
              <a:avLst/>
              <a:gdLst/>
              <a:ahLst/>
              <a:cxnLst/>
              <a:rect l="l" t="t" r="r" b="b"/>
              <a:pathLst>
                <a:path w="4773" h="3732" extrusionOk="0">
                  <a:moveTo>
                    <a:pt x="2584" y="0"/>
                  </a:moveTo>
                  <a:cubicBezTo>
                    <a:pt x="2221" y="0"/>
                    <a:pt x="0" y="2562"/>
                    <a:pt x="0" y="2562"/>
                  </a:cubicBezTo>
                  <a:lnTo>
                    <a:pt x="517" y="3717"/>
                  </a:lnTo>
                  <a:cubicBezTo>
                    <a:pt x="517" y="3717"/>
                    <a:pt x="929" y="3732"/>
                    <a:pt x="1466" y="3732"/>
                  </a:cubicBezTo>
                  <a:cubicBezTo>
                    <a:pt x="2473" y="3732"/>
                    <a:pt x="3921" y="3680"/>
                    <a:pt x="3921" y="3383"/>
                  </a:cubicBezTo>
                  <a:cubicBezTo>
                    <a:pt x="3921" y="3109"/>
                    <a:pt x="2584" y="2988"/>
                    <a:pt x="2584" y="2988"/>
                  </a:cubicBezTo>
                  <a:cubicBezTo>
                    <a:pt x="2584" y="2988"/>
                    <a:pt x="4772" y="1498"/>
                    <a:pt x="4590" y="1194"/>
                  </a:cubicBezTo>
                  <a:cubicBezTo>
                    <a:pt x="4573" y="1160"/>
                    <a:pt x="4537" y="1145"/>
                    <a:pt x="4487" y="1145"/>
                  </a:cubicBezTo>
                  <a:cubicBezTo>
                    <a:pt x="4087" y="1145"/>
                    <a:pt x="2766" y="2106"/>
                    <a:pt x="2766" y="2106"/>
                  </a:cubicBezTo>
                  <a:cubicBezTo>
                    <a:pt x="2766" y="2106"/>
                    <a:pt x="4438" y="708"/>
                    <a:pt x="4195" y="373"/>
                  </a:cubicBezTo>
                  <a:cubicBezTo>
                    <a:pt x="4173" y="347"/>
                    <a:pt x="4142" y="335"/>
                    <a:pt x="4103" y="335"/>
                  </a:cubicBezTo>
                  <a:cubicBezTo>
                    <a:pt x="3697" y="335"/>
                    <a:pt x="2432" y="1650"/>
                    <a:pt x="2432" y="1650"/>
                  </a:cubicBezTo>
                  <a:cubicBezTo>
                    <a:pt x="2432" y="1650"/>
                    <a:pt x="3769" y="161"/>
                    <a:pt x="3435" y="9"/>
                  </a:cubicBezTo>
                  <a:cubicBezTo>
                    <a:pt x="3427" y="6"/>
                    <a:pt x="3418" y="4"/>
                    <a:pt x="3408" y="4"/>
                  </a:cubicBezTo>
                  <a:cubicBezTo>
                    <a:pt x="3117" y="4"/>
                    <a:pt x="2037" y="1255"/>
                    <a:pt x="2037" y="1255"/>
                  </a:cubicBezTo>
                  <a:cubicBezTo>
                    <a:pt x="2037" y="1255"/>
                    <a:pt x="2857" y="191"/>
                    <a:pt x="2614" y="9"/>
                  </a:cubicBezTo>
                  <a:cubicBezTo>
                    <a:pt x="2606" y="3"/>
                    <a:pt x="2596" y="0"/>
                    <a:pt x="2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6760524" y="2070445"/>
              <a:ext cx="106951" cy="157370"/>
            </a:xfrm>
            <a:custGeom>
              <a:avLst/>
              <a:gdLst/>
              <a:ahLst/>
              <a:cxnLst/>
              <a:rect l="l" t="t" r="r" b="b"/>
              <a:pathLst>
                <a:path w="1977" h="2909" extrusionOk="0">
                  <a:moveTo>
                    <a:pt x="564" y="0"/>
                  </a:moveTo>
                  <a:cubicBezTo>
                    <a:pt x="498" y="0"/>
                    <a:pt x="430" y="15"/>
                    <a:pt x="365" y="48"/>
                  </a:cubicBezTo>
                  <a:cubicBezTo>
                    <a:pt x="122" y="169"/>
                    <a:pt x="0" y="443"/>
                    <a:pt x="122" y="686"/>
                  </a:cubicBezTo>
                  <a:lnTo>
                    <a:pt x="973" y="2601"/>
                  </a:lnTo>
                  <a:cubicBezTo>
                    <a:pt x="1042" y="2806"/>
                    <a:pt x="1230" y="2909"/>
                    <a:pt x="1422" y="2909"/>
                  </a:cubicBezTo>
                  <a:cubicBezTo>
                    <a:pt x="1486" y="2909"/>
                    <a:pt x="1551" y="2897"/>
                    <a:pt x="1611" y="2875"/>
                  </a:cubicBezTo>
                  <a:cubicBezTo>
                    <a:pt x="1855" y="2753"/>
                    <a:pt x="1976" y="2449"/>
                    <a:pt x="1855" y="2206"/>
                  </a:cubicBezTo>
                  <a:lnTo>
                    <a:pt x="1004" y="291"/>
                  </a:lnTo>
                  <a:cubicBezTo>
                    <a:pt x="915" y="113"/>
                    <a:pt x="744" y="0"/>
                    <a:pt x="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5602894" y="1702528"/>
              <a:ext cx="103651" cy="61996"/>
            </a:xfrm>
            <a:custGeom>
              <a:avLst/>
              <a:gdLst/>
              <a:ahLst/>
              <a:cxnLst/>
              <a:rect l="l" t="t" r="r" b="b"/>
              <a:pathLst>
                <a:path w="1916" h="1146" extrusionOk="0">
                  <a:moveTo>
                    <a:pt x="610" y="0"/>
                  </a:moveTo>
                  <a:cubicBezTo>
                    <a:pt x="414" y="0"/>
                    <a:pt x="230" y="81"/>
                    <a:pt x="122" y="253"/>
                  </a:cubicBezTo>
                  <a:cubicBezTo>
                    <a:pt x="31" y="405"/>
                    <a:pt x="1" y="587"/>
                    <a:pt x="62" y="770"/>
                  </a:cubicBezTo>
                  <a:cubicBezTo>
                    <a:pt x="62" y="861"/>
                    <a:pt x="122" y="922"/>
                    <a:pt x="153" y="1013"/>
                  </a:cubicBezTo>
                  <a:cubicBezTo>
                    <a:pt x="269" y="1106"/>
                    <a:pt x="403" y="1146"/>
                    <a:pt x="541" y="1146"/>
                  </a:cubicBezTo>
                  <a:cubicBezTo>
                    <a:pt x="583" y="1146"/>
                    <a:pt x="627" y="1142"/>
                    <a:pt x="670" y="1135"/>
                  </a:cubicBezTo>
                  <a:cubicBezTo>
                    <a:pt x="913" y="1135"/>
                    <a:pt x="1186" y="1104"/>
                    <a:pt x="1429" y="1074"/>
                  </a:cubicBezTo>
                  <a:cubicBezTo>
                    <a:pt x="1521" y="1074"/>
                    <a:pt x="1642" y="1043"/>
                    <a:pt x="1703" y="952"/>
                  </a:cubicBezTo>
                  <a:cubicBezTo>
                    <a:pt x="1916" y="679"/>
                    <a:pt x="1065" y="101"/>
                    <a:pt x="852" y="40"/>
                  </a:cubicBezTo>
                  <a:cubicBezTo>
                    <a:pt x="772" y="14"/>
                    <a:pt x="690" y="0"/>
                    <a:pt x="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5606194" y="1702528"/>
              <a:ext cx="70760" cy="23803"/>
            </a:xfrm>
            <a:custGeom>
              <a:avLst/>
              <a:gdLst/>
              <a:ahLst/>
              <a:cxnLst/>
              <a:rect l="l" t="t" r="r" b="b"/>
              <a:pathLst>
                <a:path w="1308" h="440" extrusionOk="0">
                  <a:moveTo>
                    <a:pt x="549" y="0"/>
                  </a:moveTo>
                  <a:cubicBezTo>
                    <a:pt x="353" y="0"/>
                    <a:pt x="169" y="81"/>
                    <a:pt x="61" y="253"/>
                  </a:cubicBezTo>
                  <a:cubicBezTo>
                    <a:pt x="31" y="283"/>
                    <a:pt x="31" y="314"/>
                    <a:pt x="1" y="344"/>
                  </a:cubicBezTo>
                  <a:cubicBezTo>
                    <a:pt x="229" y="409"/>
                    <a:pt x="466" y="440"/>
                    <a:pt x="702" y="440"/>
                  </a:cubicBezTo>
                  <a:cubicBezTo>
                    <a:pt x="906" y="440"/>
                    <a:pt x="1110" y="417"/>
                    <a:pt x="1308" y="375"/>
                  </a:cubicBezTo>
                  <a:cubicBezTo>
                    <a:pt x="1156" y="223"/>
                    <a:pt x="973" y="101"/>
                    <a:pt x="791" y="40"/>
                  </a:cubicBezTo>
                  <a:cubicBezTo>
                    <a:pt x="711" y="14"/>
                    <a:pt x="629" y="0"/>
                    <a:pt x="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5630862" y="1328119"/>
              <a:ext cx="6654" cy="47768"/>
            </a:xfrm>
            <a:custGeom>
              <a:avLst/>
              <a:gdLst/>
              <a:ahLst/>
              <a:cxnLst/>
              <a:rect l="l" t="t" r="r" b="b"/>
              <a:pathLst>
                <a:path w="123" h="883" fill="none" extrusionOk="0">
                  <a:moveTo>
                    <a:pt x="1" y="1"/>
                  </a:moveTo>
                  <a:cubicBezTo>
                    <a:pt x="31" y="305"/>
                    <a:pt x="61" y="578"/>
                    <a:pt x="122" y="882"/>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5606194" y="1158739"/>
              <a:ext cx="16500" cy="118474"/>
            </a:xfrm>
            <a:custGeom>
              <a:avLst/>
              <a:gdLst/>
              <a:ahLst/>
              <a:cxnLst/>
              <a:rect l="l" t="t" r="r" b="b"/>
              <a:pathLst>
                <a:path w="305" h="2190" fill="none" extrusionOk="0">
                  <a:moveTo>
                    <a:pt x="1" y="1"/>
                  </a:moveTo>
                  <a:cubicBezTo>
                    <a:pt x="61" y="487"/>
                    <a:pt x="244" y="1703"/>
                    <a:pt x="305" y="2189"/>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a:off x="5821610" y="1367610"/>
              <a:ext cx="21423" cy="44414"/>
            </a:xfrm>
            <a:custGeom>
              <a:avLst/>
              <a:gdLst/>
              <a:ahLst/>
              <a:cxnLst/>
              <a:rect l="l" t="t" r="r" b="b"/>
              <a:pathLst>
                <a:path w="396" h="821" fill="none" extrusionOk="0">
                  <a:moveTo>
                    <a:pt x="396" y="0"/>
                  </a:moveTo>
                  <a:lnTo>
                    <a:pt x="1" y="82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a:off x="5870947" y="1222899"/>
              <a:ext cx="44468" cy="88828"/>
            </a:xfrm>
            <a:custGeom>
              <a:avLst/>
              <a:gdLst/>
              <a:ahLst/>
              <a:cxnLst/>
              <a:rect l="l" t="t" r="r" b="b"/>
              <a:pathLst>
                <a:path w="822" h="1642" fill="none" extrusionOk="0">
                  <a:moveTo>
                    <a:pt x="821" y="0"/>
                  </a:moveTo>
                  <a:cubicBezTo>
                    <a:pt x="669" y="274"/>
                    <a:pt x="122" y="1368"/>
                    <a:pt x="0" y="1642"/>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5461484" y="1456384"/>
              <a:ext cx="24723" cy="32945"/>
            </a:xfrm>
            <a:custGeom>
              <a:avLst/>
              <a:gdLst/>
              <a:ahLst/>
              <a:cxnLst/>
              <a:rect l="l" t="t" r="r" b="b"/>
              <a:pathLst>
                <a:path w="457" h="609" fill="none" extrusionOk="0">
                  <a:moveTo>
                    <a:pt x="1" y="1"/>
                  </a:moveTo>
                  <a:lnTo>
                    <a:pt x="457" y="60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a:off x="5356264" y="1318273"/>
              <a:ext cx="69137" cy="92128"/>
            </a:xfrm>
            <a:custGeom>
              <a:avLst/>
              <a:gdLst/>
              <a:ahLst/>
              <a:cxnLst/>
              <a:rect l="l" t="t" r="r" b="b"/>
              <a:pathLst>
                <a:path w="1278" h="1703" fill="none" extrusionOk="0">
                  <a:moveTo>
                    <a:pt x="1" y="0"/>
                  </a:moveTo>
                  <a:cubicBezTo>
                    <a:pt x="304" y="426"/>
                    <a:pt x="943" y="1277"/>
                    <a:pt x="1277" y="1702"/>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a:off x="6842752" y="769075"/>
              <a:ext cx="157911" cy="496615"/>
            </a:xfrm>
            <a:custGeom>
              <a:avLst/>
              <a:gdLst/>
              <a:ahLst/>
              <a:cxnLst/>
              <a:rect l="l" t="t" r="r" b="b"/>
              <a:pathLst>
                <a:path w="2919" h="9180" extrusionOk="0">
                  <a:moveTo>
                    <a:pt x="243" y="0"/>
                  </a:moveTo>
                  <a:lnTo>
                    <a:pt x="0" y="6687"/>
                  </a:lnTo>
                  <a:lnTo>
                    <a:pt x="1550" y="5623"/>
                  </a:lnTo>
                  <a:lnTo>
                    <a:pt x="2006" y="9180"/>
                  </a:lnTo>
                  <a:lnTo>
                    <a:pt x="2918" y="3283"/>
                  </a:lnTo>
                  <a:lnTo>
                    <a:pt x="912" y="4529"/>
                  </a:lnTo>
                  <a:lnTo>
                    <a:pt x="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6543485" y="940077"/>
              <a:ext cx="236839" cy="291099"/>
            </a:xfrm>
            <a:custGeom>
              <a:avLst/>
              <a:gdLst/>
              <a:ahLst/>
              <a:cxnLst/>
              <a:rect l="l" t="t" r="r" b="b"/>
              <a:pathLst>
                <a:path w="4378" h="5381" extrusionOk="0">
                  <a:moveTo>
                    <a:pt x="0" y="0"/>
                  </a:moveTo>
                  <a:lnTo>
                    <a:pt x="2189" y="4438"/>
                  </a:lnTo>
                  <a:lnTo>
                    <a:pt x="2827" y="3192"/>
                  </a:lnTo>
                  <a:lnTo>
                    <a:pt x="4377" y="5380"/>
                  </a:lnTo>
                  <a:lnTo>
                    <a:pt x="2918" y="1216"/>
                  </a:lnTo>
                  <a:lnTo>
                    <a:pt x="2037" y="273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7074614" y="994337"/>
              <a:ext cx="208870" cy="222016"/>
            </a:xfrm>
            <a:custGeom>
              <a:avLst/>
              <a:gdLst/>
              <a:ahLst/>
              <a:cxnLst/>
              <a:rect l="l" t="t" r="r" b="b"/>
              <a:pathLst>
                <a:path w="3861" h="4104" extrusionOk="0">
                  <a:moveTo>
                    <a:pt x="3860" y="0"/>
                  </a:moveTo>
                  <a:lnTo>
                    <a:pt x="2097" y="2067"/>
                  </a:lnTo>
                  <a:lnTo>
                    <a:pt x="1125" y="1064"/>
                  </a:lnTo>
                  <a:lnTo>
                    <a:pt x="0" y="4104"/>
                  </a:lnTo>
                  <a:lnTo>
                    <a:pt x="1368" y="2462"/>
                  </a:lnTo>
                  <a:lnTo>
                    <a:pt x="2067" y="3283"/>
                  </a:lnTo>
                  <a:lnTo>
                    <a:pt x="38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a:off x="5056997" y="1490898"/>
              <a:ext cx="289476" cy="271407"/>
            </a:xfrm>
            <a:custGeom>
              <a:avLst/>
              <a:gdLst/>
              <a:ahLst/>
              <a:cxnLst/>
              <a:rect l="l" t="t" r="r" b="b"/>
              <a:pathLst>
                <a:path w="5351" h="5017" extrusionOk="0">
                  <a:moveTo>
                    <a:pt x="1" y="1"/>
                  </a:moveTo>
                  <a:lnTo>
                    <a:pt x="2615" y="4104"/>
                  </a:lnTo>
                  <a:lnTo>
                    <a:pt x="3466" y="3010"/>
                  </a:lnTo>
                  <a:lnTo>
                    <a:pt x="5350" y="5016"/>
                  </a:lnTo>
                  <a:lnTo>
                    <a:pt x="3648" y="1186"/>
                  </a:lnTo>
                  <a:lnTo>
                    <a:pt x="2493" y="2554"/>
                  </a:lnTo>
                  <a:lnTo>
                    <a:pt x="1" y="1"/>
                  </a:lnTo>
                  <a:close/>
                </a:path>
              </a:pathLst>
            </a:custGeom>
            <a:solidFill>
              <a:schemeClr val="accent3"/>
            </a:solidFill>
            <a:ln w="3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a:off x="4966547" y="1750729"/>
              <a:ext cx="325667" cy="129942"/>
            </a:xfrm>
            <a:custGeom>
              <a:avLst/>
              <a:gdLst/>
              <a:ahLst/>
              <a:cxnLst/>
              <a:rect l="l" t="t" r="r" b="b"/>
              <a:pathLst>
                <a:path w="6020" h="2402" extrusionOk="0">
                  <a:moveTo>
                    <a:pt x="2888" y="0"/>
                  </a:moveTo>
                  <a:lnTo>
                    <a:pt x="2888" y="1490"/>
                  </a:lnTo>
                  <a:lnTo>
                    <a:pt x="1" y="1216"/>
                  </a:lnTo>
                  <a:lnTo>
                    <a:pt x="3831" y="2402"/>
                  </a:lnTo>
                  <a:lnTo>
                    <a:pt x="3831" y="2402"/>
                  </a:lnTo>
                  <a:lnTo>
                    <a:pt x="3770" y="1247"/>
                  </a:lnTo>
                  <a:lnTo>
                    <a:pt x="6019" y="1520"/>
                  </a:lnTo>
                  <a:lnTo>
                    <a:pt x="2888" y="0"/>
                  </a:lnTo>
                  <a:close/>
                </a:path>
              </a:pathLst>
            </a:custGeom>
            <a:solidFill>
              <a:schemeClr val="accent3"/>
            </a:solidFill>
            <a:ln w="3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a:off x="5852878" y="1484352"/>
              <a:ext cx="291099" cy="272976"/>
            </a:xfrm>
            <a:custGeom>
              <a:avLst/>
              <a:gdLst/>
              <a:ahLst/>
              <a:cxnLst/>
              <a:rect l="l" t="t" r="r" b="b"/>
              <a:pathLst>
                <a:path w="5381" h="5046" extrusionOk="0">
                  <a:moveTo>
                    <a:pt x="5380" y="0"/>
                  </a:moveTo>
                  <a:lnTo>
                    <a:pt x="2888" y="2554"/>
                  </a:lnTo>
                  <a:lnTo>
                    <a:pt x="1702" y="1186"/>
                  </a:lnTo>
                  <a:lnTo>
                    <a:pt x="0" y="5046"/>
                  </a:lnTo>
                  <a:lnTo>
                    <a:pt x="0" y="5046"/>
                  </a:lnTo>
                  <a:lnTo>
                    <a:pt x="1915" y="3009"/>
                  </a:lnTo>
                  <a:lnTo>
                    <a:pt x="2766" y="4134"/>
                  </a:lnTo>
                  <a:lnTo>
                    <a:pt x="5380" y="0"/>
                  </a:lnTo>
                  <a:close/>
                </a:path>
              </a:pathLst>
            </a:custGeom>
            <a:solidFill>
              <a:schemeClr val="accent3"/>
            </a:solidFill>
            <a:ln w="3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a:off x="5908761" y="1745806"/>
              <a:ext cx="323990" cy="128319"/>
            </a:xfrm>
            <a:custGeom>
              <a:avLst/>
              <a:gdLst/>
              <a:ahLst/>
              <a:cxnLst/>
              <a:rect l="l" t="t" r="r" b="b"/>
              <a:pathLst>
                <a:path w="5989" h="2372" extrusionOk="0">
                  <a:moveTo>
                    <a:pt x="3101" y="0"/>
                  </a:moveTo>
                  <a:lnTo>
                    <a:pt x="0" y="1490"/>
                  </a:lnTo>
                  <a:lnTo>
                    <a:pt x="2250" y="1246"/>
                  </a:lnTo>
                  <a:lnTo>
                    <a:pt x="2189" y="2371"/>
                  </a:lnTo>
                  <a:lnTo>
                    <a:pt x="5988" y="1216"/>
                  </a:lnTo>
                  <a:lnTo>
                    <a:pt x="3101" y="1459"/>
                  </a:lnTo>
                  <a:lnTo>
                    <a:pt x="3101" y="0"/>
                  </a:lnTo>
                  <a:close/>
                </a:path>
              </a:pathLst>
            </a:custGeom>
            <a:solidFill>
              <a:schemeClr val="accent3"/>
            </a:solidFill>
            <a:ln w="3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42"/>
          <p:cNvSpPr txBox="1">
            <a:spLocks noGrp="1"/>
          </p:cNvSpPr>
          <p:nvPr>
            <p:ph type="title"/>
          </p:nvPr>
        </p:nvSpPr>
        <p:spPr>
          <a:xfrm>
            <a:off x="1605202" y="1045686"/>
            <a:ext cx="3339086" cy="579625"/>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3000" b="1" dirty="0">
                <a:latin typeface="Calibri Light" panose="020F0302020204030204" pitchFamily="34" charset="0"/>
                <a:cs typeface="Calibri Light" panose="020F0302020204030204" pitchFamily="34" charset="0"/>
              </a:rPr>
              <a:t>INTRODUCE</a:t>
            </a:r>
            <a:br>
              <a:rPr lang="en-US" sz="3000" b="1" dirty="0">
                <a:latin typeface="Calibri Light" panose="020F0302020204030204" pitchFamily="34" charset="0"/>
                <a:cs typeface="Calibri Light" panose="020F0302020204030204" pitchFamily="34" charset="0"/>
              </a:rPr>
            </a:br>
            <a:endParaRPr sz="3000" b="1" dirty="0">
              <a:latin typeface="Calibri Light" panose="020F0302020204030204" pitchFamily="34" charset="0"/>
              <a:cs typeface="Calibri Light" panose="020F0302020204030204" pitchFamily="34" charset="0"/>
            </a:endParaRPr>
          </a:p>
        </p:txBody>
      </p:sp>
      <p:sp>
        <p:nvSpPr>
          <p:cNvPr id="1007" name="Google Shape;1007;p42"/>
          <p:cNvSpPr txBox="1">
            <a:spLocks noGrp="1"/>
          </p:cNvSpPr>
          <p:nvPr>
            <p:ph type="subTitle" idx="1"/>
          </p:nvPr>
        </p:nvSpPr>
        <p:spPr>
          <a:xfrm>
            <a:off x="269188" y="1625311"/>
            <a:ext cx="5230822" cy="14445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
            </a:pPr>
            <a:r>
              <a:rPr lang="en-US" sz="2000" b="1" i="0" u="none" strike="noStrike" dirty="0">
                <a:solidFill>
                  <a:srgbClr val="000000"/>
                </a:solidFill>
                <a:effectLst/>
                <a:latin typeface="Calibri Light" panose="020F0302020204030204" pitchFamily="34" charset="0"/>
                <a:cs typeface="Calibri Light" panose="020F0302020204030204" pitchFamily="34" charset="0"/>
              </a:rPr>
              <a:t>Our daily necessities such as eating, shopping, watching movies, listening to music,…</a:t>
            </a:r>
          </a:p>
          <a:p>
            <a:pPr marL="342900" lvl="0" indent="-342900" algn="l" rtl="0">
              <a:spcBef>
                <a:spcPts val="0"/>
              </a:spcBef>
              <a:spcAft>
                <a:spcPts val="0"/>
              </a:spcAft>
              <a:buFont typeface="Wingdings" panose="05000000000000000000" pitchFamily="2" charset="2"/>
              <a:buChar char="§"/>
            </a:pPr>
            <a:endParaRPr lang="en-US" sz="2000" b="1" i="0" u="none" strike="noStrike" dirty="0">
              <a:solidFill>
                <a:srgbClr val="000000"/>
              </a:solidFill>
              <a:effectLst/>
              <a:latin typeface="Calibri Light" panose="020F0302020204030204" pitchFamily="34" charset="0"/>
              <a:cs typeface="Calibri Light" panose="020F0302020204030204" pitchFamily="34" charset="0"/>
            </a:endParaRPr>
          </a:p>
          <a:p>
            <a:pPr marL="342900" lvl="0" indent="-342900" algn="l" rtl="0">
              <a:spcBef>
                <a:spcPts val="0"/>
              </a:spcBef>
              <a:spcAft>
                <a:spcPts val="0"/>
              </a:spcAft>
              <a:buFont typeface="Wingdings" panose="05000000000000000000" pitchFamily="2" charset="2"/>
              <a:buChar char="§"/>
            </a:pPr>
            <a:r>
              <a:rPr lang="en-US" sz="2000" b="1" dirty="0" err="1">
                <a:latin typeface="Calibri Light" panose="020F0302020204030204" pitchFamily="34" charset="0"/>
                <a:cs typeface="Calibri Light" panose="020F0302020204030204" pitchFamily="34" charset="0"/>
              </a:rPr>
              <a:t>GHBlogs</a:t>
            </a:r>
            <a:r>
              <a:rPr lang="en-US" sz="2000" b="1" dirty="0">
                <a:latin typeface="Calibri Light" panose="020F0302020204030204" pitchFamily="34" charset="0"/>
                <a:cs typeface="Calibri Light" panose="020F0302020204030204" pitchFamily="34" charset="0"/>
              </a:rPr>
              <a:t> are one of the specific websites that apply information technology</a:t>
            </a:r>
            <a:endParaRPr sz="2000" b="1" dirty="0">
              <a:latin typeface="Calibri Light" panose="020F0302020204030204" pitchFamily="34" charset="0"/>
              <a:cs typeface="Calibri Light" panose="020F0302020204030204" pitchFamily="34" charset="0"/>
            </a:endParaRPr>
          </a:p>
        </p:txBody>
      </p:sp>
      <p:grpSp>
        <p:nvGrpSpPr>
          <p:cNvPr id="1008" name="Google Shape;1008;p42"/>
          <p:cNvGrpSpPr/>
          <p:nvPr/>
        </p:nvGrpSpPr>
        <p:grpSpPr>
          <a:xfrm>
            <a:off x="5928102" y="1263112"/>
            <a:ext cx="3215897" cy="3279213"/>
            <a:chOff x="5318140" y="756350"/>
            <a:chExt cx="3825859" cy="3785975"/>
          </a:xfrm>
        </p:grpSpPr>
        <p:sp>
          <p:nvSpPr>
            <p:cNvPr id="1009" name="Google Shape;1009;p42"/>
            <p:cNvSpPr/>
            <p:nvPr/>
          </p:nvSpPr>
          <p:spPr>
            <a:xfrm flipH="1">
              <a:off x="6996177" y="4182769"/>
              <a:ext cx="81423" cy="103464"/>
            </a:xfrm>
            <a:custGeom>
              <a:avLst/>
              <a:gdLst/>
              <a:ahLst/>
              <a:cxnLst/>
              <a:rect l="l" t="t" r="r" b="b"/>
              <a:pathLst>
                <a:path w="1171" h="1488" extrusionOk="0">
                  <a:moveTo>
                    <a:pt x="1171" y="0"/>
                  </a:moveTo>
                  <a:lnTo>
                    <a:pt x="0" y="768"/>
                  </a:lnTo>
                  <a:lnTo>
                    <a:pt x="525" y="1488"/>
                  </a:lnTo>
                  <a:cubicBezTo>
                    <a:pt x="732" y="988"/>
                    <a:pt x="939" y="488"/>
                    <a:pt x="1171" y="0"/>
                  </a:cubicBezTo>
                  <a:close/>
                </a:path>
              </a:pathLst>
            </a:custGeom>
            <a:solidFill>
              <a:srgbClr val="2425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flipH="1">
              <a:off x="6483999" y="4204811"/>
              <a:ext cx="540198" cy="286961"/>
            </a:xfrm>
            <a:custGeom>
              <a:avLst/>
              <a:gdLst/>
              <a:ahLst/>
              <a:cxnLst/>
              <a:rect l="l" t="t" r="r" b="b"/>
              <a:pathLst>
                <a:path w="7769" h="4127" extrusionOk="0">
                  <a:moveTo>
                    <a:pt x="2988" y="0"/>
                  </a:moveTo>
                  <a:lnTo>
                    <a:pt x="2866" y="330"/>
                  </a:lnTo>
                  <a:cubicBezTo>
                    <a:pt x="2540" y="1203"/>
                    <a:pt x="1707" y="1744"/>
                    <a:pt x="819" y="1744"/>
                  </a:cubicBezTo>
                  <a:cubicBezTo>
                    <a:pt x="580" y="1744"/>
                    <a:pt x="337" y="1705"/>
                    <a:pt x="98" y="1622"/>
                  </a:cubicBezTo>
                  <a:lnTo>
                    <a:pt x="1" y="1586"/>
                  </a:lnTo>
                  <a:lnTo>
                    <a:pt x="1" y="1586"/>
                  </a:lnTo>
                  <a:cubicBezTo>
                    <a:pt x="1" y="1586"/>
                    <a:pt x="952" y="4127"/>
                    <a:pt x="1259" y="4127"/>
                  </a:cubicBezTo>
                  <a:cubicBezTo>
                    <a:pt x="1267" y="4127"/>
                    <a:pt x="1274" y="4125"/>
                    <a:pt x="1281" y="4122"/>
                  </a:cubicBezTo>
                  <a:lnTo>
                    <a:pt x="7768" y="744"/>
                  </a:lnTo>
                  <a:cubicBezTo>
                    <a:pt x="7768" y="744"/>
                    <a:pt x="7070" y="149"/>
                    <a:pt x="6090" y="149"/>
                  </a:cubicBezTo>
                  <a:cubicBezTo>
                    <a:pt x="5855" y="149"/>
                    <a:pt x="5604" y="184"/>
                    <a:pt x="5342" y="269"/>
                  </a:cubicBezTo>
                  <a:cubicBezTo>
                    <a:pt x="4801" y="449"/>
                    <a:pt x="4381" y="515"/>
                    <a:pt x="4057" y="515"/>
                  </a:cubicBezTo>
                  <a:cubicBezTo>
                    <a:pt x="3153" y="515"/>
                    <a:pt x="2988" y="0"/>
                    <a:pt x="2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flipH="1">
              <a:off x="6719502" y="4225115"/>
              <a:ext cx="83369" cy="111669"/>
            </a:xfrm>
            <a:custGeom>
              <a:avLst/>
              <a:gdLst/>
              <a:ahLst/>
              <a:cxnLst/>
              <a:rect l="l" t="t" r="r" b="b"/>
              <a:pathLst>
                <a:path w="1199" h="1606" extrusionOk="0">
                  <a:moveTo>
                    <a:pt x="363" y="0"/>
                  </a:moveTo>
                  <a:cubicBezTo>
                    <a:pt x="345" y="0"/>
                    <a:pt x="328" y="7"/>
                    <a:pt x="317" y="25"/>
                  </a:cubicBezTo>
                  <a:lnTo>
                    <a:pt x="317" y="38"/>
                  </a:lnTo>
                  <a:cubicBezTo>
                    <a:pt x="183" y="257"/>
                    <a:pt x="98" y="489"/>
                    <a:pt x="49" y="745"/>
                  </a:cubicBezTo>
                  <a:cubicBezTo>
                    <a:pt x="0" y="964"/>
                    <a:pt x="0" y="1196"/>
                    <a:pt x="61" y="1415"/>
                  </a:cubicBezTo>
                  <a:cubicBezTo>
                    <a:pt x="95" y="1534"/>
                    <a:pt x="205" y="1606"/>
                    <a:pt x="319" y="1606"/>
                  </a:cubicBezTo>
                  <a:cubicBezTo>
                    <a:pt x="369" y="1606"/>
                    <a:pt x="419" y="1592"/>
                    <a:pt x="464" y="1562"/>
                  </a:cubicBezTo>
                  <a:cubicBezTo>
                    <a:pt x="549" y="1501"/>
                    <a:pt x="610" y="1428"/>
                    <a:pt x="647" y="1330"/>
                  </a:cubicBezTo>
                  <a:cubicBezTo>
                    <a:pt x="708" y="1208"/>
                    <a:pt x="769" y="1086"/>
                    <a:pt x="817" y="964"/>
                  </a:cubicBezTo>
                  <a:cubicBezTo>
                    <a:pt x="951" y="672"/>
                    <a:pt x="1073" y="379"/>
                    <a:pt x="1183" y="86"/>
                  </a:cubicBezTo>
                  <a:cubicBezTo>
                    <a:pt x="1198" y="42"/>
                    <a:pt x="1163" y="15"/>
                    <a:pt x="1128" y="15"/>
                  </a:cubicBezTo>
                  <a:cubicBezTo>
                    <a:pt x="1105" y="15"/>
                    <a:pt x="1083" y="26"/>
                    <a:pt x="1073" y="50"/>
                  </a:cubicBezTo>
                  <a:cubicBezTo>
                    <a:pt x="964" y="342"/>
                    <a:pt x="854" y="623"/>
                    <a:pt x="732" y="891"/>
                  </a:cubicBezTo>
                  <a:cubicBezTo>
                    <a:pt x="671" y="1025"/>
                    <a:pt x="610" y="1159"/>
                    <a:pt x="537" y="1294"/>
                  </a:cubicBezTo>
                  <a:cubicBezTo>
                    <a:pt x="502" y="1375"/>
                    <a:pt x="422" y="1502"/>
                    <a:pt x="319" y="1502"/>
                  </a:cubicBezTo>
                  <a:cubicBezTo>
                    <a:pt x="315" y="1502"/>
                    <a:pt x="310" y="1501"/>
                    <a:pt x="305" y="1501"/>
                  </a:cubicBezTo>
                  <a:cubicBezTo>
                    <a:pt x="195" y="1476"/>
                    <a:pt x="159" y="1355"/>
                    <a:pt x="147" y="1269"/>
                  </a:cubicBezTo>
                  <a:cubicBezTo>
                    <a:pt x="134" y="1135"/>
                    <a:pt x="134" y="1013"/>
                    <a:pt x="147" y="879"/>
                  </a:cubicBezTo>
                  <a:cubicBezTo>
                    <a:pt x="183" y="598"/>
                    <a:pt x="269" y="330"/>
                    <a:pt x="427" y="86"/>
                  </a:cubicBezTo>
                  <a:cubicBezTo>
                    <a:pt x="453" y="43"/>
                    <a:pt x="406"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flipH="1">
              <a:off x="6878334" y="3055000"/>
              <a:ext cx="1108209" cy="1187128"/>
            </a:xfrm>
            <a:custGeom>
              <a:avLst/>
              <a:gdLst/>
              <a:ahLst/>
              <a:cxnLst/>
              <a:rect l="l" t="t" r="r" b="b"/>
              <a:pathLst>
                <a:path w="15938" h="17073" extrusionOk="0">
                  <a:moveTo>
                    <a:pt x="8195" y="1"/>
                  </a:moveTo>
                  <a:cubicBezTo>
                    <a:pt x="4524" y="1"/>
                    <a:pt x="2171" y="1269"/>
                    <a:pt x="0" y="1550"/>
                  </a:cubicBezTo>
                  <a:lnTo>
                    <a:pt x="1244" y="5513"/>
                  </a:lnTo>
                  <a:lnTo>
                    <a:pt x="6158" y="6525"/>
                  </a:lnTo>
                  <a:cubicBezTo>
                    <a:pt x="6159" y="6525"/>
                    <a:pt x="6160" y="6525"/>
                    <a:pt x="6160" y="6525"/>
                  </a:cubicBezTo>
                  <a:cubicBezTo>
                    <a:pt x="6505" y="6525"/>
                    <a:pt x="12889" y="17073"/>
                    <a:pt x="12889" y="17073"/>
                  </a:cubicBezTo>
                  <a:cubicBezTo>
                    <a:pt x="12889" y="17073"/>
                    <a:pt x="15914" y="15146"/>
                    <a:pt x="15938" y="15110"/>
                  </a:cubicBezTo>
                  <a:cubicBezTo>
                    <a:pt x="15938" y="15110"/>
                    <a:pt x="13585" y="5915"/>
                    <a:pt x="10487" y="1062"/>
                  </a:cubicBezTo>
                  <a:cubicBezTo>
                    <a:pt x="9926" y="184"/>
                    <a:pt x="8682" y="1"/>
                    <a:pt x="8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flipH="1">
              <a:off x="7433684" y="4181030"/>
              <a:ext cx="215412" cy="251082"/>
            </a:xfrm>
            <a:custGeom>
              <a:avLst/>
              <a:gdLst/>
              <a:ahLst/>
              <a:cxnLst/>
              <a:rect l="l" t="t" r="r" b="b"/>
              <a:pathLst>
                <a:path w="3098" h="3611" extrusionOk="0">
                  <a:moveTo>
                    <a:pt x="2951" y="1"/>
                  </a:moveTo>
                  <a:lnTo>
                    <a:pt x="86" y="257"/>
                  </a:lnTo>
                  <a:lnTo>
                    <a:pt x="0" y="1964"/>
                  </a:lnTo>
                  <a:lnTo>
                    <a:pt x="1439" y="3610"/>
                  </a:lnTo>
                  <a:lnTo>
                    <a:pt x="3098" y="1879"/>
                  </a:lnTo>
                  <a:lnTo>
                    <a:pt x="2951" y="1"/>
                  </a:lnTo>
                  <a:close/>
                </a:path>
              </a:pathLst>
            </a:custGeom>
            <a:solidFill>
              <a:srgbClr val="E591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flipH="1">
              <a:off x="6821442" y="4126794"/>
              <a:ext cx="256158" cy="213812"/>
            </a:xfrm>
            <a:custGeom>
              <a:avLst/>
              <a:gdLst/>
              <a:ahLst/>
              <a:cxnLst/>
              <a:rect l="l" t="t" r="r" b="b"/>
              <a:pathLst>
                <a:path w="3684" h="3075" extrusionOk="0">
                  <a:moveTo>
                    <a:pt x="2403" y="0"/>
                  </a:moveTo>
                  <a:lnTo>
                    <a:pt x="0" y="1573"/>
                  </a:lnTo>
                  <a:lnTo>
                    <a:pt x="988" y="2939"/>
                  </a:lnTo>
                  <a:cubicBezTo>
                    <a:pt x="1224" y="3031"/>
                    <a:pt x="1466" y="3074"/>
                    <a:pt x="1704" y="3074"/>
                  </a:cubicBezTo>
                  <a:cubicBezTo>
                    <a:pt x="2569" y="3074"/>
                    <a:pt x="3373" y="2500"/>
                    <a:pt x="3622" y="1610"/>
                  </a:cubicBezTo>
                  <a:lnTo>
                    <a:pt x="3683" y="1415"/>
                  </a:lnTo>
                  <a:lnTo>
                    <a:pt x="2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flipH="1">
              <a:off x="7433684" y="4181030"/>
              <a:ext cx="215412" cy="251082"/>
            </a:xfrm>
            <a:custGeom>
              <a:avLst/>
              <a:gdLst/>
              <a:ahLst/>
              <a:cxnLst/>
              <a:rect l="l" t="t" r="r" b="b"/>
              <a:pathLst>
                <a:path w="3098" h="3611" extrusionOk="0">
                  <a:moveTo>
                    <a:pt x="2951" y="1"/>
                  </a:moveTo>
                  <a:lnTo>
                    <a:pt x="86" y="257"/>
                  </a:lnTo>
                  <a:lnTo>
                    <a:pt x="0" y="1964"/>
                  </a:lnTo>
                  <a:lnTo>
                    <a:pt x="1439" y="3610"/>
                  </a:lnTo>
                  <a:lnTo>
                    <a:pt x="3098" y="1879"/>
                  </a:lnTo>
                  <a:lnTo>
                    <a:pt x="29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flipH="1">
              <a:off x="7150479" y="4296387"/>
              <a:ext cx="529977" cy="201853"/>
            </a:xfrm>
            <a:custGeom>
              <a:avLst/>
              <a:gdLst/>
              <a:ahLst/>
              <a:cxnLst/>
              <a:rect l="l" t="t" r="r" b="b"/>
              <a:pathLst>
                <a:path w="7622" h="2903" extrusionOk="0">
                  <a:moveTo>
                    <a:pt x="366" y="0"/>
                  </a:moveTo>
                  <a:cubicBezTo>
                    <a:pt x="366" y="0"/>
                    <a:pt x="0" y="2829"/>
                    <a:pt x="305" y="2854"/>
                  </a:cubicBezTo>
                  <a:lnTo>
                    <a:pt x="7622" y="2903"/>
                  </a:lnTo>
                  <a:cubicBezTo>
                    <a:pt x="7622" y="2903"/>
                    <a:pt x="7109" y="1598"/>
                    <a:pt x="5707" y="1354"/>
                  </a:cubicBezTo>
                  <a:cubicBezTo>
                    <a:pt x="3573" y="988"/>
                    <a:pt x="3756" y="0"/>
                    <a:pt x="3756" y="0"/>
                  </a:cubicBezTo>
                  <a:lnTo>
                    <a:pt x="3756" y="0"/>
                  </a:lnTo>
                  <a:lnTo>
                    <a:pt x="3573" y="171"/>
                  </a:lnTo>
                  <a:cubicBezTo>
                    <a:pt x="3137" y="551"/>
                    <a:pt x="2597" y="738"/>
                    <a:pt x="2061" y="738"/>
                  </a:cubicBezTo>
                  <a:cubicBezTo>
                    <a:pt x="1443" y="738"/>
                    <a:pt x="828" y="490"/>
                    <a:pt x="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flipH="1">
              <a:off x="7363384" y="4342975"/>
              <a:ext cx="92409" cy="77251"/>
            </a:xfrm>
            <a:custGeom>
              <a:avLst/>
              <a:gdLst/>
              <a:ahLst/>
              <a:cxnLst/>
              <a:rect l="l" t="t" r="r" b="b"/>
              <a:pathLst>
                <a:path w="1329" h="1111" extrusionOk="0">
                  <a:moveTo>
                    <a:pt x="720" y="1"/>
                  </a:moveTo>
                  <a:cubicBezTo>
                    <a:pt x="366" y="147"/>
                    <a:pt x="110" y="440"/>
                    <a:pt x="25" y="806"/>
                  </a:cubicBezTo>
                  <a:cubicBezTo>
                    <a:pt x="1" y="891"/>
                    <a:pt x="25" y="989"/>
                    <a:pt x="98" y="1050"/>
                  </a:cubicBezTo>
                  <a:cubicBezTo>
                    <a:pt x="171" y="1098"/>
                    <a:pt x="257" y="1111"/>
                    <a:pt x="342" y="1111"/>
                  </a:cubicBezTo>
                  <a:cubicBezTo>
                    <a:pt x="525" y="1086"/>
                    <a:pt x="708" y="1025"/>
                    <a:pt x="842" y="903"/>
                  </a:cubicBezTo>
                  <a:cubicBezTo>
                    <a:pt x="1013" y="769"/>
                    <a:pt x="1159" y="611"/>
                    <a:pt x="1293" y="428"/>
                  </a:cubicBezTo>
                  <a:cubicBezTo>
                    <a:pt x="1328" y="384"/>
                    <a:pt x="1282" y="347"/>
                    <a:pt x="1240" y="347"/>
                  </a:cubicBezTo>
                  <a:cubicBezTo>
                    <a:pt x="1223" y="347"/>
                    <a:pt x="1206" y="353"/>
                    <a:pt x="1196" y="367"/>
                  </a:cubicBezTo>
                  <a:cubicBezTo>
                    <a:pt x="1001" y="611"/>
                    <a:pt x="781" y="891"/>
                    <a:pt x="476" y="964"/>
                  </a:cubicBezTo>
                  <a:cubicBezTo>
                    <a:pt x="403" y="989"/>
                    <a:pt x="330" y="989"/>
                    <a:pt x="257" y="989"/>
                  </a:cubicBezTo>
                  <a:cubicBezTo>
                    <a:pt x="220" y="989"/>
                    <a:pt x="184" y="977"/>
                    <a:pt x="159" y="952"/>
                  </a:cubicBezTo>
                  <a:cubicBezTo>
                    <a:pt x="135" y="916"/>
                    <a:pt x="135" y="879"/>
                    <a:pt x="135" y="842"/>
                  </a:cubicBezTo>
                  <a:cubicBezTo>
                    <a:pt x="171" y="684"/>
                    <a:pt x="245" y="550"/>
                    <a:pt x="342" y="428"/>
                  </a:cubicBezTo>
                  <a:cubicBezTo>
                    <a:pt x="452" y="294"/>
                    <a:pt x="586" y="196"/>
                    <a:pt x="745" y="123"/>
                  </a:cubicBezTo>
                  <a:cubicBezTo>
                    <a:pt x="808" y="102"/>
                    <a:pt x="798" y="6"/>
                    <a:pt x="746" y="6"/>
                  </a:cubicBezTo>
                  <a:cubicBezTo>
                    <a:pt x="738" y="6"/>
                    <a:pt x="730" y="8"/>
                    <a:pt x="720" y="13"/>
                  </a:cubicBezTo>
                  <a:lnTo>
                    <a:pt x="7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flipH="1">
              <a:off x="7290391" y="3078780"/>
              <a:ext cx="1186294" cy="1172457"/>
            </a:xfrm>
            <a:custGeom>
              <a:avLst/>
              <a:gdLst/>
              <a:ahLst/>
              <a:cxnLst/>
              <a:rect l="l" t="t" r="r" b="b"/>
              <a:pathLst>
                <a:path w="17061" h="16862" extrusionOk="0">
                  <a:moveTo>
                    <a:pt x="13853" y="0"/>
                  </a:moveTo>
                  <a:lnTo>
                    <a:pt x="13" y="451"/>
                  </a:lnTo>
                  <a:cubicBezTo>
                    <a:pt x="1" y="3317"/>
                    <a:pt x="2305" y="5634"/>
                    <a:pt x="5171" y="5658"/>
                  </a:cubicBezTo>
                  <a:lnTo>
                    <a:pt x="10768" y="5658"/>
                  </a:lnTo>
                  <a:cubicBezTo>
                    <a:pt x="11098" y="5658"/>
                    <a:pt x="11329" y="5963"/>
                    <a:pt x="11256" y="6280"/>
                  </a:cubicBezTo>
                  <a:lnTo>
                    <a:pt x="11707" y="16682"/>
                  </a:lnTo>
                  <a:cubicBezTo>
                    <a:pt x="11695" y="16743"/>
                    <a:pt x="11732" y="16804"/>
                    <a:pt x="11805" y="16804"/>
                  </a:cubicBezTo>
                  <a:lnTo>
                    <a:pt x="13756" y="16804"/>
                  </a:lnTo>
                  <a:cubicBezTo>
                    <a:pt x="13786" y="16804"/>
                    <a:pt x="14569" y="16862"/>
                    <a:pt x="14851" y="16862"/>
                  </a:cubicBezTo>
                  <a:cubicBezTo>
                    <a:pt x="14911" y="16862"/>
                    <a:pt x="14949" y="16859"/>
                    <a:pt x="14951" y="16853"/>
                  </a:cubicBezTo>
                  <a:lnTo>
                    <a:pt x="16475" y="3561"/>
                  </a:lnTo>
                  <a:cubicBezTo>
                    <a:pt x="17061" y="2244"/>
                    <a:pt x="15280" y="25"/>
                    <a:pt x="13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flipH="1">
              <a:off x="6975809" y="1966378"/>
              <a:ext cx="426582" cy="579971"/>
            </a:xfrm>
            <a:custGeom>
              <a:avLst/>
              <a:gdLst/>
              <a:ahLst/>
              <a:cxnLst/>
              <a:rect l="l" t="t" r="r" b="b"/>
              <a:pathLst>
                <a:path w="6135" h="8341" extrusionOk="0">
                  <a:moveTo>
                    <a:pt x="4788" y="1"/>
                  </a:moveTo>
                  <a:cubicBezTo>
                    <a:pt x="4570" y="1"/>
                    <a:pt x="3603" y="1633"/>
                    <a:pt x="2769" y="2767"/>
                  </a:cubicBezTo>
                  <a:cubicBezTo>
                    <a:pt x="2659" y="2926"/>
                    <a:pt x="2428" y="3328"/>
                    <a:pt x="2428" y="3328"/>
                  </a:cubicBezTo>
                  <a:lnTo>
                    <a:pt x="1" y="6023"/>
                  </a:lnTo>
                  <a:lnTo>
                    <a:pt x="2379" y="8340"/>
                  </a:lnTo>
                  <a:lnTo>
                    <a:pt x="4074" y="5023"/>
                  </a:lnTo>
                  <a:lnTo>
                    <a:pt x="5196" y="3133"/>
                  </a:lnTo>
                  <a:cubicBezTo>
                    <a:pt x="5196" y="3133"/>
                    <a:pt x="6135" y="1426"/>
                    <a:pt x="5927" y="1292"/>
                  </a:cubicBezTo>
                  <a:cubicBezTo>
                    <a:pt x="5913" y="1283"/>
                    <a:pt x="5898" y="1278"/>
                    <a:pt x="5881" y="1278"/>
                  </a:cubicBezTo>
                  <a:cubicBezTo>
                    <a:pt x="5632" y="1278"/>
                    <a:pt x="5086" y="2231"/>
                    <a:pt x="5086" y="2231"/>
                  </a:cubicBezTo>
                  <a:cubicBezTo>
                    <a:pt x="5086" y="2231"/>
                    <a:pt x="5927" y="646"/>
                    <a:pt x="5732" y="560"/>
                  </a:cubicBezTo>
                  <a:cubicBezTo>
                    <a:pt x="5727" y="558"/>
                    <a:pt x="5720" y="557"/>
                    <a:pt x="5713" y="557"/>
                  </a:cubicBezTo>
                  <a:cubicBezTo>
                    <a:pt x="5486" y="557"/>
                    <a:pt x="4659" y="1890"/>
                    <a:pt x="4659" y="1890"/>
                  </a:cubicBezTo>
                  <a:cubicBezTo>
                    <a:pt x="4659" y="1890"/>
                    <a:pt x="5513" y="170"/>
                    <a:pt x="5244" y="85"/>
                  </a:cubicBezTo>
                  <a:cubicBezTo>
                    <a:pt x="5237" y="82"/>
                    <a:pt x="5230" y="81"/>
                    <a:pt x="5222" y="81"/>
                  </a:cubicBezTo>
                  <a:cubicBezTo>
                    <a:pt x="5023" y="81"/>
                    <a:pt x="4610" y="898"/>
                    <a:pt x="4377" y="1395"/>
                  </a:cubicBezTo>
                  <a:lnTo>
                    <a:pt x="4377" y="1395"/>
                  </a:lnTo>
                  <a:cubicBezTo>
                    <a:pt x="4575" y="946"/>
                    <a:pt x="4871" y="229"/>
                    <a:pt x="4830" y="48"/>
                  </a:cubicBezTo>
                  <a:cubicBezTo>
                    <a:pt x="4823" y="16"/>
                    <a:pt x="4809" y="1"/>
                    <a:pt x="47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flipH="1">
              <a:off x="7184404" y="2039528"/>
              <a:ext cx="65361" cy="143932"/>
            </a:xfrm>
            <a:custGeom>
              <a:avLst/>
              <a:gdLst/>
              <a:ahLst/>
              <a:cxnLst/>
              <a:rect l="l" t="t" r="r" b="b"/>
              <a:pathLst>
                <a:path w="940" h="2070" extrusionOk="0">
                  <a:moveTo>
                    <a:pt x="278" y="1"/>
                  </a:moveTo>
                  <a:cubicBezTo>
                    <a:pt x="267" y="1"/>
                    <a:pt x="256" y="3"/>
                    <a:pt x="245" y="8"/>
                  </a:cubicBezTo>
                  <a:cubicBezTo>
                    <a:pt x="1" y="130"/>
                    <a:pt x="391" y="2069"/>
                    <a:pt x="391" y="2069"/>
                  </a:cubicBezTo>
                  <a:lnTo>
                    <a:pt x="940" y="1264"/>
                  </a:lnTo>
                  <a:cubicBezTo>
                    <a:pt x="940" y="1264"/>
                    <a:pt x="537" y="1"/>
                    <a:pt x="2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flipH="1">
              <a:off x="7091923" y="2045994"/>
              <a:ext cx="9456" cy="21277"/>
            </a:xfrm>
            <a:custGeom>
              <a:avLst/>
              <a:gdLst/>
              <a:ahLst/>
              <a:cxnLst/>
              <a:rect l="l" t="t" r="r" b="b"/>
              <a:pathLst>
                <a:path w="136" h="306" fill="none" extrusionOk="0">
                  <a:moveTo>
                    <a:pt x="135" y="1"/>
                  </a:moveTo>
                  <a:lnTo>
                    <a:pt x="1" y="306"/>
                  </a:lnTo>
                </a:path>
              </a:pathLst>
            </a:custGeom>
            <a:noFill/>
            <a:ln w="2125" cap="rnd" cmpd="sng">
              <a:solidFill>
                <a:srgbClr val="E6984E"/>
              </a:solidFill>
              <a:prstDash val="solid"/>
              <a:miter lim="121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2"/>
            <p:cNvSpPr/>
            <p:nvPr/>
          </p:nvSpPr>
          <p:spPr>
            <a:xfrm flipH="1">
              <a:off x="7214940" y="2120882"/>
              <a:ext cx="719940" cy="973177"/>
            </a:xfrm>
            <a:custGeom>
              <a:avLst/>
              <a:gdLst/>
              <a:ahLst/>
              <a:cxnLst/>
              <a:rect l="l" t="t" r="r" b="b"/>
              <a:pathLst>
                <a:path w="10354" h="13996" extrusionOk="0">
                  <a:moveTo>
                    <a:pt x="239" y="0"/>
                  </a:moveTo>
                  <a:cubicBezTo>
                    <a:pt x="85" y="0"/>
                    <a:pt x="1" y="46"/>
                    <a:pt x="1" y="46"/>
                  </a:cubicBezTo>
                  <a:cubicBezTo>
                    <a:pt x="489" y="863"/>
                    <a:pt x="2391" y="13996"/>
                    <a:pt x="2391" y="13996"/>
                  </a:cubicBezTo>
                  <a:lnTo>
                    <a:pt x="2598" y="13459"/>
                  </a:lnTo>
                  <a:lnTo>
                    <a:pt x="3623" y="13289"/>
                  </a:lnTo>
                  <a:cubicBezTo>
                    <a:pt x="3976" y="13228"/>
                    <a:pt x="4293" y="13045"/>
                    <a:pt x="4537" y="12764"/>
                  </a:cubicBezTo>
                  <a:lnTo>
                    <a:pt x="10354" y="6118"/>
                  </a:lnTo>
                  <a:lnTo>
                    <a:pt x="7659" y="3289"/>
                  </a:lnTo>
                  <a:lnTo>
                    <a:pt x="4354" y="6691"/>
                  </a:lnTo>
                  <a:cubicBezTo>
                    <a:pt x="4354" y="6691"/>
                    <a:pt x="4135" y="5765"/>
                    <a:pt x="2635" y="2606"/>
                  </a:cubicBezTo>
                  <a:cubicBezTo>
                    <a:pt x="1538" y="315"/>
                    <a:pt x="646"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2"/>
            <p:cNvSpPr/>
            <p:nvPr/>
          </p:nvSpPr>
          <p:spPr>
            <a:xfrm flipH="1">
              <a:off x="7742354" y="2004483"/>
              <a:ext cx="851356" cy="1241364"/>
            </a:xfrm>
            <a:custGeom>
              <a:avLst/>
              <a:gdLst/>
              <a:ahLst/>
              <a:cxnLst/>
              <a:rect l="l" t="t" r="r" b="b"/>
              <a:pathLst>
                <a:path w="12244" h="17853" extrusionOk="0">
                  <a:moveTo>
                    <a:pt x="5476" y="0"/>
                  </a:moveTo>
                  <a:lnTo>
                    <a:pt x="3452" y="1207"/>
                  </a:lnTo>
                  <a:cubicBezTo>
                    <a:pt x="3452" y="1207"/>
                    <a:pt x="891" y="2012"/>
                    <a:pt x="452" y="5475"/>
                  </a:cubicBezTo>
                  <a:cubicBezTo>
                    <a:pt x="1" y="8951"/>
                    <a:pt x="2037" y="17853"/>
                    <a:pt x="2037" y="17853"/>
                  </a:cubicBezTo>
                  <a:cubicBezTo>
                    <a:pt x="2037" y="17853"/>
                    <a:pt x="4196" y="16938"/>
                    <a:pt x="5086" y="16694"/>
                  </a:cubicBezTo>
                  <a:cubicBezTo>
                    <a:pt x="6403" y="16328"/>
                    <a:pt x="7391" y="16316"/>
                    <a:pt x="8342" y="16292"/>
                  </a:cubicBezTo>
                  <a:lnTo>
                    <a:pt x="12244" y="15536"/>
                  </a:lnTo>
                  <a:lnTo>
                    <a:pt x="10854" y="4463"/>
                  </a:lnTo>
                  <a:cubicBezTo>
                    <a:pt x="10647" y="3573"/>
                    <a:pt x="10537" y="2305"/>
                    <a:pt x="9732" y="1793"/>
                  </a:cubicBezTo>
                  <a:lnTo>
                    <a:pt x="8366" y="963"/>
                  </a:lnTo>
                  <a:lnTo>
                    <a:pt x="54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2"/>
            <p:cNvSpPr/>
            <p:nvPr/>
          </p:nvSpPr>
          <p:spPr>
            <a:xfrm flipH="1">
              <a:off x="8095934" y="2087436"/>
              <a:ext cx="901350" cy="1094789"/>
            </a:xfrm>
            <a:custGeom>
              <a:avLst/>
              <a:gdLst/>
              <a:ahLst/>
              <a:cxnLst/>
              <a:rect l="l" t="t" r="r" b="b"/>
              <a:pathLst>
                <a:path w="12963" h="15745" extrusionOk="0">
                  <a:moveTo>
                    <a:pt x="9854" y="1"/>
                  </a:moveTo>
                  <a:cubicBezTo>
                    <a:pt x="7391" y="1"/>
                    <a:pt x="3501" y="3145"/>
                    <a:pt x="708" y="9526"/>
                  </a:cubicBezTo>
                  <a:cubicBezTo>
                    <a:pt x="0" y="11172"/>
                    <a:pt x="964" y="13026"/>
                    <a:pt x="3171" y="14172"/>
                  </a:cubicBezTo>
                  <a:lnTo>
                    <a:pt x="7134" y="15745"/>
                  </a:lnTo>
                  <a:lnTo>
                    <a:pt x="8500" y="12355"/>
                  </a:lnTo>
                  <a:lnTo>
                    <a:pt x="6171" y="11440"/>
                  </a:lnTo>
                  <a:lnTo>
                    <a:pt x="10975" y="3685"/>
                  </a:lnTo>
                  <a:cubicBezTo>
                    <a:pt x="10975" y="3685"/>
                    <a:pt x="12963" y="1087"/>
                    <a:pt x="10768" y="173"/>
                  </a:cubicBezTo>
                  <a:cubicBezTo>
                    <a:pt x="10493" y="58"/>
                    <a:pt x="10187" y="1"/>
                    <a:pt x="98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2"/>
            <p:cNvSpPr/>
            <p:nvPr/>
          </p:nvSpPr>
          <p:spPr>
            <a:xfrm flipH="1">
              <a:off x="8005181" y="1844207"/>
              <a:ext cx="201018" cy="304483"/>
            </a:xfrm>
            <a:custGeom>
              <a:avLst/>
              <a:gdLst/>
              <a:ahLst/>
              <a:cxnLst/>
              <a:rect l="l" t="t" r="r" b="b"/>
              <a:pathLst>
                <a:path w="2891" h="4379" extrusionOk="0">
                  <a:moveTo>
                    <a:pt x="525" y="0"/>
                  </a:moveTo>
                  <a:lnTo>
                    <a:pt x="1" y="2451"/>
                  </a:lnTo>
                  <a:lnTo>
                    <a:pt x="952" y="3512"/>
                  </a:lnTo>
                  <a:cubicBezTo>
                    <a:pt x="1566" y="4177"/>
                    <a:pt x="1958" y="4379"/>
                    <a:pt x="2227" y="4379"/>
                  </a:cubicBezTo>
                  <a:cubicBezTo>
                    <a:pt x="2600" y="4379"/>
                    <a:pt x="2735" y="3993"/>
                    <a:pt x="2891" y="3915"/>
                  </a:cubicBezTo>
                  <a:lnTo>
                    <a:pt x="2708" y="1037"/>
                  </a:lnTo>
                  <a:lnTo>
                    <a:pt x="1330" y="500"/>
                  </a:lnTo>
                  <a:lnTo>
                    <a:pt x="5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2"/>
            <p:cNvSpPr/>
            <p:nvPr/>
          </p:nvSpPr>
          <p:spPr>
            <a:xfrm flipH="1">
              <a:off x="8006849" y="1878974"/>
              <a:ext cx="131347" cy="148521"/>
            </a:xfrm>
            <a:custGeom>
              <a:avLst/>
              <a:gdLst/>
              <a:ahLst/>
              <a:cxnLst/>
              <a:rect l="l" t="t" r="r" b="b"/>
              <a:pathLst>
                <a:path w="1889" h="2136" extrusionOk="0">
                  <a:moveTo>
                    <a:pt x="364" y="0"/>
                  </a:moveTo>
                  <a:lnTo>
                    <a:pt x="108" y="281"/>
                  </a:lnTo>
                  <a:cubicBezTo>
                    <a:pt x="0" y="1084"/>
                    <a:pt x="1107" y="2135"/>
                    <a:pt x="1457" y="2135"/>
                  </a:cubicBezTo>
                  <a:cubicBezTo>
                    <a:pt x="1463" y="2135"/>
                    <a:pt x="1468" y="2135"/>
                    <a:pt x="1474" y="2134"/>
                  </a:cubicBezTo>
                  <a:cubicBezTo>
                    <a:pt x="1888" y="2086"/>
                    <a:pt x="1730" y="756"/>
                    <a:pt x="1730" y="756"/>
                  </a:cubicBezTo>
                  <a:lnTo>
                    <a:pt x="364" y="0"/>
                  </a:lnTo>
                  <a:close/>
                </a:path>
              </a:pathLst>
            </a:custGeom>
            <a:solidFill>
              <a:srgbClr val="2F130C">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2"/>
            <p:cNvSpPr/>
            <p:nvPr/>
          </p:nvSpPr>
          <p:spPr>
            <a:xfrm flipH="1">
              <a:off x="7864447" y="1499389"/>
              <a:ext cx="357884" cy="366923"/>
            </a:xfrm>
            <a:custGeom>
              <a:avLst/>
              <a:gdLst/>
              <a:ahLst/>
              <a:cxnLst/>
              <a:rect l="l" t="t" r="r" b="b"/>
              <a:pathLst>
                <a:path w="5147" h="5277" extrusionOk="0">
                  <a:moveTo>
                    <a:pt x="3127" y="0"/>
                  </a:moveTo>
                  <a:cubicBezTo>
                    <a:pt x="3098" y="0"/>
                    <a:pt x="3068" y="3"/>
                    <a:pt x="3037" y="9"/>
                  </a:cubicBezTo>
                  <a:cubicBezTo>
                    <a:pt x="2745" y="69"/>
                    <a:pt x="2501" y="265"/>
                    <a:pt x="2367" y="533"/>
                  </a:cubicBezTo>
                  <a:cubicBezTo>
                    <a:pt x="2367" y="533"/>
                    <a:pt x="2235" y="324"/>
                    <a:pt x="2075" y="324"/>
                  </a:cubicBezTo>
                  <a:cubicBezTo>
                    <a:pt x="2067" y="324"/>
                    <a:pt x="2058" y="324"/>
                    <a:pt x="2050" y="326"/>
                  </a:cubicBezTo>
                  <a:cubicBezTo>
                    <a:pt x="1879" y="350"/>
                    <a:pt x="1733" y="728"/>
                    <a:pt x="1733" y="728"/>
                  </a:cubicBezTo>
                  <a:cubicBezTo>
                    <a:pt x="1733" y="728"/>
                    <a:pt x="1503" y="471"/>
                    <a:pt x="1217" y="471"/>
                  </a:cubicBezTo>
                  <a:cubicBezTo>
                    <a:pt x="1125" y="471"/>
                    <a:pt x="1026" y="498"/>
                    <a:pt x="928" y="569"/>
                  </a:cubicBezTo>
                  <a:cubicBezTo>
                    <a:pt x="538" y="862"/>
                    <a:pt x="830" y="1350"/>
                    <a:pt x="830" y="1350"/>
                  </a:cubicBezTo>
                  <a:cubicBezTo>
                    <a:pt x="1" y="1374"/>
                    <a:pt x="25" y="1923"/>
                    <a:pt x="25" y="1923"/>
                  </a:cubicBezTo>
                  <a:cubicBezTo>
                    <a:pt x="25" y="1923"/>
                    <a:pt x="123" y="4228"/>
                    <a:pt x="525" y="4484"/>
                  </a:cubicBezTo>
                  <a:lnTo>
                    <a:pt x="830" y="5276"/>
                  </a:lnTo>
                  <a:cubicBezTo>
                    <a:pt x="830" y="5276"/>
                    <a:pt x="689" y="4496"/>
                    <a:pt x="812" y="4496"/>
                  </a:cubicBezTo>
                  <a:cubicBezTo>
                    <a:pt x="829" y="4496"/>
                    <a:pt x="851" y="4511"/>
                    <a:pt x="879" y="4545"/>
                  </a:cubicBezTo>
                  <a:lnTo>
                    <a:pt x="1489" y="2264"/>
                  </a:lnTo>
                  <a:cubicBezTo>
                    <a:pt x="1708" y="2521"/>
                    <a:pt x="1964" y="2752"/>
                    <a:pt x="2245" y="2960"/>
                  </a:cubicBezTo>
                  <a:cubicBezTo>
                    <a:pt x="2400" y="3070"/>
                    <a:pt x="2640" y="3108"/>
                    <a:pt x="2884" y="3108"/>
                  </a:cubicBezTo>
                  <a:cubicBezTo>
                    <a:pt x="3235" y="3108"/>
                    <a:pt x="3596" y="3029"/>
                    <a:pt x="3732" y="2972"/>
                  </a:cubicBezTo>
                  <a:cubicBezTo>
                    <a:pt x="3964" y="2874"/>
                    <a:pt x="3879" y="1813"/>
                    <a:pt x="3879" y="1813"/>
                  </a:cubicBezTo>
                  <a:lnTo>
                    <a:pt x="3879" y="1813"/>
                  </a:lnTo>
                  <a:cubicBezTo>
                    <a:pt x="3879" y="1813"/>
                    <a:pt x="4119" y="1926"/>
                    <a:pt x="4338" y="1926"/>
                  </a:cubicBezTo>
                  <a:cubicBezTo>
                    <a:pt x="4457" y="1926"/>
                    <a:pt x="4570" y="1892"/>
                    <a:pt x="4635" y="1789"/>
                  </a:cubicBezTo>
                  <a:cubicBezTo>
                    <a:pt x="5147" y="996"/>
                    <a:pt x="4391" y="996"/>
                    <a:pt x="4391" y="996"/>
                  </a:cubicBezTo>
                  <a:cubicBezTo>
                    <a:pt x="4391" y="996"/>
                    <a:pt x="4501" y="508"/>
                    <a:pt x="4208" y="399"/>
                  </a:cubicBezTo>
                  <a:cubicBezTo>
                    <a:pt x="4162" y="386"/>
                    <a:pt x="4114" y="380"/>
                    <a:pt x="4068" y="380"/>
                  </a:cubicBezTo>
                  <a:cubicBezTo>
                    <a:pt x="3931" y="380"/>
                    <a:pt x="3799" y="433"/>
                    <a:pt x="3708" y="533"/>
                  </a:cubicBezTo>
                  <a:cubicBezTo>
                    <a:pt x="3708" y="533"/>
                    <a:pt x="3538" y="0"/>
                    <a:pt x="3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flipH="1">
              <a:off x="7922090" y="1622881"/>
              <a:ext cx="304413" cy="344186"/>
            </a:xfrm>
            <a:custGeom>
              <a:avLst/>
              <a:gdLst/>
              <a:ahLst/>
              <a:cxnLst/>
              <a:rect l="l" t="t" r="r" b="b"/>
              <a:pathLst>
                <a:path w="4378" h="4950" extrusionOk="0">
                  <a:moveTo>
                    <a:pt x="3927" y="1"/>
                  </a:moveTo>
                  <a:lnTo>
                    <a:pt x="3890" y="37"/>
                  </a:lnTo>
                  <a:cubicBezTo>
                    <a:pt x="3707" y="171"/>
                    <a:pt x="3085" y="159"/>
                    <a:pt x="2378" y="257"/>
                  </a:cubicBezTo>
                  <a:cubicBezTo>
                    <a:pt x="2305" y="269"/>
                    <a:pt x="1500" y="245"/>
                    <a:pt x="1439" y="427"/>
                  </a:cubicBezTo>
                  <a:cubicBezTo>
                    <a:pt x="1317" y="842"/>
                    <a:pt x="927" y="2171"/>
                    <a:pt x="817" y="2525"/>
                  </a:cubicBezTo>
                  <a:cubicBezTo>
                    <a:pt x="802" y="2563"/>
                    <a:pt x="767" y="2582"/>
                    <a:pt x="732" y="2582"/>
                  </a:cubicBezTo>
                  <a:cubicBezTo>
                    <a:pt x="711" y="2582"/>
                    <a:pt x="689" y="2575"/>
                    <a:pt x="671" y="2561"/>
                  </a:cubicBezTo>
                  <a:cubicBezTo>
                    <a:pt x="596" y="2492"/>
                    <a:pt x="485" y="2414"/>
                    <a:pt x="380" y="2414"/>
                  </a:cubicBezTo>
                  <a:cubicBezTo>
                    <a:pt x="264" y="2414"/>
                    <a:pt x="155" y="2510"/>
                    <a:pt x="110" y="2818"/>
                  </a:cubicBezTo>
                  <a:cubicBezTo>
                    <a:pt x="0" y="3635"/>
                    <a:pt x="841" y="3452"/>
                    <a:pt x="915" y="3561"/>
                  </a:cubicBezTo>
                  <a:cubicBezTo>
                    <a:pt x="1061" y="3769"/>
                    <a:pt x="1536" y="4488"/>
                    <a:pt x="2207" y="4744"/>
                  </a:cubicBezTo>
                  <a:cubicBezTo>
                    <a:pt x="2455" y="4832"/>
                    <a:pt x="2855" y="4950"/>
                    <a:pt x="3236" y="4950"/>
                  </a:cubicBezTo>
                  <a:cubicBezTo>
                    <a:pt x="3493" y="4950"/>
                    <a:pt x="3740" y="4896"/>
                    <a:pt x="3927" y="4744"/>
                  </a:cubicBezTo>
                  <a:cubicBezTo>
                    <a:pt x="4256" y="4476"/>
                    <a:pt x="4378" y="3452"/>
                    <a:pt x="3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flipH="1">
              <a:off x="7940443" y="1832317"/>
              <a:ext cx="91088" cy="54583"/>
            </a:xfrm>
            <a:custGeom>
              <a:avLst/>
              <a:gdLst/>
              <a:ahLst/>
              <a:cxnLst/>
              <a:rect l="l" t="t" r="r" b="b"/>
              <a:pathLst>
                <a:path w="1310" h="785" extrusionOk="0">
                  <a:moveTo>
                    <a:pt x="1196" y="1"/>
                  </a:moveTo>
                  <a:cubicBezTo>
                    <a:pt x="1196" y="1"/>
                    <a:pt x="86" y="62"/>
                    <a:pt x="1" y="74"/>
                  </a:cubicBezTo>
                  <a:cubicBezTo>
                    <a:pt x="1" y="74"/>
                    <a:pt x="403" y="732"/>
                    <a:pt x="867" y="781"/>
                  </a:cubicBezTo>
                  <a:cubicBezTo>
                    <a:pt x="882" y="783"/>
                    <a:pt x="897" y="784"/>
                    <a:pt x="912" y="784"/>
                  </a:cubicBezTo>
                  <a:cubicBezTo>
                    <a:pt x="1309" y="784"/>
                    <a:pt x="1196" y="1"/>
                    <a:pt x="1196" y="1"/>
                  </a:cubicBezTo>
                  <a:close/>
                </a:path>
              </a:pathLst>
            </a:custGeom>
            <a:solidFill>
              <a:srgbClr val="FAF1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flipH="1">
              <a:off x="7976329" y="2963424"/>
              <a:ext cx="508004" cy="255462"/>
            </a:xfrm>
            <a:custGeom>
              <a:avLst/>
              <a:gdLst/>
              <a:ahLst/>
              <a:cxnLst/>
              <a:rect l="l" t="t" r="r" b="b"/>
              <a:pathLst>
                <a:path w="7306" h="3674" extrusionOk="0">
                  <a:moveTo>
                    <a:pt x="916" y="1"/>
                  </a:moveTo>
                  <a:lnTo>
                    <a:pt x="1" y="2525"/>
                  </a:lnTo>
                  <a:cubicBezTo>
                    <a:pt x="2720" y="3074"/>
                    <a:pt x="4659" y="3464"/>
                    <a:pt x="5013" y="3549"/>
                  </a:cubicBezTo>
                  <a:cubicBezTo>
                    <a:pt x="5205" y="3602"/>
                    <a:pt x="5675" y="3673"/>
                    <a:pt x="5946" y="3673"/>
                  </a:cubicBezTo>
                  <a:cubicBezTo>
                    <a:pt x="6053" y="3673"/>
                    <a:pt x="6130" y="3662"/>
                    <a:pt x="6147" y="3635"/>
                  </a:cubicBezTo>
                  <a:cubicBezTo>
                    <a:pt x="6293" y="3415"/>
                    <a:pt x="4671" y="3184"/>
                    <a:pt x="4757" y="3147"/>
                  </a:cubicBezTo>
                  <a:cubicBezTo>
                    <a:pt x="4759" y="3146"/>
                    <a:pt x="4761" y="3146"/>
                    <a:pt x="4765" y="3146"/>
                  </a:cubicBezTo>
                  <a:cubicBezTo>
                    <a:pt x="4896" y="3146"/>
                    <a:pt x="6146" y="3465"/>
                    <a:pt x="6606" y="3465"/>
                  </a:cubicBezTo>
                  <a:cubicBezTo>
                    <a:pt x="6692" y="3465"/>
                    <a:pt x="6750" y="3454"/>
                    <a:pt x="6769" y="3427"/>
                  </a:cubicBezTo>
                  <a:cubicBezTo>
                    <a:pt x="6952" y="3171"/>
                    <a:pt x="4915" y="2684"/>
                    <a:pt x="4879" y="2671"/>
                  </a:cubicBezTo>
                  <a:cubicBezTo>
                    <a:pt x="4829" y="2657"/>
                    <a:pt x="4807" y="2651"/>
                    <a:pt x="4808" y="2651"/>
                  </a:cubicBezTo>
                  <a:lnTo>
                    <a:pt x="4808" y="2651"/>
                  </a:lnTo>
                  <a:cubicBezTo>
                    <a:pt x="4820" y="2651"/>
                    <a:pt x="6411" y="3082"/>
                    <a:pt x="6857" y="3082"/>
                  </a:cubicBezTo>
                  <a:cubicBezTo>
                    <a:pt x="6911" y="3082"/>
                    <a:pt x="6948" y="3076"/>
                    <a:pt x="6964" y="3062"/>
                  </a:cubicBezTo>
                  <a:cubicBezTo>
                    <a:pt x="7135" y="2915"/>
                    <a:pt x="6049" y="2525"/>
                    <a:pt x="6013" y="2513"/>
                  </a:cubicBezTo>
                  <a:cubicBezTo>
                    <a:pt x="6013" y="2513"/>
                    <a:pt x="5049" y="2232"/>
                    <a:pt x="5062" y="2159"/>
                  </a:cubicBezTo>
                  <a:cubicBezTo>
                    <a:pt x="5074" y="2086"/>
                    <a:pt x="7305" y="2159"/>
                    <a:pt x="7208" y="1952"/>
                  </a:cubicBezTo>
                  <a:cubicBezTo>
                    <a:pt x="7110" y="1745"/>
                    <a:pt x="5744" y="1598"/>
                    <a:pt x="5379" y="1525"/>
                  </a:cubicBezTo>
                  <a:cubicBezTo>
                    <a:pt x="5025" y="1440"/>
                    <a:pt x="3720" y="1037"/>
                    <a:pt x="3940" y="989"/>
                  </a:cubicBezTo>
                  <a:lnTo>
                    <a:pt x="4830" y="769"/>
                  </a:lnTo>
                  <a:cubicBezTo>
                    <a:pt x="5021" y="757"/>
                    <a:pt x="5013" y="464"/>
                    <a:pt x="4817" y="464"/>
                  </a:cubicBezTo>
                  <a:cubicBezTo>
                    <a:pt x="4814" y="464"/>
                    <a:pt x="4810" y="464"/>
                    <a:pt x="4806" y="464"/>
                  </a:cubicBezTo>
                  <a:cubicBezTo>
                    <a:pt x="4495" y="416"/>
                    <a:pt x="4132" y="374"/>
                    <a:pt x="3826" y="374"/>
                  </a:cubicBezTo>
                  <a:cubicBezTo>
                    <a:pt x="3664" y="374"/>
                    <a:pt x="3517" y="386"/>
                    <a:pt x="3403" y="415"/>
                  </a:cubicBezTo>
                  <a:cubicBezTo>
                    <a:pt x="3171" y="489"/>
                    <a:pt x="2940" y="574"/>
                    <a:pt x="2720" y="672"/>
                  </a:cubicBezTo>
                  <a:lnTo>
                    <a:pt x="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flipH="1">
              <a:off x="7682148" y="3450995"/>
              <a:ext cx="1461851" cy="167087"/>
            </a:xfrm>
            <a:custGeom>
              <a:avLst/>
              <a:gdLst/>
              <a:ahLst/>
              <a:cxnLst/>
              <a:rect l="l" t="t" r="r" b="b"/>
              <a:pathLst>
                <a:path w="21024" h="2403" extrusionOk="0">
                  <a:moveTo>
                    <a:pt x="1" y="1"/>
                  </a:moveTo>
                  <a:lnTo>
                    <a:pt x="1" y="2403"/>
                  </a:lnTo>
                  <a:lnTo>
                    <a:pt x="21024" y="2403"/>
                  </a:lnTo>
                  <a:lnTo>
                    <a:pt x="210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flipH="1">
              <a:off x="7191990" y="1338001"/>
              <a:ext cx="508839" cy="563074"/>
            </a:xfrm>
            <a:custGeom>
              <a:avLst/>
              <a:gdLst/>
              <a:ahLst/>
              <a:cxnLst/>
              <a:rect l="l" t="t" r="r" b="b"/>
              <a:pathLst>
                <a:path w="7318" h="8098" extrusionOk="0">
                  <a:moveTo>
                    <a:pt x="2695" y="0"/>
                  </a:moveTo>
                  <a:cubicBezTo>
                    <a:pt x="1208" y="0"/>
                    <a:pt x="1" y="1208"/>
                    <a:pt x="1" y="2695"/>
                  </a:cubicBezTo>
                  <a:lnTo>
                    <a:pt x="1" y="8097"/>
                  </a:lnTo>
                  <a:lnTo>
                    <a:pt x="1537" y="5390"/>
                  </a:lnTo>
                  <a:lnTo>
                    <a:pt x="4622" y="5390"/>
                  </a:lnTo>
                  <a:cubicBezTo>
                    <a:pt x="6110" y="5390"/>
                    <a:pt x="7317" y="4183"/>
                    <a:pt x="7317" y="2695"/>
                  </a:cubicBezTo>
                  <a:cubicBezTo>
                    <a:pt x="7317" y="1208"/>
                    <a:pt x="6110" y="0"/>
                    <a:pt x="4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flipH="1">
              <a:off x="7299691" y="1508915"/>
              <a:ext cx="62788" cy="52984"/>
            </a:xfrm>
            <a:custGeom>
              <a:avLst/>
              <a:gdLst/>
              <a:ahLst/>
              <a:cxnLst/>
              <a:rect l="l" t="t" r="r" b="b"/>
              <a:pathLst>
                <a:path w="903" h="762" extrusionOk="0">
                  <a:moveTo>
                    <a:pt x="387" y="1"/>
                  </a:moveTo>
                  <a:cubicBezTo>
                    <a:pt x="189" y="1"/>
                    <a:pt x="0" y="153"/>
                    <a:pt x="0" y="384"/>
                  </a:cubicBezTo>
                  <a:cubicBezTo>
                    <a:pt x="0" y="591"/>
                    <a:pt x="171" y="762"/>
                    <a:pt x="390" y="762"/>
                  </a:cubicBezTo>
                  <a:cubicBezTo>
                    <a:pt x="732" y="762"/>
                    <a:pt x="902" y="359"/>
                    <a:pt x="659" y="115"/>
                  </a:cubicBezTo>
                  <a:cubicBezTo>
                    <a:pt x="579" y="36"/>
                    <a:pt x="482" y="1"/>
                    <a:pt x="387" y="1"/>
                  </a:cubicBezTo>
                  <a:close/>
                </a:path>
              </a:pathLst>
            </a:custGeom>
            <a:solidFill>
              <a:srgbClr val="FC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flipH="1">
              <a:off x="7403991" y="1508915"/>
              <a:ext cx="61953" cy="52984"/>
            </a:xfrm>
            <a:custGeom>
              <a:avLst/>
              <a:gdLst/>
              <a:ahLst/>
              <a:cxnLst/>
              <a:rect l="l" t="t" r="r" b="b"/>
              <a:pathLst>
                <a:path w="891" h="762" extrusionOk="0">
                  <a:moveTo>
                    <a:pt x="387" y="1"/>
                  </a:moveTo>
                  <a:cubicBezTo>
                    <a:pt x="189" y="1"/>
                    <a:pt x="0" y="153"/>
                    <a:pt x="0" y="384"/>
                  </a:cubicBezTo>
                  <a:cubicBezTo>
                    <a:pt x="0" y="591"/>
                    <a:pt x="171" y="762"/>
                    <a:pt x="391" y="762"/>
                  </a:cubicBezTo>
                  <a:cubicBezTo>
                    <a:pt x="720" y="762"/>
                    <a:pt x="891" y="359"/>
                    <a:pt x="659" y="115"/>
                  </a:cubicBezTo>
                  <a:cubicBezTo>
                    <a:pt x="580" y="36"/>
                    <a:pt x="482" y="1"/>
                    <a:pt x="387" y="1"/>
                  </a:cubicBezTo>
                  <a:close/>
                </a:path>
              </a:pathLst>
            </a:custGeom>
            <a:solidFill>
              <a:srgbClr val="FC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flipH="1">
              <a:off x="7508291" y="1508915"/>
              <a:ext cx="61953" cy="52984"/>
            </a:xfrm>
            <a:custGeom>
              <a:avLst/>
              <a:gdLst/>
              <a:ahLst/>
              <a:cxnLst/>
              <a:rect l="l" t="t" r="r" b="b"/>
              <a:pathLst>
                <a:path w="891" h="762" extrusionOk="0">
                  <a:moveTo>
                    <a:pt x="387" y="1"/>
                  </a:moveTo>
                  <a:cubicBezTo>
                    <a:pt x="189" y="1"/>
                    <a:pt x="0" y="153"/>
                    <a:pt x="0" y="384"/>
                  </a:cubicBezTo>
                  <a:cubicBezTo>
                    <a:pt x="0" y="591"/>
                    <a:pt x="171" y="762"/>
                    <a:pt x="391" y="762"/>
                  </a:cubicBezTo>
                  <a:cubicBezTo>
                    <a:pt x="720" y="762"/>
                    <a:pt x="891" y="359"/>
                    <a:pt x="659" y="115"/>
                  </a:cubicBezTo>
                  <a:cubicBezTo>
                    <a:pt x="580" y="36"/>
                    <a:pt x="482" y="1"/>
                    <a:pt x="387" y="1"/>
                  </a:cubicBezTo>
                  <a:close/>
                </a:path>
              </a:pathLst>
            </a:custGeom>
            <a:solidFill>
              <a:srgbClr val="FC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flipH="1">
              <a:off x="6304256" y="1435070"/>
              <a:ext cx="583030" cy="785856"/>
            </a:xfrm>
            <a:custGeom>
              <a:avLst/>
              <a:gdLst/>
              <a:ahLst/>
              <a:cxnLst/>
              <a:rect l="l" t="t" r="r" b="b"/>
              <a:pathLst>
                <a:path w="8385" h="11302" extrusionOk="0">
                  <a:moveTo>
                    <a:pt x="1557" y="0"/>
                  </a:moveTo>
                  <a:cubicBezTo>
                    <a:pt x="1548" y="0"/>
                    <a:pt x="1540" y="2"/>
                    <a:pt x="1531" y="7"/>
                  </a:cubicBezTo>
                  <a:cubicBezTo>
                    <a:pt x="1361" y="80"/>
                    <a:pt x="1909" y="1714"/>
                    <a:pt x="1739" y="1836"/>
                  </a:cubicBezTo>
                  <a:cubicBezTo>
                    <a:pt x="1737" y="1837"/>
                    <a:pt x="1734" y="1838"/>
                    <a:pt x="1731" y="1838"/>
                  </a:cubicBezTo>
                  <a:cubicBezTo>
                    <a:pt x="1606" y="1838"/>
                    <a:pt x="809" y="506"/>
                    <a:pt x="666" y="482"/>
                  </a:cubicBezTo>
                  <a:cubicBezTo>
                    <a:pt x="657" y="481"/>
                    <a:pt x="649" y="480"/>
                    <a:pt x="642" y="480"/>
                  </a:cubicBezTo>
                  <a:cubicBezTo>
                    <a:pt x="318" y="480"/>
                    <a:pt x="1553" y="2092"/>
                    <a:pt x="1434" y="2092"/>
                  </a:cubicBezTo>
                  <a:cubicBezTo>
                    <a:pt x="1310" y="2092"/>
                    <a:pt x="566" y="881"/>
                    <a:pt x="335" y="881"/>
                  </a:cubicBezTo>
                  <a:cubicBezTo>
                    <a:pt x="315" y="881"/>
                    <a:pt x="299" y="890"/>
                    <a:pt x="288" y="909"/>
                  </a:cubicBezTo>
                  <a:cubicBezTo>
                    <a:pt x="190" y="1068"/>
                    <a:pt x="1068" y="2238"/>
                    <a:pt x="995" y="2348"/>
                  </a:cubicBezTo>
                  <a:cubicBezTo>
                    <a:pt x="990" y="2354"/>
                    <a:pt x="985" y="2357"/>
                    <a:pt x="978" y="2357"/>
                  </a:cubicBezTo>
                  <a:cubicBezTo>
                    <a:pt x="870" y="2357"/>
                    <a:pt x="468" y="1676"/>
                    <a:pt x="239" y="1653"/>
                  </a:cubicBezTo>
                  <a:cubicBezTo>
                    <a:pt x="236" y="1653"/>
                    <a:pt x="233" y="1653"/>
                    <a:pt x="231" y="1653"/>
                  </a:cubicBezTo>
                  <a:cubicBezTo>
                    <a:pt x="1" y="1653"/>
                    <a:pt x="800" y="2727"/>
                    <a:pt x="824" y="2848"/>
                  </a:cubicBezTo>
                  <a:cubicBezTo>
                    <a:pt x="1007" y="3421"/>
                    <a:pt x="1287" y="3958"/>
                    <a:pt x="1666" y="4433"/>
                  </a:cubicBezTo>
                  <a:cubicBezTo>
                    <a:pt x="1666" y="4433"/>
                    <a:pt x="3712" y="11302"/>
                    <a:pt x="4945" y="11302"/>
                  </a:cubicBezTo>
                  <a:cubicBezTo>
                    <a:pt x="4979" y="11302"/>
                    <a:pt x="5011" y="11297"/>
                    <a:pt x="5043" y="11286"/>
                  </a:cubicBezTo>
                  <a:lnTo>
                    <a:pt x="8385" y="8653"/>
                  </a:lnTo>
                  <a:lnTo>
                    <a:pt x="7043" y="6128"/>
                  </a:lnTo>
                  <a:lnTo>
                    <a:pt x="4982" y="7689"/>
                  </a:lnTo>
                  <a:cubicBezTo>
                    <a:pt x="4982" y="7690"/>
                    <a:pt x="4981" y="7690"/>
                    <a:pt x="4981" y="7690"/>
                  </a:cubicBezTo>
                  <a:cubicBezTo>
                    <a:pt x="4900" y="7690"/>
                    <a:pt x="2982" y="3567"/>
                    <a:pt x="2982" y="3567"/>
                  </a:cubicBezTo>
                  <a:cubicBezTo>
                    <a:pt x="2982" y="3567"/>
                    <a:pt x="3165" y="1555"/>
                    <a:pt x="2909" y="1433"/>
                  </a:cubicBezTo>
                  <a:cubicBezTo>
                    <a:pt x="2897" y="1428"/>
                    <a:pt x="2886" y="1425"/>
                    <a:pt x="2875" y="1425"/>
                  </a:cubicBezTo>
                  <a:cubicBezTo>
                    <a:pt x="2657" y="1425"/>
                    <a:pt x="2694" y="2534"/>
                    <a:pt x="2543" y="2604"/>
                  </a:cubicBezTo>
                  <a:cubicBezTo>
                    <a:pt x="2542" y="2605"/>
                    <a:pt x="2540" y="2606"/>
                    <a:pt x="2538" y="2606"/>
                  </a:cubicBezTo>
                  <a:cubicBezTo>
                    <a:pt x="2387" y="2606"/>
                    <a:pt x="1862" y="0"/>
                    <a:pt x="1557" y="0"/>
                  </a:cubicBezTo>
                  <a:close/>
                </a:path>
              </a:pathLst>
            </a:custGeom>
            <a:solidFill>
              <a:srgbClr val="EAA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flipH="1">
              <a:off x="6013394" y="1629695"/>
              <a:ext cx="423175" cy="489300"/>
            </a:xfrm>
            <a:custGeom>
              <a:avLst/>
              <a:gdLst/>
              <a:ahLst/>
              <a:cxnLst/>
              <a:rect l="l" t="t" r="r" b="b"/>
              <a:pathLst>
                <a:path w="6086" h="7037" extrusionOk="0">
                  <a:moveTo>
                    <a:pt x="4427" y="0"/>
                  </a:moveTo>
                  <a:cubicBezTo>
                    <a:pt x="4427" y="0"/>
                    <a:pt x="2354" y="1281"/>
                    <a:pt x="1647" y="2000"/>
                  </a:cubicBezTo>
                  <a:cubicBezTo>
                    <a:pt x="1329" y="2317"/>
                    <a:pt x="659" y="2890"/>
                    <a:pt x="0" y="3427"/>
                  </a:cubicBezTo>
                  <a:cubicBezTo>
                    <a:pt x="220" y="4610"/>
                    <a:pt x="525" y="5780"/>
                    <a:pt x="744" y="6927"/>
                  </a:cubicBezTo>
                  <a:lnTo>
                    <a:pt x="769" y="7036"/>
                  </a:lnTo>
                  <a:cubicBezTo>
                    <a:pt x="3110" y="5183"/>
                    <a:pt x="6085" y="2207"/>
                    <a:pt x="4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flipH="1">
              <a:off x="5850617" y="1218124"/>
              <a:ext cx="510508" cy="397170"/>
            </a:xfrm>
            <a:custGeom>
              <a:avLst/>
              <a:gdLst/>
              <a:ahLst/>
              <a:cxnLst/>
              <a:rect l="l" t="t" r="r" b="b"/>
              <a:pathLst>
                <a:path w="7342" h="5712" extrusionOk="0">
                  <a:moveTo>
                    <a:pt x="2656" y="1"/>
                  </a:moveTo>
                  <a:cubicBezTo>
                    <a:pt x="1860" y="1"/>
                    <a:pt x="1158" y="348"/>
                    <a:pt x="708" y="907"/>
                  </a:cubicBezTo>
                  <a:cubicBezTo>
                    <a:pt x="330" y="1383"/>
                    <a:pt x="1" y="2700"/>
                    <a:pt x="147" y="3005"/>
                  </a:cubicBezTo>
                  <a:lnTo>
                    <a:pt x="3159" y="5712"/>
                  </a:lnTo>
                  <a:lnTo>
                    <a:pt x="7342" y="5688"/>
                  </a:lnTo>
                  <a:cubicBezTo>
                    <a:pt x="7268" y="5066"/>
                    <a:pt x="6671" y="5114"/>
                    <a:pt x="6244" y="4614"/>
                  </a:cubicBezTo>
                  <a:cubicBezTo>
                    <a:pt x="5805" y="4102"/>
                    <a:pt x="6354" y="3944"/>
                    <a:pt x="6512" y="3407"/>
                  </a:cubicBezTo>
                  <a:cubicBezTo>
                    <a:pt x="6659" y="2871"/>
                    <a:pt x="6049" y="2883"/>
                    <a:pt x="5817" y="2529"/>
                  </a:cubicBezTo>
                  <a:cubicBezTo>
                    <a:pt x="5598" y="2176"/>
                    <a:pt x="5525" y="1602"/>
                    <a:pt x="5256" y="1200"/>
                  </a:cubicBezTo>
                  <a:cubicBezTo>
                    <a:pt x="4854" y="566"/>
                    <a:pt x="3805" y="237"/>
                    <a:pt x="3805" y="237"/>
                  </a:cubicBezTo>
                  <a:cubicBezTo>
                    <a:pt x="3412" y="75"/>
                    <a:pt x="3024" y="1"/>
                    <a:pt x="2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flipH="1">
              <a:off x="5893862" y="1211658"/>
              <a:ext cx="168825" cy="167921"/>
            </a:xfrm>
            <a:custGeom>
              <a:avLst/>
              <a:gdLst/>
              <a:ahLst/>
              <a:cxnLst/>
              <a:rect l="l" t="t" r="r" b="b"/>
              <a:pathLst>
                <a:path w="2428" h="2415" extrusionOk="0">
                  <a:moveTo>
                    <a:pt x="1208" y="0"/>
                  </a:moveTo>
                  <a:cubicBezTo>
                    <a:pt x="550" y="0"/>
                    <a:pt x="1" y="537"/>
                    <a:pt x="1" y="1208"/>
                  </a:cubicBezTo>
                  <a:cubicBezTo>
                    <a:pt x="1" y="1878"/>
                    <a:pt x="550" y="2415"/>
                    <a:pt x="1208" y="2415"/>
                  </a:cubicBezTo>
                  <a:cubicBezTo>
                    <a:pt x="1879" y="2415"/>
                    <a:pt x="2428" y="1878"/>
                    <a:pt x="2428" y="1208"/>
                  </a:cubicBezTo>
                  <a:cubicBezTo>
                    <a:pt x="2428" y="537"/>
                    <a:pt x="1879" y="0"/>
                    <a:pt x="1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flipH="1">
              <a:off x="6018469" y="1313733"/>
              <a:ext cx="333339" cy="486241"/>
            </a:xfrm>
            <a:custGeom>
              <a:avLst/>
              <a:gdLst/>
              <a:ahLst/>
              <a:cxnLst/>
              <a:rect l="l" t="t" r="r" b="b"/>
              <a:pathLst>
                <a:path w="4794" h="6993" extrusionOk="0">
                  <a:moveTo>
                    <a:pt x="936" y="0"/>
                  </a:moveTo>
                  <a:cubicBezTo>
                    <a:pt x="829" y="0"/>
                    <a:pt x="701" y="199"/>
                    <a:pt x="574" y="386"/>
                  </a:cubicBezTo>
                  <a:cubicBezTo>
                    <a:pt x="330" y="752"/>
                    <a:pt x="135" y="1142"/>
                    <a:pt x="1" y="1569"/>
                  </a:cubicBezTo>
                  <a:cubicBezTo>
                    <a:pt x="98" y="3333"/>
                    <a:pt x="839" y="3964"/>
                    <a:pt x="1303" y="3964"/>
                  </a:cubicBezTo>
                  <a:cubicBezTo>
                    <a:pt x="1362" y="3964"/>
                    <a:pt x="1416" y="3954"/>
                    <a:pt x="1464" y="3935"/>
                  </a:cubicBezTo>
                  <a:cubicBezTo>
                    <a:pt x="1473" y="3931"/>
                    <a:pt x="1482" y="3929"/>
                    <a:pt x="1490" y="3929"/>
                  </a:cubicBezTo>
                  <a:cubicBezTo>
                    <a:pt x="1780" y="3929"/>
                    <a:pt x="1551" y="5929"/>
                    <a:pt x="1184" y="6569"/>
                  </a:cubicBezTo>
                  <a:cubicBezTo>
                    <a:pt x="1285" y="6873"/>
                    <a:pt x="1516" y="6992"/>
                    <a:pt x="1814" y="6992"/>
                  </a:cubicBezTo>
                  <a:cubicBezTo>
                    <a:pt x="2425" y="6992"/>
                    <a:pt x="3319" y="6492"/>
                    <a:pt x="3969" y="6068"/>
                  </a:cubicBezTo>
                  <a:lnTo>
                    <a:pt x="3969" y="6068"/>
                  </a:lnTo>
                  <a:cubicBezTo>
                    <a:pt x="3992" y="6077"/>
                    <a:pt x="4016" y="6081"/>
                    <a:pt x="4042" y="6081"/>
                  </a:cubicBezTo>
                  <a:cubicBezTo>
                    <a:pt x="4351" y="6081"/>
                    <a:pt x="4793" y="5483"/>
                    <a:pt x="4793" y="5483"/>
                  </a:cubicBezTo>
                  <a:lnTo>
                    <a:pt x="4793" y="5483"/>
                  </a:lnTo>
                  <a:cubicBezTo>
                    <a:pt x="4793" y="5483"/>
                    <a:pt x="4447" y="5755"/>
                    <a:pt x="3969" y="6068"/>
                  </a:cubicBezTo>
                  <a:lnTo>
                    <a:pt x="3969" y="6068"/>
                  </a:lnTo>
                  <a:cubicBezTo>
                    <a:pt x="3862" y="6028"/>
                    <a:pt x="3782" y="5891"/>
                    <a:pt x="3757" y="5593"/>
                  </a:cubicBezTo>
                  <a:cubicBezTo>
                    <a:pt x="3708" y="5081"/>
                    <a:pt x="3281" y="3752"/>
                    <a:pt x="3574" y="3081"/>
                  </a:cubicBezTo>
                  <a:cubicBezTo>
                    <a:pt x="3647" y="2947"/>
                    <a:pt x="3769" y="2837"/>
                    <a:pt x="3915" y="2776"/>
                  </a:cubicBezTo>
                  <a:cubicBezTo>
                    <a:pt x="4183" y="2691"/>
                    <a:pt x="4586" y="2252"/>
                    <a:pt x="4354" y="1776"/>
                  </a:cubicBezTo>
                  <a:cubicBezTo>
                    <a:pt x="4237" y="1554"/>
                    <a:pt x="4079" y="1491"/>
                    <a:pt x="3928" y="1491"/>
                  </a:cubicBezTo>
                  <a:cubicBezTo>
                    <a:pt x="3780" y="1491"/>
                    <a:pt x="3640" y="1551"/>
                    <a:pt x="3549" y="1581"/>
                  </a:cubicBezTo>
                  <a:cubicBezTo>
                    <a:pt x="3549" y="1581"/>
                    <a:pt x="3537" y="1581"/>
                    <a:pt x="3537" y="1593"/>
                  </a:cubicBezTo>
                  <a:cubicBezTo>
                    <a:pt x="3524" y="1607"/>
                    <a:pt x="3507" y="1613"/>
                    <a:pt x="3487" y="1613"/>
                  </a:cubicBezTo>
                  <a:cubicBezTo>
                    <a:pt x="3296" y="1613"/>
                    <a:pt x="2838" y="1025"/>
                    <a:pt x="2638" y="1025"/>
                  </a:cubicBezTo>
                  <a:cubicBezTo>
                    <a:pt x="2618" y="1025"/>
                    <a:pt x="2600" y="1031"/>
                    <a:pt x="2586" y="1044"/>
                  </a:cubicBezTo>
                  <a:cubicBezTo>
                    <a:pt x="2408" y="1197"/>
                    <a:pt x="2243" y="1260"/>
                    <a:pt x="2092" y="1260"/>
                  </a:cubicBezTo>
                  <a:cubicBezTo>
                    <a:pt x="1587" y="1260"/>
                    <a:pt x="1230" y="561"/>
                    <a:pt x="1062" y="130"/>
                  </a:cubicBezTo>
                  <a:cubicBezTo>
                    <a:pt x="1025" y="38"/>
                    <a:pt x="982" y="0"/>
                    <a:pt x="936" y="0"/>
                  </a:cubicBezTo>
                  <a:close/>
                </a:path>
              </a:pathLst>
            </a:custGeom>
            <a:solidFill>
              <a:srgbClr val="EAA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flipH="1">
              <a:off x="6060045" y="1442580"/>
              <a:ext cx="39077" cy="38799"/>
            </a:xfrm>
            <a:custGeom>
              <a:avLst/>
              <a:gdLst/>
              <a:ahLst/>
              <a:cxnLst/>
              <a:rect l="l" t="t" r="r" b="b"/>
              <a:pathLst>
                <a:path w="562" h="558" extrusionOk="0">
                  <a:moveTo>
                    <a:pt x="296" y="1"/>
                  </a:moveTo>
                  <a:cubicBezTo>
                    <a:pt x="168" y="1"/>
                    <a:pt x="36" y="115"/>
                    <a:pt x="1" y="557"/>
                  </a:cubicBezTo>
                  <a:lnTo>
                    <a:pt x="562" y="130"/>
                  </a:lnTo>
                  <a:cubicBezTo>
                    <a:pt x="562" y="130"/>
                    <a:pt x="432" y="1"/>
                    <a:pt x="296" y="1"/>
                  </a:cubicBezTo>
                  <a:close/>
                </a:path>
              </a:pathLst>
            </a:custGeom>
            <a:solidFill>
              <a:srgbClr val="C86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flipH="1">
              <a:off x="6160522" y="1559257"/>
              <a:ext cx="86151" cy="53331"/>
            </a:xfrm>
            <a:custGeom>
              <a:avLst/>
              <a:gdLst/>
              <a:ahLst/>
              <a:cxnLst/>
              <a:rect l="l" t="t" r="r" b="b"/>
              <a:pathLst>
                <a:path w="1239" h="767" extrusionOk="0">
                  <a:moveTo>
                    <a:pt x="1052" y="1"/>
                  </a:moveTo>
                  <a:cubicBezTo>
                    <a:pt x="1038" y="1"/>
                    <a:pt x="1021" y="5"/>
                    <a:pt x="1001" y="13"/>
                  </a:cubicBezTo>
                  <a:cubicBezTo>
                    <a:pt x="611" y="184"/>
                    <a:pt x="1" y="404"/>
                    <a:pt x="1" y="404"/>
                  </a:cubicBezTo>
                  <a:cubicBezTo>
                    <a:pt x="107" y="669"/>
                    <a:pt x="248" y="766"/>
                    <a:pt x="393" y="766"/>
                  </a:cubicBezTo>
                  <a:cubicBezTo>
                    <a:pt x="799" y="766"/>
                    <a:pt x="1239" y="1"/>
                    <a:pt x="1052" y="1"/>
                  </a:cubicBezTo>
                  <a:close/>
                </a:path>
              </a:pathLst>
            </a:custGeom>
            <a:solidFill>
              <a:srgbClr val="2F130C">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flipH="1">
              <a:off x="6262666" y="1485552"/>
              <a:ext cx="55209" cy="33306"/>
            </a:xfrm>
            <a:custGeom>
              <a:avLst/>
              <a:gdLst/>
              <a:ahLst/>
              <a:cxnLst/>
              <a:rect l="l" t="t" r="r" b="b"/>
              <a:pathLst>
                <a:path w="794" h="479" extrusionOk="0">
                  <a:moveTo>
                    <a:pt x="793" y="0"/>
                  </a:moveTo>
                  <a:lnTo>
                    <a:pt x="0" y="25"/>
                  </a:lnTo>
                  <a:cubicBezTo>
                    <a:pt x="0" y="25"/>
                    <a:pt x="0" y="403"/>
                    <a:pt x="318" y="476"/>
                  </a:cubicBezTo>
                  <a:cubicBezTo>
                    <a:pt x="328" y="478"/>
                    <a:pt x="338" y="479"/>
                    <a:pt x="348" y="479"/>
                  </a:cubicBezTo>
                  <a:cubicBezTo>
                    <a:pt x="570" y="479"/>
                    <a:pt x="793" y="0"/>
                    <a:pt x="793" y="0"/>
                  </a:cubicBezTo>
                  <a:close/>
                </a:path>
              </a:pathLst>
            </a:custGeom>
            <a:solidFill>
              <a:srgbClr val="FAF1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flipH="1">
              <a:off x="6186389" y="4248895"/>
              <a:ext cx="161176" cy="261581"/>
            </a:xfrm>
            <a:custGeom>
              <a:avLst/>
              <a:gdLst/>
              <a:ahLst/>
              <a:cxnLst/>
              <a:rect l="l" t="t" r="r" b="b"/>
              <a:pathLst>
                <a:path w="2318" h="3762" extrusionOk="0">
                  <a:moveTo>
                    <a:pt x="1" y="0"/>
                  </a:moveTo>
                  <a:lnTo>
                    <a:pt x="147" y="2269"/>
                  </a:lnTo>
                  <a:cubicBezTo>
                    <a:pt x="147" y="2269"/>
                    <a:pt x="98" y="3061"/>
                    <a:pt x="562" y="3622"/>
                  </a:cubicBezTo>
                  <a:cubicBezTo>
                    <a:pt x="639" y="3721"/>
                    <a:pt x="740" y="3762"/>
                    <a:pt x="853" y="3762"/>
                  </a:cubicBezTo>
                  <a:cubicBezTo>
                    <a:pt x="1397" y="3762"/>
                    <a:pt x="2232" y="2817"/>
                    <a:pt x="2232" y="2817"/>
                  </a:cubicBezTo>
                  <a:lnTo>
                    <a:pt x="2318" y="49"/>
                  </a:lnTo>
                  <a:lnTo>
                    <a:pt x="1" y="0"/>
                  </a:lnTo>
                  <a:close/>
                </a:path>
              </a:pathLst>
            </a:custGeom>
            <a:solidFill>
              <a:srgbClr val="EAA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flipH="1">
              <a:off x="5543690" y="4240412"/>
              <a:ext cx="135727" cy="182384"/>
            </a:xfrm>
            <a:custGeom>
              <a:avLst/>
              <a:gdLst/>
              <a:ahLst/>
              <a:cxnLst/>
              <a:rect l="l" t="t" r="r" b="b"/>
              <a:pathLst>
                <a:path w="1952" h="2623" extrusionOk="0">
                  <a:moveTo>
                    <a:pt x="1" y="0"/>
                  </a:moveTo>
                  <a:lnTo>
                    <a:pt x="672" y="2183"/>
                  </a:lnTo>
                  <a:cubicBezTo>
                    <a:pt x="672" y="2183"/>
                    <a:pt x="1182" y="2622"/>
                    <a:pt x="1371" y="2622"/>
                  </a:cubicBezTo>
                  <a:cubicBezTo>
                    <a:pt x="1374" y="2622"/>
                    <a:pt x="1376" y="2622"/>
                    <a:pt x="1379" y="2622"/>
                  </a:cubicBezTo>
                  <a:cubicBezTo>
                    <a:pt x="1720" y="2598"/>
                    <a:pt x="1903" y="2013"/>
                    <a:pt x="1903" y="2013"/>
                  </a:cubicBezTo>
                  <a:lnTo>
                    <a:pt x="1952" y="0"/>
                  </a:lnTo>
                  <a:close/>
                </a:path>
              </a:pathLst>
            </a:custGeom>
            <a:solidFill>
              <a:srgbClr val="EAA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flipH="1">
              <a:off x="6167758" y="4403191"/>
              <a:ext cx="359553" cy="139135"/>
            </a:xfrm>
            <a:custGeom>
              <a:avLst/>
              <a:gdLst/>
              <a:ahLst/>
              <a:cxnLst/>
              <a:rect l="l" t="t" r="r" b="b"/>
              <a:pathLst>
                <a:path w="5171" h="2001" extrusionOk="0">
                  <a:moveTo>
                    <a:pt x="2695" y="1"/>
                  </a:moveTo>
                  <a:cubicBezTo>
                    <a:pt x="2656" y="1"/>
                    <a:pt x="2616" y="13"/>
                    <a:pt x="2586" y="37"/>
                  </a:cubicBezTo>
                  <a:lnTo>
                    <a:pt x="98" y="1927"/>
                  </a:lnTo>
                  <a:cubicBezTo>
                    <a:pt x="0" y="1988"/>
                    <a:pt x="5171" y="2001"/>
                    <a:pt x="5171" y="2001"/>
                  </a:cubicBezTo>
                  <a:lnTo>
                    <a:pt x="4817" y="257"/>
                  </a:lnTo>
                  <a:cubicBezTo>
                    <a:pt x="4817" y="257"/>
                    <a:pt x="3692" y="1047"/>
                    <a:pt x="3296" y="1047"/>
                  </a:cubicBezTo>
                  <a:cubicBezTo>
                    <a:pt x="3272" y="1047"/>
                    <a:pt x="3250" y="1044"/>
                    <a:pt x="3232" y="1037"/>
                  </a:cubicBezTo>
                  <a:cubicBezTo>
                    <a:pt x="3025" y="964"/>
                    <a:pt x="2891" y="111"/>
                    <a:pt x="2805" y="37"/>
                  </a:cubicBezTo>
                  <a:cubicBezTo>
                    <a:pt x="2775" y="13"/>
                    <a:pt x="2735" y="1"/>
                    <a:pt x="2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flipH="1">
              <a:off x="5405460" y="4373987"/>
              <a:ext cx="318876" cy="167504"/>
            </a:xfrm>
            <a:custGeom>
              <a:avLst/>
              <a:gdLst/>
              <a:ahLst/>
              <a:cxnLst/>
              <a:rect l="l" t="t" r="r" b="b"/>
              <a:pathLst>
                <a:path w="4586" h="2409" extrusionOk="0">
                  <a:moveTo>
                    <a:pt x="2537" y="0"/>
                  </a:moveTo>
                  <a:cubicBezTo>
                    <a:pt x="2525" y="0"/>
                    <a:pt x="2513" y="6"/>
                    <a:pt x="2500" y="18"/>
                  </a:cubicBezTo>
                  <a:cubicBezTo>
                    <a:pt x="2500" y="18"/>
                    <a:pt x="2354" y="348"/>
                    <a:pt x="2293" y="445"/>
                  </a:cubicBezTo>
                  <a:cubicBezTo>
                    <a:pt x="2246" y="525"/>
                    <a:pt x="2120" y="565"/>
                    <a:pt x="1993" y="565"/>
                  </a:cubicBezTo>
                  <a:cubicBezTo>
                    <a:pt x="1887" y="565"/>
                    <a:pt x="1781" y="537"/>
                    <a:pt x="1720" y="482"/>
                  </a:cubicBezTo>
                  <a:lnTo>
                    <a:pt x="1330" y="128"/>
                  </a:lnTo>
                  <a:cubicBezTo>
                    <a:pt x="1320" y="119"/>
                    <a:pt x="1309" y="115"/>
                    <a:pt x="1299" y="115"/>
                  </a:cubicBezTo>
                  <a:cubicBezTo>
                    <a:pt x="1283" y="115"/>
                    <a:pt x="1269" y="125"/>
                    <a:pt x="1269" y="140"/>
                  </a:cubicBezTo>
                  <a:lnTo>
                    <a:pt x="1" y="2408"/>
                  </a:lnTo>
                  <a:lnTo>
                    <a:pt x="4586" y="2408"/>
                  </a:lnTo>
                  <a:lnTo>
                    <a:pt x="2574" y="18"/>
                  </a:lnTo>
                  <a:cubicBezTo>
                    <a:pt x="2561" y="6"/>
                    <a:pt x="2549" y="0"/>
                    <a:pt x="2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flipH="1">
              <a:off x="5318140" y="2212528"/>
              <a:ext cx="1236288" cy="2092928"/>
            </a:xfrm>
            <a:custGeom>
              <a:avLst/>
              <a:gdLst/>
              <a:ahLst/>
              <a:cxnLst/>
              <a:rect l="l" t="t" r="r" b="b"/>
              <a:pathLst>
                <a:path w="17780" h="30100" extrusionOk="0">
                  <a:moveTo>
                    <a:pt x="7831" y="0"/>
                  </a:moveTo>
                  <a:cubicBezTo>
                    <a:pt x="6369" y="0"/>
                    <a:pt x="5119" y="179"/>
                    <a:pt x="3634" y="386"/>
                  </a:cubicBezTo>
                  <a:cubicBezTo>
                    <a:pt x="0" y="6386"/>
                    <a:pt x="2512" y="25116"/>
                    <a:pt x="2963" y="30006"/>
                  </a:cubicBezTo>
                  <a:cubicBezTo>
                    <a:pt x="3220" y="30036"/>
                    <a:pt x="4817" y="30099"/>
                    <a:pt x="6078" y="30099"/>
                  </a:cubicBezTo>
                  <a:cubicBezTo>
                    <a:pt x="6852" y="30099"/>
                    <a:pt x="7499" y="30075"/>
                    <a:pt x="7634" y="30006"/>
                  </a:cubicBezTo>
                  <a:cubicBezTo>
                    <a:pt x="7634" y="22189"/>
                    <a:pt x="6171" y="11653"/>
                    <a:pt x="5829" y="8812"/>
                  </a:cubicBezTo>
                  <a:cubicBezTo>
                    <a:pt x="5802" y="8589"/>
                    <a:pt x="5974" y="8467"/>
                    <a:pt x="6148" y="8467"/>
                  </a:cubicBezTo>
                  <a:cubicBezTo>
                    <a:pt x="6289" y="8467"/>
                    <a:pt x="6432" y="8546"/>
                    <a:pt x="6475" y="8715"/>
                  </a:cubicBezTo>
                  <a:cubicBezTo>
                    <a:pt x="7061" y="11214"/>
                    <a:pt x="11243" y="25726"/>
                    <a:pt x="12621" y="29689"/>
                  </a:cubicBezTo>
                  <a:cubicBezTo>
                    <a:pt x="12877" y="29703"/>
                    <a:pt x="14343" y="29746"/>
                    <a:pt x="15663" y="29746"/>
                  </a:cubicBezTo>
                  <a:cubicBezTo>
                    <a:pt x="16614" y="29746"/>
                    <a:pt x="17489" y="29724"/>
                    <a:pt x="17780" y="29652"/>
                  </a:cubicBezTo>
                  <a:cubicBezTo>
                    <a:pt x="17511" y="25689"/>
                    <a:pt x="11329" y="7142"/>
                    <a:pt x="10768" y="4959"/>
                  </a:cubicBezTo>
                  <a:cubicBezTo>
                    <a:pt x="10280" y="3069"/>
                    <a:pt x="9183" y="1483"/>
                    <a:pt x="8353" y="8"/>
                  </a:cubicBezTo>
                  <a:cubicBezTo>
                    <a:pt x="8176" y="3"/>
                    <a:pt x="8002" y="0"/>
                    <a:pt x="7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flipH="1">
              <a:off x="5841300" y="1654241"/>
              <a:ext cx="525735" cy="635249"/>
            </a:xfrm>
            <a:custGeom>
              <a:avLst/>
              <a:gdLst/>
              <a:ahLst/>
              <a:cxnLst/>
              <a:rect l="l" t="t" r="r" b="b"/>
              <a:pathLst>
                <a:path w="7561" h="9136" extrusionOk="0">
                  <a:moveTo>
                    <a:pt x="3927" y="1"/>
                  </a:moveTo>
                  <a:cubicBezTo>
                    <a:pt x="3927" y="1"/>
                    <a:pt x="2925" y="1159"/>
                    <a:pt x="2314" y="1159"/>
                  </a:cubicBezTo>
                  <a:cubicBezTo>
                    <a:pt x="2311" y="1159"/>
                    <a:pt x="2308" y="1159"/>
                    <a:pt x="2305" y="1159"/>
                  </a:cubicBezTo>
                  <a:cubicBezTo>
                    <a:pt x="2024" y="1147"/>
                    <a:pt x="1720" y="818"/>
                    <a:pt x="1756" y="403"/>
                  </a:cubicBezTo>
                  <a:lnTo>
                    <a:pt x="1756" y="403"/>
                  </a:lnTo>
                  <a:cubicBezTo>
                    <a:pt x="1598" y="537"/>
                    <a:pt x="0" y="4330"/>
                    <a:pt x="49" y="5476"/>
                  </a:cubicBezTo>
                  <a:cubicBezTo>
                    <a:pt x="110" y="6622"/>
                    <a:pt x="683" y="8842"/>
                    <a:pt x="683" y="8842"/>
                  </a:cubicBezTo>
                  <a:cubicBezTo>
                    <a:pt x="683" y="8842"/>
                    <a:pt x="972" y="9135"/>
                    <a:pt x="2505" y="9135"/>
                  </a:cubicBezTo>
                  <a:cubicBezTo>
                    <a:pt x="3352" y="9135"/>
                    <a:pt x="4577" y="9046"/>
                    <a:pt x="6341" y="8769"/>
                  </a:cubicBezTo>
                  <a:cubicBezTo>
                    <a:pt x="7561" y="6122"/>
                    <a:pt x="7341" y="2110"/>
                    <a:pt x="5707" y="464"/>
                  </a:cubicBezTo>
                  <a:cubicBezTo>
                    <a:pt x="5707" y="464"/>
                    <a:pt x="4488" y="196"/>
                    <a:pt x="39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flipH="1">
              <a:off x="5854855" y="1784825"/>
              <a:ext cx="289186" cy="502929"/>
            </a:xfrm>
            <a:custGeom>
              <a:avLst/>
              <a:gdLst/>
              <a:ahLst/>
              <a:cxnLst/>
              <a:rect l="l" t="t" r="r" b="b"/>
              <a:pathLst>
                <a:path w="4159" h="7233" extrusionOk="0">
                  <a:moveTo>
                    <a:pt x="3378" y="1"/>
                  </a:moveTo>
                  <a:lnTo>
                    <a:pt x="3378" y="1"/>
                  </a:lnTo>
                  <a:cubicBezTo>
                    <a:pt x="2439" y="2488"/>
                    <a:pt x="1244" y="4879"/>
                    <a:pt x="0" y="7232"/>
                  </a:cubicBezTo>
                  <a:cubicBezTo>
                    <a:pt x="1049" y="7171"/>
                    <a:pt x="2098" y="7061"/>
                    <a:pt x="3134" y="6891"/>
                  </a:cubicBezTo>
                  <a:cubicBezTo>
                    <a:pt x="4085" y="4830"/>
                    <a:pt x="4159" y="1952"/>
                    <a:pt x="33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2"/>
            <p:cNvSpPr/>
            <p:nvPr/>
          </p:nvSpPr>
          <p:spPr>
            <a:xfrm flipH="1">
              <a:off x="5993924" y="1889126"/>
              <a:ext cx="370608" cy="438055"/>
            </a:xfrm>
            <a:custGeom>
              <a:avLst/>
              <a:gdLst/>
              <a:ahLst/>
              <a:cxnLst/>
              <a:rect l="l" t="t" r="r" b="b"/>
              <a:pathLst>
                <a:path w="5330" h="6300" extrusionOk="0">
                  <a:moveTo>
                    <a:pt x="501" y="1"/>
                  </a:moveTo>
                  <a:cubicBezTo>
                    <a:pt x="208" y="854"/>
                    <a:pt x="1" y="1659"/>
                    <a:pt x="13" y="2098"/>
                  </a:cubicBezTo>
                  <a:cubicBezTo>
                    <a:pt x="74" y="3257"/>
                    <a:pt x="440" y="6159"/>
                    <a:pt x="440" y="6159"/>
                  </a:cubicBezTo>
                  <a:cubicBezTo>
                    <a:pt x="440" y="6159"/>
                    <a:pt x="1193" y="6300"/>
                    <a:pt x="2642" y="6300"/>
                  </a:cubicBezTo>
                  <a:cubicBezTo>
                    <a:pt x="3366" y="6300"/>
                    <a:pt x="4265" y="6265"/>
                    <a:pt x="5330" y="6159"/>
                  </a:cubicBezTo>
                  <a:cubicBezTo>
                    <a:pt x="4574" y="3903"/>
                    <a:pt x="4244" y="2098"/>
                    <a:pt x="4586" y="354"/>
                  </a:cubicBezTo>
                  <a:cubicBezTo>
                    <a:pt x="3208" y="281"/>
                    <a:pt x="1854" y="17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p:nvPr/>
          </p:nvSpPr>
          <p:spPr>
            <a:xfrm flipH="1">
              <a:off x="5696048" y="1992592"/>
              <a:ext cx="770072" cy="479148"/>
            </a:xfrm>
            <a:custGeom>
              <a:avLst/>
              <a:gdLst/>
              <a:ahLst/>
              <a:cxnLst/>
              <a:rect l="l" t="t" r="r" b="b"/>
              <a:pathLst>
                <a:path w="11075" h="6891" extrusionOk="0">
                  <a:moveTo>
                    <a:pt x="10120" y="0"/>
                  </a:moveTo>
                  <a:lnTo>
                    <a:pt x="7010" y="98"/>
                  </a:lnTo>
                  <a:lnTo>
                    <a:pt x="7632" y="2634"/>
                  </a:lnTo>
                  <a:cubicBezTo>
                    <a:pt x="7693" y="2695"/>
                    <a:pt x="2047" y="4134"/>
                    <a:pt x="2047" y="4134"/>
                  </a:cubicBezTo>
                  <a:cubicBezTo>
                    <a:pt x="2047" y="4134"/>
                    <a:pt x="133" y="6415"/>
                    <a:pt x="169" y="6415"/>
                  </a:cubicBezTo>
                  <a:cubicBezTo>
                    <a:pt x="169" y="6415"/>
                    <a:pt x="0" y="6700"/>
                    <a:pt x="154" y="6700"/>
                  </a:cubicBezTo>
                  <a:cubicBezTo>
                    <a:pt x="165" y="6700"/>
                    <a:pt x="178" y="6698"/>
                    <a:pt x="194" y="6695"/>
                  </a:cubicBezTo>
                  <a:cubicBezTo>
                    <a:pt x="401" y="6634"/>
                    <a:pt x="1547" y="5488"/>
                    <a:pt x="1547" y="5488"/>
                  </a:cubicBezTo>
                  <a:lnTo>
                    <a:pt x="1547" y="5488"/>
                  </a:lnTo>
                  <a:cubicBezTo>
                    <a:pt x="1547" y="5488"/>
                    <a:pt x="474" y="6793"/>
                    <a:pt x="694" y="6829"/>
                  </a:cubicBezTo>
                  <a:cubicBezTo>
                    <a:pt x="708" y="6832"/>
                    <a:pt x="723" y="6833"/>
                    <a:pt x="737" y="6833"/>
                  </a:cubicBezTo>
                  <a:cubicBezTo>
                    <a:pt x="871" y="6833"/>
                    <a:pt x="1003" y="6732"/>
                    <a:pt x="1072" y="6670"/>
                  </a:cubicBezTo>
                  <a:lnTo>
                    <a:pt x="1072" y="6670"/>
                  </a:lnTo>
                  <a:cubicBezTo>
                    <a:pt x="1002" y="6742"/>
                    <a:pt x="893" y="6873"/>
                    <a:pt x="998" y="6890"/>
                  </a:cubicBezTo>
                  <a:cubicBezTo>
                    <a:pt x="1001" y="6890"/>
                    <a:pt x="1003" y="6890"/>
                    <a:pt x="1005" y="6890"/>
                  </a:cubicBezTo>
                  <a:cubicBezTo>
                    <a:pt x="1146" y="6890"/>
                    <a:pt x="1547" y="6524"/>
                    <a:pt x="1547" y="6524"/>
                  </a:cubicBezTo>
                  <a:lnTo>
                    <a:pt x="1547" y="6524"/>
                  </a:lnTo>
                  <a:cubicBezTo>
                    <a:pt x="1547" y="6524"/>
                    <a:pt x="1462" y="6817"/>
                    <a:pt x="1535" y="6829"/>
                  </a:cubicBezTo>
                  <a:cubicBezTo>
                    <a:pt x="1535" y="6829"/>
                    <a:pt x="1536" y="6829"/>
                    <a:pt x="1537" y="6829"/>
                  </a:cubicBezTo>
                  <a:cubicBezTo>
                    <a:pt x="1620" y="6829"/>
                    <a:pt x="3193" y="5281"/>
                    <a:pt x="3193" y="5281"/>
                  </a:cubicBezTo>
                  <a:cubicBezTo>
                    <a:pt x="3193" y="5281"/>
                    <a:pt x="4148" y="5322"/>
                    <a:pt x="5392" y="5322"/>
                  </a:cubicBezTo>
                  <a:cubicBezTo>
                    <a:pt x="7724" y="5322"/>
                    <a:pt x="11075" y="5177"/>
                    <a:pt x="11059" y="4342"/>
                  </a:cubicBezTo>
                  <a:lnTo>
                    <a:pt x="10120" y="0"/>
                  </a:lnTo>
                  <a:close/>
                </a:path>
              </a:pathLst>
            </a:custGeom>
            <a:solidFill>
              <a:srgbClr val="EAA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2"/>
            <p:cNvSpPr/>
            <p:nvPr/>
          </p:nvSpPr>
          <p:spPr>
            <a:xfrm flipH="1">
              <a:off x="5731086" y="1684975"/>
              <a:ext cx="345159" cy="341613"/>
            </a:xfrm>
            <a:custGeom>
              <a:avLst/>
              <a:gdLst/>
              <a:ahLst/>
              <a:cxnLst/>
              <a:rect l="l" t="t" r="r" b="b"/>
              <a:pathLst>
                <a:path w="4964" h="4913" extrusionOk="0">
                  <a:moveTo>
                    <a:pt x="1737" y="1"/>
                  </a:moveTo>
                  <a:cubicBezTo>
                    <a:pt x="1443" y="1"/>
                    <a:pt x="1125" y="61"/>
                    <a:pt x="781" y="193"/>
                  </a:cubicBezTo>
                  <a:cubicBezTo>
                    <a:pt x="781" y="193"/>
                    <a:pt x="1" y="1266"/>
                    <a:pt x="501" y="2144"/>
                  </a:cubicBezTo>
                  <a:cubicBezTo>
                    <a:pt x="745" y="2583"/>
                    <a:pt x="1123" y="3803"/>
                    <a:pt x="1428" y="4912"/>
                  </a:cubicBezTo>
                  <a:cubicBezTo>
                    <a:pt x="2610" y="4876"/>
                    <a:pt x="3781" y="4815"/>
                    <a:pt x="4964" y="4766"/>
                  </a:cubicBezTo>
                  <a:cubicBezTo>
                    <a:pt x="4592" y="2758"/>
                    <a:pt x="3721" y="1"/>
                    <a:pt x="17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2"/>
            <p:cNvSpPr/>
            <p:nvPr/>
          </p:nvSpPr>
          <p:spPr>
            <a:xfrm flipH="1">
              <a:off x="6335607" y="2391091"/>
              <a:ext cx="60285" cy="68768"/>
            </a:xfrm>
            <a:custGeom>
              <a:avLst/>
              <a:gdLst/>
              <a:ahLst/>
              <a:cxnLst/>
              <a:rect l="l" t="t" r="r" b="b"/>
              <a:pathLst>
                <a:path w="867" h="989" fill="none" extrusionOk="0">
                  <a:moveTo>
                    <a:pt x="1" y="988"/>
                  </a:moveTo>
                  <a:cubicBezTo>
                    <a:pt x="1" y="988"/>
                    <a:pt x="732" y="232"/>
                    <a:pt x="866" y="1"/>
                  </a:cubicBezTo>
                </a:path>
              </a:pathLst>
            </a:custGeom>
            <a:noFill/>
            <a:ln w="1825" cap="rnd" cmpd="sng">
              <a:solidFill>
                <a:srgbClr val="C86F5A"/>
              </a:solidFill>
              <a:prstDash val="solid"/>
              <a:miter lim="121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2"/>
            <p:cNvSpPr/>
            <p:nvPr/>
          </p:nvSpPr>
          <p:spPr>
            <a:xfrm flipH="1">
              <a:off x="6320379" y="2402981"/>
              <a:ext cx="42415" cy="46726"/>
            </a:xfrm>
            <a:custGeom>
              <a:avLst/>
              <a:gdLst/>
              <a:ahLst/>
              <a:cxnLst/>
              <a:rect l="l" t="t" r="r" b="b"/>
              <a:pathLst>
                <a:path w="610" h="672" fill="none" extrusionOk="0">
                  <a:moveTo>
                    <a:pt x="0" y="671"/>
                  </a:moveTo>
                  <a:cubicBezTo>
                    <a:pt x="0" y="671"/>
                    <a:pt x="500" y="86"/>
                    <a:pt x="610" y="0"/>
                  </a:cubicBezTo>
                </a:path>
              </a:pathLst>
            </a:custGeom>
            <a:noFill/>
            <a:ln w="1825" cap="rnd" cmpd="sng">
              <a:solidFill>
                <a:srgbClr val="C86F5A"/>
              </a:solidFill>
              <a:prstDash val="solid"/>
              <a:miter lim="121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2"/>
            <p:cNvSpPr/>
            <p:nvPr/>
          </p:nvSpPr>
          <p:spPr>
            <a:xfrm flipH="1">
              <a:off x="6320380" y="2277472"/>
              <a:ext cx="127244" cy="70089"/>
            </a:xfrm>
            <a:custGeom>
              <a:avLst/>
              <a:gdLst/>
              <a:ahLst/>
              <a:cxnLst/>
              <a:rect l="l" t="t" r="r" b="b"/>
              <a:pathLst>
                <a:path w="1830" h="1008" extrusionOk="0">
                  <a:moveTo>
                    <a:pt x="1830" y="1"/>
                  </a:moveTo>
                  <a:cubicBezTo>
                    <a:pt x="1830" y="1"/>
                    <a:pt x="1" y="842"/>
                    <a:pt x="196" y="964"/>
                  </a:cubicBezTo>
                  <a:cubicBezTo>
                    <a:pt x="249" y="997"/>
                    <a:pt x="357" y="1007"/>
                    <a:pt x="478" y="1007"/>
                  </a:cubicBezTo>
                  <a:cubicBezTo>
                    <a:pt x="720" y="1007"/>
                    <a:pt x="1013" y="964"/>
                    <a:pt x="1013" y="964"/>
                  </a:cubicBezTo>
                  <a:lnTo>
                    <a:pt x="1830" y="1"/>
                  </a:lnTo>
                  <a:close/>
                </a:path>
              </a:pathLst>
            </a:custGeom>
            <a:solidFill>
              <a:srgbClr val="E591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p:cNvSpPr/>
            <p:nvPr/>
          </p:nvSpPr>
          <p:spPr>
            <a:xfrm flipH="1">
              <a:off x="6244032" y="1680524"/>
              <a:ext cx="98458" cy="296139"/>
            </a:xfrm>
            <a:custGeom>
              <a:avLst/>
              <a:gdLst/>
              <a:ahLst/>
              <a:cxnLst/>
              <a:rect l="l" t="t" r="r" b="b"/>
              <a:pathLst>
                <a:path w="1416" h="4259" extrusionOk="0">
                  <a:moveTo>
                    <a:pt x="1415" y="1"/>
                  </a:moveTo>
                  <a:lnTo>
                    <a:pt x="1415" y="1"/>
                  </a:lnTo>
                  <a:cubicBezTo>
                    <a:pt x="1257" y="135"/>
                    <a:pt x="1123" y="281"/>
                    <a:pt x="1013" y="452"/>
                  </a:cubicBezTo>
                  <a:cubicBezTo>
                    <a:pt x="1013" y="452"/>
                    <a:pt x="464" y="1050"/>
                    <a:pt x="50" y="3720"/>
                  </a:cubicBezTo>
                  <a:cubicBezTo>
                    <a:pt x="1" y="3988"/>
                    <a:pt x="208" y="4245"/>
                    <a:pt x="489" y="4257"/>
                  </a:cubicBezTo>
                  <a:cubicBezTo>
                    <a:pt x="504" y="4258"/>
                    <a:pt x="519" y="4259"/>
                    <a:pt x="534" y="4259"/>
                  </a:cubicBezTo>
                  <a:cubicBezTo>
                    <a:pt x="770" y="4259"/>
                    <a:pt x="966" y="4083"/>
                    <a:pt x="989" y="3842"/>
                  </a:cubicBezTo>
                  <a:cubicBezTo>
                    <a:pt x="1074" y="3135"/>
                    <a:pt x="1232" y="1025"/>
                    <a:pt x="1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flipH="1">
              <a:off x="6285612" y="1910681"/>
              <a:ext cx="50063" cy="42137"/>
            </a:xfrm>
            <a:custGeom>
              <a:avLst/>
              <a:gdLst/>
              <a:ahLst/>
              <a:cxnLst/>
              <a:rect l="l" t="t" r="r" b="b"/>
              <a:pathLst>
                <a:path w="720" h="606" extrusionOk="0">
                  <a:moveTo>
                    <a:pt x="415" y="1"/>
                  </a:moveTo>
                  <a:cubicBezTo>
                    <a:pt x="338" y="1"/>
                    <a:pt x="260" y="29"/>
                    <a:pt x="196" y="93"/>
                  </a:cubicBezTo>
                  <a:cubicBezTo>
                    <a:pt x="0" y="276"/>
                    <a:pt x="135" y="605"/>
                    <a:pt x="415" y="605"/>
                  </a:cubicBezTo>
                  <a:cubicBezTo>
                    <a:pt x="586" y="605"/>
                    <a:pt x="720" y="471"/>
                    <a:pt x="720" y="300"/>
                  </a:cubicBezTo>
                  <a:cubicBezTo>
                    <a:pt x="720" y="120"/>
                    <a:pt x="571"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flipH="1">
              <a:off x="5983699" y="1667800"/>
              <a:ext cx="151859" cy="309628"/>
            </a:xfrm>
            <a:custGeom>
              <a:avLst/>
              <a:gdLst/>
              <a:ahLst/>
              <a:cxnLst/>
              <a:rect l="l" t="t" r="r" b="b"/>
              <a:pathLst>
                <a:path w="2184" h="4453" extrusionOk="0">
                  <a:moveTo>
                    <a:pt x="1317" y="1"/>
                  </a:moveTo>
                  <a:cubicBezTo>
                    <a:pt x="1317" y="1"/>
                    <a:pt x="464" y="1245"/>
                    <a:pt x="49" y="3903"/>
                  </a:cubicBezTo>
                  <a:cubicBezTo>
                    <a:pt x="0" y="4184"/>
                    <a:pt x="208" y="4440"/>
                    <a:pt x="488" y="4452"/>
                  </a:cubicBezTo>
                  <a:cubicBezTo>
                    <a:pt x="496" y="4452"/>
                    <a:pt x="503" y="4452"/>
                    <a:pt x="511" y="4452"/>
                  </a:cubicBezTo>
                  <a:cubicBezTo>
                    <a:pt x="746" y="4452"/>
                    <a:pt x="953" y="4273"/>
                    <a:pt x="988" y="4037"/>
                  </a:cubicBezTo>
                  <a:cubicBezTo>
                    <a:pt x="1086" y="3086"/>
                    <a:pt x="1415" y="1001"/>
                    <a:pt x="2183" y="184"/>
                  </a:cubicBezTo>
                  <a:lnTo>
                    <a:pt x="1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flipH="1">
              <a:off x="6081253" y="1918539"/>
              <a:ext cx="49229" cy="42762"/>
            </a:xfrm>
            <a:custGeom>
              <a:avLst/>
              <a:gdLst/>
              <a:ahLst/>
              <a:cxnLst/>
              <a:rect l="l" t="t" r="r" b="b"/>
              <a:pathLst>
                <a:path w="708" h="615" extrusionOk="0">
                  <a:moveTo>
                    <a:pt x="395" y="0"/>
                  </a:moveTo>
                  <a:cubicBezTo>
                    <a:pt x="321" y="0"/>
                    <a:pt x="245" y="28"/>
                    <a:pt x="183" y="90"/>
                  </a:cubicBezTo>
                  <a:cubicBezTo>
                    <a:pt x="0" y="285"/>
                    <a:pt x="135" y="614"/>
                    <a:pt x="403" y="614"/>
                  </a:cubicBezTo>
                  <a:cubicBezTo>
                    <a:pt x="574" y="614"/>
                    <a:pt x="708" y="480"/>
                    <a:pt x="708" y="309"/>
                  </a:cubicBezTo>
                  <a:cubicBezTo>
                    <a:pt x="708" y="126"/>
                    <a:pt x="55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flipH="1">
              <a:off x="6490813" y="756350"/>
              <a:ext cx="518087" cy="572392"/>
            </a:xfrm>
            <a:custGeom>
              <a:avLst/>
              <a:gdLst/>
              <a:ahLst/>
              <a:cxnLst/>
              <a:rect l="l" t="t" r="r" b="b"/>
              <a:pathLst>
                <a:path w="7451" h="8232" extrusionOk="0">
                  <a:moveTo>
                    <a:pt x="2756" y="0"/>
                  </a:moveTo>
                  <a:cubicBezTo>
                    <a:pt x="1232" y="0"/>
                    <a:pt x="12" y="1232"/>
                    <a:pt x="12" y="2744"/>
                  </a:cubicBezTo>
                  <a:cubicBezTo>
                    <a:pt x="0" y="4256"/>
                    <a:pt x="1232" y="5488"/>
                    <a:pt x="2756" y="5488"/>
                  </a:cubicBezTo>
                  <a:lnTo>
                    <a:pt x="5890" y="5488"/>
                  </a:lnTo>
                  <a:lnTo>
                    <a:pt x="7451" y="8231"/>
                  </a:lnTo>
                  <a:lnTo>
                    <a:pt x="7451" y="2744"/>
                  </a:lnTo>
                  <a:cubicBezTo>
                    <a:pt x="7451" y="1232"/>
                    <a:pt x="6219" y="0"/>
                    <a:pt x="4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2"/>
            <p:cNvSpPr/>
            <p:nvPr/>
          </p:nvSpPr>
          <p:spPr>
            <a:xfrm flipH="1">
              <a:off x="6835067" y="931019"/>
              <a:ext cx="54305" cy="53470"/>
            </a:xfrm>
            <a:custGeom>
              <a:avLst/>
              <a:gdLst/>
              <a:ahLst/>
              <a:cxnLst/>
              <a:rect l="l" t="t" r="r" b="b"/>
              <a:pathLst>
                <a:path w="781" h="769" extrusionOk="0">
                  <a:moveTo>
                    <a:pt x="391" y="0"/>
                  </a:moveTo>
                  <a:cubicBezTo>
                    <a:pt x="183" y="0"/>
                    <a:pt x="0" y="171"/>
                    <a:pt x="0" y="390"/>
                  </a:cubicBezTo>
                  <a:cubicBezTo>
                    <a:pt x="0" y="598"/>
                    <a:pt x="183" y="768"/>
                    <a:pt x="391" y="768"/>
                  </a:cubicBezTo>
                  <a:cubicBezTo>
                    <a:pt x="610" y="768"/>
                    <a:pt x="781" y="598"/>
                    <a:pt x="781" y="390"/>
                  </a:cubicBezTo>
                  <a:cubicBezTo>
                    <a:pt x="781" y="171"/>
                    <a:pt x="610" y="0"/>
                    <a:pt x="391" y="0"/>
                  </a:cubicBezTo>
                  <a:close/>
                </a:path>
              </a:pathLst>
            </a:custGeom>
            <a:solidFill>
              <a:srgbClr val="FC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2"/>
            <p:cNvSpPr/>
            <p:nvPr/>
          </p:nvSpPr>
          <p:spPr>
            <a:xfrm flipH="1">
              <a:off x="6729862" y="931019"/>
              <a:ext cx="53540" cy="53470"/>
            </a:xfrm>
            <a:custGeom>
              <a:avLst/>
              <a:gdLst/>
              <a:ahLst/>
              <a:cxnLst/>
              <a:rect l="l" t="t" r="r" b="b"/>
              <a:pathLst>
                <a:path w="770" h="769" extrusionOk="0">
                  <a:moveTo>
                    <a:pt x="379" y="0"/>
                  </a:moveTo>
                  <a:cubicBezTo>
                    <a:pt x="172" y="0"/>
                    <a:pt x="1" y="171"/>
                    <a:pt x="1" y="390"/>
                  </a:cubicBezTo>
                  <a:cubicBezTo>
                    <a:pt x="1" y="598"/>
                    <a:pt x="172" y="768"/>
                    <a:pt x="379" y="768"/>
                  </a:cubicBezTo>
                  <a:cubicBezTo>
                    <a:pt x="598" y="768"/>
                    <a:pt x="769" y="598"/>
                    <a:pt x="769" y="390"/>
                  </a:cubicBezTo>
                  <a:cubicBezTo>
                    <a:pt x="769" y="171"/>
                    <a:pt x="598" y="0"/>
                    <a:pt x="379" y="0"/>
                  </a:cubicBezTo>
                  <a:close/>
                </a:path>
              </a:pathLst>
            </a:custGeom>
            <a:solidFill>
              <a:srgbClr val="FC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flipH="1">
              <a:off x="6623893" y="931019"/>
              <a:ext cx="53470" cy="53470"/>
            </a:xfrm>
            <a:custGeom>
              <a:avLst/>
              <a:gdLst/>
              <a:ahLst/>
              <a:cxnLst/>
              <a:rect l="l" t="t" r="r" b="b"/>
              <a:pathLst>
                <a:path w="769" h="769" extrusionOk="0">
                  <a:moveTo>
                    <a:pt x="378" y="0"/>
                  </a:moveTo>
                  <a:cubicBezTo>
                    <a:pt x="171" y="0"/>
                    <a:pt x="0" y="171"/>
                    <a:pt x="0" y="390"/>
                  </a:cubicBezTo>
                  <a:cubicBezTo>
                    <a:pt x="0" y="598"/>
                    <a:pt x="171" y="768"/>
                    <a:pt x="378" y="768"/>
                  </a:cubicBezTo>
                  <a:cubicBezTo>
                    <a:pt x="598" y="768"/>
                    <a:pt x="768" y="598"/>
                    <a:pt x="768" y="390"/>
                  </a:cubicBezTo>
                  <a:cubicBezTo>
                    <a:pt x="768" y="171"/>
                    <a:pt x="598" y="0"/>
                    <a:pt x="378" y="0"/>
                  </a:cubicBezTo>
                  <a:close/>
                </a:path>
              </a:pathLst>
            </a:custGeom>
            <a:solidFill>
              <a:srgbClr val="FC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7"/>
          <p:cNvSpPr/>
          <p:nvPr/>
        </p:nvSpPr>
        <p:spPr>
          <a:xfrm>
            <a:off x="2070475" y="1507200"/>
            <a:ext cx="5003100" cy="239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txBox="1">
            <a:spLocks noGrp="1"/>
          </p:cNvSpPr>
          <p:nvPr>
            <p:ph type="body" idx="1"/>
          </p:nvPr>
        </p:nvSpPr>
        <p:spPr>
          <a:xfrm>
            <a:off x="2310343" y="1696265"/>
            <a:ext cx="4647300" cy="1750969"/>
          </a:xfrm>
          <a:prstGeom prst="rect">
            <a:avLst/>
          </a:prstGeom>
        </p:spPr>
        <p:txBody>
          <a:bodyPr spcFirstLastPara="1" wrap="square" lIns="91425" tIns="91425" rIns="91425" bIns="91425" anchor="ctr" anchorCtr="0">
            <a:noAutofit/>
          </a:bodyPr>
          <a:lstStyle/>
          <a:p>
            <a:pPr marL="0" indent="0">
              <a:buNone/>
            </a:pPr>
            <a:r>
              <a:rPr lang="en-US" sz="1400" dirty="0">
                <a:latin typeface="Didact Gothic" panose="020B0604020202020204" charset="0"/>
                <a:cs typeface="Calibri Light" panose="020F0302020204030204" pitchFamily="34" charset="0"/>
              </a:rPr>
              <a:t>Problem definition</a:t>
            </a:r>
          </a:p>
          <a:p>
            <a:pPr marL="285750" indent="-285750">
              <a:buFont typeface="Arial" panose="020B0604020202020204" pitchFamily="34" charset="0"/>
              <a:buChar char="•"/>
            </a:pPr>
            <a:r>
              <a:rPr lang="en-US" sz="1400" dirty="0">
                <a:latin typeface="Didact Gothic" panose="020B0604020202020204" charset="0"/>
                <a:cs typeface="Calibri Light" panose="020F0302020204030204" pitchFamily="34" charset="0"/>
              </a:rPr>
              <a:t>For customers, the system allows viewing the old and latest articles of the website.</a:t>
            </a:r>
          </a:p>
          <a:p>
            <a:pPr marL="0" indent="0">
              <a:buNone/>
            </a:pPr>
            <a:r>
              <a:rPr lang="en-US" sz="1400" dirty="0">
                <a:latin typeface="Didact Gothic" panose="020B0604020202020204" charset="0"/>
                <a:cs typeface="Calibri Light" panose="020F0302020204030204" pitchFamily="34" charset="0"/>
              </a:rPr>
              <a:t>System requirements</a:t>
            </a:r>
          </a:p>
          <a:p>
            <a:pPr marL="285750" indent="-285750">
              <a:buFont typeface="Arial" panose="020B0604020202020204" pitchFamily="34" charset="0"/>
              <a:buChar char="•"/>
            </a:pPr>
            <a:r>
              <a:rPr lang="en-US" sz="1400" dirty="0">
                <a:latin typeface="Didact Gothic" panose="020B0604020202020204" charset="0"/>
                <a:cs typeface="Calibri Light" panose="020F0302020204030204" pitchFamily="34" charset="0"/>
              </a:rPr>
              <a:t>Require function</a:t>
            </a:r>
          </a:p>
          <a:p>
            <a:pPr marL="285750" indent="-285750">
              <a:buFont typeface="Arial" panose="020B0604020202020204" pitchFamily="34" charset="0"/>
              <a:buChar char="•"/>
            </a:pPr>
            <a:r>
              <a:rPr lang="en-US" sz="1400" dirty="0">
                <a:latin typeface="Didact Gothic" panose="020B0604020202020204" charset="0"/>
                <a:cs typeface="Calibri Light" panose="020F0302020204030204" pitchFamily="34" charset="0"/>
              </a:rPr>
              <a:t>Non-functional requirements</a:t>
            </a:r>
          </a:p>
        </p:txBody>
      </p:sp>
      <p:sp>
        <p:nvSpPr>
          <p:cNvPr id="1160" name="Google Shape;1160;p47"/>
          <p:cNvSpPr txBox="1">
            <a:spLocks noGrp="1"/>
          </p:cNvSpPr>
          <p:nvPr>
            <p:ph type="title"/>
          </p:nvPr>
        </p:nvSpPr>
        <p:spPr>
          <a:xfrm>
            <a:off x="618433" y="524026"/>
            <a:ext cx="7550700" cy="569400"/>
          </a:xfrm>
          <a:prstGeom prst="rect">
            <a:avLst/>
          </a:prstGeom>
        </p:spPr>
        <p:txBody>
          <a:bodyPr spcFirstLastPara="1" wrap="square" lIns="91425" tIns="91425" rIns="91425" bIns="91425" anchor="t" anchorCtr="0">
            <a:noAutofit/>
          </a:bodyPr>
          <a:lstStyle/>
          <a:p>
            <a:r>
              <a:rPr lang="en-US" sz="3000" b="1" dirty="0">
                <a:latin typeface="Chaparral Pro" panose="02060503040505020203" pitchFamily="18" charset="0"/>
                <a:cs typeface="Calibri Light" panose="020F0302020204030204" pitchFamily="34" charset="0"/>
              </a:rPr>
              <a:t>DESCRIPTION OF THE PROBLEM</a:t>
            </a:r>
            <a:endParaRPr lang="en-US" sz="3000" dirty="0">
              <a:latin typeface="Chaparral Pro" panose="02060503040505020203" pitchFamily="18" charset="0"/>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grpSp>
        <p:nvGrpSpPr>
          <p:cNvPr id="28" name="Group 27">
            <a:extLst>
              <a:ext uri="{FF2B5EF4-FFF2-40B4-BE49-F238E27FC236}">
                <a16:creationId xmlns:a16="http://schemas.microsoft.com/office/drawing/2014/main" id="{9F9C83D9-BB9E-4F90-B661-DCB3BEC640C4}"/>
              </a:ext>
            </a:extLst>
          </p:cNvPr>
          <p:cNvGrpSpPr/>
          <p:nvPr/>
        </p:nvGrpSpPr>
        <p:grpSpPr>
          <a:xfrm>
            <a:off x="1131376" y="712922"/>
            <a:ext cx="4091553" cy="1603106"/>
            <a:chOff x="1131376" y="712922"/>
            <a:chExt cx="4091553" cy="1603106"/>
          </a:xfrm>
        </p:grpSpPr>
        <p:sp>
          <p:nvSpPr>
            <p:cNvPr id="25" name="Rectangle 24">
              <a:extLst>
                <a:ext uri="{FF2B5EF4-FFF2-40B4-BE49-F238E27FC236}">
                  <a16:creationId xmlns:a16="http://schemas.microsoft.com/office/drawing/2014/main" id="{CCD160EA-F6E4-43E3-9054-DD0C213F753C}"/>
                </a:ext>
              </a:extLst>
            </p:cNvPr>
            <p:cNvSpPr/>
            <p:nvPr/>
          </p:nvSpPr>
          <p:spPr>
            <a:xfrm>
              <a:off x="1131376" y="712922"/>
              <a:ext cx="4091553" cy="160310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78B12E5-863B-4F01-BB34-22F21ECA2083}"/>
                </a:ext>
              </a:extLst>
            </p:cNvPr>
            <p:cNvSpPr txBox="1"/>
            <p:nvPr/>
          </p:nvSpPr>
          <p:spPr>
            <a:xfrm>
              <a:off x="1352226" y="775811"/>
              <a:ext cx="3649851" cy="1477328"/>
            </a:xfrm>
            <a:prstGeom prst="rect">
              <a:avLst/>
            </a:prstGeom>
            <a:noFill/>
          </p:spPr>
          <p:txBody>
            <a:bodyPr wrap="square" rtlCol="0">
              <a:spAutoFit/>
            </a:bodyPr>
            <a:lstStyle/>
            <a:p>
              <a:r>
                <a:rPr lang="en-US" sz="1800" b="1" u="sng" dirty="0">
                  <a:latin typeface="Calibri Light" panose="020F0302020204030204" pitchFamily="34" charset="0"/>
                  <a:cs typeface="Calibri Light" panose="020F0302020204030204" pitchFamily="34" charset="0"/>
                </a:rPr>
                <a:t>Functional groups of the system: </a:t>
              </a:r>
            </a:p>
            <a:p>
              <a:pPr marL="285750" indent="-285750">
                <a:buFont typeface="Wingdings" panose="05000000000000000000" pitchFamily="2" charset="2"/>
                <a:buChar char="§"/>
              </a:pPr>
              <a:r>
                <a:rPr lang="en-US" sz="1800" b="1" dirty="0">
                  <a:latin typeface="Calibri Light" panose="020F0302020204030204" pitchFamily="34" charset="0"/>
                  <a:cs typeface="Calibri Light" panose="020F0302020204030204" pitchFamily="34" charset="0"/>
                </a:rPr>
                <a:t>Registration function, member login.</a:t>
              </a:r>
            </a:p>
            <a:p>
              <a:pPr marL="285750" indent="-285750">
                <a:buFont typeface="Wingdings" panose="05000000000000000000" pitchFamily="2" charset="2"/>
                <a:buChar char="§"/>
              </a:pPr>
              <a:r>
                <a:rPr lang="en-US" sz="1800" b="1" dirty="0">
                  <a:latin typeface="Calibri Light" panose="020F0302020204030204" pitchFamily="34" charset="0"/>
                  <a:cs typeface="Calibri Light" panose="020F0302020204030204" pitchFamily="34" charset="0"/>
                </a:rPr>
                <a:t>Function to view articles.</a:t>
              </a:r>
            </a:p>
            <a:p>
              <a:pPr marL="285750" indent="-285750">
                <a:buFont typeface="Wingdings" panose="05000000000000000000" pitchFamily="2" charset="2"/>
                <a:buChar char="§"/>
              </a:pPr>
              <a:r>
                <a:rPr lang="en-US" sz="1800" b="1" dirty="0">
                  <a:latin typeface="Calibri Light" panose="020F0302020204030204" pitchFamily="34" charset="0"/>
                  <a:cs typeface="Calibri Light" panose="020F0302020204030204" pitchFamily="34" charset="0"/>
                </a:rPr>
                <a:t>Information management function</a:t>
              </a:r>
            </a:p>
          </p:txBody>
        </p:sp>
      </p:grpSp>
      <p:grpSp>
        <p:nvGrpSpPr>
          <p:cNvPr id="29" name="Group 28">
            <a:extLst>
              <a:ext uri="{FF2B5EF4-FFF2-40B4-BE49-F238E27FC236}">
                <a16:creationId xmlns:a16="http://schemas.microsoft.com/office/drawing/2014/main" id="{E3193675-67CD-4BD9-999A-D1E256560214}"/>
              </a:ext>
            </a:extLst>
          </p:cNvPr>
          <p:cNvGrpSpPr/>
          <p:nvPr/>
        </p:nvGrpSpPr>
        <p:grpSpPr>
          <a:xfrm>
            <a:off x="3988230" y="2827472"/>
            <a:ext cx="4091553" cy="1603106"/>
            <a:chOff x="3988230" y="2827472"/>
            <a:chExt cx="4091553" cy="1603106"/>
          </a:xfrm>
        </p:grpSpPr>
        <p:sp>
          <p:nvSpPr>
            <p:cNvPr id="72" name="Rectangle 71">
              <a:extLst>
                <a:ext uri="{FF2B5EF4-FFF2-40B4-BE49-F238E27FC236}">
                  <a16:creationId xmlns:a16="http://schemas.microsoft.com/office/drawing/2014/main" id="{2ECB6FAB-AD15-4E0C-8D2D-5654E7BE0A5B}"/>
                </a:ext>
              </a:extLst>
            </p:cNvPr>
            <p:cNvSpPr/>
            <p:nvPr/>
          </p:nvSpPr>
          <p:spPr>
            <a:xfrm>
              <a:off x="3988230" y="2827472"/>
              <a:ext cx="4091553" cy="160310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B058EB7-5EB6-482C-8411-F76CBA65ACC6}"/>
                </a:ext>
              </a:extLst>
            </p:cNvPr>
            <p:cNvSpPr txBox="1"/>
            <p:nvPr/>
          </p:nvSpPr>
          <p:spPr>
            <a:xfrm>
              <a:off x="4220705" y="3028860"/>
              <a:ext cx="3750590" cy="1200329"/>
            </a:xfrm>
            <a:prstGeom prst="rect">
              <a:avLst/>
            </a:prstGeom>
            <a:noFill/>
          </p:spPr>
          <p:txBody>
            <a:bodyPr wrap="square" rtlCol="0">
              <a:spAutoFit/>
            </a:bodyPr>
            <a:lstStyle/>
            <a:p>
              <a:r>
                <a:rPr lang="en-US" sz="1800" b="1" u="sng" dirty="0">
                  <a:latin typeface="Calibri Light" panose="020F0302020204030204" pitchFamily="34" charset="0"/>
                  <a:cs typeface="Calibri Light" panose="020F0302020204030204" pitchFamily="34" charset="0"/>
                </a:rPr>
                <a:t>Support tools:</a:t>
              </a:r>
            </a:p>
            <a:p>
              <a:pPr marL="285750" indent="-285750">
                <a:buFont typeface="Wingdings" panose="05000000000000000000" pitchFamily="2" charset="2"/>
                <a:buChar char="§"/>
              </a:pPr>
              <a:r>
                <a:rPr lang="en-US" sz="1800" b="1" i="0" u="none" strike="noStrike" dirty="0">
                  <a:solidFill>
                    <a:srgbClr val="000000"/>
                  </a:solidFill>
                  <a:effectLst/>
                  <a:latin typeface="Calibri Light" panose="020F0302020204030204" pitchFamily="34" charset="0"/>
                  <a:cs typeface="Calibri Light" panose="020F0302020204030204" pitchFamily="34" charset="0"/>
                </a:rPr>
                <a:t>HTML/CSS/JS/SASS</a:t>
              </a:r>
            </a:p>
            <a:p>
              <a:pPr marL="285750" indent="-285750">
                <a:buFont typeface="Wingdings" panose="05000000000000000000" pitchFamily="2" charset="2"/>
                <a:buChar char="§"/>
              </a:pPr>
              <a:r>
                <a:rPr lang="en-US" sz="1800" b="1" i="0" u="none" strike="noStrike" dirty="0" err="1">
                  <a:solidFill>
                    <a:srgbClr val="000000"/>
                  </a:solidFill>
                  <a:effectLst/>
                  <a:latin typeface="Calibri Light" panose="020F0302020204030204" pitchFamily="34" charset="0"/>
                  <a:cs typeface="Calibri Light" panose="020F0302020204030204" pitchFamily="34" charset="0"/>
                </a:rPr>
                <a:t>NodeJs</a:t>
              </a:r>
              <a:r>
                <a:rPr lang="en-US" sz="1800" b="1" i="0" u="none" strike="noStrike" dirty="0">
                  <a:solidFill>
                    <a:srgbClr val="000000"/>
                  </a:solidFill>
                  <a:effectLst/>
                  <a:latin typeface="Calibri Light" panose="020F0302020204030204" pitchFamily="34" charset="0"/>
                  <a:cs typeface="Calibri Light" panose="020F0302020204030204" pitchFamily="34" charset="0"/>
                </a:rPr>
                <a:t>, </a:t>
              </a:r>
              <a:r>
                <a:rPr lang="en-US" sz="1800" b="1" i="0" u="none" strike="noStrike" dirty="0" err="1">
                  <a:solidFill>
                    <a:srgbClr val="000000"/>
                  </a:solidFill>
                  <a:effectLst/>
                  <a:latin typeface="Calibri Light" panose="020F0302020204030204" pitchFamily="34" charset="0"/>
                  <a:cs typeface="Calibri Light" panose="020F0302020204030204" pitchFamily="34" charset="0"/>
                </a:rPr>
                <a:t>ExpressJs</a:t>
              </a:r>
              <a:endParaRPr lang="en-US" sz="1800" b="1" i="0" u="none" strike="noStrike" dirty="0">
                <a:solidFill>
                  <a:srgbClr val="000000"/>
                </a:solidFill>
                <a:effectLst/>
                <a:latin typeface="Calibri Light" panose="020F0302020204030204" pitchFamily="34" charset="0"/>
                <a:cs typeface="Calibri Light" panose="020F0302020204030204" pitchFamily="34" charset="0"/>
              </a:endParaRPr>
            </a:p>
            <a:p>
              <a:pPr marL="285750" indent="-285750">
                <a:buFont typeface="Wingdings" panose="05000000000000000000" pitchFamily="2" charset="2"/>
                <a:buChar char="§"/>
              </a:pPr>
              <a:r>
                <a:rPr lang="en-US" sz="1800" b="1" dirty="0">
                  <a:latin typeface="Calibri Light" panose="020F0302020204030204" pitchFamily="34" charset="0"/>
                  <a:cs typeface="Calibri Light" panose="020F0302020204030204" pitchFamily="34" charset="0"/>
                </a:rPr>
                <a:t>MongoDB and MongoDB compass</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barn(inVertical)">
                                      <p:cBhvr>
                                        <p:cTn id="1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50"/>
          <p:cNvSpPr/>
          <p:nvPr/>
        </p:nvSpPr>
        <p:spPr>
          <a:xfrm rot="-1200776">
            <a:off x="3644805" y="1636431"/>
            <a:ext cx="1870659" cy="1870659"/>
          </a:xfrm>
          <a:prstGeom prst="star8">
            <a:avLst>
              <a:gd name="adj" fmla="val 2732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9" name="Google Shape;1189;p50"/>
          <p:cNvSpPr txBox="1">
            <a:spLocks noGrp="1"/>
          </p:cNvSpPr>
          <p:nvPr>
            <p:ph type="title"/>
          </p:nvPr>
        </p:nvSpPr>
        <p:spPr>
          <a:xfrm flipH="1">
            <a:off x="3540000" y="2044375"/>
            <a:ext cx="2025600" cy="120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grpSp>
        <p:nvGrpSpPr>
          <p:cNvPr id="1190" name="Google Shape;1190;p50"/>
          <p:cNvGrpSpPr/>
          <p:nvPr/>
        </p:nvGrpSpPr>
        <p:grpSpPr>
          <a:xfrm>
            <a:off x="410254" y="1327688"/>
            <a:ext cx="3215872" cy="2916169"/>
            <a:chOff x="410254" y="1327688"/>
            <a:chExt cx="3215872" cy="2916169"/>
          </a:xfrm>
        </p:grpSpPr>
        <p:sp>
          <p:nvSpPr>
            <p:cNvPr id="1191" name="Google Shape;1191;p50"/>
            <p:cNvSpPr/>
            <p:nvPr/>
          </p:nvSpPr>
          <p:spPr>
            <a:xfrm>
              <a:off x="617325" y="3989350"/>
              <a:ext cx="272931" cy="254503"/>
            </a:xfrm>
            <a:custGeom>
              <a:avLst/>
              <a:gdLst/>
              <a:ahLst/>
              <a:cxnLst/>
              <a:rect l="l" t="t" r="r" b="b"/>
              <a:pathLst>
                <a:path w="5107" h="4895" extrusionOk="0">
                  <a:moveTo>
                    <a:pt x="274" y="1"/>
                  </a:moveTo>
                  <a:lnTo>
                    <a:pt x="0" y="487"/>
                  </a:lnTo>
                  <a:lnTo>
                    <a:pt x="4651" y="4895"/>
                  </a:lnTo>
                  <a:lnTo>
                    <a:pt x="5107" y="4347"/>
                  </a:lnTo>
                  <a:lnTo>
                    <a:pt x="274" y="1"/>
                  </a:lnTo>
                  <a:close/>
                </a:path>
              </a:pathLst>
            </a:custGeom>
            <a:solidFill>
              <a:srgbClr val="EDE4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0"/>
            <p:cNvSpPr/>
            <p:nvPr/>
          </p:nvSpPr>
          <p:spPr>
            <a:xfrm>
              <a:off x="1403725" y="4210270"/>
              <a:ext cx="330657" cy="33587"/>
            </a:xfrm>
            <a:custGeom>
              <a:avLst/>
              <a:gdLst/>
              <a:ahLst/>
              <a:cxnLst/>
              <a:rect l="l" t="t" r="r" b="b"/>
              <a:pathLst>
                <a:path w="6596" h="670" extrusionOk="0">
                  <a:moveTo>
                    <a:pt x="0" y="1"/>
                  </a:moveTo>
                  <a:lnTo>
                    <a:pt x="0" y="670"/>
                  </a:lnTo>
                  <a:lnTo>
                    <a:pt x="6596" y="670"/>
                  </a:lnTo>
                  <a:lnTo>
                    <a:pt x="6596" y="1"/>
                  </a:lnTo>
                  <a:close/>
                </a:path>
              </a:pathLst>
            </a:custGeom>
            <a:solidFill>
              <a:srgbClr val="EDE4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0"/>
            <p:cNvSpPr/>
            <p:nvPr/>
          </p:nvSpPr>
          <p:spPr>
            <a:xfrm>
              <a:off x="2773520" y="3916208"/>
              <a:ext cx="394724" cy="303286"/>
            </a:xfrm>
            <a:custGeom>
              <a:avLst/>
              <a:gdLst/>
              <a:ahLst/>
              <a:cxnLst/>
              <a:rect l="l" t="t" r="r" b="b"/>
              <a:pathLst>
                <a:path w="7874" h="6050" extrusionOk="0">
                  <a:moveTo>
                    <a:pt x="7873" y="0"/>
                  </a:moveTo>
                  <a:cubicBezTo>
                    <a:pt x="7296" y="244"/>
                    <a:pt x="6870" y="821"/>
                    <a:pt x="6353" y="1156"/>
                  </a:cubicBezTo>
                  <a:cubicBezTo>
                    <a:pt x="6019" y="1399"/>
                    <a:pt x="5624" y="1581"/>
                    <a:pt x="5198" y="1581"/>
                  </a:cubicBezTo>
                  <a:cubicBezTo>
                    <a:pt x="5198" y="3374"/>
                    <a:pt x="4043" y="4438"/>
                    <a:pt x="2432" y="4742"/>
                  </a:cubicBezTo>
                  <a:cubicBezTo>
                    <a:pt x="1612" y="4894"/>
                    <a:pt x="1" y="4803"/>
                    <a:pt x="153" y="6049"/>
                  </a:cubicBezTo>
                  <a:lnTo>
                    <a:pt x="7873" y="6049"/>
                  </a:lnTo>
                  <a:lnTo>
                    <a:pt x="7873" y="0"/>
                  </a:lnTo>
                  <a:close/>
                </a:path>
              </a:pathLst>
            </a:custGeom>
            <a:solidFill>
              <a:srgbClr val="FB9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0"/>
            <p:cNvSpPr/>
            <p:nvPr/>
          </p:nvSpPr>
          <p:spPr>
            <a:xfrm>
              <a:off x="3215413" y="3411852"/>
              <a:ext cx="336773" cy="402594"/>
            </a:xfrm>
            <a:custGeom>
              <a:avLst/>
              <a:gdLst/>
              <a:ahLst/>
              <a:cxnLst/>
              <a:rect l="l" t="t" r="r" b="b"/>
              <a:pathLst>
                <a:path w="6718" h="8031" extrusionOk="0">
                  <a:moveTo>
                    <a:pt x="5715" y="1"/>
                  </a:moveTo>
                  <a:lnTo>
                    <a:pt x="1" y="791"/>
                  </a:lnTo>
                  <a:cubicBezTo>
                    <a:pt x="304" y="1338"/>
                    <a:pt x="882" y="1703"/>
                    <a:pt x="1277" y="2189"/>
                  </a:cubicBezTo>
                  <a:cubicBezTo>
                    <a:pt x="1581" y="2523"/>
                    <a:pt x="1763" y="2888"/>
                    <a:pt x="1824" y="3314"/>
                  </a:cubicBezTo>
                  <a:cubicBezTo>
                    <a:pt x="1987" y="3290"/>
                    <a:pt x="2144" y="3279"/>
                    <a:pt x="2296" y="3279"/>
                  </a:cubicBezTo>
                  <a:cubicBezTo>
                    <a:pt x="3736" y="3279"/>
                    <a:pt x="4700" y="4291"/>
                    <a:pt x="5168" y="5776"/>
                  </a:cubicBezTo>
                  <a:cubicBezTo>
                    <a:pt x="5419" y="6530"/>
                    <a:pt x="5542" y="8030"/>
                    <a:pt x="6459" y="8030"/>
                  </a:cubicBezTo>
                  <a:cubicBezTo>
                    <a:pt x="6539" y="8030"/>
                    <a:pt x="6625" y="8019"/>
                    <a:pt x="6718" y="7995"/>
                  </a:cubicBezTo>
                  <a:lnTo>
                    <a:pt x="57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0"/>
            <p:cNvSpPr/>
            <p:nvPr/>
          </p:nvSpPr>
          <p:spPr>
            <a:xfrm>
              <a:off x="2773520" y="4082288"/>
              <a:ext cx="394724" cy="138710"/>
            </a:xfrm>
            <a:custGeom>
              <a:avLst/>
              <a:gdLst/>
              <a:ahLst/>
              <a:cxnLst/>
              <a:rect l="l" t="t" r="r" b="b"/>
              <a:pathLst>
                <a:path w="7874" h="2767" extrusionOk="0">
                  <a:moveTo>
                    <a:pt x="4743" y="1"/>
                  </a:moveTo>
                  <a:cubicBezTo>
                    <a:pt x="4195" y="791"/>
                    <a:pt x="3375" y="1308"/>
                    <a:pt x="2432" y="1429"/>
                  </a:cubicBezTo>
                  <a:cubicBezTo>
                    <a:pt x="1612" y="1581"/>
                    <a:pt x="1" y="1490"/>
                    <a:pt x="153" y="2767"/>
                  </a:cubicBezTo>
                  <a:lnTo>
                    <a:pt x="7873" y="2767"/>
                  </a:lnTo>
                  <a:lnTo>
                    <a:pt x="7873" y="487"/>
                  </a:lnTo>
                  <a:lnTo>
                    <a:pt x="7721" y="578"/>
                  </a:lnTo>
                  <a:cubicBezTo>
                    <a:pt x="7349" y="848"/>
                    <a:pt x="6889" y="987"/>
                    <a:pt x="6435" y="987"/>
                  </a:cubicBezTo>
                  <a:cubicBezTo>
                    <a:pt x="5814" y="987"/>
                    <a:pt x="5202" y="727"/>
                    <a:pt x="4834" y="183"/>
                  </a:cubicBezTo>
                  <a:cubicBezTo>
                    <a:pt x="4803" y="122"/>
                    <a:pt x="4773" y="61"/>
                    <a:pt x="4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0"/>
            <p:cNvSpPr/>
            <p:nvPr/>
          </p:nvSpPr>
          <p:spPr>
            <a:xfrm>
              <a:off x="3320535" y="3411852"/>
              <a:ext cx="231651" cy="402594"/>
            </a:xfrm>
            <a:custGeom>
              <a:avLst/>
              <a:gdLst/>
              <a:ahLst/>
              <a:cxnLst/>
              <a:rect l="l" t="t" r="r" b="b"/>
              <a:pathLst>
                <a:path w="4621" h="8031" extrusionOk="0">
                  <a:moveTo>
                    <a:pt x="3618" y="1"/>
                  </a:moveTo>
                  <a:lnTo>
                    <a:pt x="1" y="487"/>
                  </a:lnTo>
                  <a:cubicBezTo>
                    <a:pt x="639" y="852"/>
                    <a:pt x="1125" y="1399"/>
                    <a:pt x="1429" y="2067"/>
                  </a:cubicBezTo>
                  <a:cubicBezTo>
                    <a:pt x="1673" y="2584"/>
                    <a:pt x="1733" y="3131"/>
                    <a:pt x="1642" y="3709"/>
                  </a:cubicBezTo>
                  <a:cubicBezTo>
                    <a:pt x="2341" y="4195"/>
                    <a:pt x="2858" y="4955"/>
                    <a:pt x="3071" y="5776"/>
                  </a:cubicBezTo>
                  <a:cubicBezTo>
                    <a:pt x="3322" y="6530"/>
                    <a:pt x="3445" y="8030"/>
                    <a:pt x="4362" y="8030"/>
                  </a:cubicBezTo>
                  <a:cubicBezTo>
                    <a:pt x="4442" y="8030"/>
                    <a:pt x="4528" y="8019"/>
                    <a:pt x="4621" y="7995"/>
                  </a:cubicBezTo>
                  <a:lnTo>
                    <a:pt x="36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0"/>
            <p:cNvSpPr/>
            <p:nvPr/>
          </p:nvSpPr>
          <p:spPr>
            <a:xfrm>
              <a:off x="2791817" y="2878570"/>
              <a:ext cx="403847" cy="1150433"/>
            </a:xfrm>
            <a:custGeom>
              <a:avLst/>
              <a:gdLst/>
              <a:ahLst/>
              <a:cxnLst/>
              <a:rect l="l" t="t" r="r" b="b"/>
              <a:pathLst>
                <a:path w="8056" h="22949" extrusionOk="0">
                  <a:moveTo>
                    <a:pt x="1" y="0"/>
                  </a:moveTo>
                  <a:lnTo>
                    <a:pt x="2280" y="22949"/>
                  </a:lnTo>
                  <a:cubicBezTo>
                    <a:pt x="2280" y="22949"/>
                    <a:pt x="8055" y="22614"/>
                    <a:pt x="7903" y="22554"/>
                  </a:cubicBezTo>
                  <a:cubicBezTo>
                    <a:pt x="7751" y="22523"/>
                    <a:pt x="7144" y="30"/>
                    <a:pt x="7144" y="30"/>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0"/>
            <p:cNvSpPr/>
            <p:nvPr/>
          </p:nvSpPr>
          <p:spPr>
            <a:xfrm>
              <a:off x="2634861" y="2770039"/>
              <a:ext cx="708588" cy="842986"/>
            </a:xfrm>
            <a:custGeom>
              <a:avLst/>
              <a:gdLst/>
              <a:ahLst/>
              <a:cxnLst/>
              <a:rect l="l" t="t" r="r" b="b"/>
              <a:pathLst>
                <a:path w="14135" h="16816" extrusionOk="0">
                  <a:moveTo>
                    <a:pt x="4863" y="0"/>
                  </a:moveTo>
                  <a:cubicBezTo>
                    <a:pt x="4154" y="0"/>
                    <a:pt x="3472" y="190"/>
                    <a:pt x="2919" y="615"/>
                  </a:cubicBezTo>
                  <a:cubicBezTo>
                    <a:pt x="2645" y="797"/>
                    <a:pt x="2402" y="1040"/>
                    <a:pt x="2189" y="1344"/>
                  </a:cubicBezTo>
                  <a:cubicBezTo>
                    <a:pt x="1" y="4384"/>
                    <a:pt x="2463" y="10767"/>
                    <a:pt x="4378" y="13108"/>
                  </a:cubicBezTo>
                  <a:cubicBezTo>
                    <a:pt x="6961" y="16269"/>
                    <a:pt x="10366" y="16816"/>
                    <a:pt x="14135" y="16816"/>
                  </a:cubicBezTo>
                  <a:cubicBezTo>
                    <a:pt x="14135" y="15326"/>
                    <a:pt x="13709" y="13867"/>
                    <a:pt x="13740" y="12378"/>
                  </a:cubicBezTo>
                  <a:lnTo>
                    <a:pt x="13740" y="12378"/>
                  </a:lnTo>
                  <a:cubicBezTo>
                    <a:pt x="13680" y="12382"/>
                    <a:pt x="13619" y="12384"/>
                    <a:pt x="13558" y="12384"/>
                  </a:cubicBezTo>
                  <a:cubicBezTo>
                    <a:pt x="11756" y="12384"/>
                    <a:pt x="9428" y="10681"/>
                    <a:pt x="8664" y="9034"/>
                  </a:cubicBezTo>
                  <a:cubicBezTo>
                    <a:pt x="7904" y="7363"/>
                    <a:pt x="9119" y="5630"/>
                    <a:pt x="9241" y="3958"/>
                  </a:cubicBezTo>
                  <a:cubicBezTo>
                    <a:pt x="9378" y="1723"/>
                    <a:pt x="6997" y="0"/>
                    <a:pt x="4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0"/>
            <p:cNvSpPr/>
            <p:nvPr/>
          </p:nvSpPr>
          <p:spPr>
            <a:xfrm>
              <a:off x="2049747" y="1764685"/>
              <a:ext cx="1542099" cy="1151987"/>
            </a:xfrm>
            <a:custGeom>
              <a:avLst/>
              <a:gdLst/>
              <a:ahLst/>
              <a:cxnLst/>
              <a:rect l="l" t="t" r="r" b="b"/>
              <a:pathLst>
                <a:path w="30762" h="22980" extrusionOk="0">
                  <a:moveTo>
                    <a:pt x="28086" y="1"/>
                  </a:moveTo>
                  <a:cubicBezTo>
                    <a:pt x="27995" y="487"/>
                    <a:pt x="27874" y="974"/>
                    <a:pt x="27752" y="1460"/>
                  </a:cubicBezTo>
                  <a:cubicBezTo>
                    <a:pt x="27509" y="2220"/>
                    <a:pt x="27205" y="3618"/>
                    <a:pt x="26658" y="4226"/>
                  </a:cubicBezTo>
                  <a:cubicBezTo>
                    <a:pt x="26141" y="4834"/>
                    <a:pt x="24956" y="4682"/>
                    <a:pt x="24226" y="4803"/>
                  </a:cubicBezTo>
                  <a:cubicBezTo>
                    <a:pt x="22980" y="5016"/>
                    <a:pt x="21825" y="6019"/>
                    <a:pt x="21247" y="7205"/>
                  </a:cubicBezTo>
                  <a:cubicBezTo>
                    <a:pt x="21247" y="6749"/>
                    <a:pt x="21035" y="6323"/>
                    <a:pt x="20639" y="6080"/>
                  </a:cubicBezTo>
                  <a:cubicBezTo>
                    <a:pt x="19971" y="5503"/>
                    <a:pt x="19545" y="5047"/>
                    <a:pt x="19576" y="4013"/>
                  </a:cubicBezTo>
                  <a:cubicBezTo>
                    <a:pt x="19606" y="3344"/>
                    <a:pt x="20032" y="2706"/>
                    <a:pt x="19910" y="1977"/>
                  </a:cubicBezTo>
                  <a:cubicBezTo>
                    <a:pt x="19740" y="1173"/>
                    <a:pt x="19043" y="624"/>
                    <a:pt x="18273" y="624"/>
                  </a:cubicBezTo>
                  <a:cubicBezTo>
                    <a:pt x="18081" y="624"/>
                    <a:pt x="17885" y="658"/>
                    <a:pt x="17691" y="730"/>
                  </a:cubicBezTo>
                  <a:cubicBezTo>
                    <a:pt x="16171" y="1308"/>
                    <a:pt x="16931" y="3040"/>
                    <a:pt x="17144" y="4165"/>
                  </a:cubicBezTo>
                  <a:cubicBezTo>
                    <a:pt x="17326" y="5351"/>
                    <a:pt x="17235" y="6080"/>
                    <a:pt x="16080" y="6536"/>
                  </a:cubicBezTo>
                  <a:cubicBezTo>
                    <a:pt x="14743" y="7083"/>
                    <a:pt x="13223" y="7296"/>
                    <a:pt x="11825" y="7721"/>
                  </a:cubicBezTo>
                  <a:cubicBezTo>
                    <a:pt x="9697" y="8390"/>
                    <a:pt x="7752" y="9636"/>
                    <a:pt x="5837" y="10822"/>
                  </a:cubicBezTo>
                  <a:cubicBezTo>
                    <a:pt x="4682" y="11642"/>
                    <a:pt x="3466" y="12372"/>
                    <a:pt x="2189" y="13010"/>
                  </a:cubicBezTo>
                  <a:cubicBezTo>
                    <a:pt x="1581" y="13284"/>
                    <a:pt x="730" y="13892"/>
                    <a:pt x="62" y="13892"/>
                  </a:cubicBezTo>
                  <a:cubicBezTo>
                    <a:pt x="1" y="14895"/>
                    <a:pt x="1095" y="15867"/>
                    <a:pt x="1703" y="16506"/>
                  </a:cubicBezTo>
                  <a:cubicBezTo>
                    <a:pt x="1734" y="16504"/>
                    <a:pt x="1766" y="16504"/>
                    <a:pt x="1797" y="16504"/>
                  </a:cubicBezTo>
                  <a:cubicBezTo>
                    <a:pt x="2434" y="16504"/>
                    <a:pt x="3070" y="16788"/>
                    <a:pt x="3679" y="16962"/>
                  </a:cubicBezTo>
                  <a:cubicBezTo>
                    <a:pt x="4785" y="17304"/>
                    <a:pt x="6006" y="17327"/>
                    <a:pt x="7162" y="17327"/>
                  </a:cubicBezTo>
                  <a:cubicBezTo>
                    <a:pt x="7340" y="17327"/>
                    <a:pt x="7517" y="17326"/>
                    <a:pt x="7691" y="17326"/>
                  </a:cubicBezTo>
                  <a:cubicBezTo>
                    <a:pt x="9697" y="17326"/>
                    <a:pt x="11460" y="16779"/>
                    <a:pt x="12889" y="15320"/>
                  </a:cubicBezTo>
                  <a:lnTo>
                    <a:pt x="12889" y="15320"/>
                  </a:lnTo>
                  <a:cubicBezTo>
                    <a:pt x="12949" y="17874"/>
                    <a:pt x="12645" y="20396"/>
                    <a:pt x="12524" y="22980"/>
                  </a:cubicBezTo>
                  <a:lnTo>
                    <a:pt x="22889" y="22980"/>
                  </a:lnTo>
                  <a:lnTo>
                    <a:pt x="22889" y="15199"/>
                  </a:lnTo>
                  <a:cubicBezTo>
                    <a:pt x="26597" y="15199"/>
                    <a:pt x="28968" y="11490"/>
                    <a:pt x="30062" y="8086"/>
                  </a:cubicBezTo>
                  <a:cubicBezTo>
                    <a:pt x="30761" y="5806"/>
                    <a:pt x="30640" y="3162"/>
                    <a:pt x="30670" y="791"/>
                  </a:cubicBezTo>
                  <a:cubicBezTo>
                    <a:pt x="29849" y="518"/>
                    <a:pt x="28907" y="244"/>
                    <a:pt x="280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0"/>
            <p:cNvSpPr/>
            <p:nvPr/>
          </p:nvSpPr>
          <p:spPr>
            <a:xfrm>
              <a:off x="1910035" y="2503699"/>
              <a:ext cx="191597" cy="138259"/>
            </a:xfrm>
            <a:custGeom>
              <a:avLst/>
              <a:gdLst/>
              <a:ahLst/>
              <a:cxnLst/>
              <a:rect l="l" t="t" r="r" b="b"/>
              <a:pathLst>
                <a:path w="3822" h="2758" extrusionOk="0">
                  <a:moveTo>
                    <a:pt x="3335" y="1"/>
                  </a:moveTo>
                  <a:cubicBezTo>
                    <a:pt x="3153" y="1"/>
                    <a:pt x="3001" y="31"/>
                    <a:pt x="2849" y="122"/>
                  </a:cubicBezTo>
                  <a:cubicBezTo>
                    <a:pt x="2605" y="214"/>
                    <a:pt x="2332" y="274"/>
                    <a:pt x="2089" y="305"/>
                  </a:cubicBezTo>
                  <a:cubicBezTo>
                    <a:pt x="1895" y="326"/>
                    <a:pt x="1701" y="336"/>
                    <a:pt x="1507" y="336"/>
                  </a:cubicBezTo>
                  <a:cubicBezTo>
                    <a:pt x="1154" y="336"/>
                    <a:pt x="801" y="303"/>
                    <a:pt x="447" y="244"/>
                  </a:cubicBezTo>
                  <a:cubicBezTo>
                    <a:pt x="408" y="236"/>
                    <a:pt x="356" y="230"/>
                    <a:pt x="303" y="230"/>
                  </a:cubicBezTo>
                  <a:cubicBezTo>
                    <a:pt x="154" y="230"/>
                    <a:pt x="1" y="277"/>
                    <a:pt x="113" y="457"/>
                  </a:cubicBezTo>
                  <a:cubicBezTo>
                    <a:pt x="204" y="609"/>
                    <a:pt x="630" y="669"/>
                    <a:pt x="812" y="730"/>
                  </a:cubicBezTo>
                  <a:cubicBezTo>
                    <a:pt x="964" y="761"/>
                    <a:pt x="1906" y="761"/>
                    <a:pt x="1481" y="1156"/>
                  </a:cubicBezTo>
                  <a:cubicBezTo>
                    <a:pt x="1177" y="1429"/>
                    <a:pt x="751" y="1369"/>
                    <a:pt x="539" y="1855"/>
                  </a:cubicBezTo>
                  <a:cubicBezTo>
                    <a:pt x="417" y="2159"/>
                    <a:pt x="569" y="2524"/>
                    <a:pt x="873" y="2706"/>
                  </a:cubicBezTo>
                  <a:cubicBezTo>
                    <a:pt x="975" y="2740"/>
                    <a:pt x="1082" y="2757"/>
                    <a:pt x="1189" y="2757"/>
                  </a:cubicBezTo>
                  <a:cubicBezTo>
                    <a:pt x="1366" y="2757"/>
                    <a:pt x="1542" y="2710"/>
                    <a:pt x="1694" y="2615"/>
                  </a:cubicBezTo>
                  <a:cubicBezTo>
                    <a:pt x="2180" y="2372"/>
                    <a:pt x="2605" y="2007"/>
                    <a:pt x="2940" y="1581"/>
                  </a:cubicBezTo>
                  <a:cubicBezTo>
                    <a:pt x="3153" y="1308"/>
                    <a:pt x="3457" y="1095"/>
                    <a:pt x="3791" y="1034"/>
                  </a:cubicBezTo>
                  <a:cubicBezTo>
                    <a:pt x="3821" y="457"/>
                    <a:pt x="3639" y="62"/>
                    <a:pt x="3335" y="1"/>
                  </a:cubicBezTo>
                  <a:close/>
                </a:path>
              </a:pathLst>
            </a:custGeom>
            <a:solidFill>
              <a:srgbClr val="FB9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0"/>
            <p:cNvSpPr/>
            <p:nvPr/>
          </p:nvSpPr>
          <p:spPr>
            <a:xfrm>
              <a:off x="1865370" y="2566913"/>
              <a:ext cx="131090" cy="56948"/>
            </a:xfrm>
            <a:custGeom>
              <a:avLst/>
              <a:gdLst/>
              <a:ahLst/>
              <a:cxnLst/>
              <a:rect l="l" t="t" r="r" b="b"/>
              <a:pathLst>
                <a:path w="2615" h="1136" extrusionOk="0">
                  <a:moveTo>
                    <a:pt x="2279" y="1"/>
                  </a:moveTo>
                  <a:cubicBezTo>
                    <a:pt x="2076" y="1"/>
                    <a:pt x="1550" y="277"/>
                    <a:pt x="1308" y="412"/>
                  </a:cubicBezTo>
                  <a:cubicBezTo>
                    <a:pt x="1034" y="564"/>
                    <a:pt x="791" y="624"/>
                    <a:pt x="548" y="715"/>
                  </a:cubicBezTo>
                  <a:cubicBezTo>
                    <a:pt x="426" y="776"/>
                    <a:pt x="31" y="928"/>
                    <a:pt x="1" y="1080"/>
                  </a:cubicBezTo>
                  <a:cubicBezTo>
                    <a:pt x="1" y="1119"/>
                    <a:pt x="37" y="1135"/>
                    <a:pt x="100" y="1135"/>
                  </a:cubicBezTo>
                  <a:cubicBezTo>
                    <a:pt x="431" y="1135"/>
                    <a:pt x="1494" y="671"/>
                    <a:pt x="1673" y="594"/>
                  </a:cubicBezTo>
                  <a:cubicBezTo>
                    <a:pt x="1764" y="564"/>
                    <a:pt x="2615" y="199"/>
                    <a:pt x="2341" y="16"/>
                  </a:cubicBezTo>
                  <a:cubicBezTo>
                    <a:pt x="2327" y="6"/>
                    <a:pt x="2306" y="1"/>
                    <a:pt x="2279" y="1"/>
                  </a:cubicBezTo>
                  <a:close/>
                </a:path>
              </a:pathLst>
            </a:custGeom>
            <a:solidFill>
              <a:srgbClr val="FB9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0"/>
            <p:cNvSpPr/>
            <p:nvPr/>
          </p:nvSpPr>
          <p:spPr>
            <a:xfrm>
              <a:off x="1869681" y="2589722"/>
              <a:ext cx="131391" cy="54592"/>
            </a:xfrm>
            <a:custGeom>
              <a:avLst/>
              <a:gdLst/>
              <a:ahLst/>
              <a:cxnLst/>
              <a:rect l="l" t="t" r="r" b="b"/>
              <a:pathLst>
                <a:path w="2621" h="1089" extrusionOk="0">
                  <a:moveTo>
                    <a:pt x="2269" y="1"/>
                  </a:moveTo>
                  <a:cubicBezTo>
                    <a:pt x="2046" y="1"/>
                    <a:pt x="1548" y="249"/>
                    <a:pt x="1283" y="382"/>
                  </a:cubicBezTo>
                  <a:cubicBezTo>
                    <a:pt x="1009" y="504"/>
                    <a:pt x="796" y="595"/>
                    <a:pt x="523" y="686"/>
                  </a:cubicBezTo>
                  <a:cubicBezTo>
                    <a:pt x="401" y="747"/>
                    <a:pt x="6" y="899"/>
                    <a:pt x="6" y="1020"/>
                  </a:cubicBezTo>
                  <a:cubicBezTo>
                    <a:pt x="1" y="1068"/>
                    <a:pt x="42" y="1088"/>
                    <a:pt x="114" y="1088"/>
                  </a:cubicBezTo>
                  <a:cubicBezTo>
                    <a:pt x="455" y="1088"/>
                    <a:pt x="1497" y="640"/>
                    <a:pt x="1647" y="564"/>
                  </a:cubicBezTo>
                  <a:cubicBezTo>
                    <a:pt x="1769" y="534"/>
                    <a:pt x="2620" y="169"/>
                    <a:pt x="2347" y="17"/>
                  </a:cubicBezTo>
                  <a:cubicBezTo>
                    <a:pt x="2327" y="6"/>
                    <a:pt x="2301" y="1"/>
                    <a:pt x="2269" y="1"/>
                  </a:cubicBezTo>
                  <a:close/>
                </a:path>
              </a:pathLst>
            </a:custGeom>
            <a:solidFill>
              <a:srgbClr val="FB9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0"/>
            <p:cNvSpPr/>
            <p:nvPr/>
          </p:nvSpPr>
          <p:spPr>
            <a:xfrm>
              <a:off x="1877601" y="2602405"/>
              <a:ext cx="128032" cy="63765"/>
            </a:xfrm>
            <a:custGeom>
              <a:avLst/>
              <a:gdLst/>
              <a:ahLst/>
              <a:cxnLst/>
              <a:rect l="l" t="t" r="r" b="b"/>
              <a:pathLst>
                <a:path w="2554" h="1272" extrusionOk="0">
                  <a:moveTo>
                    <a:pt x="2213" y="1"/>
                  </a:moveTo>
                  <a:cubicBezTo>
                    <a:pt x="2033" y="1"/>
                    <a:pt x="1471" y="323"/>
                    <a:pt x="1246" y="463"/>
                  </a:cubicBezTo>
                  <a:cubicBezTo>
                    <a:pt x="1003" y="615"/>
                    <a:pt x="760" y="707"/>
                    <a:pt x="517" y="828"/>
                  </a:cubicBezTo>
                  <a:cubicBezTo>
                    <a:pt x="365" y="889"/>
                    <a:pt x="0" y="1071"/>
                    <a:pt x="0" y="1223"/>
                  </a:cubicBezTo>
                  <a:cubicBezTo>
                    <a:pt x="0" y="1257"/>
                    <a:pt x="27" y="1271"/>
                    <a:pt x="73" y="1271"/>
                  </a:cubicBezTo>
                  <a:cubicBezTo>
                    <a:pt x="368" y="1271"/>
                    <a:pt x="1454" y="694"/>
                    <a:pt x="1611" y="615"/>
                  </a:cubicBezTo>
                  <a:cubicBezTo>
                    <a:pt x="1702" y="585"/>
                    <a:pt x="2553" y="159"/>
                    <a:pt x="2249" y="7"/>
                  </a:cubicBezTo>
                  <a:cubicBezTo>
                    <a:pt x="2240" y="3"/>
                    <a:pt x="2228" y="1"/>
                    <a:pt x="2213" y="1"/>
                  </a:cubicBezTo>
                  <a:close/>
                </a:path>
              </a:pathLst>
            </a:custGeom>
            <a:solidFill>
              <a:srgbClr val="FB9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0"/>
            <p:cNvSpPr/>
            <p:nvPr/>
          </p:nvSpPr>
          <p:spPr>
            <a:xfrm>
              <a:off x="1898906" y="2613133"/>
              <a:ext cx="123470" cy="71536"/>
            </a:xfrm>
            <a:custGeom>
              <a:avLst/>
              <a:gdLst/>
              <a:ahLst/>
              <a:cxnLst/>
              <a:rect l="l" t="t" r="r" b="b"/>
              <a:pathLst>
                <a:path w="2463" h="1427" extrusionOk="0">
                  <a:moveTo>
                    <a:pt x="2154" y="0"/>
                  </a:moveTo>
                  <a:cubicBezTo>
                    <a:pt x="1962" y="0"/>
                    <a:pt x="1442" y="381"/>
                    <a:pt x="1186" y="523"/>
                  </a:cubicBezTo>
                  <a:cubicBezTo>
                    <a:pt x="943" y="705"/>
                    <a:pt x="730" y="827"/>
                    <a:pt x="487" y="949"/>
                  </a:cubicBezTo>
                  <a:cubicBezTo>
                    <a:pt x="365" y="1040"/>
                    <a:pt x="1" y="1222"/>
                    <a:pt x="1" y="1374"/>
                  </a:cubicBezTo>
                  <a:cubicBezTo>
                    <a:pt x="1" y="1411"/>
                    <a:pt x="25" y="1427"/>
                    <a:pt x="68" y="1427"/>
                  </a:cubicBezTo>
                  <a:cubicBezTo>
                    <a:pt x="345" y="1427"/>
                    <a:pt x="1397" y="754"/>
                    <a:pt x="1581" y="675"/>
                  </a:cubicBezTo>
                  <a:cubicBezTo>
                    <a:pt x="1672" y="614"/>
                    <a:pt x="2463" y="158"/>
                    <a:pt x="2189" y="6"/>
                  </a:cubicBezTo>
                  <a:cubicBezTo>
                    <a:pt x="2179" y="2"/>
                    <a:pt x="2167" y="0"/>
                    <a:pt x="2154" y="0"/>
                  </a:cubicBezTo>
                  <a:close/>
                </a:path>
              </a:pathLst>
            </a:custGeom>
            <a:solidFill>
              <a:srgbClr val="FB9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0"/>
            <p:cNvSpPr/>
            <p:nvPr/>
          </p:nvSpPr>
          <p:spPr>
            <a:xfrm>
              <a:off x="3463304" y="1612942"/>
              <a:ext cx="137657" cy="187536"/>
            </a:xfrm>
            <a:custGeom>
              <a:avLst/>
              <a:gdLst/>
              <a:ahLst/>
              <a:cxnLst/>
              <a:rect l="l" t="t" r="r" b="b"/>
              <a:pathLst>
                <a:path w="2746" h="3741" extrusionOk="0">
                  <a:moveTo>
                    <a:pt x="2045" y="1"/>
                  </a:moveTo>
                  <a:cubicBezTo>
                    <a:pt x="1908" y="1"/>
                    <a:pt x="1771" y="47"/>
                    <a:pt x="1651" y="140"/>
                  </a:cubicBezTo>
                  <a:cubicBezTo>
                    <a:pt x="1287" y="505"/>
                    <a:pt x="1439" y="870"/>
                    <a:pt x="1287" y="1295"/>
                  </a:cubicBezTo>
                  <a:cubicBezTo>
                    <a:pt x="1235" y="1405"/>
                    <a:pt x="1182" y="1449"/>
                    <a:pt x="1130" y="1449"/>
                  </a:cubicBezTo>
                  <a:cubicBezTo>
                    <a:pt x="936" y="1449"/>
                    <a:pt x="751" y="838"/>
                    <a:pt x="679" y="718"/>
                  </a:cubicBezTo>
                  <a:cubicBezTo>
                    <a:pt x="618" y="566"/>
                    <a:pt x="405" y="171"/>
                    <a:pt x="253" y="110"/>
                  </a:cubicBezTo>
                  <a:cubicBezTo>
                    <a:pt x="229" y="105"/>
                    <a:pt x="208" y="102"/>
                    <a:pt x="189" y="102"/>
                  </a:cubicBezTo>
                  <a:cubicBezTo>
                    <a:pt x="1" y="102"/>
                    <a:pt x="107" y="367"/>
                    <a:pt x="162" y="505"/>
                  </a:cubicBezTo>
                  <a:cubicBezTo>
                    <a:pt x="405" y="1022"/>
                    <a:pt x="588" y="1569"/>
                    <a:pt x="679" y="2116"/>
                  </a:cubicBezTo>
                  <a:cubicBezTo>
                    <a:pt x="709" y="2390"/>
                    <a:pt x="740" y="2663"/>
                    <a:pt x="740" y="2937"/>
                  </a:cubicBezTo>
                  <a:cubicBezTo>
                    <a:pt x="709" y="3119"/>
                    <a:pt x="709" y="3301"/>
                    <a:pt x="770" y="3484"/>
                  </a:cubicBezTo>
                  <a:cubicBezTo>
                    <a:pt x="864" y="3652"/>
                    <a:pt x="1049" y="3740"/>
                    <a:pt x="1299" y="3740"/>
                  </a:cubicBezTo>
                  <a:cubicBezTo>
                    <a:pt x="1455" y="3740"/>
                    <a:pt x="1635" y="3706"/>
                    <a:pt x="1834" y="3636"/>
                  </a:cubicBezTo>
                  <a:cubicBezTo>
                    <a:pt x="1803" y="3271"/>
                    <a:pt x="1895" y="2937"/>
                    <a:pt x="2077" y="2633"/>
                  </a:cubicBezTo>
                  <a:cubicBezTo>
                    <a:pt x="2381" y="2146"/>
                    <a:pt x="2594" y="1630"/>
                    <a:pt x="2685" y="1083"/>
                  </a:cubicBezTo>
                  <a:cubicBezTo>
                    <a:pt x="2746" y="779"/>
                    <a:pt x="2685" y="475"/>
                    <a:pt x="2533" y="232"/>
                  </a:cubicBezTo>
                  <a:cubicBezTo>
                    <a:pt x="2396" y="78"/>
                    <a:pt x="2221" y="1"/>
                    <a:pt x="20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0"/>
            <p:cNvSpPr/>
            <p:nvPr/>
          </p:nvSpPr>
          <p:spPr>
            <a:xfrm>
              <a:off x="3527771" y="1541908"/>
              <a:ext cx="31432" cy="133396"/>
            </a:xfrm>
            <a:custGeom>
              <a:avLst/>
              <a:gdLst/>
              <a:ahLst/>
              <a:cxnLst/>
              <a:rect l="l" t="t" r="r" b="b"/>
              <a:pathLst>
                <a:path w="627" h="2661" extrusionOk="0">
                  <a:moveTo>
                    <a:pt x="420" y="1"/>
                  </a:moveTo>
                  <a:cubicBezTo>
                    <a:pt x="412" y="1"/>
                    <a:pt x="404" y="3"/>
                    <a:pt x="396" y="7"/>
                  </a:cubicBezTo>
                  <a:cubicBezTo>
                    <a:pt x="274" y="38"/>
                    <a:pt x="244" y="494"/>
                    <a:pt x="244" y="615"/>
                  </a:cubicBezTo>
                  <a:cubicBezTo>
                    <a:pt x="213" y="919"/>
                    <a:pt x="213" y="1193"/>
                    <a:pt x="153" y="1497"/>
                  </a:cubicBezTo>
                  <a:cubicBezTo>
                    <a:pt x="122" y="1801"/>
                    <a:pt x="1" y="2500"/>
                    <a:pt x="122" y="2621"/>
                  </a:cubicBezTo>
                  <a:cubicBezTo>
                    <a:pt x="149" y="2648"/>
                    <a:pt x="174" y="2660"/>
                    <a:pt x="197" y="2660"/>
                  </a:cubicBezTo>
                  <a:cubicBezTo>
                    <a:pt x="384" y="2660"/>
                    <a:pt x="457" y="1882"/>
                    <a:pt x="457" y="1801"/>
                  </a:cubicBezTo>
                  <a:cubicBezTo>
                    <a:pt x="457" y="1566"/>
                    <a:pt x="626" y="1"/>
                    <a:pt x="4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0"/>
            <p:cNvSpPr/>
            <p:nvPr/>
          </p:nvSpPr>
          <p:spPr>
            <a:xfrm>
              <a:off x="3549127" y="1539001"/>
              <a:ext cx="31532" cy="133246"/>
            </a:xfrm>
            <a:custGeom>
              <a:avLst/>
              <a:gdLst/>
              <a:ahLst/>
              <a:cxnLst/>
              <a:rect l="l" t="t" r="r" b="b"/>
              <a:pathLst>
                <a:path w="629" h="2658" extrusionOk="0">
                  <a:moveTo>
                    <a:pt x="414" y="1"/>
                  </a:moveTo>
                  <a:cubicBezTo>
                    <a:pt x="408" y="1"/>
                    <a:pt x="402" y="2"/>
                    <a:pt x="395" y="4"/>
                  </a:cubicBezTo>
                  <a:cubicBezTo>
                    <a:pt x="274" y="65"/>
                    <a:pt x="243" y="491"/>
                    <a:pt x="243" y="643"/>
                  </a:cubicBezTo>
                  <a:cubicBezTo>
                    <a:pt x="213" y="916"/>
                    <a:pt x="213" y="1190"/>
                    <a:pt x="152" y="1494"/>
                  </a:cubicBezTo>
                  <a:cubicBezTo>
                    <a:pt x="122" y="1798"/>
                    <a:pt x="0" y="2527"/>
                    <a:pt x="122" y="2618"/>
                  </a:cubicBezTo>
                  <a:cubicBezTo>
                    <a:pt x="149" y="2645"/>
                    <a:pt x="173" y="2657"/>
                    <a:pt x="196" y="2657"/>
                  </a:cubicBezTo>
                  <a:cubicBezTo>
                    <a:pt x="378" y="2657"/>
                    <a:pt x="429" y="1879"/>
                    <a:pt x="456" y="1798"/>
                  </a:cubicBezTo>
                  <a:cubicBezTo>
                    <a:pt x="456" y="1561"/>
                    <a:pt x="629" y="1"/>
                    <a:pt x="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0"/>
            <p:cNvSpPr/>
            <p:nvPr/>
          </p:nvSpPr>
          <p:spPr>
            <a:xfrm>
              <a:off x="3562812" y="1540555"/>
              <a:ext cx="40405" cy="133195"/>
            </a:xfrm>
            <a:custGeom>
              <a:avLst/>
              <a:gdLst/>
              <a:ahLst/>
              <a:cxnLst/>
              <a:rect l="l" t="t" r="r" b="b"/>
              <a:pathLst>
                <a:path w="806" h="2657" extrusionOk="0">
                  <a:moveTo>
                    <a:pt x="597" y="0"/>
                  </a:moveTo>
                  <a:cubicBezTo>
                    <a:pt x="591" y="0"/>
                    <a:pt x="585" y="1"/>
                    <a:pt x="578" y="4"/>
                  </a:cubicBezTo>
                  <a:cubicBezTo>
                    <a:pt x="426" y="34"/>
                    <a:pt x="396" y="460"/>
                    <a:pt x="365" y="612"/>
                  </a:cubicBezTo>
                  <a:cubicBezTo>
                    <a:pt x="335" y="916"/>
                    <a:pt x="305" y="1159"/>
                    <a:pt x="244" y="1463"/>
                  </a:cubicBezTo>
                  <a:cubicBezTo>
                    <a:pt x="153" y="1767"/>
                    <a:pt x="1" y="2496"/>
                    <a:pt x="122" y="2618"/>
                  </a:cubicBezTo>
                  <a:cubicBezTo>
                    <a:pt x="146" y="2645"/>
                    <a:pt x="169" y="2657"/>
                    <a:pt x="191" y="2657"/>
                  </a:cubicBezTo>
                  <a:cubicBezTo>
                    <a:pt x="367" y="2657"/>
                    <a:pt x="487" y="1878"/>
                    <a:pt x="487" y="1797"/>
                  </a:cubicBezTo>
                  <a:cubicBezTo>
                    <a:pt x="517" y="1561"/>
                    <a:pt x="805" y="0"/>
                    <a:pt x="5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0"/>
            <p:cNvSpPr/>
            <p:nvPr/>
          </p:nvSpPr>
          <p:spPr>
            <a:xfrm>
              <a:off x="3578051" y="1555894"/>
              <a:ext cx="48075" cy="132093"/>
            </a:xfrm>
            <a:custGeom>
              <a:avLst/>
              <a:gdLst/>
              <a:ahLst/>
              <a:cxnLst/>
              <a:rect l="l" t="t" r="r" b="b"/>
              <a:pathLst>
                <a:path w="959" h="2635" extrusionOk="0">
                  <a:moveTo>
                    <a:pt x="743" y="0"/>
                  </a:moveTo>
                  <a:cubicBezTo>
                    <a:pt x="739" y="0"/>
                    <a:pt x="735" y="1"/>
                    <a:pt x="730" y="2"/>
                  </a:cubicBezTo>
                  <a:cubicBezTo>
                    <a:pt x="609" y="32"/>
                    <a:pt x="517" y="458"/>
                    <a:pt x="487" y="610"/>
                  </a:cubicBezTo>
                  <a:cubicBezTo>
                    <a:pt x="426" y="883"/>
                    <a:pt x="396" y="1157"/>
                    <a:pt x="305" y="1461"/>
                  </a:cubicBezTo>
                  <a:cubicBezTo>
                    <a:pt x="213" y="1765"/>
                    <a:pt x="1" y="2464"/>
                    <a:pt x="122" y="2585"/>
                  </a:cubicBezTo>
                  <a:cubicBezTo>
                    <a:pt x="145" y="2620"/>
                    <a:pt x="169" y="2635"/>
                    <a:pt x="192" y="2635"/>
                  </a:cubicBezTo>
                  <a:cubicBezTo>
                    <a:pt x="355" y="2635"/>
                    <a:pt x="521" y="1901"/>
                    <a:pt x="548" y="1795"/>
                  </a:cubicBezTo>
                  <a:cubicBezTo>
                    <a:pt x="578" y="1556"/>
                    <a:pt x="959" y="0"/>
                    <a:pt x="7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0"/>
            <p:cNvSpPr/>
            <p:nvPr/>
          </p:nvSpPr>
          <p:spPr>
            <a:xfrm>
              <a:off x="2781139" y="1712600"/>
              <a:ext cx="659861" cy="747689"/>
            </a:xfrm>
            <a:custGeom>
              <a:avLst/>
              <a:gdLst/>
              <a:ahLst/>
              <a:cxnLst/>
              <a:rect l="l" t="t" r="r" b="b"/>
              <a:pathLst>
                <a:path w="13163" h="14915" extrusionOk="0">
                  <a:moveTo>
                    <a:pt x="2998" y="0"/>
                  </a:moveTo>
                  <a:cubicBezTo>
                    <a:pt x="2799" y="0"/>
                    <a:pt x="2599" y="22"/>
                    <a:pt x="2402" y="67"/>
                  </a:cubicBezTo>
                  <a:cubicBezTo>
                    <a:pt x="1095" y="493"/>
                    <a:pt x="153" y="1709"/>
                    <a:pt x="92" y="3076"/>
                  </a:cubicBezTo>
                  <a:cubicBezTo>
                    <a:pt x="1" y="4596"/>
                    <a:pt x="1217" y="5356"/>
                    <a:pt x="2098" y="6298"/>
                  </a:cubicBezTo>
                  <a:cubicBezTo>
                    <a:pt x="2524" y="6724"/>
                    <a:pt x="3101" y="7149"/>
                    <a:pt x="3314" y="7788"/>
                  </a:cubicBezTo>
                  <a:cubicBezTo>
                    <a:pt x="3587" y="8548"/>
                    <a:pt x="3405" y="9338"/>
                    <a:pt x="3283" y="10098"/>
                  </a:cubicBezTo>
                  <a:cubicBezTo>
                    <a:pt x="2797" y="12651"/>
                    <a:pt x="4104" y="14323"/>
                    <a:pt x="6475" y="14779"/>
                  </a:cubicBezTo>
                  <a:cubicBezTo>
                    <a:pt x="6896" y="14867"/>
                    <a:pt x="7341" y="14914"/>
                    <a:pt x="7791" y="14914"/>
                  </a:cubicBezTo>
                  <a:cubicBezTo>
                    <a:pt x="9359" y="14914"/>
                    <a:pt x="10995" y="14341"/>
                    <a:pt x="11916" y="12925"/>
                  </a:cubicBezTo>
                  <a:cubicBezTo>
                    <a:pt x="12797" y="11557"/>
                    <a:pt x="13162" y="9368"/>
                    <a:pt x="12463" y="7849"/>
                  </a:cubicBezTo>
                  <a:cubicBezTo>
                    <a:pt x="11825" y="6329"/>
                    <a:pt x="10366" y="5326"/>
                    <a:pt x="8724" y="5265"/>
                  </a:cubicBezTo>
                  <a:cubicBezTo>
                    <a:pt x="7326" y="5174"/>
                    <a:pt x="6688" y="4748"/>
                    <a:pt x="6536" y="3259"/>
                  </a:cubicBezTo>
                  <a:cubicBezTo>
                    <a:pt x="6346" y="1520"/>
                    <a:pt x="4675" y="0"/>
                    <a:pt x="29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0"/>
            <p:cNvSpPr/>
            <p:nvPr/>
          </p:nvSpPr>
          <p:spPr>
            <a:xfrm>
              <a:off x="1822709" y="3966488"/>
              <a:ext cx="329204" cy="253006"/>
            </a:xfrm>
            <a:custGeom>
              <a:avLst/>
              <a:gdLst/>
              <a:ahLst/>
              <a:cxnLst/>
              <a:rect l="l" t="t" r="r" b="b"/>
              <a:pathLst>
                <a:path w="6567" h="5047" extrusionOk="0">
                  <a:moveTo>
                    <a:pt x="6566" y="1"/>
                  </a:moveTo>
                  <a:cubicBezTo>
                    <a:pt x="6110" y="213"/>
                    <a:pt x="5746" y="669"/>
                    <a:pt x="5290" y="943"/>
                  </a:cubicBezTo>
                  <a:cubicBezTo>
                    <a:pt x="5016" y="1186"/>
                    <a:pt x="4682" y="1308"/>
                    <a:pt x="4347" y="1338"/>
                  </a:cubicBezTo>
                  <a:cubicBezTo>
                    <a:pt x="4347" y="2827"/>
                    <a:pt x="3375" y="3709"/>
                    <a:pt x="2037" y="3952"/>
                  </a:cubicBezTo>
                  <a:cubicBezTo>
                    <a:pt x="1338" y="4104"/>
                    <a:pt x="1" y="3982"/>
                    <a:pt x="92" y="5046"/>
                  </a:cubicBezTo>
                  <a:lnTo>
                    <a:pt x="6566" y="5046"/>
                  </a:lnTo>
                  <a:lnTo>
                    <a:pt x="65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0"/>
            <p:cNvSpPr/>
            <p:nvPr/>
          </p:nvSpPr>
          <p:spPr>
            <a:xfrm>
              <a:off x="2279842" y="3652625"/>
              <a:ext cx="280427" cy="412971"/>
            </a:xfrm>
            <a:custGeom>
              <a:avLst/>
              <a:gdLst/>
              <a:ahLst/>
              <a:cxnLst/>
              <a:rect l="l" t="t" r="r" b="b"/>
              <a:pathLst>
                <a:path w="5594" h="8238" extrusionOk="0">
                  <a:moveTo>
                    <a:pt x="2402" y="0"/>
                  </a:moveTo>
                  <a:cubicBezTo>
                    <a:pt x="2189" y="486"/>
                    <a:pt x="2219" y="1094"/>
                    <a:pt x="2067" y="1581"/>
                  </a:cubicBezTo>
                  <a:cubicBezTo>
                    <a:pt x="2007" y="1945"/>
                    <a:pt x="1824" y="2249"/>
                    <a:pt x="1581" y="2523"/>
                  </a:cubicBezTo>
                  <a:cubicBezTo>
                    <a:pt x="2523" y="3617"/>
                    <a:pt x="2341" y="4955"/>
                    <a:pt x="1520" y="6079"/>
                  </a:cubicBezTo>
                  <a:cubicBezTo>
                    <a:pt x="1064" y="6657"/>
                    <a:pt x="1" y="7538"/>
                    <a:pt x="760" y="8237"/>
                  </a:cubicBezTo>
                  <a:lnTo>
                    <a:pt x="5593" y="3799"/>
                  </a:lnTo>
                  <a:lnTo>
                    <a:pt x="24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0"/>
            <p:cNvSpPr/>
            <p:nvPr/>
          </p:nvSpPr>
          <p:spPr>
            <a:xfrm>
              <a:off x="1821205" y="4088404"/>
              <a:ext cx="330708" cy="131090"/>
            </a:xfrm>
            <a:custGeom>
              <a:avLst/>
              <a:gdLst/>
              <a:ahLst/>
              <a:cxnLst/>
              <a:rect l="l" t="t" r="r" b="b"/>
              <a:pathLst>
                <a:path w="6597" h="2615" extrusionOk="0">
                  <a:moveTo>
                    <a:pt x="6596" y="0"/>
                  </a:moveTo>
                  <a:cubicBezTo>
                    <a:pt x="6505" y="91"/>
                    <a:pt x="6414" y="183"/>
                    <a:pt x="6323" y="274"/>
                  </a:cubicBezTo>
                  <a:cubicBezTo>
                    <a:pt x="6019" y="596"/>
                    <a:pt x="5609" y="760"/>
                    <a:pt x="5194" y="760"/>
                  </a:cubicBezTo>
                  <a:cubicBezTo>
                    <a:pt x="4903" y="760"/>
                    <a:pt x="4610" y="680"/>
                    <a:pt x="4347" y="517"/>
                  </a:cubicBezTo>
                  <a:cubicBezTo>
                    <a:pt x="4225" y="456"/>
                    <a:pt x="4134" y="365"/>
                    <a:pt x="4043" y="243"/>
                  </a:cubicBezTo>
                  <a:cubicBezTo>
                    <a:pt x="3587" y="942"/>
                    <a:pt x="2858" y="1398"/>
                    <a:pt x="2037" y="1520"/>
                  </a:cubicBezTo>
                  <a:cubicBezTo>
                    <a:pt x="1368" y="1672"/>
                    <a:pt x="0" y="1550"/>
                    <a:pt x="122" y="2614"/>
                  </a:cubicBezTo>
                  <a:lnTo>
                    <a:pt x="6596" y="2614"/>
                  </a:lnTo>
                  <a:lnTo>
                    <a:pt x="65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0"/>
            <p:cNvSpPr/>
            <p:nvPr/>
          </p:nvSpPr>
          <p:spPr>
            <a:xfrm>
              <a:off x="2279842" y="3748574"/>
              <a:ext cx="281931" cy="317022"/>
            </a:xfrm>
            <a:custGeom>
              <a:avLst/>
              <a:gdLst/>
              <a:ahLst/>
              <a:cxnLst/>
              <a:rect l="l" t="t" r="r" b="b"/>
              <a:pathLst>
                <a:path w="5624" h="6324" extrusionOk="0">
                  <a:moveTo>
                    <a:pt x="4013" y="1"/>
                  </a:moveTo>
                  <a:cubicBezTo>
                    <a:pt x="4013" y="123"/>
                    <a:pt x="4013" y="244"/>
                    <a:pt x="4013" y="366"/>
                  </a:cubicBezTo>
                  <a:cubicBezTo>
                    <a:pt x="3982" y="1034"/>
                    <a:pt x="3587" y="1582"/>
                    <a:pt x="2949" y="1825"/>
                  </a:cubicBezTo>
                  <a:cubicBezTo>
                    <a:pt x="2840" y="1852"/>
                    <a:pt x="2724" y="1867"/>
                    <a:pt x="2608" y="1867"/>
                  </a:cubicBezTo>
                  <a:cubicBezTo>
                    <a:pt x="2466" y="1867"/>
                    <a:pt x="2323" y="1845"/>
                    <a:pt x="2189" y="1794"/>
                  </a:cubicBezTo>
                  <a:lnTo>
                    <a:pt x="2189" y="1794"/>
                  </a:lnTo>
                  <a:cubicBezTo>
                    <a:pt x="2311" y="2645"/>
                    <a:pt x="2067" y="3496"/>
                    <a:pt x="1520" y="4165"/>
                  </a:cubicBezTo>
                  <a:cubicBezTo>
                    <a:pt x="1095" y="4743"/>
                    <a:pt x="1" y="5594"/>
                    <a:pt x="760" y="6323"/>
                  </a:cubicBezTo>
                  <a:lnTo>
                    <a:pt x="5624" y="1855"/>
                  </a:lnTo>
                  <a:lnTo>
                    <a:pt x="40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0"/>
            <p:cNvSpPr/>
            <p:nvPr/>
          </p:nvSpPr>
          <p:spPr>
            <a:xfrm>
              <a:off x="2010144" y="2907495"/>
              <a:ext cx="352013" cy="1172892"/>
            </a:xfrm>
            <a:custGeom>
              <a:avLst/>
              <a:gdLst/>
              <a:ahLst/>
              <a:cxnLst/>
              <a:rect l="l" t="t" r="r" b="b"/>
              <a:pathLst>
                <a:path w="7022" h="23397" extrusionOk="0">
                  <a:moveTo>
                    <a:pt x="31" y="1"/>
                  </a:moveTo>
                  <a:lnTo>
                    <a:pt x="1" y="11551"/>
                  </a:lnTo>
                  <a:lnTo>
                    <a:pt x="1" y="23101"/>
                  </a:lnTo>
                  <a:cubicBezTo>
                    <a:pt x="1" y="23101"/>
                    <a:pt x="920" y="23397"/>
                    <a:pt x="1872" y="23397"/>
                  </a:cubicBezTo>
                  <a:cubicBezTo>
                    <a:pt x="2506" y="23397"/>
                    <a:pt x="3156" y="23265"/>
                    <a:pt x="3557" y="22828"/>
                  </a:cubicBezTo>
                  <a:cubicBezTo>
                    <a:pt x="3557" y="22828"/>
                    <a:pt x="5411" y="12767"/>
                    <a:pt x="4955" y="10761"/>
                  </a:cubicBezTo>
                  <a:cubicBezTo>
                    <a:pt x="4955" y="10761"/>
                    <a:pt x="7022" y="3435"/>
                    <a:pt x="6292" y="31"/>
                  </a:cubicBezTo>
                  <a:lnTo>
                    <a:pt x="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0"/>
            <p:cNvSpPr/>
            <p:nvPr/>
          </p:nvSpPr>
          <p:spPr>
            <a:xfrm>
              <a:off x="2043681" y="1729644"/>
              <a:ext cx="211849" cy="259122"/>
            </a:xfrm>
            <a:custGeom>
              <a:avLst/>
              <a:gdLst/>
              <a:ahLst/>
              <a:cxnLst/>
              <a:rect l="l" t="t" r="r" b="b"/>
              <a:pathLst>
                <a:path w="4226" h="5169" extrusionOk="0">
                  <a:moveTo>
                    <a:pt x="2128" y="1"/>
                  </a:moveTo>
                  <a:cubicBezTo>
                    <a:pt x="942" y="1"/>
                    <a:pt x="0" y="1156"/>
                    <a:pt x="0" y="2584"/>
                  </a:cubicBezTo>
                  <a:cubicBezTo>
                    <a:pt x="0" y="4013"/>
                    <a:pt x="942" y="5168"/>
                    <a:pt x="2098" y="5168"/>
                  </a:cubicBezTo>
                  <a:cubicBezTo>
                    <a:pt x="3253" y="5168"/>
                    <a:pt x="4195" y="4013"/>
                    <a:pt x="4195" y="2584"/>
                  </a:cubicBezTo>
                  <a:cubicBezTo>
                    <a:pt x="4225" y="1156"/>
                    <a:pt x="3283" y="1"/>
                    <a:pt x="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0"/>
            <p:cNvSpPr/>
            <p:nvPr/>
          </p:nvSpPr>
          <p:spPr>
            <a:xfrm>
              <a:off x="1876047" y="2817613"/>
              <a:ext cx="595845" cy="1028567"/>
            </a:xfrm>
            <a:custGeom>
              <a:avLst/>
              <a:gdLst/>
              <a:ahLst/>
              <a:cxnLst/>
              <a:rect l="l" t="t" r="r" b="b"/>
              <a:pathLst>
                <a:path w="11886" h="20518" extrusionOk="0">
                  <a:moveTo>
                    <a:pt x="122" y="0"/>
                  </a:moveTo>
                  <a:cubicBezTo>
                    <a:pt x="122" y="2523"/>
                    <a:pt x="1" y="5046"/>
                    <a:pt x="153" y="7538"/>
                  </a:cubicBezTo>
                  <a:cubicBezTo>
                    <a:pt x="213" y="8906"/>
                    <a:pt x="396" y="10487"/>
                    <a:pt x="973" y="11733"/>
                  </a:cubicBezTo>
                  <a:cubicBezTo>
                    <a:pt x="1460" y="12827"/>
                    <a:pt x="2493" y="13830"/>
                    <a:pt x="3314" y="14681"/>
                  </a:cubicBezTo>
                  <a:cubicBezTo>
                    <a:pt x="4378" y="15745"/>
                    <a:pt x="5533" y="16687"/>
                    <a:pt x="6627" y="17721"/>
                  </a:cubicBezTo>
                  <a:cubicBezTo>
                    <a:pt x="7539" y="18602"/>
                    <a:pt x="8815" y="19484"/>
                    <a:pt x="9575" y="20517"/>
                  </a:cubicBezTo>
                  <a:cubicBezTo>
                    <a:pt x="9606" y="20365"/>
                    <a:pt x="9667" y="20396"/>
                    <a:pt x="9758" y="20274"/>
                  </a:cubicBezTo>
                  <a:cubicBezTo>
                    <a:pt x="10335" y="19453"/>
                    <a:pt x="11247" y="18754"/>
                    <a:pt x="11885" y="17964"/>
                  </a:cubicBezTo>
                  <a:lnTo>
                    <a:pt x="5168" y="9028"/>
                  </a:lnTo>
                  <a:cubicBezTo>
                    <a:pt x="5168" y="9028"/>
                    <a:pt x="7387" y="4195"/>
                    <a:pt x="7053" y="1763"/>
                  </a:cubicBez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0"/>
            <p:cNvSpPr/>
            <p:nvPr/>
          </p:nvSpPr>
          <p:spPr>
            <a:xfrm>
              <a:off x="2071102" y="1927758"/>
              <a:ext cx="192048" cy="186484"/>
            </a:xfrm>
            <a:custGeom>
              <a:avLst/>
              <a:gdLst/>
              <a:ahLst/>
              <a:cxnLst/>
              <a:rect l="l" t="t" r="r" b="b"/>
              <a:pathLst>
                <a:path w="3831" h="3720" extrusionOk="0">
                  <a:moveTo>
                    <a:pt x="1946" y="0"/>
                  </a:moveTo>
                  <a:cubicBezTo>
                    <a:pt x="1247" y="0"/>
                    <a:pt x="1155" y="1034"/>
                    <a:pt x="1095" y="1520"/>
                  </a:cubicBezTo>
                  <a:cubicBezTo>
                    <a:pt x="1065" y="2016"/>
                    <a:pt x="728" y="3072"/>
                    <a:pt x="110" y="3102"/>
                  </a:cubicBezTo>
                  <a:lnTo>
                    <a:pt x="110" y="3102"/>
                  </a:lnTo>
                  <a:cubicBezTo>
                    <a:pt x="93" y="3092"/>
                    <a:pt x="77" y="3081"/>
                    <a:pt x="61" y="3070"/>
                  </a:cubicBezTo>
                  <a:cubicBezTo>
                    <a:pt x="61" y="3070"/>
                    <a:pt x="0" y="3070"/>
                    <a:pt x="31" y="3101"/>
                  </a:cubicBezTo>
                  <a:cubicBezTo>
                    <a:pt x="48" y="3102"/>
                    <a:pt x="66" y="3103"/>
                    <a:pt x="83" y="3103"/>
                  </a:cubicBezTo>
                  <a:cubicBezTo>
                    <a:pt x="92" y="3103"/>
                    <a:pt x="101" y="3103"/>
                    <a:pt x="110" y="3102"/>
                  </a:cubicBezTo>
                  <a:lnTo>
                    <a:pt x="110" y="3102"/>
                  </a:lnTo>
                  <a:cubicBezTo>
                    <a:pt x="461" y="3332"/>
                    <a:pt x="840" y="3532"/>
                    <a:pt x="1247" y="3648"/>
                  </a:cubicBezTo>
                  <a:cubicBezTo>
                    <a:pt x="1611" y="3709"/>
                    <a:pt x="1976" y="3709"/>
                    <a:pt x="2341" y="3709"/>
                  </a:cubicBezTo>
                  <a:cubicBezTo>
                    <a:pt x="2434" y="3716"/>
                    <a:pt x="2526" y="3719"/>
                    <a:pt x="2616" y="3719"/>
                  </a:cubicBezTo>
                  <a:cubicBezTo>
                    <a:pt x="2908" y="3719"/>
                    <a:pt x="3187" y="3680"/>
                    <a:pt x="3465" y="3587"/>
                  </a:cubicBezTo>
                  <a:cubicBezTo>
                    <a:pt x="3587" y="3526"/>
                    <a:pt x="3709" y="3435"/>
                    <a:pt x="3830" y="3374"/>
                  </a:cubicBezTo>
                  <a:cubicBezTo>
                    <a:pt x="3222" y="3253"/>
                    <a:pt x="2979" y="2766"/>
                    <a:pt x="2736" y="2158"/>
                  </a:cubicBezTo>
                  <a:cubicBezTo>
                    <a:pt x="2341" y="1064"/>
                    <a:pt x="2736" y="0"/>
                    <a:pt x="19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0"/>
            <p:cNvSpPr/>
            <p:nvPr/>
          </p:nvSpPr>
          <p:spPr>
            <a:xfrm>
              <a:off x="1809024" y="1529125"/>
              <a:ext cx="428210" cy="339230"/>
            </a:xfrm>
            <a:custGeom>
              <a:avLst/>
              <a:gdLst/>
              <a:ahLst/>
              <a:cxnLst/>
              <a:rect l="l" t="t" r="r" b="b"/>
              <a:pathLst>
                <a:path w="8542" h="6767" extrusionOk="0">
                  <a:moveTo>
                    <a:pt x="1431" y="1"/>
                  </a:moveTo>
                  <a:cubicBezTo>
                    <a:pt x="1245" y="1"/>
                    <a:pt x="1051" y="44"/>
                    <a:pt x="851" y="141"/>
                  </a:cubicBezTo>
                  <a:cubicBezTo>
                    <a:pt x="0" y="536"/>
                    <a:pt x="31" y="1630"/>
                    <a:pt x="243" y="2451"/>
                  </a:cubicBezTo>
                  <a:cubicBezTo>
                    <a:pt x="547" y="3758"/>
                    <a:pt x="1672" y="4548"/>
                    <a:pt x="2797" y="5095"/>
                  </a:cubicBezTo>
                  <a:cubicBezTo>
                    <a:pt x="3526" y="5429"/>
                    <a:pt x="4316" y="6037"/>
                    <a:pt x="5107" y="6098"/>
                  </a:cubicBezTo>
                  <a:lnTo>
                    <a:pt x="6049" y="6767"/>
                  </a:lnTo>
                  <a:cubicBezTo>
                    <a:pt x="6900" y="6584"/>
                    <a:pt x="8511" y="6250"/>
                    <a:pt x="8511" y="5065"/>
                  </a:cubicBezTo>
                  <a:cubicBezTo>
                    <a:pt x="8541" y="4609"/>
                    <a:pt x="8359" y="4183"/>
                    <a:pt x="8025" y="3910"/>
                  </a:cubicBezTo>
                  <a:cubicBezTo>
                    <a:pt x="7717" y="3664"/>
                    <a:pt x="7355" y="3577"/>
                    <a:pt x="6981" y="3577"/>
                  </a:cubicBezTo>
                  <a:cubicBezTo>
                    <a:pt x="6429" y="3577"/>
                    <a:pt x="5851" y="3765"/>
                    <a:pt x="5380" y="3910"/>
                  </a:cubicBezTo>
                  <a:cubicBezTo>
                    <a:pt x="5113" y="3999"/>
                    <a:pt x="4817" y="4073"/>
                    <a:pt x="4531" y="4073"/>
                  </a:cubicBezTo>
                  <a:cubicBezTo>
                    <a:pt x="4231" y="4073"/>
                    <a:pt x="3942" y="3991"/>
                    <a:pt x="3709" y="3758"/>
                  </a:cubicBezTo>
                  <a:cubicBezTo>
                    <a:pt x="3070" y="3119"/>
                    <a:pt x="3131" y="1964"/>
                    <a:pt x="2827" y="1144"/>
                  </a:cubicBezTo>
                  <a:cubicBezTo>
                    <a:pt x="2592" y="509"/>
                    <a:pt x="2065" y="1"/>
                    <a:pt x="1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0"/>
            <p:cNvSpPr/>
            <p:nvPr/>
          </p:nvSpPr>
          <p:spPr>
            <a:xfrm>
              <a:off x="2182340" y="1771453"/>
              <a:ext cx="120412" cy="251352"/>
            </a:xfrm>
            <a:custGeom>
              <a:avLst/>
              <a:gdLst/>
              <a:ahLst/>
              <a:cxnLst/>
              <a:rect l="l" t="t" r="r" b="b"/>
              <a:pathLst>
                <a:path w="2402" h="5014" extrusionOk="0">
                  <a:moveTo>
                    <a:pt x="1077" y="0"/>
                  </a:moveTo>
                  <a:cubicBezTo>
                    <a:pt x="860" y="0"/>
                    <a:pt x="657" y="66"/>
                    <a:pt x="547" y="231"/>
                  </a:cubicBezTo>
                  <a:lnTo>
                    <a:pt x="395" y="2966"/>
                  </a:lnTo>
                  <a:cubicBezTo>
                    <a:pt x="152" y="3513"/>
                    <a:pt x="0" y="4152"/>
                    <a:pt x="426" y="4668"/>
                  </a:cubicBezTo>
                  <a:cubicBezTo>
                    <a:pt x="578" y="4820"/>
                    <a:pt x="791" y="4942"/>
                    <a:pt x="1003" y="4972"/>
                  </a:cubicBezTo>
                  <a:cubicBezTo>
                    <a:pt x="1100" y="5000"/>
                    <a:pt x="1201" y="5014"/>
                    <a:pt x="1301" y="5014"/>
                  </a:cubicBezTo>
                  <a:cubicBezTo>
                    <a:pt x="1640" y="5014"/>
                    <a:pt x="1978" y="4859"/>
                    <a:pt x="2189" y="4577"/>
                  </a:cubicBezTo>
                  <a:cubicBezTo>
                    <a:pt x="2401" y="4273"/>
                    <a:pt x="2401" y="3878"/>
                    <a:pt x="2158" y="3574"/>
                  </a:cubicBezTo>
                  <a:cubicBezTo>
                    <a:pt x="1976" y="3331"/>
                    <a:pt x="1581" y="3270"/>
                    <a:pt x="1490" y="2966"/>
                  </a:cubicBezTo>
                  <a:cubicBezTo>
                    <a:pt x="1307" y="2450"/>
                    <a:pt x="1672" y="2146"/>
                    <a:pt x="1946" y="1811"/>
                  </a:cubicBezTo>
                  <a:cubicBezTo>
                    <a:pt x="2341" y="1325"/>
                    <a:pt x="2280" y="626"/>
                    <a:pt x="1794" y="231"/>
                  </a:cubicBezTo>
                  <a:cubicBezTo>
                    <a:pt x="1627" y="97"/>
                    <a:pt x="1341" y="0"/>
                    <a:pt x="1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0"/>
            <p:cNvSpPr/>
            <p:nvPr/>
          </p:nvSpPr>
          <p:spPr>
            <a:xfrm>
              <a:off x="1220852" y="2065865"/>
              <a:ext cx="1392762" cy="931566"/>
            </a:xfrm>
            <a:custGeom>
              <a:avLst/>
              <a:gdLst/>
              <a:ahLst/>
              <a:cxnLst/>
              <a:rect l="l" t="t" r="r" b="b"/>
              <a:pathLst>
                <a:path w="27783" h="18583" extrusionOk="0">
                  <a:moveTo>
                    <a:pt x="17631" y="1"/>
                  </a:moveTo>
                  <a:cubicBezTo>
                    <a:pt x="16117" y="1"/>
                    <a:pt x="14617" y="108"/>
                    <a:pt x="13131" y="589"/>
                  </a:cubicBezTo>
                  <a:cubicBezTo>
                    <a:pt x="10619" y="1426"/>
                    <a:pt x="7915" y="2624"/>
                    <a:pt x="5232" y="2624"/>
                  </a:cubicBezTo>
                  <a:cubicBezTo>
                    <a:pt x="4896" y="2624"/>
                    <a:pt x="4560" y="2605"/>
                    <a:pt x="4226" y="2564"/>
                  </a:cubicBezTo>
                  <a:cubicBezTo>
                    <a:pt x="3162" y="2443"/>
                    <a:pt x="2250" y="1713"/>
                    <a:pt x="1277" y="1379"/>
                  </a:cubicBezTo>
                  <a:cubicBezTo>
                    <a:pt x="912" y="2352"/>
                    <a:pt x="426" y="3142"/>
                    <a:pt x="1" y="4054"/>
                  </a:cubicBezTo>
                  <a:cubicBezTo>
                    <a:pt x="821" y="4327"/>
                    <a:pt x="1186" y="5239"/>
                    <a:pt x="1824" y="5847"/>
                  </a:cubicBezTo>
                  <a:cubicBezTo>
                    <a:pt x="3357" y="7352"/>
                    <a:pt x="4994" y="7952"/>
                    <a:pt x="6681" y="7952"/>
                  </a:cubicBezTo>
                  <a:cubicBezTo>
                    <a:pt x="8640" y="7952"/>
                    <a:pt x="10667" y="7142"/>
                    <a:pt x="12676" y="5999"/>
                  </a:cubicBezTo>
                  <a:lnTo>
                    <a:pt x="12676" y="5999"/>
                  </a:lnTo>
                  <a:cubicBezTo>
                    <a:pt x="12402" y="6577"/>
                    <a:pt x="12341" y="7580"/>
                    <a:pt x="12250" y="8461"/>
                  </a:cubicBezTo>
                  <a:cubicBezTo>
                    <a:pt x="12007" y="11045"/>
                    <a:pt x="11916" y="13659"/>
                    <a:pt x="11976" y="16273"/>
                  </a:cubicBezTo>
                  <a:cubicBezTo>
                    <a:pt x="12563" y="16150"/>
                    <a:pt x="13152" y="16098"/>
                    <a:pt x="13743" y="16098"/>
                  </a:cubicBezTo>
                  <a:cubicBezTo>
                    <a:pt x="15050" y="16098"/>
                    <a:pt x="16362" y="16354"/>
                    <a:pt x="17660" y="16668"/>
                  </a:cubicBezTo>
                  <a:cubicBezTo>
                    <a:pt x="17660" y="16668"/>
                    <a:pt x="19084" y="17187"/>
                    <a:pt x="20442" y="17187"/>
                  </a:cubicBezTo>
                  <a:cubicBezTo>
                    <a:pt x="21337" y="17187"/>
                    <a:pt x="22204" y="16961"/>
                    <a:pt x="22615" y="16212"/>
                  </a:cubicBezTo>
                  <a:cubicBezTo>
                    <a:pt x="23223" y="15057"/>
                    <a:pt x="23436" y="12352"/>
                    <a:pt x="23436" y="10680"/>
                  </a:cubicBezTo>
                  <a:cubicBezTo>
                    <a:pt x="23527" y="11075"/>
                    <a:pt x="23648" y="11501"/>
                    <a:pt x="23831" y="11866"/>
                  </a:cubicBezTo>
                  <a:cubicBezTo>
                    <a:pt x="24621" y="13993"/>
                    <a:pt x="25047" y="16242"/>
                    <a:pt x="25594" y="18431"/>
                  </a:cubicBezTo>
                  <a:cubicBezTo>
                    <a:pt x="26293" y="18431"/>
                    <a:pt x="26962" y="18583"/>
                    <a:pt x="27630" y="18583"/>
                  </a:cubicBezTo>
                  <a:cubicBezTo>
                    <a:pt x="27630" y="17215"/>
                    <a:pt x="27782" y="15756"/>
                    <a:pt x="27691" y="14388"/>
                  </a:cubicBezTo>
                  <a:cubicBezTo>
                    <a:pt x="27357" y="10011"/>
                    <a:pt x="26171" y="5239"/>
                    <a:pt x="23527" y="1896"/>
                  </a:cubicBezTo>
                  <a:cubicBezTo>
                    <a:pt x="22889" y="1105"/>
                    <a:pt x="22007" y="498"/>
                    <a:pt x="21034" y="254"/>
                  </a:cubicBezTo>
                  <a:cubicBezTo>
                    <a:pt x="20578" y="133"/>
                    <a:pt x="20153" y="72"/>
                    <a:pt x="19697" y="42"/>
                  </a:cubicBezTo>
                  <a:cubicBezTo>
                    <a:pt x="19005" y="23"/>
                    <a:pt x="18317" y="1"/>
                    <a:pt x="176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0"/>
            <p:cNvSpPr/>
            <p:nvPr/>
          </p:nvSpPr>
          <p:spPr>
            <a:xfrm>
              <a:off x="1149216" y="2059649"/>
              <a:ext cx="158561" cy="177460"/>
            </a:xfrm>
            <a:custGeom>
              <a:avLst/>
              <a:gdLst/>
              <a:ahLst/>
              <a:cxnLst/>
              <a:rect l="l" t="t" r="r" b="b"/>
              <a:pathLst>
                <a:path w="3163" h="3540" extrusionOk="0">
                  <a:moveTo>
                    <a:pt x="1579" y="1"/>
                  </a:moveTo>
                  <a:cubicBezTo>
                    <a:pt x="1550" y="1"/>
                    <a:pt x="1520" y="22"/>
                    <a:pt x="1490" y="74"/>
                  </a:cubicBezTo>
                  <a:cubicBezTo>
                    <a:pt x="1399" y="226"/>
                    <a:pt x="1490" y="622"/>
                    <a:pt x="1521" y="804"/>
                  </a:cubicBezTo>
                  <a:cubicBezTo>
                    <a:pt x="1575" y="939"/>
                    <a:pt x="1843" y="1599"/>
                    <a:pt x="1586" y="1599"/>
                  </a:cubicBezTo>
                  <a:cubicBezTo>
                    <a:pt x="1553" y="1599"/>
                    <a:pt x="1512" y="1588"/>
                    <a:pt x="1460" y="1564"/>
                  </a:cubicBezTo>
                  <a:cubicBezTo>
                    <a:pt x="1126" y="1412"/>
                    <a:pt x="1004" y="1017"/>
                    <a:pt x="548" y="1017"/>
                  </a:cubicBezTo>
                  <a:cubicBezTo>
                    <a:pt x="244" y="1047"/>
                    <a:pt x="1" y="1321"/>
                    <a:pt x="31" y="1625"/>
                  </a:cubicBezTo>
                  <a:cubicBezTo>
                    <a:pt x="31" y="1898"/>
                    <a:pt x="183" y="2141"/>
                    <a:pt x="396" y="2324"/>
                  </a:cubicBezTo>
                  <a:cubicBezTo>
                    <a:pt x="791" y="2628"/>
                    <a:pt x="1247" y="2871"/>
                    <a:pt x="1703" y="2992"/>
                  </a:cubicBezTo>
                  <a:cubicBezTo>
                    <a:pt x="2037" y="3084"/>
                    <a:pt x="2281" y="3266"/>
                    <a:pt x="2463" y="3540"/>
                  </a:cubicBezTo>
                  <a:cubicBezTo>
                    <a:pt x="2949" y="3327"/>
                    <a:pt x="3162" y="3023"/>
                    <a:pt x="3101" y="2719"/>
                  </a:cubicBezTo>
                  <a:cubicBezTo>
                    <a:pt x="3041" y="2567"/>
                    <a:pt x="2949" y="2445"/>
                    <a:pt x="2828" y="2354"/>
                  </a:cubicBezTo>
                  <a:cubicBezTo>
                    <a:pt x="2645" y="2172"/>
                    <a:pt x="2493" y="1959"/>
                    <a:pt x="2372" y="1746"/>
                  </a:cubicBezTo>
                  <a:cubicBezTo>
                    <a:pt x="2098" y="1290"/>
                    <a:pt x="1916" y="804"/>
                    <a:pt x="1764" y="287"/>
                  </a:cubicBezTo>
                  <a:cubicBezTo>
                    <a:pt x="1741" y="196"/>
                    <a:pt x="1666" y="1"/>
                    <a:pt x="1579" y="1"/>
                  </a:cubicBezTo>
                  <a:close/>
                </a:path>
              </a:pathLst>
            </a:custGeom>
            <a:solidFill>
              <a:srgbClr val="FB9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0"/>
            <p:cNvSpPr/>
            <p:nvPr/>
          </p:nvSpPr>
          <p:spPr>
            <a:xfrm>
              <a:off x="1118788" y="2057143"/>
              <a:ext cx="97553" cy="86675"/>
            </a:xfrm>
            <a:custGeom>
              <a:avLst/>
              <a:gdLst/>
              <a:ahLst/>
              <a:cxnLst/>
              <a:rect l="l" t="t" r="r" b="b"/>
              <a:pathLst>
                <a:path w="1946" h="1729" extrusionOk="0">
                  <a:moveTo>
                    <a:pt x="229" y="1"/>
                  </a:moveTo>
                  <a:cubicBezTo>
                    <a:pt x="223" y="1"/>
                    <a:pt x="218" y="1"/>
                    <a:pt x="213" y="3"/>
                  </a:cubicBezTo>
                  <a:cubicBezTo>
                    <a:pt x="0" y="94"/>
                    <a:pt x="1094" y="1128"/>
                    <a:pt x="1246" y="1279"/>
                  </a:cubicBezTo>
                  <a:cubicBezTo>
                    <a:pt x="1295" y="1328"/>
                    <a:pt x="1696" y="1729"/>
                    <a:pt x="1868" y="1729"/>
                  </a:cubicBezTo>
                  <a:cubicBezTo>
                    <a:pt x="1911" y="1729"/>
                    <a:pt x="1939" y="1704"/>
                    <a:pt x="1945" y="1644"/>
                  </a:cubicBezTo>
                  <a:cubicBezTo>
                    <a:pt x="1945" y="1492"/>
                    <a:pt x="1459" y="1067"/>
                    <a:pt x="1246" y="884"/>
                  </a:cubicBezTo>
                  <a:cubicBezTo>
                    <a:pt x="1033" y="702"/>
                    <a:pt x="882" y="520"/>
                    <a:pt x="699" y="337"/>
                  </a:cubicBezTo>
                  <a:cubicBezTo>
                    <a:pt x="613" y="251"/>
                    <a:pt x="335" y="1"/>
                    <a:pt x="229" y="1"/>
                  </a:cubicBezTo>
                  <a:close/>
                </a:path>
              </a:pathLst>
            </a:custGeom>
            <a:solidFill>
              <a:srgbClr val="FB9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0"/>
            <p:cNvSpPr/>
            <p:nvPr/>
          </p:nvSpPr>
          <p:spPr>
            <a:xfrm>
              <a:off x="1101994" y="2069074"/>
              <a:ext cx="99107" cy="86925"/>
            </a:xfrm>
            <a:custGeom>
              <a:avLst/>
              <a:gdLst/>
              <a:ahLst/>
              <a:cxnLst/>
              <a:rect l="l" t="t" r="r" b="b"/>
              <a:pathLst>
                <a:path w="1977" h="1734" extrusionOk="0">
                  <a:moveTo>
                    <a:pt x="273" y="0"/>
                  </a:moveTo>
                  <a:cubicBezTo>
                    <a:pt x="262" y="0"/>
                    <a:pt x="252" y="3"/>
                    <a:pt x="244" y="8"/>
                  </a:cubicBezTo>
                  <a:cubicBezTo>
                    <a:pt x="1" y="69"/>
                    <a:pt x="1095" y="1102"/>
                    <a:pt x="1247" y="1254"/>
                  </a:cubicBezTo>
                  <a:cubicBezTo>
                    <a:pt x="1296" y="1327"/>
                    <a:pt x="1717" y="1734"/>
                    <a:pt x="1897" y="1734"/>
                  </a:cubicBezTo>
                  <a:cubicBezTo>
                    <a:pt x="1941" y="1734"/>
                    <a:pt x="1970" y="1709"/>
                    <a:pt x="1976" y="1649"/>
                  </a:cubicBezTo>
                  <a:cubicBezTo>
                    <a:pt x="1976" y="1497"/>
                    <a:pt x="1490" y="1072"/>
                    <a:pt x="1277" y="890"/>
                  </a:cubicBezTo>
                  <a:cubicBezTo>
                    <a:pt x="1065" y="707"/>
                    <a:pt x="882" y="525"/>
                    <a:pt x="700" y="342"/>
                  </a:cubicBezTo>
                  <a:cubicBezTo>
                    <a:pt x="617" y="259"/>
                    <a:pt x="383" y="0"/>
                    <a:pt x="273" y="0"/>
                  </a:cubicBezTo>
                  <a:close/>
                </a:path>
              </a:pathLst>
            </a:custGeom>
            <a:solidFill>
              <a:srgbClr val="FB9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0"/>
            <p:cNvSpPr/>
            <p:nvPr/>
          </p:nvSpPr>
          <p:spPr>
            <a:xfrm>
              <a:off x="1088309" y="2084263"/>
              <a:ext cx="103669" cy="80459"/>
            </a:xfrm>
            <a:custGeom>
              <a:avLst/>
              <a:gdLst/>
              <a:ahLst/>
              <a:cxnLst/>
              <a:rect l="l" t="t" r="r" b="b"/>
              <a:pathLst>
                <a:path w="2068" h="1605" extrusionOk="0">
                  <a:moveTo>
                    <a:pt x="253" y="0"/>
                  </a:moveTo>
                  <a:cubicBezTo>
                    <a:pt x="238" y="0"/>
                    <a:pt x="225" y="3"/>
                    <a:pt x="213" y="9"/>
                  </a:cubicBezTo>
                  <a:cubicBezTo>
                    <a:pt x="0" y="100"/>
                    <a:pt x="1155" y="1042"/>
                    <a:pt x="1307" y="1194"/>
                  </a:cubicBezTo>
                  <a:cubicBezTo>
                    <a:pt x="1380" y="1243"/>
                    <a:pt x="1825" y="1605"/>
                    <a:pt x="1998" y="1605"/>
                  </a:cubicBezTo>
                  <a:cubicBezTo>
                    <a:pt x="2041" y="1605"/>
                    <a:pt x="2067" y="1583"/>
                    <a:pt x="2067" y="1529"/>
                  </a:cubicBezTo>
                  <a:cubicBezTo>
                    <a:pt x="2067" y="1346"/>
                    <a:pt x="1550" y="982"/>
                    <a:pt x="1307" y="799"/>
                  </a:cubicBezTo>
                  <a:cubicBezTo>
                    <a:pt x="1064" y="647"/>
                    <a:pt x="912" y="465"/>
                    <a:pt x="730" y="313"/>
                  </a:cubicBezTo>
                  <a:cubicBezTo>
                    <a:pt x="620" y="231"/>
                    <a:pt x="387" y="0"/>
                    <a:pt x="253" y="0"/>
                  </a:cubicBezTo>
                  <a:close/>
                </a:path>
              </a:pathLst>
            </a:custGeom>
            <a:solidFill>
              <a:srgbClr val="FB9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0"/>
            <p:cNvSpPr/>
            <p:nvPr/>
          </p:nvSpPr>
          <p:spPr>
            <a:xfrm>
              <a:off x="1082193" y="2110130"/>
              <a:ext cx="108231" cy="73841"/>
            </a:xfrm>
            <a:custGeom>
              <a:avLst/>
              <a:gdLst/>
              <a:ahLst/>
              <a:cxnLst/>
              <a:rect l="l" t="t" r="r" b="b"/>
              <a:pathLst>
                <a:path w="2159" h="1473" extrusionOk="0">
                  <a:moveTo>
                    <a:pt x="259" y="0"/>
                  </a:moveTo>
                  <a:cubicBezTo>
                    <a:pt x="242" y="0"/>
                    <a:pt x="227" y="3"/>
                    <a:pt x="213" y="10"/>
                  </a:cubicBezTo>
                  <a:cubicBezTo>
                    <a:pt x="1" y="131"/>
                    <a:pt x="1216" y="982"/>
                    <a:pt x="1399" y="1104"/>
                  </a:cubicBezTo>
                  <a:cubicBezTo>
                    <a:pt x="1446" y="1151"/>
                    <a:pt x="1877" y="1473"/>
                    <a:pt x="2068" y="1473"/>
                  </a:cubicBezTo>
                  <a:cubicBezTo>
                    <a:pt x="2123" y="1473"/>
                    <a:pt x="2159" y="1446"/>
                    <a:pt x="2159" y="1378"/>
                  </a:cubicBezTo>
                  <a:cubicBezTo>
                    <a:pt x="2159" y="1226"/>
                    <a:pt x="1581" y="891"/>
                    <a:pt x="1368" y="739"/>
                  </a:cubicBezTo>
                  <a:cubicBezTo>
                    <a:pt x="1125" y="557"/>
                    <a:pt x="943" y="435"/>
                    <a:pt x="730" y="283"/>
                  </a:cubicBezTo>
                  <a:cubicBezTo>
                    <a:pt x="649" y="202"/>
                    <a:pt x="399" y="0"/>
                    <a:pt x="259" y="0"/>
                  </a:cubicBezTo>
                  <a:close/>
                </a:path>
              </a:pathLst>
            </a:custGeom>
            <a:solidFill>
              <a:srgbClr val="FB9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0"/>
            <p:cNvSpPr/>
            <p:nvPr/>
          </p:nvSpPr>
          <p:spPr>
            <a:xfrm>
              <a:off x="2498558" y="2975421"/>
              <a:ext cx="125676" cy="171745"/>
            </a:xfrm>
            <a:custGeom>
              <a:avLst/>
              <a:gdLst/>
              <a:ahLst/>
              <a:cxnLst/>
              <a:rect l="l" t="t" r="r" b="b"/>
              <a:pathLst>
                <a:path w="2507" h="3426" extrusionOk="0">
                  <a:moveTo>
                    <a:pt x="1072" y="1"/>
                  </a:moveTo>
                  <a:cubicBezTo>
                    <a:pt x="806" y="1"/>
                    <a:pt x="613" y="103"/>
                    <a:pt x="531" y="287"/>
                  </a:cubicBezTo>
                  <a:cubicBezTo>
                    <a:pt x="501" y="439"/>
                    <a:pt x="501" y="621"/>
                    <a:pt x="531" y="773"/>
                  </a:cubicBezTo>
                  <a:cubicBezTo>
                    <a:pt x="562" y="1016"/>
                    <a:pt x="562" y="1290"/>
                    <a:pt x="531" y="1533"/>
                  </a:cubicBezTo>
                  <a:cubicBezTo>
                    <a:pt x="470" y="2050"/>
                    <a:pt x="319" y="2567"/>
                    <a:pt x="136" y="3053"/>
                  </a:cubicBezTo>
                  <a:cubicBezTo>
                    <a:pt x="81" y="3164"/>
                    <a:pt x="0" y="3426"/>
                    <a:pt x="170" y="3426"/>
                  </a:cubicBezTo>
                  <a:cubicBezTo>
                    <a:pt x="187" y="3426"/>
                    <a:pt x="206" y="3423"/>
                    <a:pt x="227" y="3418"/>
                  </a:cubicBezTo>
                  <a:cubicBezTo>
                    <a:pt x="379" y="3357"/>
                    <a:pt x="531" y="2962"/>
                    <a:pt x="622" y="2810"/>
                  </a:cubicBezTo>
                  <a:cubicBezTo>
                    <a:pt x="671" y="2689"/>
                    <a:pt x="814" y="2130"/>
                    <a:pt x="978" y="2130"/>
                  </a:cubicBezTo>
                  <a:cubicBezTo>
                    <a:pt x="1021" y="2130"/>
                    <a:pt x="1065" y="2168"/>
                    <a:pt x="1109" y="2263"/>
                  </a:cubicBezTo>
                  <a:cubicBezTo>
                    <a:pt x="1291" y="2627"/>
                    <a:pt x="1170" y="2992"/>
                    <a:pt x="1534" y="3296"/>
                  </a:cubicBezTo>
                  <a:cubicBezTo>
                    <a:pt x="1630" y="3368"/>
                    <a:pt x="1740" y="3402"/>
                    <a:pt x="1852" y="3402"/>
                  </a:cubicBezTo>
                  <a:cubicBezTo>
                    <a:pt x="2022" y="3402"/>
                    <a:pt x="2196" y="3322"/>
                    <a:pt x="2325" y="3175"/>
                  </a:cubicBezTo>
                  <a:cubicBezTo>
                    <a:pt x="2446" y="2931"/>
                    <a:pt x="2507" y="2627"/>
                    <a:pt x="2416" y="2384"/>
                  </a:cubicBezTo>
                  <a:cubicBezTo>
                    <a:pt x="2294" y="1868"/>
                    <a:pt x="2081" y="1412"/>
                    <a:pt x="1808" y="986"/>
                  </a:cubicBezTo>
                  <a:cubicBezTo>
                    <a:pt x="1595" y="713"/>
                    <a:pt x="1504" y="409"/>
                    <a:pt x="1504" y="74"/>
                  </a:cubicBezTo>
                  <a:cubicBezTo>
                    <a:pt x="1346" y="25"/>
                    <a:pt x="1200" y="1"/>
                    <a:pt x="1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0"/>
            <p:cNvSpPr/>
            <p:nvPr/>
          </p:nvSpPr>
          <p:spPr>
            <a:xfrm>
              <a:off x="2555656" y="3090219"/>
              <a:ext cx="35793" cy="122267"/>
            </a:xfrm>
            <a:custGeom>
              <a:avLst/>
              <a:gdLst/>
              <a:ahLst/>
              <a:cxnLst/>
              <a:rect l="l" t="t" r="r" b="b"/>
              <a:pathLst>
                <a:path w="714" h="2439" extrusionOk="0">
                  <a:moveTo>
                    <a:pt x="157" y="0"/>
                  </a:moveTo>
                  <a:cubicBezTo>
                    <a:pt x="136" y="0"/>
                    <a:pt x="114" y="11"/>
                    <a:pt x="91" y="33"/>
                  </a:cubicBezTo>
                  <a:cubicBezTo>
                    <a:pt x="0" y="155"/>
                    <a:pt x="152" y="793"/>
                    <a:pt x="183" y="1067"/>
                  </a:cubicBezTo>
                  <a:cubicBezTo>
                    <a:pt x="243" y="1371"/>
                    <a:pt x="274" y="1614"/>
                    <a:pt x="304" y="1857"/>
                  </a:cubicBezTo>
                  <a:cubicBezTo>
                    <a:pt x="304" y="2009"/>
                    <a:pt x="365" y="2404"/>
                    <a:pt x="487" y="2435"/>
                  </a:cubicBezTo>
                  <a:cubicBezTo>
                    <a:pt x="494" y="2437"/>
                    <a:pt x="500" y="2439"/>
                    <a:pt x="506" y="2439"/>
                  </a:cubicBezTo>
                  <a:cubicBezTo>
                    <a:pt x="714" y="2439"/>
                    <a:pt x="456" y="1000"/>
                    <a:pt x="456" y="793"/>
                  </a:cubicBezTo>
                  <a:cubicBezTo>
                    <a:pt x="429" y="712"/>
                    <a:pt x="329" y="0"/>
                    <a:pt x="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0"/>
            <p:cNvSpPr/>
            <p:nvPr/>
          </p:nvSpPr>
          <p:spPr>
            <a:xfrm>
              <a:off x="2575457" y="3091672"/>
              <a:ext cx="34389" cy="122367"/>
            </a:xfrm>
            <a:custGeom>
              <a:avLst/>
              <a:gdLst/>
              <a:ahLst/>
              <a:cxnLst/>
              <a:rect l="l" t="t" r="r" b="b"/>
              <a:pathLst>
                <a:path w="686" h="2441" extrusionOk="0">
                  <a:moveTo>
                    <a:pt x="159" y="1"/>
                  </a:moveTo>
                  <a:cubicBezTo>
                    <a:pt x="137" y="1"/>
                    <a:pt x="115" y="11"/>
                    <a:pt x="92" y="35"/>
                  </a:cubicBezTo>
                  <a:cubicBezTo>
                    <a:pt x="0" y="126"/>
                    <a:pt x="152" y="795"/>
                    <a:pt x="183" y="1068"/>
                  </a:cubicBezTo>
                  <a:cubicBezTo>
                    <a:pt x="243" y="1372"/>
                    <a:pt x="274" y="1615"/>
                    <a:pt x="304" y="1859"/>
                  </a:cubicBezTo>
                  <a:cubicBezTo>
                    <a:pt x="304" y="2011"/>
                    <a:pt x="365" y="2406"/>
                    <a:pt x="487" y="2436"/>
                  </a:cubicBezTo>
                  <a:cubicBezTo>
                    <a:pt x="493" y="2439"/>
                    <a:pt x="499" y="2440"/>
                    <a:pt x="504" y="2440"/>
                  </a:cubicBezTo>
                  <a:cubicBezTo>
                    <a:pt x="685" y="2440"/>
                    <a:pt x="455" y="1001"/>
                    <a:pt x="426" y="795"/>
                  </a:cubicBezTo>
                  <a:cubicBezTo>
                    <a:pt x="426" y="687"/>
                    <a:pt x="330" y="1"/>
                    <a:pt x="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0"/>
            <p:cNvSpPr/>
            <p:nvPr/>
          </p:nvSpPr>
          <p:spPr>
            <a:xfrm>
              <a:off x="2587639" y="3089768"/>
              <a:ext cx="43513" cy="121114"/>
            </a:xfrm>
            <a:custGeom>
              <a:avLst/>
              <a:gdLst/>
              <a:ahLst/>
              <a:cxnLst/>
              <a:rect l="l" t="t" r="r" b="b"/>
              <a:pathLst>
                <a:path w="868" h="2416" extrusionOk="0">
                  <a:moveTo>
                    <a:pt x="157" y="0"/>
                  </a:moveTo>
                  <a:cubicBezTo>
                    <a:pt x="136" y="0"/>
                    <a:pt x="114" y="13"/>
                    <a:pt x="92" y="42"/>
                  </a:cubicBezTo>
                  <a:cubicBezTo>
                    <a:pt x="0" y="164"/>
                    <a:pt x="183" y="802"/>
                    <a:pt x="274" y="1076"/>
                  </a:cubicBezTo>
                  <a:cubicBezTo>
                    <a:pt x="335" y="1349"/>
                    <a:pt x="396" y="1593"/>
                    <a:pt x="426" y="1836"/>
                  </a:cubicBezTo>
                  <a:cubicBezTo>
                    <a:pt x="456" y="1988"/>
                    <a:pt x="548" y="2353"/>
                    <a:pt x="639" y="2413"/>
                  </a:cubicBezTo>
                  <a:cubicBezTo>
                    <a:pt x="644" y="2415"/>
                    <a:pt x="648" y="2415"/>
                    <a:pt x="652" y="2415"/>
                  </a:cubicBezTo>
                  <a:cubicBezTo>
                    <a:pt x="868" y="2415"/>
                    <a:pt x="517" y="951"/>
                    <a:pt x="487" y="772"/>
                  </a:cubicBezTo>
                  <a:cubicBezTo>
                    <a:pt x="460" y="692"/>
                    <a:pt x="316" y="0"/>
                    <a:pt x="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0"/>
            <p:cNvSpPr/>
            <p:nvPr/>
          </p:nvSpPr>
          <p:spPr>
            <a:xfrm>
              <a:off x="2601374" y="3075982"/>
              <a:ext cx="49879" cy="119560"/>
            </a:xfrm>
            <a:custGeom>
              <a:avLst/>
              <a:gdLst/>
              <a:ahLst/>
              <a:cxnLst/>
              <a:rect l="l" t="t" r="r" b="b"/>
              <a:pathLst>
                <a:path w="995" h="2385" extrusionOk="0">
                  <a:moveTo>
                    <a:pt x="151" y="0"/>
                  </a:moveTo>
                  <a:cubicBezTo>
                    <a:pt x="130" y="0"/>
                    <a:pt x="110" y="14"/>
                    <a:pt x="91" y="44"/>
                  </a:cubicBezTo>
                  <a:cubicBezTo>
                    <a:pt x="0" y="165"/>
                    <a:pt x="213" y="804"/>
                    <a:pt x="304" y="1077"/>
                  </a:cubicBezTo>
                  <a:cubicBezTo>
                    <a:pt x="395" y="1351"/>
                    <a:pt x="456" y="1594"/>
                    <a:pt x="517" y="1837"/>
                  </a:cubicBezTo>
                  <a:cubicBezTo>
                    <a:pt x="578" y="1959"/>
                    <a:pt x="669" y="2354"/>
                    <a:pt x="790" y="2384"/>
                  </a:cubicBezTo>
                  <a:cubicBezTo>
                    <a:pt x="793" y="2385"/>
                    <a:pt x="795" y="2385"/>
                    <a:pt x="797" y="2385"/>
                  </a:cubicBezTo>
                  <a:cubicBezTo>
                    <a:pt x="994" y="2385"/>
                    <a:pt x="577" y="954"/>
                    <a:pt x="517" y="743"/>
                  </a:cubicBezTo>
                  <a:cubicBezTo>
                    <a:pt x="490" y="663"/>
                    <a:pt x="300" y="0"/>
                    <a:pt x="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0"/>
            <p:cNvSpPr/>
            <p:nvPr/>
          </p:nvSpPr>
          <p:spPr>
            <a:xfrm>
              <a:off x="1988789" y="1768696"/>
              <a:ext cx="284989" cy="242930"/>
            </a:xfrm>
            <a:custGeom>
              <a:avLst/>
              <a:gdLst/>
              <a:ahLst/>
              <a:cxnLst/>
              <a:rect l="l" t="t" r="r" b="b"/>
              <a:pathLst>
                <a:path w="5685" h="4846" extrusionOk="0">
                  <a:moveTo>
                    <a:pt x="2554" y="1"/>
                  </a:moveTo>
                  <a:cubicBezTo>
                    <a:pt x="2308" y="1"/>
                    <a:pt x="2095" y="42"/>
                    <a:pt x="1946" y="134"/>
                  </a:cubicBezTo>
                  <a:lnTo>
                    <a:pt x="1" y="468"/>
                  </a:lnTo>
                  <a:cubicBezTo>
                    <a:pt x="609" y="1046"/>
                    <a:pt x="1734" y="1015"/>
                    <a:pt x="2281" y="1623"/>
                  </a:cubicBezTo>
                  <a:cubicBezTo>
                    <a:pt x="2797" y="2231"/>
                    <a:pt x="2554" y="3021"/>
                    <a:pt x="2858" y="3660"/>
                  </a:cubicBezTo>
                  <a:cubicBezTo>
                    <a:pt x="3132" y="4237"/>
                    <a:pt x="3618" y="4632"/>
                    <a:pt x="4226" y="4754"/>
                  </a:cubicBezTo>
                  <a:cubicBezTo>
                    <a:pt x="4378" y="4799"/>
                    <a:pt x="4568" y="4845"/>
                    <a:pt x="4747" y="4845"/>
                  </a:cubicBezTo>
                  <a:cubicBezTo>
                    <a:pt x="4925" y="4845"/>
                    <a:pt x="5092" y="4799"/>
                    <a:pt x="5199" y="4663"/>
                  </a:cubicBezTo>
                  <a:cubicBezTo>
                    <a:pt x="5685" y="4085"/>
                    <a:pt x="4955" y="3751"/>
                    <a:pt x="4804" y="3386"/>
                  </a:cubicBezTo>
                  <a:cubicBezTo>
                    <a:pt x="4469" y="2596"/>
                    <a:pt x="5138" y="1684"/>
                    <a:pt x="4773" y="985"/>
                  </a:cubicBezTo>
                  <a:cubicBezTo>
                    <a:pt x="4516" y="448"/>
                    <a:pt x="3364" y="1"/>
                    <a:pt x="2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0"/>
            <p:cNvSpPr/>
            <p:nvPr/>
          </p:nvSpPr>
          <p:spPr>
            <a:xfrm>
              <a:off x="1415907" y="2237059"/>
              <a:ext cx="65570" cy="66723"/>
            </a:xfrm>
            <a:custGeom>
              <a:avLst/>
              <a:gdLst/>
              <a:ahLst/>
              <a:cxnLst/>
              <a:rect l="l" t="t" r="r" b="b"/>
              <a:pathLst>
                <a:path w="1308" h="1331" extrusionOk="0">
                  <a:moveTo>
                    <a:pt x="669" y="1"/>
                  </a:moveTo>
                  <a:cubicBezTo>
                    <a:pt x="304" y="1"/>
                    <a:pt x="0" y="305"/>
                    <a:pt x="31" y="669"/>
                  </a:cubicBezTo>
                  <a:cubicBezTo>
                    <a:pt x="31" y="1110"/>
                    <a:pt x="350" y="1330"/>
                    <a:pt x="669" y="1330"/>
                  </a:cubicBezTo>
                  <a:cubicBezTo>
                    <a:pt x="988" y="1330"/>
                    <a:pt x="1307" y="1110"/>
                    <a:pt x="1307" y="669"/>
                  </a:cubicBezTo>
                  <a:cubicBezTo>
                    <a:pt x="1307" y="305"/>
                    <a:pt x="1034" y="1"/>
                    <a:pt x="669" y="1"/>
                  </a:cubicBez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0"/>
            <p:cNvSpPr/>
            <p:nvPr/>
          </p:nvSpPr>
          <p:spPr>
            <a:xfrm>
              <a:off x="1856246" y="2259918"/>
              <a:ext cx="76248" cy="65370"/>
            </a:xfrm>
            <a:custGeom>
              <a:avLst/>
              <a:gdLst/>
              <a:ahLst/>
              <a:cxnLst/>
              <a:rect l="l" t="t" r="r" b="b"/>
              <a:pathLst>
                <a:path w="1521" h="1304" extrusionOk="0">
                  <a:moveTo>
                    <a:pt x="882" y="0"/>
                  </a:moveTo>
                  <a:cubicBezTo>
                    <a:pt x="305" y="0"/>
                    <a:pt x="1" y="669"/>
                    <a:pt x="396" y="1095"/>
                  </a:cubicBezTo>
                  <a:cubicBezTo>
                    <a:pt x="530" y="1239"/>
                    <a:pt x="699" y="1303"/>
                    <a:pt x="865" y="1303"/>
                  </a:cubicBezTo>
                  <a:cubicBezTo>
                    <a:pt x="1188" y="1303"/>
                    <a:pt x="1500" y="1061"/>
                    <a:pt x="1520" y="700"/>
                  </a:cubicBezTo>
                  <a:cubicBezTo>
                    <a:pt x="1520" y="335"/>
                    <a:pt x="1247" y="31"/>
                    <a:pt x="882" y="0"/>
                  </a:cubicBez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0"/>
            <p:cNvSpPr/>
            <p:nvPr/>
          </p:nvSpPr>
          <p:spPr>
            <a:xfrm>
              <a:off x="1856647" y="2684969"/>
              <a:ext cx="75847" cy="63916"/>
            </a:xfrm>
            <a:custGeom>
              <a:avLst/>
              <a:gdLst/>
              <a:ahLst/>
              <a:cxnLst/>
              <a:rect l="l" t="t" r="r" b="b"/>
              <a:pathLst>
                <a:path w="1513" h="1275" extrusionOk="0">
                  <a:moveTo>
                    <a:pt x="807" y="1"/>
                  </a:moveTo>
                  <a:cubicBezTo>
                    <a:pt x="255" y="1"/>
                    <a:pt x="1" y="679"/>
                    <a:pt x="388" y="1066"/>
                  </a:cubicBezTo>
                  <a:cubicBezTo>
                    <a:pt x="512" y="1210"/>
                    <a:pt x="674" y="1274"/>
                    <a:pt x="835" y="1274"/>
                  </a:cubicBezTo>
                  <a:cubicBezTo>
                    <a:pt x="1150" y="1274"/>
                    <a:pt x="1462" y="1032"/>
                    <a:pt x="1482" y="671"/>
                  </a:cubicBezTo>
                  <a:cubicBezTo>
                    <a:pt x="1512" y="306"/>
                    <a:pt x="1208" y="2"/>
                    <a:pt x="844" y="2"/>
                  </a:cubicBezTo>
                  <a:cubicBezTo>
                    <a:pt x="831" y="1"/>
                    <a:pt x="819" y="1"/>
                    <a:pt x="807" y="1"/>
                  </a:cubicBez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0"/>
            <p:cNvSpPr/>
            <p:nvPr/>
          </p:nvSpPr>
          <p:spPr>
            <a:xfrm>
              <a:off x="2135067" y="2293455"/>
              <a:ext cx="76248" cy="65319"/>
            </a:xfrm>
            <a:custGeom>
              <a:avLst/>
              <a:gdLst/>
              <a:ahLst/>
              <a:cxnLst/>
              <a:rect l="l" t="t" r="r" b="b"/>
              <a:pathLst>
                <a:path w="1521" h="1303" extrusionOk="0">
                  <a:moveTo>
                    <a:pt x="852" y="0"/>
                  </a:moveTo>
                  <a:cubicBezTo>
                    <a:pt x="275" y="0"/>
                    <a:pt x="1" y="699"/>
                    <a:pt x="396" y="1094"/>
                  </a:cubicBezTo>
                  <a:cubicBezTo>
                    <a:pt x="530" y="1239"/>
                    <a:pt x="696" y="1303"/>
                    <a:pt x="857" y="1303"/>
                  </a:cubicBezTo>
                  <a:cubicBezTo>
                    <a:pt x="1172" y="1303"/>
                    <a:pt x="1470" y="1061"/>
                    <a:pt x="1490" y="699"/>
                  </a:cubicBezTo>
                  <a:cubicBezTo>
                    <a:pt x="1521" y="335"/>
                    <a:pt x="1217" y="31"/>
                    <a:pt x="852" y="0"/>
                  </a:cubicBez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0"/>
            <p:cNvSpPr/>
            <p:nvPr/>
          </p:nvSpPr>
          <p:spPr>
            <a:xfrm>
              <a:off x="2276784" y="2179159"/>
              <a:ext cx="74744" cy="65269"/>
            </a:xfrm>
            <a:custGeom>
              <a:avLst/>
              <a:gdLst/>
              <a:ahLst/>
              <a:cxnLst/>
              <a:rect l="l" t="t" r="r" b="b"/>
              <a:pathLst>
                <a:path w="1491" h="1302" extrusionOk="0">
                  <a:moveTo>
                    <a:pt x="852" y="1"/>
                  </a:moveTo>
                  <a:cubicBezTo>
                    <a:pt x="274" y="1"/>
                    <a:pt x="1" y="669"/>
                    <a:pt x="366" y="1095"/>
                  </a:cubicBezTo>
                  <a:cubicBezTo>
                    <a:pt x="498" y="1238"/>
                    <a:pt x="666" y="1302"/>
                    <a:pt x="830" y="1302"/>
                  </a:cubicBezTo>
                  <a:cubicBezTo>
                    <a:pt x="1155" y="1302"/>
                    <a:pt x="1470" y="1053"/>
                    <a:pt x="1490" y="669"/>
                  </a:cubicBezTo>
                  <a:cubicBezTo>
                    <a:pt x="1490" y="304"/>
                    <a:pt x="1217" y="31"/>
                    <a:pt x="852" y="1"/>
                  </a:cubicBez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0"/>
            <p:cNvSpPr/>
            <p:nvPr/>
          </p:nvSpPr>
          <p:spPr>
            <a:xfrm>
              <a:off x="1545392" y="2354413"/>
              <a:ext cx="76248" cy="65319"/>
            </a:xfrm>
            <a:custGeom>
              <a:avLst/>
              <a:gdLst/>
              <a:ahLst/>
              <a:cxnLst/>
              <a:rect l="l" t="t" r="r" b="b"/>
              <a:pathLst>
                <a:path w="1521" h="1303" extrusionOk="0">
                  <a:moveTo>
                    <a:pt x="852" y="0"/>
                  </a:moveTo>
                  <a:cubicBezTo>
                    <a:pt x="274" y="0"/>
                    <a:pt x="1" y="699"/>
                    <a:pt x="396" y="1094"/>
                  </a:cubicBezTo>
                  <a:cubicBezTo>
                    <a:pt x="530" y="1239"/>
                    <a:pt x="696" y="1303"/>
                    <a:pt x="857" y="1303"/>
                  </a:cubicBezTo>
                  <a:cubicBezTo>
                    <a:pt x="1172" y="1303"/>
                    <a:pt x="1470" y="1061"/>
                    <a:pt x="1490" y="699"/>
                  </a:cubicBezTo>
                  <a:cubicBezTo>
                    <a:pt x="1521" y="334"/>
                    <a:pt x="1217" y="30"/>
                    <a:pt x="852" y="0"/>
                  </a:cubicBez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0"/>
            <p:cNvSpPr/>
            <p:nvPr/>
          </p:nvSpPr>
          <p:spPr>
            <a:xfrm>
              <a:off x="1990343" y="2462593"/>
              <a:ext cx="76248" cy="65319"/>
            </a:xfrm>
            <a:custGeom>
              <a:avLst/>
              <a:gdLst/>
              <a:ahLst/>
              <a:cxnLst/>
              <a:rect l="l" t="t" r="r" b="b"/>
              <a:pathLst>
                <a:path w="1521" h="1303" extrusionOk="0">
                  <a:moveTo>
                    <a:pt x="882" y="0"/>
                  </a:moveTo>
                  <a:cubicBezTo>
                    <a:pt x="304" y="0"/>
                    <a:pt x="0" y="669"/>
                    <a:pt x="396" y="1094"/>
                  </a:cubicBezTo>
                  <a:cubicBezTo>
                    <a:pt x="519" y="1239"/>
                    <a:pt x="682" y="1303"/>
                    <a:pt x="843" y="1303"/>
                  </a:cubicBezTo>
                  <a:cubicBezTo>
                    <a:pt x="1158" y="1303"/>
                    <a:pt x="1470" y="1061"/>
                    <a:pt x="1490" y="699"/>
                  </a:cubicBezTo>
                  <a:cubicBezTo>
                    <a:pt x="1520" y="334"/>
                    <a:pt x="1216" y="31"/>
                    <a:pt x="882" y="0"/>
                  </a:cubicBez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0"/>
            <p:cNvSpPr/>
            <p:nvPr/>
          </p:nvSpPr>
          <p:spPr>
            <a:xfrm>
              <a:off x="2340800" y="2419932"/>
              <a:ext cx="64016" cy="67074"/>
            </a:xfrm>
            <a:custGeom>
              <a:avLst/>
              <a:gdLst/>
              <a:ahLst/>
              <a:cxnLst/>
              <a:rect l="l" t="t" r="r" b="b"/>
              <a:pathLst>
                <a:path w="1277" h="1338" extrusionOk="0">
                  <a:moveTo>
                    <a:pt x="639" y="0"/>
                  </a:moveTo>
                  <a:cubicBezTo>
                    <a:pt x="274" y="0"/>
                    <a:pt x="0" y="274"/>
                    <a:pt x="0" y="669"/>
                  </a:cubicBezTo>
                  <a:cubicBezTo>
                    <a:pt x="0" y="1033"/>
                    <a:pt x="274" y="1337"/>
                    <a:pt x="639" y="1337"/>
                  </a:cubicBezTo>
                  <a:cubicBezTo>
                    <a:pt x="1003" y="1337"/>
                    <a:pt x="1277" y="1033"/>
                    <a:pt x="1277" y="669"/>
                  </a:cubicBezTo>
                  <a:cubicBezTo>
                    <a:pt x="1277" y="304"/>
                    <a:pt x="1003" y="0"/>
                    <a:pt x="639" y="0"/>
                  </a:cubicBez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0"/>
            <p:cNvSpPr/>
            <p:nvPr/>
          </p:nvSpPr>
          <p:spPr>
            <a:xfrm>
              <a:off x="2101581" y="2685019"/>
              <a:ext cx="76248" cy="64618"/>
            </a:xfrm>
            <a:custGeom>
              <a:avLst/>
              <a:gdLst/>
              <a:ahLst/>
              <a:cxnLst/>
              <a:rect l="l" t="t" r="r" b="b"/>
              <a:pathLst>
                <a:path w="1521" h="1289" extrusionOk="0">
                  <a:moveTo>
                    <a:pt x="851" y="1"/>
                  </a:moveTo>
                  <a:cubicBezTo>
                    <a:pt x="304" y="1"/>
                    <a:pt x="0" y="670"/>
                    <a:pt x="395" y="1095"/>
                  </a:cubicBezTo>
                  <a:cubicBezTo>
                    <a:pt x="528" y="1228"/>
                    <a:pt x="696" y="1289"/>
                    <a:pt x="860" y="1289"/>
                  </a:cubicBezTo>
                  <a:cubicBezTo>
                    <a:pt x="1185" y="1289"/>
                    <a:pt x="1500" y="1053"/>
                    <a:pt x="1520" y="670"/>
                  </a:cubicBezTo>
                  <a:cubicBezTo>
                    <a:pt x="1520" y="305"/>
                    <a:pt x="1216" y="1"/>
                    <a:pt x="851" y="1"/>
                  </a:cubicBez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0"/>
            <p:cNvSpPr/>
            <p:nvPr/>
          </p:nvSpPr>
          <p:spPr>
            <a:xfrm>
              <a:off x="2255479" y="2784076"/>
              <a:ext cx="74694" cy="65370"/>
            </a:xfrm>
            <a:custGeom>
              <a:avLst/>
              <a:gdLst/>
              <a:ahLst/>
              <a:cxnLst/>
              <a:rect l="l" t="t" r="r" b="b"/>
              <a:pathLst>
                <a:path w="1490" h="1304" extrusionOk="0">
                  <a:moveTo>
                    <a:pt x="851" y="1"/>
                  </a:moveTo>
                  <a:cubicBezTo>
                    <a:pt x="274" y="1"/>
                    <a:pt x="0" y="700"/>
                    <a:pt x="365" y="1095"/>
                  </a:cubicBezTo>
                  <a:cubicBezTo>
                    <a:pt x="499" y="1239"/>
                    <a:pt x="668" y="1303"/>
                    <a:pt x="834" y="1303"/>
                  </a:cubicBezTo>
                  <a:cubicBezTo>
                    <a:pt x="1158" y="1303"/>
                    <a:pt x="1470" y="1061"/>
                    <a:pt x="1490" y="700"/>
                  </a:cubicBezTo>
                  <a:cubicBezTo>
                    <a:pt x="1490" y="335"/>
                    <a:pt x="1216" y="31"/>
                    <a:pt x="851" y="1"/>
                  </a:cubicBez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0"/>
            <p:cNvSpPr/>
            <p:nvPr/>
          </p:nvSpPr>
          <p:spPr>
            <a:xfrm>
              <a:off x="1703852" y="2203522"/>
              <a:ext cx="64066" cy="68628"/>
            </a:xfrm>
            <a:custGeom>
              <a:avLst/>
              <a:gdLst/>
              <a:ahLst/>
              <a:cxnLst/>
              <a:rect l="l" t="t" r="r" b="b"/>
              <a:pathLst>
                <a:path w="1278" h="1369" extrusionOk="0">
                  <a:moveTo>
                    <a:pt x="639" y="1"/>
                  </a:moveTo>
                  <a:cubicBezTo>
                    <a:pt x="305" y="1"/>
                    <a:pt x="1" y="305"/>
                    <a:pt x="1" y="670"/>
                  </a:cubicBezTo>
                  <a:cubicBezTo>
                    <a:pt x="1" y="1065"/>
                    <a:pt x="275" y="1369"/>
                    <a:pt x="639" y="1369"/>
                  </a:cubicBezTo>
                  <a:cubicBezTo>
                    <a:pt x="1004" y="1369"/>
                    <a:pt x="1278" y="1065"/>
                    <a:pt x="1278" y="700"/>
                  </a:cubicBezTo>
                  <a:cubicBezTo>
                    <a:pt x="1278" y="305"/>
                    <a:pt x="1004" y="1"/>
                    <a:pt x="639" y="1"/>
                  </a:cubicBez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0"/>
            <p:cNvSpPr/>
            <p:nvPr/>
          </p:nvSpPr>
          <p:spPr>
            <a:xfrm>
              <a:off x="2001021" y="2145622"/>
              <a:ext cx="65570" cy="65570"/>
            </a:xfrm>
            <a:custGeom>
              <a:avLst/>
              <a:gdLst/>
              <a:ahLst/>
              <a:cxnLst/>
              <a:rect l="l" t="t" r="r" b="b"/>
              <a:pathLst>
                <a:path w="1308" h="1308" extrusionOk="0">
                  <a:moveTo>
                    <a:pt x="669" y="1"/>
                  </a:moveTo>
                  <a:cubicBezTo>
                    <a:pt x="304" y="1"/>
                    <a:pt x="0" y="305"/>
                    <a:pt x="0" y="670"/>
                  </a:cubicBezTo>
                  <a:cubicBezTo>
                    <a:pt x="0" y="1095"/>
                    <a:pt x="327" y="1308"/>
                    <a:pt x="654" y="1308"/>
                  </a:cubicBezTo>
                  <a:cubicBezTo>
                    <a:pt x="980" y="1308"/>
                    <a:pt x="1307" y="1095"/>
                    <a:pt x="1307" y="670"/>
                  </a:cubicBezTo>
                  <a:cubicBezTo>
                    <a:pt x="1307" y="305"/>
                    <a:pt x="1034" y="1"/>
                    <a:pt x="669" y="1"/>
                  </a:cubicBez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0"/>
            <p:cNvSpPr/>
            <p:nvPr/>
          </p:nvSpPr>
          <p:spPr>
            <a:xfrm>
              <a:off x="2479459" y="2526559"/>
              <a:ext cx="76248" cy="64618"/>
            </a:xfrm>
            <a:custGeom>
              <a:avLst/>
              <a:gdLst/>
              <a:ahLst/>
              <a:cxnLst/>
              <a:rect l="l" t="t" r="r" b="b"/>
              <a:pathLst>
                <a:path w="1521" h="1289" extrusionOk="0">
                  <a:moveTo>
                    <a:pt x="851" y="1"/>
                  </a:moveTo>
                  <a:cubicBezTo>
                    <a:pt x="304" y="1"/>
                    <a:pt x="0" y="669"/>
                    <a:pt x="396" y="1095"/>
                  </a:cubicBezTo>
                  <a:cubicBezTo>
                    <a:pt x="529" y="1228"/>
                    <a:pt x="696" y="1289"/>
                    <a:pt x="861" y="1289"/>
                  </a:cubicBezTo>
                  <a:cubicBezTo>
                    <a:pt x="1185" y="1289"/>
                    <a:pt x="1500" y="1053"/>
                    <a:pt x="1520" y="669"/>
                  </a:cubicBezTo>
                  <a:cubicBezTo>
                    <a:pt x="1520" y="305"/>
                    <a:pt x="1247" y="1"/>
                    <a:pt x="851" y="1"/>
                  </a:cubicBez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0"/>
            <p:cNvSpPr/>
            <p:nvPr/>
          </p:nvSpPr>
          <p:spPr>
            <a:xfrm>
              <a:off x="2490136" y="2752093"/>
              <a:ext cx="65570" cy="67074"/>
            </a:xfrm>
            <a:custGeom>
              <a:avLst/>
              <a:gdLst/>
              <a:ahLst/>
              <a:cxnLst/>
              <a:rect l="l" t="t" r="r" b="b"/>
              <a:pathLst>
                <a:path w="1308" h="1338" extrusionOk="0">
                  <a:moveTo>
                    <a:pt x="669" y="0"/>
                  </a:moveTo>
                  <a:cubicBezTo>
                    <a:pt x="304" y="0"/>
                    <a:pt x="0" y="274"/>
                    <a:pt x="0" y="669"/>
                  </a:cubicBezTo>
                  <a:cubicBezTo>
                    <a:pt x="0" y="1034"/>
                    <a:pt x="304" y="1338"/>
                    <a:pt x="638" y="1338"/>
                  </a:cubicBezTo>
                  <a:cubicBezTo>
                    <a:pt x="1003" y="1338"/>
                    <a:pt x="1307" y="1034"/>
                    <a:pt x="1307" y="669"/>
                  </a:cubicBezTo>
                  <a:cubicBezTo>
                    <a:pt x="1307" y="304"/>
                    <a:pt x="1003" y="0"/>
                    <a:pt x="669" y="0"/>
                  </a:cubicBez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0"/>
            <p:cNvSpPr/>
            <p:nvPr/>
          </p:nvSpPr>
          <p:spPr>
            <a:xfrm>
              <a:off x="1405229" y="3957365"/>
              <a:ext cx="327650" cy="254510"/>
            </a:xfrm>
            <a:custGeom>
              <a:avLst/>
              <a:gdLst/>
              <a:ahLst/>
              <a:cxnLst/>
              <a:rect l="l" t="t" r="r" b="b"/>
              <a:pathLst>
                <a:path w="6536" h="5077" extrusionOk="0">
                  <a:moveTo>
                    <a:pt x="0" y="0"/>
                  </a:moveTo>
                  <a:lnTo>
                    <a:pt x="0" y="5076"/>
                  </a:lnTo>
                  <a:lnTo>
                    <a:pt x="6414" y="5076"/>
                  </a:lnTo>
                  <a:cubicBezTo>
                    <a:pt x="6536" y="3982"/>
                    <a:pt x="5198" y="4104"/>
                    <a:pt x="4499" y="3952"/>
                  </a:cubicBezTo>
                  <a:cubicBezTo>
                    <a:pt x="3162" y="3678"/>
                    <a:pt x="2189" y="2827"/>
                    <a:pt x="2189" y="1307"/>
                  </a:cubicBezTo>
                  <a:cubicBezTo>
                    <a:pt x="1855" y="1307"/>
                    <a:pt x="1520" y="1186"/>
                    <a:pt x="1247" y="973"/>
                  </a:cubicBezTo>
                  <a:cubicBezTo>
                    <a:pt x="821" y="699"/>
                    <a:pt x="456" y="213"/>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0"/>
            <p:cNvSpPr/>
            <p:nvPr/>
          </p:nvSpPr>
          <p:spPr>
            <a:xfrm>
              <a:off x="634234" y="3800408"/>
              <a:ext cx="283435" cy="411467"/>
            </a:xfrm>
            <a:custGeom>
              <a:avLst/>
              <a:gdLst/>
              <a:ahLst/>
              <a:cxnLst/>
              <a:rect l="l" t="t" r="r" b="b"/>
              <a:pathLst>
                <a:path w="5654" h="8208" extrusionOk="0">
                  <a:moveTo>
                    <a:pt x="3101" y="0"/>
                  </a:moveTo>
                  <a:lnTo>
                    <a:pt x="0" y="3861"/>
                  </a:lnTo>
                  <a:lnTo>
                    <a:pt x="4894" y="8207"/>
                  </a:lnTo>
                  <a:cubicBezTo>
                    <a:pt x="5654" y="7478"/>
                    <a:pt x="4560" y="6627"/>
                    <a:pt x="4134" y="6080"/>
                  </a:cubicBezTo>
                  <a:cubicBezTo>
                    <a:pt x="3253" y="4955"/>
                    <a:pt x="3040" y="3648"/>
                    <a:pt x="3982" y="2493"/>
                  </a:cubicBezTo>
                  <a:cubicBezTo>
                    <a:pt x="3739" y="2250"/>
                    <a:pt x="3557" y="1946"/>
                    <a:pt x="3496" y="1581"/>
                  </a:cubicBezTo>
                  <a:cubicBezTo>
                    <a:pt x="3313" y="1064"/>
                    <a:pt x="3344" y="487"/>
                    <a:pt x="31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0"/>
            <p:cNvSpPr/>
            <p:nvPr/>
          </p:nvSpPr>
          <p:spPr>
            <a:xfrm>
              <a:off x="1403725" y="4115374"/>
              <a:ext cx="329154" cy="94946"/>
            </a:xfrm>
            <a:custGeom>
              <a:avLst/>
              <a:gdLst/>
              <a:ahLst/>
              <a:cxnLst/>
              <a:rect l="l" t="t" r="r" b="b"/>
              <a:pathLst>
                <a:path w="6566" h="1894" extrusionOk="0">
                  <a:moveTo>
                    <a:pt x="136" y="0"/>
                  </a:moveTo>
                  <a:cubicBezTo>
                    <a:pt x="91" y="0"/>
                    <a:pt x="46" y="3"/>
                    <a:pt x="0" y="9"/>
                  </a:cubicBezTo>
                  <a:lnTo>
                    <a:pt x="0" y="1894"/>
                  </a:lnTo>
                  <a:lnTo>
                    <a:pt x="6444" y="1894"/>
                  </a:lnTo>
                  <a:cubicBezTo>
                    <a:pt x="6566" y="830"/>
                    <a:pt x="5228" y="952"/>
                    <a:pt x="4529" y="800"/>
                  </a:cubicBezTo>
                  <a:cubicBezTo>
                    <a:pt x="4225" y="739"/>
                    <a:pt x="3891" y="648"/>
                    <a:pt x="3587" y="496"/>
                  </a:cubicBezTo>
                  <a:cubicBezTo>
                    <a:pt x="3465" y="587"/>
                    <a:pt x="3313" y="678"/>
                    <a:pt x="3161" y="739"/>
                  </a:cubicBezTo>
                  <a:cubicBezTo>
                    <a:pt x="2940" y="849"/>
                    <a:pt x="2695" y="902"/>
                    <a:pt x="2446" y="902"/>
                  </a:cubicBezTo>
                  <a:cubicBezTo>
                    <a:pt x="2215" y="902"/>
                    <a:pt x="1982" y="857"/>
                    <a:pt x="1763" y="769"/>
                  </a:cubicBezTo>
                  <a:cubicBezTo>
                    <a:pt x="1197" y="543"/>
                    <a:pt x="736" y="0"/>
                    <a:pt x="136" y="0"/>
                  </a:cubicBezTo>
                  <a:close/>
                </a:path>
              </a:pathLst>
            </a:custGeom>
            <a:solidFill>
              <a:srgbClr val="EDE4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0"/>
            <p:cNvSpPr/>
            <p:nvPr/>
          </p:nvSpPr>
          <p:spPr>
            <a:xfrm>
              <a:off x="638046" y="3928418"/>
              <a:ext cx="283435" cy="278873"/>
            </a:xfrm>
            <a:custGeom>
              <a:avLst/>
              <a:gdLst/>
              <a:ahLst/>
              <a:cxnLst/>
              <a:rect l="l" t="t" r="r" b="b"/>
              <a:pathLst>
                <a:path w="5654" h="5563" extrusionOk="0">
                  <a:moveTo>
                    <a:pt x="942" y="0"/>
                  </a:moveTo>
                  <a:lnTo>
                    <a:pt x="0" y="1186"/>
                  </a:lnTo>
                  <a:lnTo>
                    <a:pt x="4924" y="5563"/>
                  </a:lnTo>
                  <a:cubicBezTo>
                    <a:pt x="5654" y="4803"/>
                    <a:pt x="4560" y="3982"/>
                    <a:pt x="4134" y="3405"/>
                  </a:cubicBezTo>
                  <a:cubicBezTo>
                    <a:pt x="4012" y="3253"/>
                    <a:pt x="3891" y="3070"/>
                    <a:pt x="3769" y="2888"/>
                  </a:cubicBezTo>
                  <a:cubicBezTo>
                    <a:pt x="3619" y="2978"/>
                    <a:pt x="3449" y="3022"/>
                    <a:pt x="3280" y="3022"/>
                  </a:cubicBezTo>
                  <a:cubicBezTo>
                    <a:pt x="2936" y="3022"/>
                    <a:pt x="2595" y="2839"/>
                    <a:pt x="2432" y="2493"/>
                  </a:cubicBezTo>
                  <a:cubicBezTo>
                    <a:pt x="1885" y="1702"/>
                    <a:pt x="1946" y="365"/>
                    <a:pt x="942" y="0"/>
                  </a:cubicBezTo>
                  <a:close/>
                </a:path>
              </a:pathLst>
            </a:custGeom>
            <a:solidFill>
              <a:srgbClr val="EDE4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682960" y="2925492"/>
              <a:ext cx="463301" cy="1080652"/>
            </a:xfrm>
            <a:custGeom>
              <a:avLst/>
              <a:gdLst/>
              <a:ahLst/>
              <a:cxnLst/>
              <a:rect l="l" t="t" r="r" b="b"/>
              <a:pathLst>
                <a:path w="9242" h="21557" extrusionOk="0">
                  <a:moveTo>
                    <a:pt x="6695" y="0"/>
                  </a:moveTo>
                  <a:cubicBezTo>
                    <a:pt x="6114" y="0"/>
                    <a:pt x="5425" y="223"/>
                    <a:pt x="4621" y="705"/>
                  </a:cubicBezTo>
                  <a:cubicBezTo>
                    <a:pt x="3010" y="1678"/>
                    <a:pt x="3740" y="6937"/>
                    <a:pt x="3740" y="8608"/>
                  </a:cubicBezTo>
                  <a:cubicBezTo>
                    <a:pt x="3740" y="11465"/>
                    <a:pt x="3405" y="13806"/>
                    <a:pt x="2037" y="16298"/>
                  </a:cubicBezTo>
                  <a:cubicBezTo>
                    <a:pt x="1460" y="17362"/>
                    <a:pt x="852" y="18487"/>
                    <a:pt x="1" y="19247"/>
                  </a:cubicBezTo>
                  <a:cubicBezTo>
                    <a:pt x="1004" y="20189"/>
                    <a:pt x="2372" y="20584"/>
                    <a:pt x="3436" y="21557"/>
                  </a:cubicBezTo>
                  <a:cubicBezTo>
                    <a:pt x="5654" y="18456"/>
                    <a:pt x="7539" y="15265"/>
                    <a:pt x="8451" y="11465"/>
                  </a:cubicBezTo>
                  <a:cubicBezTo>
                    <a:pt x="8998" y="9155"/>
                    <a:pt x="9241" y="6754"/>
                    <a:pt x="9150" y="4383"/>
                  </a:cubicBezTo>
                  <a:cubicBezTo>
                    <a:pt x="9083" y="1723"/>
                    <a:pt x="8309" y="0"/>
                    <a:pt x="6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1002938" y="2902934"/>
              <a:ext cx="542507" cy="1145872"/>
            </a:xfrm>
            <a:custGeom>
              <a:avLst/>
              <a:gdLst/>
              <a:ahLst/>
              <a:cxnLst/>
              <a:rect l="l" t="t" r="r" b="b"/>
              <a:pathLst>
                <a:path w="10822" h="22858" extrusionOk="0">
                  <a:moveTo>
                    <a:pt x="1" y="0"/>
                  </a:moveTo>
                  <a:lnTo>
                    <a:pt x="7296" y="22858"/>
                  </a:lnTo>
                  <a:lnTo>
                    <a:pt x="10822" y="22858"/>
                  </a:lnTo>
                  <a:lnTo>
                    <a:pt x="68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1191927" y="2130382"/>
              <a:ext cx="758868" cy="393220"/>
            </a:xfrm>
            <a:custGeom>
              <a:avLst/>
              <a:gdLst/>
              <a:ahLst/>
              <a:cxnLst/>
              <a:rect l="l" t="t" r="r" b="b"/>
              <a:pathLst>
                <a:path w="15138" h="7844" extrusionOk="0">
                  <a:moveTo>
                    <a:pt x="13313" y="1"/>
                  </a:moveTo>
                  <a:cubicBezTo>
                    <a:pt x="12432" y="548"/>
                    <a:pt x="11702" y="1460"/>
                    <a:pt x="10699" y="1855"/>
                  </a:cubicBezTo>
                  <a:cubicBezTo>
                    <a:pt x="10005" y="2106"/>
                    <a:pt x="9301" y="2204"/>
                    <a:pt x="8592" y="2204"/>
                  </a:cubicBezTo>
                  <a:cubicBezTo>
                    <a:pt x="7070" y="2204"/>
                    <a:pt x="5527" y="1752"/>
                    <a:pt x="4012" y="1399"/>
                  </a:cubicBezTo>
                  <a:cubicBezTo>
                    <a:pt x="3465" y="1277"/>
                    <a:pt x="2948" y="1156"/>
                    <a:pt x="2432" y="1065"/>
                  </a:cubicBezTo>
                  <a:cubicBezTo>
                    <a:pt x="2265" y="1034"/>
                    <a:pt x="2105" y="1019"/>
                    <a:pt x="1945" y="1019"/>
                  </a:cubicBezTo>
                  <a:cubicBezTo>
                    <a:pt x="1786" y="1019"/>
                    <a:pt x="1626" y="1034"/>
                    <a:pt x="1459" y="1065"/>
                  </a:cubicBezTo>
                  <a:cubicBezTo>
                    <a:pt x="1064" y="1126"/>
                    <a:pt x="699" y="1369"/>
                    <a:pt x="426" y="1703"/>
                  </a:cubicBezTo>
                  <a:cubicBezTo>
                    <a:pt x="30" y="2281"/>
                    <a:pt x="0" y="3192"/>
                    <a:pt x="486" y="4195"/>
                  </a:cubicBezTo>
                  <a:cubicBezTo>
                    <a:pt x="912" y="4986"/>
                    <a:pt x="1550" y="5685"/>
                    <a:pt x="2310" y="6171"/>
                  </a:cubicBezTo>
                  <a:cubicBezTo>
                    <a:pt x="2644" y="6414"/>
                    <a:pt x="3009" y="6658"/>
                    <a:pt x="3404" y="6840"/>
                  </a:cubicBezTo>
                  <a:cubicBezTo>
                    <a:pt x="3526" y="6901"/>
                    <a:pt x="3648" y="6961"/>
                    <a:pt x="3799" y="7022"/>
                  </a:cubicBezTo>
                  <a:lnTo>
                    <a:pt x="3951" y="7083"/>
                  </a:lnTo>
                  <a:cubicBezTo>
                    <a:pt x="4681" y="7417"/>
                    <a:pt x="5471" y="7630"/>
                    <a:pt x="6292" y="7752"/>
                  </a:cubicBezTo>
                  <a:cubicBezTo>
                    <a:pt x="6681" y="7813"/>
                    <a:pt x="7070" y="7843"/>
                    <a:pt x="7456" y="7843"/>
                  </a:cubicBezTo>
                  <a:cubicBezTo>
                    <a:pt x="9941" y="7843"/>
                    <a:pt x="12314" y="6604"/>
                    <a:pt x="13708" y="4499"/>
                  </a:cubicBezTo>
                  <a:cubicBezTo>
                    <a:pt x="14195" y="3770"/>
                    <a:pt x="14377" y="2797"/>
                    <a:pt x="15137" y="2341"/>
                  </a:cubicBezTo>
                  <a:cubicBezTo>
                    <a:pt x="14894" y="2037"/>
                    <a:pt x="14681" y="1764"/>
                    <a:pt x="14438" y="1460"/>
                  </a:cubicBezTo>
                  <a:cubicBezTo>
                    <a:pt x="14195" y="1186"/>
                    <a:pt x="13982" y="913"/>
                    <a:pt x="13769" y="609"/>
                  </a:cubicBezTo>
                  <a:cubicBezTo>
                    <a:pt x="13617" y="426"/>
                    <a:pt x="13465" y="214"/>
                    <a:pt x="13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1865370" y="2042906"/>
              <a:ext cx="158561" cy="178964"/>
            </a:xfrm>
            <a:custGeom>
              <a:avLst/>
              <a:gdLst/>
              <a:ahLst/>
              <a:cxnLst/>
              <a:rect l="l" t="t" r="r" b="b"/>
              <a:pathLst>
                <a:path w="3163" h="3570" extrusionOk="0">
                  <a:moveTo>
                    <a:pt x="1571" y="0"/>
                  </a:moveTo>
                  <a:cubicBezTo>
                    <a:pt x="1477" y="0"/>
                    <a:pt x="1415" y="195"/>
                    <a:pt x="1369" y="287"/>
                  </a:cubicBezTo>
                  <a:cubicBezTo>
                    <a:pt x="1247" y="804"/>
                    <a:pt x="1034" y="1290"/>
                    <a:pt x="791" y="1746"/>
                  </a:cubicBezTo>
                  <a:cubicBezTo>
                    <a:pt x="639" y="1959"/>
                    <a:pt x="487" y="2171"/>
                    <a:pt x="335" y="2354"/>
                  </a:cubicBezTo>
                  <a:cubicBezTo>
                    <a:pt x="214" y="2445"/>
                    <a:pt x="92" y="2567"/>
                    <a:pt x="31" y="2719"/>
                  </a:cubicBezTo>
                  <a:cubicBezTo>
                    <a:pt x="1" y="3022"/>
                    <a:pt x="214" y="3326"/>
                    <a:pt x="700" y="3570"/>
                  </a:cubicBezTo>
                  <a:cubicBezTo>
                    <a:pt x="882" y="3296"/>
                    <a:pt x="1156" y="3114"/>
                    <a:pt x="1460" y="3022"/>
                  </a:cubicBezTo>
                  <a:cubicBezTo>
                    <a:pt x="1946" y="2901"/>
                    <a:pt x="2402" y="2658"/>
                    <a:pt x="2767" y="2354"/>
                  </a:cubicBezTo>
                  <a:cubicBezTo>
                    <a:pt x="2980" y="2171"/>
                    <a:pt x="3132" y="1928"/>
                    <a:pt x="3162" y="1655"/>
                  </a:cubicBezTo>
                  <a:cubicBezTo>
                    <a:pt x="3162" y="1320"/>
                    <a:pt x="2919" y="1047"/>
                    <a:pt x="2615" y="1016"/>
                  </a:cubicBezTo>
                  <a:cubicBezTo>
                    <a:pt x="2129" y="1016"/>
                    <a:pt x="2037" y="1412"/>
                    <a:pt x="1673" y="1563"/>
                  </a:cubicBezTo>
                  <a:cubicBezTo>
                    <a:pt x="1621" y="1588"/>
                    <a:pt x="1580" y="1598"/>
                    <a:pt x="1547" y="1598"/>
                  </a:cubicBezTo>
                  <a:cubicBezTo>
                    <a:pt x="1295" y="1598"/>
                    <a:pt x="1585" y="938"/>
                    <a:pt x="1612" y="804"/>
                  </a:cubicBezTo>
                  <a:cubicBezTo>
                    <a:pt x="1642" y="652"/>
                    <a:pt x="1764" y="226"/>
                    <a:pt x="1673" y="74"/>
                  </a:cubicBezTo>
                  <a:cubicBezTo>
                    <a:pt x="1635" y="22"/>
                    <a:pt x="1601" y="0"/>
                    <a:pt x="15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0"/>
            <p:cNvSpPr/>
            <p:nvPr/>
          </p:nvSpPr>
          <p:spPr>
            <a:xfrm>
              <a:off x="1958360" y="2040399"/>
              <a:ext cx="97553" cy="86675"/>
            </a:xfrm>
            <a:custGeom>
              <a:avLst/>
              <a:gdLst/>
              <a:ahLst/>
              <a:cxnLst/>
              <a:rect l="l" t="t" r="r" b="b"/>
              <a:pathLst>
                <a:path w="1946" h="1729" extrusionOk="0">
                  <a:moveTo>
                    <a:pt x="1712" y="0"/>
                  </a:moveTo>
                  <a:cubicBezTo>
                    <a:pt x="1583" y="0"/>
                    <a:pt x="1333" y="252"/>
                    <a:pt x="1246" y="367"/>
                  </a:cubicBezTo>
                  <a:cubicBezTo>
                    <a:pt x="1064" y="550"/>
                    <a:pt x="912" y="702"/>
                    <a:pt x="699" y="884"/>
                  </a:cubicBezTo>
                  <a:cubicBezTo>
                    <a:pt x="486" y="1066"/>
                    <a:pt x="0" y="1492"/>
                    <a:pt x="0" y="1644"/>
                  </a:cubicBezTo>
                  <a:cubicBezTo>
                    <a:pt x="0" y="1704"/>
                    <a:pt x="24" y="1729"/>
                    <a:pt x="63" y="1729"/>
                  </a:cubicBezTo>
                  <a:cubicBezTo>
                    <a:pt x="221" y="1729"/>
                    <a:pt x="626" y="1328"/>
                    <a:pt x="699" y="1279"/>
                  </a:cubicBezTo>
                  <a:cubicBezTo>
                    <a:pt x="851" y="1127"/>
                    <a:pt x="1945" y="94"/>
                    <a:pt x="1733" y="3"/>
                  </a:cubicBezTo>
                  <a:cubicBezTo>
                    <a:pt x="1726" y="1"/>
                    <a:pt x="1720" y="0"/>
                    <a:pt x="17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0"/>
            <p:cNvSpPr/>
            <p:nvPr/>
          </p:nvSpPr>
          <p:spPr>
            <a:xfrm>
              <a:off x="1972046" y="2052581"/>
              <a:ext cx="99107" cy="86675"/>
            </a:xfrm>
            <a:custGeom>
              <a:avLst/>
              <a:gdLst/>
              <a:ahLst/>
              <a:cxnLst/>
              <a:rect l="l" t="t" r="r" b="b"/>
              <a:pathLst>
                <a:path w="1977" h="1729" extrusionOk="0">
                  <a:moveTo>
                    <a:pt x="1743" y="0"/>
                  </a:moveTo>
                  <a:cubicBezTo>
                    <a:pt x="1614" y="0"/>
                    <a:pt x="1364" y="251"/>
                    <a:pt x="1277" y="337"/>
                  </a:cubicBezTo>
                  <a:cubicBezTo>
                    <a:pt x="1095" y="519"/>
                    <a:pt x="913" y="702"/>
                    <a:pt x="700" y="884"/>
                  </a:cubicBezTo>
                  <a:cubicBezTo>
                    <a:pt x="487" y="1067"/>
                    <a:pt x="1" y="1492"/>
                    <a:pt x="1" y="1644"/>
                  </a:cubicBezTo>
                  <a:cubicBezTo>
                    <a:pt x="7" y="1704"/>
                    <a:pt x="37" y="1729"/>
                    <a:pt x="81" y="1729"/>
                  </a:cubicBezTo>
                  <a:cubicBezTo>
                    <a:pt x="261" y="1729"/>
                    <a:pt x="681" y="1328"/>
                    <a:pt x="730" y="1279"/>
                  </a:cubicBezTo>
                  <a:cubicBezTo>
                    <a:pt x="882" y="1127"/>
                    <a:pt x="1976" y="94"/>
                    <a:pt x="1764" y="3"/>
                  </a:cubicBezTo>
                  <a:cubicBezTo>
                    <a:pt x="1757" y="1"/>
                    <a:pt x="1750" y="0"/>
                    <a:pt x="17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a:off x="1981219" y="2067820"/>
              <a:ext cx="103619" cy="80759"/>
            </a:xfrm>
            <a:custGeom>
              <a:avLst/>
              <a:gdLst/>
              <a:ahLst/>
              <a:cxnLst/>
              <a:rect l="l" t="t" r="r" b="b"/>
              <a:pathLst>
                <a:path w="2067" h="1611" extrusionOk="0">
                  <a:moveTo>
                    <a:pt x="1831" y="0"/>
                  </a:moveTo>
                  <a:cubicBezTo>
                    <a:pt x="1701" y="0"/>
                    <a:pt x="1452" y="221"/>
                    <a:pt x="1337" y="307"/>
                  </a:cubicBezTo>
                  <a:cubicBezTo>
                    <a:pt x="1155" y="489"/>
                    <a:pt x="1003" y="641"/>
                    <a:pt x="760" y="793"/>
                  </a:cubicBezTo>
                  <a:cubicBezTo>
                    <a:pt x="517" y="975"/>
                    <a:pt x="0" y="1370"/>
                    <a:pt x="0" y="1522"/>
                  </a:cubicBezTo>
                  <a:cubicBezTo>
                    <a:pt x="0" y="1585"/>
                    <a:pt x="28" y="1610"/>
                    <a:pt x="74" y="1610"/>
                  </a:cubicBezTo>
                  <a:cubicBezTo>
                    <a:pt x="251" y="1610"/>
                    <a:pt x="688" y="1236"/>
                    <a:pt x="760" y="1188"/>
                  </a:cubicBezTo>
                  <a:cubicBezTo>
                    <a:pt x="912" y="1066"/>
                    <a:pt x="2067" y="124"/>
                    <a:pt x="1854" y="3"/>
                  </a:cubicBezTo>
                  <a:cubicBezTo>
                    <a:pt x="1847" y="1"/>
                    <a:pt x="1839" y="0"/>
                    <a:pt x="18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1982723" y="2094890"/>
              <a:ext cx="108231" cy="73240"/>
            </a:xfrm>
            <a:custGeom>
              <a:avLst/>
              <a:gdLst/>
              <a:ahLst/>
              <a:cxnLst/>
              <a:rect l="l" t="t" r="r" b="b"/>
              <a:pathLst>
                <a:path w="2159" h="1461" extrusionOk="0">
                  <a:moveTo>
                    <a:pt x="1909" y="0"/>
                  </a:moveTo>
                  <a:cubicBezTo>
                    <a:pt x="1791" y="0"/>
                    <a:pt x="1537" y="202"/>
                    <a:pt x="1429" y="283"/>
                  </a:cubicBezTo>
                  <a:cubicBezTo>
                    <a:pt x="1216" y="435"/>
                    <a:pt x="1034" y="587"/>
                    <a:pt x="821" y="739"/>
                  </a:cubicBezTo>
                  <a:cubicBezTo>
                    <a:pt x="578" y="891"/>
                    <a:pt x="0" y="1226"/>
                    <a:pt x="0" y="1378"/>
                  </a:cubicBezTo>
                  <a:cubicBezTo>
                    <a:pt x="0" y="1437"/>
                    <a:pt x="33" y="1460"/>
                    <a:pt x="85" y="1460"/>
                  </a:cubicBezTo>
                  <a:cubicBezTo>
                    <a:pt x="273" y="1460"/>
                    <a:pt x="713" y="1152"/>
                    <a:pt x="760" y="1104"/>
                  </a:cubicBezTo>
                  <a:cubicBezTo>
                    <a:pt x="943" y="982"/>
                    <a:pt x="2158" y="131"/>
                    <a:pt x="1946" y="10"/>
                  </a:cubicBezTo>
                  <a:cubicBezTo>
                    <a:pt x="1936" y="3"/>
                    <a:pt x="1923" y="0"/>
                    <a:pt x="1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452915" y="2116797"/>
              <a:ext cx="116853" cy="177861"/>
            </a:xfrm>
            <a:custGeom>
              <a:avLst/>
              <a:gdLst/>
              <a:ahLst/>
              <a:cxnLst/>
              <a:rect l="l" t="t" r="r" b="b"/>
              <a:pathLst>
                <a:path w="2331" h="3548" extrusionOk="0">
                  <a:moveTo>
                    <a:pt x="2213" y="1"/>
                  </a:moveTo>
                  <a:cubicBezTo>
                    <a:pt x="2190" y="1"/>
                    <a:pt x="2162" y="9"/>
                    <a:pt x="2128" y="29"/>
                  </a:cubicBezTo>
                  <a:cubicBezTo>
                    <a:pt x="1976" y="89"/>
                    <a:pt x="1854" y="515"/>
                    <a:pt x="1824" y="667"/>
                  </a:cubicBezTo>
                  <a:cubicBezTo>
                    <a:pt x="1799" y="790"/>
                    <a:pt x="1755" y="1390"/>
                    <a:pt x="1578" y="1390"/>
                  </a:cubicBezTo>
                  <a:cubicBezTo>
                    <a:pt x="1536" y="1390"/>
                    <a:pt x="1487" y="1356"/>
                    <a:pt x="1429" y="1275"/>
                  </a:cubicBezTo>
                  <a:cubicBezTo>
                    <a:pt x="1186" y="971"/>
                    <a:pt x="1277" y="576"/>
                    <a:pt x="882" y="363"/>
                  </a:cubicBezTo>
                  <a:cubicBezTo>
                    <a:pt x="791" y="318"/>
                    <a:pt x="698" y="297"/>
                    <a:pt x="609" y="297"/>
                  </a:cubicBezTo>
                  <a:cubicBezTo>
                    <a:pt x="398" y="297"/>
                    <a:pt x="207" y="414"/>
                    <a:pt x="122" y="606"/>
                  </a:cubicBezTo>
                  <a:cubicBezTo>
                    <a:pt x="0" y="849"/>
                    <a:pt x="0" y="1153"/>
                    <a:pt x="122" y="1397"/>
                  </a:cubicBezTo>
                  <a:cubicBezTo>
                    <a:pt x="304" y="1883"/>
                    <a:pt x="578" y="2308"/>
                    <a:pt x="942" y="2673"/>
                  </a:cubicBezTo>
                  <a:cubicBezTo>
                    <a:pt x="1186" y="2886"/>
                    <a:pt x="1307" y="3190"/>
                    <a:pt x="1368" y="3524"/>
                  </a:cubicBezTo>
                  <a:cubicBezTo>
                    <a:pt x="1454" y="3540"/>
                    <a:pt x="1536" y="3548"/>
                    <a:pt x="1614" y="3548"/>
                  </a:cubicBezTo>
                  <a:cubicBezTo>
                    <a:pt x="1974" y="3548"/>
                    <a:pt x="2230" y="3385"/>
                    <a:pt x="2280" y="3159"/>
                  </a:cubicBezTo>
                  <a:cubicBezTo>
                    <a:pt x="2310" y="3007"/>
                    <a:pt x="2280" y="2825"/>
                    <a:pt x="2219" y="2673"/>
                  </a:cubicBezTo>
                  <a:cubicBezTo>
                    <a:pt x="2158" y="2430"/>
                    <a:pt x="2128" y="2187"/>
                    <a:pt x="2097" y="1913"/>
                  </a:cubicBezTo>
                  <a:cubicBezTo>
                    <a:pt x="2097" y="1397"/>
                    <a:pt x="2158" y="849"/>
                    <a:pt x="2280" y="333"/>
                  </a:cubicBezTo>
                  <a:cubicBezTo>
                    <a:pt x="2305" y="231"/>
                    <a:pt x="2331" y="1"/>
                    <a:pt x="2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468655" y="2063309"/>
              <a:ext cx="52837" cy="118608"/>
            </a:xfrm>
            <a:custGeom>
              <a:avLst/>
              <a:gdLst/>
              <a:ahLst/>
              <a:cxnLst/>
              <a:rect l="l" t="t" r="r" b="b"/>
              <a:pathLst>
                <a:path w="1054" h="2366" extrusionOk="0">
                  <a:moveTo>
                    <a:pt x="196" y="1"/>
                  </a:moveTo>
                  <a:cubicBezTo>
                    <a:pt x="0" y="1"/>
                    <a:pt x="477" y="1432"/>
                    <a:pt x="507" y="1612"/>
                  </a:cubicBezTo>
                  <a:cubicBezTo>
                    <a:pt x="533" y="1717"/>
                    <a:pt x="740" y="2365"/>
                    <a:pt x="894" y="2365"/>
                  </a:cubicBezTo>
                  <a:cubicBezTo>
                    <a:pt x="919" y="2365"/>
                    <a:pt x="942" y="2349"/>
                    <a:pt x="963" y="2312"/>
                  </a:cubicBezTo>
                  <a:cubicBezTo>
                    <a:pt x="1054" y="2190"/>
                    <a:pt x="811" y="1552"/>
                    <a:pt x="720" y="1308"/>
                  </a:cubicBezTo>
                  <a:cubicBezTo>
                    <a:pt x="598" y="1035"/>
                    <a:pt x="568" y="792"/>
                    <a:pt x="476" y="549"/>
                  </a:cubicBezTo>
                  <a:cubicBezTo>
                    <a:pt x="446" y="397"/>
                    <a:pt x="324" y="32"/>
                    <a:pt x="203" y="1"/>
                  </a:cubicBezTo>
                  <a:cubicBezTo>
                    <a:pt x="201" y="1"/>
                    <a:pt x="199" y="1"/>
                    <a:pt x="1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449305" y="2066316"/>
              <a:ext cx="52386" cy="118106"/>
            </a:xfrm>
            <a:custGeom>
              <a:avLst/>
              <a:gdLst/>
              <a:ahLst/>
              <a:cxnLst/>
              <a:rect l="l" t="t" r="r" b="b"/>
              <a:pathLst>
                <a:path w="1045" h="2356" extrusionOk="0">
                  <a:moveTo>
                    <a:pt x="210" y="0"/>
                  </a:moveTo>
                  <a:cubicBezTo>
                    <a:pt x="1" y="0"/>
                    <a:pt x="468" y="1405"/>
                    <a:pt x="498" y="1613"/>
                  </a:cubicBezTo>
                  <a:cubicBezTo>
                    <a:pt x="524" y="1693"/>
                    <a:pt x="737" y="2356"/>
                    <a:pt x="892" y="2356"/>
                  </a:cubicBezTo>
                  <a:cubicBezTo>
                    <a:pt x="914" y="2356"/>
                    <a:pt x="935" y="2343"/>
                    <a:pt x="954" y="2312"/>
                  </a:cubicBezTo>
                  <a:cubicBezTo>
                    <a:pt x="1045" y="2160"/>
                    <a:pt x="802" y="1552"/>
                    <a:pt x="710" y="1279"/>
                  </a:cubicBezTo>
                  <a:cubicBezTo>
                    <a:pt x="619" y="1036"/>
                    <a:pt x="558" y="793"/>
                    <a:pt x="467" y="519"/>
                  </a:cubicBezTo>
                  <a:cubicBezTo>
                    <a:pt x="437" y="397"/>
                    <a:pt x="315" y="2"/>
                    <a:pt x="224" y="2"/>
                  </a:cubicBezTo>
                  <a:cubicBezTo>
                    <a:pt x="219" y="1"/>
                    <a:pt x="214" y="0"/>
                    <a:pt x="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a:off x="429103" y="2072482"/>
              <a:ext cx="60407" cy="115550"/>
            </a:xfrm>
            <a:custGeom>
              <a:avLst/>
              <a:gdLst/>
              <a:ahLst/>
              <a:cxnLst/>
              <a:rect l="l" t="t" r="r" b="b"/>
              <a:pathLst>
                <a:path w="1205" h="2305" extrusionOk="0">
                  <a:moveTo>
                    <a:pt x="225" y="0"/>
                  </a:moveTo>
                  <a:cubicBezTo>
                    <a:pt x="1" y="0"/>
                    <a:pt x="567" y="1401"/>
                    <a:pt x="627" y="1581"/>
                  </a:cubicBezTo>
                  <a:cubicBezTo>
                    <a:pt x="653" y="1660"/>
                    <a:pt x="906" y="2304"/>
                    <a:pt x="1072" y="2304"/>
                  </a:cubicBezTo>
                  <a:cubicBezTo>
                    <a:pt x="1099" y="2304"/>
                    <a:pt x="1123" y="2288"/>
                    <a:pt x="1144" y="2250"/>
                  </a:cubicBezTo>
                  <a:cubicBezTo>
                    <a:pt x="1205" y="2098"/>
                    <a:pt x="931" y="1490"/>
                    <a:pt x="809" y="1247"/>
                  </a:cubicBezTo>
                  <a:cubicBezTo>
                    <a:pt x="688" y="1004"/>
                    <a:pt x="627" y="761"/>
                    <a:pt x="536" y="518"/>
                  </a:cubicBezTo>
                  <a:cubicBezTo>
                    <a:pt x="475" y="366"/>
                    <a:pt x="354" y="1"/>
                    <a:pt x="232" y="1"/>
                  </a:cubicBezTo>
                  <a:cubicBezTo>
                    <a:pt x="229" y="1"/>
                    <a:pt x="227" y="0"/>
                    <a:pt x="2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410254" y="2090780"/>
              <a:ext cx="68578" cy="112642"/>
            </a:xfrm>
            <a:custGeom>
              <a:avLst/>
              <a:gdLst/>
              <a:ahLst/>
              <a:cxnLst/>
              <a:rect l="l" t="t" r="r" b="b"/>
              <a:pathLst>
                <a:path w="1368" h="2247" extrusionOk="0">
                  <a:moveTo>
                    <a:pt x="243" y="1"/>
                  </a:moveTo>
                  <a:cubicBezTo>
                    <a:pt x="0" y="1"/>
                    <a:pt x="669" y="1368"/>
                    <a:pt x="760" y="1581"/>
                  </a:cubicBezTo>
                  <a:cubicBezTo>
                    <a:pt x="786" y="1659"/>
                    <a:pt x="1055" y="2246"/>
                    <a:pt x="1209" y="2246"/>
                  </a:cubicBezTo>
                  <a:cubicBezTo>
                    <a:pt x="1236" y="2246"/>
                    <a:pt x="1259" y="2229"/>
                    <a:pt x="1277" y="2189"/>
                  </a:cubicBezTo>
                  <a:cubicBezTo>
                    <a:pt x="1368" y="2067"/>
                    <a:pt x="1033" y="1460"/>
                    <a:pt x="912" y="1216"/>
                  </a:cubicBezTo>
                  <a:cubicBezTo>
                    <a:pt x="790" y="973"/>
                    <a:pt x="699" y="760"/>
                    <a:pt x="578" y="517"/>
                  </a:cubicBezTo>
                  <a:cubicBezTo>
                    <a:pt x="517" y="365"/>
                    <a:pt x="365" y="1"/>
                    <a:pt x="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494021" y="2183520"/>
              <a:ext cx="534887" cy="411668"/>
            </a:xfrm>
            <a:custGeom>
              <a:avLst/>
              <a:gdLst/>
              <a:ahLst/>
              <a:cxnLst/>
              <a:rect l="l" t="t" r="r" b="b"/>
              <a:pathLst>
                <a:path w="10670" h="8212" extrusionOk="0">
                  <a:moveTo>
                    <a:pt x="8658" y="1"/>
                  </a:moveTo>
                  <a:cubicBezTo>
                    <a:pt x="7525" y="1"/>
                    <a:pt x="6402" y="613"/>
                    <a:pt x="5472" y="1281"/>
                  </a:cubicBezTo>
                  <a:cubicBezTo>
                    <a:pt x="4834" y="1707"/>
                    <a:pt x="4165" y="2102"/>
                    <a:pt x="3527" y="2528"/>
                  </a:cubicBezTo>
                  <a:cubicBezTo>
                    <a:pt x="3344" y="2740"/>
                    <a:pt x="3101" y="2953"/>
                    <a:pt x="2888" y="3105"/>
                  </a:cubicBezTo>
                  <a:cubicBezTo>
                    <a:pt x="2554" y="2467"/>
                    <a:pt x="1946" y="1980"/>
                    <a:pt x="1612" y="1312"/>
                  </a:cubicBezTo>
                  <a:lnTo>
                    <a:pt x="1" y="1312"/>
                  </a:lnTo>
                  <a:cubicBezTo>
                    <a:pt x="153" y="2011"/>
                    <a:pt x="31" y="2710"/>
                    <a:pt x="153" y="3439"/>
                  </a:cubicBezTo>
                  <a:cubicBezTo>
                    <a:pt x="244" y="4382"/>
                    <a:pt x="518" y="5324"/>
                    <a:pt x="943" y="6205"/>
                  </a:cubicBezTo>
                  <a:cubicBezTo>
                    <a:pt x="1642" y="7452"/>
                    <a:pt x="2949" y="8212"/>
                    <a:pt x="4378" y="8212"/>
                  </a:cubicBezTo>
                  <a:cubicBezTo>
                    <a:pt x="6475" y="8212"/>
                    <a:pt x="8268" y="6874"/>
                    <a:pt x="9423" y="5142"/>
                  </a:cubicBezTo>
                  <a:cubicBezTo>
                    <a:pt x="10275" y="3865"/>
                    <a:pt x="10670" y="126"/>
                    <a:pt x="8816" y="5"/>
                  </a:cubicBezTo>
                  <a:cubicBezTo>
                    <a:pt x="8763" y="2"/>
                    <a:pt x="8710" y="1"/>
                    <a:pt x="8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783520" y="2089226"/>
              <a:ext cx="633944" cy="975279"/>
            </a:xfrm>
            <a:custGeom>
              <a:avLst/>
              <a:gdLst/>
              <a:ahLst/>
              <a:cxnLst/>
              <a:rect l="l" t="t" r="r" b="b"/>
              <a:pathLst>
                <a:path w="12646" h="19455" extrusionOk="0">
                  <a:moveTo>
                    <a:pt x="6729" y="0"/>
                  </a:moveTo>
                  <a:cubicBezTo>
                    <a:pt x="6514" y="0"/>
                    <a:pt x="6288" y="20"/>
                    <a:pt x="6050" y="62"/>
                  </a:cubicBezTo>
                  <a:cubicBezTo>
                    <a:pt x="5381" y="153"/>
                    <a:pt x="4743" y="427"/>
                    <a:pt x="4196" y="822"/>
                  </a:cubicBezTo>
                  <a:cubicBezTo>
                    <a:pt x="3770" y="1126"/>
                    <a:pt x="3405" y="1491"/>
                    <a:pt x="3101" y="1886"/>
                  </a:cubicBezTo>
                  <a:cubicBezTo>
                    <a:pt x="2585" y="2615"/>
                    <a:pt x="2220" y="3375"/>
                    <a:pt x="1946" y="4226"/>
                  </a:cubicBezTo>
                  <a:cubicBezTo>
                    <a:pt x="1399" y="5928"/>
                    <a:pt x="1217" y="7843"/>
                    <a:pt x="1004" y="9515"/>
                  </a:cubicBezTo>
                  <a:cubicBezTo>
                    <a:pt x="974" y="9697"/>
                    <a:pt x="943" y="9880"/>
                    <a:pt x="913" y="10062"/>
                  </a:cubicBezTo>
                  <a:cubicBezTo>
                    <a:pt x="579" y="12159"/>
                    <a:pt x="1" y="14713"/>
                    <a:pt x="427" y="16840"/>
                  </a:cubicBezTo>
                  <a:cubicBezTo>
                    <a:pt x="609" y="17783"/>
                    <a:pt x="1065" y="18634"/>
                    <a:pt x="1703" y="19363"/>
                  </a:cubicBezTo>
                  <a:cubicBezTo>
                    <a:pt x="1734" y="19394"/>
                    <a:pt x="1734" y="19424"/>
                    <a:pt x="1794" y="19454"/>
                  </a:cubicBezTo>
                  <a:cubicBezTo>
                    <a:pt x="5199" y="18421"/>
                    <a:pt x="8633" y="17418"/>
                    <a:pt x="12098" y="16688"/>
                  </a:cubicBezTo>
                  <a:cubicBezTo>
                    <a:pt x="12646" y="15381"/>
                    <a:pt x="12615" y="12980"/>
                    <a:pt x="12554" y="12129"/>
                  </a:cubicBezTo>
                  <a:cubicBezTo>
                    <a:pt x="12463" y="11187"/>
                    <a:pt x="12281" y="10244"/>
                    <a:pt x="12038" y="9333"/>
                  </a:cubicBezTo>
                  <a:cubicBezTo>
                    <a:pt x="11886" y="8786"/>
                    <a:pt x="11703" y="8208"/>
                    <a:pt x="11551" y="7661"/>
                  </a:cubicBezTo>
                  <a:lnTo>
                    <a:pt x="11491" y="7509"/>
                  </a:lnTo>
                  <a:cubicBezTo>
                    <a:pt x="11399" y="7235"/>
                    <a:pt x="11339" y="6962"/>
                    <a:pt x="11247" y="6719"/>
                  </a:cubicBezTo>
                  <a:cubicBezTo>
                    <a:pt x="10943" y="5685"/>
                    <a:pt x="10670" y="4439"/>
                    <a:pt x="10244" y="3254"/>
                  </a:cubicBezTo>
                  <a:cubicBezTo>
                    <a:pt x="10062" y="2767"/>
                    <a:pt x="9849" y="2311"/>
                    <a:pt x="9606" y="1886"/>
                  </a:cubicBezTo>
                  <a:cubicBezTo>
                    <a:pt x="8977" y="785"/>
                    <a:pt x="8076" y="0"/>
                    <a:pt x="67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716497" y="1590334"/>
              <a:ext cx="867048" cy="775611"/>
            </a:xfrm>
            <a:custGeom>
              <a:avLst/>
              <a:gdLst/>
              <a:ahLst/>
              <a:cxnLst/>
              <a:rect l="l" t="t" r="r" b="b"/>
              <a:pathLst>
                <a:path w="17296" h="15472" extrusionOk="0">
                  <a:moveTo>
                    <a:pt x="8991" y="1"/>
                  </a:moveTo>
                  <a:cubicBezTo>
                    <a:pt x="8514" y="1"/>
                    <a:pt x="8003" y="463"/>
                    <a:pt x="7478" y="926"/>
                  </a:cubicBezTo>
                  <a:cubicBezTo>
                    <a:pt x="6988" y="1345"/>
                    <a:pt x="6499" y="1747"/>
                    <a:pt x="5913" y="1747"/>
                  </a:cubicBezTo>
                  <a:cubicBezTo>
                    <a:pt x="5735" y="1747"/>
                    <a:pt x="5549" y="1710"/>
                    <a:pt x="5350" y="1625"/>
                  </a:cubicBezTo>
                  <a:cubicBezTo>
                    <a:pt x="4731" y="1337"/>
                    <a:pt x="3966" y="888"/>
                    <a:pt x="3232" y="888"/>
                  </a:cubicBezTo>
                  <a:cubicBezTo>
                    <a:pt x="2958" y="888"/>
                    <a:pt x="2689" y="951"/>
                    <a:pt x="2432" y="1108"/>
                  </a:cubicBezTo>
                  <a:cubicBezTo>
                    <a:pt x="1855" y="1503"/>
                    <a:pt x="1399" y="2294"/>
                    <a:pt x="1672" y="3023"/>
                  </a:cubicBezTo>
                  <a:cubicBezTo>
                    <a:pt x="2007" y="3844"/>
                    <a:pt x="3131" y="4391"/>
                    <a:pt x="2827" y="5424"/>
                  </a:cubicBezTo>
                  <a:cubicBezTo>
                    <a:pt x="2432" y="6610"/>
                    <a:pt x="1" y="7734"/>
                    <a:pt x="1004" y="9224"/>
                  </a:cubicBezTo>
                  <a:cubicBezTo>
                    <a:pt x="1490" y="9892"/>
                    <a:pt x="2341" y="10136"/>
                    <a:pt x="2645" y="10987"/>
                  </a:cubicBezTo>
                  <a:cubicBezTo>
                    <a:pt x="3010" y="12081"/>
                    <a:pt x="2767" y="13327"/>
                    <a:pt x="3587" y="14239"/>
                  </a:cubicBezTo>
                  <a:cubicBezTo>
                    <a:pt x="4291" y="15030"/>
                    <a:pt x="5550" y="15472"/>
                    <a:pt x="6688" y="15472"/>
                  </a:cubicBezTo>
                  <a:cubicBezTo>
                    <a:pt x="7124" y="15472"/>
                    <a:pt x="7542" y="15407"/>
                    <a:pt x="7903" y="15272"/>
                  </a:cubicBezTo>
                  <a:cubicBezTo>
                    <a:pt x="9150" y="14786"/>
                    <a:pt x="8785" y="13175"/>
                    <a:pt x="9818" y="12598"/>
                  </a:cubicBezTo>
                  <a:cubicBezTo>
                    <a:pt x="10054" y="12466"/>
                    <a:pt x="10242" y="12413"/>
                    <a:pt x="10402" y="12413"/>
                  </a:cubicBezTo>
                  <a:cubicBezTo>
                    <a:pt x="10945" y="12413"/>
                    <a:pt x="11167" y="13018"/>
                    <a:pt x="11825" y="13206"/>
                  </a:cubicBezTo>
                  <a:cubicBezTo>
                    <a:pt x="12014" y="13261"/>
                    <a:pt x="12188" y="13286"/>
                    <a:pt x="12348" y="13286"/>
                  </a:cubicBezTo>
                  <a:cubicBezTo>
                    <a:pt x="13423" y="13286"/>
                    <a:pt x="13857" y="12136"/>
                    <a:pt x="13831" y="11078"/>
                  </a:cubicBezTo>
                  <a:cubicBezTo>
                    <a:pt x="13800" y="10166"/>
                    <a:pt x="13253" y="9376"/>
                    <a:pt x="14165" y="8829"/>
                  </a:cubicBezTo>
                  <a:cubicBezTo>
                    <a:pt x="14434" y="8667"/>
                    <a:pt x="14675" y="8622"/>
                    <a:pt x="14901" y="8622"/>
                  </a:cubicBezTo>
                  <a:cubicBezTo>
                    <a:pt x="15183" y="8622"/>
                    <a:pt x="15439" y="8693"/>
                    <a:pt x="15691" y="8693"/>
                  </a:cubicBezTo>
                  <a:cubicBezTo>
                    <a:pt x="16034" y="8693"/>
                    <a:pt x="16369" y="8562"/>
                    <a:pt x="16749" y="7947"/>
                  </a:cubicBezTo>
                  <a:cubicBezTo>
                    <a:pt x="17265" y="7096"/>
                    <a:pt x="17296" y="5911"/>
                    <a:pt x="16566" y="5181"/>
                  </a:cubicBezTo>
                  <a:cubicBezTo>
                    <a:pt x="16179" y="4806"/>
                    <a:pt x="15779" y="4702"/>
                    <a:pt x="15369" y="4702"/>
                  </a:cubicBezTo>
                  <a:cubicBezTo>
                    <a:pt x="14859" y="4702"/>
                    <a:pt x="14334" y="4862"/>
                    <a:pt x="13800" y="4862"/>
                  </a:cubicBezTo>
                  <a:cubicBezTo>
                    <a:pt x="13649" y="4862"/>
                    <a:pt x="13497" y="4849"/>
                    <a:pt x="13344" y="4816"/>
                  </a:cubicBezTo>
                  <a:cubicBezTo>
                    <a:pt x="11642" y="4482"/>
                    <a:pt x="12736" y="3023"/>
                    <a:pt x="12676" y="1746"/>
                  </a:cubicBezTo>
                  <a:cubicBezTo>
                    <a:pt x="12676" y="1178"/>
                    <a:pt x="12579" y="466"/>
                    <a:pt x="12001" y="466"/>
                  </a:cubicBezTo>
                  <a:cubicBezTo>
                    <a:pt x="11930" y="466"/>
                    <a:pt x="11851" y="477"/>
                    <a:pt x="11764" y="500"/>
                  </a:cubicBezTo>
                  <a:cubicBezTo>
                    <a:pt x="11244" y="610"/>
                    <a:pt x="11143" y="1730"/>
                    <a:pt x="10573" y="1730"/>
                  </a:cubicBezTo>
                  <a:cubicBezTo>
                    <a:pt x="10510" y="1730"/>
                    <a:pt x="10441" y="1716"/>
                    <a:pt x="10366" y="1686"/>
                  </a:cubicBezTo>
                  <a:cubicBezTo>
                    <a:pt x="9849" y="1473"/>
                    <a:pt x="9940" y="683"/>
                    <a:pt x="9606" y="318"/>
                  </a:cubicBezTo>
                  <a:cubicBezTo>
                    <a:pt x="9409" y="93"/>
                    <a:pt x="9203" y="1"/>
                    <a:pt x="8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810991" y="4073165"/>
              <a:ext cx="45719" cy="15290"/>
            </a:xfrm>
            <a:custGeom>
              <a:avLst/>
              <a:gdLst/>
              <a:ahLst/>
              <a:cxnLst/>
              <a:rect l="l" t="t" r="r" b="b"/>
              <a:pathLst>
                <a:path w="912" h="305" extrusionOk="0">
                  <a:moveTo>
                    <a:pt x="152" y="0"/>
                  </a:moveTo>
                  <a:cubicBezTo>
                    <a:pt x="61" y="0"/>
                    <a:pt x="0" y="61"/>
                    <a:pt x="0" y="152"/>
                  </a:cubicBezTo>
                  <a:cubicBezTo>
                    <a:pt x="0" y="243"/>
                    <a:pt x="61" y="304"/>
                    <a:pt x="152" y="304"/>
                  </a:cubicBezTo>
                  <a:lnTo>
                    <a:pt x="760" y="304"/>
                  </a:lnTo>
                  <a:cubicBezTo>
                    <a:pt x="821" y="304"/>
                    <a:pt x="912" y="243"/>
                    <a:pt x="912" y="152"/>
                  </a:cubicBezTo>
                  <a:cubicBezTo>
                    <a:pt x="912" y="61"/>
                    <a:pt x="821" y="0"/>
                    <a:pt x="760" y="0"/>
                  </a:cubicBezTo>
                  <a:close/>
                </a:path>
              </a:pathLst>
            </a:custGeom>
            <a:solidFill>
              <a:srgbClr val="392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821619" y="4100586"/>
              <a:ext cx="45769" cy="15290"/>
            </a:xfrm>
            <a:custGeom>
              <a:avLst/>
              <a:gdLst/>
              <a:ahLst/>
              <a:cxnLst/>
              <a:rect l="l" t="t" r="r" b="b"/>
              <a:pathLst>
                <a:path w="913" h="305" extrusionOk="0">
                  <a:moveTo>
                    <a:pt x="153" y="0"/>
                  </a:moveTo>
                  <a:cubicBezTo>
                    <a:pt x="62" y="0"/>
                    <a:pt x="1" y="61"/>
                    <a:pt x="1" y="152"/>
                  </a:cubicBezTo>
                  <a:cubicBezTo>
                    <a:pt x="1" y="244"/>
                    <a:pt x="62" y="304"/>
                    <a:pt x="153" y="304"/>
                  </a:cubicBezTo>
                  <a:lnTo>
                    <a:pt x="761" y="304"/>
                  </a:lnTo>
                  <a:cubicBezTo>
                    <a:pt x="822" y="304"/>
                    <a:pt x="913" y="244"/>
                    <a:pt x="913" y="152"/>
                  </a:cubicBezTo>
                  <a:cubicBezTo>
                    <a:pt x="913" y="61"/>
                    <a:pt x="822" y="0"/>
                    <a:pt x="761" y="0"/>
                  </a:cubicBezTo>
                  <a:close/>
                </a:path>
              </a:pathLst>
            </a:custGeom>
            <a:solidFill>
              <a:srgbClr val="392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1397609" y="4202650"/>
              <a:ext cx="336773" cy="16844"/>
            </a:xfrm>
            <a:custGeom>
              <a:avLst/>
              <a:gdLst/>
              <a:ahLst/>
              <a:cxnLst/>
              <a:rect l="l" t="t" r="r" b="b"/>
              <a:pathLst>
                <a:path w="6718" h="336" extrusionOk="0">
                  <a:moveTo>
                    <a:pt x="183" y="1"/>
                  </a:moveTo>
                  <a:cubicBezTo>
                    <a:pt x="61" y="1"/>
                    <a:pt x="0" y="92"/>
                    <a:pt x="0" y="183"/>
                  </a:cubicBezTo>
                  <a:cubicBezTo>
                    <a:pt x="0" y="274"/>
                    <a:pt x="61" y="335"/>
                    <a:pt x="183" y="335"/>
                  </a:cubicBezTo>
                  <a:lnTo>
                    <a:pt x="6536" y="335"/>
                  </a:lnTo>
                  <a:cubicBezTo>
                    <a:pt x="6627" y="335"/>
                    <a:pt x="6718" y="274"/>
                    <a:pt x="6718" y="183"/>
                  </a:cubicBezTo>
                  <a:cubicBezTo>
                    <a:pt x="6718" y="92"/>
                    <a:pt x="6627" y="1"/>
                    <a:pt x="6536" y="1"/>
                  </a:cubicBezTo>
                  <a:close/>
                </a:path>
              </a:pathLst>
            </a:custGeom>
            <a:solidFill>
              <a:srgbClr val="392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632680" y="3987042"/>
              <a:ext cx="257568" cy="233556"/>
            </a:xfrm>
            <a:custGeom>
              <a:avLst/>
              <a:gdLst/>
              <a:ahLst/>
              <a:cxnLst/>
              <a:rect l="l" t="t" r="r" b="b"/>
              <a:pathLst>
                <a:path w="5138" h="4659" extrusionOk="0">
                  <a:moveTo>
                    <a:pt x="81" y="1"/>
                  </a:moveTo>
                  <a:cubicBezTo>
                    <a:pt x="62" y="1"/>
                    <a:pt x="46" y="16"/>
                    <a:pt x="31" y="46"/>
                  </a:cubicBezTo>
                  <a:cubicBezTo>
                    <a:pt x="1" y="77"/>
                    <a:pt x="1" y="138"/>
                    <a:pt x="31" y="168"/>
                  </a:cubicBezTo>
                  <a:lnTo>
                    <a:pt x="4986" y="4636"/>
                  </a:lnTo>
                  <a:cubicBezTo>
                    <a:pt x="5001" y="4651"/>
                    <a:pt x="5024" y="4659"/>
                    <a:pt x="5046" y="4659"/>
                  </a:cubicBezTo>
                  <a:cubicBezTo>
                    <a:pt x="5069" y="4659"/>
                    <a:pt x="5092" y="4651"/>
                    <a:pt x="5107" y="4636"/>
                  </a:cubicBezTo>
                  <a:cubicBezTo>
                    <a:pt x="5138" y="4606"/>
                    <a:pt x="5138" y="4545"/>
                    <a:pt x="5107" y="4515"/>
                  </a:cubicBezTo>
                  <a:lnTo>
                    <a:pt x="153" y="46"/>
                  </a:lnTo>
                  <a:cubicBezTo>
                    <a:pt x="122" y="16"/>
                    <a:pt x="100" y="1"/>
                    <a:pt x="81" y="1"/>
                  </a:cubicBezTo>
                  <a:close/>
                </a:path>
              </a:pathLst>
            </a:custGeom>
            <a:solidFill>
              <a:srgbClr val="392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1831883" y="4202650"/>
              <a:ext cx="326096" cy="50"/>
            </a:xfrm>
            <a:custGeom>
              <a:avLst/>
              <a:gdLst/>
              <a:ahLst/>
              <a:cxnLst/>
              <a:rect l="l" t="t" r="r" b="b"/>
              <a:pathLst>
                <a:path w="6505" h="1" fill="none" extrusionOk="0">
                  <a:moveTo>
                    <a:pt x="0" y="1"/>
                  </a:moveTo>
                  <a:lnTo>
                    <a:pt x="6505" y="1"/>
                  </a:lnTo>
                </a:path>
              </a:pathLst>
            </a:custGeom>
            <a:noFill/>
            <a:ln w="9525" cap="rnd" cmpd="sng">
              <a:solidFill>
                <a:srgbClr val="3928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2313379" y="3824771"/>
              <a:ext cx="240774" cy="227089"/>
            </a:xfrm>
            <a:custGeom>
              <a:avLst/>
              <a:gdLst/>
              <a:ahLst/>
              <a:cxnLst/>
              <a:rect l="l" t="t" r="r" b="b"/>
              <a:pathLst>
                <a:path w="4803" h="4530" fill="none" extrusionOk="0">
                  <a:moveTo>
                    <a:pt x="0" y="4530"/>
                  </a:moveTo>
                  <a:lnTo>
                    <a:pt x="4803" y="1"/>
                  </a:lnTo>
                </a:path>
              </a:pathLst>
            </a:custGeom>
            <a:noFill/>
            <a:ln w="9525" cap="rnd" cmpd="sng">
              <a:solidFill>
                <a:srgbClr val="3928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1968988" y="4120387"/>
              <a:ext cx="30529" cy="33587"/>
            </a:xfrm>
            <a:custGeom>
              <a:avLst/>
              <a:gdLst/>
              <a:ahLst/>
              <a:cxnLst/>
              <a:rect l="l" t="t" r="r" b="b"/>
              <a:pathLst>
                <a:path w="609" h="670" fill="none" extrusionOk="0">
                  <a:moveTo>
                    <a:pt x="609" y="669"/>
                  </a:moveTo>
                  <a:lnTo>
                    <a:pt x="1" y="0"/>
                  </a:lnTo>
                </a:path>
              </a:pathLst>
            </a:custGeom>
            <a:noFill/>
            <a:ln w="9525" cap="rnd" cmpd="sng">
              <a:solidFill>
                <a:srgbClr val="3928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2371279" y="3858308"/>
              <a:ext cx="32033" cy="32033"/>
            </a:xfrm>
            <a:custGeom>
              <a:avLst/>
              <a:gdLst/>
              <a:ahLst/>
              <a:cxnLst/>
              <a:rect l="l" t="t" r="r" b="b"/>
              <a:pathLst>
                <a:path w="639" h="639" fill="none" extrusionOk="0">
                  <a:moveTo>
                    <a:pt x="639" y="639"/>
                  </a:moveTo>
                  <a:lnTo>
                    <a:pt x="0" y="0"/>
                  </a:lnTo>
                </a:path>
              </a:pathLst>
            </a:custGeom>
            <a:noFill/>
            <a:ln w="9525" cap="rnd" cmpd="sng">
              <a:solidFill>
                <a:srgbClr val="3928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3459194" y="3417968"/>
              <a:ext cx="68628" cy="394673"/>
            </a:xfrm>
            <a:custGeom>
              <a:avLst/>
              <a:gdLst/>
              <a:ahLst/>
              <a:cxnLst/>
              <a:rect l="l" t="t" r="r" b="b"/>
              <a:pathLst>
                <a:path w="1369" h="7873" fill="none" extrusionOk="0">
                  <a:moveTo>
                    <a:pt x="1" y="0"/>
                  </a:moveTo>
                  <a:lnTo>
                    <a:pt x="1369" y="7873"/>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3436335" y="3612973"/>
              <a:ext cx="22909" cy="36645"/>
            </a:xfrm>
            <a:custGeom>
              <a:avLst/>
              <a:gdLst/>
              <a:ahLst/>
              <a:cxnLst/>
              <a:rect l="l" t="t" r="r" b="b"/>
              <a:pathLst>
                <a:path w="457" h="731" fill="none" extrusionOk="0">
                  <a:moveTo>
                    <a:pt x="457" y="1"/>
                  </a:moveTo>
                  <a:lnTo>
                    <a:pt x="1" y="73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782693" y="4198088"/>
              <a:ext cx="383996" cy="50"/>
            </a:xfrm>
            <a:custGeom>
              <a:avLst/>
              <a:gdLst/>
              <a:ahLst/>
              <a:cxnLst/>
              <a:rect l="l" t="t" r="r" b="b"/>
              <a:pathLst>
                <a:path w="7660" h="1" fill="none" extrusionOk="0">
                  <a:moveTo>
                    <a:pt x="0" y="1"/>
                  </a:moveTo>
                  <a:lnTo>
                    <a:pt x="7660"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974690" y="4114271"/>
              <a:ext cx="15240" cy="21406"/>
            </a:xfrm>
            <a:custGeom>
              <a:avLst/>
              <a:gdLst/>
              <a:ahLst/>
              <a:cxnLst/>
              <a:rect l="l" t="t" r="r" b="b"/>
              <a:pathLst>
                <a:path w="304" h="427" fill="none" extrusionOk="0">
                  <a:moveTo>
                    <a:pt x="0" y="1"/>
                  </a:moveTo>
                  <a:lnTo>
                    <a:pt x="304" y="426"/>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2058920" y="1812960"/>
              <a:ext cx="140063" cy="112191"/>
            </a:xfrm>
            <a:custGeom>
              <a:avLst/>
              <a:gdLst/>
              <a:ahLst/>
              <a:cxnLst/>
              <a:rect l="l" t="t" r="r" b="b"/>
              <a:pathLst>
                <a:path w="2794" h="2238" extrusionOk="0">
                  <a:moveTo>
                    <a:pt x="1295" y="0"/>
                  </a:moveTo>
                  <a:cubicBezTo>
                    <a:pt x="1240" y="0"/>
                    <a:pt x="1184" y="4"/>
                    <a:pt x="1125" y="11"/>
                  </a:cubicBezTo>
                  <a:lnTo>
                    <a:pt x="760" y="11"/>
                  </a:lnTo>
                  <a:cubicBezTo>
                    <a:pt x="0" y="770"/>
                    <a:pt x="122" y="1713"/>
                    <a:pt x="1003" y="2108"/>
                  </a:cubicBezTo>
                  <a:cubicBezTo>
                    <a:pt x="1214" y="2198"/>
                    <a:pt x="1401" y="2237"/>
                    <a:pt x="1564" y="2237"/>
                  </a:cubicBezTo>
                  <a:cubicBezTo>
                    <a:pt x="2793" y="2237"/>
                    <a:pt x="2697" y="0"/>
                    <a:pt x="1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1568251" y="4112015"/>
              <a:ext cx="38149" cy="36996"/>
            </a:xfrm>
            <a:custGeom>
              <a:avLst/>
              <a:gdLst/>
              <a:ahLst/>
              <a:cxnLst/>
              <a:rect l="l" t="t" r="r" b="b"/>
              <a:pathLst>
                <a:path w="761" h="738" extrusionOk="0">
                  <a:moveTo>
                    <a:pt x="593" y="0"/>
                  </a:moveTo>
                  <a:cubicBezTo>
                    <a:pt x="555" y="0"/>
                    <a:pt x="517" y="16"/>
                    <a:pt x="487" y="46"/>
                  </a:cubicBezTo>
                  <a:lnTo>
                    <a:pt x="62" y="471"/>
                  </a:lnTo>
                  <a:cubicBezTo>
                    <a:pt x="1" y="532"/>
                    <a:pt x="1" y="623"/>
                    <a:pt x="62" y="715"/>
                  </a:cubicBezTo>
                  <a:cubicBezTo>
                    <a:pt x="92" y="730"/>
                    <a:pt x="130" y="737"/>
                    <a:pt x="168" y="737"/>
                  </a:cubicBezTo>
                  <a:cubicBezTo>
                    <a:pt x="206" y="737"/>
                    <a:pt x="244" y="730"/>
                    <a:pt x="274" y="715"/>
                  </a:cubicBezTo>
                  <a:lnTo>
                    <a:pt x="700" y="259"/>
                  </a:lnTo>
                  <a:cubicBezTo>
                    <a:pt x="761" y="198"/>
                    <a:pt x="761" y="107"/>
                    <a:pt x="700" y="46"/>
                  </a:cubicBezTo>
                  <a:cubicBezTo>
                    <a:pt x="669" y="16"/>
                    <a:pt x="631" y="0"/>
                    <a:pt x="593" y="0"/>
                  </a:cubicBezTo>
                  <a:close/>
                </a:path>
              </a:pathLst>
            </a:custGeom>
            <a:solidFill>
              <a:srgbClr val="392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1594168" y="4122693"/>
              <a:ext cx="38149" cy="38099"/>
            </a:xfrm>
            <a:custGeom>
              <a:avLst/>
              <a:gdLst/>
              <a:ahLst/>
              <a:cxnLst/>
              <a:rect l="l" t="t" r="r" b="b"/>
              <a:pathLst>
                <a:path w="761" h="760" extrusionOk="0">
                  <a:moveTo>
                    <a:pt x="593" y="0"/>
                  </a:moveTo>
                  <a:cubicBezTo>
                    <a:pt x="555" y="0"/>
                    <a:pt x="517" y="15"/>
                    <a:pt x="487" y="46"/>
                  </a:cubicBezTo>
                  <a:lnTo>
                    <a:pt x="61" y="502"/>
                  </a:lnTo>
                  <a:cubicBezTo>
                    <a:pt x="0" y="562"/>
                    <a:pt x="0" y="654"/>
                    <a:pt x="61" y="714"/>
                  </a:cubicBezTo>
                  <a:cubicBezTo>
                    <a:pt x="92" y="745"/>
                    <a:pt x="130" y="760"/>
                    <a:pt x="168" y="760"/>
                  </a:cubicBezTo>
                  <a:cubicBezTo>
                    <a:pt x="206" y="760"/>
                    <a:pt x="244" y="745"/>
                    <a:pt x="274" y="714"/>
                  </a:cubicBezTo>
                  <a:lnTo>
                    <a:pt x="700" y="258"/>
                  </a:lnTo>
                  <a:cubicBezTo>
                    <a:pt x="760" y="198"/>
                    <a:pt x="760" y="106"/>
                    <a:pt x="700" y="46"/>
                  </a:cubicBezTo>
                  <a:cubicBezTo>
                    <a:pt x="669" y="15"/>
                    <a:pt x="631" y="0"/>
                    <a:pt x="593" y="0"/>
                  </a:cubicBezTo>
                  <a:close/>
                </a:path>
              </a:pathLst>
            </a:custGeom>
            <a:solidFill>
              <a:srgbClr val="392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rot="1319631">
              <a:off x="2274875" y="1480610"/>
              <a:ext cx="6103" cy="42273"/>
            </a:xfrm>
            <a:custGeom>
              <a:avLst/>
              <a:gdLst/>
              <a:ahLst/>
              <a:cxnLst/>
              <a:rect l="l" t="t" r="r" b="b"/>
              <a:pathLst>
                <a:path w="123" h="852" fill="none" extrusionOk="0">
                  <a:moveTo>
                    <a:pt x="1" y="1"/>
                  </a:moveTo>
                  <a:lnTo>
                    <a:pt x="122" y="852"/>
                  </a:ln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rot="1319631">
              <a:off x="2301299" y="1326558"/>
              <a:ext cx="15084" cy="108660"/>
            </a:xfrm>
            <a:custGeom>
              <a:avLst/>
              <a:gdLst/>
              <a:ahLst/>
              <a:cxnLst/>
              <a:rect l="l" t="t" r="r" b="b"/>
              <a:pathLst>
                <a:path w="304" h="2190" fill="none" extrusionOk="0">
                  <a:moveTo>
                    <a:pt x="0" y="1"/>
                  </a:moveTo>
                  <a:cubicBezTo>
                    <a:pt x="61" y="457"/>
                    <a:pt x="243" y="1703"/>
                    <a:pt x="304" y="2189"/>
                  </a:cubicBez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rot="1319631">
              <a:off x="2423600" y="1582359"/>
              <a:ext cx="19649" cy="39246"/>
            </a:xfrm>
            <a:custGeom>
              <a:avLst/>
              <a:gdLst/>
              <a:ahLst/>
              <a:cxnLst/>
              <a:rect l="l" t="t" r="r" b="b"/>
              <a:pathLst>
                <a:path w="396" h="791" fill="none" extrusionOk="0">
                  <a:moveTo>
                    <a:pt x="396" y="0"/>
                  </a:moveTo>
                  <a:lnTo>
                    <a:pt x="0" y="791"/>
                  </a:ln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rot="1319631">
              <a:off x="2506866" y="1477221"/>
              <a:ext cx="40737" cy="82958"/>
            </a:xfrm>
            <a:custGeom>
              <a:avLst/>
              <a:gdLst/>
              <a:ahLst/>
              <a:cxnLst/>
              <a:rect l="l" t="t" r="r" b="b"/>
              <a:pathLst>
                <a:path w="821" h="1672" fill="none" extrusionOk="0">
                  <a:moveTo>
                    <a:pt x="821" y="0"/>
                  </a:moveTo>
                  <a:cubicBezTo>
                    <a:pt x="699" y="274"/>
                    <a:pt x="152" y="1368"/>
                    <a:pt x="0" y="1672"/>
                  </a:cubicBez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rot="1319631">
              <a:off x="2088931" y="1533959"/>
              <a:ext cx="24214" cy="30216"/>
            </a:xfrm>
            <a:custGeom>
              <a:avLst/>
              <a:gdLst/>
              <a:ahLst/>
              <a:cxnLst/>
              <a:rect l="l" t="t" r="r" b="b"/>
              <a:pathLst>
                <a:path w="488" h="609" fill="none" extrusionOk="0">
                  <a:moveTo>
                    <a:pt x="1" y="0"/>
                  </a:moveTo>
                  <a:lnTo>
                    <a:pt x="487" y="608"/>
                  </a:ln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rot="1319631">
              <a:off x="2036453" y="1387445"/>
              <a:ext cx="61924" cy="83008"/>
            </a:xfrm>
            <a:custGeom>
              <a:avLst/>
              <a:gdLst/>
              <a:ahLst/>
              <a:cxnLst/>
              <a:rect l="l" t="t" r="r" b="b"/>
              <a:pathLst>
                <a:path w="1248" h="1673" fill="none" extrusionOk="0">
                  <a:moveTo>
                    <a:pt x="1" y="0"/>
                  </a:moveTo>
                  <a:cubicBezTo>
                    <a:pt x="305" y="396"/>
                    <a:pt x="943" y="1277"/>
                    <a:pt x="1247" y="1672"/>
                  </a:cubicBez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8" name="Google Shape;1288;p50"/>
          <p:cNvSpPr txBox="1">
            <a:spLocks noGrp="1"/>
          </p:cNvSpPr>
          <p:nvPr>
            <p:ph type="title" idx="2"/>
          </p:nvPr>
        </p:nvSpPr>
        <p:spPr>
          <a:xfrm>
            <a:off x="5259984" y="1978139"/>
            <a:ext cx="3851311" cy="814800"/>
          </a:xfrm>
          <a:prstGeom prst="rect">
            <a:avLst/>
          </a:prstGeom>
        </p:spPr>
        <p:txBody>
          <a:bodyPr spcFirstLastPara="1" wrap="square" lIns="91425" tIns="91425" rIns="91425" bIns="91425" anchor="t" anchorCtr="0">
            <a:noAutofit/>
          </a:bodyPr>
          <a:lstStyle/>
          <a:p>
            <a:pPr algn="l"/>
            <a:r>
              <a:rPr lang="en-US" sz="4000" b="1" dirty="0">
                <a:latin typeface="Chau Philomene One" panose="020B0604020202020204" charset="0"/>
                <a:cs typeface="Calibri Light" panose="020F0302020204030204" pitchFamily="34" charset="0"/>
              </a:rPr>
              <a:t>System analysis and design</a:t>
            </a:r>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8" name="Group 7">
            <a:extLst>
              <a:ext uri="{FF2B5EF4-FFF2-40B4-BE49-F238E27FC236}">
                <a16:creationId xmlns:a16="http://schemas.microsoft.com/office/drawing/2014/main" id="{96F2C0EF-033F-483B-B24F-B7483070CC50}"/>
              </a:ext>
            </a:extLst>
          </p:cNvPr>
          <p:cNvGrpSpPr/>
          <p:nvPr/>
        </p:nvGrpSpPr>
        <p:grpSpPr>
          <a:xfrm>
            <a:off x="565688" y="1263111"/>
            <a:ext cx="4254285" cy="2340244"/>
            <a:chOff x="759417" y="2440983"/>
            <a:chExt cx="4254285" cy="2340244"/>
          </a:xfrm>
        </p:grpSpPr>
        <p:sp>
          <p:nvSpPr>
            <p:cNvPr id="5" name="Rectangle 4">
              <a:extLst>
                <a:ext uri="{FF2B5EF4-FFF2-40B4-BE49-F238E27FC236}">
                  <a16:creationId xmlns:a16="http://schemas.microsoft.com/office/drawing/2014/main" id="{D886BAA7-315D-4104-A2C2-4484FB540A9B}"/>
                </a:ext>
              </a:extLst>
            </p:cNvPr>
            <p:cNvSpPr/>
            <p:nvPr/>
          </p:nvSpPr>
          <p:spPr>
            <a:xfrm>
              <a:off x="759417" y="2440983"/>
              <a:ext cx="4254285" cy="234024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597EA25-5903-4E48-88CD-FF04D4751644}"/>
                </a:ext>
              </a:extLst>
            </p:cNvPr>
            <p:cNvSpPr txBox="1"/>
            <p:nvPr/>
          </p:nvSpPr>
          <p:spPr>
            <a:xfrm>
              <a:off x="895026" y="2703164"/>
              <a:ext cx="3983065" cy="181588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Didact Gothic" panose="020B0604020202020204" charset="0"/>
                </a:rPr>
                <a:t>Visitors: are people who visit the application, view product information.</a:t>
              </a:r>
            </a:p>
            <a:p>
              <a:pPr marL="285750" indent="-285750">
                <a:buFont typeface="Arial" panose="020B0604020202020204" pitchFamily="34" charset="0"/>
                <a:buChar char="•"/>
              </a:pPr>
              <a:r>
                <a:rPr lang="en-US" dirty="0">
                  <a:latin typeface="Didact Gothic" panose="020B0604020202020204" charset="0"/>
                </a:rPr>
                <a:t>Users: are those who have visited and registered as members of the system.</a:t>
              </a:r>
            </a:p>
            <a:p>
              <a:pPr marL="285750" indent="-285750">
                <a:buFont typeface="Arial" panose="020B0604020202020204" pitchFamily="34" charset="0"/>
                <a:buChar char="•"/>
              </a:pPr>
              <a:r>
                <a:rPr lang="en-US" dirty="0">
                  <a:latin typeface="Didact Gothic" panose="020B0604020202020204" charset="0"/>
                </a:rPr>
                <a:t>Administrator: operating, managing and monitoring all activities of the system:</a:t>
              </a:r>
            </a:p>
            <a:p>
              <a:pPr marL="285750" indent="-285750">
                <a:buFont typeface="Arial" panose="020B0604020202020204" pitchFamily="34" charset="0"/>
                <a:buChar char="•"/>
              </a:pPr>
              <a:r>
                <a:rPr lang="en-US" dirty="0">
                  <a:latin typeface="Didact Gothic" panose="020B0604020202020204" charset="0"/>
                </a:rPr>
                <a:t>Add edit delete members, add edit delete posts.</a:t>
              </a:r>
            </a:p>
          </p:txBody>
        </p:sp>
      </p:grpSp>
      <p:sp>
        <p:nvSpPr>
          <p:cNvPr id="7" name="TextBox 6">
            <a:extLst>
              <a:ext uri="{FF2B5EF4-FFF2-40B4-BE49-F238E27FC236}">
                <a16:creationId xmlns:a16="http://schemas.microsoft.com/office/drawing/2014/main" id="{123466BA-AD47-46A1-936B-0B695B7A57E2}"/>
              </a:ext>
            </a:extLst>
          </p:cNvPr>
          <p:cNvSpPr txBox="1"/>
          <p:nvPr/>
        </p:nvSpPr>
        <p:spPr>
          <a:xfrm>
            <a:off x="2812943" y="422043"/>
            <a:ext cx="3649851" cy="646331"/>
          </a:xfrm>
          <a:prstGeom prst="rect">
            <a:avLst/>
          </a:prstGeom>
          <a:noFill/>
        </p:spPr>
        <p:txBody>
          <a:bodyPr wrap="square" rtlCol="0">
            <a:spAutoFit/>
          </a:bodyPr>
          <a:lstStyle/>
          <a:p>
            <a:r>
              <a:rPr lang="en-US" sz="3600" dirty="0">
                <a:latin typeface="Chau Philomene One" panose="020B0604020202020204" charset="0"/>
              </a:rPr>
              <a:t>SYSTEM ACTORS</a:t>
            </a:r>
          </a:p>
        </p:txBody>
      </p:sp>
      <p:pic>
        <p:nvPicPr>
          <p:cNvPr id="1026" name="Picture 2">
            <a:extLst>
              <a:ext uri="{FF2B5EF4-FFF2-40B4-BE49-F238E27FC236}">
                <a16:creationId xmlns:a16="http://schemas.microsoft.com/office/drawing/2014/main" id="{019790B0-8CC0-43A4-A337-A49C5B529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562" y="2456480"/>
            <a:ext cx="3796330" cy="25010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5" name="Rectangle 4">
            <a:extLst>
              <a:ext uri="{FF2B5EF4-FFF2-40B4-BE49-F238E27FC236}">
                <a16:creationId xmlns:a16="http://schemas.microsoft.com/office/drawing/2014/main" id="{A4680EEA-440C-400C-B619-AE616A74C6B7}"/>
              </a:ext>
            </a:extLst>
          </p:cNvPr>
          <p:cNvSpPr/>
          <p:nvPr/>
        </p:nvSpPr>
        <p:spPr>
          <a:xfrm>
            <a:off x="1371601" y="743919"/>
            <a:ext cx="6489914" cy="415354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4201BE66-CDE5-4A96-8721-1ED6C4BB9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6027" y="836233"/>
            <a:ext cx="6181061" cy="39689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9F8DDA7-ACDF-4694-88E4-40557590E6F7}"/>
              </a:ext>
            </a:extLst>
          </p:cNvPr>
          <p:cNvSpPr/>
          <p:nvPr/>
        </p:nvSpPr>
        <p:spPr>
          <a:xfrm>
            <a:off x="2239505" y="382022"/>
            <a:ext cx="2030279" cy="1829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3E2E31A-658B-476B-9068-C9A4AE2D6BCF}"/>
              </a:ext>
            </a:extLst>
          </p:cNvPr>
          <p:cNvSpPr txBox="1"/>
          <p:nvPr/>
        </p:nvSpPr>
        <p:spPr>
          <a:xfrm>
            <a:off x="2584342" y="161989"/>
            <a:ext cx="2595966" cy="492443"/>
          </a:xfrm>
          <a:prstGeom prst="rect">
            <a:avLst/>
          </a:prstGeom>
          <a:noFill/>
        </p:spPr>
        <p:txBody>
          <a:bodyPr wrap="square" rtlCol="0">
            <a:spAutoFit/>
          </a:bodyPr>
          <a:lstStyle/>
          <a:p>
            <a:r>
              <a:rPr lang="en-US" sz="2600" dirty="0">
                <a:latin typeface="Chau Philomene One" panose="020B0604020202020204" charset="0"/>
              </a:rPr>
              <a:t>USE CASE</a:t>
            </a:r>
          </a:p>
        </p:txBody>
      </p:sp>
    </p:spTree>
    <p:extLst>
      <p:ext uri="{BB962C8B-B14F-4D97-AF65-F5344CB8AC3E}">
        <p14:creationId xmlns:p14="http://schemas.microsoft.com/office/powerpoint/2010/main" val="1478483611"/>
      </p:ext>
    </p:extLst>
  </p:cSld>
  <p:clrMapOvr>
    <a:masterClrMapping/>
  </p:clrMapOvr>
  <p:transition spd="slow">
    <p:cover/>
  </p:transition>
</p:sld>
</file>

<file path=ppt/theme/theme1.xml><?xml version="1.0" encoding="utf-8"?>
<a:theme xmlns:a="http://schemas.openxmlformats.org/drawingml/2006/main" name="Language Arts for High School - 9th Grade: Unity and Division by Slidesgo">
  <a:themeElements>
    <a:clrScheme name="Simple Light">
      <a:dk1>
        <a:srgbClr val="000000"/>
      </a:dk1>
      <a:lt1>
        <a:srgbClr val="FFF9F0"/>
      </a:lt1>
      <a:dk2>
        <a:srgbClr val="CDC0F0"/>
      </a:dk2>
      <a:lt2>
        <a:srgbClr val="F0BED6"/>
      </a:lt2>
      <a:accent1>
        <a:srgbClr val="B4DDD8"/>
      </a:accent1>
      <a:accent2>
        <a:srgbClr val="C9DAF8"/>
      </a:accent2>
      <a:accent3>
        <a:srgbClr val="F6C46B"/>
      </a:accent3>
      <a:accent4>
        <a:srgbClr val="B66D22"/>
      </a:accent4>
      <a:accent5>
        <a:srgbClr val="DFB098"/>
      </a:accent5>
      <a:accent6>
        <a:srgbClr val="A45016"/>
      </a:accent6>
      <a:hlink>
        <a:srgbClr val="4F49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783</Words>
  <Application>Microsoft Office PowerPoint</Application>
  <PresentationFormat>On-screen Show (16:9)</PresentationFormat>
  <Paragraphs>95</Paragraphs>
  <Slides>23</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Chau Philomene One</vt:lpstr>
      <vt:lpstr>Didact Gothic</vt:lpstr>
      <vt:lpstr>Wingdings</vt:lpstr>
      <vt:lpstr>Arial</vt:lpstr>
      <vt:lpstr>Delius Swash Caps</vt:lpstr>
      <vt:lpstr>Chaparral Pro</vt:lpstr>
      <vt:lpstr>Sacramento</vt:lpstr>
      <vt:lpstr>Montserrat</vt:lpstr>
      <vt:lpstr>Arial</vt:lpstr>
      <vt:lpstr>Calibri Light</vt:lpstr>
      <vt:lpstr>Times New Roman</vt:lpstr>
      <vt:lpstr>Language Arts for High School - 9th Grade: Unity and Division by Slidesgo</vt:lpstr>
      <vt:lpstr>BUILDING WEBSITE TO SHARE LAPTOP TECHNOLOGY</vt:lpstr>
      <vt:lpstr>01</vt:lpstr>
      <vt:lpstr>01</vt:lpstr>
      <vt:lpstr>INTRODUCE </vt:lpstr>
      <vt:lpstr>DESCRIPTION OF THE PROBLEM</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03</vt:lpstr>
      <vt:lpstr>PowerPoint Presentation</vt:lpstr>
      <vt:lpstr>PowerPoint Presentation</vt:lpstr>
      <vt:lpstr>PowerPoint Presentation</vt:lpstr>
      <vt:lpstr>PowerPoint Presentation</vt:lpstr>
      <vt:lpstr>PowerPoint Presentation</vt:lpstr>
      <vt:lpstr>PowerPoint Presentation</vt:lpstr>
      <vt:lpstr>Conclusion and development direction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CHIA SẺ CÔNG NGHỆ LAPTOP</dc:title>
  <dc:creator>DELL</dc:creator>
  <cp:lastModifiedBy>Asus</cp:lastModifiedBy>
  <cp:revision>10</cp:revision>
  <dcterms:modified xsi:type="dcterms:W3CDTF">2021-12-07T15:16:55Z</dcterms:modified>
</cp:coreProperties>
</file>