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57" r:id="rId3"/>
    <p:sldId id="260" r:id="rId4"/>
    <p:sldId id="259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8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6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46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5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5/24/20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5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5/24/20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4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5/24/20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2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5/24/20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3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5/24/20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8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2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6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94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22" r:id="rId6"/>
    <p:sldLayoutId id="2147483717" r:id="rId7"/>
    <p:sldLayoutId id="2147483718" r:id="rId8"/>
    <p:sldLayoutId id="2147483719" r:id="rId9"/>
    <p:sldLayoutId id="2147483721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boy, child, young&#10;&#10;Description automatically generated">
            <a:extLst>
              <a:ext uri="{FF2B5EF4-FFF2-40B4-BE49-F238E27FC236}">
                <a16:creationId xmlns:a16="http://schemas.microsoft.com/office/drawing/2014/main" id="{0DBB116B-4501-824F-82E1-DCCA99781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5" b="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5B37B-8841-D648-9B81-39E95391A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tx1"/>
                </a:solidFill>
              </a:rPr>
              <a:t>MUSCLEHUB A/B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5C7CC-33A5-344F-A9F0-7EF1F46B1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dirty="0"/>
              <a:t>BY OLANIKE ADEOYE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5531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C62B-8B1C-AC43-A411-CD48904E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D7DD5-DB73-AE43-BACE-00CF87D3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400" dirty="0"/>
              <a:t>MuscleHub is a fancy gym</a:t>
            </a:r>
          </a:p>
          <a:p>
            <a:r>
              <a:rPr lang="en-AU" sz="2400" dirty="0"/>
              <a:t>Currently, when a visitor to MuscleHub is considering buying a membership, he or she follows the following steps:</a:t>
            </a:r>
          </a:p>
          <a:p>
            <a:pPr lvl="1"/>
            <a:r>
              <a:rPr lang="en-AU" sz="2400" dirty="0"/>
              <a:t>Take a fitness test with a personal trainer</a:t>
            </a:r>
          </a:p>
          <a:p>
            <a:pPr lvl="1"/>
            <a:r>
              <a:rPr lang="en-AU" sz="2400" dirty="0"/>
              <a:t>Fill out an application for the gym</a:t>
            </a:r>
          </a:p>
          <a:p>
            <a:pPr lvl="1"/>
            <a:r>
              <a:rPr lang="en-AU" sz="2400" dirty="0"/>
              <a:t>Send in their payment for their first month’s membership</a:t>
            </a:r>
          </a:p>
          <a:p>
            <a:pPr marL="201168" lvl="1" indent="0">
              <a:buNone/>
            </a:pPr>
            <a:endParaRPr lang="en-AU" sz="2400" dirty="0"/>
          </a:p>
          <a:p>
            <a:pPr marL="201168" lvl="1" indent="0">
              <a:buNone/>
            </a:pPr>
            <a:r>
              <a:rPr lang="en-AU" sz="2400" dirty="0"/>
              <a:t>This data analysis is created to carry out an A/B test between two groups, Group A who has been given a fitness test, and group B who wasn’t.</a:t>
            </a:r>
          </a:p>
          <a:p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28C9-7062-8645-A7FE-A7A94683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29090-330A-714D-A086-604C98F8A1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Dataset to be used was provided by the manager of MuscleHub as csv files. </a:t>
            </a:r>
          </a:p>
          <a:p>
            <a:r>
              <a:rPr lang="en-US" dirty="0"/>
              <a:t>The dataset will be worked upon in the Python 3 environment, using jupyter notebook. The results of the test are verified using a relevant statistical hypothesis testing - </a:t>
            </a:r>
            <a:r>
              <a:rPr lang="en-US" dirty="0" err="1"/>
              <a:t>ChiSquare</a:t>
            </a:r>
            <a:r>
              <a:rPr lang="en-US" dirty="0"/>
              <a:t>.</a:t>
            </a:r>
          </a:p>
          <a:p>
            <a:r>
              <a:rPr lang="en-US" dirty="0"/>
              <a:t>The population of the two groups are presented in the next pie chart. 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760C1D-F282-A24B-A819-DFEAE31953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9875" y="2464594"/>
            <a:ext cx="44323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3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F057-D68F-884E-AD94-29854B07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sz="2700" dirty="0"/>
            </a:br>
            <a:r>
              <a:rPr lang="en-AU" sz="4400" dirty="0"/>
              <a:t>Percent of visitors who apply</a:t>
            </a:r>
            <a:br>
              <a:rPr lang="en-AU" sz="2700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29F9F8-702D-6148-B7A0-F9EED85F0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7522" y="2046415"/>
            <a:ext cx="7528158" cy="4119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EFB292-5D20-8C4A-A60A-8566D4F8DB8B}"/>
              </a:ext>
            </a:extLst>
          </p:cNvPr>
          <p:cNvSpPr txBox="1"/>
          <p:nvPr/>
        </p:nvSpPr>
        <p:spPr>
          <a:xfrm>
            <a:off x="1000897" y="2372497"/>
            <a:ext cx="1767017" cy="305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FA1068-B19F-DB44-A7B2-F1DF1EA2533D}"/>
              </a:ext>
            </a:extLst>
          </p:cNvPr>
          <p:cNvSpPr txBox="1"/>
          <p:nvPr/>
        </p:nvSpPr>
        <p:spPr>
          <a:xfrm>
            <a:off x="1000897" y="2154914"/>
            <a:ext cx="2626625" cy="307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There is a significant difference in percentage of group A or group B who picked an application form.</a:t>
            </a:r>
          </a:p>
        </p:txBody>
      </p:sp>
    </p:spTree>
    <p:extLst>
      <p:ext uri="{BB962C8B-B14F-4D97-AF65-F5344CB8AC3E}">
        <p14:creationId xmlns:p14="http://schemas.microsoft.com/office/powerpoint/2010/main" val="377897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9E58-D9C3-E14D-A884-ACEF16E5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Percent of applicants who purchase a membership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D1C166-6593-2C4E-AF18-DD642AC22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335" y="1917710"/>
            <a:ext cx="5751627" cy="45671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BB50D4-4FA8-5343-B8E8-C2F2701692B9}"/>
              </a:ext>
            </a:extLst>
          </p:cNvPr>
          <p:cNvSpPr txBox="1"/>
          <p:nvPr/>
        </p:nvSpPr>
        <p:spPr>
          <a:xfrm>
            <a:off x="1097280" y="2102435"/>
            <a:ext cx="2940908" cy="3585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There is no significant difference in percentage of group A or group B who picked up application who finally purchased membership.</a:t>
            </a:r>
          </a:p>
        </p:txBody>
      </p:sp>
    </p:spTree>
    <p:extLst>
      <p:ext uri="{BB962C8B-B14F-4D97-AF65-F5344CB8AC3E}">
        <p14:creationId xmlns:p14="http://schemas.microsoft.com/office/powerpoint/2010/main" val="123491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86D9-43D1-9343-B2C8-B0521015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060871" cy="1245635"/>
          </a:xfrm>
        </p:spPr>
        <p:txBody>
          <a:bodyPr>
            <a:noAutofit/>
          </a:bodyPr>
          <a:lstStyle/>
          <a:p>
            <a:r>
              <a:rPr lang="en-AU" sz="4000" dirty="0"/>
              <a:t>Percent of visitors who purchase a membership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1D8CBB-CE87-D04B-ACCF-38EC7D37D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0" y="1989438"/>
            <a:ext cx="7049700" cy="44182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427266-DD66-0F49-B7C7-511468113A6D}"/>
              </a:ext>
            </a:extLst>
          </p:cNvPr>
          <p:cNvSpPr txBox="1"/>
          <p:nvPr/>
        </p:nvSpPr>
        <p:spPr>
          <a:xfrm>
            <a:off x="1097279" y="2248930"/>
            <a:ext cx="2780270" cy="280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There is a significant difference in percentage of group A or group B who visited who finally purchased membership</a:t>
            </a:r>
          </a:p>
        </p:txBody>
      </p:sp>
    </p:spTree>
    <p:extLst>
      <p:ext uri="{BB962C8B-B14F-4D97-AF65-F5344CB8AC3E}">
        <p14:creationId xmlns:p14="http://schemas.microsoft.com/office/powerpoint/2010/main" val="295681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EC3B-F023-014B-A2C8-415D2EAD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23163-B10C-8641-8661-22FFD15E8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MuscleHub should find out what part of the fitness test may discourage visitors from picking up application.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MuscleHub should consider if continuing the Fitness test brings a certain population who wouldn’t buy membership but for the test.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This would determine if running a fitness test is a worthwhile investment for the company.</a:t>
            </a:r>
          </a:p>
        </p:txBody>
      </p:sp>
    </p:spTree>
    <p:extLst>
      <p:ext uri="{BB962C8B-B14F-4D97-AF65-F5344CB8AC3E}">
        <p14:creationId xmlns:p14="http://schemas.microsoft.com/office/powerpoint/2010/main" val="41744496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301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Bookman Old Style</vt:lpstr>
      <vt:lpstr>Calibri</vt:lpstr>
      <vt:lpstr>Franklin Gothic Book</vt:lpstr>
      <vt:lpstr>Wingdings</vt:lpstr>
      <vt:lpstr>RetrospectVTI</vt:lpstr>
      <vt:lpstr>MUSCLEHUB A/B TEST</vt:lpstr>
      <vt:lpstr>ABOUT THE PROJECT</vt:lpstr>
      <vt:lpstr>DATASET </vt:lpstr>
      <vt:lpstr>         Percent of visitors who apply </vt:lpstr>
      <vt:lpstr>Percent of applicants who purchase a membership</vt:lpstr>
      <vt:lpstr>Percent of visitors who purchase a membership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MUSCLEHUB A/B TEST</dc:title>
  <dc:creator>Olanike Adeoye</dc:creator>
  <cp:lastModifiedBy>Olanike Adeoye</cp:lastModifiedBy>
  <cp:revision>9</cp:revision>
  <dcterms:created xsi:type="dcterms:W3CDTF">2020-05-24T02:25:54Z</dcterms:created>
  <dcterms:modified xsi:type="dcterms:W3CDTF">2020-05-24T14:11:31Z</dcterms:modified>
</cp:coreProperties>
</file>