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7AEC-0181-CD4E-89FB-BCE88CA62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15399-91A1-A941-AB72-65F659EB6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9F0A-B845-8746-ACB5-0002BFA5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BE88-D592-EE4F-9AD3-96CE5EB2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548E-2B00-D74E-897F-033239BC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496A-71BF-4E42-AFAA-7E4B6B79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F8FE-72BF-B341-B33A-7F9F6079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2AAD-BE87-EB48-A7E1-5A4E7D32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314F-6268-3E43-BC0E-2693290C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013D-D066-AF4B-A887-76292D94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6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2E0F0-DAEC-0149-948A-24E774768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94327-3269-3A4E-A318-415EE5F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562D-B3F2-BD49-9843-338BD0F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9D6A-DF7C-FC4E-BE87-B4547B29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507E-E5D6-9743-88E7-F76CD227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4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07D0-51CF-4642-B110-9E440A5B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F73E-DC7B-1C46-BE14-2CCE532B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72C3-6885-004E-92AE-78000517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5724-BA08-1844-A3E9-BD3C83C7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2DBE-DFEB-C545-925B-158AA351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0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0337-A085-FD47-A766-C032AB15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91D0-09D1-E843-82CD-BDC1E57B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9CD8-EA65-734E-AB40-04F7A13F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B303-5766-EF4C-BDAE-1F8C32C9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08BF-05A3-F84A-97DF-B89D16ED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AB97-2F3C-E346-A257-50DBC33B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D237-45A8-DE49-8A0E-F43371EF1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7C923-A579-CC45-BE1C-1D1C491E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7D1D-BCD4-C040-9EF3-350502D4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6C47D-E46C-194D-BCA2-4EC47644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5763B-7E9B-D049-B0E6-83A6BF63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9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27E5-DB6C-6E42-A5C8-92AFEE4B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F360-7100-7C45-B29F-B59AA721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60A29-B600-F64A-8F31-0B760AE9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C3AAC-91F8-7946-87E1-735FA39F8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86933-CD84-AD45-ABBE-0214A5F2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3B2F9-F583-D44B-96A9-5DD066F9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54EF1-9103-7341-B6AB-E5343BD1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48697-479E-EA45-83A2-C172BB54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7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F23F-352C-3E4B-9E54-5FA03F7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F53F7-B0D8-E647-8A6F-F245A87F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E428-BC0D-7B43-8AE6-60E95590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6B107-CDE4-F44F-8DC9-767FF488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1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61037-8760-5844-9BE3-0606F6DC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186E8-AF54-A943-AFEE-68625718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86DF-5546-7848-9B7D-D1497A5D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7325-3416-F940-8438-3DDEDDE5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F732-4AC5-6940-B806-FA361A0E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E52A7-4B06-2047-A1AF-DCAFCC261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DC871-7081-F145-9019-1E38B78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8055A-F703-844B-AD96-425D9F3D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F3367-4692-AB48-81A2-AD9425EA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9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7890-4221-8D4F-B20B-9579AC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74168-56BF-1A48-ACCF-882629465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91003-8ADF-6845-80E3-9582E2CB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C7E4A-977F-DF47-92C3-7FEDF91B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4E98-9C9C-114E-AA6B-B5DB9EE3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3AA2E-B347-0D4E-83FF-BC0BF259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2BF54-B513-1D43-A4C9-8A466FA8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1DDF7-C3D6-AC4F-8F25-BD6E6B4A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7FCB-889D-484A-AE3B-BC95507B4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BB15-796D-7447-9671-56CCE743E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448A-7A6E-D542-AD3E-E1FC34FD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F9861-AF39-F046-A231-A04DB5879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Helvetica" pitchFamily="2" charset="0"/>
              </a:rPr>
              <a:t>NETFLIX STOCK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22187-79D2-F343-A86C-2B0F0700A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" pitchFamily="2" charset="0"/>
              </a:rPr>
              <a:t>BY </a:t>
            </a:r>
          </a:p>
          <a:p>
            <a:r>
              <a:rPr lang="en-US" sz="1800" dirty="0">
                <a:latin typeface="Helvetica" pitchFamily="2" charset="0"/>
              </a:rPr>
              <a:t>OLANIKE ADEOYE</a:t>
            </a:r>
          </a:p>
        </p:txBody>
      </p:sp>
    </p:spTree>
    <p:extLst>
      <p:ext uri="{BB962C8B-B14F-4D97-AF65-F5344CB8AC3E}">
        <p14:creationId xmlns:p14="http://schemas.microsoft.com/office/powerpoint/2010/main" val="152902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06F52-1F8E-684F-9868-C87D372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dirty="0">
                <a:solidFill>
                  <a:schemeClr val="bg1"/>
                </a:solidFill>
              </a:rPr>
              <a:t>LIST OF 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69329-15AB-3F44-ACE0-05ACEA966DB6}"/>
              </a:ext>
            </a:extLst>
          </p:cNvPr>
          <p:cNvSpPr txBox="1"/>
          <p:nvPr/>
        </p:nvSpPr>
        <p:spPr>
          <a:xfrm>
            <a:off x="4362449" y="639646"/>
            <a:ext cx="7200901" cy="5629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200" dirty="0">
                <a:latin typeface="Helvetica" pitchFamily="2" charset="0"/>
              </a:rPr>
              <a:t>A visualization of the distribution of the stock prices for Netflix in 2017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AU" sz="2200" dirty="0">
              <a:latin typeface="Helvetica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200" dirty="0">
                <a:latin typeface="Helvetica" pitchFamily="2" charset="0"/>
              </a:rPr>
              <a:t>A visualization and a summary of Netflix stock and revenue for the past four quarters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AU" sz="2200" dirty="0">
              <a:latin typeface="Helvetica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200" dirty="0">
                <a:latin typeface="Helvetica" pitchFamily="2" charset="0"/>
              </a:rPr>
              <a:t>A visualization and a brief summary of their earned versus actual earnings per share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AU" sz="2200" dirty="0">
              <a:latin typeface="Helvetica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200" dirty="0">
                <a:latin typeface="Helvetica" pitchFamily="2" charset="0"/>
              </a:rPr>
              <a:t>A visualization of Netflix stock against the Dow Jones stock (to get a sense of the market) in 2017</a:t>
            </a:r>
          </a:p>
        </p:txBody>
      </p:sp>
    </p:spTree>
    <p:extLst>
      <p:ext uri="{BB962C8B-B14F-4D97-AF65-F5344CB8AC3E}">
        <p14:creationId xmlns:p14="http://schemas.microsoft.com/office/powerpoint/2010/main" val="407411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A8D8-A06C-AF46-B1B0-94DF138A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AU" sz="3100" dirty="0">
                <a:latin typeface="Helvetica" pitchFamily="2" charset="0"/>
              </a:rPr>
            </a:br>
            <a:r>
              <a:rPr lang="en-AU" sz="3100" b="1" dirty="0">
                <a:latin typeface="Helvetica" pitchFamily="2" charset="0"/>
              </a:rPr>
              <a:t>Netflix stock prices distribution in 2017</a:t>
            </a:r>
            <a:br>
              <a:rPr lang="en-AU" dirty="0"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9B266088-9D8B-724A-87B2-2E49CCFB5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212" y="1465358"/>
            <a:ext cx="7582620" cy="5147469"/>
          </a:xfrm>
        </p:spPr>
      </p:pic>
    </p:spTree>
    <p:extLst>
      <p:ext uri="{BB962C8B-B14F-4D97-AF65-F5344CB8AC3E}">
        <p14:creationId xmlns:p14="http://schemas.microsoft.com/office/powerpoint/2010/main" val="27264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8017-1D18-F24F-976A-332014B0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>
                <a:latin typeface="Helvetica" pitchFamily="2" charset="0"/>
              </a:rPr>
              <a:t>Netflix's earnings and revenue in the four quarters of 2017</a:t>
            </a:r>
            <a:endParaRPr lang="en-US" sz="2800" b="1" dirty="0">
              <a:latin typeface="Helvetica" pitchFamily="2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C0EFCE-834D-EF4E-9BC1-247A973F3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06" y="1690688"/>
            <a:ext cx="7043351" cy="4367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44BB67-6C9D-744B-8180-41028DBE806E}"/>
              </a:ext>
            </a:extLst>
          </p:cNvPr>
          <p:cNvSpPr txBox="1"/>
          <p:nvPr/>
        </p:nvSpPr>
        <p:spPr>
          <a:xfrm>
            <a:off x="8657967" y="2156440"/>
            <a:ext cx="2792627" cy="327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Revenue and earnings follows a growth 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Approximately 10% of the revenue constitutes earnings</a:t>
            </a:r>
          </a:p>
        </p:txBody>
      </p:sp>
    </p:spTree>
    <p:extLst>
      <p:ext uri="{BB962C8B-B14F-4D97-AF65-F5344CB8AC3E}">
        <p14:creationId xmlns:p14="http://schemas.microsoft.com/office/powerpoint/2010/main" val="83474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9D88-65D9-6740-AEEA-11537652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dirty="0"/>
            </a:br>
            <a:br>
              <a:rPr lang="en-AU" dirty="0"/>
            </a:br>
            <a:r>
              <a:rPr lang="en-AU" sz="3100" b="1" dirty="0">
                <a:latin typeface="Helvetica" pitchFamily="2" charset="0"/>
              </a:rPr>
              <a:t>The actual vs. estimated earnings per share for the four quarters in 2017</a:t>
            </a:r>
            <a:br>
              <a:rPr lang="en-AU" sz="3100" dirty="0">
                <a:latin typeface="Helvetica" pitchFamily="2" charset="0"/>
              </a:rPr>
            </a:br>
            <a:br>
              <a:rPr lang="en-AU" dirty="0"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31E87-4163-6C46-90E5-C9D8087DC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2257"/>
            <a:ext cx="6945745" cy="4838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977EE-566B-2A4F-87EB-6F485672B2E4}"/>
              </a:ext>
            </a:extLst>
          </p:cNvPr>
          <p:cNvSpPr txBox="1"/>
          <p:nvPr/>
        </p:nvSpPr>
        <p:spPr>
          <a:xfrm>
            <a:off x="8561173" y="1750042"/>
            <a:ext cx="2792627" cy="420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The purple dots suggest that the actual and estimated values of Netflix Earnings Per Share (EPS) were equal in the second and fourth quarter of 2017.</a:t>
            </a:r>
          </a:p>
        </p:txBody>
      </p:sp>
    </p:spTree>
    <p:extLst>
      <p:ext uri="{BB962C8B-B14F-4D97-AF65-F5344CB8AC3E}">
        <p14:creationId xmlns:p14="http://schemas.microsoft.com/office/powerpoint/2010/main" val="125408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9064-96DA-A84E-A66B-A48525AA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>
                <a:latin typeface="Helvetica" pitchFamily="2" charset="0"/>
              </a:rPr>
              <a:t>Netflix Stock price vs the Dow Jones Industrial Average price in 2017</a:t>
            </a:r>
            <a:endParaRPr lang="en-US" sz="2800" b="1" dirty="0">
              <a:latin typeface="Helvetica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F4A576-65F7-5346-9D64-28FBA788D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297"/>
            <a:ext cx="7996881" cy="4139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D31C0-2EDB-614E-A97D-39F3D0B9553B}"/>
              </a:ext>
            </a:extLst>
          </p:cNvPr>
          <p:cNvSpPr txBox="1"/>
          <p:nvPr/>
        </p:nvSpPr>
        <p:spPr>
          <a:xfrm>
            <a:off x="9255211" y="2162432"/>
            <a:ext cx="2677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Netflix performed lower than Dow Industrial Average in 2017</a:t>
            </a:r>
          </a:p>
          <a:p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Netflix Stock Price was also more volatile than the industry average</a:t>
            </a:r>
          </a:p>
          <a:p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Netflix appears to be at the lower rank of industry average for the year</a:t>
            </a:r>
          </a:p>
        </p:txBody>
      </p:sp>
    </p:spTree>
    <p:extLst>
      <p:ext uri="{BB962C8B-B14F-4D97-AF65-F5344CB8AC3E}">
        <p14:creationId xmlns:p14="http://schemas.microsoft.com/office/powerpoint/2010/main" val="347253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198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NETFLIX STOCK PROJECT</vt:lpstr>
      <vt:lpstr>LIST OF VISUALIZATIONS</vt:lpstr>
      <vt:lpstr> Netflix stock prices distribution in 2017 </vt:lpstr>
      <vt:lpstr>Netflix's earnings and revenue in the four quarters of 2017</vt:lpstr>
      <vt:lpstr>  The actual vs. estimated earnings per share for the four quarters in 2017  </vt:lpstr>
      <vt:lpstr>Netflix Stock price vs the Dow Jones Industrial Average price in 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CAPSTONE PROJECT</dc:title>
  <dc:creator>Olanike Adeoye</dc:creator>
  <cp:lastModifiedBy>Olanike Adeoye</cp:lastModifiedBy>
  <cp:revision>13</cp:revision>
  <dcterms:created xsi:type="dcterms:W3CDTF">2020-05-02T13:40:33Z</dcterms:created>
  <dcterms:modified xsi:type="dcterms:W3CDTF">2020-05-04T12:12:15Z</dcterms:modified>
</cp:coreProperties>
</file>