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0" r:id="rId5"/>
    <p:sldId id="264" r:id="rId6"/>
    <p:sldId id="262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56ACD-CDE6-7023-154B-A24A49BFF022}" v="3" dt="2021-02-08T08:27:48.227"/>
    <p1510:client id="{7E4456DA-5A59-4287-AE23-22BC743335F5}" v="2" dt="2021-02-08T08:27:3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 Antero Olavi Vainionpää" userId="8e25b05e-8d8c-4e45-afb9-d8672e157aee" providerId="ADAL" clId="{7E4456DA-5A59-4287-AE23-22BC743335F5}"/>
    <pc:docChg chg="undo custSel modSld">
      <pc:chgData name="Toni Antero Olavi Vainionpää" userId="8e25b05e-8d8c-4e45-afb9-d8672e157aee" providerId="ADAL" clId="{7E4456DA-5A59-4287-AE23-22BC743335F5}" dt="2021-02-08T10:43:04.114" v="33" actId="1076"/>
      <pc:docMkLst>
        <pc:docMk/>
      </pc:docMkLst>
      <pc:sldChg chg="modSp mod">
        <pc:chgData name="Toni Antero Olavi Vainionpää" userId="8e25b05e-8d8c-4e45-afb9-d8672e157aee" providerId="ADAL" clId="{7E4456DA-5A59-4287-AE23-22BC743335F5}" dt="2021-01-11T10:25:42.518" v="14" actId="1076"/>
        <pc:sldMkLst>
          <pc:docMk/>
          <pc:sldMk cId="1285506954" sldId="262"/>
        </pc:sldMkLst>
        <pc:picChg chg="mod">
          <ac:chgData name="Toni Antero Olavi Vainionpää" userId="8e25b05e-8d8c-4e45-afb9-d8672e157aee" providerId="ADAL" clId="{7E4456DA-5A59-4287-AE23-22BC743335F5}" dt="2021-01-11T10:25:36.830" v="13" actId="1076"/>
          <ac:picMkLst>
            <pc:docMk/>
            <pc:sldMk cId="1285506954" sldId="262"/>
            <ac:picMk id="2" creationId="{6FB3B7A9-E8EC-4072-9033-69DD44EB1AD5}"/>
          </ac:picMkLst>
        </pc:picChg>
        <pc:picChg chg="mod">
          <ac:chgData name="Toni Antero Olavi Vainionpää" userId="8e25b05e-8d8c-4e45-afb9-d8672e157aee" providerId="ADAL" clId="{7E4456DA-5A59-4287-AE23-22BC743335F5}" dt="2021-01-11T10:25:42.518" v="14" actId="1076"/>
          <ac:picMkLst>
            <pc:docMk/>
            <pc:sldMk cId="1285506954" sldId="262"/>
            <ac:picMk id="12" creationId="{B2EF7D17-DD55-4F1F-88EB-977260B7AFD3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2-08T10:43:04.114" v="33" actId="1076"/>
        <pc:sldMkLst>
          <pc:docMk/>
          <pc:sldMk cId="1811719871" sldId="264"/>
        </pc:sldMkLst>
        <pc:picChg chg="mod">
          <ac:chgData name="Toni Antero Olavi Vainionpää" userId="8e25b05e-8d8c-4e45-afb9-d8672e157aee" providerId="ADAL" clId="{7E4456DA-5A59-4287-AE23-22BC743335F5}" dt="2021-02-08T10:43:04.114" v="33" actId="1076"/>
          <ac:picMkLst>
            <pc:docMk/>
            <pc:sldMk cId="1811719871" sldId="264"/>
            <ac:picMk id="3" creationId="{EE8211A1-460F-4D69-825F-5ADED6BF363B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11T10:32:44.172" v="30" actId="1076"/>
        <pc:sldMkLst>
          <pc:docMk/>
          <pc:sldMk cId="1976396619" sldId="266"/>
        </pc:sldMkLst>
        <pc:picChg chg="mod">
          <ac:chgData name="Toni Antero Olavi Vainionpää" userId="8e25b05e-8d8c-4e45-afb9-d8672e157aee" providerId="ADAL" clId="{7E4456DA-5A59-4287-AE23-22BC743335F5}" dt="2021-01-11T10:32:44.172" v="30" actId="1076"/>
          <ac:picMkLst>
            <pc:docMk/>
            <pc:sldMk cId="1976396619" sldId="266"/>
            <ac:picMk id="11" creationId="{2244AFA0-1723-4D83-9C52-4F6662CBCAD5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11T11:21:23.842" v="31" actId="1076"/>
        <pc:sldMkLst>
          <pc:docMk/>
          <pc:sldMk cId="254209103" sldId="267"/>
        </pc:sldMkLst>
        <pc:picChg chg="mod">
          <ac:chgData name="Toni Antero Olavi Vainionpää" userId="8e25b05e-8d8c-4e45-afb9-d8672e157aee" providerId="ADAL" clId="{7E4456DA-5A59-4287-AE23-22BC743335F5}" dt="2021-01-11T11:21:23.842" v="31" actId="1076"/>
          <ac:picMkLst>
            <pc:docMk/>
            <pc:sldMk cId="254209103" sldId="267"/>
            <ac:picMk id="3" creationId="{6EE13EE5-516D-47A7-854B-E0D4EA4E8FB9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11T08:38:09.239" v="8" actId="1076"/>
        <pc:sldMkLst>
          <pc:docMk/>
          <pc:sldMk cId="1501794842" sldId="269"/>
        </pc:sldMkLst>
        <pc:picChg chg="mod">
          <ac:chgData name="Toni Antero Olavi Vainionpää" userId="8e25b05e-8d8c-4e45-afb9-d8672e157aee" providerId="ADAL" clId="{7E4456DA-5A59-4287-AE23-22BC743335F5}" dt="2021-01-11T08:38:09.239" v="8" actId="1076"/>
          <ac:picMkLst>
            <pc:docMk/>
            <pc:sldMk cId="1501794842" sldId="269"/>
            <ac:picMk id="3" creationId="{A990CD05-4478-46B2-8180-3CF07E0AEA6D}"/>
          </ac:picMkLst>
        </pc:picChg>
      </pc:sldChg>
      <pc:sldChg chg="modSp mod">
        <pc:chgData name="Toni Antero Olavi Vainionpää" userId="8e25b05e-8d8c-4e45-afb9-d8672e157aee" providerId="ADAL" clId="{7E4456DA-5A59-4287-AE23-22BC743335F5}" dt="2021-01-25T12:23:47.436" v="32" actId="1076"/>
        <pc:sldMkLst>
          <pc:docMk/>
          <pc:sldMk cId="1714762488" sldId="270"/>
        </pc:sldMkLst>
        <pc:picChg chg="mod">
          <ac:chgData name="Toni Antero Olavi Vainionpää" userId="8e25b05e-8d8c-4e45-afb9-d8672e157aee" providerId="ADAL" clId="{7E4456DA-5A59-4287-AE23-22BC743335F5}" dt="2021-01-25T12:23:47.436" v="32" actId="1076"/>
          <ac:picMkLst>
            <pc:docMk/>
            <pc:sldMk cId="1714762488" sldId="270"/>
            <ac:picMk id="4" creationId="{68DC9734-D3C4-4D4B-98A1-54AB6A99824C}"/>
          </ac:picMkLst>
        </pc:picChg>
      </pc:sldChg>
    </pc:docChg>
  </pc:docChgLst>
  <pc:docChgLst>
    <pc:chgData name="Janne Henrikki Saarela" userId="S::s0saja04@students.osao.fi::e9602231-8dd6-48a3-8ca5-18271c95c6fc" providerId="AD" clId="Web-{55656ACD-CDE6-7023-154B-A24A49BFF022}"/>
    <pc:docChg chg="modSld">
      <pc:chgData name="Janne Henrikki Saarela" userId="S::s0saja04@students.osao.fi::e9602231-8dd6-48a3-8ca5-18271c95c6fc" providerId="AD" clId="Web-{55656ACD-CDE6-7023-154B-A24A49BFF022}" dt="2021-02-08T08:27:48.227" v="2" actId="1076"/>
      <pc:docMkLst>
        <pc:docMk/>
      </pc:docMkLst>
      <pc:sldChg chg="modSp">
        <pc:chgData name="Janne Henrikki Saarela" userId="S::s0saja04@students.osao.fi::e9602231-8dd6-48a3-8ca5-18271c95c6fc" providerId="AD" clId="Web-{55656ACD-CDE6-7023-154B-A24A49BFF022}" dt="2021-02-08T08:27:48.227" v="2" actId="1076"/>
        <pc:sldMkLst>
          <pc:docMk/>
          <pc:sldMk cId="1285506954" sldId="262"/>
        </pc:sldMkLst>
        <pc:picChg chg="mod">
          <ac:chgData name="Janne Henrikki Saarela" userId="S::s0saja04@students.osao.fi::e9602231-8dd6-48a3-8ca5-18271c95c6fc" providerId="AD" clId="Web-{55656ACD-CDE6-7023-154B-A24A49BFF022}" dt="2021-02-08T08:27:48.227" v="2" actId="1076"/>
          <ac:picMkLst>
            <pc:docMk/>
            <pc:sldMk cId="1285506954" sldId="262"/>
            <ac:picMk id="12" creationId="{B2EF7D17-DD55-4F1F-88EB-977260B7AF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AC3FA-CF16-4984-9885-2AF0AADBB05C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CA223-1C74-4DD6-B1BA-D3655AD6879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6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CA223-1C74-4DD6-B1BA-D3655AD6879D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55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B8C343-1E84-4E75-9971-DF3DE3CA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68F127F-FF9D-4D1B-8DD7-9B43D244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EC377D-52CE-4FA6-A9D8-A0016AA6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DF3365-7C35-402F-BDAD-EE37CAFE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10B81B-41E4-4D33-AB31-121D90D4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50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2D48CE-1CC0-40AB-A6E7-0758FE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B6F2E9C-6801-46AD-84EB-838C413F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BADE010-BDD8-417C-A9A7-27219733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1DACEA1-F14D-435F-B978-FA01493B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7744EB-CEC0-46F6-A642-9D2956C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86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18DA80B-672B-4779-B2A7-E5DE24E6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626D6D6-F549-4F24-98B8-C3FF5396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86B05E-3010-4D10-A067-29DE66A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1226C67-C00A-4976-9869-89012BCD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9DC4F92-3864-46A9-9D6B-C14B81F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62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E1E0F7-7002-4E58-BBA3-A1D82E07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6DF1FC-F8EC-4AB8-8E94-81906398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2558D3D-03B1-4C6D-80CB-39952AB2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6387728-E6ED-4EC5-9C7D-C82E0F2C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6F90B13-BE3E-4155-BD0B-17258139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13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825CAF-4806-4AEA-8D59-574745B9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2EA614A-4A69-42F4-ADD5-05E5A92C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0F1244-BB4C-4124-8B14-F36640BA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FC1B91-6DE4-4484-8CBD-F08FD32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2652668-9EAB-47CA-948F-26874485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71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0552ED-5F1C-43F5-B7D3-11BA09A2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3FC3F9-A244-4A19-9E2D-BB055BC02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C073AB3-6B16-4359-8CC4-CD97326E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61A5DA5-A7E2-4144-8AAB-1822928D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1083414-621B-4383-8F0C-A3292699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9C0442B-3C74-4A3E-A11C-C628AA2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572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DA972B-D32A-4EB5-A28A-2E12B81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4058ADE-7008-40B7-BDF8-12B2E16C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D894FB7-9163-4988-8821-934B00B3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7EB5002-1970-4D8F-B3A1-93420126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0DEE272-8220-4CF9-BFFC-C9EE810AC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126C17E-9734-4A46-A242-BC58E34D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A8EDFFE-96A9-43C0-BFE2-77E3395F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9DC31D6-2D88-4A23-8158-D094E74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456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BD363-540A-4FBE-9BFA-15AE76A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3295EDA-18D4-4462-9A5C-65931FCA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A3D4A26-BCB5-4A3C-BC66-42BDD587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EED3BF1-C3AB-4AF8-9756-19384F9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68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B248659-582D-4264-8954-32E2D4A0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35343CC-4F7B-48C6-AE25-1A5ECB9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F2E9C8A-8431-4BC8-92C1-11427E38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322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F7F155-2AF5-47D0-AEC3-0FA70AEF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717BBFC-EA37-42D6-A87A-696E58AD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E86B912-9839-4F58-AB17-A072E114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866A715-37FB-4A79-BD58-9D5655AC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AC227C-6966-4DCC-98FE-3069FE37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F240238-25E8-4DAE-BA90-B051C517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7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DF38B4-ABBB-4A4F-AF85-AA824768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C99136F-9FD8-47ED-B309-40C8DA3B9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B2132F7-1E0A-4AC7-AA05-99E758C0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86E43B-0994-41EC-B694-2AF0E4AB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9CE0621-F2F4-4F51-A35E-76EDF71A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9B3ECC3-56DB-4C26-9677-EFD80C2D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4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F26A8E9-7337-44A1-BF62-8E9AA1E0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99A2140-D0AA-413E-A5AB-3498F068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29DE0D5-13D0-4232-A208-083D16689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71CA-D6BC-4B3C-B153-1A1E12C28481}" type="datetimeFigureOut">
              <a:rPr lang="fi-FI" smtClean="0"/>
              <a:t>8.2.2021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2F488A-0DC1-42C2-BA30-CA5B0AD5A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48E408-E09B-48F0-9814-1306A1769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A54C-AC09-4E35-95B5-3E9DE4E579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145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11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E224BFE-EA91-4B19-8D6A-4884D7938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4542" y="486184"/>
            <a:ext cx="73639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Graafinen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ohjeisto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8DC9734-D3C4-4D4B-98A1-54AB6A9982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32912" y="31028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97D9DD4-09D1-4CFF-9840-180083963F1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AE43B34A-8571-45B6-89C6-F3FF4238D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4542" y="1946684"/>
            <a:ext cx="736399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Otsikoissa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fontti</a:t>
            </a:r>
            <a:r>
              <a:rPr lang="en-US" dirty="0">
                <a:effectLst/>
              </a:rPr>
              <a:t> (Britannic bold)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Teksteissä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fontti</a:t>
            </a:r>
            <a:r>
              <a:rPr lang="en-US" dirty="0">
                <a:effectLst/>
              </a:rPr>
              <a:t> (Britannic bold)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Pääväreinä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toimii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Sininen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musta</a:t>
            </a:r>
            <a:r>
              <a:rPr lang="en-US" dirty="0">
                <a:effectLst/>
              </a:rPr>
              <a:t> ja </a:t>
            </a:r>
            <a:r>
              <a:rPr lang="en-US" dirty="0" err="1">
                <a:effectLst/>
              </a:rPr>
              <a:t>valkoinen</a:t>
            </a:r>
            <a:endParaRPr lang="en-US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Tausta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väri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värikoodi</a:t>
            </a:r>
            <a:r>
              <a:rPr lang="en-US" dirty="0">
                <a:effectLst/>
              </a:rPr>
              <a:t>: 5f7ebd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RGB:  R:95 G:126 B:188 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CMYK: C:73 M:45 Y:1 K:0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6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EE8211A1-460F-4D69-825F-5ADED6BF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0A7166B3-FB10-4D09-9BD4-C083DCA6F1C1}"/>
              </a:ext>
            </a:extLst>
          </p:cNvPr>
          <p:cNvCxnSpPr/>
          <p:nvPr/>
        </p:nvCxnSpPr>
        <p:spPr>
          <a:xfrm>
            <a:off x="4815281" y="1954635"/>
            <a:ext cx="2013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Kuva 5">
            <a:extLst>
              <a:ext uri="{FF2B5EF4-FFF2-40B4-BE49-F238E27FC236}">
                <a16:creationId xmlns:a16="http://schemas.microsoft.com/office/drawing/2014/main" id="{8041AEDB-5BEA-442D-BFD5-C23859B4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7" name="Kuva 6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10BC9882-89B2-4114-8203-1C5748783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50E9378-8BAF-4856-A033-55E295F78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6FB3B7A9-E8EC-4072-9033-69DD44EB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91" y="0"/>
            <a:ext cx="12238891" cy="688606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A27E5E23-8276-471E-A126-288DA2560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7" name="Kuva 6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89C9C4E9-67D9-4F8B-8AE0-485C375BE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22A8EB1A-CD2E-4BA3-8A25-0BEAAE1D5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16D3A4E0-44C0-4CEA-95D0-BA7B8DC2F319}"/>
              </a:ext>
            </a:extLst>
          </p:cNvPr>
          <p:cNvCxnSpPr/>
          <p:nvPr/>
        </p:nvCxnSpPr>
        <p:spPr>
          <a:xfrm>
            <a:off x="488272" y="896645"/>
            <a:ext cx="5415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Kuva 11">
            <a:extLst>
              <a:ext uri="{FF2B5EF4-FFF2-40B4-BE49-F238E27FC236}">
                <a16:creationId xmlns:a16="http://schemas.microsoft.com/office/drawing/2014/main" id="{B2EF7D17-DD55-4F1F-88EB-977260B7A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51" y="126449"/>
            <a:ext cx="432190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060A074-2D1D-4C09-A1AD-D5B27956D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746"/>
            <a:ext cx="12373587" cy="6956746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679E460-A9D0-4A18-97B6-6CA1BEB0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9" name="Kuva 8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828183B9-1990-4E6F-AB16-6F4D08106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E44C5048-07AF-40A2-ABCE-FB1997146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03689E70-797B-4B85-8A7E-1EA7F9220829}"/>
              </a:ext>
            </a:extLst>
          </p:cNvPr>
          <p:cNvCxnSpPr/>
          <p:nvPr/>
        </p:nvCxnSpPr>
        <p:spPr>
          <a:xfrm>
            <a:off x="1970843" y="834501"/>
            <a:ext cx="6480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Kuva 10">
            <a:extLst>
              <a:ext uri="{FF2B5EF4-FFF2-40B4-BE49-F238E27FC236}">
                <a16:creationId xmlns:a16="http://schemas.microsoft.com/office/drawing/2014/main" id="{2244AFA0-1723-4D83-9C52-4F6662CBC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198" y="577594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09AA055C-F84F-4C3A-870E-CB8D7FF01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9F548CA1-EE82-4144-B7F8-746456B2B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9" name="Kuva 8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C7A96B48-7FBC-46D6-B3BA-A57DFE2E4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F8A8972A-5C90-49E0-92A4-3D01B6A08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6A001BB7-DAB7-4658-9CD7-021E7C372184}"/>
              </a:ext>
            </a:extLst>
          </p:cNvPr>
          <p:cNvCxnSpPr/>
          <p:nvPr/>
        </p:nvCxnSpPr>
        <p:spPr>
          <a:xfrm>
            <a:off x="3311371" y="923278"/>
            <a:ext cx="577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Kuva 10">
            <a:extLst>
              <a:ext uri="{FF2B5EF4-FFF2-40B4-BE49-F238E27FC236}">
                <a16:creationId xmlns:a16="http://schemas.microsoft.com/office/drawing/2014/main" id="{C5C65272-119E-4054-8E9C-6BDE1F2D5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77" y="128817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6EE13EE5-516D-47A7-854B-E0D4EA4E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4C4B258E-0349-42AB-A56F-8766CCCF12B3}"/>
              </a:ext>
            </a:extLst>
          </p:cNvPr>
          <p:cNvCxnSpPr/>
          <p:nvPr/>
        </p:nvCxnSpPr>
        <p:spPr>
          <a:xfrm>
            <a:off x="4815281" y="931178"/>
            <a:ext cx="1280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3AD73881-EBA4-46F3-B4F0-E31E29C3D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10" name="Kuva 9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D2D8E1FD-6A99-4530-9DBE-93C6CE59D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540FC19C-3369-4C45-A066-7657F94A8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61728901-B262-4F50-9053-E0BF57F4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3" y="93306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AF954DBC-F841-418A-8B76-F32B21A7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38F15BC7-6A34-48E5-9810-7D9F889FF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10" name="Kuva 9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B5E63A86-201C-42BB-A164-A48CBC164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DA77FCA1-AE7B-4780-81EE-C7DEA0A2A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A264C6E-A23E-49C2-8C85-FFF5C9841DFF}"/>
              </a:ext>
            </a:extLst>
          </p:cNvPr>
          <p:cNvCxnSpPr/>
          <p:nvPr/>
        </p:nvCxnSpPr>
        <p:spPr>
          <a:xfrm>
            <a:off x="6649375" y="967666"/>
            <a:ext cx="612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561F7D5A-E0B6-40A0-B1D2-97ECB80AB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53" y="119939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A990CD05-4478-46B2-8180-3CF07E0A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9CC3707B-FE17-446B-992B-AF06B9E21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60" y="6223247"/>
            <a:ext cx="470100" cy="470100"/>
          </a:xfrm>
          <a:prstGeom prst="rect">
            <a:avLst/>
          </a:prstGeom>
        </p:spPr>
      </p:pic>
      <p:pic>
        <p:nvPicPr>
          <p:cNvPr id="5" name="Kuva 4" descr="Kuva, joka sisältää kohteen teksti, clipart-kuva&#10;&#10;Kuvaus luotu automaattisesti">
            <a:extLst>
              <a:ext uri="{FF2B5EF4-FFF2-40B4-BE49-F238E27FC236}">
                <a16:creationId xmlns:a16="http://schemas.microsoft.com/office/drawing/2014/main" id="{20741FF5-9C97-4F09-B4E8-7CFB50D09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7" y="6223247"/>
            <a:ext cx="470100" cy="47010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AD70C0-AEF2-4245-9653-59B08F90F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33" y="6223246"/>
            <a:ext cx="470101" cy="470101"/>
          </a:xfrm>
          <a:prstGeom prst="rect">
            <a:avLst/>
          </a:prstGeom>
        </p:spPr>
      </p:pic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E637D2F8-1824-48D1-8BC7-6C96BD719B29}"/>
              </a:ext>
            </a:extLst>
          </p:cNvPr>
          <p:cNvCxnSpPr/>
          <p:nvPr/>
        </p:nvCxnSpPr>
        <p:spPr>
          <a:xfrm>
            <a:off x="8202967" y="976544"/>
            <a:ext cx="763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Kuva 7">
            <a:extLst>
              <a:ext uri="{FF2B5EF4-FFF2-40B4-BE49-F238E27FC236}">
                <a16:creationId xmlns:a16="http://schemas.microsoft.com/office/drawing/2014/main" id="{AF393FC1-3A61-489E-8560-D37D04418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5" y="134547"/>
            <a:ext cx="388895" cy="3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3E45BFCC0070E942ADB4A0F56A8885EF" ma:contentTypeVersion="0" ma:contentTypeDescription="Luo uusi asiakirja." ma:contentTypeScope="" ma:versionID="a3104ce6029af1417b20d1f60f3267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51571826bcc59afd6d17a804ec270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B6BCA-CA29-495F-AAA1-27E7BF2E2E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169784-CC04-42BB-A055-19125E8F9FEE}">
  <ds:schemaRefs>
    <ds:schemaRef ds:uri="0d368c00-209b-4884-9abc-32d458dace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EEB56F-9B6D-4084-9EC7-C15EAA2E741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51</Words>
  <Application>Microsoft Office PowerPoint</Application>
  <PresentationFormat>Laajakuva</PresentationFormat>
  <Paragraphs>8</Paragraphs>
  <Slides>8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Graafinen ohjeisto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Graafinen ohjeisto</dc:title>
  <dc:creator>Jaakko Tapani Honka</dc:creator>
  <cp:lastModifiedBy>Toni Antero Olavi Vainionpää</cp:lastModifiedBy>
  <cp:revision>1</cp:revision>
  <dcterms:created xsi:type="dcterms:W3CDTF">2020-12-18T09:11:15Z</dcterms:created>
  <dcterms:modified xsi:type="dcterms:W3CDTF">2021-02-08T10:43:37Z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0x0101003E45BFCC0070E942ADB4A0F56A8885EF</vt:lpwstr>
  </property>
</Properties>
</file>