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FFE59-9808-4558-90DF-C3AC4D9136C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C1C5AF2-8208-439F-9B1B-D487ED4D6859}">
      <dgm:prSet phldrT="[Κείμενο]"/>
      <dgm:spPr/>
      <dgm:t>
        <a:bodyPr/>
        <a:lstStyle/>
        <a:p>
          <a:r>
            <a:rPr lang="el-GR" dirty="0"/>
            <a:t>Διευθυντές</a:t>
          </a:r>
        </a:p>
      </dgm:t>
    </dgm:pt>
    <dgm:pt modelId="{7F2B4056-0D7F-4850-A249-B2059DBFD276}" type="parTrans" cxnId="{3AD9291C-2A30-4D44-AA1E-336EFA95F1B9}">
      <dgm:prSet/>
      <dgm:spPr/>
      <dgm:t>
        <a:bodyPr/>
        <a:lstStyle/>
        <a:p>
          <a:endParaRPr lang="el-GR"/>
        </a:p>
      </dgm:t>
    </dgm:pt>
    <dgm:pt modelId="{E69C7F26-B68C-4409-87D4-A4D3A88F400E}" type="sibTrans" cxnId="{3AD9291C-2A30-4D44-AA1E-336EFA95F1B9}">
      <dgm:prSet/>
      <dgm:spPr/>
      <dgm:t>
        <a:bodyPr/>
        <a:lstStyle/>
        <a:p>
          <a:r>
            <a:rPr lang="el-GR" dirty="0" err="1"/>
            <a:t>Σιμόνη</a:t>
          </a:r>
          <a:r>
            <a:rPr lang="el-GR" dirty="0"/>
            <a:t> Ψωμά</a:t>
          </a:r>
        </a:p>
      </dgm:t>
    </dgm:pt>
    <dgm:pt modelId="{B50DD2E6-A987-49D1-B630-3C3BD972B073}">
      <dgm:prSet phldrT="[Κείμενο]"/>
      <dgm:spPr/>
      <dgm:t>
        <a:bodyPr/>
        <a:lstStyle/>
        <a:p>
          <a:r>
            <a:rPr lang="en-US" dirty="0"/>
            <a:t>Marketing</a:t>
          </a:r>
          <a:endParaRPr lang="el-GR" dirty="0"/>
        </a:p>
      </dgm:t>
    </dgm:pt>
    <dgm:pt modelId="{58075CA9-AB0D-4522-BB60-BB8C3A6E689F}" type="parTrans" cxnId="{4D2A1C1C-1E0C-4EBE-AEA2-47F106A5B46B}">
      <dgm:prSet/>
      <dgm:spPr/>
      <dgm:t>
        <a:bodyPr/>
        <a:lstStyle/>
        <a:p>
          <a:endParaRPr lang="el-GR"/>
        </a:p>
      </dgm:t>
    </dgm:pt>
    <dgm:pt modelId="{7E548834-0678-4F88-98F6-96F82CE69FBA}" type="sibTrans" cxnId="{4D2A1C1C-1E0C-4EBE-AEA2-47F106A5B46B}">
      <dgm:prSet/>
      <dgm:spPr/>
      <dgm:t>
        <a:bodyPr/>
        <a:lstStyle/>
        <a:p>
          <a:r>
            <a:rPr lang="el-GR" dirty="0"/>
            <a:t>Σκρέκας Γιώργος</a:t>
          </a:r>
        </a:p>
      </dgm:t>
    </dgm:pt>
    <dgm:pt modelId="{BD843528-4058-4701-8C38-8EE65C5ACC52}">
      <dgm:prSet phldrT="[Κείμενο]"/>
      <dgm:spPr/>
      <dgm:t>
        <a:bodyPr/>
        <a:lstStyle/>
        <a:p>
          <a:r>
            <a:rPr lang="el-GR" dirty="0"/>
            <a:t>Παραγωγής</a:t>
          </a:r>
        </a:p>
      </dgm:t>
    </dgm:pt>
    <dgm:pt modelId="{B0B01F7F-0EB3-4196-A023-2A4052139CA0}" type="parTrans" cxnId="{E4DBB8B6-52C7-462E-BB57-F638E0501AB4}">
      <dgm:prSet/>
      <dgm:spPr/>
      <dgm:t>
        <a:bodyPr/>
        <a:lstStyle/>
        <a:p>
          <a:endParaRPr lang="el-GR"/>
        </a:p>
      </dgm:t>
    </dgm:pt>
    <dgm:pt modelId="{7F7AB817-E4B7-4B93-B6F2-2B7D21EEA3DC}" type="sibTrans" cxnId="{E4DBB8B6-52C7-462E-BB57-F638E0501AB4}">
      <dgm:prSet/>
      <dgm:spPr/>
      <dgm:t>
        <a:bodyPr/>
        <a:lstStyle/>
        <a:p>
          <a:r>
            <a:rPr lang="el-GR" dirty="0"/>
            <a:t>Βαρβάρα Φουστέρη</a:t>
          </a:r>
        </a:p>
      </dgm:t>
    </dgm:pt>
    <dgm:pt modelId="{A26A3C59-A7FC-4882-82BF-5D21075FB426}">
      <dgm:prSet phldrT="[Κείμενο]"/>
      <dgm:spPr/>
      <dgm:t>
        <a:bodyPr/>
        <a:lstStyle/>
        <a:p>
          <a:r>
            <a:rPr lang="el-GR" dirty="0"/>
            <a:t>Σχεδιασμού Προϊόντων</a:t>
          </a:r>
        </a:p>
      </dgm:t>
    </dgm:pt>
    <dgm:pt modelId="{9AEC7829-D4BF-4AC0-AEA6-AF8FE3CBEA83}" type="parTrans" cxnId="{2B81BBB5-7F96-4914-ABF9-EF187C39A5CC}">
      <dgm:prSet/>
      <dgm:spPr/>
      <dgm:t>
        <a:bodyPr/>
        <a:lstStyle/>
        <a:p>
          <a:endParaRPr lang="el-GR"/>
        </a:p>
      </dgm:t>
    </dgm:pt>
    <dgm:pt modelId="{0FA5160A-AE71-46C0-8E0E-D2BE24353002}" type="sibTrans" cxnId="{2B81BBB5-7F96-4914-ABF9-EF187C39A5CC}">
      <dgm:prSet/>
      <dgm:spPr/>
      <dgm:t>
        <a:bodyPr/>
        <a:lstStyle/>
        <a:p>
          <a:r>
            <a:rPr lang="el-GR" dirty="0" err="1"/>
            <a:t>Τσαφαρντόνι</a:t>
          </a:r>
          <a:r>
            <a:rPr lang="el-GR" dirty="0"/>
            <a:t> </a:t>
          </a:r>
          <a:r>
            <a:rPr lang="el-GR" dirty="0" err="1"/>
            <a:t>Τζόρτζιο</a:t>
          </a:r>
          <a:endParaRPr lang="el-GR" dirty="0"/>
        </a:p>
      </dgm:t>
    </dgm:pt>
    <dgm:pt modelId="{6B60B5F3-DBC5-4FFB-ABEC-64F18B5A7231}">
      <dgm:prSet phldrT="[Κείμενο]"/>
      <dgm:spPr/>
      <dgm:t>
        <a:bodyPr/>
        <a:lstStyle/>
        <a:p>
          <a:r>
            <a:rPr lang="el-GR" dirty="0"/>
            <a:t>Γενικός</a:t>
          </a:r>
        </a:p>
      </dgm:t>
    </dgm:pt>
    <dgm:pt modelId="{0AEEFE0E-6EC1-4829-9C78-F79093D95006}" type="parTrans" cxnId="{0B930859-BB32-42BD-9F4F-2F1515FEA341}">
      <dgm:prSet/>
      <dgm:spPr/>
      <dgm:t>
        <a:bodyPr/>
        <a:lstStyle/>
        <a:p>
          <a:endParaRPr lang="el-GR"/>
        </a:p>
      </dgm:t>
    </dgm:pt>
    <dgm:pt modelId="{F7F4DF44-9169-43B1-84C5-9E779A642623}" type="sibTrans" cxnId="{0B930859-BB32-42BD-9F4F-2F1515FEA341}">
      <dgm:prSet/>
      <dgm:spPr/>
      <dgm:t>
        <a:bodyPr/>
        <a:lstStyle/>
        <a:p>
          <a:r>
            <a:rPr lang="el-GR" dirty="0"/>
            <a:t>Τάτο Κλέαρχος</a:t>
          </a:r>
        </a:p>
      </dgm:t>
    </dgm:pt>
    <dgm:pt modelId="{D411140D-0D1D-4DBA-AAC6-68F68BEFF439}">
      <dgm:prSet phldrT="[Κείμενο]"/>
      <dgm:spPr/>
      <dgm:t>
        <a:bodyPr/>
        <a:lstStyle/>
        <a:p>
          <a:r>
            <a:rPr lang="el-GR" dirty="0"/>
            <a:t>Ποιοτικού ελέγχου</a:t>
          </a:r>
        </a:p>
      </dgm:t>
    </dgm:pt>
    <dgm:pt modelId="{E330418B-2655-488E-8A95-722AA18310D7}" type="parTrans" cxnId="{69964617-BBAF-4D86-8C05-5C479D6E4C78}">
      <dgm:prSet/>
      <dgm:spPr/>
      <dgm:t>
        <a:bodyPr/>
        <a:lstStyle/>
        <a:p>
          <a:endParaRPr lang="el-GR"/>
        </a:p>
      </dgm:t>
    </dgm:pt>
    <dgm:pt modelId="{59298D5E-EBAD-49BE-80A6-4CC04DDC2849}" type="sibTrans" cxnId="{69964617-BBAF-4D86-8C05-5C479D6E4C78}">
      <dgm:prSet/>
      <dgm:spPr/>
      <dgm:t>
        <a:bodyPr/>
        <a:lstStyle/>
        <a:p>
          <a:r>
            <a:rPr lang="el-GR" dirty="0"/>
            <a:t>Αντώνης </a:t>
          </a:r>
          <a:r>
            <a:rPr lang="el-GR" dirty="0" err="1"/>
            <a:t>Τζανέτος</a:t>
          </a:r>
          <a:endParaRPr lang="el-GR" dirty="0"/>
        </a:p>
      </dgm:t>
    </dgm:pt>
    <dgm:pt modelId="{34DC30A2-1A55-494A-8E49-09E2928D84A1}" type="pres">
      <dgm:prSet presAssocID="{BBAFFE59-9808-4558-90DF-C3AC4D9136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7CFD8B-CD27-449D-B35E-3112074AF69F}" type="pres">
      <dgm:prSet presAssocID="{8C1C5AF2-8208-439F-9B1B-D487ED4D6859}" presName="hierRoot1" presStyleCnt="0">
        <dgm:presLayoutVars>
          <dgm:hierBranch val="init"/>
        </dgm:presLayoutVars>
      </dgm:prSet>
      <dgm:spPr/>
    </dgm:pt>
    <dgm:pt modelId="{887C16CF-834F-44F9-9FC5-308F2BD9C37A}" type="pres">
      <dgm:prSet presAssocID="{8C1C5AF2-8208-439F-9B1B-D487ED4D6859}" presName="rootComposite1" presStyleCnt="0"/>
      <dgm:spPr/>
    </dgm:pt>
    <dgm:pt modelId="{2EB22566-3598-44A0-BA15-220D6B706557}" type="pres">
      <dgm:prSet presAssocID="{8C1C5AF2-8208-439F-9B1B-D487ED4D6859}" presName="rootText1" presStyleLbl="node0" presStyleIdx="0" presStyleCnt="1">
        <dgm:presLayoutVars>
          <dgm:chMax/>
          <dgm:chPref val="3"/>
        </dgm:presLayoutVars>
      </dgm:prSet>
      <dgm:spPr/>
    </dgm:pt>
    <dgm:pt modelId="{DBC73CA3-0456-41F1-A8A1-C81641D0D8B9}" type="pres">
      <dgm:prSet presAssocID="{8C1C5AF2-8208-439F-9B1B-D487ED4D6859}" presName="titleText1" presStyleLbl="fgAcc0" presStyleIdx="0" presStyleCnt="1" custLinFactX="100000" custLinFactY="500000" custLinFactNeighborX="124985" custLinFactNeighborY="568565">
        <dgm:presLayoutVars>
          <dgm:chMax val="0"/>
          <dgm:chPref val="0"/>
        </dgm:presLayoutVars>
      </dgm:prSet>
      <dgm:spPr/>
    </dgm:pt>
    <dgm:pt modelId="{6B23111D-668D-4DF7-82F4-381AA99D5933}" type="pres">
      <dgm:prSet presAssocID="{8C1C5AF2-8208-439F-9B1B-D487ED4D6859}" presName="rootConnector1" presStyleLbl="node1" presStyleIdx="0" presStyleCnt="5"/>
      <dgm:spPr/>
    </dgm:pt>
    <dgm:pt modelId="{2CD538B9-7D3B-4C6F-AB4C-2A898074F858}" type="pres">
      <dgm:prSet presAssocID="{8C1C5AF2-8208-439F-9B1B-D487ED4D6859}" presName="hierChild2" presStyleCnt="0"/>
      <dgm:spPr/>
    </dgm:pt>
    <dgm:pt modelId="{CB9A36E1-E295-4967-9FC1-8A31C5F65929}" type="pres">
      <dgm:prSet presAssocID="{0AEEFE0E-6EC1-4829-9C78-F79093D95006}" presName="Name37" presStyleLbl="parChTrans1D2" presStyleIdx="0" presStyleCnt="1"/>
      <dgm:spPr/>
    </dgm:pt>
    <dgm:pt modelId="{2EC787A3-BCC7-44E2-8490-1EE5208FB148}" type="pres">
      <dgm:prSet presAssocID="{6B60B5F3-DBC5-4FFB-ABEC-64F18B5A7231}" presName="hierRoot2" presStyleCnt="0">
        <dgm:presLayoutVars>
          <dgm:hierBranch val="init"/>
        </dgm:presLayoutVars>
      </dgm:prSet>
      <dgm:spPr/>
    </dgm:pt>
    <dgm:pt modelId="{A8CB920D-553E-4C7C-9662-00A463A5548C}" type="pres">
      <dgm:prSet presAssocID="{6B60B5F3-DBC5-4FFB-ABEC-64F18B5A7231}" presName="rootComposite" presStyleCnt="0"/>
      <dgm:spPr/>
    </dgm:pt>
    <dgm:pt modelId="{83B08B14-A68B-4552-BD3D-EC35188B4A04}" type="pres">
      <dgm:prSet presAssocID="{6B60B5F3-DBC5-4FFB-ABEC-64F18B5A7231}" presName="rootText" presStyleLbl="node1" presStyleIdx="0" presStyleCnt="5">
        <dgm:presLayoutVars>
          <dgm:chMax/>
          <dgm:chPref val="3"/>
        </dgm:presLayoutVars>
      </dgm:prSet>
      <dgm:spPr/>
    </dgm:pt>
    <dgm:pt modelId="{5BF5F808-5A71-4015-BB21-7F344653AB02}" type="pres">
      <dgm:prSet presAssocID="{6B60B5F3-DBC5-4FFB-ABEC-64F18B5A7231}" presName="titleText2" presStyleLbl="fgAcc1" presStyleIdx="0" presStyleCnt="5">
        <dgm:presLayoutVars>
          <dgm:chMax val="0"/>
          <dgm:chPref val="0"/>
        </dgm:presLayoutVars>
      </dgm:prSet>
      <dgm:spPr/>
    </dgm:pt>
    <dgm:pt modelId="{67DE98B0-D45F-4CC4-8BE2-761521D919B8}" type="pres">
      <dgm:prSet presAssocID="{6B60B5F3-DBC5-4FFB-ABEC-64F18B5A7231}" presName="rootConnector" presStyleLbl="node2" presStyleIdx="0" presStyleCnt="0"/>
      <dgm:spPr/>
    </dgm:pt>
    <dgm:pt modelId="{D3C17B58-894B-4B86-AAE7-81D7D526EB70}" type="pres">
      <dgm:prSet presAssocID="{6B60B5F3-DBC5-4FFB-ABEC-64F18B5A7231}" presName="hierChild4" presStyleCnt="0"/>
      <dgm:spPr/>
    </dgm:pt>
    <dgm:pt modelId="{A808A8D1-B930-462B-BB3A-2759598126A1}" type="pres">
      <dgm:prSet presAssocID="{58075CA9-AB0D-4522-BB60-BB8C3A6E689F}" presName="Name37" presStyleLbl="parChTrans1D3" presStyleIdx="0" presStyleCnt="4"/>
      <dgm:spPr/>
    </dgm:pt>
    <dgm:pt modelId="{9278D659-F0DD-4ECE-92A2-268553AEEBA4}" type="pres">
      <dgm:prSet presAssocID="{B50DD2E6-A987-49D1-B630-3C3BD972B073}" presName="hierRoot2" presStyleCnt="0">
        <dgm:presLayoutVars>
          <dgm:hierBranch val="init"/>
        </dgm:presLayoutVars>
      </dgm:prSet>
      <dgm:spPr/>
    </dgm:pt>
    <dgm:pt modelId="{BF1F4F0E-BA31-4591-81DB-A686B2FCE5F9}" type="pres">
      <dgm:prSet presAssocID="{B50DD2E6-A987-49D1-B630-3C3BD972B073}" presName="rootComposite" presStyleCnt="0"/>
      <dgm:spPr/>
    </dgm:pt>
    <dgm:pt modelId="{EB437CF8-8131-4CF6-9985-D5D935691441}" type="pres">
      <dgm:prSet presAssocID="{B50DD2E6-A987-49D1-B630-3C3BD972B073}" presName="rootText" presStyleLbl="node1" presStyleIdx="1" presStyleCnt="5">
        <dgm:presLayoutVars>
          <dgm:chMax/>
          <dgm:chPref val="3"/>
        </dgm:presLayoutVars>
      </dgm:prSet>
      <dgm:spPr/>
    </dgm:pt>
    <dgm:pt modelId="{97743BBE-DE8D-42BA-865C-E1A35EC904CE}" type="pres">
      <dgm:prSet presAssocID="{B50DD2E6-A987-49D1-B630-3C3BD972B073}" presName="titleText2" presStyleLbl="fgAcc1" presStyleIdx="1" presStyleCnt="5">
        <dgm:presLayoutVars>
          <dgm:chMax val="0"/>
          <dgm:chPref val="0"/>
        </dgm:presLayoutVars>
      </dgm:prSet>
      <dgm:spPr/>
    </dgm:pt>
    <dgm:pt modelId="{1911A826-6C5B-44DE-8CFA-25C2A23EC368}" type="pres">
      <dgm:prSet presAssocID="{B50DD2E6-A987-49D1-B630-3C3BD972B073}" presName="rootConnector" presStyleLbl="node3" presStyleIdx="0" presStyleCnt="0"/>
      <dgm:spPr/>
    </dgm:pt>
    <dgm:pt modelId="{0E1F3E9A-9C5B-4C72-B8E9-613EC2039E34}" type="pres">
      <dgm:prSet presAssocID="{B50DD2E6-A987-49D1-B630-3C3BD972B073}" presName="hierChild4" presStyleCnt="0"/>
      <dgm:spPr/>
    </dgm:pt>
    <dgm:pt modelId="{CFC4B12B-4B29-4F8B-B714-DB3AC1CA769F}" type="pres">
      <dgm:prSet presAssocID="{B50DD2E6-A987-49D1-B630-3C3BD972B073}" presName="hierChild5" presStyleCnt="0"/>
      <dgm:spPr/>
    </dgm:pt>
    <dgm:pt modelId="{39D81962-6AB1-4F01-86A9-F98F6EFA7EC3}" type="pres">
      <dgm:prSet presAssocID="{B0B01F7F-0EB3-4196-A023-2A4052139CA0}" presName="Name37" presStyleLbl="parChTrans1D3" presStyleIdx="1" presStyleCnt="4"/>
      <dgm:spPr/>
    </dgm:pt>
    <dgm:pt modelId="{8757979C-97E0-497F-84DA-355F3F5867FE}" type="pres">
      <dgm:prSet presAssocID="{BD843528-4058-4701-8C38-8EE65C5ACC52}" presName="hierRoot2" presStyleCnt="0">
        <dgm:presLayoutVars>
          <dgm:hierBranch val="init"/>
        </dgm:presLayoutVars>
      </dgm:prSet>
      <dgm:spPr/>
    </dgm:pt>
    <dgm:pt modelId="{399973F3-6750-430B-B85A-DC3F98BD4E38}" type="pres">
      <dgm:prSet presAssocID="{BD843528-4058-4701-8C38-8EE65C5ACC52}" presName="rootComposite" presStyleCnt="0"/>
      <dgm:spPr/>
    </dgm:pt>
    <dgm:pt modelId="{DDA8CD53-CF05-4BAA-A00D-2D62A111DE1F}" type="pres">
      <dgm:prSet presAssocID="{BD843528-4058-4701-8C38-8EE65C5ACC52}" presName="rootText" presStyleLbl="node1" presStyleIdx="2" presStyleCnt="5">
        <dgm:presLayoutVars>
          <dgm:chMax/>
          <dgm:chPref val="3"/>
        </dgm:presLayoutVars>
      </dgm:prSet>
      <dgm:spPr/>
    </dgm:pt>
    <dgm:pt modelId="{D043BF50-0C32-445D-BA34-54E5A985DB5D}" type="pres">
      <dgm:prSet presAssocID="{BD843528-4058-4701-8C38-8EE65C5ACC52}" presName="titleText2" presStyleLbl="fgAcc1" presStyleIdx="2" presStyleCnt="5">
        <dgm:presLayoutVars>
          <dgm:chMax val="0"/>
          <dgm:chPref val="0"/>
        </dgm:presLayoutVars>
      </dgm:prSet>
      <dgm:spPr/>
    </dgm:pt>
    <dgm:pt modelId="{270E6E6D-A72F-4F60-A624-2FC6A20A25FC}" type="pres">
      <dgm:prSet presAssocID="{BD843528-4058-4701-8C38-8EE65C5ACC52}" presName="rootConnector" presStyleLbl="node3" presStyleIdx="0" presStyleCnt="0"/>
      <dgm:spPr/>
    </dgm:pt>
    <dgm:pt modelId="{F18F653B-1890-4C99-A958-E1BBCA37F962}" type="pres">
      <dgm:prSet presAssocID="{BD843528-4058-4701-8C38-8EE65C5ACC52}" presName="hierChild4" presStyleCnt="0"/>
      <dgm:spPr/>
    </dgm:pt>
    <dgm:pt modelId="{ED135517-D531-482F-B52B-6DBF2CF79C00}" type="pres">
      <dgm:prSet presAssocID="{BD843528-4058-4701-8C38-8EE65C5ACC52}" presName="hierChild5" presStyleCnt="0"/>
      <dgm:spPr/>
    </dgm:pt>
    <dgm:pt modelId="{9B10CEF7-A606-428D-8085-5D0F70C07150}" type="pres">
      <dgm:prSet presAssocID="{9AEC7829-D4BF-4AC0-AEA6-AF8FE3CBEA83}" presName="Name37" presStyleLbl="parChTrans1D3" presStyleIdx="2" presStyleCnt="4"/>
      <dgm:spPr/>
    </dgm:pt>
    <dgm:pt modelId="{14DF7919-2A82-46BC-8021-2809318DC5B2}" type="pres">
      <dgm:prSet presAssocID="{A26A3C59-A7FC-4882-82BF-5D21075FB426}" presName="hierRoot2" presStyleCnt="0">
        <dgm:presLayoutVars>
          <dgm:hierBranch val="init"/>
        </dgm:presLayoutVars>
      </dgm:prSet>
      <dgm:spPr/>
    </dgm:pt>
    <dgm:pt modelId="{C9E3C1C6-15EE-4A94-8FDB-1D2C7C690803}" type="pres">
      <dgm:prSet presAssocID="{A26A3C59-A7FC-4882-82BF-5D21075FB426}" presName="rootComposite" presStyleCnt="0"/>
      <dgm:spPr/>
    </dgm:pt>
    <dgm:pt modelId="{B87DF686-CDE5-4B6E-B9F9-47D4CD4065FA}" type="pres">
      <dgm:prSet presAssocID="{A26A3C59-A7FC-4882-82BF-5D21075FB426}" presName="rootText" presStyleLbl="node1" presStyleIdx="3" presStyleCnt="5">
        <dgm:presLayoutVars>
          <dgm:chMax/>
          <dgm:chPref val="3"/>
        </dgm:presLayoutVars>
      </dgm:prSet>
      <dgm:spPr/>
    </dgm:pt>
    <dgm:pt modelId="{868F9D3C-D0FD-41B1-BE1E-E0470A1E7F54}" type="pres">
      <dgm:prSet presAssocID="{A26A3C59-A7FC-4882-82BF-5D21075FB426}" presName="titleText2" presStyleLbl="fgAcc1" presStyleIdx="3" presStyleCnt="5">
        <dgm:presLayoutVars>
          <dgm:chMax val="0"/>
          <dgm:chPref val="0"/>
        </dgm:presLayoutVars>
      </dgm:prSet>
      <dgm:spPr/>
    </dgm:pt>
    <dgm:pt modelId="{86857DBC-5A90-45A2-B13D-03A0B711CD08}" type="pres">
      <dgm:prSet presAssocID="{A26A3C59-A7FC-4882-82BF-5D21075FB426}" presName="rootConnector" presStyleLbl="node3" presStyleIdx="0" presStyleCnt="0"/>
      <dgm:spPr/>
    </dgm:pt>
    <dgm:pt modelId="{33762B5F-B020-400F-A6CA-FE8E2E49143B}" type="pres">
      <dgm:prSet presAssocID="{A26A3C59-A7FC-4882-82BF-5D21075FB426}" presName="hierChild4" presStyleCnt="0"/>
      <dgm:spPr/>
    </dgm:pt>
    <dgm:pt modelId="{7B37F470-3623-450E-B25B-B95235F5021A}" type="pres">
      <dgm:prSet presAssocID="{A26A3C59-A7FC-4882-82BF-5D21075FB426}" presName="hierChild5" presStyleCnt="0"/>
      <dgm:spPr/>
    </dgm:pt>
    <dgm:pt modelId="{EB185913-3EE2-472B-B285-75487A2715B0}" type="pres">
      <dgm:prSet presAssocID="{E330418B-2655-488E-8A95-722AA18310D7}" presName="Name37" presStyleLbl="parChTrans1D3" presStyleIdx="3" presStyleCnt="4"/>
      <dgm:spPr/>
    </dgm:pt>
    <dgm:pt modelId="{C54680C6-6575-425E-9F46-22E8EA5615B0}" type="pres">
      <dgm:prSet presAssocID="{D411140D-0D1D-4DBA-AAC6-68F68BEFF439}" presName="hierRoot2" presStyleCnt="0">
        <dgm:presLayoutVars>
          <dgm:hierBranch val="init"/>
        </dgm:presLayoutVars>
      </dgm:prSet>
      <dgm:spPr/>
    </dgm:pt>
    <dgm:pt modelId="{7081647F-C208-4D5B-BEEE-0E443714BBF4}" type="pres">
      <dgm:prSet presAssocID="{D411140D-0D1D-4DBA-AAC6-68F68BEFF439}" presName="rootComposite" presStyleCnt="0"/>
      <dgm:spPr/>
    </dgm:pt>
    <dgm:pt modelId="{1BD28CAD-2765-4571-8112-6489B709E5BA}" type="pres">
      <dgm:prSet presAssocID="{D411140D-0D1D-4DBA-AAC6-68F68BEFF439}" presName="rootText" presStyleLbl="node1" presStyleIdx="4" presStyleCnt="5">
        <dgm:presLayoutVars>
          <dgm:chMax/>
          <dgm:chPref val="3"/>
        </dgm:presLayoutVars>
      </dgm:prSet>
      <dgm:spPr/>
    </dgm:pt>
    <dgm:pt modelId="{88977BA3-BA78-4CC4-A092-BA1CD1276577}" type="pres">
      <dgm:prSet presAssocID="{D411140D-0D1D-4DBA-AAC6-68F68BEFF439}" presName="titleText2" presStyleLbl="fgAcc1" presStyleIdx="4" presStyleCnt="5">
        <dgm:presLayoutVars>
          <dgm:chMax val="0"/>
          <dgm:chPref val="0"/>
        </dgm:presLayoutVars>
      </dgm:prSet>
      <dgm:spPr/>
    </dgm:pt>
    <dgm:pt modelId="{F5BF8AD1-5E9B-46F6-B928-0D03E356F410}" type="pres">
      <dgm:prSet presAssocID="{D411140D-0D1D-4DBA-AAC6-68F68BEFF439}" presName="rootConnector" presStyleLbl="node3" presStyleIdx="0" presStyleCnt="0"/>
      <dgm:spPr/>
    </dgm:pt>
    <dgm:pt modelId="{5A5EBC6B-AF65-4634-BE9D-B7D88FB7BA4E}" type="pres">
      <dgm:prSet presAssocID="{D411140D-0D1D-4DBA-AAC6-68F68BEFF439}" presName="hierChild4" presStyleCnt="0"/>
      <dgm:spPr/>
    </dgm:pt>
    <dgm:pt modelId="{1257F0A9-6322-4082-B90C-448873162D3A}" type="pres">
      <dgm:prSet presAssocID="{D411140D-0D1D-4DBA-AAC6-68F68BEFF439}" presName="hierChild5" presStyleCnt="0"/>
      <dgm:spPr/>
    </dgm:pt>
    <dgm:pt modelId="{9AE26FEB-CDBB-4E10-BF2E-A9A74ACB441E}" type="pres">
      <dgm:prSet presAssocID="{6B60B5F3-DBC5-4FFB-ABEC-64F18B5A7231}" presName="hierChild5" presStyleCnt="0"/>
      <dgm:spPr/>
    </dgm:pt>
    <dgm:pt modelId="{8E60B3A4-DDAA-4FF3-835F-82867F128FDC}" type="pres">
      <dgm:prSet presAssocID="{8C1C5AF2-8208-439F-9B1B-D487ED4D6859}" presName="hierChild3" presStyleCnt="0"/>
      <dgm:spPr/>
    </dgm:pt>
  </dgm:ptLst>
  <dgm:cxnLst>
    <dgm:cxn modelId="{04A65400-2568-440A-B7A4-4583367C5E2F}" type="presOf" srcId="{7F7AB817-E4B7-4B93-B6F2-2B7D21EEA3DC}" destId="{D043BF50-0C32-445D-BA34-54E5A985DB5D}" srcOrd="0" destOrd="0" presId="urn:microsoft.com/office/officeart/2008/layout/NameandTitleOrganizationalChart"/>
    <dgm:cxn modelId="{69964617-BBAF-4D86-8C05-5C479D6E4C78}" srcId="{6B60B5F3-DBC5-4FFB-ABEC-64F18B5A7231}" destId="{D411140D-0D1D-4DBA-AAC6-68F68BEFF439}" srcOrd="3" destOrd="0" parTransId="{E330418B-2655-488E-8A95-722AA18310D7}" sibTransId="{59298D5E-EBAD-49BE-80A6-4CC04DDC2849}"/>
    <dgm:cxn modelId="{B1EBF31A-58DE-487F-809F-35347DFA0409}" type="presOf" srcId="{0AEEFE0E-6EC1-4829-9C78-F79093D95006}" destId="{CB9A36E1-E295-4967-9FC1-8A31C5F65929}" srcOrd="0" destOrd="0" presId="urn:microsoft.com/office/officeart/2008/layout/NameandTitleOrganizationalChart"/>
    <dgm:cxn modelId="{4D2A1C1C-1E0C-4EBE-AEA2-47F106A5B46B}" srcId="{6B60B5F3-DBC5-4FFB-ABEC-64F18B5A7231}" destId="{B50DD2E6-A987-49D1-B630-3C3BD972B073}" srcOrd="0" destOrd="0" parTransId="{58075CA9-AB0D-4522-BB60-BB8C3A6E689F}" sibTransId="{7E548834-0678-4F88-98F6-96F82CE69FBA}"/>
    <dgm:cxn modelId="{3AD9291C-2A30-4D44-AA1E-336EFA95F1B9}" srcId="{BBAFFE59-9808-4558-90DF-C3AC4D9136CA}" destId="{8C1C5AF2-8208-439F-9B1B-D487ED4D6859}" srcOrd="0" destOrd="0" parTransId="{7F2B4056-0D7F-4850-A249-B2059DBFD276}" sibTransId="{E69C7F26-B68C-4409-87D4-A4D3A88F400E}"/>
    <dgm:cxn modelId="{693B981F-40BB-4C8E-A4D4-2A5ACE028E5D}" type="presOf" srcId="{9AEC7829-D4BF-4AC0-AEA6-AF8FE3CBEA83}" destId="{9B10CEF7-A606-428D-8085-5D0F70C07150}" srcOrd="0" destOrd="0" presId="urn:microsoft.com/office/officeart/2008/layout/NameandTitleOrganizationalChart"/>
    <dgm:cxn modelId="{3B6A1620-17A4-451B-A12E-3A9ABCF71721}" type="presOf" srcId="{E69C7F26-B68C-4409-87D4-A4D3A88F400E}" destId="{DBC73CA3-0456-41F1-A8A1-C81641D0D8B9}" srcOrd="0" destOrd="0" presId="urn:microsoft.com/office/officeart/2008/layout/NameandTitleOrganizationalChart"/>
    <dgm:cxn modelId="{B095FE29-6215-4CDF-9586-1D734CEAE7C4}" type="presOf" srcId="{59298D5E-EBAD-49BE-80A6-4CC04DDC2849}" destId="{88977BA3-BA78-4CC4-A092-BA1CD1276577}" srcOrd="0" destOrd="0" presId="urn:microsoft.com/office/officeart/2008/layout/NameandTitleOrganizationalChart"/>
    <dgm:cxn modelId="{76F61D2A-DC77-4F76-9C11-01A29AFFDCCE}" type="presOf" srcId="{A26A3C59-A7FC-4882-82BF-5D21075FB426}" destId="{B87DF686-CDE5-4B6E-B9F9-47D4CD4065FA}" srcOrd="0" destOrd="0" presId="urn:microsoft.com/office/officeart/2008/layout/NameandTitleOrganizationalChart"/>
    <dgm:cxn modelId="{64425132-89E5-4EFD-A6BD-9664620EACFA}" type="presOf" srcId="{E330418B-2655-488E-8A95-722AA18310D7}" destId="{EB185913-3EE2-472B-B285-75487A2715B0}" srcOrd="0" destOrd="0" presId="urn:microsoft.com/office/officeart/2008/layout/NameandTitleOrganizationalChart"/>
    <dgm:cxn modelId="{9BCBA936-4349-4195-979F-6349C63320AA}" type="presOf" srcId="{8C1C5AF2-8208-439F-9B1B-D487ED4D6859}" destId="{6B23111D-668D-4DF7-82F4-381AA99D5933}" srcOrd="1" destOrd="0" presId="urn:microsoft.com/office/officeart/2008/layout/NameandTitleOrganizationalChart"/>
    <dgm:cxn modelId="{F12C4040-BBD8-46A4-8487-004994DB11A7}" type="presOf" srcId="{7E548834-0678-4F88-98F6-96F82CE69FBA}" destId="{97743BBE-DE8D-42BA-865C-E1A35EC904CE}" srcOrd="0" destOrd="0" presId="urn:microsoft.com/office/officeart/2008/layout/NameandTitleOrganizationalChart"/>
    <dgm:cxn modelId="{7D47AA5B-E110-400E-9EDD-C70A7CEC0F34}" type="presOf" srcId="{6B60B5F3-DBC5-4FFB-ABEC-64F18B5A7231}" destId="{83B08B14-A68B-4552-BD3D-EC35188B4A04}" srcOrd="0" destOrd="0" presId="urn:microsoft.com/office/officeart/2008/layout/NameandTitleOrganizationalChart"/>
    <dgm:cxn modelId="{78AA3160-6FEC-4853-903B-2750A1345C4D}" type="presOf" srcId="{B0B01F7F-0EB3-4196-A023-2A4052139CA0}" destId="{39D81962-6AB1-4F01-86A9-F98F6EFA7EC3}" srcOrd="0" destOrd="0" presId="urn:microsoft.com/office/officeart/2008/layout/NameandTitleOrganizationalChart"/>
    <dgm:cxn modelId="{18900D62-238F-4A65-B106-7D68BAFED942}" type="presOf" srcId="{B50DD2E6-A987-49D1-B630-3C3BD972B073}" destId="{EB437CF8-8131-4CF6-9985-D5D935691441}" srcOrd="0" destOrd="0" presId="urn:microsoft.com/office/officeart/2008/layout/NameandTitleOrganizationalChart"/>
    <dgm:cxn modelId="{A3D2684C-4379-4550-8677-12E7B3261C13}" type="presOf" srcId="{B50DD2E6-A987-49D1-B630-3C3BD972B073}" destId="{1911A826-6C5B-44DE-8CFA-25C2A23EC368}" srcOrd="1" destOrd="0" presId="urn:microsoft.com/office/officeart/2008/layout/NameandTitleOrganizationalChart"/>
    <dgm:cxn modelId="{B8F63653-99C8-41E8-94B3-00F6171B41B2}" type="presOf" srcId="{D411140D-0D1D-4DBA-AAC6-68F68BEFF439}" destId="{1BD28CAD-2765-4571-8112-6489B709E5BA}" srcOrd="0" destOrd="0" presId="urn:microsoft.com/office/officeart/2008/layout/NameandTitleOrganizationalChart"/>
    <dgm:cxn modelId="{0B930859-BB32-42BD-9F4F-2F1515FEA341}" srcId="{8C1C5AF2-8208-439F-9B1B-D487ED4D6859}" destId="{6B60B5F3-DBC5-4FFB-ABEC-64F18B5A7231}" srcOrd="0" destOrd="0" parTransId="{0AEEFE0E-6EC1-4829-9C78-F79093D95006}" sibTransId="{F7F4DF44-9169-43B1-84C5-9E779A642623}"/>
    <dgm:cxn modelId="{BA853859-F065-4C88-8939-D012C3C372EF}" type="presOf" srcId="{0FA5160A-AE71-46C0-8E0E-D2BE24353002}" destId="{868F9D3C-D0FD-41B1-BE1E-E0470A1E7F54}" srcOrd="0" destOrd="0" presId="urn:microsoft.com/office/officeart/2008/layout/NameandTitleOrganizationalChart"/>
    <dgm:cxn modelId="{037A528D-26A5-4C97-8F0B-A91D51EC7455}" type="presOf" srcId="{BD843528-4058-4701-8C38-8EE65C5ACC52}" destId="{270E6E6D-A72F-4F60-A624-2FC6A20A25FC}" srcOrd="1" destOrd="0" presId="urn:microsoft.com/office/officeart/2008/layout/NameandTitleOrganizationalChart"/>
    <dgm:cxn modelId="{E9ECFE90-4E06-4DA8-B622-8C530D648AD8}" type="presOf" srcId="{8C1C5AF2-8208-439F-9B1B-D487ED4D6859}" destId="{2EB22566-3598-44A0-BA15-220D6B706557}" srcOrd="0" destOrd="0" presId="urn:microsoft.com/office/officeart/2008/layout/NameandTitleOrganizationalChart"/>
    <dgm:cxn modelId="{1ACEEC98-C860-4933-AC4D-D43067176AF7}" type="presOf" srcId="{58075CA9-AB0D-4522-BB60-BB8C3A6E689F}" destId="{A808A8D1-B930-462B-BB3A-2759598126A1}" srcOrd="0" destOrd="0" presId="urn:microsoft.com/office/officeart/2008/layout/NameandTitleOrganizationalChart"/>
    <dgm:cxn modelId="{12B176A1-0DEE-4D8A-849B-605C37F4439F}" type="presOf" srcId="{6B60B5F3-DBC5-4FFB-ABEC-64F18B5A7231}" destId="{67DE98B0-D45F-4CC4-8BE2-761521D919B8}" srcOrd="1" destOrd="0" presId="urn:microsoft.com/office/officeart/2008/layout/NameandTitleOrganizationalChart"/>
    <dgm:cxn modelId="{A43CD3B3-830C-4D2A-93C5-436AC956D4D2}" type="presOf" srcId="{BBAFFE59-9808-4558-90DF-C3AC4D9136CA}" destId="{34DC30A2-1A55-494A-8E49-09E2928D84A1}" srcOrd="0" destOrd="0" presId="urn:microsoft.com/office/officeart/2008/layout/NameandTitleOrganizationalChart"/>
    <dgm:cxn modelId="{2B81BBB5-7F96-4914-ABF9-EF187C39A5CC}" srcId="{6B60B5F3-DBC5-4FFB-ABEC-64F18B5A7231}" destId="{A26A3C59-A7FC-4882-82BF-5D21075FB426}" srcOrd="2" destOrd="0" parTransId="{9AEC7829-D4BF-4AC0-AEA6-AF8FE3CBEA83}" sibTransId="{0FA5160A-AE71-46C0-8E0E-D2BE24353002}"/>
    <dgm:cxn modelId="{E4DBB8B6-52C7-462E-BB57-F638E0501AB4}" srcId="{6B60B5F3-DBC5-4FFB-ABEC-64F18B5A7231}" destId="{BD843528-4058-4701-8C38-8EE65C5ACC52}" srcOrd="1" destOrd="0" parTransId="{B0B01F7F-0EB3-4196-A023-2A4052139CA0}" sibTransId="{7F7AB817-E4B7-4B93-B6F2-2B7D21EEA3DC}"/>
    <dgm:cxn modelId="{7BA019D6-1F2F-4D56-903F-48CD3EBF86A8}" type="presOf" srcId="{BD843528-4058-4701-8C38-8EE65C5ACC52}" destId="{DDA8CD53-CF05-4BAA-A00D-2D62A111DE1F}" srcOrd="0" destOrd="0" presId="urn:microsoft.com/office/officeart/2008/layout/NameandTitleOrganizationalChart"/>
    <dgm:cxn modelId="{A1B0EBD8-B6C9-4667-99EC-2A114C964D59}" type="presOf" srcId="{F7F4DF44-9169-43B1-84C5-9E779A642623}" destId="{5BF5F808-5A71-4015-BB21-7F344653AB02}" srcOrd="0" destOrd="0" presId="urn:microsoft.com/office/officeart/2008/layout/NameandTitleOrganizationalChart"/>
    <dgm:cxn modelId="{CFC30CDA-AD61-44E5-969F-BAE02E809F25}" type="presOf" srcId="{D411140D-0D1D-4DBA-AAC6-68F68BEFF439}" destId="{F5BF8AD1-5E9B-46F6-B928-0D03E356F410}" srcOrd="1" destOrd="0" presId="urn:microsoft.com/office/officeart/2008/layout/NameandTitleOrganizationalChart"/>
    <dgm:cxn modelId="{7EA47AEB-E12C-4B32-A6CD-2B059816B359}" type="presOf" srcId="{A26A3C59-A7FC-4882-82BF-5D21075FB426}" destId="{86857DBC-5A90-45A2-B13D-03A0B711CD08}" srcOrd="1" destOrd="0" presId="urn:microsoft.com/office/officeart/2008/layout/NameandTitleOrganizationalChart"/>
    <dgm:cxn modelId="{E0648A36-8E86-46E9-835A-C7B30D05895D}" type="presParOf" srcId="{34DC30A2-1A55-494A-8E49-09E2928D84A1}" destId="{887CFD8B-CD27-449D-B35E-3112074AF69F}" srcOrd="0" destOrd="0" presId="urn:microsoft.com/office/officeart/2008/layout/NameandTitleOrganizationalChart"/>
    <dgm:cxn modelId="{F8F0F3C4-F404-4029-B5C0-867D512A7710}" type="presParOf" srcId="{887CFD8B-CD27-449D-B35E-3112074AF69F}" destId="{887C16CF-834F-44F9-9FC5-308F2BD9C37A}" srcOrd="0" destOrd="0" presId="urn:microsoft.com/office/officeart/2008/layout/NameandTitleOrganizationalChart"/>
    <dgm:cxn modelId="{079FDF69-1F37-41DA-99A7-6209198467B4}" type="presParOf" srcId="{887C16CF-834F-44F9-9FC5-308F2BD9C37A}" destId="{2EB22566-3598-44A0-BA15-220D6B706557}" srcOrd="0" destOrd="0" presId="urn:microsoft.com/office/officeart/2008/layout/NameandTitleOrganizationalChart"/>
    <dgm:cxn modelId="{AAB97743-3626-4FE7-A13D-99391354B7DF}" type="presParOf" srcId="{887C16CF-834F-44F9-9FC5-308F2BD9C37A}" destId="{DBC73CA3-0456-41F1-A8A1-C81641D0D8B9}" srcOrd="1" destOrd="0" presId="urn:microsoft.com/office/officeart/2008/layout/NameandTitleOrganizationalChart"/>
    <dgm:cxn modelId="{DDBFEEF5-4226-4E5E-83B5-54C543404A09}" type="presParOf" srcId="{887C16CF-834F-44F9-9FC5-308F2BD9C37A}" destId="{6B23111D-668D-4DF7-82F4-381AA99D5933}" srcOrd="2" destOrd="0" presId="urn:microsoft.com/office/officeart/2008/layout/NameandTitleOrganizationalChart"/>
    <dgm:cxn modelId="{6B05DF2D-A2A5-4F52-8A2D-BBD135B7CB57}" type="presParOf" srcId="{887CFD8B-CD27-449D-B35E-3112074AF69F}" destId="{2CD538B9-7D3B-4C6F-AB4C-2A898074F858}" srcOrd="1" destOrd="0" presId="urn:microsoft.com/office/officeart/2008/layout/NameandTitleOrganizationalChart"/>
    <dgm:cxn modelId="{6105510C-2433-4376-8DAA-76383FACF4E8}" type="presParOf" srcId="{2CD538B9-7D3B-4C6F-AB4C-2A898074F858}" destId="{CB9A36E1-E295-4967-9FC1-8A31C5F65929}" srcOrd="0" destOrd="0" presId="urn:microsoft.com/office/officeart/2008/layout/NameandTitleOrganizationalChart"/>
    <dgm:cxn modelId="{17825118-E378-4879-B065-047732238275}" type="presParOf" srcId="{2CD538B9-7D3B-4C6F-AB4C-2A898074F858}" destId="{2EC787A3-BCC7-44E2-8490-1EE5208FB148}" srcOrd="1" destOrd="0" presId="urn:microsoft.com/office/officeart/2008/layout/NameandTitleOrganizationalChart"/>
    <dgm:cxn modelId="{C5F3B9B6-4F96-43EB-9A0B-FCB9A1D14722}" type="presParOf" srcId="{2EC787A3-BCC7-44E2-8490-1EE5208FB148}" destId="{A8CB920D-553E-4C7C-9662-00A463A5548C}" srcOrd="0" destOrd="0" presId="urn:microsoft.com/office/officeart/2008/layout/NameandTitleOrganizationalChart"/>
    <dgm:cxn modelId="{2B66921E-2768-423A-B01D-48E60B2F9EA3}" type="presParOf" srcId="{A8CB920D-553E-4C7C-9662-00A463A5548C}" destId="{83B08B14-A68B-4552-BD3D-EC35188B4A04}" srcOrd="0" destOrd="0" presId="urn:microsoft.com/office/officeart/2008/layout/NameandTitleOrganizationalChart"/>
    <dgm:cxn modelId="{01F7F90E-03AC-418B-B4EF-6C7D9C68C531}" type="presParOf" srcId="{A8CB920D-553E-4C7C-9662-00A463A5548C}" destId="{5BF5F808-5A71-4015-BB21-7F344653AB02}" srcOrd="1" destOrd="0" presId="urn:microsoft.com/office/officeart/2008/layout/NameandTitleOrganizationalChart"/>
    <dgm:cxn modelId="{8487FA28-BAFD-43C8-ACD9-4B9DC8CF4813}" type="presParOf" srcId="{A8CB920D-553E-4C7C-9662-00A463A5548C}" destId="{67DE98B0-D45F-4CC4-8BE2-761521D919B8}" srcOrd="2" destOrd="0" presId="urn:microsoft.com/office/officeart/2008/layout/NameandTitleOrganizationalChart"/>
    <dgm:cxn modelId="{49334E52-9BCF-4583-ADAD-4987A1B82E20}" type="presParOf" srcId="{2EC787A3-BCC7-44E2-8490-1EE5208FB148}" destId="{D3C17B58-894B-4B86-AAE7-81D7D526EB70}" srcOrd="1" destOrd="0" presId="urn:microsoft.com/office/officeart/2008/layout/NameandTitleOrganizationalChart"/>
    <dgm:cxn modelId="{1B9BACCB-6790-471A-8441-BBE19080431C}" type="presParOf" srcId="{D3C17B58-894B-4B86-AAE7-81D7D526EB70}" destId="{A808A8D1-B930-462B-BB3A-2759598126A1}" srcOrd="0" destOrd="0" presId="urn:microsoft.com/office/officeart/2008/layout/NameandTitleOrganizationalChart"/>
    <dgm:cxn modelId="{941CF4D5-86DF-45F3-8930-9F2FE6325A39}" type="presParOf" srcId="{D3C17B58-894B-4B86-AAE7-81D7D526EB70}" destId="{9278D659-F0DD-4ECE-92A2-268553AEEBA4}" srcOrd="1" destOrd="0" presId="urn:microsoft.com/office/officeart/2008/layout/NameandTitleOrganizationalChart"/>
    <dgm:cxn modelId="{8907948B-35EF-4929-BBC8-953834B77CAC}" type="presParOf" srcId="{9278D659-F0DD-4ECE-92A2-268553AEEBA4}" destId="{BF1F4F0E-BA31-4591-81DB-A686B2FCE5F9}" srcOrd="0" destOrd="0" presId="urn:microsoft.com/office/officeart/2008/layout/NameandTitleOrganizationalChart"/>
    <dgm:cxn modelId="{C16C80CA-7622-4F94-872C-60DFC0D291F5}" type="presParOf" srcId="{BF1F4F0E-BA31-4591-81DB-A686B2FCE5F9}" destId="{EB437CF8-8131-4CF6-9985-D5D935691441}" srcOrd="0" destOrd="0" presId="urn:microsoft.com/office/officeart/2008/layout/NameandTitleOrganizationalChart"/>
    <dgm:cxn modelId="{A21F56B8-E884-4195-BB8C-F28F61853F94}" type="presParOf" srcId="{BF1F4F0E-BA31-4591-81DB-A686B2FCE5F9}" destId="{97743BBE-DE8D-42BA-865C-E1A35EC904CE}" srcOrd="1" destOrd="0" presId="urn:microsoft.com/office/officeart/2008/layout/NameandTitleOrganizationalChart"/>
    <dgm:cxn modelId="{2A90A360-92AC-4099-94AC-2346D895524D}" type="presParOf" srcId="{BF1F4F0E-BA31-4591-81DB-A686B2FCE5F9}" destId="{1911A826-6C5B-44DE-8CFA-25C2A23EC368}" srcOrd="2" destOrd="0" presId="urn:microsoft.com/office/officeart/2008/layout/NameandTitleOrganizationalChart"/>
    <dgm:cxn modelId="{04364781-FA13-4CE3-882E-BD471E09666D}" type="presParOf" srcId="{9278D659-F0DD-4ECE-92A2-268553AEEBA4}" destId="{0E1F3E9A-9C5B-4C72-B8E9-613EC2039E34}" srcOrd="1" destOrd="0" presId="urn:microsoft.com/office/officeart/2008/layout/NameandTitleOrganizationalChart"/>
    <dgm:cxn modelId="{6E49C109-82B5-4508-BB8F-343590F907E4}" type="presParOf" srcId="{9278D659-F0DD-4ECE-92A2-268553AEEBA4}" destId="{CFC4B12B-4B29-4F8B-B714-DB3AC1CA769F}" srcOrd="2" destOrd="0" presId="urn:microsoft.com/office/officeart/2008/layout/NameandTitleOrganizationalChart"/>
    <dgm:cxn modelId="{A1024D58-58AE-4F52-B16D-403B5E161CDB}" type="presParOf" srcId="{D3C17B58-894B-4B86-AAE7-81D7D526EB70}" destId="{39D81962-6AB1-4F01-86A9-F98F6EFA7EC3}" srcOrd="2" destOrd="0" presId="urn:microsoft.com/office/officeart/2008/layout/NameandTitleOrganizationalChart"/>
    <dgm:cxn modelId="{76863F2F-5573-4E46-9551-F3C3E9C02C5E}" type="presParOf" srcId="{D3C17B58-894B-4B86-AAE7-81D7D526EB70}" destId="{8757979C-97E0-497F-84DA-355F3F5867FE}" srcOrd="3" destOrd="0" presId="urn:microsoft.com/office/officeart/2008/layout/NameandTitleOrganizationalChart"/>
    <dgm:cxn modelId="{FF333AAA-DD9B-454B-81ED-42AF216B735B}" type="presParOf" srcId="{8757979C-97E0-497F-84DA-355F3F5867FE}" destId="{399973F3-6750-430B-B85A-DC3F98BD4E38}" srcOrd="0" destOrd="0" presId="urn:microsoft.com/office/officeart/2008/layout/NameandTitleOrganizationalChart"/>
    <dgm:cxn modelId="{1488CE9A-046F-47D9-B202-950597FE8C75}" type="presParOf" srcId="{399973F3-6750-430B-B85A-DC3F98BD4E38}" destId="{DDA8CD53-CF05-4BAA-A00D-2D62A111DE1F}" srcOrd="0" destOrd="0" presId="urn:microsoft.com/office/officeart/2008/layout/NameandTitleOrganizationalChart"/>
    <dgm:cxn modelId="{6E577F08-3CFE-40FF-965D-F5611BAF9203}" type="presParOf" srcId="{399973F3-6750-430B-B85A-DC3F98BD4E38}" destId="{D043BF50-0C32-445D-BA34-54E5A985DB5D}" srcOrd="1" destOrd="0" presId="urn:microsoft.com/office/officeart/2008/layout/NameandTitleOrganizationalChart"/>
    <dgm:cxn modelId="{156AC2A4-9646-4B3D-B8AF-C9B4A28A9B2E}" type="presParOf" srcId="{399973F3-6750-430B-B85A-DC3F98BD4E38}" destId="{270E6E6D-A72F-4F60-A624-2FC6A20A25FC}" srcOrd="2" destOrd="0" presId="urn:microsoft.com/office/officeart/2008/layout/NameandTitleOrganizationalChart"/>
    <dgm:cxn modelId="{E4680F82-5AE8-4E1E-8698-25F57A702244}" type="presParOf" srcId="{8757979C-97E0-497F-84DA-355F3F5867FE}" destId="{F18F653B-1890-4C99-A958-E1BBCA37F962}" srcOrd="1" destOrd="0" presId="urn:microsoft.com/office/officeart/2008/layout/NameandTitleOrganizationalChart"/>
    <dgm:cxn modelId="{DF0D7F44-2980-4054-A124-19C65C2DA4A8}" type="presParOf" srcId="{8757979C-97E0-497F-84DA-355F3F5867FE}" destId="{ED135517-D531-482F-B52B-6DBF2CF79C00}" srcOrd="2" destOrd="0" presId="urn:microsoft.com/office/officeart/2008/layout/NameandTitleOrganizationalChart"/>
    <dgm:cxn modelId="{862FBF3E-4DBD-417F-9F14-F619C4A3811C}" type="presParOf" srcId="{D3C17B58-894B-4B86-AAE7-81D7D526EB70}" destId="{9B10CEF7-A606-428D-8085-5D0F70C07150}" srcOrd="4" destOrd="0" presId="urn:microsoft.com/office/officeart/2008/layout/NameandTitleOrganizationalChart"/>
    <dgm:cxn modelId="{E5BED6CD-D87E-4409-9C90-6E30DA3081E2}" type="presParOf" srcId="{D3C17B58-894B-4B86-AAE7-81D7D526EB70}" destId="{14DF7919-2A82-46BC-8021-2809318DC5B2}" srcOrd="5" destOrd="0" presId="urn:microsoft.com/office/officeart/2008/layout/NameandTitleOrganizationalChart"/>
    <dgm:cxn modelId="{5E7B045C-627F-497C-97C9-6AFA85F7E034}" type="presParOf" srcId="{14DF7919-2A82-46BC-8021-2809318DC5B2}" destId="{C9E3C1C6-15EE-4A94-8FDB-1D2C7C690803}" srcOrd="0" destOrd="0" presId="urn:microsoft.com/office/officeart/2008/layout/NameandTitleOrganizationalChart"/>
    <dgm:cxn modelId="{A53C40F0-864F-4D2F-A837-2EBD60F3A090}" type="presParOf" srcId="{C9E3C1C6-15EE-4A94-8FDB-1D2C7C690803}" destId="{B87DF686-CDE5-4B6E-B9F9-47D4CD4065FA}" srcOrd="0" destOrd="0" presId="urn:microsoft.com/office/officeart/2008/layout/NameandTitleOrganizationalChart"/>
    <dgm:cxn modelId="{F0729BAE-EB57-49BA-A46C-0F053FB7745F}" type="presParOf" srcId="{C9E3C1C6-15EE-4A94-8FDB-1D2C7C690803}" destId="{868F9D3C-D0FD-41B1-BE1E-E0470A1E7F54}" srcOrd="1" destOrd="0" presId="urn:microsoft.com/office/officeart/2008/layout/NameandTitleOrganizationalChart"/>
    <dgm:cxn modelId="{87531C13-DA33-4F7A-8A82-A95225DED50A}" type="presParOf" srcId="{C9E3C1C6-15EE-4A94-8FDB-1D2C7C690803}" destId="{86857DBC-5A90-45A2-B13D-03A0B711CD08}" srcOrd="2" destOrd="0" presId="urn:microsoft.com/office/officeart/2008/layout/NameandTitleOrganizationalChart"/>
    <dgm:cxn modelId="{64788D3D-F91C-4D9D-84AA-94CBB3FF698F}" type="presParOf" srcId="{14DF7919-2A82-46BC-8021-2809318DC5B2}" destId="{33762B5F-B020-400F-A6CA-FE8E2E49143B}" srcOrd="1" destOrd="0" presId="urn:microsoft.com/office/officeart/2008/layout/NameandTitleOrganizationalChart"/>
    <dgm:cxn modelId="{85BD76B1-BB96-44C9-8E13-FED184FA2CAF}" type="presParOf" srcId="{14DF7919-2A82-46BC-8021-2809318DC5B2}" destId="{7B37F470-3623-450E-B25B-B95235F5021A}" srcOrd="2" destOrd="0" presId="urn:microsoft.com/office/officeart/2008/layout/NameandTitleOrganizationalChart"/>
    <dgm:cxn modelId="{D0EC1C7B-8D52-4B27-8B11-3C3858E11A02}" type="presParOf" srcId="{D3C17B58-894B-4B86-AAE7-81D7D526EB70}" destId="{EB185913-3EE2-472B-B285-75487A2715B0}" srcOrd="6" destOrd="0" presId="urn:microsoft.com/office/officeart/2008/layout/NameandTitleOrganizationalChart"/>
    <dgm:cxn modelId="{710AF03C-239C-4366-8CC8-98ADA22DAE8D}" type="presParOf" srcId="{D3C17B58-894B-4B86-AAE7-81D7D526EB70}" destId="{C54680C6-6575-425E-9F46-22E8EA5615B0}" srcOrd="7" destOrd="0" presId="urn:microsoft.com/office/officeart/2008/layout/NameandTitleOrganizationalChart"/>
    <dgm:cxn modelId="{9B3E505B-CC3E-49CD-8899-969DA81CB5F6}" type="presParOf" srcId="{C54680C6-6575-425E-9F46-22E8EA5615B0}" destId="{7081647F-C208-4D5B-BEEE-0E443714BBF4}" srcOrd="0" destOrd="0" presId="urn:microsoft.com/office/officeart/2008/layout/NameandTitleOrganizationalChart"/>
    <dgm:cxn modelId="{3267EAD1-151A-4CA0-9D76-05F15E1162BF}" type="presParOf" srcId="{7081647F-C208-4D5B-BEEE-0E443714BBF4}" destId="{1BD28CAD-2765-4571-8112-6489B709E5BA}" srcOrd="0" destOrd="0" presId="urn:microsoft.com/office/officeart/2008/layout/NameandTitleOrganizationalChart"/>
    <dgm:cxn modelId="{71038690-5267-4775-BD9B-452B344C3B76}" type="presParOf" srcId="{7081647F-C208-4D5B-BEEE-0E443714BBF4}" destId="{88977BA3-BA78-4CC4-A092-BA1CD1276577}" srcOrd="1" destOrd="0" presId="urn:microsoft.com/office/officeart/2008/layout/NameandTitleOrganizationalChart"/>
    <dgm:cxn modelId="{5B396581-AE8F-4066-82D4-75E6307728EA}" type="presParOf" srcId="{7081647F-C208-4D5B-BEEE-0E443714BBF4}" destId="{F5BF8AD1-5E9B-46F6-B928-0D03E356F410}" srcOrd="2" destOrd="0" presId="urn:microsoft.com/office/officeart/2008/layout/NameandTitleOrganizationalChart"/>
    <dgm:cxn modelId="{E0F6F1FD-BCD2-4388-8704-F22C89F21FCB}" type="presParOf" srcId="{C54680C6-6575-425E-9F46-22E8EA5615B0}" destId="{5A5EBC6B-AF65-4634-BE9D-B7D88FB7BA4E}" srcOrd="1" destOrd="0" presId="urn:microsoft.com/office/officeart/2008/layout/NameandTitleOrganizationalChart"/>
    <dgm:cxn modelId="{D20682D7-B190-4651-A625-E5CB0A2428B8}" type="presParOf" srcId="{C54680C6-6575-425E-9F46-22E8EA5615B0}" destId="{1257F0A9-6322-4082-B90C-448873162D3A}" srcOrd="2" destOrd="0" presId="urn:microsoft.com/office/officeart/2008/layout/NameandTitleOrganizationalChart"/>
    <dgm:cxn modelId="{47098951-1995-4C1C-8596-35FF6AB72785}" type="presParOf" srcId="{2EC787A3-BCC7-44E2-8490-1EE5208FB148}" destId="{9AE26FEB-CDBB-4E10-BF2E-A9A74ACB441E}" srcOrd="2" destOrd="0" presId="urn:microsoft.com/office/officeart/2008/layout/NameandTitleOrganizationalChart"/>
    <dgm:cxn modelId="{9010C4C8-7BEC-42AD-87A9-B800B18DE238}" type="presParOf" srcId="{887CFD8B-CD27-449D-B35E-3112074AF69F}" destId="{8E60B3A4-DDAA-4FF3-835F-82867F128FD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5913-3EE2-472B-B285-75487A2715B0}">
      <dsp:nvSpPr>
        <dsp:cNvPr id="0" name=""/>
        <dsp:cNvSpPr/>
      </dsp:nvSpPr>
      <dsp:spPr>
        <a:xfrm>
          <a:off x="3986281" y="2707257"/>
          <a:ext cx="3128075" cy="464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04"/>
              </a:lnTo>
              <a:lnTo>
                <a:pt x="3128075" y="277204"/>
              </a:lnTo>
              <a:lnTo>
                <a:pt x="3128075" y="46498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0CEF7-A606-428D-8085-5D0F70C07150}">
      <dsp:nvSpPr>
        <dsp:cNvPr id="0" name=""/>
        <dsp:cNvSpPr/>
      </dsp:nvSpPr>
      <dsp:spPr>
        <a:xfrm>
          <a:off x="3986281" y="2707257"/>
          <a:ext cx="1042691" cy="464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04"/>
              </a:lnTo>
              <a:lnTo>
                <a:pt x="1042691" y="277204"/>
              </a:lnTo>
              <a:lnTo>
                <a:pt x="1042691" y="46498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81962-6AB1-4F01-86A9-F98F6EFA7EC3}">
      <dsp:nvSpPr>
        <dsp:cNvPr id="0" name=""/>
        <dsp:cNvSpPr/>
      </dsp:nvSpPr>
      <dsp:spPr>
        <a:xfrm>
          <a:off x="2943589" y="2707257"/>
          <a:ext cx="1042691" cy="464988"/>
        </a:xfrm>
        <a:custGeom>
          <a:avLst/>
          <a:gdLst/>
          <a:ahLst/>
          <a:cxnLst/>
          <a:rect l="0" t="0" r="0" b="0"/>
          <a:pathLst>
            <a:path>
              <a:moveTo>
                <a:pt x="1042691" y="0"/>
              </a:moveTo>
              <a:lnTo>
                <a:pt x="1042691" y="277204"/>
              </a:lnTo>
              <a:lnTo>
                <a:pt x="0" y="277204"/>
              </a:lnTo>
              <a:lnTo>
                <a:pt x="0" y="46498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8A8D1-B930-462B-BB3A-2759598126A1}">
      <dsp:nvSpPr>
        <dsp:cNvPr id="0" name=""/>
        <dsp:cNvSpPr/>
      </dsp:nvSpPr>
      <dsp:spPr>
        <a:xfrm>
          <a:off x="858205" y="2707257"/>
          <a:ext cx="3128075" cy="464988"/>
        </a:xfrm>
        <a:custGeom>
          <a:avLst/>
          <a:gdLst/>
          <a:ahLst/>
          <a:cxnLst/>
          <a:rect l="0" t="0" r="0" b="0"/>
          <a:pathLst>
            <a:path>
              <a:moveTo>
                <a:pt x="3128075" y="0"/>
              </a:moveTo>
              <a:lnTo>
                <a:pt x="3128075" y="277204"/>
              </a:lnTo>
              <a:lnTo>
                <a:pt x="0" y="277204"/>
              </a:lnTo>
              <a:lnTo>
                <a:pt x="0" y="46498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A36E1-E295-4967-9FC1-8A31C5F65929}">
      <dsp:nvSpPr>
        <dsp:cNvPr id="0" name=""/>
        <dsp:cNvSpPr/>
      </dsp:nvSpPr>
      <dsp:spPr>
        <a:xfrm>
          <a:off x="3940561" y="1437480"/>
          <a:ext cx="91440" cy="464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498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22566-3598-44A0-BA15-220D6B706557}">
      <dsp:nvSpPr>
        <dsp:cNvPr id="0" name=""/>
        <dsp:cNvSpPr/>
      </dsp:nvSpPr>
      <dsp:spPr>
        <a:xfrm>
          <a:off x="3209092" y="632692"/>
          <a:ext cx="1554378" cy="804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356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/>
            <a:t>Διευθυντές</a:t>
          </a:r>
        </a:p>
      </dsp:txBody>
      <dsp:txXfrm>
        <a:off x="3209092" y="632692"/>
        <a:ext cx="1554378" cy="804788"/>
      </dsp:txXfrm>
    </dsp:sp>
    <dsp:sp modelId="{DBC73CA3-0456-41F1-A8A1-C81641D0D8B9}">
      <dsp:nvSpPr>
        <dsp:cNvPr id="0" name=""/>
        <dsp:cNvSpPr/>
      </dsp:nvSpPr>
      <dsp:spPr>
        <a:xfrm>
          <a:off x="6667373" y="4125199"/>
          <a:ext cx="1398940" cy="26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 err="1"/>
            <a:t>Σιμόνη</a:t>
          </a:r>
          <a:r>
            <a:rPr lang="el-GR" sz="1800" kern="1200" dirty="0"/>
            <a:t> Ψωμά</a:t>
          </a:r>
        </a:p>
      </dsp:txBody>
      <dsp:txXfrm>
        <a:off x="6667373" y="4125199"/>
        <a:ext cx="1398940" cy="268262"/>
      </dsp:txXfrm>
    </dsp:sp>
    <dsp:sp modelId="{83B08B14-A68B-4552-BD3D-EC35188B4A04}">
      <dsp:nvSpPr>
        <dsp:cNvPr id="0" name=""/>
        <dsp:cNvSpPr/>
      </dsp:nvSpPr>
      <dsp:spPr>
        <a:xfrm>
          <a:off x="3209092" y="1902469"/>
          <a:ext cx="1554378" cy="804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356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/>
            <a:t>Γενικός</a:t>
          </a:r>
        </a:p>
      </dsp:txBody>
      <dsp:txXfrm>
        <a:off x="3209092" y="1902469"/>
        <a:ext cx="1554378" cy="804788"/>
      </dsp:txXfrm>
    </dsp:sp>
    <dsp:sp modelId="{5BF5F808-5A71-4015-BB21-7F344653AB02}">
      <dsp:nvSpPr>
        <dsp:cNvPr id="0" name=""/>
        <dsp:cNvSpPr/>
      </dsp:nvSpPr>
      <dsp:spPr>
        <a:xfrm>
          <a:off x="3519967" y="2528415"/>
          <a:ext cx="1398940" cy="26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Τάτο Κλέαρχος</a:t>
          </a:r>
        </a:p>
      </dsp:txBody>
      <dsp:txXfrm>
        <a:off x="3519967" y="2528415"/>
        <a:ext cx="1398940" cy="268262"/>
      </dsp:txXfrm>
    </dsp:sp>
    <dsp:sp modelId="{EB437CF8-8131-4CF6-9985-D5D935691441}">
      <dsp:nvSpPr>
        <dsp:cNvPr id="0" name=""/>
        <dsp:cNvSpPr/>
      </dsp:nvSpPr>
      <dsp:spPr>
        <a:xfrm>
          <a:off x="81016" y="3172245"/>
          <a:ext cx="1554378" cy="804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356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Marketing</a:t>
          </a:r>
          <a:endParaRPr lang="el-GR" sz="2400" kern="1200" dirty="0"/>
        </a:p>
      </dsp:txBody>
      <dsp:txXfrm>
        <a:off x="81016" y="3172245"/>
        <a:ext cx="1554378" cy="804788"/>
      </dsp:txXfrm>
    </dsp:sp>
    <dsp:sp modelId="{97743BBE-DE8D-42BA-865C-E1A35EC904CE}">
      <dsp:nvSpPr>
        <dsp:cNvPr id="0" name=""/>
        <dsp:cNvSpPr/>
      </dsp:nvSpPr>
      <dsp:spPr>
        <a:xfrm>
          <a:off x="391892" y="3798192"/>
          <a:ext cx="1398940" cy="26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/>
            <a:t>Σκρέκας Γιώργος</a:t>
          </a:r>
        </a:p>
      </dsp:txBody>
      <dsp:txXfrm>
        <a:off x="391892" y="3798192"/>
        <a:ext cx="1398940" cy="268262"/>
      </dsp:txXfrm>
    </dsp:sp>
    <dsp:sp modelId="{DDA8CD53-CF05-4BAA-A00D-2D62A111DE1F}">
      <dsp:nvSpPr>
        <dsp:cNvPr id="0" name=""/>
        <dsp:cNvSpPr/>
      </dsp:nvSpPr>
      <dsp:spPr>
        <a:xfrm>
          <a:off x="2166400" y="3172245"/>
          <a:ext cx="1554378" cy="804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356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/>
            <a:t>Παραγωγής</a:t>
          </a:r>
        </a:p>
      </dsp:txBody>
      <dsp:txXfrm>
        <a:off x="2166400" y="3172245"/>
        <a:ext cx="1554378" cy="804788"/>
      </dsp:txXfrm>
    </dsp:sp>
    <dsp:sp modelId="{D043BF50-0C32-445D-BA34-54E5A985DB5D}">
      <dsp:nvSpPr>
        <dsp:cNvPr id="0" name=""/>
        <dsp:cNvSpPr/>
      </dsp:nvSpPr>
      <dsp:spPr>
        <a:xfrm>
          <a:off x="2477275" y="3798192"/>
          <a:ext cx="1398940" cy="26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200" kern="1200" dirty="0"/>
            <a:t>Βαρβάρα Φουστέρη</a:t>
          </a:r>
        </a:p>
      </dsp:txBody>
      <dsp:txXfrm>
        <a:off x="2477275" y="3798192"/>
        <a:ext cx="1398940" cy="268262"/>
      </dsp:txXfrm>
    </dsp:sp>
    <dsp:sp modelId="{B87DF686-CDE5-4B6E-B9F9-47D4CD4065FA}">
      <dsp:nvSpPr>
        <dsp:cNvPr id="0" name=""/>
        <dsp:cNvSpPr/>
      </dsp:nvSpPr>
      <dsp:spPr>
        <a:xfrm>
          <a:off x="4251783" y="3172245"/>
          <a:ext cx="1554378" cy="804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356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/>
            <a:t>Σχεδιασμού Προϊόντων</a:t>
          </a:r>
        </a:p>
      </dsp:txBody>
      <dsp:txXfrm>
        <a:off x="4251783" y="3172245"/>
        <a:ext cx="1554378" cy="804788"/>
      </dsp:txXfrm>
    </dsp:sp>
    <dsp:sp modelId="{868F9D3C-D0FD-41B1-BE1E-E0470A1E7F54}">
      <dsp:nvSpPr>
        <dsp:cNvPr id="0" name=""/>
        <dsp:cNvSpPr/>
      </dsp:nvSpPr>
      <dsp:spPr>
        <a:xfrm>
          <a:off x="4562659" y="3798192"/>
          <a:ext cx="1398940" cy="26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kern="1200" dirty="0" err="1"/>
            <a:t>Τσαφαρντόνι</a:t>
          </a:r>
          <a:r>
            <a:rPr lang="el-GR" sz="1100" kern="1200" dirty="0"/>
            <a:t> </a:t>
          </a:r>
          <a:r>
            <a:rPr lang="el-GR" sz="1100" kern="1200" dirty="0" err="1"/>
            <a:t>Τζόρτζιο</a:t>
          </a:r>
          <a:endParaRPr lang="el-GR" sz="1100" kern="1200" dirty="0"/>
        </a:p>
      </dsp:txBody>
      <dsp:txXfrm>
        <a:off x="4562659" y="3798192"/>
        <a:ext cx="1398940" cy="268262"/>
      </dsp:txXfrm>
    </dsp:sp>
    <dsp:sp modelId="{1BD28CAD-2765-4571-8112-6489B709E5BA}">
      <dsp:nvSpPr>
        <dsp:cNvPr id="0" name=""/>
        <dsp:cNvSpPr/>
      </dsp:nvSpPr>
      <dsp:spPr>
        <a:xfrm>
          <a:off x="6337167" y="3172245"/>
          <a:ext cx="1554378" cy="804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356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/>
            <a:t>Ποιοτικού ελέγχου</a:t>
          </a:r>
        </a:p>
      </dsp:txBody>
      <dsp:txXfrm>
        <a:off x="6337167" y="3172245"/>
        <a:ext cx="1554378" cy="804788"/>
      </dsp:txXfrm>
    </dsp:sp>
    <dsp:sp modelId="{88977BA3-BA78-4CC4-A092-BA1CD1276577}">
      <dsp:nvSpPr>
        <dsp:cNvPr id="0" name=""/>
        <dsp:cNvSpPr/>
      </dsp:nvSpPr>
      <dsp:spPr>
        <a:xfrm>
          <a:off x="6648043" y="3798192"/>
          <a:ext cx="1398940" cy="26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/>
            <a:t>Αντώνης </a:t>
          </a:r>
          <a:r>
            <a:rPr lang="el-GR" sz="1400" kern="1200" dirty="0" err="1"/>
            <a:t>Τζανέτος</a:t>
          </a:r>
          <a:endParaRPr lang="el-GR" sz="1400" kern="1200" dirty="0"/>
        </a:p>
      </dsp:txBody>
      <dsp:txXfrm>
        <a:off x="6648043" y="3798192"/>
        <a:ext cx="1398940" cy="268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E04B25-6984-6D26-5B50-4DFC0B4FF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 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14CA598-8635-8B2F-889D-5BCB165C4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9092" y="497461"/>
            <a:ext cx="4881785" cy="1086237"/>
          </a:xfrm>
        </p:spPr>
        <p:txBody>
          <a:bodyPr>
            <a:normAutofit/>
          </a:bodyPr>
          <a:lstStyle/>
          <a:p>
            <a:r>
              <a:rPr lang="el-GR" sz="5400" dirty="0"/>
              <a:t>Οργανόγραμμά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957F57F-2033-9C6A-F2C8-FD8F5C9A7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292" y="52117"/>
            <a:ext cx="2786737" cy="1757099"/>
          </a:xfrm>
          <a:prstGeom prst="rect">
            <a:avLst/>
          </a:prstGeom>
        </p:spPr>
      </p:pic>
      <p:graphicFrame>
        <p:nvGraphicFramePr>
          <p:cNvPr id="6" name="Διάγραμμα 5">
            <a:extLst>
              <a:ext uri="{FF2B5EF4-FFF2-40B4-BE49-F238E27FC236}">
                <a16:creationId xmlns:a16="http://schemas.microsoft.com/office/drawing/2014/main" id="{F58DFE5C-AB13-EA80-3AA0-356DAF545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528703"/>
              </p:ext>
            </p:extLst>
          </p:nvPr>
        </p:nvGraphicFramePr>
        <p:xfrm>
          <a:off x="1915128" y="1040579"/>
          <a:ext cx="8128000" cy="4699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398627"/>
      </p:ext>
    </p:extLst>
  </p:cSld>
  <p:clrMapOvr>
    <a:masterClrMapping/>
  </p:clrMapOvr>
</p:sld>
</file>

<file path=ppt/theme/theme1.xml><?xml version="1.0" encoding="utf-8"?>
<a:theme xmlns:a="http://schemas.openxmlformats.org/drawingml/2006/main" name="Περικοπή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TM10001105[[fn=Περικοπή]]</Template>
  <TotalTime>12</TotalTime>
  <Words>22</Words>
  <Application>Microsoft Office PowerPoint</Application>
  <PresentationFormat>Ευρεία οθόνη</PresentationFormat>
  <Paragraphs>14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3" baseType="lpstr">
      <vt:lpstr>Franklin Gothic Book</vt:lpstr>
      <vt:lpstr>Περικοπή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despina anagnostelli</dc:creator>
  <cp:lastModifiedBy>despina anagnostelli</cp:lastModifiedBy>
  <cp:revision>1</cp:revision>
  <dcterms:created xsi:type="dcterms:W3CDTF">2023-01-30T17:20:54Z</dcterms:created>
  <dcterms:modified xsi:type="dcterms:W3CDTF">2023-01-30T17:33:24Z</dcterms:modified>
</cp:coreProperties>
</file>