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729"/>
  </p:normalViewPr>
  <p:slideViewPr>
    <p:cSldViewPr snapToGrid="0">
      <p:cViewPr varScale="1">
        <p:scale>
          <a:sx n="106" d="100"/>
          <a:sy n="106" d="100"/>
        </p:scale>
        <p:origin x="19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3420A-0D0C-404B-AF6B-92DF45DA0B59}" type="datetimeFigureOut">
              <a:rPr kumimoji="1" lang="zh-CN" altLang="en-US" smtClean="0"/>
              <a:t>2019/9/8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DC63A-579C-3942-AF39-D208C28496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23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DC63A-579C-3942-AF39-D208C28496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72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DC63A-579C-3942-AF39-D208C284966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702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DC63A-579C-3942-AF39-D208C284966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99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95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7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9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2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98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7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7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9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68EE-ECE4-44D9-ADD5-E8036089C7EE}" type="datetimeFigureOut">
              <a:rPr lang="zh-CN" altLang="en-US" smtClean="0"/>
              <a:t>2019/9/8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F78E1-1487-43BD-A401-F42FA74A86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3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me.ustc.edu.cn/~chenz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6834" y="870611"/>
            <a:ext cx="6858000" cy="17907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计算机网络实验说明与</a:t>
            </a:r>
            <a:r>
              <a:rPr lang="zh-CN" altLang="en-US" dirty="0"/>
              <a:t>作业要求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6934" y="3070247"/>
            <a:ext cx="8992720" cy="3140429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hlinkClick r:id="rId3"/>
              </a:rPr>
              <a:t>http://home.ustc.edu.cn</a:t>
            </a:r>
            <a:r>
              <a:rPr lang="en-US" altLang="zh-CN" sz="4000" b="1" dirty="0" smtClean="0">
                <a:solidFill>
                  <a:srgbClr val="FF0000"/>
                </a:solidFill>
                <a:hlinkClick r:id="rId3"/>
              </a:rPr>
              <a:t>/~chenzi/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en-US" altLang="zh-CN" sz="4000" b="1" dirty="0">
              <a:solidFill>
                <a:srgbClr val="FF0000"/>
              </a:solidFill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</a:rPr>
              <a:t>任课老师：杨盘隆、闫宇博</a:t>
            </a:r>
            <a:endParaRPr lang="en-US" altLang="zh-CN" sz="4000" b="1" dirty="0" smtClean="0">
              <a:solidFill>
                <a:srgbClr val="FF0000"/>
              </a:solidFill>
            </a:endParaRPr>
          </a:p>
          <a:p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作业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提交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20" y="1054066"/>
            <a:ext cx="8592671" cy="5247146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作业提交为纸质版本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课后作业每周一次</a:t>
            </a:r>
            <a:endParaRPr lang="en-US" altLang="zh-CN" sz="3200" b="1" dirty="0"/>
          </a:p>
          <a:p>
            <a:r>
              <a:rPr lang="zh-CN" altLang="en-US" sz="3200" b="1" dirty="0"/>
              <a:t>准备两个本子，编号为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；第一作业写在编号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的本子上，第二次作业写在编号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本子上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以此类推</a:t>
            </a:r>
            <a:endParaRPr lang="en-US" altLang="zh-CN" sz="3200" b="1" dirty="0"/>
          </a:p>
          <a:p>
            <a:r>
              <a:rPr lang="zh-CN" altLang="en-US" sz="3200" b="1" dirty="0"/>
              <a:t>作业每周三交一次，下周三会把该次作业发</a:t>
            </a:r>
            <a:r>
              <a:rPr lang="zh-CN" altLang="en-US" sz="3200" b="1" dirty="0" smtClean="0"/>
              <a:t>下来</a:t>
            </a:r>
            <a:endParaRPr lang="en-US" altLang="zh-CN" sz="3200" b="1" dirty="0" smtClean="0"/>
          </a:p>
          <a:p>
            <a:endParaRPr lang="en-US" altLang="zh-CN" sz="3200" b="1" dirty="0"/>
          </a:p>
          <a:p>
            <a:pPr marL="0" indent="0">
              <a:buNone/>
            </a:pPr>
            <a:r>
              <a:rPr lang="zh-CN" altLang="en-US" sz="3200" b="1" dirty="0"/>
              <a:t>注：有问题可发</a:t>
            </a:r>
            <a:r>
              <a:rPr lang="zh-CN" altLang="en-US" sz="3200" b="1" dirty="0">
                <a:solidFill>
                  <a:srgbClr val="FF0000"/>
                </a:solidFill>
              </a:rPr>
              <a:t>邮件或</a:t>
            </a:r>
            <a:r>
              <a:rPr lang="en-US" altLang="zh-CN" sz="3200" b="1" dirty="0">
                <a:solidFill>
                  <a:srgbClr val="FF0000"/>
                </a:solidFill>
              </a:rPr>
              <a:t>QQ</a:t>
            </a:r>
            <a:r>
              <a:rPr lang="zh-CN" altLang="en-US" sz="3200" b="1" dirty="0"/>
              <a:t>联系助教进行咨询。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27055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实验提交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20" y="1054066"/>
            <a:ext cx="8592671" cy="5247146"/>
          </a:xfrm>
        </p:spPr>
        <p:txBody>
          <a:bodyPr>
            <a:noAutofit/>
          </a:bodyPr>
          <a:lstStyle/>
          <a:p>
            <a:r>
              <a:rPr lang="zh-CN" altLang="en-US" sz="3200" b="1" dirty="0" smtClean="0"/>
              <a:t>将</a:t>
            </a:r>
            <a:r>
              <a:rPr lang="zh-CN" altLang="en-US" sz="3200" b="1" dirty="0"/>
              <a:t>作业上传到</a:t>
            </a:r>
            <a:r>
              <a:rPr lang="en-US" altLang="zh-CN" sz="3200" b="1" dirty="0"/>
              <a:t>FTP</a:t>
            </a:r>
            <a:r>
              <a:rPr lang="zh-CN" altLang="en-US" sz="3200" b="1" dirty="0"/>
              <a:t>服务器</a:t>
            </a:r>
            <a:endParaRPr lang="en-US" altLang="zh-CN" sz="3200" b="1" dirty="0"/>
          </a:p>
          <a:p>
            <a:pPr lvl="1"/>
            <a:r>
              <a:rPr lang="zh-CN" altLang="en-US" sz="2800" b="1" dirty="0"/>
              <a:t>服务器</a:t>
            </a:r>
            <a:r>
              <a:rPr lang="zh-CN" altLang="en-US" sz="2800" b="1" dirty="0" smtClean="0"/>
              <a:t>地址</a:t>
            </a:r>
            <a:r>
              <a:rPr lang="en-US" altLang="zh-CN" sz="2800" b="1" smtClean="0">
                <a:solidFill>
                  <a:srgbClr val="FF0000"/>
                </a:solidFill>
              </a:rPr>
              <a:t>202.38.86.122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b="1" dirty="0" smtClean="0"/>
              <a:t>用户名</a:t>
            </a:r>
            <a:r>
              <a:rPr lang="zh-CN" altLang="en-US" sz="2800" b="1" dirty="0"/>
              <a:t>：</a:t>
            </a:r>
            <a:r>
              <a:rPr lang="en-US" altLang="zh-CN" sz="2800" b="1" dirty="0">
                <a:solidFill>
                  <a:srgbClr val="FF0000"/>
                </a:solidFill>
              </a:rPr>
              <a:t>student</a:t>
            </a:r>
          </a:p>
          <a:p>
            <a:pPr lvl="1"/>
            <a:r>
              <a:rPr lang="zh-CN" altLang="en-US" sz="2800" b="1" dirty="0"/>
              <a:t>密码：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student@cn2019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3200" b="1" dirty="0"/>
              <a:t>提交内容：</a:t>
            </a:r>
            <a:endParaRPr lang="en-US" altLang="zh-CN" sz="3200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服务器上</a:t>
            </a:r>
            <a:r>
              <a:rPr lang="zh-CN" altLang="en-US" b="1" dirty="0" smtClean="0"/>
              <a:t>有文件夹</a:t>
            </a:r>
            <a:r>
              <a:rPr lang="zh-CN" altLang="en-US" b="1" dirty="0" smtClean="0">
                <a:solidFill>
                  <a:srgbClr val="FF0000"/>
                </a:solidFill>
              </a:rPr>
              <a:t>实验</a:t>
            </a:r>
            <a:r>
              <a:rPr lang="en-US" altLang="zh-CN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/>
              <a:t>，文件夹下有各次实验的子目录，根据对应作业提交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提交打包好的</a:t>
            </a:r>
            <a:r>
              <a:rPr lang="zh-CN" altLang="en-US" b="1" dirty="0">
                <a:solidFill>
                  <a:srgbClr val="FF0000"/>
                </a:solidFill>
              </a:rPr>
              <a:t>压缩文件</a:t>
            </a:r>
            <a:r>
              <a:rPr lang="zh-CN" altLang="en-US" b="1" dirty="0"/>
              <a:t>，文件名</a:t>
            </a:r>
            <a:r>
              <a:rPr lang="zh-CN" altLang="en-US" b="1" dirty="0" smtClean="0"/>
              <a:t>为姓名</a:t>
            </a:r>
            <a:r>
              <a:rPr lang="en-US" altLang="zh-CN" b="1" dirty="0"/>
              <a:t>+</a:t>
            </a:r>
            <a:r>
              <a:rPr lang="zh-CN" altLang="en-US" b="1" dirty="0"/>
              <a:t>学</a:t>
            </a:r>
            <a:r>
              <a:rPr lang="zh-CN" altLang="en-US" b="1" dirty="0" smtClean="0"/>
              <a:t>号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作业编号，如张</a:t>
            </a:r>
            <a:r>
              <a:rPr lang="zh-CN" altLang="en-US" b="1" dirty="0"/>
              <a:t>三</a:t>
            </a:r>
            <a:r>
              <a:rPr lang="en-US" altLang="zh-CN" b="1" dirty="0"/>
              <a:t>+</a:t>
            </a:r>
            <a:r>
              <a:rPr lang="en-US" altLang="zh-CN" b="1" dirty="0" smtClean="0"/>
              <a:t>PB16011001+</a:t>
            </a:r>
            <a:r>
              <a:rPr lang="zh-CN" altLang="en-US" b="1" dirty="0"/>
              <a:t>实验</a:t>
            </a:r>
            <a:r>
              <a:rPr lang="en-US" altLang="zh-CN" b="1" dirty="0" smtClean="0"/>
              <a:t>1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如果需要重新提交则在末尾加上“</a:t>
            </a:r>
            <a:r>
              <a:rPr lang="en-US" altLang="zh-CN" b="1" dirty="0">
                <a:solidFill>
                  <a:srgbClr val="FF0000"/>
                </a:solidFill>
              </a:rPr>
              <a:t>+VN</a:t>
            </a:r>
            <a:r>
              <a:rPr lang="zh-CN" altLang="en-US" b="1" dirty="0"/>
              <a:t>”，</a:t>
            </a:r>
            <a:r>
              <a:rPr lang="en-US" altLang="zh-CN" b="1" dirty="0"/>
              <a:t>N</a:t>
            </a:r>
            <a:r>
              <a:rPr lang="zh-CN" altLang="en-US" b="1" dirty="0"/>
              <a:t>表示重新提交的次数，</a:t>
            </a:r>
            <a:r>
              <a:rPr lang="zh-CN" altLang="en-US" b="1" dirty="0" smtClean="0"/>
              <a:t>如张</a:t>
            </a:r>
            <a:r>
              <a:rPr lang="zh-CN" altLang="en-US" b="1" dirty="0"/>
              <a:t>三</a:t>
            </a:r>
            <a:r>
              <a:rPr lang="en-US" altLang="zh-CN" b="1" dirty="0"/>
              <a:t>+</a:t>
            </a:r>
            <a:r>
              <a:rPr lang="en-US" altLang="zh-CN" b="1" dirty="0" smtClean="0"/>
              <a:t>PB16011001+</a:t>
            </a:r>
            <a:r>
              <a:rPr lang="zh-CN" altLang="en-US" b="1" dirty="0" smtClean="0"/>
              <a:t>实验</a:t>
            </a:r>
            <a:r>
              <a:rPr lang="en-US" altLang="zh-CN" b="1" dirty="0" smtClean="0"/>
              <a:t>1+V1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endParaRPr lang="en-US" altLang="zh-CN" sz="1100" b="1" dirty="0"/>
          </a:p>
          <a:p>
            <a:pPr marL="0" indent="0">
              <a:buNone/>
            </a:pPr>
            <a:r>
              <a:rPr lang="zh-CN" altLang="en-US" sz="3200" b="1" dirty="0"/>
              <a:t>注：有问题可发</a:t>
            </a:r>
            <a:r>
              <a:rPr lang="zh-CN" altLang="en-US" sz="3200" b="1" dirty="0">
                <a:solidFill>
                  <a:srgbClr val="FF0000"/>
                </a:solidFill>
              </a:rPr>
              <a:t>邮件或</a:t>
            </a:r>
            <a:r>
              <a:rPr lang="en-US" altLang="zh-CN" sz="3200" b="1" dirty="0">
                <a:solidFill>
                  <a:srgbClr val="FF0000"/>
                </a:solidFill>
              </a:rPr>
              <a:t>QQ</a:t>
            </a:r>
            <a:r>
              <a:rPr lang="zh-CN" altLang="en-US" sz="3200" b="1" dirty="0"/>
              <a:t>联系助教进行咨询。</a:t>
            </a:r>
            <a:endParaRPr lang="en-US" altLang="zh-CN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D5513C53-D264-C049-8358-DB5B4F14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00" y="717550"/>
            <a:ext cx="1727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9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1080</TotalTime>
  <Words>203</Words>
  <Application>Microsoft Office PowerPoint</Application>
  <PresentationFormat>全屏显示(4:3)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宋体</vt:lpstr>
      <vt:lpstr>Arial</vt:lpstr>
      <vt:lpstr>Calibri</vt:lpstr>
      <vt:lpstr>Calibri Light</vt:lpstr>
      <vt:lpstr>Office 主题</vt:lpstr>
      <vt:lpstr>计算机网络实验说明与作业要求</vt:lpstr>
      <vt:lpstr>作业提交</vt:lpstr>
      <vt:lpstr>实验提交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软工实验分组信息说明</dc:title>
  <dc:creator>dong ren</dc:creator>
  <cp:lastModifiedBy>陈 子阳</cp:lastModifiedBy>
  <cp:revision>70</cp:revision>
  <dcterms:created xsi:type="dcterms:W3CDTF">2018-03-12T14:49:15Z</dcterms:created>
  <dcterms:modified xsi:type="dcterms:W3CDTF">2019-09-08T03:26:30Z</dcterms:modified>
</cp:coreProperties>
</file>