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19"/>
  </p:notesMasterIdLst>
  <p:sldIdLst>
    <p:sldId id="256" r:id="rId5"/>
    <p:sldId id="310" r:id="rId6"/>
    <p:sldId id="311" r:id="rId7"/>
    <p:sldId id="322" r:id="rId8"/>
    <p:sldId id="312" r:id="rId9"/>
    <p:sldId id="313" r:id="rId10"/>
    <p:sldId id="318" r:id="rId11"/>
    <p:sldId id="319" r:id="rId12"/>
    <p:sldId id="317" r:id="rId13"/>
    <p:sldId id="316" r:id="rId14"/>
    <p:sldId id="323" r:id="rId15"/>
    <p:sldId id="320" r:id="rId16"/>
    <p:sldId id="315" r:id="rId17"/>
    <p:sldId id="32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83CB1-534D-4ED8-9171-3F806E7BABA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D3EDC-78E1-4501-B1CB-D50DA693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2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1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3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2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60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27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5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88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832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116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688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95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81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04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909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600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1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236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431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34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912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011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16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856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600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449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6864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297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687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7802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870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382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1547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6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66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6391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542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405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4510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9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8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3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2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4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内页副本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029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fld id="{4418979C-C649-45F1-B7D7-8EB9A3E93D0C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248400"/>
            <a:ext cx="19050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8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62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6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2019/5/11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8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第一次作业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 smtClean="0"/>
              <a:t>                                                                    王延龄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13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19754"/>
            <a:ext cx="8229600" cy="305694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687" y="1256656"/>
            <a:ext cx="8229600" cy="156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60" y="3220176"/>
            <a:ext cx="7241086" cy="1079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73" y="4394879"/>
            <a:ext cx="5527590" cy="130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0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687" y="1256656"/>
            <a:ext cx="8229600" cy="156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7" y="2881758"/>
            <a:ext cx="9144000" cy="40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87" y="3447958"/>
            <a:ext cx="7800000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8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408"/>
            <a:ext cx="8995719" cy="21304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4" y="3319849"/>
            <a:ext cx="8929816" cy="5776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43" y="3897513"/>
            <a:ext cx="8664265" cy="276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6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8" y="1169574"/>
            <a:ext cx="8229600" cy="1845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5049"/>
            <a:ext cx="9144000" cy="4216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64" y="3501081"/>
            <a:ext cx="7866667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9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8" y="1169574"/>
            <a:ext cx="8229600" cy="20349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8" y="3383493"/>
            <a:ext cx="8533333" cy="3714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933896"/>
            <a:ext cx="6923809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1.14 </a:t>
            </a:r>
            <a:r>
              <a:rPr lang="zh-CN" altLang="en-US" dirty="0" smtClean="0">
                <a:solidFill>
                  <a:schemeClr val="tx1"/>
                </a:solidFill>
              </a:rPr>
              <a:t>相关公式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性能公式：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MIPS</a:t>
            </a:r>
            <a:r>
              <a:rPr lang="zh-CN" altLang="en-US" dirty="0" smtClean="0"/>
              <a:t>（每秒百万条指令）：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MFLOPS</a:t>
            </a:r>
            <a:r>
              <a:rPr lang="zh-CN" altLang="en-US" dirty="0" smtClean="0"/>
              <a:t>（每秒百万条浮点指令）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60726"/>
            <a:ext cx="5209524" cy="4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935" y="2732243"/>
            <a:ext cx="4542857" cy="4476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935" y="4179203"/>
            <a:ext cx="3066667" cy="7238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6316" y="4179203"/>
            <a:ext cx="1590476" cy="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905"/>
            <a:ext cx="9144000" cy="17978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2803"/>
            <a:ext cx="9144000" cy="5842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03" y="3695878"/>
            <a:ext cx="7084541" cy="246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5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905"/>
            <a:ext cx="9144000" cy="17978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1331"/>
            <a:ext cx="9144000" cy="6335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14865"/>
            <a:ext cx="7466667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2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93521"/>
            <a:ext cx="8229600" cy="16181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5224"/>
            <a:ext cx="9144000" cy="6415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80" y="3931683"/>
            <a:ext cx="8822725" cy="125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1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52403"/>
            <a:ext cx="8229600" cy="15535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5982"/>
            <a:ext cx="9144000" cy="3467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9" y="3195400"/>
            <a:ext cx="5904762" cy="1876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9" y="5214698"/>
            <a:ext cx="7180451" cy="9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17" y="1214174"/>
            <a:ext cx="8229600" cy="1553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4378"/>
            <a:ext cx="9144000" cy="4180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32" y="3282440"/>
            <a:ext cx="6216258" cy="14120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20" y="4837388"/>
            <a:ext cx="6502699" cy="12511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7814" y="3073409"/>
            <a:ext cx="2506186" cy="8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1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" y="1109336"/>
            <a:ext cx="8229600" cy="15535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1651"/>
            <a:ext cx="9144000" cy="4094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51" y="3331269"/>
            <a:ext cx="7786465" cy="1552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01" y="5023740"/>
            <a:ext cx="4534326" cy="15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2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56730"/>
            <a:ext cx="8229600" cy="15615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6911"/>
            <a:ext cx="9144000" cy="3749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63" y="3089540"/>
            <a:ext cx="6012299" cy="8151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984959"/>
            <a:ext cx="7034238" cy="9461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69" y="5171418"/>
            <a:ext cx="4587910" cy="9081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0043" y="5113400"/>
            <a:ext cx="2005038" cy="96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84209"/>
      </p:ext>
    </p:extLst>
  </p:cSld>
  <p:clrMapOvr>
    <a:masterClrMapping/>
  </p:clrMapOvr>
</p:sld>
</file>

<file path=ppt/theme/theme1.xml><?xml version="1.0" encoding="utf-8"?>
<a:theme xmlns:a="http://schemas.openxmlformats.org/drawingml/2006/main" name="实验室标题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实验室标题模板" id="{3E8AB86A-1231-4538-9270-75C3CCCF32AC}" vid="{A0414534-F548-4C58-A2C5-A60FE12CDDAC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实验室标题模板</Template>
  <TotalTime>4466</TotalTime>
  <Words>43</Words>
  <Application>Microsoft Office PowerPoint</Application>
  <PresentationFormat>全屏显示(4:3)</PresentationFormat>
  <Paragraphs>24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楷体_GB2312</vt:lpstr>
      <vt:lpstr>宋体</vt:lpstr>
      <vt:lpstr>Calibri</vt:lpstr>
      <vt:lpstr>Palatino Linotype</vt:lpstr>
      <vt:lpstr>实验室标题模板</vt:lpstr>
      <vt:lpstr>自定义设计方案</vt:lpstr>
      <vt:lpstr>1_自定义设计方案</vt:lpstr>
      <vt:lpstr>2_自定义设计方案</vt:lpstr>
      <vt:lpstr>第一次作业</vt:lpstr>
      <vt:lpstr>1.14 相关公式</vt:lpstr>
      <vt:lpstr>1.14</vt:lpstr>
      <vt:lpstr>1.14</vt:lpstr>
      <vt:lpstr>1.14</vt:lpstr>
      <vt:lpstr>1.14</vt:lpstr>
      <vt:lpstr>1.14</vt:lpstr>
      <vt:lpstr>1.14</vt:lpstr>
      <vt:lpstr>1.16</vt:lpstr>
      <vt:lpstr>1.16</vt:lpstr>
      <vt:lpstr>1.16</vt:lpstr>
      <vt:lpstr>1.16</vt:lpstr>
      <vt:lpstr>1.16</vt:lpstr>
      <vt:lpstr>1.16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王延龄</dc:creator>
  <cp:lastModifiedBy>王 延龄</cp:lastModifiedBy>
  <cp:revision>179</cp:revision>
  <dcterms:created xsi:type="dcterms:W3CDTF">2016-12-30T05:08:05Z</dcterms:created>
  <dcterms:modified xsi:type="dcterms:W3CDTF">2019-05-11T09:28:11Z</dcterms:modified>
</cp:coreProperties>
</file>