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5"/>
  </p:notesMasterIdLst>
  <p:sldIdLst>
    <p:sldId id="256" r:id="rId5"/>
    <p:sldId id="310" r:id="rId6"/>
    <p:sldId id="314" r:id="rId7"/>
    <p:sldId id="311" r:id="rId8"/>
    <p:sldId id="315" r:id="rId9"/>
    <p:sldId id="313" r:id="rId10"/>
    <p:sldId id="316" r:id="rId11"/>
    <p:sldId id="312" r:id="rId12"/>
    <p:sldId id="318" r:id="rId13"/>
    <p:sldId id="31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3CB1-534D-4ED8-9171-3F806E7BABA6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3EDC-78E1-4501-B1CB-D50DA693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2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6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8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83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116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8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1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4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0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60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1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36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43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4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91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11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1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8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60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44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8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9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80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70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382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154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66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639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54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40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51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内页副本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029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fld id="{4418979C-C649-45F1-B7D7-8EB9A3E93D0C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48400"/>
            <a:ext cx="19050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2019/6/13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第二次习题</a:t>
            </a:r>
            <a:r>
              <a:rPr lang="zh-CN" altLang="en-US" dirty="0">
                <a:solidFill>
                  <a:schemeClr val="tx1"/>
                </a:solidFill>
              </a:rPr>
              <a:t>课</a:t>
            </a:r>
          </a:p>
        </p:txBody>
      </p:sp>
    </p:spTree>
    <p:extLst>
      <p:ext uri="{BB962C8B-B14F-4D97-AF65-F5344CB8AC3E}">
        <p14:creationId xmlns:p14="http://schemas.microsoft.com/office/powerpoint/2010/main" val="16313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唐书 </a:t>
            </a:r>
            <a:r>
              <a:rPr lang="en-US" altLang="zh-CN" dirty="0" smtClean="0"/>
              <a:t>4.42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527"/>
            <a:ext cx="9144000" cy="376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7" y="1901116"/>
            <a:ext cx="7000000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唐书</a:t>
            </a:r>
            <a:r>
              <a:rPr lang="en-US" altLang="zh-CN" dirty="0" smtClean="0"/>
              <a:t>8.23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2535"/>
            <a:ext cx="9144000" cy="32490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1603"/>
            <a:ext cx="8571428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唐</a:t>
            </a:r>
            <a:r>
              <a:rPr lang="zh-CN" altLang="en-US" dirty="0" smtClean="0"/>
              <a:t>书 </a:t>
            </a:r>
            <a:r>
              <a:rPr lang="en-US" altLang="zh-CN" dirty="0" smtClean="0"/>
              <a:t>8.24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132"/>
            <a:ext cx="9144000" cy="638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90" y="2206171"/>
            <a:ext cx="6952381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1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 4.25.1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399"/>
            <a:ext cx="9144000" cy="116958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6146"/>
              </p:ext>
            </p:extLst>
          </p:nvPr>
        </p:nvGraphicFramePr>
        <p:xfrm>
          <a:off x="634314" y="3662406"/>
          <a:ext cx="7603524" cy="111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27"/>
                <a:gridCol w="3109662"/>
                <a:gridCol w="3599935"/>
              </a:tblGrid>
              <a:tr h="3741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溢出</a:t>
                      </a:r>
                      <a:r>
                        <a:rPr lang="en-US" altLang="zh-CN" dirty="0" smtClean="0"/>
                        <a:t>/EX</a:t>
                      </a:r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无效的跳转地址</a:t>
                      </a:r>
                      <a:r>
                        <a:rPr lang="en-US" altLang="zh-CN" dirty="0" smtClean="0"/>
                        <a:t>/EX</a:t>
                      </a:r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无效的数据地址</a:t>
                      </a:r>
                      <a:r>
                        <a:rPr lang="en-US" altLang="zh-CN" dirty="0" smtClean="0"/>
                        <a:t>/MEM</a:t>
                      </a:r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没有异常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7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</a:t>
            </a:r>
            <a:r>
              <a:rPr lang="zh-CN" altLang="en-US" dirty="0" smtClean="0"/>
              <a:t>明码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72" y="12624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PPT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COD(5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和唐书：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6" y="3843390"/>
            <a:ext cx="8074312" cy="14616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2662"/>
            <a:ext cx="4971429" cy="8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唐书 </a:t>
            </a:r>
            <a:r>
              <a:rPr lang="en-US" altLang="zh-CN" dirty="0" smtClean="0"/>
              <a:t>4.18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217"/>
            <a:ext cx="9144000" cy="549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7" y="1932847"/>
            <a:ext cx="8328454" cy="42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唐书 </a:t>
            </a:r>
            <a:r>
              <a:rPr lang="en-US" altLang="zh-CN" dirty="0" smtClean="0"/>
              <a:t>4.18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217"/>
            <a:ext cx="9144000" cy="549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5" y="1964581"/>
            <a:ext cx="7430531" cy="41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9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唐书 </a:t>
            </a:r>
            <a:r>
              <a:rPr lang="en-US" altLang="zh-CN" dirty="0" smtClean="0"/>
              <a:t>4.20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653"/>
            <a:ext cx="9144000" cy="3178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4" y="1787612"/>
            <a:ext cx="6424853" cy="45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唐书 </a:t>
            </a:r>
            <a:r>
              <a:rPr lang="en-US" altLang="zh-CN" dirty="0" smtClean="0"/>
              <a:t>4.20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653"/>
            <a:ext cx="9144000" cy="3178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9" y="1738184"/>
            <a:ext cx="6295238" cy="44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06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标题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室标题模板" id="{3E8AB86A-1231-4538-9270-75C3CCCF32AC}" vid="{A0414534-F548-4C58-A2C5-A60FE12CDDAC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实验室标题模板</Template>
  <TotalTime>4663</TotalTime>
  <Words>59</Words>
  <Application>Microsoft Office PowerPoint</Application>
  <PresentationFormat>全屏显示(4:3)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楷体_GB2312</vt:lpstr>
      <vt:lpstr>宋体</vt:lpstr>
      <vt:lpstr>Calibri</vt:lpstr>
      <vt:lpstr>Palatino Linotype</vt:lpstr>
      <vt:lpstr>实验室标题模板</vt:lpstr>
      <vt:lpstr>自定义设计方案</vt:lpstr>
      <vt:lpstr>1_自定义设计方案</vt:lpstr>
      <vt:lpstr>2_自定义设计方案</vt:lpstr>
      <vt:lpstr>第二次习题课</vt:lpstr>
      <vt:lpstr>唐书8.23</vt:lpstr>
      <vt:lpstr>唐书 8.24</vt:lpstr>
      <vt:lpstr>COD 4.25.1</vt:lpstr>
      <vt:lpstr>汉明码</vt:lpstr>
      <vt:lpstr>唐书 4.18</vt:lpstr>
      <vt:lpstr>唐书 4.18</vt:lpstr>
      <vt:lpstr>唐书 4.20</vt:lpstr>
      <vt:lpstr>唐书 4.20</vt:lpstr>
      <vt:lpstr>唐书 4.42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王延龄</dc:creator>
  <cp:lastModifiedBy>王 延龄</cp:lastModifiedBy>
  <cp:revision>191</cp:revision>
  <dcterms:created xsi:type="dcterms:W3CDTF">2016-12-30T05:08:05Z</dcterms:created>
  <dcterms:modified xsi:type="dcterms:W3CDTF">2019-06-13T10:50:15Z</dcterms:modified>
</cp:coreProperties>
</file>