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6"/>
  </p:notesMasterIdLst>
  <p:sldIdLst>
    <p:sldId id="25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95804" autoAdjust="0"/>
  </p:normalViewPr>
  <p:slideViewPr>
    <p:cSldViewPr snapToGrid="0">
      <p:cViewPr>
        <p:scale>
          <a:sx n="50" d="100"/>
          <a:sy n="50" d="100"/>
        </p:scale>
        <p:origin x="140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023" y="2226677"/>
            <a:ext cx="2714594" cy="16154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第二章作业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70616" y="4157551"/>
            <a:ext cx="196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李晋南、罗永平</a:t>
            </a:r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DC84A-8A83-4E8F-B68F-5F4FB42A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5728D7-1804-46F2-9D31-895969B4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8005"/>
            <a:ext cx="9144000" cy="51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CB9B-65E0-4044-820B-0372E17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BCDF-2BD7-4250-AD06-7696E889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注意：</a:t>
            </a:r>
          </a:p>
          <a:p>
            <a:r>
              <a:rPr lang="zh-CN" altLang="en-US" sz="2400" dirty="0"/>
              <a:t>局部变量可能需要从栈分配空间，也可能不需要。</a:t>
            </a:r>
          </a:p>
          <a:p>
            <a:r>
              <a:rPr lang="zh-CN" altLang="en-US" sz="2400" dirty="0"/>
              <a:t>上述是一种栈的使用方式，存在</a:t>
            </a:r>
            <a:r>
              <a:rPr lang="en-US" altLang="zh-CN" sz="2400" dirty="0"/>
              <a:t>MIPS</a:t>
            </a:r>
            <a:r>
              <a:rPr lang="zh-CN" altLang="en-US" sz="2400" dirty="0"/>
              <a:t>其他类型的，或者其他体系结构的函数调用时栈保存方式，但是基本形式相同。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9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21EA5-C7E0-400C-824D-D43B4B63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3B5FBE-22E7-4EF8-8A74-423D9E366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4729"/>
            <a:ext cx="8229600" cy="23642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C0C6AA-A889-4651-B312-5BA758F94BF4}"/>
              </a:ext>
            </a:extLst>
          </p:cNvPr>
          <p:cNvSpPr txBox="1"/>
          <p:nvPr/>
        </p:nvSpPr>
        <p:spPr>
          <a:xfrm>
            <a:off x="324852" y="3429000"/>
            <a:ext cx="7074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1.a.</a:t>
            </a:r>
            <a:r>
              <a:rPr lang="zh-CN" altLang="en-US" dirty="0"/>
              <a:t> </a:t>
            </a:r>
            <a:r>
              <a:rPr lang="en-US" altLang="zh-CN" dirty="0"/>
              <a:t>op=101011B -&gt; </a:t>
            </a:r>
            <a:r>
              <a:rPr lang="en-US" altLang="zh-CN" dirty="0" err="1"/>
              <a:t>sw</a:t>
            </a:r>
            <a:r>
              <a:rPr lang="en-US" altLang="zh-CN" dirty="0"/>
              <a:t> , </a:t>
            </a:r>
            <a:r>
              <a:rPr lang="en-US" altLang="zh-CN" dirty="0" err="1"/>
              <a:t>rs</a:t>
            </a:r>
            <a:r>
              <a:rPr lang="en-US" altLang="zh-CN" dirty="0"/>
              <a:t>=16 -&gt;$s0, rt=11-&gt;$t3, </a:t>
            </a:r>
            <a:r>
              <a:rPr lang="en-US" altLang="zh-CN" dirty="0" err="1"/>
              <a:t>imm</a:t>
            </a:r>
            <a:r>
              <a:rPr lang="en-US" altLang="zh-CN" dirty="0"/>
              <a:t>=4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 $t3,4($s0)</a:t>
            </a:r>
          </a:p>
          <a:p>
            <a:r>
              <a:rPr lang="en-US" altLang="zh-CN" dirty="0"/>
              <a:t>b. op=100011B -&gt; </a:t>
            </a:r>
            <a:r>
              <a:rPr lang="en-US" altLang="zh-CN" dirty="0" err="1"/>
              <a:t>lw</a:t>
            </a:r>
            <a:r>
              <a:rPr lang="en-US" altLang="zh-CN" dirty="0"/>
              <a:t> , </a:t>
            </a:r>
            <a:r>
              <a:rPr lang="en-US" altLang="zh-CN" dirty="0" err="1"/>
              <a:t>rs</a:t>
            </a:r>
            <a:r>
              <a:rPr lang="en-US" altLang="zh-CN" dirty="0"/>
              <a:t>=8 -&gt;$t0, rt=8-&gt;$t0, </a:t>
            </a:r>
            <a:r>
              <a:rPr lang="en-US" altLang="zh-CN" dirty="0" err="1"/>
              <a:t>imm</a:t>
            </a:r>
            <a:r>
              <a:rPr lang="en-US" altLang="zh-CN" dirty="0"/>
              <a:t>=64</a:t>
            </a:r>
          </a:p>
          <a:p>
            <a:r>
              <a:rPr lang="en-US" altLang="zh-CN" dirty="0" err="1"/>
              <a:t>Lw</a:t>
            </a:r>
            <a:r>
              <a:rPr lang="en-US" altLang="zh-CN" dirty="0"/>
              <a:t>  $t0,64($t0)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都为</a:t>
            </a:r>
            <a:r>
              <a:rPr lang="en-US" altLang="zh-CN" dirty="0"/>
              <a:t>I-type</a:t>
            </a:r>
          </a:p>
          <a:p>
            <a:endParaRPr lang="en-US" altLang="zh-CN" dirty="0"/>
          </a:p>
          <a:p>
            <a:r>
              <a:rPr lang="en-US" altLang="zh-CN" dirty="0"/>
              <a:t>3.a. 0xAE0B0004</a:t>
            </a:r>
          </a:p>
          <a:p>
            <a:r>
              <a:rPr lang="en-US" altLang="zh-CN" dirty="0"/>
              <a:t> b. 0x8D080040</a:t>
            </a:r>
          </a:p>
        </p:txBody>
      </p:sp>
    </p:spTree>
    <p:extLst>
      <p:ext uri="{BB962C8B-B14F-4D97-AF65-F5344CB8AC3E}">
        <p14:creationId xmlns:p14="http://schemas.microsoft.com/office/powerpoint/2010/main" val="14563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FF35-94AC-4384-8E92-30810801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04D386-7E58-405B-9579-F9566D6C0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1217098"/>
            <a:ext cx="8229600" cy="219987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1F42BA-4B2E-4813-A1D6-F4280D45A0BA}"/>
              </a:ext>
            </a:extLst>
          </p:cNvPr>
          <p:cNvSpPr txBox="1"/>
          <p:nvPr/>
        </p:nvSpPr>
        <p:spPr>
          <a:xfrm>
            <a:off x="348915" y="3416968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4.a. 000000 01000 00000 01000 00000 100000 = 0x01004020</a:t>
            </a:r>
          </a:p>
          <a:p>
            <a:r>
              <a:rPr lang="en-US" altLang="zh-CN" dirty="0"/>
              <a:t> b. 100011 10011 01001 00000 00000 000100 = 0x8E69004</a:t>
            </a:r>
          </a:p>
          <a:p>
            <a:endParaRPr lang="en-US" altLang="zh-CN" dirty="0"/>
          </a:p>
          <a:p>
            <a:r>
              <a:rPr lang="en-US" altLang="zh-CN" dirty="0"/>
              <a:t>5.a. R-type </a:t>
            </a:r>
          </a:p>
          <a:p>
            <a:r>
              <a:rPr lang="en-US" altLang="zh-CN" dirty="0"/>
              <a:t>b. I-type</a:t>
            </a:r>
          </a:p>
          <a:p>
            <a:endParaRPr lang="en-US" altLang="zh-CN" dirty="0"/>
          </a:p>
          <a:p>
            <a:r>
              <a:rPr lang="en-US" altLang="zh-CN" dirty="0"/>
              <a:t>6.a. op=0x0, </a:t>
            </a:r>
            <a:r>
              <a:rPr lang="en-US" altLang="zh-CN" dirty="0" err="1"/>
              <a:t>rd</a:t>
            </a:r>
            <a:r>
              <a:rPr lang="en-US" altLang="zh-CN" dirty="0"/>
              <a:t>=0x8, </a:t>
            </a:r>
            <a:r>
              <a:rPr lang="en-US" altLang="zh-CN" dirty="0" err="1"/>
              <a:t>rs</a:t>
            </a:r>
            <a:r>
              <a:rPr lang="en-US" altLang="zh-CN" dirty="0"/>
              <a:t>=0x8, rt=0x0, </a:t>
            </a:r>
            <a:r>
              <a:rPr lang="en-US" altLang="zh-CN" dirty="0" err="1"/>
              <a:t>func</a:t>
            </a:r>
            <a:r>
              <a:rPr lang="en-US" altLang="zh-CN" dirty="0"/>
              <a:t>=0x20</a:t>
            </a:r>
          </a:p>
          <a:p>
            <a:r>
              <a:rPr lang="en-US" altLang="zh-CN" dirty="0" err="1"/>
              <a:t>b.op</a:t>
            </a:r>
            <a:r>
              <a:rPr lang="en-US" altLang="zh-CN" dirty="0"/>
              <a:t>=0x23, </a:t>
            </a:r>
            <a:r>
              <a:rPr lang="en-US" altLang="zh-CN" dirty="0" err="1"/>
              <a:t>rs</a:t>
            </a:r>
            <a:r>
              <a:rPr lang="en-US" altLang="zh-CN" dirty="0"/>
              <a:t>=0x13, rt= 0x9, </a:t>
            </a:r>
            <a:r>
              <a:rPr lang="en-US" altLang="zh-CN" dirty="0" err="1"/>
              <a:t>imm</a:t>
            </a:r>
            <a:r>
              <a:rPr lang="en-US" altLang="zh-CN" dirty="0"/>
              <a:t>=0x4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A0650-6B1B-4006-B53C-5C34D580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B18084-9CA8-4F41-A494-5870C707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02615"/>
            <a:ext cx="7543800" cy="2196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3E119D-99B8-4473-B4B0-B7ED1D4BAF34}"/>
              </a:ext>
            </a:extLst>
          </p:cNvPr>
          <p:cNvSpPr txBox="1"/>
          <p:nvPr/>
        </p:nvSpPr>
        <p:spPr>
          <a:xfrm>
            <a:off x="457200" y="3298911"/>
            <a:ext cx="763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2.13.a.</a:t>
            </a:r>
          </a:p>
          <a:p>
            <a:r>
              <a:rPr lang="en-US" altLang="zh-CN" dirty="0" err="1"/>
              <a:t>sll</a:t>
            </a:r>
            <a:r>
              <a:rPr lang="en-US" altLang="zh-CN" dirty="0"/>
              <a:t> -&gt; $t2=0x 55555550</a:t>
            </a:r>
          </a:p>
          <a:p>
            <a:r>
              <a:rPr lang="en-US" altLang="zh-CN" dirty="0"/>
              <a:t>or -&gt; $t2= 0101 0101 0101 0101 0101 0101 0101 0000</a:t>
            </a:r>
          </a:p>
          <a:p>
            <a:r>
              <a:rPr lang="en-US" altLang="zh-CN" dirty="0"/>
              <a:t>         $t1= 0001 0010 0011 0100 0101 0110 0111 1000</a:t>
            </a:r>
          </a:p>
          <a:p>
            <a:r>
              <a:rPr lang="en-US" altLang="zh-CN" dirty="0"/>
              <a:t>              = 0101 0111 0111 0101 0101 0111 0111 1000</a:t>
            </a:r>
          </a:p>
          <a:p>
            <a:r>
              <a:rPr lang="en-US" altLang="zh-CN" dirty="0"/>
              <a:t>              =0x 57755778</a:t>
            </a:r>
          </a:p>
          <a:p>
            <a:r>
              <a:rPr lang="en-US" altLang="zh-CN" dirty="0"/>
              <a:t>b. 0x FEFFFEDE   </a:t>
            </a:r>
          </a:p>
        </p:txBody>
      </p:sp>
    </p:spTree>
    <p:extLst>
      <p:ext uri="{BB962C8B-B14F-4D97-AF65-F5344CB8AC3E}">
        <p14:creationId xmlns:p14="http://schemas.microsoft.com/office/powerpoint/2010/main" val="25657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413D-A4C8-419B-AD4A-67DF20A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FF953E-9520-44FB-90C3-E8A7D2B1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8438"/>
            <a:ext cx="5928003" cy="9278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16158D-43BE-480B-9DAE-05026257B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138"/>
            <a:ext cx="6020261" cy="9913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7ED4F4-88BE-4D9F-9AB1-A9F3055CA5B4}"/>
              </a:ext>
            </a:extLst>
          </p:cNvPr>
          <p:cNvSpPr txBox="1"/>
          <p:nvPr/>
        </p:nvSpPr>
        <p:spPr>
          <a:xfrm>
            <a:off x="558800" y="3556000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13.2.a. 0x5555 5550 ,b. 0xEADFEED0</a:t>
            </a:r>
          </a:p>
          <a:p>
            <a:r>
              <a:rPr lang="en-US" altLang="zh-CN" dirty="0"/>
              <a:t>13.3.a. 0x0000 AAAA, b. 0x0000 BFCD</a:t>
            </a:r>
          </a:p>
          <a:p>
            <a:r>
              <a:rPr lang="en-US" altLang="zh-CN" dirty="0" err="1"/>
              <a:t>andi</a:t>
            </a:r>
            <a:r>
              <a:rPr lang="zh-CN" altLang="en-US" dirty="0"/>
              <a:t>做的是 无符号扩展</a:t>
            </a:r>
          </a:p>
        </p:txBody>
      </p:sp>
    </p:spTree>
    <p:extLst>
      <p:ext uri="{BB962C8B-B14F-4D97-AF65-F5344CB8AC3E}">
        <p14:creationId xmlns:p14="http://schemas.microsoft.com/office/powerpoint/2010/main" val="391681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91A57-7A49-4850-9F2A-009A6613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264C7C-2EDC-46B5-BDA7-B1BB81FB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47024"/>
            <a:ext cx="7716593" cy="131677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107F4A-9766-460B-99F3-1D1509A1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49557"/>
            <a:ext cx="8550136" cy="8794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9316D7-F58D-41D5-B5C6-699063FA9DC3}"/>
              </a:ext>
            </a:extLst>
          </p:cNvPr>
          <p:cNvSpPr txBox="1"/>
          <p:nvPr/>
        </p:nvSpPr>
        <p:spPr>
          <a:xfrm>
            <a:off x="558800" y="3429000"/>
            <a:ext cx="844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13.4.a. 0x0001 5B5A, b.0x0000 00D0</a:t>
            </a:r>
          </a:p>
          <a:p>
            <a:r>
              <a:rPr lang="en-US" altLang="zh-CN" dirty="0"/>
              <a:t>13.5.a. 0xEFEF 0000, b.0x0</a:t>
            </a:r>
          </a:p>
          <a:p>
            <a:r>
              <a:rPr lang="en-US" altLang="zh-CN" dirty="0"/>
              <a:t>13.6.a. 0xEFEF FFFF, b.0x0000 00F0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95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68EF-41A5-41FE-BF7D-48EFF803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B8D53C-70D9-4D5C-B8CE-BA90D55F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7600"/>
            <a:ext cx="7628242" cy="71596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31F0DC-B66F-4683-9216-D3C74A50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3562"/>
            <a:ext cx="7558884" cy="32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492A-E3EE-44DD-8934-8F78CAC9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" name="内容占位符 53">
            <a:extLst>
              <a:ext uri="{FF2B5EF4-FFF2-40B4-BE49-F238E27FC236}">
                <a16:creationId xmlns:a16="http://schemas.microsoft.com/office/drawing/2014/main" id="{D04A4D44-9374-4DD0-9C39-AA0DCAF9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721"/>
            <a:ext cx="9144000" cy="5109882"/>
          </a:xfrm>
        </p:spPr>
      </p:pic>
    </p:spTree>
    <p:extLst>
      <p:ext uri="{BB962C8B-B14F-4D97-AF65-F5344CB8AC3E}">
        <p14:creationId xmlns:p14="http://schemas.microsoft.com/office/powerpoint/2010/main" val="178611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68AA86-3447-45B9-AC79-31BDBF16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66799"/>
            <a:ext cx="9144001" cy="51603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3BCCA-A319-4BA9-AFC5-7D2CCCF0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660AE-87BD-485E-8559-33D9E78C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18299"/>
            <a:ext cx="8229600" cy="135890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776583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8283</TotalTime>
  <Words>312</Words>
  <Application>Microsoft Office PowerPoint</Application>
  <PresentationFormat>全屏显示(4:3)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楷体_GB2312</vt:lpstr>
      <vt:lpstr>宋体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第二章作业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李 晋南</cp:lastModifiedBy>
  <cp:revision>215</cp:revision>
  <dcterms:created xsi:type="dcterms:W3CDTF">2016-12-30T05:08:05Z</dcterms:created>
  <dcterms:modified xsi:type="dcterms:W3CDTF">2019-05-11T09:45:39Z</dcterms:modified>
</cp:coreProperties>
</file>