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11" r:id="rId2"/>
    <p:sldId id="373" r:id="rId3"/>
    <p:sldId id="365" r:id="rId4"/>
    <p:sldId id="371" r:id="rId5"/>
    <p:sldId id="372" r:id="rId6"/>
    <p:sldId id="367" r:id="rId7"/>
    <p:sldId id="368" r:id="rId8"/>
    <p:sldId id="370" r:id="rId9"/>
    <p:sldId id="369" r:id="rId10"/>
    <p:sldId id="31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CCCFF"/>
    <a:srgbClr val="FFCCFF"/>
    <a:srgbClr val="3399FF"/>
    <a:srgbClr val="FFFFCC"/>
    <a:srgbClr val="9BC0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8" autoAdjust="0"/>
    <p:restoredTop sz="94674"/>
  </p:normalViewPr>
  <p:slideViewPr>
    <p:cSldViewPr>
      <p:cViewPr varScale="1">
        <p:scale>
          <a:sx n="109" d="100"/>
          <a:sy n="109" d="100"/>
        </p:scale>
        <p:origin x="169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加禹 吴" userId="08ab077f16a4ccb7" providerId="LiveId" clId="{E5B02256-2190-6C48-9E36-5A761F5A5481}"/>
    <pc:docChg chg="undo custSel addSld delSld modSld">
      <pc:chgData name="加禹 吴" userId="08ab077f16a4ccb7" providerId="LiveId" clId="{E5B02256-2190-6C48-9E36-5A761F5A5481}" dt="2019-05-28T01:21:15.428" v="1812" actId="20577"/>
      <pc:docMkLst>
        <pc:docMk/>
      </pc:docMkLst>
      <pc:sldChg chg="addSp delSp modSp del">
        <pc:chgData name="加禹 吴" userId="08ab077f16a4ccb7" providerId="LiveId" clId="{E5B02256-2190-6C48-9E36-5A761F5A5481}" dt="2019-05-27T05:22:04.510" v="5" actId="2696"/>
        <pc:sldMkLst>
          <pc:docMk/>
          <pc:sldMk cId="0" sldId="256"/>
        </pc:sldMkLst>
        <pc:spChg chg="del">
          <ac:chgData name="加禹 吴" userId="08ab077f16a4ccb7" providerId="LiveId" clId="{E5B02256-2190-6C48-9E36-5A761F5A5481}" dt="2019-05-27T05:22:00.614" v="4" actId="478"/>
          <ac:spMkLst>
            <pc:docMk/>
            <pc:sldMk cId="0" sldId="256"/>
            <ac:spMk id="2" creationId="{00000000-0000-0000-0000-000000000000}"/>
          </ac:spMkLst>
        </pc:spChg>
        <pc:spChg chg="del">
          <ac:chgData name="加禹 吴" userId="08ab077f16a4ccb7" providerId="LiveId" clId="{E5B02256-2190-6C48-9E36-5A761F5A5481}" dt="2019-05-27T05:22:00.614" v="4" actId="478"/>
          <ac:spMkLst>
            <pc:docMk/>
            <pc:sldMk cId="0" sldId="256"/>
            <ac:spMk id="3" creationId="{00000000-0000-0000-0000-000000000000}"/>
          </ac:spMkLst>
        </pc:spChg>
        <pc:spChg chg="add del mod">
          <ac:chgData name="加禹 吴" userId="08ab077f16a4ccb7" providerId="LiveId" clId="{E5B02256-2190-6C48-9E36-5A761F5A5481}" dt="2019-05-27T05:21:50.363" v="2"/>
          <ac:spMkLst>
            <pc:docMk/>
            <pc:sldMk cId="0" sldId="256"/>
            <ac:spMk id="4" creationId="{9592EAD5-10B3-454B-8FA1-CBBBC95CA966}"/>
          </ac:spMkLst>
        </pc:spChg>
        <pc:spChg chg="add del mod">
          <ac:chgData name="加禹 吴" userId="08ab077f16a4ccb7" providerId="LiveId" clId="{E5B02256-2190-6C48-9E36-5A761F5A5481}" dt="2019-05-27T05:22:00.614" v="4" actId="478"/>
          <ac:spMkLst>
            <pc:docMk/>
            <pc:sldMk cId="0" sldId="256"/>
            <ac:spMk id="5" creationId="{581DCE54-0466-F945-9BE6-7E02C618C696}"/>
          </ac:spMkLst>
        </pc:spChg>
        <pc:spChg chg="add mod">
          <ac:chgData name="加禹 吴" userId="08ab077f16a4ccb7" providerId="LiveId" clId="{E5B02256-2190-6C48-9E36-5A761F5A5481}" dt="2019-05-27T05:22:00.614" v="4" actId="478"/>
          <ac:spMkLst>
            <pc:docMk/>
            <pc:sldMk cId="0" sldId="256"/>
            <ac:spMk id="7" creationId="{EFFEC301-954B-6149-8624-0AA6313119CD}"/>
          </ac:spMkLst>
        </pc:spChg>
      </pc:sldChg>
      <pc:sldChg chg="addSp delSp modSp mod">
        <pc:chgData name="加禹 吴" userId="08ab077f16a4ccb7" providerId="LiveId" clId="{E5B02256-2190-6C48-9E36-5A761F5A5481}" dt="2019-05-27T06:36:16.928" v="301" actId="27918"/>
        <pc:sldMkLst>
          <pc:docMk/>
          <pc:sldMk cId="1872268558" sldId="310"/>
        </pc:sldMkLst>
        <pc:spChg chg="mod">
          <ac:chgData name="加禹 吴" userId="08ab077f16a4ccb7" providerId="LiveId" clId="{E5B02256-2190-6C48-9E36-5A761F5A5481}" dt="2019-05-27T05:22:13.846" v="30" actId="20577"/>
          <ac:spMkLst>
            <pc:docMk/>
            <pc:sldMk cId="1872268558" sldId="310"/>
            <ac:spMk id="7" creationId="{44F9C1E6-BE9A-4BAE-8627-0DF5EC72E848}"/>
          </ac:spMkLst>
        </pc:spChg>
        <pc:spChg chg="del">
          <ac:chgData name="加禹 吴" userId="08ab077f16a4ccb7" providerId="LiveId" clId="{E5B02256-2190-6C48-9E36-5A761F5A5481}" dt="2019-05-27T05:25:15.961" v="259" actId="478"/>
          <ac:spMkLst>
            <pc:docMk/>
            <pc:sldMk cId="1872268558" sldId="310"/>
            <ac:spMk id="8" creationId="{301BDF80-1D23-4270-A53D-BC1BB9B399C1}"/>
          </ac:spMkLst>
        </pc:spChg>
        <pc:graphicFrameChg chg="add mod">
          <ac:chgData name="加禹 吴" userId="08ab077f16a4ccb7" providerId="LiveId" clId="{E5B02256-2190-6C48-9E36-5A761F5A5481}" dt="2019-05-27T06:35:49.881" v="297" actId="20577"/>
          <ac:graphicFrameMkLst>
            <pc:docMk/>
            <pc:sldMk cId="1872268558" sldId="310"/>
            <ac:graphicFrameMk id="2" creationId="{68816343-95E2-A540-9B23-3DB5ADA2172C}"/>
          </ac:graphicFrameMkLst>
        </pc:graphicFrameChg>
      </pc:sldChg>
      <pc:sldChg chg="modSp">
        <pc:chgData name="加禹 吴" userId="08ab077f16a4ccb7" providerId="LiveId" clId="{E5B02256-2190-6C48-9E36-5A761F5A5481}" dt="2019-05-28T01:18:50.505" v="1746" actId="20577"/>
        <pc:sldMkLst>
          <pc:docMk/>
          <pc:sldMk cId="956132349" sldId="311"/>
        </pc:sldMkLst>
        <pc:spChg chg="mod">
          <ac:chgData name="加禹 吴" userId="08ab077f16a4ccb7" providerId="LiveId" clId="{E5B02256-2190-6C48-9E36-5A761F5A5481}" dt="2019-05-27T05:22:27.443" v="37" actId="20577"/>
          <ac:spMkLst>
            <pc:docMk/>
            <pc:sldMk cId="956132349" sldId="311"/>
            <ac:spMk id="8" creationId="{9AD633A1-9AF1-4F16-A272-5338DF5BCBE1}"/>
          </ac:spMkLst>
        </pc:spChg>
        <pc:spChg chg="mod">
          <ac:chgData name="加禹 吴" userId="08ab077f16a4ccb7" providerId="LiveId" clId="{E5B02256-2190-6C48-9E36-5A761F5A5481}" dt="2019-05-28T01:18:50.505" v="1746" actId="20577"/>
          <ac:spMkLst>
            <pc:docMk/>
            <pc:sldMk cId="956132349" sldId="311"/>
            <ac:spMk id="11" creationId="{32F174BB-EDEB-479F-9B9C-530F896B1694}"/>
          </ac:spMkLst>
        </pc:spChg>
      </pc:sldChg>
      <pc:sldChg chg="del">
        <pc:chgData name="加禹 吴" userId="08ab077f16a4ccb7" providerId="LiveId" clId="{E5B02256-2190-6C48-9E36-5A761F5A5481}" dt="2019-05-27T05:22:54.304" v="104" actId="2696"/>
        <pc:sldMkLst>
          <pc:docMk/>
          <pc:sldMk cId="1904180674" sldId="312"/>
        </pc:sldMkLst>
      </pc:sldChg>
      <pc:sldChg chg="del">
        <pc:chgData name="加禹 吴" userId="08ab077f16a4ccb7" providerId="LiveId" clId="{E5B02256-2190-6C48-9E36-5A761F5A5481}" dt="2019-05-27T05:22:54.310" v="105" actId="2696"/>
        <pc:sldMkLst>
          <pc:docMk/>
          <pc:sldMk cId="1068989829" sldId="313"/>
        </pc:sldMkLst>
      </pc:sldChg>
      <pc:sldChg chg="del">
        <pc:chgData name="加禹 吴" userId="08ab077f16a4ccb7" providerId="LiveId" clId="{E5B02256-2190-6C48-9E36-5A761F5A5481}" dt="2019-05-27T05:22:54.331" v="106" actId="2696"/>
        <pc:sldMkLst>
          <pc:docMk/>
          <pc:sldMk cId="2796838886" sldId="314"/>
        </pc:sldMkLst>
      </pc:sldChg>
      <pc:sldChg chg="del">
        <pc:chgData name="加禹 吴" userId="08ab077f16a4ccb7" providerId="LiveId" clId="{E5B02256-2190-6C48-9E36-5A761F5A5481}" dt="2019-05-27T05:22:54.337" v="107" actId="2696"/>
        <pc:sldMkLst>
          <pc:docMk/>
          <pc:sldMk cId="380426635" sldId="316"/>
        </pc:sldMkLst>
      </pc:sldChg>
      <pc:sldChg chg="del">
        <pc:chgData name="加禹 吴" userId="08ab077f16a4ccb7" providerId="LiveId" clId="{E5B02256-2190-6C48-9E36-5A761F5A5481}" dt="2019-05-27T05:22:54.288" v="103" actId="2696"/>
        <pc:sldMkLst>
          <pc:docMk/>
          <pc:sldMk cId="1234091895" sldId="317"/>
        </pc:sldMkLst>
      </pc:sldChg>
      <pc:sldChg chg="del">
        <pc:chgData name="加禹 吴" userId="08ab077f16a4ccb7" providerId="LiveId" clId="{E5B02256-2190-6C48-9E36-5A761F5A5481}" dt="2019-05-27T05:22:54.355" v="108" actId="2696"/>
        <pc:sldMkLst>
          <pc:docMk/>
          <pc:sldMk cId="331351137" sldId="318"/>
        </pc:sldMkLst>
      </pc:sldChg>
      <pc:sldChg chg="del">
        <pc:chgData name="加禹 吴" userId="08ab077f16a4ccb7" providerId="LiveId" clId="{E5B02256-2190-6C48-9E36-5A761F5A5481}" dt="2019-05-27T05:22:54.367" v="109" actId="2696"/>
        <pc:sldMkLst>
          <pc:docMk/>
          <pc:sldMk cId="1062113599" sldId="319"/>
        </pc:sldMkLst>
      </pc:sldChg>
      <pc:sldChg chg="del">
        <pc:chgData name="加禹 吴" userId="08ab077f16a4ccb7" providerId="LiveId" clId="{E5B02256-2190-6C48-9E36-5A761F5A5481}" dt="2019-05-27T05:22:54.373" v="110" actId="2696"/>
        <pc:sldMkLst>
          <pc:docMk/>
          <pc:sldMk cId="3908670704" sldId="320"/>
        </pc:sldMkLst>
      </pc:sldChg>
      <pc:sldChg chg="del">
        <pc:chgData name="加禹 吴" userId="08ab077f16a4ccb7" providerId="LiveId" clId="{E5B02256-2190-6C48-9E36-5A761F5A5481}" dt="2019-05-27T05:22:54.387" v="111" actId="2696"/>
        <pc:sldMkLst>
          <pc:docMk/>
          <pc:sldMk cId="3751345727" sldId="321"/>
        </pc:sldMkLst>
      </pc:sldChg>
      <pc:sldChg chg="del">
        <pc:chgData name="加禹 吴" userId="08ab077f16a4ccb7" providerId="LiveId" clId="{E5B02256-2190-6C48-9E36-5A761F5A5481}" dt="2019-05-27T05:22:54.395" v="112" actId="2696"/>
        <pc:sldMkLst>
          <pc:docMk/>
          <pc:sldMk cId="1821283083" sldId="322"/>
        </pc:sldMkLst>
      </pc:sldChg>
      <pc:sldChg chg="del">
        <pc:chgData name="加禹 吴" userId="08ab077f16a4ccb7" providerId="LiveId" clId="{E5B02256-2190-6C48-9E36-5A761F5A5481}" dt="2019-05-27T05:22:54.402" v="113" actId="2696"/>
        <pc:sldMkLst>
          <pc:docMk/>
          <pc:sldMk cId="3567690609" sldId="323"/>
        </pc:sldMkLst>
      </pc:sldChg>
      <pc:sldChg chg="del">
        <pc:chgData name="加禹 吴" userId="08ab077f16a4ccb7" providerId="LiveId" clId="{E5B02256-2190-6C48-9E36-5A761F5A5481}" dt="2019-05-27T05:22:54.415" v="114" actId="2696"/>
        <pc:sldMkLst>
          <pc:docMk/>
          <pc:sldMk cId="3053181155" sldId="324"/>
        </pc:sldMkLst>
      </pc:sldChg>
      <pc:sldChg chg="del">
        <pc:chgData name="加禹 吴" userId="08ab077f16a4ccb7" providerId="LiveId" clId="{E5B02256-2190-6C48-9E36-5A761F5A5481}" dt="2019-05-27T05:22:54.421" v="115" actId="2696"/>
        <pc:sldMkLst>
          <pc:docMk/>
          <pc:sldMk cId="3099197114" sldId="325"/>
        </pc:sldMkLst>
      </pc:sldChg>
      <pc:sldChg chg="del">
        <pc:chgData name="加禹 吴" userId="08ab077f16a4ccb7" providerId="LiveId" clId="{E5B02256-2190-6C48-9E36-5A761F5A5481}" dt="2019-05-27T05:22:54.437" v="116" actId="2696"/>
        <pc:sldMkLst>
          <pc:docMk/>
          <pc:sldMk cId="2793943603" sldId="326"/>
        </pc:sldMkLst>
      </pc:sldChg>
      <pc:sldChg chg="del">
        <pc:chgData name="加禹 吴" userId="08ab077f16a4ccb7" providerId="LiveId" clId="{E5B02256-2190-6C48-9E36-5A761F5A5481}" dt="2019-05-27T05:22:54.444" v="117" actId="2696"/>
        <pc:sldMkLst>
          <pc:docMk/>
          <pc:sldMk cId="4045158502" sldId="327"/>
        </pc:sldMkLst>
      </pc:sldChg>
      <pc:sldChg chg="del">
        <pc:chgData name="加禹 吴" userId="08ab077f16a4ccb7" providerId="LiveId" clId="{E5B02256-2190-6C48-9E36-5A761F5A5481}" dt="2019-05-27T05:22:54.458" v="118" actId="2696"/>
        <pc:sldMkLst>
          <pc:docMk/>
          <pc:sldMk cId="303964471" sldId="328"/>
        </pc:sldMkLst>
      </pc:sldChg>
      <pc:sldChg chg="del">
        <pc:chgData name="加禹 吴" userId="08ab077f16a4ccb7" providerId="LiveId" clId="{E5B02256-2190-6C48-9E36-5A761F5A5481}" dt="2019-05-27T05:22:54.471" v="119" actId="2696"/>
        <pc:sldMkLst>
          <pc:docMk/>
          <pc:sldMk cId="3482289849" sldId="329"/>
        </pc:sldMkLst>
      </pc:sldChg>
      <pc:sldChg chg="del">
        <pc:chgData name="加禹 吴" userId="08ab077f16a4ccb7" providerId="LiveId" clId="{E5B02256-2190-6C48-9E36-5A761F5A5481}" dt="2019-05-27T05:22:54.487" v="120" actId="2696"/>
        <pc:sldMkLst>
          <pc:docMk/>
          <pc:sldMk cId="2394878661" sldId="330"/>
        </pc:sldMkLst>
      </pc:sldChg>
      <pc:sldChg chg="del">
        <pc:chgData name="加禹 吴" userId="08ab077f16a4ccb7" providerId="LiveId" clId="{E5B02256-2190-6C48-9E36-5A761F5A5481}" dt="2019-05-27T05:22:54.496" v="121" actId="2696"/>
        <pc:sldMkLst>
          <pc:docMk/>
          <pc:sldMk cId="1259556677" sldId="331"/>
        </pc:sldMkLst>
      </pc:sldChg>
      <pc:sldChg chg="del">
        <pc:chgData name="加禹 吴" userId="08ab077f16a4ccb7" providerId="LiveId" clId="{E5B02256-2190-6C48-9E36-5A761F5A5481}" dt="2019-05-27T05:22:54.502" v="122" actId="2696"/>
        <pc:sldMkLst>
          <pc:docMk/>
          <pc:sldMk cId="3811329029" sldId="332"/>
        </pc:sldMkLst>
      </pc:sldChg>
      <pc:sldChg chg="del">
        <pc:chgData name="加禹 吴" userId="08ab077f16a4ccb7" providerId="LiveId" clId="{E5B02256-2190-6C48-9E36-5A761F5A5481}" dt="2019-05-27T05:22:54.510" v="123" actId="2696"/>
        <pc:sldMkLst>
          <pc:docMk/>
          <pc:sldMk cId="2390766883" sldId="333"/>
        </pc:sldMkLst>
      </pc:sldChg>
      <pc:sldChg chg="del">
        <pc:chgData name="加禹 吴" userId="08ab077f16a4ccb7" providerId="LiveId" clId="{E5B02256-2190-6C48-9E36-5A761F5A5481}" dt="2019-05-27T05:22:54.523" v="124" actId="2696"/>
        <pc:sldMkLst>
          <pc:docMk/>
          <pc:sldMk cId="3023872929" sldId="334"/>
        </pc:sldMkLst>
      </pc:sldChg>
      <pc:sldChg chg="del">
        <pc:chgData name="加禹 吴" userId="08ab077f16a4ccb7" providerId="LiveId" clId="{E5B02256-2190-6C48-9E36-5A761F5A5481}" dt="2019-05-27T05:22:54.539" v="125" actId="2696"/>
        <pc:sldMkLst>
          <pc:docMk/>
          <pc:sldMk cId="3909157256" sldId="335"/>
        </pc:sldMkLst>
      </pc:sldChg>
      <pc:sldChg chg="del">
        <pc:chgData name="加禹 吴" userId="08ab077f16a4ccb7" providerId="LiveId" clId="{E5B02256-2190-6C48-9E36-5A761F5A5481}" dt="2019-05-27T05:22:54.553" v="126" actId="2696"/>
        <pc:sldMkLst>
          <pc:docMk/>
          <pc:sldMk cId="2644591378" sldId="336"/>
        </pc:sldMkLst>
      </pc:sldChg>
      <pc:sldChg chg="del">
        <pc:chgData name="加禹 吴" userId="08ab077f16a4ccb7" providerId="LiveId" clId="{E5B02256-2190-6C48-9E36-5A761F5A5481}" dt="2019-05-27T05:22:54.568" v="127" actId="2696"/>
        <pc:sldMkLst>
          <pc:docMk/>
          <pc:sldMk cId="3142822809" sldId="337"/>
        </pc:sldMkLst>
      </pc:sldChg>
      <pc:sldChg chg="del">
        <pc:chgData name="加禹 吴" userId="08ab077f16a4ccb7" providerId="LiveId" clId="{E5B02256-2190-6C48-9E36-5A761F5A5481}" dt="2019-05-27T05:22:54.583" v="128" actId="2696"/>
        <pc:sldMkLst>
          <pc:docMk/>
          <pc:sldMk cId="2070460022" sldId="338"/>
        </pc:sldMkLst>
      </pc:sldChg>
      <pc:sldChg chg="del">
        <pc:chgData name="加禹 吴" userId="08ab077f16a4ccb7" providerId="LiveId" clId="{E5B02256-2190-6C48-9E36-5A761F5A5481}" dt="2019-05-27T05:22:54.598" v="129" actId="2696"/>
        <pc:sldMkLst>
          <pc:docMk/>
          <pc:sldMk cId="3583712185" sldId="339"/>
        </pc:sldMkLst>
      </pc:sldChg>
      <pc:sldChg chg="del">
        <pc:chgData name="加禹 吴" userId="08ab077f16a4ccb7" providerId="LiveId" clId="{E5B02256-2190-6C48-9E36-5A761F5A5481}" dt="2019-05-27T05:22:54.613" v="130" actId="2696"/>
        <pc:sldMkLst>
          <pc:docMk/>
          <pc:sldMk cId="3707227155" sldId="340"/>
        </pc:sldMkLst>
      </pc:sldChg>
      <pc:sldChg chg="del">
        <pc:chgData name="加禹 吴" userId="08ab077f16a4ccb7" providerId="LiveId" clId="{E5B02256-2190-6C48-9E36-5A761F5A5481}" dt="2019-05-27T05:22:54.626" v="131" actId="2696"/>
        <pc:sldMkLst>
          <pc:docMk/>
          <pc:sldMk cId="2705875452" sldId="341"/>
        </pc:sldMkLst>
      </pc:sldChg>
      <pc:sldChg chg="del">
        <pc:chgData name="加禹 吴" userId="08ab077f16a4ccb7" providerId="LiveId" clId="{E5B02256-2190-6C48-9E36-5A761F5A5481}" dt="2019-05-27T05:22:54.640" v="132" actId="2696"/>
        <pc:sldMkLst>
          <pc:docMk/>
          <pc:sldMk cId="2556543417" sldId="342"/>
        </pc:sldMkLst>
      </pc:sldChg>
      <pc:sldChg chg="del">
        <pc:chgData name="加禹 吴" userId="08ab077f16a4ccb7" providerId="LiveId" clId="{E5B02256-2190-6C48-9E36-5A761F5A5481}" dt="2019-05-27T05:22:54.652" v="133" actId="2696"/>
        <pc:sldMkLst>
          <pc:docMk/>
          <pc:sldMk cId="3905991638" sldId="343"/>
        </pc:sldMkLst>
      </pc:sldChg>
      <pc:sldChg chg="del">
        <pc:chgData name="加禹 吴" userId="08ab077f16a4ccb7" providerId="LiveId" clId="{E5B02256-2190-6C48-9E36-5A761F5A5481}" dt="2019-05-27T05:22:54.662" v="134" actId="2696"/>
        <pc:sldMkLst>
          <pc:docMk/>
          <pc:sldMk cId="1505112306" sldId="344"/>
        </pc:sldMkLst>
      </pc:sldChg>
      <pc:sldChg chg="del">
        <pc:chgData name="加禹 吴" userId="08ab077f16a4ccb7" providerId="LiveId" clId="{E5B02256-2190-6C48-9E36-5A761F5A5481}" dt="2019-05-27T05:22:54.673" v="135" actId="2696"/>
        <pc:sldMkLst>
          <pc:docMk/>
          <pc:sldMk cId="2572480232" sldId="345"/>
        </pc:sldMkLst>
      </pc:sldChg>
      <pc:sldChg chg="del">
        <pc:chgData name="加禹 吴" userId="08ab077f16a4ccb7" providerId="LiveId" clId="{E5B02256-2190-6C48-9E36-5A761F5A5481}" dt="2019-05-27T05:22:54.680" v="136" actId="2696"/>
        <pc:sldMkLst>
          <pc:docMk/>
          <pc:sldMk cId="2273354315" sldId="346"/>
        </pc:sldMkLst>
      </pc:sldChg>
      <pc:sldChg chg="del">
        <pc:chgData name="加禹 吴" userId="08ab077f16a4ccb7" providerId="LiveId" clId="{E5B02256-2190-6C48-9E36-5A761F5A5481}" dt="2019-05-27T05:22:54.690" v="137" actId="2696"/>
        <pc:sldMkLst>
          <pc:docMk/>
          <pc:sldMk cId="1216535981" sldId="347"/>
        </pc:sldMkLst>
      </pc:sldChg>
      <pc:sldChg chg="del">
        <pc:chgData name="加禹 吴" userId="08ab077f16a4ccb7" providerId="LiveId" clId="{E5B02256-2190-6C48-9E36-5A761F5A5481}" dt="2019-05-27T05:22:54.706" v="138" actId="2696"/>
        <pc:sldMkLst>
          <pc:docMk/>
          <pc:sldMk cId="3999762592" sldId="348"/>
        </pc:sldMkLst>
      </pc:sldChg>
      <pc:sldChg chg="del">
        <pc:chgData name="加禹 吴" userId="08ab077f16a4ccb7" providerId="LiveId" clId="{E5B02256-2190-6C48-9E36-5A761F5A5481}" dt="2019-05-27T05:22:54.713" v="139" actId="2696"/>
        <pc:sldMkLst>
          <pc:docMk/>
          <pc:sldMk cId="3827027260" sldId="349"/>
        </pc:sldMkLst>
      </pc:sldChg>
      <pc:sldChg chg="del">
        <pc:chgData name="加禹 吴" userId="08ab077f16a4ccb7" providerId="LiveId" clId="{E5B02256-2190-6C48-9E36-5A761F5A5481}" dt="2019-05-27T05:22:54.738" v="140" actId="2696"/>
        <pc:sldMkLst>
          <pc:docMk/>
          <pc:sldMk cId="28416343" sldId="350"/>
        </pc:sldMkLst>
      </pc:sldChg>
      <pc:sldChg chg="del">
        <pc:chgData name="加禹 吴" userId="08ab077f16a4ccb7" providerId="LiveId" clId="{E5B02256-2190-6C48-9E36-5A761F5A5481}" dt="2019-05-27T05:22:54.745" v="141" actId="2696"/>
        <pc:sldMkLst>
          <pc:docMk/>
          <pc:sldMk cId="768348626" sldId="351"/>
        </pc:sldMkLst>
      </pc:sldChg>
      <pc:sldChg chg="del">
        <pc:chgData name="加禹 吴" userId="08ab077f16a4ccb7" providerId="LiveId" clId="{E5B02256-2190-6C48-9E36-5A761F5A5481}" dt="2019-05-27T05:22:54.759" v="142" actId="2696"/>
        <pc:sldMkLst>
          <pc:docMk/>
          <pc:sldMk cId="1233310304" sldId="352"/>
        </pc:sldMkLst>
      </pc:sldChg>
      <pc:sldChg chg="del">
        <pc:chgData name="加禹 吴" userId="08ab077f16a4ccb7" providerId="LiveId" clId="{E5B02256-2190-6C48-9E36-5A761F5A5481}" dt="2019-05-27T05:22:54.765" v="143" actId="2696"/>
        <pc:sldMkLst>
          <pc:docMk/>
          <pc:sldMk cId="3973512717" sldId="353"/>
        </pc:sldMkLst>
      </pc:sldChg>
      <pc:sldChg chg="del">
        <pc:chgData name="加禹 吴" userId="08ab077f16a4ccb7" providerId="LiveId" clId="{E5B02256-2190-6C48-9E36-5A761F5A5481}" dt="2019-05-27T05:22:54.787" v="144" actId="2696"/>
        <pc:sldMkLst>
          <pc:docMk/>
          <pc:sldMk cId="3632819957" sldId="354"/>
        </pc:sldMkLst>
      </pc:sldChg>
      <pc:sldChg chg="del">
        <pc:chgData name="加禹 吴" userId="08ab077f16a4ccb7" providerId="LiveId" clId="{E5B02256-2190-6C48-9E36-5A761F5A5481}" dt="2019-05-27T05:22:54.802" v="145" actId="2696"/>
        <pc:sldMkLst>
          <pc:docMk/>
          <pc:sldMk cId="1425064544" sldId="355"/>
        </pc:sldMkLst>
      </pc:sldChg>
      <pc:sldChg chg="del">
        <pc:chgData name="加禹 吴" userId="08ab077f16a4ccb7" providerId="LiveId" clId="{E5B02256-2190-6C48-9E36-5A761F5A5481}" dt="2019-05-27T05:22:54.808" v="146" actId="2696"/>
        <pc:sldMkLst>
          <pc:docMk/>
          <pc:sldMk cId="786947161" sldId="356"/>
        </pc:sldMkLst>
      </pc:sldChg>
      <pc:sldChg chg="del">
        <pc:chgData name="加禹 吴" userId="08ab077f16a4ccb7" providerId="LiveId" clId="{E5B02256-2190-6C48-9E36-5A761F5A5481}" dt="2019-05-27T05:22:54.832" v="147" actId="2696"/>
        <pc:sldMkLst>
          <pc:docMk/>
          <pc:sldMk cId="565134900" sldId="357"/>
        </pc:sldMkLst>
      </pc:sldChg>
      <pc:sldChg chg="del">
        <pc:chgData name="加禹 吴" userId="08ab077f16a4ccb7" providerId="LiveId" clId="{E5B02256-2190-6C48-9E36-5A761F5A5481}" dt="2019-05-27T05:22:54.841" v="148" actId="2696"/>
        <pc:sldMkLst>
          <pc:docMk/>
          <pc:sldMk cId="3479757015" sldId="358"/>
        </pc:sldMkLst>
      </pc:sldChg>
      <pc:sldChg chg="del">
        <pc:chgData name="加禹 吴" userId="08ab077f16a4ccb7" providerId="LiveId" clId="{E5B02256-2190-6C48-9E36-5A761F5A5481}" dt="2019-05-27T05:22:54.853" v="149" actId="2696"/>
        <pc:sldMkLst>
          <pc:docMk/>
          <pc:sldMk cId="1413493285" sldId="359"/>
        </pc:sldMkLst>
      </pc:sldChg>
      <pc:sldChg chg="del">
        <pc:chgData name="加禹 吴" userId="08ab077f16a4ccb7" providerId="LiveId" clId="{E5B02256-2190-6C48-9E36-5A761F5A5481}" dt="2019-05-27T05:22:54.861" v="150" actId="2696"/>
        <pc:sldMkLst>
          <pc:docMk/>
          <pc:sldMk cId="3666870761" sldId="360"/>
        </pc:sldMkLst>
      </pc:sldChg>
      <pc:sldChg chg="del">
        <pc:chgData name="加禹 吴" userId="08ab077f16a4ccb7" providerId="LiveId" clId="{E5B02256-2190-6C48-9E36-5A761F5A5481}" dt="2019-05-27T05:22:54.872" v="151" actId="2696"/>
        <pc:sldMkLst>
          <pc:docMk/>
          <pc:sldMk cId="3088981400" sldId="361"/>
        </pc:sldMkLst>
      </pc:sldChg>
      <pc:sldChg chg="del">
        <pc:chgData name="加禹 吴" userId="08ab077f16a4ccb7" providerId="LiveId" clId="{E5B02256-2190-6C48-9E36-5A761F5A5481}" dt="2019-05-27T05:22:54.886" v="152" actId="2696"/>
        <pc:sldMkLst>
          <pc:docMk/>
          <pc:sldMk cId="820256590" sldId="362"/>
        </pc:sldMkLst>
      </pc:sldChg>
      <pc:sldChg chg="del">
        <pc:chgData name="加禹 吴" userId="08ab077f16a4ccb7" providerId="LiveId" clId="{E5B02256-2190-6C48-9E36-5A761F5A5481}" dt="2019-05-27T05:22:54.891" v="153" actId="2696"/>
        <pc:sldMkLst>
          <pc:docMk/>
          <pc:sldMk cId="2932477073" sldId="363"/>
        </pc:sldMkLst>
      </pc:sldChg>
      <pc:sldChg chg="del">
        <pc:chgData name="加禹 吴" userId="08ab077f16a4ccb7" providerId="LiveId" clId="{E5B02256-2190-6C48-9E36-5A761F5A5481}" dt="2019-05-27T05:25:09.078" v="258" actId="2696"/>
        <pc:sldMkLst>
          <pc:docMk/>
          <pc:sldMk cId="295068427" sldId="364"/>
        </pc:sldMkLst>
      </pc:sldChg>
      <pc:sldChg chg="modSp add">
        <pc:chgData name="加禹 吴" userId="08ab077f16a4ccb7" providerId="LiveId" clId="{E5B02256-2190-6C48-9E36-5A761F5A5481}" dt="2019-05-28T01:19:45.968" v="1794" actId="20577"/>
        <pc:sldMkLst>
          <pc:docMk/>
          <pc:sldMk cId="3506806984" sldId="365"/>
        </pc:sldMkLst>
        <pc:spChg chg="mod">
          <ac:chgData name="加禹 吴" userId="08ab077f16a4ccb7" providerId="LiveId" clId="{E5B02256-2190-6C48-9E36-5A761F5A5481}" dt="2019-05-27T05:23:01.866" v="157" actId="20577"/>
          <ac:spMkLst>
            <pc:docMk/>
            <pc:sldMk cId="3506806984" sldId="365"/>
            <ac:spMk id="8" creationId="{9AD633A1-9AF1-4F16-A272-5338DF5BCBE1}"/>
          </ac:spMkLst>
        </pc:spChg>
        <pc:spChg chg="mod">
          <ac:chgData name="加禹 吴" userId="08ab077f16a4ccb7" providerId="LiveId" clId="{E5B02256-2190-6C48-9E36-5A761F5A5481}" dt="2019-05-28T01:19:45.968" v="1794" actId="20577"/>
          <ac:spMkLst>
            <pc:docMk/>
            <pc:sldMk cId="3506806984" sldId="365"/>
            <ac:spMk id="11" creationId="{32F174BB-EDEB-479F-9B9C-530F896B1694}"/>
          </ac:spMkLst>
        </pc:spChg>
      </pc:sldChg>
      <pc:sldChg chg="modSp add">
        <pc:chgData name="加禹 吴" userId="08ab077f16a4ccb7" providerId="LiveId" clId="{E5B02256-2190-6C48-9E36-5A761F5A5481}" dt="2019-05-27T05:23:58.762" v="236" actId="20577"/>
        <pc:sldMkLst>
          <pc:docMk/>
          <pc:sldMk cId="3656140783" sldId="366"/>
        </pc:sldMkLst>
        <pc:spChg chg="mod">
          <ac:chgData name="加禹 吴" userId="08ab077f16a4ccb7" providerId="LiveId" clId="{E5B02256-2190-6C48-9E36-5A761F5A5481}" dt="2019-05-27T05:23:27.563" v="234" actId="20577"/>
          <ac:spMkLst>
            <pc:docMk/>
            <pc:sldMk cId="3656140783" sldId="366"/>
            <ac:spMk id="8" creationId="{9AD633A1-9AF1-4F16-A272-5338DF5BCBE1}"/>
          </ac:spMkLst>
        </pc:spChg>
        <pc:spChg chg="mod">
          <ac:chgData name="加禹 吴" userId="08ab077f16a4ccb7" providerId="LiveId" clId="{E5B02256-2190-6C48-9E36-5A761F5A5481}" dt="2019-05-27T05:23:58.762" v="236" actId="20577"/>
          <ac:spMkLst>
            <pc:docMk/>
            <pc:sldMk cId="3656140783" sldId="366"/>
            <ac:spMk id="11" creationId="{32F174BB-EDEB-479F-9B9C-530F896B1694}"/>
          </ac:spMkLst>
        </pc:spChg>
      </pc:sldChg>
      <pc:sldChg chg="modSp add">
        <pc:chgData name="加禹 吴" userId="08ab077f16a4ccb7" providerId="LiveId" clId="{E5B02256-2190-6C48-9E36-5A761F5A5481}" dt="2019-05-27T07:12:48.089" v="787" actId="20577"/>
        <pc:sldMkLst>
          <pc:docMk/>
          <pc:sldMk cId="1246985272" sldId="367"/>
        </pc:sldMkLst>
        <pc:spChg chg="mod">
          <ac:chgData name="加禹 吴" userId="08ab077f16a4ccb7" providerId="LiveId" clId="{E5B02256-2190-6C48-9E36-5A761F5A5481}" dt="2019-05-27T05:24:05.435" v="241" actId="20577"/>
          <ac:spMkLst>
            <pc:docMk/>
            <pc:sldMk cId="1246985272" sldId="367"/>
            <ac:spMk id="8" creationId="{9AD633A1-9AF1-4F16-A272-5338DF5BCBE1}"/>
          </ac:spMkLst>
        </pc:spChg>
        <pc:spChg chg="mod">
          <ac:chgData name="加禹 吴" userId="08ab077f16a4ccb7" providerId="LiveId" clId="{E5B02256-2190-6C48-9E36-5A761F5A5481}" dt="2019-05-27T07:12:48.089" v="787" actId="20577"/>
          <ac:spMkLst>
            <pc:docMk/>
            <pc:sldMk cId="1246985272" sldId="367"/>
            <ac:spMk id="11" creationId="{32F174BB-EDEB-479F-9B9C-530F896B1694}"/>
          </ac:spMkLst>
        </pc:spChg>
      </pc:sldChg>
      <pc:sldChg chg="addSp delSp modSp add">
        <pc:chgData name="加禹 吴" userId="08ab077f16a4ccb7" providerId="LiveId" clId="{E5B02256-2190-6C48-9E36-5A761F5A5481}" dt="2019-05-27T07:11:07.824" v="750" actId="20577"/>
        <pc:sldMkLst>
          <pc:docMk/>
          <pc:sldMk cId="369222294" sldId="368"/>
        </pc:sldMkLst>
        <pc:spChg chg="add del mod">
          <ac:chgData name="加禹 吴" userId="08ab077f16a4ccb7" providerId="LiveId" clId="{E5B02256-2190-6C48-9E36-5A761F5A5481}" dt="2019-05-27T06:54:20.903" v="304"/>
          <ac:spMkLst>
            <pc:docMk/>
            <pc:sldMk cId="369222294" sldId="368"/>
            <ac:spMk id="2" creationId="{1F09EAA6-B6D4-E249-889C-31228DE37222}"/>
          </ac:spMkLst>
        </pc:spChg>
        <pc:spChg chg="mod">
          <ac:chgData name="加禹 吴" userId="08ab077f16a4ccb7" providerId="LiveId" clId="{E5B02256-2190-6C48-9E36-5A761F5A5481}" dt="2019-05-27T05:24:25.099" v="248" actId="20577"/>
          <ac:spMkLst>
            <pc:docMk/>
            <pc:sldMk cId="369222294" sldId="368"/>
            <ac:spMk id="8" creationId="{9AD633A1-9AF1-4F16-A272-5338DF5BCBE1}"/>
          </ac:spMkLst>
        </pc:spChg>
        <pc:spChg chg="mod">
          <ac:chgData name="加禹 吴" userId="08ab077f16a4ccb7" providerId="LiveId" clId="{E5B02256-2190-6C48-9E36-5A761F5A5481}" dt="2019-05-27T07:11:07.824" v="750" actId="20577"/>
          <ac:spMkLst>
            <pc:docMk/>
            <pc:sldMk cId="369222294" sldId="368"/>
            <ac:spMk id="11" creationId="{32F174BB-EDEB-479F-9B9C-530F896B1694}"/>
          </ac:spMkLst>
        </pc:spChg>
      </pc:sldChg>
      <pc:sldChg chg="modSp add">
        <pc:chgData name="加禹 吴" userId="08ab077f16a4ccb7" providerId="LiveId" clId="{E5B02256-2190-6C48-9E36-5A761F5A5481}" dt="2019-05-27T05:25:00.826" v="257" actId="20577"/>
        <pc:sldMkLst>
          <pc:docMk/>
          <pc:sldMk cId="2627420440" sldId="369"/>
        </pc:sldMkLst>
        <pc:spChg chg="mod">
          <ac:chgData name="加禹 吴" userId="08ab077f16a4ccb7" providerId="LiveId" clId="{E5B02256-2190-6C48-9E36-5A761F5A5481}" dt="2019-05-27T05:24:54.131" v="255" actId="20577"/>
          <ac:spMkLst>
            <pc:docMk/>
            <pc:sldMk cId="2627420440" sldId="369"/>
            <ac:spMk id="8" creationId="{9AD633A1-9AF1-4F16-A272-5338DF5BCBE1}"/>
          </ac:spMkLst>
        </pc:spChg>
        <pc:spChg chg="mod">
          <ac:chgData name="加禹 吴" userId="08ab077f16a4ccb7" providerId="LiveId" clId="{E5B02256-2190-6C48-9E36-5A761F5A5481}" dt="2019-05-27T05:25:00.826" v="257" actId="20577"/>
          <ac:spMkLst>
            <pc:docMk/>
            <pc:sldMk cId="2627420440" sldId="369"/>
            <ac:spMk id="11" creationId="{32F174BB-EDEB-479F-9B9C-530F896B1694}"/>
          </ac:spMkLst>
        </pc:spChg>
      </pc:sldChg>
      <pc:sldChg chg="addSp delSp modSp add">
        <pc:chgData name="加禹 吴" userId="08ab077f16a4ccb7" providerId="LiveId" clId="{E5B02256-2190-6C48-9E36-5A761F5A5481}" dt="2019-05-27T07:12:38.342" v="786" actId="20577"/>
        <pc:sldMkLst>
          <pc:docMk/>
          <pc:sldMk cId="2001423692" sldId="370"/>
        </pc:sldMkLst>
        <pc:spChg chg="mod">
          <ac:chgData name="加禹 吴" userId="08ab077f16a4ccb7" providerId="LiveId" clId="{E5B02256-2190-6C48-9E36-5A761F5A5481}" dt="2019-05-27T07:12:38.342" v="786" actId="20577"/>
          <ac:spMkLst>
            <pc:docMk/>
            <pc:sldMk cId="2001423692" sldId="370"/>
            <ac:spMk id="11" creationId="{32F174BB-EDEB-479F-9B9C-530F896B1694}"/>
          </ac:spMkLst>
        </pc:spChg>
        <pc:picChg chg="add del mod modCrop">
          <ac:chgData name="加禹 吴" userId="08ab077f16a4ccb7" providerId="LiveId" clId="{E5B02256-2190-6C48-9E36-5A761F5A5481}" dt="2019-05-27T07:11:53.775" v="760" actId="931"/>
          <ac:picMkLst>
            <pc:docMk/>
            <pc:sldMk cId="2001423692" sldId="370"/>
            <ac:picMk id="3" creationId="{0E527182-4A87-4E4B-8424-D8AAC836EA55}"/>
          </ac:picMkLst>
        </pc:picChg>
        <pc:picChg chg="add mod">
          <ac:chgData name="加禹 吴" userId="08ab077f16a4ccb7" providerId="LiveId" clId="{E5B02256-2190-6C48-9E36-5A761F5A5481}" dt="2019-05-27T07:12:30.348" v="762" actId="1076"/>
          <ac:picMkLst>
            <pc:docMk/>
            <pc:sldMk cId="2001423692" sldId="370"/>
            <ac:picMk id="6" creationId="{E499F946-9B0D-3942-AF86-36A8263536BF}"/>
          </ac:picMkLst>
        </pc:picChg>
      </pc:sldChg>
      <pc:sldChg chg="modSp">
        <pc:chgData name="加禹 吴" userId="08ab077f16a4ccb7" providerId="LiveId" clId="{E5B02256-2190-6C48-9E36-5A761F5A5481}" dt="2019-05-28T01:21:15.428" v="1812" actId="20577"/>
        <pc:sldMkLst>
          <pc:docMk/>
          <pc:sldMk cId="812361647" sldId="372"/>
        </pc:sldMkLst>
        <pc:spChg chg="mod">
          <ac:chgData name="加禹 吴" userId="08ab077f16a4ccb7" providerId="LiveId" clId="{E5B02256-2190-6C48-9E36-5A761F5A5481}" dt="2019-05-28T01:21:15.428" v="1812" actId="20577"/>
          <ac:spMkLst>
            <pc:docMk/>
            <pc:sldMk cId="812361647" sldId="372"/>
            <ac:spMk id="11" creationId="{32F174BB-EDEB-479F-9B9C-530F896B1694}"/>
          </ac:spMkLst>
        </pc:spChg>
      </pc:sldChg>
    </pc:docChg>
  </pc:docChgLst>
  <pc:docChgLst>
    <pc:chgData name="加禹 吴" userId="08ab077f16a4ccb7" providerId="LiveId" clId="{7CBBB09B-8963-3B41-A9FB-852F2F0AD5E0}"/>
    <pc:docChg chg="undo custSel addSld delSld modSld">
      <pc:chgData name="加禹 吴" userId="08ab077f16a4ccb7" providerId="LiveId" clId="{7CBBB09B-8963-3B41-A9FB-852F2F0AD5E0}" dt="2019-05-27T14:05:28.810" v="2554" actId="20577"/>
      <pc:docMkLst>
        <pc:docMk/>
      </pc:docMkLst>
      <pc:sldChg chg="modSp">
        <pc:chgData name="加禹 吴" userId="08ab077f16a4ccb7" providerId="LiveId" clId="{7CBBB09B-8963-3B41-A9FB-852F2F0AD5E0}" dt="2019-05-27T13:17:27.489" v="1049" actId="20577"/>
        <pc:sldMkLst>
          <pc:docMk/>
          <pc:sldMk cId="956132349" sldId="311"/>
        </pc:sldMkLst>
        <pc:spChg chg="mod">
          <ac:chgData name="加禹 吴" userId="08ab077f16a4ccb7" providerId="LiveId" clId="{7CBBB09B-8963-3B41-A9FB-852F2F0AD5E0}" dt="2019-05-27T13:17:27.489" v="1049" actId="20577"/>
          <ac:spMkLst>
            <pc:docMk/>
            <pc:sldMk cId="956132349" sldId="311"/>
            <ac:spMk id="11" creationId="{32F174BB-EDEB-479F-9B9C-530F896B1694}"/>
          </ac:spMkLst>
        </pc:spChg>
      </pc:sldChg>
      <pc:sldChg chg="addSp modSp">
        <pc:chgData name="加禹 吴" userId="08ab077f16a4ccb7" providerId="LiveId" clId="{7CBBB09B-8963-3B41-A9FB-852F2F0AD5E0}" dt="2019-05-27T13:20:50.231" v="1142" actId="1076"/>
        <pc:sldMkLst>
          <pc:docMk/>
          <pc:sldMk cId="3506806984" sldId="365"/>
        </pc:sldMkLst>
        <pc:spChg chg="mod">
          <ac:chgData name="加禹 吴" userId="08ab077f16a4ccb7" providerId="LiveId" clId="{7CBBB09B-8963-3B41-A9FB-852F2F0AD5E0}" dt="2019-05-27T13:20:46.623" v="1141" actId="20577"/>
          <ac:spMkLst>
            <pc:docMk/>
            <pc:sldMk cId="3506806984" sldId="365"/>
            <ac:spMk id="11" creationId="{32F174BB-EDEB-479F-9B9C-530F896B1694}"/>
          </ac:spMkLst>
        </pc:spChg>
        <pc:picChg chg="add mod">
          <ac:chgData name="加禹 吴" userId="08ab077f16a4ccb7" providerId="LiveId" clId="{7CBBB09B-8963-3B41-A9FB-852F2F0AD5E0}" dt="2019-05-27T13:20:50.231" v="1142" actId="1076"/>
          <ac:picMkLst>
            <pc:docMk/>
            <pc:sldMk cId="3506806984" sldId="365"/>
            <ac:picMk id="3" creationId="{0D4E9D12-7D97-AE4A-BFCA-2358666D8208}"/>
          </ac:picMkLst>
        </pc:picChg>
      </pc:sldChg>
      <pc:sldChg chg="modSp del">
        <pc:chgData name="加禹 吴" userId="08ab077f16a4ccb7" providerId="LiveId" clId="{7CBBB09B-8963-3B41-A9FB-852F2F0AD5E0}" dt="2019-05-27T13:46:22.432" v="1800" actId="2696"/>
        <pc:sldMkLst>
          <pc:docMk/>
          <pc:sldMk cId="3656140783" sldId="366"/>
        </pc:sldMkLst>
        <pc:spChg chg="mod">
          <ac:chgData name="加禹 吴" userId="08ab077f16a4ccb7" providerId="LiveId" clId="{7CBBB09B-8963-3B41-A9FB-852F2F0AD5E0}" dt="2019-05-27T13:46:00.660" v="1797" actId="20577"/>
          <ac:spMkLst>
            <pc:docMk/>
            <pc:sldMk cId="3656140783" sldId="366"/>
            <ac:spMk id="11" creationId="{32F174BB-EDEB-479F-9B9C-530F896B1694}"/>
          </ac:spMkLst>
        </pc:spChg>
      </pc:sldChg>
      <pc:sldChg chg="modSp">
        <pc:chgData name="加禹 吴" userId="08ab077f16a4ccb7" providerId="LiveId" clId="{7CBBB09B-8963-3B41-A9FB-852F2F0AD5E0}" dt="2019-05-27T14:05:28.810" v="2554" actId="20577"/>
        <pc:sldMkLst>
          <pc:docMk/>
          <pc:sldMk cId="1246985272" sldId="367"/>
        </pc:sldMkLst>
        <pc:spChg chg="mod">
          <ac:chgData name="加禹 吴" userId="08ab077f16a4ccb7" providerId="LiveId" clId="{7CBBB09B-8963-3B41-A9FB-852F2F0AD5E0}" dt="2019-05-27T14:05:28.810" v="2554" actId="20577"/>
          <ac:spMkLst>
            <pc:docMk/>
            <pc:sldMk cId="1246985272" sldId="367"/>
            <ac:spMk id="11" creationId="{32F174BB-EDEB-479F-9B9C-530F896B1694}"/>
          </ac:spMkLst>
        </pc:spChg>
      </pc:sldChg>
      <pc:sldChg chg="modSp">
        <pc:chgData name="加禹 吴" userId="08ab077f16a4ccb7" providerId="LiveId" clId="{7CBBB09B-8963-3B41-A9FB-852F2F0AD5E0}" dt="2019-05-27T12:49:22.964" v="66" actId="20577"/>
        <pc:sldMkLst>
          <pc:docMk/>
          <pc:sldMk cId="369222294" sldId="368"/>
        </pc:sldMkLst>
        <pc:spChg chg="mod">
          <ac:chgData name="加禹 吴" userId="08ab077f16a4ccb7" providerId="LiveId" clId="{7CBBB09B-8963-3B41-A9FB-852F2F0AD5E0}" dt="2019-05-27T12:49:22.964" v="66" actId="20577"/>
          <ac:spMkLst>
            <pc:docMk/>
            <pc:sldMk cId="369222294" sldId="368"/>
            <ac:spMk id="11" creationId="{32F174BB-EDEB-479F-9B9C-530F896B1694}"/>
          </ac:spMkLst>
        </pc:spChg>
      </pc:sldChg>
      <pc:sldChg chg="modSp">
        <pc:chgData name="加禹 吴" userId="08ab077f16a4ccb7" providerId="LiveId" clId="{7CBBB09B-8963-3B41-A9FB-852F2F0AD5E0}" dt="2019-05-27T13:04:17.735" v="936" actId="20577"/>
        <pc:sldMkLst>
          <pc:docMk/>
          <pc:sldMk cId="2627420440" sldId="369"/>
        </pc:sldMkLst>
        <pc:spChg chg="mod">
          <ac:chgData name="加禹 吴" userId="08ab077f16a4ccb7" providerId="LiveId" clId="{7CBBB09B-8963-3B41-A9FB-852F2F0AD5E0}" dt="2019-05-27T13:04:17.735" v="936" actId="20577"/>
          <ac:spMkLst>
            <pc:docMk/>
            <pc:sldMk cId="2627420440" sldId="369"/>
            <ac:spMk id="11" creationId="{32F174BB-EDEB-479F-9B9C-530F896B1694}"/>
          </ac:spMkLst>
        </pc:spChg>
      </pc:sldChg>
      <pc:sldChg chg="modSp add">
        <pc:chgData name="加禹 吴" userId="08ab077f16a4ccb7" providerId="LiveId" clId="{7CBBB09B-8963-3B41-A9FB-852F2F0AD5E0}" dt="2019-05-27T13:54:49.450" v="2071" actId="20577"/>
        <pc:sldMkLst>
          <pc:docMk/>
          <pc:sldMk cId="2959728964" sldId="371"/>
        </pc:sldMkLst>
        <pc:spChg chg="mod">
          <ac:chgData name="加禹 吴" userId="08ab077f16a4ccb7" providerId="LiveId" clId="{7CBBB09B-8963-3B41-A9FB-852F2F0AD5E0}" dt="2019-05-27T13:54:49.450" v="2071" actId="20577"/>
          <ac:spMkLst>
            <pc:docMk/>
            <pc:sldMk cId="2959728964" sldId="371"/>
            <ac:spMk id="11" creationId="{32F174BB-EDEB-479F-9B9C-530F896B1694}"/>
          </ac:spMkLst>
        </pc:spChg>
      </pc:sldChg>
      <pc:sldChg chg="modSp add">
        <pc:chgData name="加禹 吴" userId="08ab077f16a4ccb7" providerId="LiveId" clId="{7CBBB09B-8963-3B41-A9FB-852F2F0AD5E0}" dt="2019-05-27T13:55:04.237" v="2077" actId="20577"/>
        <pc:sldMkLst>
          <pc:docMk/>
          <pc:sldMk cId="812361647" sldId="372"/>
        </pc:sldMkLst>
        <pc:spChg chg="mod">
          <ac:chgData name="加禹 吴" userId="08ab077f16a4ccb7" providerId="LiveId" clId="{7CBBB09B-8963-3B41-A9FB-852F2F0AD5E0}" dt="2019-05-27T13:55:04.237" v="2077" actId="20577"/>
          <ac:spMkLst>
            <pc:docMk/>
            <pc:sldMk cId="812361647" sldId="372"/>
            <ac:spMk id="11" creationId="{32F174BB-EDEB-479F-9B9C-530F896B1694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作业二成绩分布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10</c:v>
                </c:pt>
                <c:pt idx="1">
                  <c:v>9</c:v>
                </c:pt>
                <c:pt idx="2">
                  <c:v>8</c:v>
                </c:pt>
                <c:pt idx="3">
                  <c:v>7</c:v>
                </c:pt>
                <c:pt idx="4">
                  <c:v>&lt;=6</c:v>
                </c:pt>
                <c:pt idx="5">
                  <c:v>未交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119</c:v>
                </c:pt>
                <c:pt idx="1">
                  <c:v>18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7C-2E4F-9A6E-83AECDD6A6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8CB73-4F06-4F35-963B-230750EF225A}" type="datetimeFigureOut">
              <a:rPr lang="en-US" smtClean="0"/>
              <a:pPr/>
              <a:t>6/12/2019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3708B-846F-4F5E-8F8E-6C8E5EA829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39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1F8C25-D0A7-41DB-AAC4-6C72DD26F8E7}" type="datetimeFigureOut">
              <a:rPr lang="en-US" smtClean="0"/>
              <a:pPr/>
              <a:t>6/12/2019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AFDC2-D9C8-43D6-BBAA-24437C4B97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51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AFDC2-D9C8-43D6-BBAA-24437C4B97C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03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762000"/>
            <a:ext cx="9144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600" y="4114800"/>
            <a:ext cx="6324600" cy="78105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6400800" cy="1066800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44BAC63C-A2EE-48A0-907B-D2BEF653366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6" name="TextBox 35"/>
          <p:cNvSpPr txBox="1"/>
          <p:nvPr userDrawn="1"/>
        </p:nvSpPr>
        <p:spPr>
          <a:xfrm>
            <a:off x="228600" y="1143000"/>
            <a:ext cx="3753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Operating Systems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304800" y="2057400"/>
            <a:ext cx="32730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Prof. Yongkun Li</a:t>
            </a:r>
          </a:p>
          <a:p>
            <a:r>
              <a:rPr lang="zh-CN" altLang="en-US" sz="2000" b="1" dirty="0">
                <a:solidFill>
                  <a:schemeClr val="bg1"/>
                </a:solidFill>
                <a:latin typeface="+mj-lt"/>
              </a:rPr>
              <a:t>中科大</a:t>
            </a:r>
            <a:r>
              <a:rPr lang="en-US" altLang="zh-CN" sz="2000" b="1" dirty="0">
                <a:solidFill>
                  <a:schemeClr val="bg1"/>
                </a:solidFill>
                <a:latin typeface="+mj-lt"/>
              </a:rPr>
              <a:t>-</a:t>
            </a:r>
            <a:r>
              <a:rPr lang="zh-CN" altLang="en-US" sz="2000" b="1" dirty="0">
                <a:solidFill>
                  <a:schemeClr val="bg1"/>
                </a:solidFill>
                <a:latin typeface="+mj-lt"/>
              </a:rPr>
              <a:t>计算机学院</a:t>
            </a:r>
            <a:r>
              <a:rPr lang="zh-CN" altLang="en-US" sz="2000" b="1" baseline="0" dirty="0">
                <a:solidFill>
                  <a:schemeClr val="bg1"/>
                </a:solidFill>
                <a:latin typeface="+mj-lt"/>
              </a:rPr>
              <a:t> 副教授</a:t>
            </a:r>
            <a:endParaRPr lang="en-US" sz="2000" b="1" dirty="0">
              <a:solidFill>
                <a:schemeClr val="bg1"/>
              </a:solidFill>
              <a:latin typeface="+mj-lt"/>
            </a:endParaRPr>
          </a:p>
          <a:p>
            <a:r>
              <a:rPr lang="en-US" altLang="zh-CN" sz="2000" b="1" dirty="0">
                <a:solidFill>
                  <a:schemeClr val="bg1"/>
                </a:solidFill>
                <a:latin typeface="+mj-lt"/>
              </a:rPr>
              <a:t>http://staff.ustc.edu.cn/~ykli</a:t>
            </a:r>
            <a:endParaRPr lang="en-US" sz="2000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0" y="838200"/>
            <a:ext cx="9144000" cy="5638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44BAC63C-A2EE-48A0-907B-D2BEF653366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0" y="838200"/>
            <a:ext cx="9144000" cy="5638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44BAC63C-A2EE-48A0-907B-D2BEF653366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44BAC63C-A2EE-48A0-907B-D2BEF653366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762000"/>
            <a:ext cx="9144000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44BAC63C-A2EE-48A0-907B-D2BEF653366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ransition>
    <p:fade/>
  </p:transition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895600" y="27432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操作系统作业二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5613234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BAC63C-A2EE-48A0-907B-D2BEF653366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4F9C1E6-BE9A-4BAE-8627-0DF5EC72E8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762000"/>
          </a:xfrm>
        </p:spPr>
        <p:txBody>
          <a:bodyPr/>
          <a:lstStyle/>
          <a:p>
            <a:pPr eaLnBrk="1" hangingPunct="1"/>
            <a:r>
              <a:rPr lang="zh-CN" altLang="en-US" sz="3000" dirty="0"/>
              <a:t>作业二分数统计</a:t>
            </a:r>
            <a:endParaRPr lang="en-US" altLang="en-US" sz="3000" dirty="0"/>
          </a:p>
        </p:txBody>
      </p:sp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68816343-95E2-A540-9B23-3DB5ADA217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695278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7226855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BAC63C-A2EE-48A0-907B-D2BEF653366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AD633A1-9AF1-4F16-A272-5338DF5BCB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8966" y="0"/>
            <a:ext cx="9143999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 smtClean="0"/>
              <a:t>第一题</a:t>
            </a:r>
            <a:endParaRPr lang="en-US" alt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2F174BB-EDEB-479F-9B9C-530F896B1694}"/>
              </a:ext>
            </a:extLst>
          </p:cNvPr>
          <p:cNvSpPr txBox="1">
            <a:spLocks noChangeArrowheads="1"/>
          </p:cNvSpPr>
          <p:nvPr/>
        </p:nvSpPr>
        <p:spPr>
          <a:xfrm>
            <a:off x="-8966" y="1066800"/>
            <a:ext cx="9152966" cy="5715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 smtClean="0"/>
              <a:t>解释系统设计时将机制与策略分开的原因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机制与策略分离使系统易于修改。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针对某一机制，不同的场景可能有不同的功能需求。例如，针对</a:t>
            </a:r>
            <a:r>
              <a:rPr lang="en-US" altLang="zh-CN" sz="2800" dirty="0" err="1" smtClean="0"/>
              <a:t>cpu</a:t>
            </a:r>
            <a:r>
              <a:rPr lang="zh-CN" altLang="en-US" sz="2800" dirty="0" smtClean="0"/>
              <a:t>的优先级调度机制，可能有短作业优先、</a:t>
            </a:r>
            <a:r>
              <a:rPr lang="en-US" altLang="zh-CN" sz="2800" dirty="0" smtClean="0"/>
              <a:t>FIFO</a:t>
            </a:r>
            <a:r>
              <a:rPr lang="zh-CN" altLang="en-US" sz="2800" dirty="0" smtClean="0"/>
              <a:t>等实现策略。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将机制与策略分开可以在不改变机制的情况下，针对不同应用场景使用不同的实现策略，从而加强系统的灵活性。</a:t>
            </a:r>
            <a:endParaRPr lang="en-US" altLang="zh-CN" sz="2800" dirty="0" smtClean="0"/>
          </a:p>
          <a:p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1168281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BAC63C-A2EE-48A0-907B-D2BEF653366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AD633A1-9AF1-4F16-A272-5338DF5BCB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8966" y="0"/>
            <a:ext cx="9143999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第二题</a:t>
            </a:r>
            <a:endParaRPr lang="en-US" alt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2F174BB-EDEB-479F-9B9C-530F896B1694}"/>
              </a:ext>
            </a:extLst>
          </p:cNvPr>
          <p:cNvSpPr txBox="1">
            <a:spLocks noChangeArrowheads="1"/>
          </p:cNvSpPr>
          <p:nvPr/>
        </p:nvSpPr>
        <p:spPr>
          <a:xfrm>
            <a:off x="-8966" y="1066800"/>
            <a:ext cx="9152966" cy="5715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/>
              <a:t>描述进程所包含的数据，以及每个数据的意义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右图为简化版的进程在内存中的映像</a:t>
            </a:r>
            <a:endParaRPr lang="en-US" altLang="zh-CN" sz="2800" dirty="0"/>
          </a:p>
          <a:p>
            <a:pPr>
              <a:buFontTx/>
              <a:buChar char="-"/>
            </a:pPr>
            <a:r>
              <a:rPr lang="zh-CN" altLang="en-US" sz="2800" dirty="0"/>
              <a:t>文本段</a:t>
            </a:r>
            <a:r>
              <a:rPr lang="en-US" altLang="zh-CN" sz="2800" dirty="0"/>
              <a:t>text</a:t>
            </a:r>
            <a:r>
              <a:rPr lang="zh-CN" altLang="en-US" sz="2800" dirty="0"/>
              <a:t>，程序代码</a:t>
            </a:r>
            <a:endParaRPr lang="en-US" altLang="zh-CN" sz="2800" dirty="0"/>
          </a:p>
          <a:p>
            <a:pPr>
              <a:buFontTx/>
              <a:buChar char="-"/>
            </a:pPr>
            <a:r>
              <a:rPr lang="zh-CN" altLang="en-US" sz="2800" dirty="0"/>
              <a:t>数据段</a:t>
            </a:r>
            <a:r>
              <a:rPr lang="en-US" altLang="zh-CN" sz="2800" dirty="0"/>
              <a:t>data</a:t>
            </a:r>
            <a:r>
              <a:rPr lang="zh-CN" altLang="en-US" sz="2800" dirty="0"/>
              <a:t>，全局变量</a:t>
            </a:r>
            <a:endParaRPr lang="en-US" altLang="zh-CN" sz="2800" dirty="0"/>
          </a:p>
          <a:p>
            <a:pPr>
              <a:buFontTx/>
              <a:buChar char="-"/>
            </a:pPr>
            <a:r>
              <a:rPr lang="zh-CN" altLang="en-US" sz="2800" dirty="0"/>
              <a:t>堆</a:t>
            </a:r>
            <a:r>
              <a:rPr lang="en-US" altLang="zh-CN" sz="2800" dirty="0"/>
              <a:t>heap</a:t>
            </a:r>
            <a:r>
              <a:rPr lang="zh-CN" altLang="en-US" sz="2800" dirty="0"/>
              <a:t>，动态分配的内存</a:t>
            </a:r>
            <a:endParaRPr lang="en-US" altLang="zh-CN" sz="2800" dirty="0"/>
          </a:p>
          <a:p>
            <a:pPr>
              <a:buFontTx/>
              <a:buChar char="-"/>
            </a:pPr>
            <a:r>
              <a:rPr lang="zh-CN" altLang="en-US" sz="2800" dirty="0"/>
              <a:t>栈</a:t>
            </a:r>
            <a:r>
              <a:rPr lang="en-US" altLang="zh-CN" sz="2800" dirty="0"/>
              <a:t>stack</a:t>
            </a:r>
            <a:r>
              <a:rPr lang="zh-CN" altLang="en-US" sz="2800" dirty="0"/>
              <a:t>，函数调用过程中的暂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时数据，包括参数、本地变量、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返回地址等</a:t>
            </a:r>
            <a:endParaRPr lang="en-US" altLang="zh-CN" sz="2800" dirty="0"/>
          </a:p>
          <a:p>
            <a:pPr>
              <a:buFontTx/>
              <a:buChar char="-"/>
            </a:pPr>
            <a:r>
              <a:rPr lang="en-US" altLang="en-US" sz="2800" dirty="0"/>
              <a:t>PC</a:t>
            </a:r>
            <a:r>
              <a:rPr lang="zh-CN" altLang="en-US" sz="2800" dirty="0"/>
              <a:t>、栈指针、通用寄存器等</a:t>
            </a:r>
            <a:r>
              <a:rPr lang="en-US" altLang="zh-CN" sz="2800" dirty="0"/>
              <a:t>CPU</a:t>
            </a:r>
            <a:r>
              <a:rPr lang="zh-CN" altLang="en-US" sz="2800" dirty="0"/>
              <a:t>状态</a:t>
            </a:r>
            <a:endParaRPr lang="en-US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D4E9D12-7D97-AE4A-BFCA-2358666D8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892300"/>
            <a:ext cx="28321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80698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BAC63C-A2EE-48A0-907B-D2BEF653366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AD633A1-9AF1-4F16-A272-5338DF5BCB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8966" y="0"/>
            <a:ext cx="9143999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第三题</a:t>
            </a:r>
            <a:endParaRPr lang="en-US" alt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2F174BB-EDEB-479F-9B9C-530F896B1694}"/>
              </a:ext>
            </a:extLst>
          </p:cNvPr>
          <p:cNvSpPr txBox="1">
            <a:spLocks noChangeArrowheads="1"/>
          </p:cNvSpPr>
          <p:nvPr/>
        </p:nvSpPr>
        <p:spPr>
          <a:xfrm>
            <a:off x="-8966" y="1066800"/>
            <a:ext cx="9152966" cy="5715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/>
              <a:t>简述 </a:t>
            </a:r>
            <a:r>
              <a:rPr lang="en" altLang="zh-CN" sz="2800" dirty="0"/>
              <a:t>PCB </a:t>
            </a:r>
            <a:r>
              <a:rPr lang="zh-CN" altLang="en-US" sz="2800" dirty="0"/>
              <a:t>的作用，以及 </a:t>
            </a:r>
            <a:r>
              <a:rPr lang="en" altLang="zh-CN" sz="2800" dirty="0"/>
              <a:t>PCB </a:t>
            </a:r>
            <a:r>
              <a:rPr lang="zh-CN" altLang="en-US" sz="2800" dirty="0"/>
              <a:t>的具体内容</a:t>
            </a:r>
            <a:endParaRPr lang="en-US" altLang="zh-CN" sz="2800" dirty="0"/>
          </a:p>
          <a:p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每个</a:t>
            </a:r>
            <a:r>
              <a:rPr lang="en-US" altLang="zh-CN" sz="2800" dirty="0"/>
              <a:t>PCB</a:t>
            </a:r>
            <a:r>
              <a:rPr lang="zh-CN" altLang="en-US" sz="2800" dirty="0"/>
              <a:t>代表一个运行中的进程，操作系统通过</a:t>
            </a:r>
            <a:r>
              <a:rPr lang="en-US" altLang="zh-CN" sz="2800" dirty="0"/>
              <a:t>PCB</a:t>
            </a:r>
            <a:r>
              <a:rPr lang="zh-CN" altLang="en-US" sz="2800" dirty="0"/>
              <a:t>来感知进程的存在。</a:t>
            </a:r>
            <a:endParaRPr lang="en-US" altLang="zh-CN" sz="2800" dirty="0"/>
          </a:p>
          <a:p>
            <a:pPr>
              <a:buFontTx/>
              <a:buChar char="-"/>
            </a:pPr>
            <a:endParaRPr lang="en-US" altLang="zh-CN" sz="2800" dirty="0"/>
          </a:p>
          <a:p>
            <a:pPr>
              <a:buFontTx/>
              <a:buChar char="-"/>
            </a:pPr>
            <a:endParaRPr lang="en-US" altLang="zh-CN" sz="2800" dirty="0"/>
          </a:p>
          <a:p>
            <a:pPr marL="0" indent="0">
              <a:buNone/>
            </a:pPr>
            <a:endParaRPr lang="en-US" altLang="en-US" sz="2800" dirty="0"/>
          </a:p>
          <a:p>
            <a:pPr marL="0" indent="0">
              <a:buNone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5972896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BAC63C-A2EE-48A0-907B-D2BEF653366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AD633A1-9AF1-4F16-A272-5338DF5BCB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8966" y="0"/>
            <a:ext cx="9143999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第三题</a:t>
            </a:r>
            <a:endParaRPr lang="en-US" alt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2F174BB-EDEB-479F-9B9C-530F896B1694}"/>
              </a:ext>
            </a:extLst>
          </p:cNvPr>
          <p:cNvSpPr txBox="1">
            <a:spLocks noChangeArrowheads="1"/>
          </p:cNvSpPr>
          <p:nvPr/>
        </p:nvSpPr>
        <p:spPr>
          <a:xfrm>
            <a:off x="-8966" y="1066800"/>
            <a:ext cx="9152966" cy="5715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/>
              <a:t>简述 </a:t>
            </a:r>
            <a:r>
              <a:rPr lang="en" altLang="zh-CN" sz="2800" dirty="0"/>
              <a:t>PCB </a:t>
            </a:r>
            <a:r>
              <a:rPr lang="zh-CN" altLang="en-US" sz="2800" dirty="0"/>
              <a:t>的作用，以及 </a:t>
            </a:r>
            <a:r>
              <a:rPr lang="en" altLang="zh-CN" sz="2800" dirty="0"/>
              <a:t>PCB </a:t>
            </a:r>
            <a:r>
              <a:rPr lang="zh-CN" altLang="en-US" sz="2800" dirty="0"/>
              <a:t>的具体内容</a:t>
            </a:r>
            <a:endParaRPr lang="en-US" altLang="zh-CN" sz="2800" dirty="0"/>
          </a:p>
          <a:p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PCB</a:t>
            </a:r>
            <a:r>
              <a:rPr lang="zh-CN" altLang="en-US" sz="2800" dirty="0"/>
              <a:t>中记录着操作系统所需的描述该进程的信息。主要有：</a:t>
            </a:r>
            <a:endParaRPr lang="en-US" altLang="zh-CN" sz="2800" dirty="0"/>
          </a:p>
          <a:p>
            <a:pPr>
              <a:buFontTx/>
              <a:buChar char="-"/>
            </a:pPr>
            <a:r>
              <a:rPr lang="zh-CN" altLang="en-US" sz="2800" dirty="0"/>
              <a:t>进程标识符</a:t>
            </a:r>
            <a:endParaRPr lang="en-US" altLang="zh-CN" sz="2800" dirty="0"/>
          </a:p>
          <a:p>
            <a:pPr>
              <a:buFontTx/>
              <a:buChar char="-"/>
            </a:pPr>
            <a:r>
              <a:rPr lang="zh-CN" altLang="en-US" sz="2800" dirty="0"/>
              <a:t>进程调度信息，包括运行状态，优先级等</a:t>
            </a:r>
            <a:endParaRPr lang="en-US" altLang="zh-CN" sz="2800" dirty="0"/>
          </a:p>
          <a:p>
            <a:pPr>
              <a:buFontTx/>
              <a:buChar char="-"/>
            </a:pPr>
            <a:r>
              <a:rPr lang="en-US" altLang="zh-CN" sz="2800" dirty="0"/>
              <a:t>CPU</a:t>
            </a:r>
            <a:r>
              <a:rPr lang="zh-CN" altLang="en-US" sz="2800" dirty="0"/>
              <a:t>状态（当发生中断时暂存在</a:t>
            </a:r>
            <a:r>
              <a:rPr lang="en-US" altLang="zh-CN" sz="2800" dirty="0"/>
              <a:t>PCB</a:t>
            </a:r>
            <a:r>
              <a:rPr lang="zh-CN" altLang="en-US" sz="2800" dirty="0"/>
              <a:t>中），如</a:t>
            </a:r>
            <a:r>
              <a:rPr lang="en-US" altLang="zh-CN" sz="2800" dirty="0"/>
              <a:t>PC</a:t>
            </a:r>
            <a:r>
              <a:rPr lang="zh-CN" altLang="en-US" sz="2800" dirty="0"/>
              <a:t>，通用寄存器，栈指针等</a:t>
            </a:r>
            <a:endParaRPr lang="en-US" altLang="zh-CN" sz="2800" dirty="0"/>
          </a:p>
          <a:p>
            <a:pPr>
              <a:buFontTx/>
              <a:buChar char="-"/>
            </a:pPr>
            <a:r>
              <a:rPr lang="zh-CN" altLang="en-US" sz="2800" dirty="0"/>
              <a:t>资源信息，如打开文件表，设备列表等</a:t>
            </a:r>
            <a:endParaRPr lang="en-US" altLang="zh-CN" sz="2800" dirty="0"/>
          </a:p>
          <a:p>
            <a:pPr>
              <a:buFontTx/>
              <a:buChar char="-"/>
            </a:pPr>
            <a:r>
              <a:rPr lang="zh-CN" altLang="en-US" sz="2800" dirty="0"/>
              <a:t>内存信息，如页表指针，进程的程序和数据所在地址</a:t>
            </a:r>
            <a:endParaRPr lang="en-US" altLang="zh-CN" sz="2800" dirty="0"/>
          </a:p>
          <a:p>
            <a:pPr>
              <a:buFontTx/>
              <a:buChar char="-"/>
            </a:pPr>
            <a:r>
              <a:rPr lang="zh-CN" altLang="en-US" sz="2800" dirty="0"/>
              <a:t>记账信息，如进程占用</a:t>
            </a:r>
            <a:r>
              <a:rPr lang="en" altLang="zh-CN" sz="2800" dirty="0"/>
              <a:t>CPU</a:t>
            </a:r>
            <a:r>
              <a:rPr lang="zh-CN" altLang="en-US" sz="2800" dirty="0"/>
              <a:t>的时间等</a:t>
            </a:r>
            <a:endParaRPr lang="en-US" altLang="zh-CN" sz="2400" dirty="0"/>
          </a:p>
          <a:p>
            <a:pPr>
              <a:buFontTx/>
              <a:buChar char="-"/>
            </a:pPr>
            <a:endParaRPr lang="en-US" altLang="zh-CN" sz="2800" dirty="0"/>
          </a:p>
          <a:p>
            <a:pPr>
              <a:buFontTx/>
              <a:buChar char="-"/>
            </a:pPr>
            <a:endParaRPr lang="en-US" altLang="zh-CN" sz="2800" dirty="0"/>
          </a:p>
          <a:p>
            <a:pPr>
              <a:buFontTx/>
              <a:buChar char="-"/>
            </a:pPr>
            <a:endParaRPr lang="en-US" altLang="zh-CN" sz="2800" dirty="0"/>
          </a:p>
          <a:p>
            <a:pPr>
              <a:buFontTx/>
              <a:buChar char="-"/>
            </a:pPr>
            <a:endParaRPr lang="en-US" altLang="zh-CN" sz="2800" dirty="0"/>
          </a:p>
          <a:p>
            <a:pPr marL="0" indent="0">
              <a:buNone/>
            </a:pPr>
            <a:endParaRPr lang="en-US" altLang="en-US" sz="2800" dirty="0"/>
          </a:p>
          <a:p>
            <a:pPr marL="0" indent="0">
              <a:buNone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1236164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BAC63C-A2EE-48A0-907B-D2BEF653366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AD633A1-9AF1-4F16-A272-5338DF5BCB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8966" y="0"/>
            <a:ext cx="9143999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第四题</a:t>
            </a:r>
            <a:endParaRPr lang="en-US" alt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2F174BB-EDEB-479F-9B9C-530F896B1694}"/>
              </a:ext>
            </a:extLst>
          </p:cNvPr>
          <p:cNvSpPr txBox="1">
            <a:spLocks noChangeArrowheads="1"/>
          </p:cNvSpPr>
          <p:nvPr/>
        </p:nvSpPr>
        <p:spPr>
          <a:xfrm>
            <a:off x="-8966" y="1066800"/>
            <a:ext cx="9152966" cy="5715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/>
              <a:t>从用户空间与内核空间的角度阐述进程数据与 </a:t>
            </a:r>
            <a:r>
              <a:rPr lang="en" altLang="zh-CN" sz="2800" dirty="0"/>
              <a:t>PCB </a:t>
            </a:r>
            <a:r>
              <a:rPr lang="zh-CN" altLang="en-US" sz="2800" dirty="0"/>
              <a:t>之间的关系</a:t>
            </a:r>
            <a:endParaRPr lang="en-US" altLang="zh-CN" sz="2800" dirty="0"/>
          </a:p>
          <a:p>
            <a:endParaRPr lang="en-US" altLang="en-US" sz="2800" dirty="0"/>
          </a:p>
          <a:p>
            <a:pPr marL="0" indent="0">
              <a:buNone/>
            </a:pPr>
            <a:r>
              <a:rPr lang="zh-CN" altLang="en-US" sz="2800" dirty="0"/>
              <a:t>进程通常运行在用户空间中，当进程发起系统调用或中断时陷入内核空间执行内核代码。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此时需要将</a:t>
            </a:r>
            <a:r>
              <a:rPr lang="en-US" altLang="zh-CN" sz="2800" dirty="0"/>
              <a:t>CPU</a:t>
            </a:r>
            <a:r>
              <a:rPr lang="zh-CN" altLang="en-US" sz="2800" dirty="0"/>
              <a:t>中的相关进程数据，如通用寄存器、程序计数器</a:t>
            </a:r>
            <a:r>
              <a:rPr lang="zh-CN" altLang="en-US" sz="2800"/>
              <a:t>、栈指针等</a:t>
            </a:r>
            <a:r>
              <a:rPr lang="zh-CN" altLang="en-US" sz="2800" dirty="0"/>
              <a:t>内容保存到</a:t>
            </a:r>
            <a:r>
              <a:rPr lang="en-US" altLang="zh-CN" sz="2800" dirty="0"/>
              <a:t>PCB</a:t>
            </a:r>
            <a:r>
              <a:rPr lang="zh-CN" altLang="en-US" sz="2800" dirty="0"/>
              <a:t>中以便进程回到用户空间时接着中断处继续运行。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4698527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BAC63C-A2EE-48A0-907B-D2BEF653366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AD633A1-9AF1-4F16-A272-5338DF5BCB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8966" y="0"/>
            <a:ext cx="9143999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第五题</a:t>
            </a:r>
            <a:endParaRPr lang="en-US" alt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2F174BB-EDEB-479F-9B9C-530F896B1694}"/>
              </a:ext>
            </a:extLst>
          </p:cNvPr>
          <p:cNvSpPr txBox="1">
            <a:spLocks noChangeArrowheads="1"/>
          </p:cNvSpPr>
          <p:nvPr/>
        </p:nvSpPr>
        <p:spPr>
          <a:xfrm>
            <a:off x="-8966" y="1066800"/>
            <a:ext cx="9152966" cy="5715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/>
              <a:t>简述进程的状态，并画图阐述状态转移关系</a:t>
            </a:r>
            <a:endParaRPr lang="en-US" altLang="zh-CN" sz="2800" dirty="0"/>
          </a:p>
          <a:p>
            <a:endParaRPr lang="en-US" altLang="en-US" sz="2800" dirty="0"/>
          </a:p>
          <a:p>
            <a:pPr>
              <a:buFontTx/>
              <a:buChar char="-"/>
            </a:pPr>
            <a:r>
              <a:rPr lang="en-US" altLang="en-US" sz="2800" dirty="0"/>
              <a:t>New</a:t>
            </a:r>
            <a:r>
              <a:rPr lang="zh-CN" altLang="en-US" sz="2800" dirty="0"/>
              <a:t>：新创建的进程</a:t>
            </a:r>
            <a:endParaRPr lang="en-US" altLang="zh-CN" sz="2800" dirty="0"/>
          </a:p>
          <a:p>
            <a:pPr>
              <a:buFontTx/>
              <a:buChar char="-"/>
            </a:pPr>
            <a:r>
              <a:rPr lang="en-US" altLang="en-US" sz="2800" dirty="0"/>
              <a:t>Ready</a:t>
            </a:r>
            <a:r>
              <a:rPr lang="zh-CN" altLang="en-US" sz="2800" dirty="0"/>
              <a:t>：进程已准备好执行，等待分配</a:t>
            </a:r>
            <a:r>
              <a:rPr lang="en-US" altLang="zh-CN" sz="2800" dirty="0"/>
              <a:t>CPU</a:t>
            </a:r>
            <a:r>
              <a:rPr lang="zh-CN" altLang="en-US" sz="2800" dirty="0"/>
              <a:t>资源</a:t>
            </a:r>
            <a:endParaRPr lang="en-US" altLang="zh-CN" sz="2800" dirty="0"/>
          </a:p>
          <a:p>
            <a:pPr>
              <a:buFontTx/>
              <a:buChar char="-"/>
            </a:pPr>
            <a:r>
              <a:rPr lang="en-US" altLang="en-US" sz="2800" dirty="0"/>
              <a:t>Running</a:t>
            </a:r>
            <a:r>
              <a:rPr lang="zh-CN" altLang="en-US" sz="2800" dirty="0"/>
              <a:t>：已得到</a:t>
            </a:r>
            <a:r>
              <a:rPr lang="en-US" altLang="zh-CN" sz="2800" dirty="0"/>
              <a:t>CPU</a:t>
            </a:r>
            <a:r>
              <a:rPr lang="zh-CN" altLang="en-US" sz="2800" dirty="0"/>
              <a:t>资源，正在执行指令的进程</a:t>
            </a:r>
            <a:endParaRPr lang="en-US" altLang="zh-CN" sz="2800" dirty="0"/>
          </a:p>
          <a:p>
            <a:pPr>
              <a:buFontTx/>
              <a:buChar char="-"/>
            </a:pPr>
            <a:r>
              <a:rPr lang="en-US" altLang="zh-CN" sz="2800" dirty="0"/>
              <a:t>Waiting</a:t>
            </a:r>
            <a:r>
              <a:rPr lang="zh-CN" altLang="en-US" sz="2800" dirty="0"/>
              <a:t>：进程因等待某外部事件发生而阻塞，例如等待用户输入</a:t>
            </a:r>
            <a:endParaRPr lang="en-US" altLang="zh-CN" sz="2800" dirty="0"/>
          </a:p>
          <a:p>
            <a:pPr>
              <a:buFontTx/>
              <a:buChar char="-"/>
            </a:pPr>
            <a:r>
              <a:rPr lang="en-US" altLang="zh-CN" sz="2800" dirty="0"/>
              <a:t>Terminated</a:t>
            </a:r>
            <a:r>
              <a:rPr lang="zh-CN" altLang="en-US" sz="2800" dirty="0"/>
              <a:t>：进程运行完毕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922229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BAC63C-A2EE-48A0-907B-D2BEF653366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AD633A1-9AF1-4F16-A272-5338DF5BCB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8966" y="0"/>
            <a:ext cx="9143999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第五题</a:t>
            </a:r>
            <a:endParaRPr lang="en-US" alt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2F174BB-EDEB-479F-9B9C-530F896B1694}"/>
              </a:ext>
            </a:extLst>
          </p:cNvPr>
          <p:cNvSpPr txBox="1">
            <a:spLocks noChangeArrowheads="1"/>
          </p:cNvSpPr>
          <p:nvPr/>
        </p:nvSpPr>
        <p:spPr>
          <a:xfrm>
            <a:off x="-8966" y="1066800"/>
            <a:ext cx="9152966" cy="5715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/>
              <a:t>简述进程的状态，并画图阐述状态转移关系</a:t>
            </a:r>
            <a:endParaRPr lang="en-US" altLang="zh-CN" sz="2800" dirty="0"/>
          </a:p>
          <a:p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状态转移图：</a:t>
            </a:r>
            <a:endParaRPr lang="en-US" altLang="zh-CN" sz="2800" dirty="0"/>
          </a:p>
          <a:p>
            <a:endParaRPr lang="en-US" altLang="en-US" sz="2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499F946-9B0D-3942-AF86-36A826353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9104"/>
            <a:ext cx="9144000" cy="342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42369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BAC63C-A2EE-48A0-907B-D2BEF653366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AD633A1-9AF1-4F16-A272-5338DF5BCB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8966" y="0"/>
            <a:ext cx="9143999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第六题</a:t>
            </a:r>
            <a:endParaRPr lang="en-US" alt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2F174BB-EDEB-479F-9B9C-530F896B1694}"/>
              </a:ext>
            </a:extLst>
          </p:cNvPr>
          <p:cNvSpPr txBox="1">
            <a:spLocks noChangeArrowheads="1"/>
          </p:cNvSpPr>
          <p:nvPr/>
        </p:nvSpPr>
        <p:spPr>
          <a:xfrm>
            <a:off x="-8966" y="1066800"/>
            <a:ext cx="9152966" cy="5715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/>
              <a:t>从进程管理的角度简述 </a:t>
            </a:r>
            <a:r>
              <a:rPr lang="en" altLang="zh-CN" sz="2800" dirty="0"/>
              <a:t>Linux </a:t>
            </a:r>
            <a:r>
              <a:rPr lang="zh-CN" altLang="en-US" sz="2800" dirty="0"/>
              <a:t>系统命令后台执行的原理</a:t>
            </a:r>
            <a:endParaRPr lang="en-US" altLang="zh-CN" sz="2800" dirty="0"/>
          </a:p>
          <a:p>
            <a:endParaRPr lang="en-US" altLang="en-US" sz="2800" dirty="0"/>
          </a:p>
          <a:p>
            <a:pPr marL="0" indent="0">
              <a:buNone/>
            </a:pPr>
            <a:r>
              <a:rPr lang="zh-CN" altLang="en-US" sz="2800" dirty="0"/>
              <a:t>对于终端中后台运行的命令（在命令后加上</a:t>
            </a:r>
            <a:r>
              <a:rPr lang="en-US" altLang="zh-CN" sz="2800" dirty="0"/>
              <a:t>&amp;</a:t>
            </a:r>
            <a:r>
              <a:rPr lang="zh-CN" altLang="en-US" sz="2800" dirty="0"/>
              <a:t>），终端在创建该子进程后不调用</a:t>
            </a:r>
            <a:r>
              <a:rPr lang="en-US" altLang="zh-CN" sz="2800" dirty="0"/>
              <a:t>wait()</a:t>
            </a:r>
            <a:r>
              <a:rPr lang="zh-CN" altLang="en-US" sz="2800" dirty="0"/>
              <a:t>等待子进程完成，直接返回交互界面。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但是当终端关闭后，后台进程也会被关闭，因为终端在关闭时会给所有子进程发送</a:t>
            </a:r>
            <a:r>
              <a:rPr lang="en-US" altLang="zh-CN" sz="2800" dirty="0"/>
              <a:t>SIGHUB</a:t>
            </a:r>
            <a:r>
              <a:rPr lang="zh-CN" altLang="en-US" sz="2800" dirty="0"/>
              <a:t>信号，进程在收到该信号后便会关闭。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使用 </a:t>
            </a:r>
            <a:r>
              <a:rPr lang="en-US" altLang="zh-CN" sz="2800" dirty="0" err="1"/>
              <a:t>nohub</a:t>
            </a:r>
            <a:r>
              <a:rPr lang="zh-CN" altLang="en-US" sz="2800" dirty="0"/>
              <a:t> </a:t>
            </a:r>
            <a:r>
              <a:rPr lang="en-US" altLang="zh-CN" sz="2800" dirty="0"/>
              <a:t>&lt;command&gt;&amp;</a:t>
            </a:r>
            <a:r>
              <a:rPr lang="zh-CN" altLang="en-US" sz="2800" dirty="0"/>
              <a:t> 来执行后台命令让后台进程屏蔽</a:t>
            </a:r>
            <a:r>
              <a:rPr lang="en-US" altLang="zh-CN" sz="2800" dirty="0"/>
              <a:t>SIGHUB</a:t>
            </a:r>
            <a:r>
              <a:rPr lang="zh-CN" altLang="en-US" sz="2800" dirty="0"/>
              <a:t>信号。当终端关闭后，</a:t>
            </a:r>
            <a:r>
              <a:rPr lang="en-US" altLang="zh-CN" sz="2800" dirty="0" err="1"/>
              <a:t>linux</a:t>
            </a:r>
            <a:r>
              <a:rPr lang="zh-CN" altLang="en-US" sz="2800" dirty="0"/>
              <a:t>系统的</a:t>
            </a:r>
            <a:r>
              <a:rPr lang="en-US" altLang="zh-CN" sz="2800" dirty="0"/>
              <a:t>re-parent</a:t>
            </a:r>
            <a:r>
              <a:rPr lang="zh-CN" altLang="en-US" sz="2800" dirty="0"/>
              <a:t>机制会让后台进程成为</a:t>
            </a:r>
            <a:r>
              <a:rPr lang="en-US" altLang="zh-CN" sz="2800" dirty="0" err="1"/>
              <a:t>init</a:t>
            </a:r>
            <a:r>
              <a:rPr lang="zh-CN" altLang="en-US" sz="2800" dirty="0"/>
              <a:t>进程的子进程，并继续运行。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62742044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3343</TotalTime>
  <Words>581</Words>
  <Application>Microsoft Office PowerPoint</Application>
  <PresentationFormat>全屏显示(4:3)</PresentationFormat>
  <Paragraphs>75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宋体</vt:lpstr>
      <vt:lpstr>Arial</vt:lpstr>
      <vt:lpstr>Calibri</vt:lpstr>
      <vt:lpstr>Office Theme</vt:lpstr>
      <vt:lpstr>PowerPoint 演示文稿</vt:lpstr>
      <vt:lpstr>第一题</vt:lpstr>
      <vt:lpstr>第二题</vt:lpstr>
      <vt:lpstr>第三题</vt:lpstr>
      <vt:lpstr>第三题</vt:lpstr>
      <vt:lpstr>第四题</vt:lpstr>
      <vt:lpstr>第五题</vt:lpstr>
      <vt:lpstr>第五题</vt:lpstr>
      <vt:lpstr>第六题</vt:lpstr>
      <vt:lpstr>作业二分数统计</vt:lpstr>
    </vt:vector>
  </TitlesOfParts>
  <Company>CUHK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Wong Tsz Yeung</dc:creator>
  <cp:lastModifiedBy>加禹 吴</cp:lastModifiedBy>
  <cp:revision>649</cp:revision>
  <dcterms:created xsi:type="dcterms:W3CDTF">2010-08-16T01:58:21Z</dcterms:created>
  <dcterms:modified xsi:type="dcterms:W3CDTF">2019-06-12T05:42:46Z</dcterms:modified>
</cp:coreProperties>
</file>