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D5C"/>
    <a:srgbClr val="C0C9E4"/>
    <a:srgbClr val="1E3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5BE26-CDCA-4E1D-9CC3-406D869B91F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AED89F43-51D8-4234-B755-96EAD7D3DFE2}">
      <dgm:prSet phldrT="[Text]" custT="1"/>
      <dgm:spPr/>
      <dgm:t>
        <a:bodyPr/>
        <a:lstStyle/>
        <a:p>
          <a:r>
            <a:rPr lang="hr-HR" sz="1800" dirty="0"/>
            <a:t>Razrada </a:t>
          </a:r>
          <a:r>
            <a:rPr lang="hr-HR" sz="2000" dirty="0"/>
            <a:t>zahtjeva</a:t>
          </a:r>
          <a:endParaRPr lang="hr-HR" sz="1800" dirty="0"/>
        </a:p>
      </dgm:t>
    </dgm:pt>
    <dgm:pt modelId="{F2D295E9-47BA-4EC8-ACB5-6B0F96FE41A6}" type="parTrans" cxnId="{B115D52A-435E-4278-B292-96669E93FAFE}">
      <dgm:prSet/>
      <dgm:spPr/>
      <dgm:t>
        <a:bodyPr/>
        <a:lstStyle/>
        <a:p>
          <a:endParaRPr lang="hr-HR"/>
        </a:p>
      </dgm:t>
    </dgm:pt>
    <dgm:pt modelId="{FE436D53-EF3F-47F5-839B-2BC166E68968}" type="sibTrans" cxnId="{B115D52A-435E-4278-B292-96669E93FAFE}">
      <dgm:prSet/>
      <dgm:spPr/>
      <dgm:t>
        <a:bodyPr/>
        <a:lstStyle/>
        <a:p>
          <a:endParaRPr lang="hr-HR"/>
        </a:p>
      </dgm:t>
    </dgm:pt>
    <dgm:pt modelId="{C0FA6374-7B65-4B38-99C3-CA3B3BFCD09C}">
      <dgm:prSet phldrT="[Text]" custT="1"/>
      <dgm:spPr/>
      <dgm:t>
        <a:bodyPr/>
        <a:lstStyle/>
        <a:p>
          <a:r>
            <a:rPr lang="hr-HR" sz="1800" dirty="0"/>
            <a:t>Obrasci uporabe</a:t>
          </a:r>
        </a:p>
      </dgm:t>
    </dgm:pt>
    <dgm:pt modelId="{9B4FE2C1-3A49-465C-8A14-3AF3B0C1AF0F}" type="parTrans" cxnId="{8042EE40-56A3-453C-9E8B-FD95013CF578}">
      <dgm:prSet/>
      <dgm:spPr/>
      <dgm:t>
        <a:bodyPr/>
        <a:lstStyle/>
        <a:p>
          <a:endParaRPr lang="hr-HR"/>
        </a:p>
      </dgm:t>
    </dgm:pt>
    <dgm:pt modelId="{968449DE-D15C-44BB-A30E-8F33D063EA76}" type="sibTrans" cxnId="{8042EE40-56A3-453C-9E8B-FD95013CF578}">
      <dgm:prSet/>
      <dgm:spPr/>
      <dgm:t>
        <a:bodyPr/>
        <a:lstStyle/>
        <a:p>
          <a:endParaRPr lang="hr-HR"/>
        </a:p>
      </dgm:t>
    </dgm:pt>
    <dgm:pt modelId="{4083587E-5782-4784-BDAB-01C7037AF6CE}">
      <dgm:prSet phldrT="[Text]" custT="1"/>
      <dgm:spPr/>
      <dgm:t>
        <a:bodyPr/>
        <a:lstStyle/>
        <a:p>
          <a:r>
            <a:rPr lang="hr-HR" sz="2000" dirty="0"/>
            <a:t>Osnovna funkcionalnost</a:t>
          </a:r>
        </a:p>
      </dgm:t>
    </dgm:pt>
    <dgm:pt modelId="{E4604273-5AB8-4700-940F-F19E29A91670}" type="parTrans" cxnId="{16EBE1C5-60A8-40B6-9757-1C9FC7DF4775}">
      <dgm:prSet/>
      <dgm:spPr/>
      <dgm:t>
        <a:bodyPr/>
        <a:lstStyle/>
        <a:p>
          <a:endParaRPr lang="hr-HR"/>
        </a:p>
      </dgm:t>
    </dgm:pt>
    <dgm:pt modelId="{405415E4-5171-4CC6-8194-40AEFE70C403}" type="sibTrans" cxnId="{16EBE1C5-60A8-40B6-9757-1C9FC7DF4775}">
      <dgm:prSet/>
      <dgm:spPr/>
      <dgm:t>
        <a:bodyPr/>
        <a:lstStyle/>
        <a:p>
          <a:endParaRPr lang="hr-HR"/>
        </a:p>
      </dgm:t>
    </dgm:pt>
    <dgm:pt modelId="{23020B88-C544-4CCF-86E3-D07A94D9F89B}">
      <dgm:prSet phldrT="[Text]" custT="1"/>
      <dgm:spPr/>
      <dgm:t>
        <a:bodyPr/>
        <a:lstStyle/>
        <a:p>
          <a:r>
            <a:rPr lang="hr-HR" sz="1800" dirty="0"/>
            <a:t>Prijava u sustav</a:t>
          </a:r>
        </a:p>
      </dgm:t>
    </dgm:pt>
    <dgm:pt modelId="{0667AD39-BE76-4B2B-809E-2027170FC155}" type="parTrans" cxnId="{1052B272-9EE8-40F0-807C-04FACD668966}">
      <dgm:prSet/>
      <dgm:spPr/>
      <dgm:t>
        <a:bodyPr/>
        <a:lstStyle/>
        <a:p>
          <a:endParaRPr lang="hr-HR"/>
        </a:p>
      </dgm:t>
    </dgm:pt>
    <dgm:pt modelId="{AFB74856-71E6-4348-BE68-8E55B3C30F09}" type="sibTrans" cxnId="{1052B272-9EE8-40F0-807C-04FACD668966}">
      <dgm:prSet/>
      <dgm:spPr/>
      <dgm:t>
        <a:bodyPr/>
        <a:lstStyle/>
        <a:p>
          <a:endParaRPr lang="hr-HR"/>
        </a:p>
      </dgm:t>
    </dgm:pt>
    <dgm:pt modelId="{BCDFB9CC-ACEF-449F-A317-3F8381AE2B4B}">
      <dgm:prSet phldrT="[Text]" custT="1"/>
      <dgm:spPr/>
      <dgm:t>
        <a:bodyPr/>
        <a:lstStyle/>
        <a:p>
          <a:r>
            <a:rPr lang="hr-HR" sz="2000" dirty="0"/>
            <a:t>Razvoj poslužiteljske strane</a:t>
          </a:r>
        </a:p>
      </dgm:t>
    </dgm:pt>
    <dgm:pt modelId="{380AC5B9-3626-408C-B095-986F0448E32E}" type="parTrans" cxnId="{789BF67F-C3CA-4987-BFFD-36269F9ACBA8}">
      <dgm:prSet/>
      <dgm:spPr/>
      <dgm:t>
        <a:bodyPr/>
        <a:lstStyle/>
        <a:p>
          <a:endParaRPr lang="hr-HR"/>
        </a:p>
      </dgm:t>
    </dgm:pt>
    <dgm:pt modelId="{E12BCCF0-A87A-41ED-9DA4-23EAE10EBC4E}" type="sibTrans" cxnId="{789BF67F-C3CA-4987-BFFD-36269F9ACBA8}">
      <dgm:prSet/>
      <dgm:spPr/>
      <dgm:t>
        <a:bodyPr/>
        <a:lstStyle/>
        <a:p>
          <a:endParaRPr lang="hr-HR"/>
        </a:p>
      </dgm:t>
    </dgm:pt>
    <dgm:pt modelId="{8C9E3CF2-E596-4067-BE90-376AFFDB5EC5}">
      <dgm:prSet phldrT="[Text]" custT="1"/>
      <dgm:spPr/>
      <dgm:t>
        <a:bodyPr/>
        <a:lstStyle/>
        <a:p>
          <a:r>
            <a:rPr lang="hr-HR" sz="1800" i="1" dirty="0" err="1"/>
            <a:t>Endpointi</a:t>
          </a:r>
          <a:r>
            <a:rPr lang="hr-HR" sz="1800" dirty="0"/>
            <a:t> za dohvat podataka</a:t>
          </a:r>
        </a:p>
      </dgm:t>
    </dgm:pt>
    <dgm:pt modelId="{0800A08B-4B86-4FA5-87EE-EC38F46CBF39}" type="parTrans" cxnId="{EE805C59-E5CE-4A25-9F23-55DC70E5F49B}">
      <dgm:prSet/>
      <dgm:spPr/>
      <dgm:t>
        <a:bodyPr/>
        <a:lstStyle/>
        <a:p>
          <a:endParaRPr lang="hr-HR"/>
        </a:p>
      </dgm:t>
    </dgm:pt>
    <dgm:pt modelId="{ACD24705-671D-4CDE-B1A4-803EF22D54A5}" type="sibTrans" cxnId="{EE805C59-E5CE-4A25-9F23-55DC70E5F49B}">
      <dgm:prSet/>
      <dgm:spPr/>
      <dgm:t>
        <a:bodyPr/>
        <a:lstStyle/>
        <a:p>
          <a:endParaRPr lang="hr-HR"/>
        </a:p>
      </dgm:t>
    </dgm:pt>
    <dgm:pt modelId="{40C14108-8DC3-4B1D-B455-8E2C3F72802F}">
      <dgm:prSet phldrT="[Text]"/>
      <dgm:spPr/>
      <dgm:t>
        <a:bodyPr/>
        <a:lstStyle/>
        <a:p>
          <a:r>
            <a:rPr lang="hr-HR" dirty="0"/>
            <a:t>Razvoj klijentske aplikacije</a:t>
          </a:r>
        </a:p>
      </dgm:t>
    </dgm:pt>
    <dgm:pt modelId="{9CA6DD4D-57AA-4F87-AC8A-D34D8883F910}" type="parTrans" cxnId="{D2E6BEF2-42A3-4A15-A2C2-12AA17E78138}">
      <dgm:prSet/>
      <dgm:spPr/>
      <dgm:t>
        <a:bodyPr/>
        <a:lstStyle/>
        <a:p>
          <a:endParaRPr lang="hr-HR"/>
        </a:p>
      </dgm:t>
    </dgm:pt>
    <dgm:pt modelId="{C5026B5C-B54C-4739-BC14-84E33DAC420F}" type="sibTrans" cxnId="{D2E6BEF2-42A3-4A15-A2C2-12AA17E78138}">
      <dgm:prSet/>
      <dgm:spPr/>
      <dgm:t>
        <a:bodyPr/>
        <a:lstStyle/>
        <a:p>
          <a:endParaRPr lang="hr-HR"/>
        </a:p>
      </dgm:t>
    </dgm:pt>
    <dgm:pt modelId="{0F744E1A-602B-43FF-86E4-64415B1D59D0}">
      <dgm:prSet phldrT="[Text]" custT="1"/>
      <dgm:spPr/>
      <dgm:t>
        <a:bodyPr/>
        <a:lstStyle/>
        <a:p>
          <a:r>
            <a:rPr lang="hr-HR" sz="1800" dirty="0"/>
            <a:t>Korisničko sučelje</a:t>
          </a:r>
        </a:p>
      </dgm:t>
    </dgm:pt>
    <dgm:pt modelId="{82BC60EF-C99B-4846-91E8-3859D16D68FF}" type="parTrans" cxnId="{87C932DE-8FC1-4D7A-90C2-AA4830C7A68D}">
      <dgm:prSet/>
      <dgm:spPr/>
      <dgm:t>
        <a:bodyPr/>
        <a:lstStyle/>
        <a:p>
          <a:endParaRPr lang="hr-HR"/>
        </a:p>
      </dgm:t>
    </dgm:pt>
    <dgm:pt modelId="{1236BE70-827D-4B96-9CAD-4BB9FD8A9A40}" type="sibTrans" cxnId="{87C932DE-8FC1-4D7A-90C2-AA4830C7A68D}">
      <dgm:prSet/>
      <dgm:spPr/>
      <dgm:t>
        <a:bodyPr/>
        <a:lstStyle/>
        <a:p>
          <a:endParaRPr lang="hr-HR"/>
        </a:p>
      </dgm:t>
    </dgm:pt>
    <dgm:pt modelId="{5EDE2830-BEE4-4CD6-AA27-532FFDFAFA5F}" type="pres">
      <dgm:prSet presAssocID="{6035BE26-CDCA-4E1D-9CC3-406D869B91F7}" presName="rootnode" presStyleCnt="0">
        <dgm:presLayoutVars>
          <dgm:chMax/>
          <dgm:chPref/>
          <dgm:dir/>
          <dgm:animLvl val="lvl"/>
        </dgm:presLayoutVars>
      </dgm:prSet>
      <dgm:spPr/>
    </dgm:pt>
    <dgm:pt modelId="{91001C41-1A02-497B-A16A-DAA79CB517C7}" type="pres">
      <dgm:prSet presAssocID="{AED89F43-51D8-4234-B755-96EAD7D3DFE2}" presName="composite" presStyleCnt="0"/>
      <dgm:spPr/>
    </dgm:pt>
    <dgm:pt modelId="{D3370A4E-AC45-40CF-A69E-ABCDB0208454}" type="pres">
      <dgm:prSet presAssocID="{AED89F43-51D8-4234-B755-96EAD7D3DFE2}" presName="bentUpArrow1" presStyleLbl="alignImgPlace1" presStyleIdx="0" presStyleCnt="3"/>
      <dgm:spPr/>
    </dgm:pt>
    <dgm:pt modelId="{B6E2D31C-E00B-450E-9E02-68CF68193B9D}" type="pres">
      <dgm:prSet presAssocID="{AED89F43-51D8-4234-B755-96EAD7D3DFE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9B9E1E8-CC14-4BA9-ADC3-FC374690D58B}" type="pres">
      <dgm:prSet presAssocID="{AED89F43-51D8-4234-B755-96EAD7D3DFE2}" presName="ChildText" presStyleLbl="revTx" presStyleIdx="0" presStyleCnt="4" custScaleX="189624" custLinFactNeighborX="43632" custLinFactNeighborY="-3405">
        <dgm:presLayoutVars>
          <dgm:chMax val="0"/>
          <dgm:chPref val="0"/>
          <dgm:bulletEnabled val="1"/>
        </dgm:presLayoutVars>
      </dgm:prSet>
      <dgm:spPr/>
    </dgm:pt>
    <dgm:pt modelId="{E0668335-808D-4F16-A234-49D3E6F63734}" type="pres">
      <dgm:prSet presAssocID="{FE436D53-EF3F-47F5-839B-2BC166E68968}" presName="sibTrans" presStyleCnt="0"/>
      <dgm:spPr/>
    </dgm:pt>
    <dgm:pt modelId="{0C335BFC-0AC2-424D-BA39-AAB0C9BF7A19}" type="pres">
      <dgm:prSet presAssocID="{4083587E-5782-4784-BDAB-01C7037AF6CE}" presName="composite" presStyleCnt="0"/>
      <dgm:spPr/>
    </dgm:pt>
    <dgm:pt modelId="{C21731EA-D97A-45D9-8FBE-DD1D74579553}" type="pres">
      <dgm:prSet presAssocID="{4083587E-5782-4784-BDAB-01C7037AF6CE}" presName="bentUpArrow1" presStyleLbl="alignImgPlace1" presStyleIdx="1" presStyleCnt="3"/>
      <dgm:spPr/>
    </dgm:pt>
    <dgm:pt modelId="{C2E307EB-ED03-4E98-A1AD-C65434FCDA4A}" type="pres">
      <dgm:prSet presAssocID="{4083587E-5782-4784-BDAB-01C7037AF6CE}" presName="ParentText" presStyleLbl="node1" presStyleIdx="1" presStyleCnt="4" custScaleX="119859">
        <dgm:presLayoutVars>
          <dgm:chMax val="1"/>
          <dgm:chPref val="1"/>
          <dgm:bulletEnabled val="1"/>
        </dgm:presLayoutVars>
      </dgm:prSet>
      <dgm:spPr/>
    </dgm:pt>
    <dgm:pt modelId="{329BE92E-47F5-4A0B-8B4F-2653D487F1D0}" type="pres">
      <dgm:prSet presAssocID="{4083587E-5782-4784-BDAB-01C7037AF6CE}" presName="ChildText" presStyleLbl="revTx" presStyleIdx="1" presStyleCnt="4" custScaleX="109999" custLinFactNeighborX="20911" custLinFactNeighborY="1000">
        <dgm:presLayoutVars>
          <dgm:chMax val="0"/>
          <dgm:chPref val="0"/>
          <dgm:bulletEnabled val="1"/>
        </dgm:presLayoutVars>
      </dgm:prSet>
      <dgm:spPr/>
    </dgm:pt>
    <dgm:pt modelId="{5595055C-BFF1-4127-934A-20E5D7F824BD}" type="pres">
      <dgm:prSet presAssocID="{405415E4-5171-4CC6-8194-40AEFE70C403}" presName="sibTrans" presStyleCnt="0"/>
      <dgm:spPr/>
    </dgm:pt>
    <dgm:pt modelId="{6BC31BC7-4C07-423C-BFC2-7BCD90CED63C}" type="pres">
      <dgm:prSet presAssocID="{BCDFB9CC-ACEF-449F-A317-3F8381AE2B4B}" presName="composite" presStyleCnt="0"/>
      <dgm:spPr/>
    </dgm:pt>
    <dgm:pt modelId="{F76C46BE-B7B2-42AE-A211-2A7A61E3A361}" type="pres">
      <dgm:prSet presAssocID="{BCDFB9CC-ACEF-449F-A317-3F8381AE2B4B}" presName="bentUpArrow1" presStyleLbl="alignImgPlace1" presStyleIdx="2" presStyleCnt="3"/>
      <dgm:spPr/>
    </dgm:pt>
    <dgm:pt modelId="{E322533E-7252-4109-AFF9-0F5A9D70F1F8}" type="pres">
      <dgm:prSet presAssocID="{BCDFB9CC-ACEF-449F-A317-3F8381AE2B4B}" presName="ParentText" presStyleLbl="node1" presStyleIdx="2" presStyleCnt="4" custScaleX="106141">
        <dgm:presLayoutVars>
          <dgm:chMax val="1"/>
          <dgm:chPref val="1"/>
          <dgm:bulletEnabled val="1"/>
        </dgm:presLayoutVars>
      </dgm:prSet>
      <dgm:spPr/>
    </dgm:pt>
    <dgm:pt modelId="{ADA49994-C428-4574-99E1-1290C9E38C61}" type="pres">
      <dgm:prSet presAssocID="{BCDFB9CC-ACEF-449F-A317-3F8381AE2B4B}" presName="ChildText" presStyleLbl="revTx" presStyleIdx="2" presStyleCnt="4" custScaleX="134506" custLinFactNeighborX="18665" custLinFactNeighborY="-3000">
        <dgm:presLayoutVars>
          <dgm:chMax val="0"/>
          <dgm:chPref val="0"/>
          <dgm:bulletEnabled val="1"/>
        </dgm:presLayoutVars>
      </dgm:prSet>
      <dgm:spPr/>
    </dgm:pt>
    <dgm:pt modelId="{55442D33-1305-43C5-A328-F32F79B498AE}" type="pres">
      <dgm:prSet presAssocID="{E12BCCF0-A87A-41ED-9DA4-23EAE10EBC4E}" presName="sibTrans" presStyleCnt="0"/>
      <dgm:spPr/>
    </dgm:pt>
    <dgm:pt modelId="{F13622B6-CFA5-41FA-8E78-C28D00FB2871}" type="pres">
      <dgm:prSet presAssocID="{40C14108-8DC3-4B1D-B455-8E2C3F72802F}" presName="composite" presStyleCnt="0"/>
      <dgm:spPr/>
    </dgm:pt>
    <dgm:pt modelId="{5D54BA88-B554-4FFD-9BBA-9F5C5CA08E85}" type="pres">
      <dgm:prSet presAssocID="{40C14108-8DC3-4B1D-B455-8E2C3F72802F}" presName="ParentText" presStyleLbl="node1" presStyleIdx="3" presStyleCnt="4" custScaleX="117545">
        <dgm:presLayoutVars>
          <dgm:chMax val="1"/>
          <dgm:chPref val="1"/>
          <dgm:bulletEnabled val="1"/>
        </dgm:presLayoutVars>
      </dgm:prSet>
      <dgm:spPr/>
    </dgm:pt>
    <dgm:pt modelId="{EFEBB03F-57E3-4876-8957-C1206704776C}" type="pres">
      <dgm:prSet presAssocID="{40C14108-8DC3-4B1D-B455-8E2C3F72802F}" presName="FinalChildText" presStyleLbl="revTx" presStyleIdx="3" presStyleCnt="4" custScaleX="129063" custScaleY="74257" custLinFactNeighborX="24124" custLinFactNeighborY="24824">
        <dgm:presLayoutVars>
          <dgm:chMax val="0"/>
          <dgm:chPref val="0"/>
          <dgm:bulletEnabled val="1"/>
        </dgm:presLayoutVars>
      </dgm:prSet>
      <dgm:spPr/>
    </dgm:pt>
  </dgm:ptLst>
  <dgm:cxnLst>
    <dgm:cxn modelId="{FD1FF109-BA68-485B-B58C-FCADFE82213F}" type="presOf" srcId="{8C9E3CF2-E596-4067-BE90-376AFFDB5EC5}" destId="{ADA49994-C428-4574-99E1-1290C9E38C61}" srcOrd="0" destOrd="0" presId="urn:microsoft.com/office/officeart/2005/8/layout/StepDownProcess"/>
    <dgm:cxn modelId="{649B5A0D-877E-46AD-81E9-18C5B1A3745F}" type="presOf" srcId="{AED89F43-51D8-4234-B755-96EAD7D3DFE2}" destId="{B6E2D31C-E00B-450E-9E02-68CF68193B9D}" srcOrd="0" destOrd="0" presId="urn:microsoft.com/office/officeart/2005/8/layout/StepDownProcess"/>
    <dgm:cxn modelId="{57900414-BE45-4534-99DB-4042ACC6554A}" type="presOf" srcId="{23020B88-C544-4CCF-86E3-D07A94D9F89B}" destId="{329BE92E-47F5-4A0B-8B4F-2653D487F1D0}" srcOrd="0" destOrd="0" presId="urn:microsoft.com/office/officeart/2005/8/layout/StepDownProcess"/>
    <dgm:cxn modelId="{156AC427-EB93-476F-8139-A6FB9E914E49}" type="presOf" srcId="{40C14108-8DC3-4B1D-B455-8E2C3F72802F}" destId="{5D54BA88-B554-4FFD-9BBA-9F5C5CA08E85}" srcOrd="0" destOrd="0" presId="urn:microsoft.com/office/officeart/2005/8/layout/StepDownProcess"/>
    <dgm:cxn modelId="{B115D52A-435E-4278-B292-96669E93FAFE}" srcId="{6035BE26-CDCA-4E1D-9CC3-406D869B91F7}" destId="{AED89F43-51D8-4234-B755-96EAD7D3DFE2}" srcOrd="0" destOrd="0" parTransId="{F2D295E9-47BA-4EC8-ACB5-6B0F96FE41A6}" sibTransId="{FE436D53-EF3F-47F5-839B-2BC166E68968}"/>
    <dgm:cxn modelId="{6CA79E3F-E8AE-4E98-99EF-E805168F66AD}" type="presOf" srcId="{C0FA6374-7B65-4B38-99C3-CA3B3BFCD09C}" destId="{59B9E1E8-CC14-4BA9-ADC3-FC374690D58B}" srcOrd="0" destOrd="0" presId="urn:microsoft.com/office/officeart/2005/8/layout/StepDownProcess"/>
    <dgm:cxn modelId="{8042EE40-56A3-453C-9E8B-FD95013CF578}" srcId="{AED89F43-51D8-4234-B755-96EAD7D3DFE2}" destId="{C0FA6374-7B65-4B38-99C3-CA3B3BFCD09C}" srcOrd="0" destOrd="0" parTransId="{9B4FE2C1-3A49-465C-8A14-3AF3B0C1AF0F}" sibTransId="{968449DE-D15C-44BB-A30E-8F33D063EA76}"/>
    <dgm:cxn modelId="{1052B272-9EE8-40F0-807C-04FACD668966}" srcId="{4083587E-5782-4784-BDAB-01C7037AF6CE}" destId="{23020B88-C544-4CCF-86E3-D07A94D9F89B}" srcOrd="0" destOrd="0" parTransId="{0667AD39-BE76-4B2B-809E-2027170FC155}" sibTransId="{AFB74856-71E6-4348-BE68-8E55B3C30F09}"/>
    <dgm:cxn modelId="{EE805C59-E5CE-4A25-9F23-55DC70E5F49B}" srcId="{BCDFB9CC-ACEF-449F-A317-3F8381AE2B4B}" destId="{8C9E3CF2-E596-4067-BE90-376AFFDB5EC5}" srcOrd="0" destOrd="0" parTransId="{0800A08B-4B86-4FA5-87EE-EC38F46CBF39}" sibTransId="{ACD24705-671D-4CDE-B1A4-803EF22D54A5}"/>
    <dgm:cxn modelId="{789BF67F-C3CA-4987-BFFD-36269F9ACBA8}" srcId="{6035BE26-CDCA-4E1D-9CC3-406D869B91F7}" destId="{BCDFB9CC-ACEF-449F-A317-3F8381AE2B4B}" srcOrd="2" destOrd="0" parTransId="{380AC5B9-3626-408C-B095-986F0448E32E}" sibTransId="{E12BCCF0-A87A-41ED-9DA4-23EAE10EBC4E}"/>
    <dgm:cxn modelId="{E71C7094-A643-4551-9C62-2A1DA3A2C426}" type="presOf" srcId="{BCDFB9CC-ACEF-449F-A317-3F8381AE2B4B}" destId="{E322533E-7252-4109-AFF9-0F5A9D70F1F8}" srcOrd="0" destOrd="0" presId="urn:microsoft.com/office/officeart/2005/8/layout/StepDownProcess"/>
    <dgm:cxn modelId="{08801BBF-F0EE-4C71-8B0B-BCC9EE5C3D5C}" type="presOf" srcId="{4083587E-5782-4784-BDAB-01C7037AF6CE}" destId="{C2E307EB-ED03-4E98-A1AD-C65434FCDA4A}" srcOrd="0" destOrd="0" presId="urn:microsoft.com/office/officeart/2005/8/layout/StepDownProcess"/>
    <dgm:cxn modelId="{16EBE1C5-60A8-40B6-9757-1C9FC7DF4775}" srcId="{6035BE26-CDCA-4E1D-9CC3-406D869B91F7}" destId="{4083587E-5782-4784-BDAB-01C7037AF6CE}" srcOrd="1" destOrd="0" parTransId="{E4604273-5AB8-4700-940F-F19E29A91670}" sibTransId="{405415E4-5171-4CC6-8194-40AEFE70C403}"/>
    <dgm:cxn modelId="{87C932DE-8FC1-4D7A-90C2-AA4830C7A68D}" srcId="{40C14108-8DC3-4B1D-B455-8E2C3F72802F}" destId="{0F744E1A-602B-43FF-86E4-64415B1D59D0}" srcOrd="0" destOrd="0" parTransId="{82BC60EF-C99B-4846-91E8-3859D16D68FF}" sibTransId="{1236BE70-827D-4B96-9CAD-4BB9FD8A9A40}"/>
    <dgm:cxn modelId="{23D2A2EA-1B22-4E4D-8C83-9A4A20007513}" type="presOf" srcId="{0F744E1A-602B-43FF-86E4-64415B1D59D0}" destId="{EFEBB03F-57E3-4876-8957-C1206704776C}" srcOrd="0" destOrd="0" presId="urn:microsoft.com/office/officeart/2005/8/layout/StepDownProcess"/>
    <dgm:cxn modelId="{61FA03EB-21C1-4B31-A972-134E01AB167D}" type="presOf" srcId="{6035BE26-CDCA-4E1D-9CC3-406D869B91F7}" destId="{5EDE2830-BEE4-4CD6-AA27-532FFDFAFA5F}" srcOrd="0" destOrd="0" presId="urn:microsoft.com/office/officeart/2005/8/layout/StepDownProcess"/>
    <dgm:cxn modelId="{D2E6BEF2-42A3-4A15-A2C2-12AA17E78138}" srcId="{6035BE26-CDCA-4E1D-9CC3-406D869B91F7}" destId="{40C14108-8DC3-4B1D-B455-8E2C3F72802F}" srcOrd="3" destOrd="0" parTransId="{9CA6DD4D-57AA-4F87-AC8A-D34D8883F910}" sibTransId="{C5026B5C-B54C-4739-BC14-84E33DAC420F}"/>
    <dgm:cxn modelId="{1C32BEFE-DAE8-42A0-9FF1-7BB123F1990F}" type="presParOf" srcId="{5EDE2830-BEE4-4CD6-AA27-532FFDFAFA5F}" destId="{91001C41-1A02-497B-A16A-DAA79CB517C7}" srcOrd="0" destOrd="0" presId="urn:microsoft.com/office/officeart/2005/8/layout/StepDownProcess"/>
    <dgm:cxn modelId="{8EFFB817-4E5F-437E-8D73-EB2655C46E64}" type="presParOf" srcId="{91001C41-1A02-497B-A16A-DAA79CB517C7}" destId="{D3370A4E-AC45-40CF-A69E-ABCDB0208454}" srcOrd="0" destOrd="0" presId="urn:microsoft.com/office/officeart/2005/8/layout/StepDownProcess"/>
    <dgm:cxn modelId="{FD9998AA-874C-48D3-A621-693DE2E3BACB}" type="presParOf" srcId="{91001C41-1A02-497B-A16A-DAA79CB517C7}" destId="{B6E2D31C-E00B-450E-9E02-68CF68193B9D}" srcOrd="1" destOrd="0" presId="urn:microsoft.com/office/officeart/2005/8/layout/StepDownProcess"/>
    <dgm:cxn modelId="{39ACA437-7DBA-4D3E-92EF-CF8812311043}" type="presParOf" srcId="{91001C41-1A02-497B-A16A-DAA79CB517C7}" destId="{59B9E1E8-CC14-4BA9-ADC3-FC374690D58B}" srcOrd="2" destOrd="0" presId="urn:microsoft.com/office/officeart/2005/8/layout/StepDownProcess"/>
    <dgm:cxn modelId="{20DC8380-67B8-4307-9DD2-FB79FE945472}" type="presParOf" srcId="{5EDE2830-BEE4-4CD6-AA27-532FFDFAFA5F}" destId="{E0668335-808D-4F16-A234-49D3E6F63734}" srcOrd="1" destOrd="0" presId="urn:microsoft.com/office/officeart/2005/8/layout/StepDownProcess"/>
    <dgm:cxn modelId="{97A49538-97EE-4A16-9D08-66170DBA1FED}" type="presParOf" srcId="{5EDE2830-BEE4-4CD6-AA27-532FFDFAFA5F}" destId="{0C335BFC-0AC2-424D-BA39-AAB0C9BF7A19}" srcOrd="2" destOrd="0" presId="urn:microsoft.com/office/officeart/2005/8/layout/StepDownProcess"/>
    <dgm:cxn modelId="{9096BEB4-C0DF-469A-B386-F3E52118E29D}" type="presParOf" srcId="{0C335BFC-0AC2-424D-BA39-AAB0C9BF7A19}" destId="{C21731EA-D97A-45D9-8FBE-DD1D74579553}" srcOrd="0" destOrd="0" presId="urn:microsoft.com/office/officeart/2005/8/layout/StepDownProcess"/>
    <dgm:cxn modelId="{28A38E4E-1C00-4837-9768-0B529DA7070F}" type="presParOf" srcId="{0C335BFC-0AC2-424D-BA39-AAB0C9BF7A19}" destId="{C2E307EB-ED03-4E98-A1AD-C65434FCDA4A}" srcOrd="1" destOrd="0" presId="urn:microsoft.com/office/officeart/2005/8/layout/StepDownProcess"/>
    <dgm:cxn modelId="{B5066049-B211-4315-BE6B-85FB273899C5}" type="presParOf" srcId="{0C335BFC-0AC2-424D-BA39-AAB0C9BF7A19}" destId="{329BE92E-47F5-4A0B-8B4F-2653D487F1D0}" srcOrd="2" destOrd="0" presId="urn:microsoft.com/office/officeart/2005/8/layout/StepDownProcess"/>
    <dgm:cxn modelId="{20AFF156-873B-4549-840F-C277372EA84C}" type="presParOf" srcId="{5EDE2830-BEE4-4CD6-AA27-532FFDFAFA5F}" destId="{5595055C-BFF1-4127-934A-20E5D7F824BD}" srcOrd="3" destOrd="0" presId="urn:microsoft.com/office/officeart/2005/8/layout/StepDownProcess"/>
    <dgm:cxn modelId="{4DF8A0D0-FD9E-4494-8B9A-BED12C4F8414}" type="presParOf" srcId="{5EDE2830-BEE4-4CD6-AA27-532FFDFAFA5F}" destId="{6BC31BC7-4C07-423C-BFC2-7BCD90CED63C}" srcOrd="4" destOrd="0" presId="urn:microsoft.com/office/officeart/2005/8/layout/StepDownProcess"/>
    <dgm:cxn modelId="{4F217B6B-E55D-4D25-969A-6807B3EDB255}" type="presParOf" srcId="{6BC31BC7-4C07-423C-BFC2-7BCD90CED63C}" destId="{F76C46BE-B7B2-42AE-A211-2A7A61E3A361}" srcOrd="0" destOrd="0" presId="urn:microsoft.com/office/officeart/2005/8/layout/StepDownProcess"/>
    <dgm:cxn modelId="{5468FA53-A95A-40A8-BA68-2A1EDB56F0E7}" type="presParOf" srcId="{6BC31BC7-4C07-423C-BFC2-7BCD90CED63C}" destId="{E322533E-7252-4109-AFF9-0F5A9D70F1F8}" srcOrd="1" destOrd="0" presId="urn:microsoft.com/office/officeart/2005/8/layout/StepDownProcess"/>
    <dgm:cxn modelId="{405EA9F7-0A44-4D05-8B23-AC4A7594E29F}" type="presParOf" srcId="{6BC31BC7-4C07-423C-BFC2-7BCD90CED63C}" destId="{ADA49994-C428-4574-99E1-1290C9E38C61}" srcOrd="2" destOrd="0" presId="urn:microsoft.com/office/officeart/2005/8/layout/StepDownProcess"/>
    <dgm:cxn modelId="{2F6CF160-5B77-4DEC-B0F2-2CA34EA4186C}" type="presParOf" srcId="{5EDE2830-BEE4-4CD6-AA27-532FFDFAFA5F}" destId="{55442D33-1305-43C5-A328-F32F79B498AE}" srcOrd="5" destOrd="0" presId="urn:microsoft.com/office/officeart/2005/8/layout/StepDownProcess"/>
    <dgm:cxn modelId="{1170A92D-D2A4-4A28-B960-5ECFCBF57515}" type="presParOf" srcId="{5EDE2830-BEE4-4CD6-AA27-532FFDFAFA5F}" destId="{F13622B6-CFA5-41FA-8E78-C28D00FB2871}" srcOrd="6" destOrd="0" presId="urn:microsoft.com/office/officeart/2005/8/layout/StepDownProcess"/>
    <dgm:cxn modelId="{6F496323-FB8B-45E9-9DA1-55DEA517D210}" type="presParOf" srcId="{F13622B6-CFA5-41FA-8E78-C28D00FB2871}" destId="{5D54BA88-B554-4FFD-9BBA-9F5C5CA08E85}" srcOrd="0" destOrd="0" presId="urn:microsoft.com/office/officeart/2005/8/layout/StepDownProcess"/>
    <dgm:cxn modelId="{1F0DD623-1C9A-4782-8E35-12A8315F7D98}" type="presParOf" srcId="{F13622B6-CFA5-41FA-8E78-C28D00FB2871}" destId="{EFEBB03F-57E3-4876-8957-C1206704776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70A4E-AC45-40CF-A69E-ABCDB0208454}">
      <dsp:nvSpPr>
        <dsp:cNvPr id="0" name=""/>
        <dsp:cNvSpPr/>
      </dsp:nvSpPr>
      <dsp:spPr>
        <a:xfrm rot="5400000">
          <a:off x="1188427" y="1104559"/>
          <a:ext cx="970043" cy="11043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2D31C-E00B-450E-9E02-68CF68193B9D}">
      <dsp:nvSpPr>
        <dsp:cNvPr id="0" name=""/>
        <dsp:cNvSpPr/>
      </dsp:nvSpPr>
      <dsp:spPr>
        <a:xfrm>
          <a:off x="931424" y="29247"/>
          <a:ext cx="1632981" cy="11430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Razrada </a:t>
          </a:r>
          <a:r>
            <a:rPr lang="hr-HR" sz="2000" kern="1200" dirty="0"/>
            <a:t>zahtjeva</a:t>
          </a:r>
          <a:endParaRPr lang="hr-HR" sz="1800" kern="1200" dirty="0"/>
        </a:p>
      </dsp:txBody>
      <dsp:txXfrm>
        <a:off x="987232" y="85055"/>
        <a:ext cx="1521365" cy="1031418"/>
      </dsp:txXfrm>
    </dsp:sp>
    <dsp:sp modelId="{59B9E1E8-CC14-4BA9-ADC3-FC374690D58B}">
      <dsp:nvSpPr>
        <dsp:cNvPr id="0" name=""/>
        <dsp:cNvSpPr/>
      </dsp:nvSpPr>
      <dsp:spPr>
        <a:xfrm>
          <a:off x="2550391" y="106804"/>
          <a:ext cx="2252117" cy="92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dirty="0"/>
            <a:t>Obrasci uporabe</a:t>
          </a:r>
        </a:p>
      </dsp:txBody>
      <dsp:txXfrm>
        <a:off x="2550391" y="106804"/>
        <a:ext cx="2252117" cy="923850"/>
      </dsp:txXfrm>
    </dsp:sp>
    <dsp:sp modelId="{C21731EA-D97A-45D9-8FBE-DD1D74579553}">
      <dsp:nvSpPr>
        <dsp:cNvPr id="0" name=""/>
        <dsp:cNvSpPr/>
      </dsp:nvSpPr>
      <dsp:spPr>
        <a:xfrm rot="5400000">
          <a:off x="2959955" y="2388563"/>
          <a:ext cx="970043" cy="11043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307EB-ED03-4E98-A1AD-C65434FCDA4A}">
      <dsp:nvSpPr>
        <dsp:cNvPr id="0" name=""/>
        <dsp:cNvSpPr/>
      </dsp:nvSpPr>
      <dsp:spPr>
        <a:xfrm>
          <a:off x="2540806" y="1313251"/>
          <a:ext cx="1957275" cy="11430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Osnovna funkcionalnost</a:t>
          </a:r>
        </a:p>
      </dsp:txBody>
      <dsp:txXfrm>
        <a:off x="2596614" y="1369059"/>
        <a:ext cx="1845659" cy="1031418"/>
      </dsp:txXfrm>
    </dsp:sp>
    <dsp:sp modelId="{329BE92E-47F5-4A0B-8B4F-2653D487F1D0}">
      <dsp:nvSpPr>
        <dsp:cNvPr id="0" name=""/>
        <dsp:cNvSpPr/>
      </dsp:nvSpPr>
      <dsp:spPr>
        <a:xfrm>
          <a:off x="4524911" y="1431504"/>
          <a:ext cx="1306430" cy="92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dirty="0"/>
            <a:t>Prijava u sustav</a:t>
          </a:r>
        </a:p>
      </dsp:txBody>
      <dsp:txXfrm>
        <a:off x="4524911" y="1431504"/>
        <a:ext cx="1306430" cy="923850"/>
      </dsp:txXfrm>
    </dsp:sp>
    <dsp:sp modelId="{F76C46BE-B7B2-42AE-A211-2A7A61E3A361}">
      <dsp:nvSpPr>
        <dsp:cNvPr id="0" name=""/>
        <dsp:cNvSpPr/>
      </dsp:nvSpPr>
      <dsp:spPr>
        <a:xfrm rot="5400000">
          <a:off x="4457330" y="3672568"/>
          <a:ext cx="970043" cy="11043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2533E-7252-4109-AFF9-0F5A9D70F1F8}">
      <dsp:nvSpPr>
        <dsp:cNvPr id="0" name=""/>
        <dsp:cNvSpPr/>
      </dsp:nvSpPr>
      <dsp:spPr>
        <a:xfrm>
          <a:off x="4150187" y="2597256"/>
          <a:ext cx="1733263" cy="11430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Razvoj poslužiteljske strane</a:t>
          </a:r>
        </a:p>
      </dsp:txBody>
      <dsp:txXfrm>
        <a:off x="4205995" y="2653064"/>
        <a:ext cx="1621647" cy="1031418"/>
      </dsp:txXfrm>
    </dsp:sp>
    <dsp:sp modelId="{ADA49994-C428-4574-99E1-1290C9E38C61}">
      <dsp:nvSpPr>
        <dsp:cNvPr id="0" name=""/>
        <dsp:cNvSpPr/>
      </dsp:nvSpPr>
      <dsp:spPr>
        <a:xfrm>
          <a:off x="5850079" y="2678555"/>
          <a:ext cx="1597494" cy="92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i="1" kern="1200" dirty="0" err="1"/>
            <a:t>Endpointi</a:t>
          </a:r>
          <a:r>
            <a:rPr lang="hr-HR" sz="1800" kern="1200" dirty="0"/>
            <a:t> za dohvat podataka</a:t>
          </a:r>
        </a:p>
      </dsp:txBody>
      <dsp:txXfrm>
        <a:off x="5850079" y="2678555"/>
        <a:ext cx="1597494" cy="923850"/>
      </dsp:txXfrm>
    </dsp:sp>
    <dsp:sp modelId="{5D54BA88-B554-4FFD-9BBA-9F5C5CA08E85}">
      <dsp:nvSpPr>
        <dsp:cNvPr id="0" name=""/>
        <dsp:cNvSpPr/>
      </dsp:nvSpPr>
      <dsp:spPr>
        <a:xfrm>
          <a:off x="5759569" y="3881260"/>
          <a:ext cx="1919488" cy="11430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Razvoj klijentske aplikacije</a:t>
          </a:r>
        </a:p>
      </dsp:txBody>
      <dsp:txXfrm>
        <a:off x="5815377" y="3937068"/>
        <a:ext cx="1807872" cy="1031418"/>
      </dsp:txXfrm>
    </dsp:sp>
    <dsp:sp modelId="{EFEBB03F-57E3-4876-8957-C1206704776C}">
      <dsp:nvSpPr>
        <dsp:cNvPr id="0" name=""/>
        <dsp:cNvSpPr/>
      </dsp:nvSpPr>
      <dsp:spPr>
        <a:xfrm>
          <a:off x="7649731" y="4338525"/>
          <a:ext cx="1532849" cy="68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dirty="0"/>
            <a:t>Korisničko sučelje</a:t>
          </a:r>
        </a:p>
      </dsp:txBody>
      <dsp:txXfrm>
        <a:off x="7649731" y="4338525"/>
        <a:ext cx="1532849" cy="68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DA52-8421-4E97-AA04-54874EDB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0C636-E320-468D-A329-710327C2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2D29-69BD-424F-9881-0CBD7038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7E89-9F2F-41DC-AE69-30AEEC2A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F76B3-A62E-4A97-A131-EE5566FF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259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0E31-A839-4130-89A2-708BE773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6099E-D769-4F39-A329-F2CD54576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367F-AD5A-4965-8949-386CBB58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0C33-7559-4381-8A56-A49F0F01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FC2B-A448-41C6-B08C-A1D16BB3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60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3A1C2-E77E-47F3-B188-108E6ADC9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7DEA3-D43F-4C7B-9B56-253AC9069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E88E-8924-4D5D-B596-1E6D58B9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CE39-D807-4D2F-B0FF-19CF2867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6BCE-1001-4A49-8F17-272A4DD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425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4213-83D9-4E75-801C-C153B6D0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65D5C"/>
                </a:solidFill>
                <a:latin typeface="Leckerli one" panose="0200050300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89A5-1ECF-4B4C-A307-19130FA8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solidFill>
                  <a:srgbClr val="1E396F"/>
                </a:solidFill>
                <a:latin typeface="Alegreya" pitchFamily="2" charset="0"/>
              </a:defRPr>
            </a:lvl1pPr>
            <a:lvl2pPr>
              <a:lnSpc>
                <a:spcPct val="150000"/>
              </a:lnSpc>
              <a:defRPr>
                <a:solidFill>
                  <a:srgbClr val="1E396F"/>
                </a:solidFill>
                <a:latin typeface="Alegreya" pitchFamily="2" charset="0"/>
              </a:defRPr>
            </a:lvl2pPr>
            <a:lvl3pPr>
              <a:lnSpc>
                <a:spcPct val="150000"/>
              </a:lnSpc>
              <a:defRPr>
                <a:solidFill>
                  <a:srgbClr val="1E396F"/>
                </a:solidFill>
                <a:latin typeface="Alegreya" pitchFamily="2" charset="0"/>
              </a:defRPr>
            </a:lvl3pPr>
            <a:lvl4pPr>
              <a:lnSpc>
                <a:spcPct val="150000"/>
              </a:lnSpc>
              <a:defRPr>
                <a:solidFill>
                  <a:srgbClr val="1E396F"/>
                </a:solidFill>
                <a:latin typeface="Alegreya" pitchFamily="2" charset="0"/>
              </a:defRPr>
            </a:lvl4pPr>
            <a:lvl5pPr>
              <a:lnSpc>
                <a:spcPct val="150000"/>
              </a:lnSpc>
              <a:defRPr>
                <a:solidFill>
                  <a:srgbClr val="1E396F"/>
                </a:solidFill>
                <a:latin typeface="Alegrey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0ADE-9D58-43AD-AC82-42FF7B4B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6390-BF3B-4A4A-AE4B-A3DD81A8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ED97-F1CF-412E-AD76-96C97CB8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212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8CE0-1D53-47F7-BC4A-94D7EB0B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4A161-3A2B-4E9A-BA07-D630CB19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43DC-BA4D-4545-8A16-B22FF06D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15C9-4C12-4C5B-82A4-2BB2E3F7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638B-77A9-4A7D-AEC2-B52751A0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62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380-0D13-4D84-95C2-54FF5EB3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4536-D138-44AD-B746-3F191A48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1B82C-D12A-4C6C-9F8D-BAC9CC9D7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51EE-86B7-444B-8D19-AB70FF6F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D6E3-FE4B-4325-B0EB-0B13EF72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3143-37C6-4C07-AD76-F04183ED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260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F333-678D-4124-8358-07F470F0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1D458-5102-4D6F-8854-858D43BB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C7965-2725-48EA-823C-C8950789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6BD9F-FD5E-4450-BBEE-93A5190F0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A3BE5-96EC-4836-88A5-97F2E1E5B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F8596-10BF-42B3-BDDA-D4A10173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38357-10DB-42FB-9E46-80167039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9E534-3511-4444-AAB0-A4415EB4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269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8EA6-BFE5-45CD-BD1A-5D3B8C7D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C5E5-B51D-4A48-81B3-2B1A9ABE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5B9A-CA5A-4B1E-BFB3-20CC80BB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FD62D-87A9-4ECB-905E-88CBD1DB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325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7CA94-8135-4E72-99BE-EC264FA2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71DB0-9812-4138-ADFB-1E2EA620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52C0E-3015-4553-B5A0-9B9DC755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222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AD44-AAD8-4BFC-BE06-EA4370B6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DD77-1295-404A-8F54-CAA86047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3792A-6AB2-4F93-BB83-0E86548DF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D9563-7F49-4E77-BD63-13435D8B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7F68-59B3-4E5B-B107-0A140EFE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B92C3-757B-4F64-9DAD-87D4C0F9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5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9C8E-A3BF-4A65-A8A2-2B61D060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3D01-6C43-4053-9E19-36C8BFBFA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91AD6-FD2D-4CF0-BDB4-2A7DD5E8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DA12-3CCB-440E-8A71-B93BAA4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39FC0-BE6D-4192-BBF2-3403E462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9D93-6A1C-4C04-BC06-58EA5730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642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1CF8-1211-4943-BA43-6AA86B98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DA54-976D-4CB2-B733-232B28DB7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AB92-FAF4-4B22-BE16-31784205D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B455-621F-4247-88E6-6FA0843597DF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C8D9-27AC-4E5E-919D-6F010AEF4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6CC2-6F5B-44E1-8FDD-6C1483AB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0946-1BAC-445C-9485-891C95032E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095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ueblood-fe.herokuap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luka.vukota@fer.hr" TargetMode="External"/><Relationship Id="rId3" Type="http://schemas.openxmlformats.org/officeDocument/2006/relationships/hyperlink" Target="mailto:ana.grskovic@fer.hr" TargetMode="External"/><Relationship Id="rId7" Type="http://schemas.openxmlformats.org/officeDocument/2006/relationships/hyperlink" Target="mailto:marko.opacic@fer.hr" TargetMode="External"/><Relationship Id="rId2" Type="http://schemas.openxmlformats.org/officeDocument/2006/relationships/hyperlink" Target="mailto:toni.ivankovi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ra.nevidal@fer.hr" TargetMode="External"/><Relationship Id="rId5" Type="http://schemas.openxmlformats.org/officeDocument/2006/relationships/hyperlink" Target="mailto:jakov.matosic@fer.hr" TargetMode="External"/><Relationship Id="rId4" Type="http://schemas.openxmlformats.org/officeDocument/2006/relationships/hyperlink" Target="mailto:borna.mahovic@fer.h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hyperlink" Target="https://reinvently.com/blog/fundamentals-web-application-architectu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3F9B-11A7-4245-AB0D-502B04CDC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09" y="1410997"/>
            <a:ext cx="6447559" cy="1574802"/>
          </a:xfrm>
        </p:spPr>
        <p:txBody>
          <a:bodyPr>
            <a:normAutofit fontScale="90000"/>
          </a:bodyPr>
          <a:lstStyle/>
          <a:p>
            <a:r>
              <a:rPr lang="hr-HR" sz="11500" dirty="0">
                <a:solidFill>
                  <a:srgbClr val="D65D5C"/>
                </a:solidFill>
                <a:latin typeface="Leckerli one" panose="02000503000000020003" pitchFamily="2" charset="0"/>
              </a:rPr>
              <a:t>Trueblood</a:t>
            </a:r>
            <a:endParaRPr lang="hr-HR" sz="8000" dirty="0">
              <a:solidFill>
                <a:srgbClr val="D65D5C"/>
              </a:solidFill>
              <a:latin typeface="Leckerli one" panose="0200050300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5E53-F38B-4A1C-909E-05710BDAF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682" y="3290453"/>
            <a:ext cx="4076700" cy="903287"/>
          </a:xfrm>
        </p:spPr>
        <p:txBody>
          <a:bodyPr>
            <a:normAutofit/>
          </a:bodyPr>
          <a:lstStyle/>
          <a:p>
            <a:r>
              <a:rPr lang="hr-HR" sz="4000" dirty="0">
                <a:solidFill>
                  <a:srgbClr val="1E396F"/>
                </a:solidFill>
                <a:latin typeface="Alegreya" pitchFamily="2" charset="0"/>
              </a:rPr>
              <a:t>MEGATRON</a:t>
            </a:r>
            <a:endParaRPr lang="hr-HR" sz="3600" dirty="0">
              <a:solidFill>
                <a:srgbClr val="1E396F"/>
              </a:solidFill>
              <a:latin typeface="Alegreya" pitchFamily="2" charset="0"/>
            </a:endParaRPr>
          </a:p>
        </p:txBody>
      </p:sp>
      <p:pic>
        <p:nvPicPr>
          <p:cNvPr id="18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D37F0135-BB37-4413-975C-7E21DE79C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78" y="2208429"/>
            <a:ext cx="5080633" cy="4219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EEEA1-BF0F-47AD-AD26-723573A0DD1C}"/>
              </a:ext>
            </a:extLst>
          </p:cNvPr>
          <p:cNvSpPr txBox="1"/>
          <p:nvPr/>
        </p:nvSpPr>
        <p:spPr>
          <a:xfrm>
            <a:off x="1969196" y="5744896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linkClick r:id="rId3"/>
              </a:rPr>
              <a:t>https://trueblood-fe.herokuapp.com/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72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A8D6-A162-44AC-A0B4-BEBB5992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tijek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C0FCFB2-062F-4FE8-B958-F0783AFE8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0884"/>
              </p:ext>
            </p:extLst>
          </p:nvPr>
        </p:nvGraphicFramePr>
        <p:xfrm>
          <a:off x="263235" y="1402387"/>
          <a:ext cx="9827491" cy="5053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Bent-Up 4">
            <a:extLst>
              <a:ext uri="{FF2B5EF4-FFF2-40B4-BE49-F238E27FC236}">
                <a16:creationId xmlns:a16="http://schemas.microsoft.com/office/drawing/2014/main" id="{911A0223-30DF-4947-B15A-CB985D227619}"/>
              </a:ext>
            </a:extLst>
          </p:cNvPr>
          <p:cNvSpPr/>
          <p:nvPr/>
        </p:nvSpPr>
        <p:spPr>
          <a:xfrm rot="16200000">
            <a:off x="7511780" y="4485046"/>
            <a:ext cx="1230857" cy="110435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solidFill>
              <a:srgbClr val="C0C9E4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2B8B2A12-F1B1-47C2-B6C6-5FD637DF0D63}"/>
              </a:ext>
            </a:extLst>
          </p:cNvPr>
          <p:cNvSpPr/>
          <p:nvPr/>
        </p:nvSpPr>
        <p:spPr>
          <a:xfrm rot="2022671">
            <a:off x="4973446" y="2790666"/>
            <a:ext cx="7411885" cy="600364"/>
          </a:xfrm>
          <a:prstGeom prst="leftRightArrow">
            <a:avLst/>
          </a:prstGeom>
          <a:solidFill>
            <a:srgbClr val="C0C9E4"/>
          </a:solidFill>
          <a:ln>
            <a:solidFill>
              <a:srgbClr val="C0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11E164-D207-4787-95A3-AF01AA8CCEFC}"/>
              </a:ext>
            </a:extLst>
          </p:cNvPr>
          <p:cNvGrpSpPr/>
          <p:nvPr/>
        </p:nvGrpSpPr>
        <p:grpSpPr>
          <a:xfrm>
            <a:off x="7583888" y="2377230"/>
            <a:ext cx="1957275" cy="1143034"/>
            <a:chOff x="2627099" y="1313251"/>
            <a:chExt cx="1957275" cy="114303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80BB2E-05E8-4BFD-8A59-1037F7A90F80}"/>
                </a:ext>
              </a:extLst>
            </p:cNvPr>
            <p:cNvSpPr/>
            <p:nvPr/>
          </p:nvSpPr>
          <p:spPr>
            <a:xfrm>
              <a:off x="2627099" y="1313251"/>
              <a:ext cx="1957275" cy="1143034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9444C70C-EE17-46F0-B0BA-DA5E00F29BE2}"/>
                </a:ext>
              </a:extLst>
            </p:cNvPr>
            <p:cNvSpPr txBox="1"/>
            <p:nvPr/>
          </p:nvSpPr>
          <p:spPr>
            <a:xfrm>
              <a:off x="2682907" y="1369059"/>
              <a:ext cx="1845659" cy="1031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2000" kern="1200" dirty="0"/>
                <a:t>Dokumentiranje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A652-147C-4924-B41E-FD792E11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Naucene</a:t>
            </a:r>
            <a:r>
              <a:rPr lang="hr-HR" dirty="0"/>
              <a:t> lekcije</a:t>
            </a:r>
          </a:p>
        </p:txBody>
      </p:sp>
      <p:pic>
        <p:nvPicPr>
          <p:cNvPr id="2050" name="Picture 2" descr="Time management concept for landing page Free Vector">
            <a:extLst>
              <a:ext uri="{FF2B5EF4-FFF2-40B4-BE49-F238E27FC236}">
                <a16:creationId xmlns:a16="http://schemas.microsoft.com/office/drawing/2014/main" id="{FAADEB2B-A7A2-4792-803E-421BDA98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2706"/>
            <a:ext cx="6362989" cy="423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94FA-FD32-48E5-9D8E-77C0B52A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3350" cy="4351338"/>
          </a:xfrm>
        </p:spPr>
        <p:txBody>
          <a:bodyPr/>
          <a:lstStyle/>
          <a:p>
            <a:r>
              <a:rPr lang="hr-HR" dirty="0"/>
              <a:t>Vještine za izradu funkcionalne web aplikacije</a:t>
            </a:r>
          </a:p>
          <a:p>
            <a:r>
              <a:rPr lang="hr-HR" dirty="0"/>
              <a:t>Međusobna koordinacija pri radu u timu</a:t>
            </a:r>
          </a:p>
          <a:p>
            <a:r>
              <a:rPr lang="hr-HR" dirty="0"/>
              <a:t>Upravljanje vremenskim rokovima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9B0FCA-1024-4017-82AA-AA09C6C14437}"/>
              </a:ext>
            </a:extLst>
          </p:cNvPr>
          <p:cNvGrpSpPr/>
          <p:nvPr/>
        </p:nvGrpSpPr>
        <p:grpSpPr>
          <a:xfrm>
            <a:off x="2012133" y="807253"/>
            <a:ext cx="158366" cy="66987"/>
            <a:chOff x="2012133" y="807253"/>
            <a:chExt cx="158366" cy="66987"/>
          </a:xfrm>
        </p:grpSpPr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82C1BA58-1FC4-41AE-B5F6-6668347024CA}"/>
                </a:ext>
              </a:extLst>
            </p:cNvPr>
            <p:cNvSpPr/>
            <p:nvPr/>
          </p:nvSpPr>
          <p:spPr>
            <a:xfrm>
              <a:off x="2091316" y="807253"/>
              <a:ext cx="79183" cy="66987"/>
            </a:xfrm>
            <a:prstGeom prst="diagStripe">
              <a:avLst>
                <a:gd name="adj" fmla="val 63545"/>
              </a:avLst>
            </a:prstGeom>
            <a:solidFill>
              <a:srgbClr val="D65D5C"/>
            </a:solidFill>
            <a:ln>
              <a:solidFill>
                <a:srgbClr val="D65D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tx1"/>
                </a:solidFill>
              </a:endParaRPr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BC3A72F2-DD9C-465B-82E5-4BDBF1114FF9}"/>
                </a:ext>
              </a:extLst>
            </p:cNvPr>
            <p:cNvSpPr/>
            <p:nvPr/>
          </p:nvSpPr>
          <p:spPr>
            <a:xfrm flipH="1">
              <a:off x="2012133" y="807253"/>
              <a:ext cx="79183" cy="66987"/>
            </a:xfrm>
            <a:prstGeom prst="diagStripe">
              <a:avLst>
                <a:gd name="adj" fmla="val 63545"/>
              </a:avLst>
            </a:prstGeom>
            <a:solidFill>
              <a:srgbClr val="D65D5C"/>
            </a:solidFill>
            <a:ln>
              <a:solidFill>
                <a:srgbClr val="D65D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8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4473-C834-48C1-AD17-2A1B1D5F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Razvojni tim: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CD38-8BCE-4E2B-AD7F-32E5CE0E3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525"/>
            <a:ext cx="10775535" cy="4746091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Toni Ivanković – </a:t>
            </a:r>
            <a:r>
              <a:rPr lang="hr-HR" dirty="0">
                <a:hlinkClick r:id="rId2"/>
              </a:rPr>
              <a:t>toni.ivankovic@fer.hr</a:t>
            </a:r>
            <a:endParaRPr lang="hr-HR" dirty="0"/>
          </a:p>
          <a:p>
            <a:r>
              <a:rPr lang="hr-HR" dirty="0"/>
              <a:t>Ana  Gršković – </a:t>
            </a:r>
            <a:r>
              <a:rPr lang="hr-HR" dirty="0">
                <a:hlinkClick r:id="rId3"/>
              </a:rPr>
              <a:t>ana.grskovic@fer.hr</a:t>
            </a:r>
            <a:endParaRPr lang="hr-HR" dirty="0"/>
          </a:p>
          <a:p>
            <a:r>
              <a:rPr lang="hr-HR" dirty="0"/>
              <a:t>Borna </a:t>
            </a:r>
            <a:r>
              <a:rPr lang="hr-HR" dirty="0" err="1"/>
              <a:t>Mahović</a:t>
            </a:r>
            <a:r>
              <a:rPr lang="hr-HR" dirty="0"/>
              <a:t> – </a:t>
            </a:r>
            <a:r>
              <a:rPr lang="hr-HR" dirty="0">
                <a:hlinkClick r:id="rId4"/>
              </a:rPr>
              <a:t>borna.mahovic@fer.hr</a:t>
            </a:r>
            <a:endParaRPr lang="hr-HR" dirty="0"/>
          </a:p>
          <a:p>
            <a:r>
              <a:rPr lang="hr-HR" dirty="0"/>
              <a:t>Jakov Matošić – </a:t>
            </a:r>
            <a:r>
              <a:rPr lang="hr-HR" dirty="0">
                <a:hlinkClick r:id="rId5"/>
              </a:rPr>
              <a:t>jakov.matosic@fer.hr</a:t>
            </a:r>
            <a:endParaRPr lang="hr-HR" dirty="0"/>
          </a:p>
          <a:p>
            <a:r>
              <a:rPr lang="hr-HR" dirty="0"/>
              <a:t>Dora </a:t>
            </a:r>
            <a:r>
              <a:rPr lang="hr-HR" dirty="0" err="1"/>
              <a:t>Nevidal</a:t>
            </a:r>
            <a:r>
              <a:rPr lang="hr-HR" dirty="0"/>
              <a:t> – </a:t>
            </a:r>
            <a:r>
              <a:rPr lang="hr-HR" dirty="0">
                <a:hlinkClick r:id="rId6"/>
              </a:rPr>
              <a:t>dora.nevidal@fer.hr</a:t>
            </a:r>
            <a:endParaRPr lang="hr-HR" dirty="0"/>
          </a:p>
          <a:p>
            <a:r>
              <a:rPr lang="hr-HR" dirty="0"/>
              <a:t>Marko Opačić – </a:t>
            </a:r>
            <a:r>
              <a:rPr lang="hr-HR" dirty="0">
                <a:hlinkClick r:id="rId7"/>
              </a:rPr>
              <a:t>marko.opacic@fer.hr</a:t>
            </a:r>
            <a:endParaRPr lang="hr-HR" dirty="0"/>
          </a:p>
          <a:p>
            <a:r>
              <a:rPr lang="hr-HR" dirty="0"/>
              <a:t>Luka </a:t>
            </a:r>
            <a:r>
              <a:rPr lang="hr-HR" dirty="0" err="1"/>
              <a:t>Vukota</a:t>
            </a:r>
            <a:r>
              <a:rPr lang="hr-HR" dirty="0"/>
              <a:t> – </a:t>
            </a:r>
            <a:r>
              <a:rPr lang="hr-HR" dirty="0">
                <a:hlinkClick r:id="rId8"/>
              </a:rPr>
              <a:t>luka.vukota@fer.hr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CC4F-770E-4E48-BC46-78CAA28C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Koristeni</a:t>
            </a:r>
            <a:r>
              <a:rPr lang="hr-HR" dirty="0"/>
              <a:t> izvori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8FC64F-63DF-4DF6-AF37-316E6F6E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>
                <a:hlinkClick r:id="rId2"/>
              </a:rPr>
              <a:t>https://reinvently.com/blog/fundamentals-web-application-architecture/</a:t>
            </a:r>
            <a:endParaRPr lang="hr-HR" sz="2000" dirty="0"/>
          </a:p>
          <a:p>
            <a:r>
              <a:rPr lang="hr-HR" sz="2000" dirty="0">
                <a:hlinkClick r:id="rId3"/>
              </a:rPr>
              <a:t>https://www.freepik.com/</a:t>
            </a:r>
            <a:endParaRPr lang="hr-HR" sz="2000" dirty="0"/>
          </a:p>
          <a:p>
            <a:endParaRPr lang="hr-HR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BA0993-CA66-4719-ACB8-3012F219EF1B}"/>
              </a:ext>
            </a:extLst>
          </p:cNvPr>
          <p:cNvGrpSpPr/>
          <p:nvPr/>
        </p:nvGrpSpPr>
        <p:grpSpPr>
          <a:xfrm>
            <a:off x="2101033" y="810428"/>
            <a:ext cx="158366" cy="66987"/>
            <a:chOff x="2012133" y="807253"/>
            <a:chExt cx="158366" cy="66987"/>
          </a:xfrm>
        </p:grpSpPr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AD0E9C46-9A95-4322-B6C2-DFD30ECC0E54}"/>
                </a:ext>
              </a:extLst>
            </p:cNvPr>
            <p:cNvSpPr/>
            <p:nvPr/>
          </p:nvSpPr>
          <p:spPr>
            <a:xfrm>
              <a:off x="2091316" y="807253"/>
              <a:ext cx="79183" cy="66987"/>
            </a:xfrm>
            <a:prstGeom prst="diagStripe">
              <a:avLst>
                <a:gd name="adj" fmla="val 63545"/>
              </a:avLst>
            </a:prstGeom>
            <a:solidFill>
              <a:srgbClr val="D65D5C"/>
            </a:solidFill>
            <a:ln>
              <a:solidFill>
                <a:srgbClr val="D65D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tx1"/>
                </a:solidFill>
              </a:endParaRPr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4BB88510-DFD7-4816-8E52-D9559BEC460F}"/>
                </a:ext>
              </a:extLst>
            </p:cNvPr>
            <p:cNvSpPr/>
            <p:nvPr/>
          </p:nvSpPr>
          <p:spPr>
            <a:xfrm flipH="1">
              <a:off x="2012133" y="807253"/>
              <a:ext cx="79183" cy="66987"/>
            </a:xfrm>
            <a:prstGeom prst="diagStripe">
              <a:avLst>
                <a:gd name="adj" fmla="val 63545"/>
              </a:avLst>
            </a:prstGeom>
            <a:solidFill>
              <a:srgbClr val="D65D5C"/>
            </a:solidFill>
            <a:ln>
              <a:solidFill>
                <a:srgbClr val="D65D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9756-8A77-4C91-9B55-B7B42715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C90C-9F2A-422A-B1CC-F460A1E4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Aplikacija za praćenje doniranja krvi</a:t>
            </a:r>
          </a:p>
          <a:p>
            <a:pPr>
              <a:lnSpc>
                <a:spcPct val="150000"/>
              </a:lnSpc>
            </a:pPr>
            <a:r>
              <a:rPr lang="hr-HR" dirty="0"/>
              <a:t>Skraćivanje tradicionalnog postupka</a:t>
            </a:r>
          </a:p>
          <a:p>
            <a:pPr>
              <a:lnSpc>
                <a:spcPct val="150000"/>
              </a:lnSpc>
            </a:pPr>
            <a:r>
              <a:rPr lang="hr-HR" dirty="0"/>
              <a:t>Pristup podatcima bilo kad, bilo gdje</a:t>
            </a:r>
          </a:p>
          <a:p>
            <a:pPr>
              <a:lnSpc>
                <a:spcPct val="150000"/>
              </a:lnSpc>
            </a:pPr>
            <a:endParaRPr lang="hr-HR" dirty="0"/>
          </a:p>
          <a:p>
            <a:pPr>
              <a:lnSpc>
                <a:spcPct val="150000"/>
              </a:lnSpc>
            </a:pPr>
            <a:endParaRPr lang="hr-HR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E7CA02F-87CA-4FC3-9FD5-520B60875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2222500"/>
            <a:ext cx="4477950" cy="44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89E1-B2B4-4AF7-9858-DD1A79EC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Postoje</a:t>
            </a:r>
            <a:r>
              <a:rPr lang="hr-HR" b="1" dirty="0" err="1"/>
              <a:t>c</a:t>
            </a:r>
            <a:r>
              <a:rPr lang="hr-HR" dirty="0" err="1"/>
              <a:t>i</a:t>
            </a:r>
            <a:r>
              <a:rPr lang="hr-HR" dirty="0"/>
              <a:t> proizvodi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FF50-B838-4567-9002-8F3957277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HZTM web stranica</a:t>
            </a:r>
          </a:p>
          <a:p>
            <a:r>
              <a:rPr lang="hr-HR" dirty="0"/>
              <a:t>Knjižica za donore krvi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3BE2F-AE50-48AE-BAED-45D6AD7F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48" y="1502353"/>
            <a:ext cx="6161284" cy="3974812"/>
          </a:xfrm>
          <a:prstGeom prst="rect">
            <a:avLst/>
          </a:prstGeom>
        </p:spPr>
      </p:pic>
      <p:pic>
        <p:nvPicPr>
          <p:cNvPr id="7" name="Picture 6" descr="A book on a table&#10;&#10;Description automatically generated with medium confidence">
            <a:extLst>
              <a:ext uri="{FF2B5EF4-FFF2-40B4-BE49-F238E27FC236}">
                <a16:creationId xmlns:a16="http://schemas.microsoft.com/office/drawing/2014/main" id="{D55A16F2-E556-4F9D-998E-9ABB4FC98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2" y="4045527"/>
            <a:ext cx="2730990" cy="2447348"/>
          </a:xfrm>
          <a:prstGeom prst="rect">
            <a:avLst/>
          </a:prstGeom>
        </p:spPr>
      </p:pic>
      <p:sp>
        <p:nvSpPr>
          <p:cNvPr id="4" name="Diagonal Stripe 3">
            <a:extLst>
              <a:ext uri="{FF2B5EF4-FFF2-40B4-BE49-F238E27FC236}">
                <a16:creationId xmlns:a16="http://schemas.microsoft.com/office/drawing/2014/main" id="{6C7B9524-5579-47B3-9F1B-C7E2B427F91C}"/>
              </a:ext>
            </a:extLst>
          </p:cNvPr>
          <p:cNvSpPr/>
          <p:nvPr/>
        </p:nvSpPr>
        <p:spPr>
          <a:xfrm>
            <a:off x="2810453" y="807568"/>
            <a:ext cx="79183" cy="66987"/>
          </a:xfrm>
          <a:prstGeom prst="diagStripe">
            <a:avLst>
              <a:gd name="adj" fmla="val 63545"/>
            </a:avLst>
          </a:prstGeom>
          <a:solidFill>
            <a:srgbClr val="D65D5C"/>
          </a:solidFill>
          <a:ln>
            <a:solidFill>
              <a:srgbClr val="D65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ood donor and nurse Free Vector">
            <a:extLst>
              <a:ext uri="{FF2B5EF4-FFF2-40B4-BE49-F238E27FC236}">
                <a16:creationId xmlns:a16="http://schemas.microsoft.com/office/drawing/2014/main" id="{01AC8326-0D25-4853-B82D-F9468E06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435812"/>
            <a:ext cx="6472093" cy="49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E9F47-E833-4D6B-9BBD-8BF49FC1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3C8C-7F44-413C-928D-8DA65C1E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24700" cy="4787612"/>
          </a:xfrm>
        </p:spPr>
        <p:txBody>
          <a:bodyPr/>
          <a:lstStyle/>
          <a:p>
            <a:r>
              <a:rPr lang="hr-HR" dirty="0"/>
              <a:t>Evidencija pokušaja doniranja</a:t>
            </a:r>
          </a:p>
          <a:p>
            <a:r>
              <a:rPr lang="hr-HR" dirty="0"/>
              <a:t>Pregled prijašnjih donacija</a:t>
            </a:r>
          </a:p>
          <a:p>
            <a:r>
              <a:rPr lang="hr-HR" dirty="0"/>
              <a:t>Evidencija potrošnje krvi</a:t>
            </a:r>
          </a:p>
        </p:txBody>
      </p:sp>
    </p:spTree>
    <p:extLst>
      <p:ext uri="{BB962C8B-B14F-4D97-AF65-F5344CB8AC3E}">
        <p14:creationId xmlns:p14="http://schemas.microsoft.com/office/powerpoint/2010/main" val="17213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9F47-E833-4D6B-9BBD-8BF49FC1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3C8C-7F44-413C-928D-8DA65C1E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2"/>
          </a:xfrm>
        </p:spPr>
        <p:txBody>
          <a:bodyPr/>
          <a:lstStyle/>
          <a:p>
            <a:r>
              <a:rPr lang="hr-HR" dirty="0"/>
              <a:t>Vizualizacija aktualnog stanja</a:t>
            </a:r>
          </a:p>
          <a:p>
            <a:r>
              <a:rPr lang="hr-HR" dirty="0"/>
              <a:t>Slanje obavijesti o stanju zaliha</a:t>
            </a:r>
          </a:p>
          <a:p>
            <a:r>
              <a:rPr lang="hr-HR" dirty="0"/>
              <a:t>Stvaranje i uređivanje računa u sustavu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6F324-F696-4D32-BFBC-64F531AFA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89" r="27825"/>
          <a:stretch/>
        </p:blipFill>
        <p:spPr>
          <a:xfrm>
            <a:off x="3128537" y="244764"/>
            <a:ext cx="5726419" cy="62956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8DA9D-AE15-4955-A817-0E371C5AF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2"/>
          <a:stretch/>
        </p:blipFill>
        <p:spPr>
          <a:xfrm>
            <a:off x="2378591" y="1565031"/>
            <a:ext cx="8071140" cy="3499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426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30325 -0.1754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877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4023 0.2986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149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63DEA-0E0F-4F28-B743-84F841E11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8" t="14049" r="3848"/>
          <a:stretch/>
        </p:blipFill>
        <p:spPr>
          <a:xfrm>
            <a:off x="7616614" y="2955636"/>
            <a:ext cx="4122805" cy="3657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E9F47-E833-4D6B-9BBD-8BF49FC1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3C8C-7F44-413C-928D-8DA65C1E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2"/>
          </a:xfrm>
        </p:spPr>
        <p:txBody>
          <a:bodyPr/>
          <a:lstStyle/>
          <a:p>
            <a:r>
              <a:rPr lang="hr-HR" dirty="0"/>
              <a:t>Donori, djelatnici banke, administrator</a:t>
            </a:r>
          </a:p>
          <a:p>
            <a:r>
              <a:rPr lang="hr-HR" dirty="0"/>
              <a:t>Prijava </a:t>
            </a:r>
            <a:r>
              <a:rPr lang="hr-HR" dirty="0" err="1"/>
              <a:t>userID-jem</a:t>
            </a:r>
            <a:r>
              <a:rPr lang="hr-HR" dirty="0"/>
              <a:t> i lozinkom</a:t>
            </a:r>
          </a:p>
          <a:p>
            <a:r>
              <a:rPr lang="hr-HR" dirty="0"/>
              <a:t>Dizajn prilagodljiv veličini ekrana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448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49A-35D3-4986-A0F4-DF26E445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Koristeni</a:t>
            </a:r>
            <a:r>
              <a:rPr lang="hr-HR" dirty="0"/>
              <a:t> alati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9D5F-C424-421F-A3A5-D7FEAF53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Poslužitelj –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endParaRPr lang="hr-HR" dirty="0"/>
          </a:p>
          <a:p>
            <a:r>
              <a:rPr lang="hr-HR" dirty="0"/>
              <a:t>Klijent – </a:t>
            </a:r>
            <a:r>
              <a:rPr lang="hr-HR" dirty="0" err="1"/>
              <a:t>React</a:t>
            </a:r>
            <a:endParaRPr lang="hr-HR" dirty="0"/>
          </a:p>
          <a:p>
            <a:r>
              <a:rPr lang="hr-HR" dirty="0"/>
              <a:t>Dijagrami – Draw.io, Diagram.io, </a:t>
            </a:r>
            <a:r>
              <a:rPr lang="hr-HR" dirty="0" err="1"/>
              <a:t>Overleaf</a:t>
            </a:r>
            <a:endParaRPr lang="hr-HR" dirty="0"/>
          </a:p>
          <a:p>
            <a:r>
              <a:rPr lang="hr-HR" dirty="0"/>
              <a:t>IDE – </a:t>
            </a:r>
            <a:r>
              <a:rPr lang="hr-HR" dirty="0" err="1"/>
              <a:t>IntelliJ</a:t>
            </a:r>
            <a:r>
              <a:rPr lang="hr-HR" dirty="0"/>
              <a:t>, VSC </a:t>
            </a:r>
          </a:p>
          <a:p>
            <a:r>
              <a:rPr lang="hr-HR" dirty="0"/>
              <a:t>Testiranje - </a:t>
            </a:r>
            <a:r>
              <a:rPr lang="hr-HR" dirty="0" err="1"/>
              <a:t>Selenium</a:t>
            </a:r>
            <a:endParaRPr lang="hr-HR" dirty="0"/>
          </a:p>
        </p:txBody>
      </p:sp>
      <p:pic>
        <p:nvPicPr>
          <p:cNvPr id="1026" name="Picture 2" descr="Spring Boot">
            <a:extLst>
              <a:ext uri="{FF2B5EF4-FFF2-40B4-BE49-F238E27FC236}">
                <a16:creationId xmlns:a16="http://schemas.microsoft.com/office/drawing/2014/main" id="{3F006C8B-02B9-448D-AB67-1343CC63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09" y="1825625"/>
            <a:ext cx="957978" cy="8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(JavaScript library) - Wikipedia">
            <a:extLst>
              <a:ext uri="{FF2B5EF4-FFF2-40B4-BE49-F238E27FC236}">
                <a16:creationId xmlns:a16="http://schemas.microsoft.com/office/drawing/2014/main" id="{A06BACF5-C15A-4235-B916-0391E48D7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63" y="2549236"/>
            <a:ext cx="1418081" cy="100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 drawio on Linux | Snap Store">
            <a:extLst>
              <a:ext uri="{FF2B5EF4-FFF2-40B4-BE49-F238E27FC236}">
                <a16:creationId xmlns:a16="http://schemas.microsoft.com/office/drawing/2014/main" id="{EF1E9B3D-27CA-439C-A9D0-1DD7BA5E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099" y="3226953"/>
            <a:ext cx="925945" cy="92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verleaf (@overleaf) / Twitter">
            <a:extLst>
              <a:ext uri="{FF2B5EF4-FFF2-40B4-BE49-F238E27FC236}">
                <a16:creationId xmlns:a16="http://schemas.microsoft.com/office/drawing/2014/main" id="{D79CDE61-DF14-449A-AB16-96D495D1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724" y="3180772"/>
            <a:ext cx="1018309" cy="10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bdiagram.io (@dbdiagram) / Twitter">
            <a:extLst>
              <a:ext uri="{FF2B5EF4-FFF2-40B4-BE49-F238E27FC236}">
                <a16:creationId xmlns:a16="http://schemas.microsoft.com/office/drawing/2014/main" id="{BEE5B77D-69A5-4304-9E60-DC4CBA2E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43" y="3308080"/>
            <a:ext cx="770081" cy="77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etBrains IntelliJ IDEA (@intellijidea) / Twitter">
            <a:extLst>
              <a:ext uri="{FF2B5EF4-FFF2-40B4-BE49-F238E27FC236}">
                <a16:creationId xmlns:a16="http://schemas.microsoft.com/office/drawing/2014/main" id="{5C8CF842-EA3C-430A-B330-69A317D0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04" y="4001295"/>
            <a:ext cx="925945" cy="92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SC-logo – No Blinky Blinky">
            <a:extLst>
              <a:ext uri="{FF2B5EF4-FFF2-40B4-BE49-F238E27FC236}">
                <a16:creationId xmlns:a16="http://schemas.microsoft.com/office/drawing/2014/main" id="{097340B2-580A-40B5-83B4-92FAF15B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04" y="4093657"/>
            <a:ext cx="755434" cy="7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lenium · GitHub">
            <a:extLst>
              <a:ext uri="{FF2B5EF4-FFF2-40B4-BE49-F238E27FC236}">
                <a16:creationId xmlns:a16="http://schemas.microsoft.com/office/drawing/2014/main" id="{4D81C327-D937-4212-9B73-1B36CD28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5" y="5036193"/>
            <a:ext cx="65171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Stripe 11">
            <a:extLst>
              <a:ext uri="{FF2B5EF4-FFF2-40B4-BE49-F238E27FC236}">
                <a16:creationId xmlns:a16="http://schemas.microsoft.com/office/drawing/2014/main" id="{64ACF060-2314-45D2-B798-4227AD368843}"/>
              </a:ext>
            </a:extLst>
          </p:cNvPr>
          <p:cNvSpPr/>
          <p:nvPr/>
        </p:nvSpPr>
        <p:spPr>
          <a:xfrm rot="20700508">
            <a:off x="2155916" y="801217"/>
            <a:ext cx="79183" cy="66987"/>
          </a:xfrm>
          <a:prstGeom prst="diagStripe">
            <a:avLst>
              <a:gd name="adj" fmla="val 63545"/>
            </a:avLst>
          </a:prstGeom>
          <a:solidFill>
            <a:srgbClr val="D65D5C"/>
          </a:solidFill>
          <a:ln>
            <a:solidFill>
              <a:srgbClr val="D65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AB421FB6-0B00-4DAC-83CB-2F59FAC1F32D}"/>
              </a:ext>
            </a:extLst>
          </p:cNvPr>
          <p:cNvSpPr/>
          <p:nvPr/>
        </p:nvSpPr>
        <p:spPr>
          <a:xfrm rot="905317" flipH="1">
            <a:off x="2102539" y="801217"/>
            <a:ext cx="79183" cy="66987"/>
          </a:xfrm>
          <a:prstGeom prst="diagStripe">
            <a:avLst>
              <a:gd name="adj" fmla="val 63545"/>
            </a:avLst>
          </a:prstGeom>
          <a:solidFill>
            <a:srgbClr val="D65D5C"/>
          </a:solidFill>
          <a:ln>
            <a:solidFill>
              <a:srgbClr val="D65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BDC-BBAE-4815-BF4E-7F19240A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CEDCAA-BEBB-4B0C-87C3-887DC6AD4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9759" y="1337830"/>
            <a:ext cx="9041352" cy="5379654"/>
          </a:xfrm>
        </p:spPr>
      </p:pic>
    </p:spTree>
    <p:extLst>
      <p:ext uri="{BB962C8B-B14F-4D97-AF65-F5344CB8AC3E}">
        <p14:creationId xmlns:p14="http://schemas.microsoft.com/office/powerpoint/2010/main" val="23803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1642-16CD-4DAF-8BBD-AE1BF4A0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F36565-290A-4FC8-B587-71212FA27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82162"/>
              </p:ext>
            </p:extLst>
          </p:nvPr>
        </p:nvGraphicFramePr>
        <p:xfrm>
          <a:off x="838200" y="1838036"/>
          <a:ext cx="10178472" cy="457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618">
                  <a:extLst>
                    <a:ext uri="{9D8B030D-6E8A-4147-A177-3AD203B41FA5}">
                      <a16:colId xmlns:a16="http://schemas.microsoft.com/office/drawing/2014/main" val="1530070139"/>
                    </a:ext>
                  </a:extLst>
                </a:gridCol>
                <a:gridCol w="2544618">
                  <a:extLst>
                    <a:ext uri="{9D8B030D-6E8A-4147-A177-3AD203B41FA5}">
                      <a16:colId xmlns:a16="http://schemas.microsoft.com/office/drawing/2014/main" val="1618878841"/>
                    </a:ext>
                  </a:extLst>
                </a:gridCol>
                <a:gridCol w="2544618">
                  <a:extLst>
                    <a:ext uri="{9D8B030D-6E8A-4147-A177-3AD203B41FA5}">
                      <a16:colId xmlns:a16="http://schemas.microsoft.com/office/drawing/2014/main" val="3926761689"/>
                    </a:ext>
                  </a:extLst>
                </a:gridCol>
                <a:gridCol w="2544618">
                  <a:extLst>
                    <a:ext uri="{9D8B030D-6E8A-4147-A177-3AD203B41FA5}">
                      <a16:colId xmlns:a16="http://schemas.microsoft.com/office/drawing/2014/main" val="3983907163"/>
                    </a:ext>
                  </a:extLst>
                </a:gridCol>
              </a:tblGrid>
              <a:tr h="777084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err="1">
                          <a:latin typeface="Alegreya" pitchFamily="2" charset="0"/>
                        </a:rPr>
                        <a:t>Frontend</a:t>
                      </a:r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err="1">
                          <a:latin typeface="Alegreya" pitchFamily="2" charset="0"/>
                        </a:rPr>
                        <a:t>Backend</a:t>
                      </a:r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Dokumentacija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Testiranje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780157"/>
                  </a:ext>
                </a:extLst>
              </a:tr>
              <a:tr h="759383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Borna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Toni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Jakov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124835"/>
                  </a:ext>
                </a:extLst>
              </a:tr>
              <a:tr h="759383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Marko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Luka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Dora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987209"/>
                  </a:ext>
                </a:extLst>
              </a:tr>
              <a:tr h="759383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Toni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Jakov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Jakov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022691"/>
                  </a:ext>
                </a:extLst>
              </a:tr>
              <a:tr h="759383">
                <a:tc>
                  <a:txBody>
                    <a:bodyPr/>
                    <a:lstStyle/>
                    <a:p>
                      <a:pPr algn="ctr"/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Dora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957350"/>
                  </a:ext>
                </a:extLst>
              </a:tr>
              <a:tr h="759383">
                <a:tc>
                  <a:txBody>
                    <a:bodyPr/>
                    <a:lstStyle/>
                    <a:p>
                      <a:pPr algn="ctr"/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latin typeface="Alegreya" pitchFamily="2" charset="0"/>
                        </a:rPr>
                        <a:t>Marko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400" dirty="0">
                        <a:latin typeface="Alegrey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29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258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Alegreya</vt:lpstr>
      <vt:lpstr>Arial</vt:lpstr>
      <vt:lpstr>Calibri</vt:lpstr>
      <vt:lpstr>Calibri Light</vt:lpstr>
      <vt:lpstr>Leckerli one</vt:lpstr>
      <vt:lpstr>Office Theme</vt:lpstr>
      <vt:lpstr>Trueblood</vt:lpstr>
      <vt:lpstr>Zadatak</vt:lpstr>
      <vt:lpstr>Postojeci proizvodi</vt:lpstr>
      <vt:lpstr>Zahtjevi</vt:lpstr>
      <vt:lpstr>Zahtjevi</vt:lpstr>
      <vt:lpstr>Nefunkcionalni zahtjevi</vt:lpstr>
      <vt:lpstr>Koristeni alati</vt:lpstr>
      <vt:lpstr>Arhitektura sustava</vt:lpstr>
      <vt:lpstr>Organizacija rada</vt:lpstr>
      <vt:lpstr>Vremenski tijek</vt:lpstr>
      <vt:lpstr>Naucene lekcije</vt:lpstr>
      <vt:lpstr>Razvojni tim:</vt:lpstr>
      <vt:lpstr>Koristeni izvori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Trueblood</dc:title>
  <dc:creator>Toni Ivanković</dc:creator>
  <cp:lastModifiedBy>Toni Ivanković</cp:lastModifiedBy>
  <cp:revision>7</cp:revision>
  <dcterms:created xsi:type="dcterms:W3CDTF">2022-01-16T15:08:44Z</dcterms:created>
  <dcterms:modified xsi:type="dcterms:W3CDTF">2022-01-17T16:08:22Z</dcterms:modified>
</cp:coreProperties>
</file>