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27432000"/>
  <p:notesSz cx="6858000" cy="9144000"/>
  <p:defaultTextStyle>
    <a:defPPr>
      <a:defRPr lang="en-US"/>
    </a:defPPr>
    <a:lvl1pPr marL="0" algn="l" defTabSz="229898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1pPr>
    <a:lvl2pPr marL="1149492" algn="l" defTabSz="229898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2pPr>
    <a:lvl3pPr marL="2298984" algn="l" defTabSz="229898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3pPr>
    <a:lvl4pPr marL="3448477" algn="l" defTabSz="229898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4pPr>
    <a:lvl5pPr marL="4597969" algn="l" defTabSz="229898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5pPr>
    <a:lvl6pPr marL="5747461" algn="l" defTabSz="229898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6pPr>
    <a:lvl7pPr marL="6896953" algn="l" defTabSz="229898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7pPr>
    <a:lvl8pPr marL="8046446" algn="l" defTabSz="229898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8pPr>
    <a:lvl9pPr marL="9195938" algn="l" defTabSz="229898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EE1E"/>
    <a:srgbClr val="166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13"/>
  </p:normalViewPr>
  <p:slideViewPr>
    <p:cSldViewPr snapToGrid="0">
      <p:cViewPr>
        <p:scale>
          <a:sx n="63" d="100"/>
          <a:sy n="63" d="100"/>
        </p:scale>
        <p:origin x="1000" y="-1608"/>
      </p:cViewPr>
      <p:guideLst>
        <p:guide orient="horz" pos="8640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8521703"/>
            <a:ext cx="10881360" cy="588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15544800"/>
            <a:ext cx="896112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1494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298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448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597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747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896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046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195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9218-1CEC-4961-A0D0-D1D4A6D6428D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BA44-4272-42AE-865F-58F44AE75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2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9218-1CEC-4961-A0D0-D1D4A6D6428D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BA44-4272-42AE-865F-58F44AE75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7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4959" y="4394201"/>
            <a:ext cx="4031615" cy="93624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668" y="4394201"/>
            <a:ext cx="11885930" cy="93624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9218-1CEC-4961-A0D0-D1D4A6D6428D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BA44-4272-42AE-865F-58F44AE75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2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9218-1CEC-4961-A0D0-D1D4A6D6428D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BA44-4272-42AE-865F-58F44AE75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2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17627602"/>
            <a:ext cx="10881360" cy="5448300"/>
          </a:xfrm>
        </p:spPr>
        <p:txBody>
          <a:bodyPr anchor="t"/>
          <a:lstStyle>
            <a:lvl1pPr algn="l">
              <a:defRPr sz="10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11626854"/>
            <a:ext cx="10881360" cy="6000748"/>
          </a:xfrm>
        </p:spPr>
        <p:txBody>
          <a:bodyPr anchor="b"/>
          <a:lstStyle>
            <a:lvl1pPr marL="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1pPr>
            <a:lvl2pPr marL="114949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2pPr>
            <a:lvl3pPr marL="229898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3pPr>
            <a:lvl4pPr marL="3448477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4pPr>
            <a:lvl5pPr marL="4597969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5pPr>
            <a:lvl6pPr marL="5747461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6pPr>
            <a:lvl7pPr marL="6896953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7pPr>
            <a:lvl8pPr marL="8046446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8pPr>
            <a:lvl9pPr marL="9195938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9218-1CEC-4961-A0D0-D1D4A6D6428D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BA44-4272-42AE-865F-58F44AE75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8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669" y="25603201"/>
            <a:ext cx="7958772" cy="72415400"/>
          </a:xfrm>
        </p:spPr>
        <p:txBody>
          <a:bodyPr/>
          <a:lstStyle>
            <a:lvl1pPr>
              <a:defRPr sz="7000"/>
            </a:lvl1pPr>
            <a:lvl2pPr>
              <a:defRPr sz="6000"/>
            </a:lvl2pPr>
            <a:lvl3pPr>
              <a:defRPr sz="50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7802" y="25603201"/>
            <a:ext cx="7958773" cy="72415400"/>
          </a:xfrm>
        </p:spPr>
        <p:txBody>
          <a:bodyPr/>
          <a:lstStyle>
            <a:lvl1pPr>
              <a:defRPr sz="7000"/>
            </a:lvl1pPr>
            <a:lvl2pPr>
              <a:defRPr sz="6000"/>
            </a:lvl2pPr>
            <a:lvl3pPr>
              <a:defRPr sz="50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9218-1CEC-4961-A0D0-D1D4A6D6428D}" type="datetimeFigureOut">
              <a:rPr lang="en-US" smtClean="0"/>
              <a:t>9/30/15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BA44-4272-42AE-865F-58F44AE75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5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1098552"/>
            <a:ext cx="1152144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2" y="6140452"/>
            <a:ext cx="5656263" cy="2559048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9492" indent="0">
              <a:buNone/>
              <a:defRPr sz="5000" b="1"/>
            </a:lvl2pPr>
            <a:lvl3pPr marL="2298984" indent="0">
              <a:buNone/>
              <a:defRPr sz="4500" b="1"/>
            </a:lvl3pPr>
            <a:lvl4pPr marL="3448477" indent="0">
              <a:buNone/>
              <a:defRPr sz="4000" b="1"/>
            </a:lvl4pPr>
            <a:lvl5pPr marL="4597969" indent="0">
              <a:buNone/>
              <a:defRPr sz="4000" b="1"/>
            </a:lvl5pPr>
            <a:lvl6pPr marL="5747461" indent="0">
              <a:buNone/>
              <a:defRPr sz="4000" b="1"/>
            </a:lvl6pPr>
            <a:lvl7pPr marL="6896953" indent="0">
              <a:buNone/>
              <a:defRPr sz="4000" b="1"/>
            </a:lvl7pPr>
            <a:lvl8pPr marL="8046446" indent="0">
              <a:buNone/>
              <a:defRPr sz="4000" b="1"/>
            </a:lvl8pPr>
            <a:lvl9pPr marL="9195938" indent="0">
              <a:buNone/>
              <a:defRPr sz="4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2" y="8699500"/>
            <a:ext cx="5656263" cy="15805152"/>
          </a:xfrm>
        </p:spPr>
        <p:txBody>
          <a:bodyPr/>
          <a:lstStyle>
            <a:lvl1pPr>
              <a:defRPr sz="6000"/>
            </a:lvl1pPr>
            <a:lvl2pPr>
              <a:defRPr sz="5000"/>
            </a:lvl2pPr>
            <a:lvl3pPr>
              <a:defRPr sz="45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8" y="6140452"/>
            <a:ext cx="5658485" cy="2559048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9492" indent="0">
              <a:buNone/>
              <a:defRPr sz="5000" b="1"/>
            </a:lvl2pPr>
            <a:lvl3pPr marL="2298984" indent="0">
              <a:buNone/>
              <a:defRPr sz="4500" b="1"/>
            </a:lvl3pPr>
            <a:lvl4pPr marL="3448477" indent="0">
              <a:buNone/>
              <a:defRPr sz="4000" b="1"/>
            </a:lvl4pPr>
            <a:lvl5pPr marL="4597969" indent="0">
              <a:buNone/>
              <a:defRPr sz="4000" b="1"/>
            </a:lvl5pPr>
            <a:lvl6pPr marL="5747461" indent="0">
              <a:buNone/>
              <a:defRPr sz="4000" b="1"/>
            </a:lvl6pPr>
            <a:lvl7pPr marL="6896953" indent="0">
              <a:buNone/>
              <a:defRPr sz="4000" b="1"/>
            </a:lvl7pPr>
            <a:lvl8pPr marL="8046446" indent="0">
              <a:buNone/>
              <a:defRPr sz="4000" b="1"/>
            </a:lvl8pPr>
            <a:lvl9pPr marL="9195938" indent="0">
              <a:buNone/>
              <a:defRPr sz="4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8" y="8699500"/>
            <a:ext cx="5658485" cy="15805152"/>
          </a:xfrm>
        </p:spPr>
        <p:txBody>
          <a:bodyPr/>
          <a:lstStyle>
            <a:lvl1pPr>
              <a:defRPr sz="6000"/>
            </a:lvl1pPr>
            <a:lvl2pPr>
              <a:defRPr sz="5000"/>
            </a:lvl2pPr>
            <a:lvl3pPr>
              <a:defRPr sz="45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9218-1CEC-4961-A0D0-D1D4A6D6428D}" type="datetimeFigureOut">
              <a:rPr lang="en-US" smtClean="0"/>
              <a:t>9/30/15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BA44-4272-42AE-865F-58F44AE75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6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9218-1CEC-4961-A0D0-D1D4A6D6428D}" type="datetimeFigureOut">
              <a:rPr lang="en-US" smtClean="0"/>
              <a:t>9/30/15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BA44-4272-42AE-865F-58F44AE75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9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9218-1CEC-4961-A0D0-D1D4A6D6428D}" type="datetimeFigureOut">
              <a:rPr lang="en-US" smtClean="0"/>
              <a:t>9/30/15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BA44-4272-42AE-865F-58F44AE75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7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1092200"/>
            <a:ext cx="4211638" cy="4648200"/>
          </a:xfrm>
        </p:spPr>
        <p:txBody>
          <a:bodyPr anchor="b"/>
          <a:lstStyle>
            <a:lvl1pPr algn="l">
              <a:defRPr sz="5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1092202"/>
            <a:ext cx="7156450" cy="23412452"/>
          </a:xfrm>
        </p:spPr>
        <p:txBody>
          <a:bodyPr/>
          <a:lstStyle>
            <a:lvl1pPr>
              <a:defRPr sz="8000"/>
            </a:lvl1pPr>
            <a:lvl2pPr>
              <a:defRPr sz="7000"/>
            </a:lvl2pPr>
            <a:lvl3pPr>
              <a:defRPr sz="60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5740402"/>
            <a:ext cx="4211638" cy="18764252"/>
          </a:xfrm>
        </p:spPr>
        <p:txBody>
          <a:bodyPr/>
          <a:lstStyle>
            <a:lvl1pPr marL="0" indent="0">
              <a:buNone/>
              <a:defRPr sz="3500"/>
            </a:lvl1pPr>
            <a:lvl2pPr marL="1149492" indent="0">
              <a:buNone/>
              <a:defRPr sz="3000"/>
            </a:lvl2pPr>
            <a:lvl3pPr marL="2298984" indent="0">
              <a:buNone/>
              <a:defRPr sz="2500"/>
            </a:lvl3pPr>
            <a:lvl4pPr marL="3448477" indent="0">
              <a:buNone/>
              <a:defRPr sz="2300"/>
            </a:lvl4pPr>
            <a:lvl5pPr marL="4597969" indent="0">
              <a:buNone/>
              <a:defRPr sz="2300"/>
            </a:lvl5pPr>
            <a:lvl6pPr marL="5747461" indent="0">
              <a:buNone/>
              <a:defRPr sz="2300"/>
            </a:lvl6pPr>
            <a:lvl7pPr marL="6896953" indent="0">
              <a:buNone/>
              <a:defRPr sz="2300"/>
            </a:lvl7pPr>
            <a:lvl8pPr marL="8046446" indent="0">
              <a:buNone/>
              <a:defRPr sz="2300"/>
            </a:lvl8pPr>
            <a:lvl9pPr marL="9195938" indent="0">
              <a:buNone/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9218-1CEC-4961-A0D0-D1D4A6D6428D}" type="datetimeFigureOut">
              <a:rPr lang="en-US" smtClean="0"/>
              <a:t>9/30/15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BA44-4272-42AE-865F-58F44AE75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09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19202401"/>
            <a:ext cx="7680960" cy="2266952"/>
          </a:xfrm>
        </p:spPr>
        <p:txBody>
          <a:bodyPr anchor="b"/>
          <a:lstStyle>
            <a:lvl1pPr algn="l">
              <a:defRPr sz="5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2451100"/>
            <a:ext cx="7680960" cy="16459200"/>
          </a:xfrm>
        </p:spPr>
        <p:txBody>
          <a:bodyPr/>
          <a:lstStyle>
            <a:lvl1pPr marL="0" indent="0">
              <a:buNone/>
              <a:defRPr sz="8000"/>
            </a:lvl1pPr>
            <a:lvl2pPr marL="1149492" indent="0">
              <a:buNone/>
              <a:defRPr sz="7000"/>
            </a:lvl2pPr>
            <a:lvl3pPr marL="2298984" indent="0">
              <a:buNone/>
              <a:defRPr sz="6000"/>
            </a:lvl3pPr>
            <a:lvl4pPr marL="3448477" indent="0">
              <a:buNone/>
              <a:defRPr sz="5000"/>
            </a:lvl4pPr>
            <a:lvl5pPr marL="4597969" indent="0">
              <a:buNone/>
              <a:defRPr sz="5000"/>
            </a:lvl5pPr>
            <a:lvl6pPr marL="5747461" indent="0">
              <a:buNone/>
              <a:defRPr sz="5000"/>
            </a:lvl6pPr>
            <a:lvl7pPr marL="6896953" indent="0">
              <a:buNone/>
              <a:defRPr sz="5000"/>
            </a:lvl7pPr>
            <a:lvl8pPr marL="8046446" indent="0">
              <a:buNone/>
              <a:defRPr sz="5000"/>
            </a:lvl8pPr>
            <a:lvl9pPr marL="9195938" indent="0">
              <a:buNone/>
              <a:defRPr sz="5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21469353"/>
            <a:ext cx="7680960" cy="3219448"/>
          </a:xfrm>
        </p:spPr>
        <p:txBody>
          <a:bodyPr/>
          <a:lstStyle>
            <a:lvl1pPr marL="0" indent="0">
              <a:buNone/>
              <a:defRPr sz="3500"/>
            </a:lvl1pPr>
            <a:lvl2pPr marL="1149492" indent="0">
              <a:buNone/>
              <a:defRPr sz="3000"/>
            </a:lvl2pPr>
            <a:lvl3pPr marL="2298984" indent="0">
              <a:buNone/>
              <a:defRPr sz="2500"/>
            </a:lvl3pPr>
            <a:lvl4pPr marL="3448477" indent="0">
              <a:buNone/>
              <a:defRPr sz="2300"/>
            </a:lvl4pPr>
            <a:lvl5pPr marL="4597969" indent="0">
              <a:buNone/>
              <a:defRPr sz="2300"/>
            </a:lvl5pPr>
            <a:lvl6pPr marL="5747461" indent="0">
              <a:buNone/>
              <a:defRPr sz="2300"/>
            </a:lvl6pPr>
            <a:lvl7pPr marL="6896953" indent="0">
              <a:buNone/>
              <a:defRPr sz="2300"/>
            </a:lvl7pPr>
            <a:lvl8pPr marL="8046446" indent="0">
              <a:buNone/>
              <a:defRPr sz="2300"/>
            </a:lvl8pPr>
            <a:lvl9pPr marL="9195938" indent="0">
              <a:buNone/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9218-1CEC-4961-A0D0-D1D4A6D6428D}" type="datetimeFigureOut">
              <a:rPr lang="en-US" smtClean="0"/>
              <a:t>9/30/15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BA44-4272-42AE-865F-58F44AE75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8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1098552"/>
            <a:ext cx="11521440" cy="4572000"/>
          </a:xfrm>
          <a:prstGeom prst="rect">
            <a:avLst/>
          </a:prstGeom>
        </p:spPr>
        <p:txBody>
          <a:bodyPr vert="horz" lIns="229898" tIns="114949" rIns="229898" bIns="114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6400803"/>
            <a:ext cx="11521440" cy="18103852"/>
          </a:xfrm>
          <a:prstGeom prst="rect">
            <a:avLst/>
          </a:prstGeom>
        </p:spPr>
        <p:txBody>
          <a:bodyPr vert="horz" lIns="229898" tIns="114949" rIns="229898" bIns="114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25425402"/>
            <a:ext cx="2987040" cy="1460500"/>
          </a:xfrm>
          <a:prstGeom prst="rect">
            <a:avLst/>
          </a:prstGeom>
        </p:spPr>
        <p:txBody>
          <a:bodyPr vert="horz" lIns="229898" tIns="114949" rIns="229898" bIns="114949" rtlCol="0" anchor="ctr"/>
          <a:lstStyle>
            <a:lvl1pPr algn="l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B9218-1CEC-4961-A0D0-D1D4A6D6428D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25425402"/>
            <a:ext cx="4053840" cy="1460500"/>
          </a:xfrm>
          <a:prstGeom prst="rect">
            <a:avLst/>
          </a:prstGeom>
        </p:spPr>
        <p:txBody>
          <a:bodyPr vert="horz" lIns="229898" tIns="114949" rIns="229898" bIns="114949" rtlCol="0" anchor="ctr"/>
          <a:lstStyle>
            <a:lvl1pPr algn="ct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25425402"/>
            <a:ext cx="2987040" cy="1460500"/>
          </a:xfrm>
          <a:prstGeom prst="rect">
            <a:avLst/>
          </a:prstGeom>
        </p:spPr>
        <p:txBody>
          <a:bodyPr vert="horz" lIns="229898" tIns="114949" rIns="229898" bIns="114949" rtlCol="0" anchor="ctr"/>
          <a:lstStyle>
            <a:lvl1pPr algn="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BA44-4272-42AE-865F-58F44AE75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1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298984" rtl="0" eaLnBrk="1" latinLnBrk="0" hangingPunct="1">
        <a:spcBef>
          <a:spcPct val="0"/>
        </a:spcBef>
        <a:buNone/>
        <a:defRPr sz="1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2119" indent="-862119" algn="l" defTabSz="2298984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1867925" indent="-718433" algn="l" defTabSz="2298984" rtl="0" eaLnBrk="1" latinLnBrk="0" hangingPunct="1">
        <a:spcBef>
          <a:spcPct val="20000"/>
        </a:spcBef>
        <a:buFont typeface="Arial" panose="020B0604020202020204" pitchFamily="34" charset="0"/>
        <a:buChar char="–"/>
        <a:defRPr sz="7000" kern="1200">
          <a:solidFill>
            <a:schemeClr val="tx1"/>
          </a:solidFill>
          <a:latin typeface="+mn-lt"/>
          <a:ea typeface="+mn-ea"/>
          <a:cs typeface="+mn-cs"/>
        </a:defRPr>
      </a:lvl2pPr>
      <a:lvl3pPr marL="2873731" indent="-574746" algn="l" defTabSz="2298984" rtl="0" eaLnBrk="1" latinLnBrk="0" hangingPunct="1">
        <a:spcBef>
          <a:spcPct val="200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023223" indent="-574746" algn="l" defTabSz="2298984" rtl="0" eaLnBrk="1" latinLnBrk="0" hangingPunct="1">
        <a:spcBef>
          <a:spcPct val="20000"/>
        </a:spcBef>
        <a:buFont typeface="Arial" panose="020B0604020202020204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4pPr>
      <a:lvl5pPr marL="5172715" indent="-574746" algn="l" defTabSz="2298984" rtl="0" eaLnBrk="1" latinLnBrk="0" hangingPunct="1">
        <a:spcBef>
          <a:spcPct val="20000"/>
        </a:spcBef>
        <a:buFont typeface="Arial" panose="020B0604020202020204" pitchFamily="34" charset="0"/>
        <a:buChar char="»"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6322207" indent="-574746" algn="l" defTabSz="2298984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6pPr>
      <a:lvl7pPr marL="7471700" indent="-574746" algn="l" defTabSz="2298984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7pPr>
      <a:lvl8pPr marL="8621192" indent="-574746" algn="l" defTabSz="2298984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8pPr>
      <a:lvl9pPr marL="9770684" indent="-574746" algn="l" defTabSz="2298984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98984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149492" algn="l" defTabSz="2298984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2298984" algn="l" defTabSz="2298984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448477" algn="l" defTabSz="2298984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597969" algn="l" defTabSz="2298984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747461" algn="l" defTabSz="2298984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896953" algn="l" defTabSz="2298984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046446" algn="l" defTabSz="2298984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195938" algn="l" defTabSz="2298984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microsoft.com/office/2007/relationships/hdphoto" Target="../media/hdphoto1.wdp"/><Relationship Id="rId9" Type="http://schemas.openxmlformats.org/officeDocument/2006/relationships/image" Target="../media/image7.png"/><Relationship Id="rId10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801600" cy="5486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23493" y="5436518"/>
            <a:ext cx="12801600" cy="21945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63043" y="-3652157"/>
            <a:ext cx="5475514" cy="1280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23067" y="1921025"/>
            <a:ext cx="29554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TONI </a:t>
            </a:r>
            <a:r>
              <a:rPr lang="en-US" sz="5000" dirty="0" smtClean="0">
                <a:solidFill>
                  <a:schemeClr val="bg1"/>
                </a:solidFill>
                <a:latin typeface="Corbel" panose="020B0503020204020204" pitchFamily="34" charset="0"/>
              </a:rPr>
              <a:t>RIB</a:t>
            </a:r>
            <a:endParaRPr lang="en-US" sz="5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5800" y="2782799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FULL STACK WEB DEVELOPER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5486400"/>
            <a:ext cx="12801600" cy="6096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691" y="3410713"/>
            <a:ext cx="281182" cy="228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383281"/>
            <a:ext cx="292608" cy="29260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374137"/>
            <a:ext cx="320040" cy="32004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305557"/>
            <a:ext cx="457200" cy="4572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267982" y="56007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BIO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24500" y="560756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PORTFOLIO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17518" y="560756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CONTACT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6275"/>
                    </a14:imgEffect>
                    <a14:imgEffect>
                      <a14:saturation sat="400000"/>
                    </a14:imgEffect>
                    <a14:imgEffect>
                      <a14:brightnessContrast bright="19000" contrast="9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81" y="7334923"/>
            <a:ext cx="1644854" cy="1644854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3259138" y="8157350"/>
            <a:ext cx="1272540" cy="0"/>
          </a:xfrm>
          <a:prstGeom prst="straightConnector1">
            <a:avLst/>
          </a:prstGeom>
          <a:ln w="38100">
            <a:solidFill>
              <a:srgbClr val="2DEE1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51111" y1="13333" x2="51556" y2="79556"/>
                        <a14:foregroundMark x1="15556" y1="54667" x2="84000" y2="49333"/>
                        <a14:foregroundMark x1="69778" y1="23111" x2="73778" y2="68889"/>
                        <a14:foregroundMark x1="28889" y1="23556" x2="28444" y2="75111"/>
                        <a14:foregroundMark x1="21778" y1="68889" x2="75111" y2="68000"/>
                        <a14:foregroundMark x1="79556" y1="31556" x2="24889" y2="32000"/>
                        <a14:foregroundMark x1="26222" y1="38222" x2="77778" y2="37778"/>
                        <a14:foregroundMark x1="39556" y1="13778" x2="4889" y2="48000"/>
                        <a14:foregroundMark x1="12889" y1="60000" x2="52889" y2="87556"/>
                        <a14:foregroundMark x1="90222" y1="48444" x2="56889" y2="89333"/>
                        <a14:foregroundMark x1="64444" y1="10222" x2="92889" y2="35111"/>
                        <a14:foregroundMark x1="44000" y1="64444" x2="50222" y2="52889"/>
                        <a14:backgroundMark x1="6222" y1="10222" x2="10667" y2="4000"/>
                        <a14:backgroundMark x1="80889" y1="5778" x2="91556" y2="13333"/>
                        <a14:backgroundMark x1="7111" y1="89333" x2="16444" y2="92000"/>
                        <a14:backgroundMark x1="87556" y1="96000" x2="93778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908" y="7453294"/>
            <a:ext cx="1408112" cy="140811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05968" y="8980352"/>
            <a:ext cx="26813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Astronautical </a:t>
            </a:r>
          </a:p>
          <a:p>
            <a:pPr algn="ctr"/>
            <a:r>
              <a:rPr lang="en-US" sz="32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Engineer</a:t>
            </a:r>
            <a:endParaRPr lang="en-US" sz="3200" dirty="0">
              <a:solidFill>
                <a:schemeClr val="accent5">
                  <a:lumMod val="40000"/>
                  <a:lumOff val="6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70427" y="9006327"/>
            <a:ext cx="26813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Web</a:t>
            </a:r>
          </a:p>
          <a:p>
            <a:pPr algn="ctr"/>
            <a:r>
              <a:rPr lang="en-US" sz="32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Developer</a:t>
            </a:r>
            <a:endParaRPr lang="en-US" sz="3200" dirty="0">
              <a:solidFill>
                <a:schemeClr val="accent5">
                  <a:lumMod val="40000"/>
                  <a:lumOff val="6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20391" y="9144827"/>
            <a:ext cx="1550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  <a:t>turned</a:t>
            </a:r>
            <a:endParaRPr lang="en-US" sz="2000" i="1" dirty="0">
              <a:solidFill>
                <a:schemeClr val="accent5">
                  <a:lumMod val="40000"/>
                  <a:lumOff val="6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18400" y="7299538"/>
            <a:ext cx="4838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I’m a graduate of the University of Southern California with a BS in Astronautical Engineering who got tired of the politics of the space industry. 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Since delving into web development, I’ve completed Udacity’s Front End Web Development online nanodegree and enrolled in the Turing School for Software &amp; Design to complete the Full Stack program by June 2016.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840" y="6096000"/>
            <a:ext cx="16637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i="1" dirty="0" smtClean="0">
                <a:solidFill>
                  <a:srgbClr val="2DEE1E"/>
                </a:solidFill>
                <a:latin typeface="French Script MT" panose="03020402040607040605" pitchFamily="66" charset="0"/>
              </a:rPr>
              <a:t>bio</a:t>
            </a:r>
            <a:endParaRPr lang="en-US" sz="6600" i="1" dirty="0">
              <a:solidFill>
                <a:srgbClr val="2DEE1E"/>
              </a:solidFill>
              <a:latin typeface="French Script MT" panose="03020402040607040605" pitchFamily="66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597118" y="10528300"/>
            <a:ext cx="31223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i="1" dirty="0" smtClean="0">
                <a:solidFill>
                  <a:srgbClr val="2DEE1E"/>
                </a:solidFill>
                <a:latin typeface="French Script MT" panose="03020402040607040605" pitchFamily="66" charset="0"/>
              </a:rPr>
              <a:t>portfolio</a:t>
            </a:r>
            <a:endParaRPr lang="en-US" sz="6600" i="1" dirty="0">
              <a:solidFill>
                <a:srgbClr val="2DEE1E"/>
              </a:solidFill>
              <a:latin typeface="French Script MT" panose="03020402040607040605" pitchFamily="66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35002" y="11811000"/>
            <a:ext cx="3209607" cy="294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815049" y="11811000"/>
            <a:ext cx="3209607" cy="294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8995095" y="11811000"/>
            <a:ext cx="3209607" cy="294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15951" y="15532101"/>
            <a:ext cx="3209607" cy="294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795998" y="15532101"/>
            <a:ext cx="3209607" cy="294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976044" y="15532101"/>
            <a:ext cx="3209607" cy="294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-123915" y="19014996"/>
            <a:ext cx="31223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i="1" dirty="0" smtClean="0">
                <a:solidFill>
                  <a:srgbClr val="2DEE1E"/>
                </a:solidFill>
                <a:latin typeface="French Script MT" panose="03020402040607040605" pitchFamily="66" charset="0"/>
              </a:rPr>
              <a:t>contact</a:t>
            </a:r>
            <a:endParaRPr lang="en-US" sz="6600" i="1" dirty="0">
              <a:solidFill>
                <a:srgbClr val="2DEE1E"/>
              </a:solidFill>
              <a:latin typeface="French Script MT" panose="03020402040607040605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7014" y="6300118"/>
            <a:ext cx="12340586" cy="4228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08615" y="6401719"/>
            <a:ext cx="12340586" cy="630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92930" y="7111698"/>
            <a:ext cx="12340586" cy="3241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432484" y="7228742"/>
            <a:ext cx="4907378" cy="28548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85451" y="7260897"/>
            <a:ext cx="6716525" cy="28548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7851" y="7370330"/>
            <a:ext cx="6220149" cy="16308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37851" y="9046629"/>
            <a:ext cx="6220149" cy="9079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79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84</Words>
  <Application>Microsoft Macintosh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Corbel</vt:lpstr>
      <vt:lpstr>French Script MT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Toni M Rib</dc:creator>
  <cp:lastModifiedBy>Microsoft Office User</cp:lastModifiedBy>
  <cp:revision>19</cp:revision>
  <dcterms:created xsi:type="dcterms:W3CDTF">2015-08-26T17:06:50Z</dcterms:created>
  <dcterms:modified xsi:type="dcterms:W3CDTF">2015-10-01T04:19:46Z</dcterms:modified>
</cp:coreProperties>
</file>