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27432000"/>
  <p:notesSz cx="6858000" cy="9144000"/>
  <p:defaultTextStyle>
    <a:defPPr>
      <a:defRPr lang="en-US"/>
    </a:defPPr>
    <a:lvl1pPr marL="0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9492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8984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48477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97969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47461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96953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46446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95938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E1E"/>
    <a:srgbClr val="166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22" y="8484"/>
      </p:cViewPr>
      <p:guideLst>
        <p:guide orient="horz" pos="864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8521703"/>
            <a:ext cx="1088136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5544800"/>
            <a:ext cx="896112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47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9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46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95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4394201"/>
            <a:ext cx="4031615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4394201"/>
            <a:ext cx="1188593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7627602"/>
            <a:ext cx="10881360" cy="5448300"/>
          </a:xfrm>
        </p:spPr>
        <p:txBody>
          <a:bodyPr anchor="t"/>
          <a:lstStyle>
            <a:lvl1pPr algn="l">
              <a:defRPr sz="10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11626854"/>
            <a:ext cx="10881360" cy="6000748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494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9898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4847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9796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74746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896953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804644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19593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5603201"/>
            <a:ext cx="7958772" cy="72415400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25603201"/>
            <a:ext cx="7958773" cy="72415400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098552"/>
            <a:ext cx="115214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6140452"/>
            <a:ext cx="5656263" cy="25590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9492" indent="0">
              <a:buNone/>
              <a:defRPr sz="5000" b="1"/>
            </a:lvl2pPr>
            <a:lvl3pPr marL="2298984" indent="0">
              <a:buNone/>
              <a:defRPr sz="4500" b="1"/>
            </a:lvl3pPr>
            <a:lvl4pPr marL="3448477" indent="0">
              <a:buNone/>
              <a:defRPr sz="4000" b="1"/>
            </a:lvl4pPr>
            <a:lvl5pPr marL="4597969" indent="0">
              <a:buNone/>
              <a:defRPr sz="4000" b="1"/>
            </a:lvl5pPr>
            <a:lvl6pPr marL="5747461" indent="0">
              <a:buNone/>
              <a:defRPr sz="4000" b="1"/>
            </a:lvl6pPr>
            <a:lvl7pPr marL="6896953" indent="0">
              <a:buNone/>
              <a:defRPr sz="4000" b="1"/>
            </a:lvl7pPr>
            <a:lvl8pPr marL="8046446" indent="0">
              <a:buNone/>
              <a:defRPr sz="4000" b="1"/>
            </a:lvl8pPr>
            <a:lvl9pPr marL="919593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8699500"/>
            <a:ext cx="5656263" cy="15805152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6140452"/>
            <a:ext cx="5658485" cy="25590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9492" indent="0">
              <a:buNone/>
              <a:defRPr sz="5000" b="1"/>
            </a:lvl2pPr>
            <a:lvl3pPr marL="2298984" indent="0">
              <a:buNone/>
              <a:defRPr sz="4500" b="1"/>
            </a:lvl3pPr>
            <a:lvl4pPr marL="3448477" indent="0">
              <a:buNone/>
              <a:defRPr sz="4000" b="1"/>
            </a:lvl4pPr>
            <a:lvl5pPr marL="4597969" indent="0">
              <a:buNone/>
              <a:defRPr sz="4000" b="1"/>
            </a:lvl5pPr>
            <a:lvl6pPr marL="5747461" indent="0">
              <a:buNone/>
              <a:defRPr sz="4000" b="1"/>
            </a:lvl6pPr>
            <a:lvl7pPr marL="6896953" indent="0">
              <a:buNone/>
              <a:defRPr sz="4000" b="1"/>
            </a:lvl7pPr>
            <a:lvl8pPr marL="8046446" indent="0">
              <a:buNone/>
              <a:defRPr sz="4000" b="1"/>
            </a:lvl8pPr>
            <a:lvl9pPr marL="919593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8699500"/>
            <a:ext cx="5658485" cy="15805152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1092200"/>
            <a:ext cx="4211638" cy="4648200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1092202"/>
            <a:ext cx="7156450" cy="23412452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5740402"/>
            <a:ext cx="4211638" cy="18764252"/>
          </a:xfrm>
        </p:spPr>
        <p:txBody>
          <a:bodyPr/>
          <a:lstStyle>
            <a:lvl1pPr marL="0" indent="0">
              <a:buNone/>
              <a:defRPr sz="3500"/>
            </a:lvl1pPr>
            <a:lvl2pPr marL="1149492" indent="0">
              <a:buNone/>
              <a:defRPr sz="3000"/>
            </a:lvl2pPr>
            <a:lvl3pPr marL="2298984" indent="0">
              <a:buNone/>
              <a:defRPr sz="2500"/>
            </a:lvl3pPr>
            <a:lvl4pPr marL="3448477" indent="0">
              <a:buNone/>
              <a:defRPr sz="2300"/>
            </a:lvl4pPr>
            <a:lvl5pPr marL="4597969" indent="0">
              <a:buNone/>
              <a:defRPr sz="2300"/>
            </a:lvl5pPr>
            <a:lvl6pPr marL="5747461" indent="0">
              <a:buNone/>
              <a:defRPr sz="2300"/>
            </a:lvl6pPr>
            <a:lvl7pPr marL="6896953" indent="0">
              <a:buNone/>
              <a:defRPr sz="2300"/>
            </a:lvl7pPr>
            <a:lvl8pPr marL="8046446" indent="0">
              <a:buNone/>
              <a:defRPr sz="2300"/>
            </a:lvl8pPr>
            <a:lvl9pPr marL="9195938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9202401"/>
            <a:ext cx="7680960" cy="2266952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2451100"/>
            <a:ext cx="7680960" cy="16459200"/>
          </a:xfrm>
        </p:spPr>
        <p:txBody>
          <a:bodyPr/>
          <a:lstStyle>
            <a:lvl1pPr marL="0" indent="0">
              <a:buNone/>
              <a:defRPr sz="8000"/>
            </a:lvl1pPr>
            <a:lvl2pPr marL="1149492" indent="0">
              <a:buNone/>
              <a:defRPr sz="7000"/>
            </a:lvl2pPr>
            <a:lvl3pPr marL="2298984" indent="0">
              <a:buNone/>
              <a:defRPr sz="6000"/>
            </a:lvl3pPr>
            <a:lvl4pPr marL="3448477" indent="0">
              <a:buNone/>
              <a:defRPr sz="5000"/>
            </a:lvl4pPr>
            <a:lvl5pPr marL="4597969" indent="0">
              <a:buNone/>
              <a:defRPr sz="5000"/>
            </a:lvl5pPr>
            <a:lvl6pPr marL="5747461" indent="0">
              <a:buNone/>
              <a:defRPr sz="5000"/>
            </a:lvl6pPr>
            <a:lvl7pPr marL="6896953" indent="0">
              <a:buNone/>
              <a:defRPr sz="5000"/>
            </a:lvl7pPr>
            <a:lvl8pPr marL="8046446" indent="0">
              <a:buNone/>
              <a:defRPr sz="5000"/>
            </a:lvl8pPr>
            <a:lvl9pPr marL="9195938" indent="0">
              <a:buNone/>
              <a:defRPr sz="5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21469353"/>
            <a:ext cx="7680960" cy="3219448"/>
          </a:xfrm>
        </p:spPr>
        <p:txBody>
          <a:bodyPr/>
          <a:lstStyle>
            <a:lvl1pPr marL="0" indent="0">
              <a:buNone/>
              <a:defRPr sz="3500"/>
            </a:lvl1pPr>
            <a:lvl2pPr marL="1149492" indent="0">
              <a:buNone/>
              <a:defRPr sz="3000"/>
            </a:lvl2pPr>
            <a:lvl3pPr marL="2298984" indent="0">
              <a:buNone/>
              <a:defRPr sz="2500"/>
            </a:lvl3pPr>
            <a:lvl4pPr marL="3448477" indent="0">
              <a:buNone/>
              <a:defRPr sz="2300"/>
            </a:lvl4pPr>
            <a:lvl5pPr marL="4597969" indent="0">
              <a:buNone/>
              <a:defRPr sz="2300"/>
            </a:lvl5pPr>
            <a:lvl6pPr marL="5747461" indent="0">
              <a:buNone/>
              <a:defRPr sz="2300"/>
            </a:lvl6pPr>
            <a:lvl7pPr marL="6896953" indent="0">
              <a:buNone/>
              <a:defRPr sz="2300"/>
            </a:lvl7pPr>
            <a:lvl8pPr marL="8046446" indent="0">
              <a:buNone/>
              <a:defRPr sz="2300"/>
            </a:lvl8pPr>
            <a:lvl9pPr marL="9195938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1098552"/>
            <a:ext cx="11521440" cy="4572000"/>
          </a:xfrm>
          <a:prstGeom prst="rect">
            <a:avLst/>
          </a:prstGeom>
        </p:spPr>
        <p:txBody>
          <a:bodyPr vert="horz" lIns="229898" tIns="114949" rIns="229898" bIns="114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6400803"/>
            <a:ext cx="11521440" cy="18103852"/>
          </a:xfrm>
          <a:prstGeom prst="rect">
            <a:avLst/>
          </a:prstGeom>
        </p:spPr>
        <p:txBody>
          <a:bodyPr vert="horz" lIns="229898" tIns="114949" rIns="229898" bIns="114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5425402"/>
            <a:ext cx="29870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9218-1CEC-4961-A0D0-D1D4A6D642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25425402"/>
            <a:ext cx="40538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25425402"/>
            <a:ext cx="29870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98984" rtl="0" eaLnBrk="1" latinLnBrk="0" hangingPunct="1">
        <a:spcBef>
          <a:spcPct val="0"/>
        </a:spcBef>
        <a:buNone/>
        <a:defRPr sz="1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2119" indent="-862119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67925" indent="-718433" algn="l" defTabSz="2298984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731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023223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72715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22207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471700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621192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770684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9492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98984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48477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97969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61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96953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46446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95938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80160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6400"/>
            <a:ext cx="12801600" cy="2194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3043" y="-3652157"/>
            <a:ext cx="5475514" cy="1280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067" y="1921025"/>
            <a:ext cx="295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TONI </a:t>
            </a:r>
            <a:r>
              <a:rPr lang="en-US" sz="5000" dirty="0" smtClean="0">
                <a:solidFill>
                  <a:schemeClr val="bg1"/>
                </a:solidFill>
                <a:latin typeface="Corbel" panose="020B0503020204020204" pitchFamily="34" charset="0"/>
              </a:rPr>
              <a:t>RIB</a:t>
            </a:r>
            <a:endParaRPr lang="en-US" sz="5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78279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FULL STACK WEB DEVELOPER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486400"/>
            <a:ext cx="128016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1" y="3410713"/>
            <a:ext cx="281182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83281"/>
            <a:ext cx="292608" cy="292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374137"/>
            <a:ext cx="320040" cy="320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05557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7982" y="56007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BIO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4500" y="56075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PORTFOLIO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7518" y="56075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CONTACT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275"/>
                    </a14:imgEffect>
                    <a14:imgEffect>
                      <a14:saturation sat="400000"/>
                    </a14:imgEffect>
                    <a14:imgEffect>
                      <a14:brightnessContrast bright="19000" contras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1" y="7334923"/>
            <a:ext cx="1644854" cy="16448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259138" y="8157350"/>
            <a:ext cx="1272540" cy="0"/>
          </a:xfrm>
          <a:prstGeom prst="straightConnector1">
            <a:avLst/>
          </a:prstGeom>
          <a:ln w="38100">
            <a:solidFill>
              <a:srgbClr val="2DEE1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51111" y1="13333" x2="51556" y2="79556"/>
                        <a14:foregroundMark x1="15556" y1="54667" x2="84000" y2="49333"/>
                        <a14:foregroundMark x1="69778" y1="23111" x2="73778" y2="68889"/>
                        <a14:foregroundMark x1="28889" y1="23556" x2="28444" y2="75111"/>
                        <a14:foregroundMark x1="21778" y1="68889" x2="75111" y2="68000"/>
                        <a14:foregroundMark x1="79556" y1="31556" x2="24889" y2="32000"/>
                        <a14:foregroundMark x1="26222" y1="38222" x2="77778" y2="37778"/>
                        <a14:foregroundMark x1="39556" y1="13778" x2="4889" y2="48000"/>
                        <a14:foregroundMark x1="12889" y1="60000" x2="52889" y2="87556"/>
                        <a14:foregroundMark x1="90222" y1="48444" x2="56889" y2="89333"/>
                        <a14:foregroundMark x1="64444" y1="10222" x2="92889" y2="35111"/>
                        <a14:foregroundMark x1="44000" y1="64444" x2="50222" y2="52889"/>
                        <a14:backgroundMark x1="6222" y1="10222" x2="10667" y2="4000"/>
                        <a14:backgroundMark x1="80889" y1="5778" x2="91556" y2="13333"/>
                        <a14:backgroundMark x1="7111" y1="89333" x2="16444" y2="92000"/>
                        <a14:backgroundMark x1="87556" y1="96000" x2="93778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08" y="7453294"/>
            <a:ext cx="1408112" cy="1408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5968" y="8980352"/>
            <a:ext cx="268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Astronautical 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Engineer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0427" y="9006327"/>
            <a:ext cx="268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Web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Developer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0391" y="9144827"/>
            <a:ext cx="155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turned</a:t>
            </a:r>
            <a:endParaRPr lang="en-US" sz="2000" i="1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8400" y="7299538"/>
            <a:ext cx="483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I’m a graduate of the University of Southern California with a BS in Astronautical Engineering who got tired of the politics of the space industry.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Since delving into web development, I’ve completed Udacity’s Front End Web Development online nanodegree and enrolled in the Turing School for Software &amp; Design to complete the Full Stack program by June 2016.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40" y="6096000"/>
            <a:ext cx="1663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bio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97118" y="10528300"/>
            <a:ext cx="3122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portfolio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002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15049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995095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5951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95998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976044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-123915" y="19014996"/>
            <a:ext cx="3122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contact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M Rib</dc:creator>
  <cp:lastModifiedBy>Toni M Rib</cp:lastModifiedBy>
  <cp:revision>17</cp:revision>
  <dcterms:created xsi:type="dcterms:W3CDTF">2015-08-26T17:06:50Z</dcterms:created>
  <dcterms:modified xsi:type="dcterms:W3CDTF">2015-08-26T21:53:48Z</dcterms:modified>
</cp:coreProperties>
</file>