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4"/>
  </p:sldMasterIdLst>
  <p:notesMasterIdLst>
    <p:notesMasterId r:id="rId15"/>
  </p:notesMasterIdLst>
  <p:sldIdLst>
    <p:sldId id="256" r:id="rId5"/>
    <p:sldId id="258" r:id="rId6"/>
    <p:sldId id="259" r:id="rId7"/>
    <p:sldId id="275" r:id="rId8"/>
    <p:sldId id="261" r:id="rId9"/>
    <p:sldId id="303" r:id="rId10"/>
    <p:sldId id="301" r:id="rId11"/>
    <p:sldId id="304" r:id="rId12"/>
    <p:sldId id="277" r:id="rId13"/>
    <p:sldId id="30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420AA-62CC-9EF1-64BC-44D5EC9C714B}" v="661" dt="2023-05-04T22:09:32.182"/>
    <p1510:client id="{1E317DA9-1D03-49B6-A1F6-873A15A2D830}" v="2" dt="2023-05-05T07:58:10.007"/>
    <p1510:client id="{2FDF88C5-14CE-FEB7-C8BA-857F6BADCBBC}" v="748" dt="2023-05-05T04:50:56.207"/>
    <p1510:client id="{C1D0D784-C767-48C6-930D-C54CA48E0787}" v="22" dt="2023-05-05T04:30:24.412"/>
    <p1510:client id="{FADAC68C-129E-15D3-39C9-B61C3924E27D}" v="739" dt="2023-05-05T03:26:45.048"/>
    <p1510:client id="{FD00C476-9196-4D51-8459-A2B1BF7B732B}" v="18" dt="2023-05-04T18:43:55.674"/>
  </p1510:revLst>
</p1510:revInfo>
</file>

<file path=ppt/tableStyles.xml><?xml version="1.0" encoding="utf-8"?>
<a:tblStyleLst xmlns:a="http://schemas.openxmlformats.org/drawingml/2006/main" def="{72032458-6658-4BD0-90D5-E62CF5C3AC38}">
  <a:tblStyle styleId="{72032458-6658-4BD0-90D5-E62CF5C3AC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7DA03B-B63C-4564-8B05-1A4F325B52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-Josee Tannous" userId="7605685d-36ec-4a5c-9947-279ad01bcd75" providerId="ADAL" clId="{1E317DA9-1D03-49B6-A1F6-873A15A2D830}"/>
    <pc:docChg chg="custSel addSld delSld modSld sldOrd delMainMaster">
      <pc:chgData name="Marie-Josee Tannous" userId="7605685d-36ec-4a5c-9947-279ad01bcd75" providerId="ADAL" clId="{1E317DA9-1D03-49B6-A1F6-873A15A2D830}" dt="2023-05-05T07:59:08.652" v="147" actId="1076"/>
      <pc:docMkLst>
        <pc:docMk/>
      </pc:docMkLst>
      <pc:sldChg chg="del">
        <pc:chgData name="Marie-Josee Tannous" userId="7605685d-36ec-4a5c-9947-279ad01bcd75" providerId="ADAL" clId="{1E317DA9-1D03-49B6-A1F6-873A15A2D830}" dt="2023-05-05T05:42:15.518" v="2" actId="2696"/>
        <pc:sldMkLst>
          <pc:docMk/>
          <pc:sldMk cId="0" sldId="257"/>
        </pc:sldMkLst>
      </pc:sldChg>
      <pc:sldChg chg="addSp modSp del mod">
        <pc:chgData name="Marie-Josee Tannous" userId="7605685d-36ec-4a5c-9947-279ad01bcd75" providerId="ADAL" clId="{1E317DA9-1D03-49B6-A1F6-873A15A2D830}" dt="2023-05-05T07:56:25.108" v="113" actId="2696"/>
        <pc:sldMkLst>
          <pc:docMk/>
          <pc:sldMk cId="0" sldId="260"/>
        </pc:sldMkLst>
        <pc:spChg chg="add mod">
          <ac:chgData name="Marie-Josee Tannous" userId="7605685d-36ec-4a5c-9947-279ad01bcd75" providerId="ADAL" clId="{1E317DA9-1D03-49B6-A1F6-873A15A2D830}" dt="2023-05-05T05:48:24.775" v="112" actId="20577"/>
          <ac:spMkLst>
            <pc:docMk/>
            <pc:sldMk cId="0" sldId="260"/>
            <ac:spMk id="3" creationId="{21AFF45D-28FF-DB01-1700-2BB556CFF8FC}"/>
          </ac:spMkLst>
        </pc:spChg>
      </pc:sldChg>
      <pc:sldChg chg="del">
        <pc:chgData name="Marie-Josee Tannous" userId="7605685d-36ec-4a5c-9947-279ad01bcd75" providerId="ADAL" clId="{1E317DA9-1D03-49B6-A1F6-873A15A2D830}" dt="2023-05-05T05:41:53.943" v="0" actId="2696"/>
        <pc:sldMkLst>
          <pc:docMk/>
          <pc:sldMk cId="0" sldId="262"/>
        </pc:sldMkLst>
      </pc:sldChg>
      <pc:sldChg chg="del">
        <pc:chgData name="Marie-Josee Tannous" userId="7605685d-36ec-4a5c-9947-279ad01bcd75" providerId="ADAL" clId="{1E317DA9-1D03-49B6-A1F6-873A15A2D830}" dt="2023-05-05T05:42:12.153" v="1" actId="2696"/>
        <pc:sldMkLst>
          <pc:docMk/>
          <pc:sldMk cId="0" sldId="263"/>
        </pc:sldMkLst>
      </pc:sldChg>
      <pc:sldChg chg="del">
        <pc:chgData name="Marie-Josee Tannous" userId="7605685d-36ec-4a5c-9947-279ad01bcd75" providerId="ADAL" clId="{1E317DA9-1D03-49B6-A1F6-873A15A2D830}" dt="2023-05-05T05:42:18.698" v="3" actId="2696"/>
        <pc:sldMkLst>
          <pc:docMk/>
          <pc:sldMk cId="0" sldId="264"/>
        </pc:sldMkLst>
      </pc:sldChg>
      <pc:sldChg chg="del">
        <pc:chgData name="Marie-Josee Tannous" userId="7605685d-36ec-4a5c-9947-279ad01bcd75" providerId="ADAL" clId="{1E317DA9-1D03-49B6-A1F6-873A15A2D830}" dt="2023-05-05T05:42:21.943" v="4" actId="2696"/>
        <pc:sldMkLst>
          <pc:docMk/>
          <pc:sldMk cId="0" sldId="265"/>
        </pc:sldMkLst>
      </pc:sldChg>
      <pc:sldChg chg="del">
        <pc:chgData name="Marie-Josee Tannous" userId="7605685d-36ec-4a5c-9947-279ad01bcd75" providerId="ADAL" clId="{1E317DA9-1D03-49B6-A1F6-873A15A2D830}" dt="2023-05-05T05:42:27.020" v="5" actId="2696"/>
        <pc:sldMkLst>
          <pc:docMk/>
          <pc:sldMk cId="0" sldId="266"/>
        </pc:sldMkLst>
      </pc:sldChg>
      <pc:sldChg chg="del">
        <pc:chgData name="Marie-Josee Tannous" userId="7605685d-36ec-4a5c-9947-279ad01bcd75" providerId="ADAL" clId="{1E317DA9-1D03-49B6-A1F6-873A15A2D830}" dt="2023-05-05T05:42:31.367" v="6" actId="2696"/>
        <pc:sldMkLst>
          <pc:docMk/>
          <pc:sldMk cId="0" sldId="267"/>
        </pc:sldMkLst>
      </pc:sldChg>
      <pc:sldChg chg="del">
        <pc:chgData name="Marie-Josee Tannous" userId="7605685d-36ec-4a5c-9947-279ad01bcd75" providerId="ADAL" clId="{1E317DA9-1D03-49B6-A1F6-873A15A2D830}" dt="2023-05-05T05:42:34.374" v="7" actId="2696"/>
        <pc:sldMkLst>
          <pc:docMk/>
          <pc:sldMk cId="0" sldId="268"/>
        </pc:sldMkLst>
      </pc:sldChg>
      <pc:sldChg chg="del">
        <pc:chgData name="Marie-Josee Tannous" userId="7605685d-36ec-4a5c-9947-279ad01bcd75" providerId="ADAL" clId="{1E317DA9-1D03-49B6-A1F6-873A15A2D830}" dt="2023-05-05T05:42:38.841" v="8" actId="2696"/>
        <pc:sldMkLst>
          <pc:docMk/>
          <pc:sldMk cId="0" sldId="269"/>
        </pc:sldMkLst>
      </pc:sldChg>
      <pc:sldChg chg="del">
        <pc:chgData name="Marie-Josee Tannous" userId="7605685d-36ec-4a5c-9947-279ad01bcd75" providerId="ADAL" clId="{1E317DA9-1D03-49B6-A1F6-873A15A2D830}" dt="2023-05-05T05:42:41.804" v="9" actId="2696"/>
        <pc:sldMkLst>
          <pc:docMk/>
          <pc:sldMk cId="0" sldId="270"/>
        </pc:sldMkLst>
      </pc:sldChg>
      <pc:sldChg chg="del">
        <pc:chgData name="Marie-Josee Tannous" userId="7605685d-36ec-4a5c-9947-279ad01bcd75" providerId="ADAL" clId="{1E317DA9-1D03-49B6-A1F6-873A15A2D830}" dt="2023-05-05T05:42:44.183" v="10" actId="2696"/>
        <pc:sldMkLst>
          <pc:docMk/>
          <pc:sldMk cId="0" sldId="271"/>
        </pc:sldMkLst>
      </pc:sldChg>
      <pc:sldChg chg="del">
        <pc:chgData name="Marie-Josee Tannous" userId="7605685d-36ec-4a5c-9947-279ad01bcd75" providerId="ADAL" clId="{1E317DA9-1D03-49B6-A1F6-873A15A2D830}" dt="2023-05-05T05:42:47.071" v="11" actId="2696"/>
        <pc:sldMkLst>
          <pc:docMk/>
          <pc:sldMk cId="0" sldId="272"/>
        </pc:sldMkLst>
      </pc:sldChg>
      <pc:sldChg chg="del">
        <pc:chgData name="Marie-Josee Tannous" userId="7605685d-36ec-4a5c-9947-279ad01bcd75" providerId="ADAL" clId="{1E317DA9-1D03-49B6-A1F6-873A15A2D830}" dt="2023-05-05T05:42:51.100" v="12" actId="2696"/>
        <pc:sldMkLst>
          <pc:docMk/>
          <pc:sldMk cId="0" sldId="273"/>
        </pc:sldMkLst>
      </pc:sldChg>
      <pc:sldChg chg="del">
        <pc:chgData name="Marie-Josee Tannous" userId="7605685d-36ec-4a5c-9947-279ad01bcd75" providerId="ADAL" clId="{1E317DA9-1D03-49B6-A1F6-873A15A2D830}" dt="2023-05-05T05:42:54.384" v="13" actId="2696"/>
        <pc:sldMkLst>
          <pc:docMk/>
          <pc:sldMk cId="0" sldId="274"/>
        </pc:sldMkLst>
      </pc:sldChg>
      <pc:sldChg chg="del">
        <pc:chgData name="Marie-Josee Tannous" userId="7605685d-36ec-4a5c-9947-279ad01bcd75" providerId="ADAL" clId="{1E317DA9-1D03-49B6-A1F6-873A15A2D830}" dt="2023-05-05T05:42:57.484" v="14" actId="2696"/>
        <pc:sldMkLst>
          <pc:docMk/>
          <pc:sldMk cId="0" sldId="276"/>
        </pc:sldMkLst>
      </pc:sldChg>
      <pc:sldChg chg="ord">
        <pc:chgData name="Marie-Josee Tannous" userId="7605685d-36ec-4a5c-9947-279ad01bcd75" providerId="ADAL" clId="{1E317DA9-1D03-49B6-A1F6-873A15A2D830}" dt="2023-05-05T05:47:23.293" v="88"/>
        <pc:sldMkLst>
          <pc:docMk/>
          <pc:sldMk cId="0" sldId="277"/>
        </pc:sldMkLst>
      </pc:sldChg>
      <pc:sldChg chg="del">
        <pc:chgData name="Marie-Josee Tannous" userId="7605685d-36ec-4a5c-9947-279ad01bcd75" providerId="ADAL" clId="{1E317DA9-1D03-49B6-A1F6-873A15A2D830}" dt="2023-05-05T05:43:01.265" v="15" actId="2696"/>
        <pc:sldMkLst>
          <pc:docMk/>
          <pc:sldMk cId="0" sldId="278"/>
        </pc:sldMkLst>
      </pc:sldChg>
      <pc:sldChg chg="del">
        <pc:chgData name="Marie-Josee Tannous" userId="7605685d-36ec-4a5c-9947-279ad01bcd75" providerId="ADAL" clId="{1E317DA9-1D03-49B6-A1F6-873A15A2D830}" dt="2023-05-05T05:43:03.830" v="16" actId="2696"/>
        <pc:sldMkLst>
          <pc:docMk/>
          <pc:sldMk cId="0" sldId="279"/>
        </pc:sldMkLst>
      </pc:sldChg>
      <pc:sldChg chg="del">
        <pc:chgData name="Marie-Josee Tannous" userId="7605685d-36ec-4a5c-9947-279ad01bcd75" providerId="ADAL" clId="{1E317DA9-1D03-49B6-A1F6-873A15A2D830}" dt="2023-05-05T05:43:06.931" v="17" actId="2696"/>
        <pc:sldMkLst>
          <pc:docMk/>
          <pc:sldMk cId="0" sldId="280"/>
        </pc:sldMkLst>
      </pc:sldChg>
      <pc:sldChg chg="del">
        <pc:chgData name="Marie-Josee Tannous" userId="7605685d-36ec-4a5c-9947-279ad01bcd75" providerId="ADAL" clId="{1E317DA9-1D03-49B6-A1F6-873A15A2D830}" dt="2023-05-05T05:43:09.961" v="18" actId="2696"/>
        <pc:sldMkLst>
          <pc:docMk/>
          <pc:sldMk cId="0" sldId="281"/>
        </pc:sldMkLst>
      </pc:sldChg>
      <pc:sldChg chg="del">
        <pc:chgData name="Marie-Josee Tannous" userId="7605685d-36ec-4a5c-9947-279ad01bcd75" providerId="ADAL" clId="{1E317DA9-1D03-49B6-A1F6-873A15A2D830}" dt="2023-05-05T05:43:13.226" v="19" actId="2696"/>
        <pc:sldMkLst>
          <pc:docMk/>
          <pc:sldMk cId="0" sldId="282"/>
        </pc:sldMkLst>
      </pc:sldChg>
      <pc:sldChg chg="del">
        <pc:chgData name="Marie-Josee Tannous" userId="7605685d-36ec-4a5c-9947-279ad01bcd75" providerId="ADAL" clId="{1E317DA9-1D03-49B6-A1F6-873A15A2D830}" dt="2023-05-05T05:43:16.116" v="20" actId="2696"/>
        <pc:sldMkLst>
          <pc:docMk/>
          <pc:sldMk cId="0" sldId="283"/>
        </pc:sldMkLst>
      </pc:sldChg>
      <pc:sldChg chg="del">
        <pc:chgData name="Marie-Josee Tannous" userId="7605685d-36ec-4a5c-9947-279ad01bcd75" providerId="ADAL" clId="{1E317DA9-1D03-49B6-A1F6-873A15A2D830}" dt="2023-05-05T05:43:18.904" v="21" actId="2696"/>
        <pc:sldMkLst>
          <pc:docMk/>
          <pc:sldMk cId="0" sldId="284"/>
        </pc:sldMkLst>
      </pc:sldChg>
      <pc:sldChg chg="del">
        <pc:chgData name="Marie-Josee Tannous" userId="7605685d-36ec-4a5c-9947-279ad01bcd75" providerId="ADAL" clId="{1E317DA9-1D03-49B6-A1F6-873A15A2D830}" dt="2023-05-05T05:43:22.746" v="22" actId="2696"/>
        <pc:sldMkLst>
          <pc:docMk/>
          <pc:sldMk cId="0" sldId="285"/>
        </pc:sldMkLst>
      </pc:sldChg>
      <pc:sldChg chg="del">
        <pc:chgData name="Marie-Josee Tannous" userId="7605685d-36ec-4a5c-9947-279ad01bcd75" providerId="ADAL" clId="{1E317DA9-1D03-49B6-A1F6-873A15A2D830}" dt="2023-05-05T05:43:25.352" v="23" actId="2696"/>
        <pc:sldMkLst>
          <pc:docMk/>
          <pc:sldMk cId="0" sldId="286"/>
        </pc:sldMkLst>
      </pc:sldChg>
      <pc:sldChg chg="del">
        <pc:chgData name="Marie-Josee Tannous" userId="7605685d-36ec-4a5c-9947-279ad01bcd75" providerId="ADAL" clId="{1E317DA9-1D03-49B6-A1F6-873A15A2D830}" dt="2023-05-05T05:43:28.073" v="24" actId="2696"/>
        <pc:sldMkLst>
          <pc:docMk/>
          <pc:sldMk cId="0" sldId="287"/>
        </pc:sldMkLst>
      </pc:sldChg>
      <pc:sldChg chg="del">
        <pc:chgData name="Marie-Josee Tannous" userId="7605685d-36ec-4a5c-9947-279ad01bcd75" providerId="ADAL" clId="{1E317DA9-1D03-49B6-A1F6-873A15A2D830}" dt="2023-05-05T05:43:31.357" v="25" actId="2696"/>
        <pc:sldMkLst>
          <pc:docMk/>
          <pc:sldMk cId="0" sldId="288"/>
        </pc:sldMkLst>
      </pc:sldChg>
      <pc:sldChg chg="del">
        <pc:chgData name="Marie-Josee Tannous" userId="7605685d-36ec-4a5c-9947-279ad01bcd75" providerId="ADAL" clId="{1E317DA9-1D03-49B6-A1F6-873A15A2D830}" dt="2023-05-05T05:43:34.152" v="26" actId="2696"/>
        <pc:sldMkLst>
          <pc:docMk/>
          <pc:sldMk cId="0" sldId="289"/>
        </pc:sldMkLst>
      </pc:sldChg>
      <pc:sldChg chg="del">
        <pc:chgData name="Marie-Josee Tannous" userId="7605685d-36ec-4a5c-9947-279ad01bcd75" providerId="ADAL" clId="{1E317DA9-1D03-49B6-A1F6-873A15A2D830}" dt="2023-05-05T05:43:36.615" v="27" actId="2696"/>
        <pc:sldMkLst>
          <pc:docMk/>
          <pc:sldMk cId="0" sldId="290"/>
        </pc:sldMkLst>
      </pc:sldChg>
      <pc:sldChg chg="del">
        <pc:chgData name="Marie-Josee Tannous" userId="7605685d-36ec-4a5c-9947-279ad01bcd75" providerId="ADAL" clId="{1E317DA9-1D03-49B6-A1F6-873A15A2D830}" dt="2023-05-05T05:43:38.935" v="28" actId="2696"/>
        <pc:sldMkLst>
          <pc:docMk/>
          <pc:sldMk cId="0" sldId="291"/>
        </pc:sldMkLst>
      </pc:sldChg>
      <pc:sldChg chg="del">
        <pc:chgData name="Marie-Josee Tannous" userId="7605685d-36ec-4a5c-9947-279ad01bcd75" providerId="ADAL" clId="{1E317DA9-1D03-49B6-A1F6-873A15A2D830}" dt="2023-05-05T05:43:42.061" v="29" actId="2696"/>
        <pc:sldMkLst>
          <pc:docMk/>
          <pc:sldMk cId="0" sldId="292"/>
        </pc:sldMkLst>
      </pc:sldChg>
      <pc:sldChg chg="del">
        <pc:chgData name="Marie-Josee Tannous" userId="7605685d-36ec-4a5c-9947-279ad01bcd75" providerId="ADAL" clId="{1E317DA9-1D03-49B6-A1F6-873A15A2D830}" dt="2023-05-05T05:43:44.338" v="30" actId="2696"/>
        <pc:sldMkLst>
          <pc:docMk/>
          <pc:sldMk cId="0" sldId="293"/>
        </pc:sldMkLst>
      </pc:sldChg>
      <pc:sldChg chg="del">
        <pc:chgData name="Marie-Josee Tannous" userId="7605685d-36ec-4a5c-9947-279ad01bcd75" providerId="ADAL" clId="{1E317DA9-1D03-49B6-A1F6-873A15A2D830}" dt="2023-05-05T05:43:51.568" v="31" actId="2696"/>
        <pc:sldMkLst>
          <pc:docMk/>
          <pc:sldMk cId="0" sldId="294"/>
        </pc:sldMkLst>
      </pc:sldChg>
      <pc:sldChg chg="del">
        <pc:chgData name="Marie-Josee Tannous" userId="7605685d-36ec-4a5c-9947-279ad01bcd75" providerId="ADAL" clId="{1E317DA9-1D03-49B6-A1F6-873A15A2D830}" dt="2023-05-05T05:43:54.902" v="32" actId="2696"/>
        <pc:sldMkLst>
          <pc:docMk/>
          <pc:sldMk cId="0" sldId="295"/>
        </pc:sldMkLst>
      </pc:sldChg>
      <pc:sldChg chg="del">
        <pc:chgData name="Marie-Josee Tannous" userId="7605685d-36ec-4a5c-9947-279ad01bcd75" providerId="ADAL" clId="{1E317DA9-1D03-49B6-A1F6-873A15A2D830}" dt="2023-05-05T05:43:58.320" v="33" actId="2696"/>
        <pc:sldMkLst>
          <pc:docMk/>
          <pc:sldMk cId="0" sldId="296"/>
        </pc:sldMkLst>
      </pc:sldChg>
      <pc:sldChg chg="del">
        <pc:chgData name="Marie-Josee Tannous" userId="7605685d-36ec-4a5c-9947-279ad01bcd75" providerId="ADAL" clId="{1E317DA9-1D03-49B6-A1F6-873A15A2D830}" dt="2023-05-05T05:44:04.325" v="34" actId="2696"/>
        <pc:sldMkLst>
          <pc:docMk/>
          <pc:sldMk cId="0" sldId="297"/>
        </pc:sldMkLst>
      </pc:sldChg>
      <pc:sldChg chg="del">
        <pc:chgData name="Marie-Josee Tannous" userId="7605685d-36ec-4a5c-9947-279ad01bcd75" providerId="ADAL" clId="{1E317DA9-1D03-49B6-A1F6-873A15A2D830}" dt="2023-05-05T05:44:07.804" v="35" actId="2696"/>
        <pc:sldMkLst>
          <pc:docMk/>
          <pc:sldMk cId="0" sldId="298"/>
        </pc:sldMkLst>
      </pc:sldChg>
      <pc:sldChg chg="del">
        <pc:chgData name="Marie-Josee Tannous" userId="7605685d-36ec-4a5c-9947-279ad01bcd75" providerId="ADAL" clId="{1E317DA9-1D03-49B6-A1F6-873A15A2D830}" dt="2023-05-05T05:44:15.480" v="36" actId="2696"/>
        <pc:sldMkLst>
          <pc:docMk/>
          <pc:sldMk cId="0" sldId="299"/>
        </pc:sldMkLst>
      </pc:sldChg>
      <pc:sldChg chg="del">
        <pc:chgData name="Marie-Josee Tannous" userId="7605685d-36ec-4a5c-9947-279ad01bcd75" providerId="ADAL" clId="{1E317DA9-1D03-49B6-A1F6-873A15A2D830}" dt="2023-05-05T05:44:18.468" v="37" actId="2696"/>
        <pc:sldMkLst>
          <pc:docMk/>
          <pc:sldMk cId="0" sldId="300"/>
        </pc:sldMkLst>
      </pc:sldChg>
      <pc:sldChg chg="addSp delSp modSp add mod ord">
        <pc:chgData name="Marie-Josee Tannous" userId="7605685d-36ec-4a5c-9947-279ad01bcd75" providerId="ADAL" clId="{1E317DA9-1D03-49B6-A1F6-873A15A2D830}" dt="2023-05-05T07:59:08.652" v="147" actId="1076"/>
        <pc:sldMkLst>
          <pc:docMk/>
          <pc:sldMk cId="4146539088" sldId="305"/>
        </pc:sldMkLst>
        <pc:spChg chg="del mod">
          <ac:chgData name="Marie-Josee Tannous" userId="7605685d-36ec-4a5c-9947-279ad01bcd75" providerId="ADAL" clId="{1E317DA9-1D03-49B6-A1F6-873A15A2D830}" dt="2023-05-05T07:58:55.988" v="145" actId="478"/>
          <ac:spMkLst>
            <pc:docMk/>
            <pc:sldMk cId="4146539088" sldId="305"/>
            <ac:spMk id="361" creationId="{00000000-0000-0000-0000-000000000000}"/>
          </ac:spMkLst>
        </pc:spChg>
        <pc:spChg chg="mod">
          <ac:chgData name="Marie-Josee Tannous" userId="7605685d-36ec-4a5c-9947-279ad01bcd75" providerId="ADAL" clId="{1E317DA9-1D03-49B6-A1F6-873A15A2D830}" dt="2023-05-05T07:59:08.652" v="147" actId="1076"/>
          <ac:spMkLst>
            <pc:docMk/>
            <pc:sldMk cId="4146539088" sldId="305"/>
            <ac:spMk id="362" creationId="{00000000-0000-0000-0000-000000000000}"/>
          </ac:spMkLst>
        </pc:spChg>
        <pc:spChg chg="mod">
          <ac:chgData name="Marie-Josee Tannous" userId="7605685d-36ec-4a5c-9947-279ad01bcd75" providerId="ADAL" clId="{1E317DA9-1D03-49B6-A1F6-873A15A2D830}" dt="2023-05-05T07:58:33.340" v="121" actId="1076"/>
          <ac:spMkLst>
            <pc:docMk/>
            <pc:sldMk cId="4146539088" sldId="305"/>
            <ac:spMk id="363" creationId="{00000000-0000-0000-0000-000000000000}"/>
          </ac:spMkLst>
        </pc:spChg>
        <pc:picChg chg="add mod">
          <ac:chgData name="Marie-Josee Tannous" userId="7605685d-36ec-4a5c-9947-279ad01bcd75" providerId="ADAL" clId="{1E317DA9-1D03-49B6-A1F6-873A15A2D830}" dt="2023-05-05T07:58:17.199" v="120" actId="1076"/>
          <ac:picMkLst>
            <pc:docMk/>
            <pc:sldMk cId="4146539088" sldId="305"/>
            <ac:picMk id="2" creationId="{447FCC9D-41A2-1628-F966-9A59A372513A}"/>
          </ac:picMkLst>
        </pc:picChg>
        <pc:picChg chg="del">
          <ac:chgData name="Marie-Josee Tannous" userId="7605685d-36ec-4a5c-9947-279ad01bcd75" providerId="ADAL" clId="{1E317DA9-1D03-49B6-A1F6-873A15A2D830}" dt="2023-05-05T07:57:57.481" v="117" actId="478"/>
          <ac:picMkLst>
            <pc:docMk/>
            <pc:sldMk cId="4146539088" sldId="305"/>
            <ac:picMk id="360" creationId="{00000000-0000-0000-0000-000000000000}"/>
          </ac:picMkLst>
        </pc:picChg>
      </pc:sldChg>
      <pc:sldMasterChg chg="delSldLayout">
        <pc:chgData name="Marie-Josee Tannous" userId="7605685d-36ec-4a5c-9947-279ad01bcd75" providerId="ADAL" clId="{1E317DA9-1D03-49B6-A1F6-873A15A2D830}" dt="2023-05-05T07:56:25.108" v="113" actId="2696"/>
        <pc:sldMasterMkLst>
          <pc:docMk/>
          <pc:sldMasterMk cId="0" sldId="2147483672"/>
        </pc:sldMasterMkLst>
        <pc:sldLayoutChg chg="del">
          <pc:chgData name="Marie-Josee Tannous" userId="7605685d-36ec-4a5c-9947-279ad01bcd75" providerId="ADAL" clId="{1E317DA9-1D03-49B6-A1F6-873A15A2D830}" dt="2023-05-05T05:43:09.961" v="18" actId="2696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Marie-Josee Tannous" userId="7605685d-36ec-4a5c-9947-279ad01bcd75" providerId="ADAL" clId="{1E317DA9-1D03-49B6-A1F6-873A15A2D830}" dt="2023-05-05T05:42:57.484" v="14" actId="2696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Marie-Josee Tannous" userId="7605685d-36ec-4a5c-9947-279ad01bcd75" providerId="ADAL" clId="{1E317DA9-1D03-49B6-A1F6-873A15A2D830}" dt="2023-05-05T05:43:06.931" v="17" actId="2696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Marie-Josee Tannous" userId="7605685d-36ec-4a5c-9947-279ad01bcd75" providerId="ADAL" clId="{1E317DA9-1D03-49B6-A1F6-873A15A2D830}" dt="2023-05-05T07:56:25.108" v="113" actId="2696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Marie-Josee Tannous" userId="7605685d-36ec-4a5c-9947-279ad01bcd75" providerId="ADAL" clId="{1E317DA9-1D03-49B6-A1F6-873A15A2D830}" dt="2023-05-05T05:42:41.804" v="9" actId="2696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Marie-Josee Tannous" userId="7605685d-36ec-4a5c-9947-279ad01bcd75" providerId="ADAL" clId="{1E317DA9-1D03-49B6-A1F6-873A15A2D830}" dt="2023-05-05T05:42:51.100" v="12" actId="2696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Marie-Josee Tannous" userId="7605685d-36ec-4a5c-9947-279ad01bcd75" providerId="ADAL" clId="{1E317DA9-1D03-49B6-A1F6-873A15A2D830}" dt="2023-05-05T05:42:31.367" v="6" actId="2696"/>
          <pc:sldLayoutMkLst>
            <pc:docMk/>
            <pc:sldMasterMk cId="0" sldId="2147483672"/>
            <pc:sldLayoutMk cId="0" sldId="2147483658"/>
          </pc:sldLayoutMkLst>
        </pc:sldLayoutChg>
        <pc:sldLayoutChg chg="del">
          <pc:chgData name="Marie-Josee Tannous" userId="7605685d-36ec-4a5c-9947-279ad01bcd75" providerId="ADAL" clId="{1E317DA9-1D03-49B6-A1F6-873A15A2D830}" dt="2023-05-05T05:42:27.020" v="5" actId="2696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Marie-Josee Tannous" userId="7605685d-36ec-4a5c-9947-279ad01bcd75" providerId="ADAL" clId="{1E317DA9-1D03-49B6-A1F6-873A15A2D830}" dt="2023-05-05T05:42:12.153" v="1" actId="2696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Marie-Josee Tannous" userId="7605685d-36ec-4a5c-9947-279ad01bcd75" providerId="ADAL" clId="{1E317DA9-1D03-49B6-A1F6-873A15A2D830}" dt="2023-05-05T05:43:01.265" v="15" actId="2696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Marie-Josee Tannous" userId="7605685d-36ec-4a5c-9947-279ad01bcd75" providerId="ADAL" clId="{1E317DA9-1D03-49B6-A1F6-873A15A2D830}" dt="2023-05-05T05:43:03.830" v="16" actId="2696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Marie-Josee Tannous" userId="7605685d-36ec-4a5c-9947-279ad01bcd75" providerId="ADAL" clId="{1E317DA9-1D03-49B6-A1F6-873A15A2D830}" dt="2023-05-05T05:41:53.943" v="0" actId="2696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Marie-Josee Tannous" userId="7605685d-36ec-4a5c-9947-279ad01bcd75" providerId="ADAL" clId="{1E317DA9-1D03-49B6-A1F6-873A15A2D830}" dt="2023-05-05T05:42:54.384" v="13" actId="2696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Marie-Josee Tannous" userId="7605685d-36ec-4a5c-9947-279ad01bcd75" providerId="ADAL" clId="{1E317DA9-1D03-49B6-A1F6-873A15A2D830}" dt="2023-05-05T05:42:15.518" v="2" actId="2696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Marie-Josee Tannous" userId="7605685d-36ec-4a5c-9947-279ad01bcd75" providerId="ADAL" clId="{1E317DA9-1D03-49B6-A1F6-873A15A2D830}" dt="2023-05-05T05:42:47.071" v="11" actId="2696"/>
          <pc:sldLayoutMkLst>
            <pc:docMk/>
            <pc:sldMasterMk cId="0" sldId="2147483672"/>
            <pc:sldLayoutMk cId="0" sldId="2147483668"/>
          </pc:sldLayoutMkLst>
        </pc:sldLayoutChg>
        <pc:sldLayoutChg chg="del">
          <pc:chgData name="Marie-Josee Tannous" userId="7605685d-36ec-4a5c-9947-279ad01bcd75" providerId="ADAL" clId="{1E317DA9-1D03-49B6-A1F6-873A15A2D830}" dt="2023-05-05T05:42:38.841" v="8" actId="2696"/>
          <pc:sldLayoutMkLst>
            <pc:docMk/>
            <pc:sldMasterMk cId="0" sldId="2147483672"/>
            <pc:sldLayoutMk cId="0" sldId="2147483669"/>
          </pc:sldLayoutMkLst>
        </pc:sldLayoutChg>
        <pc:sldLayoutChg chg="del">
          <pc:chgData name="Marie-Josee Tannous" userId="7605685d-36ec-4a5c-9947-279ad01bcd75" providerId="ADAL" clId="{1E317DA9-1D03-49B6-A1F6-873A15A2D830}" dt="2023-05-05T05:42:21.943" v="4" actId="2696"/>
          <pc:sldLayoutMkLst>
            <pc:docMk/>
            <pc:sldMasterMk cId="0" sldId="2147483672"/>
            <pc:sldLayoutMk cId="0" sldId="2147483670"/>
          </pc:sldLayoutMkLst>
        </pc:sldLayoutChg>
      </pc:sldMasterChg>
      <pc:sldMasterChg chg="del delSldLayout">
        <pc:chgData name="Marie-Josee Tannous" userId="7605685d-36ec-4a5c-9947-279ad01bcd75" providerId="ADAL" clId="{1E317DA9-1D03-49B6-A1F6-873A15A2D830}" dt="2023-05-05T05:44:18.468" v="37" actId="2696"/>
        <pc:sldMasterMkLst>
          <pc:docMk/>
          <pc:sldMasterMk cId="0" sldId="2147483673"/>
        </pc:sldMasterMkLst>
        <pc:sldLayoutChg chg="del">
          <pc:chgData name="Marie-Josee Tannous" userId="7605685d-36ec-4a5c-9947-279ad01bcd75" providerId="ADAL" clId="{1E317DA9-1D03-49B6-A1F6-873A15A2D830}" dt="2023-05-05T05:44:18.468" v="37" actId="2696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50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9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37415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372935" y="917804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THANK YOU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14" y="4606616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865;p51">
            <a:extLst>
              <a:ext uri="{FF2B5EF4-FFF2-40B4-BE49-F238E27FC236}">
                <a16:creationId xmlns:a16="http://schemas.microsoft.com/office/drawing/2014/main" id="{447FCC9D-41A2-1628-F966-9A59A37251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47486"/>
            <a:ext cx="4361349" cy="245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53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1504001" y="2170489"/>
            <a:ext cx="2163900" cy="66336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 used</a:t>
            </a: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668925" y="2171695"/>
            <a:ext cx="2008778" cy="102259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/>
              <a:t>How we implement it</a:t>
            </a:r>
            <a:endParaRPr lang="en-US" sz="2200" b="1">
              <a:latin typeface="Overpass Mono"/>
              <a:ea typeface="Overpass Mono"/>
              <a:cs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561151" y="3531440"/>
            <a:ext cx="2163900" cy="68647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/>
              <a:t>Who did what?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513804" y="3573468"/>
            <a:ext cx="2163900" cy="77766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Our project is based on a movie review website that will allow the user to add his own opinion about a specific movie </a:t>
            </a:r>
            <a:r>
              <a:rPr lang="en-US"/>
              <a:t>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Our Website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43903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596" y="1245125"/>
            <a:ext cx="3803403" cy="57717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sz="2200" err="1">
                <a:solidFill>
                  <a:schemeClr val="dk2"/>
                </a:solidFill>
              </a:rPr>
              <a:t>MongoDb</a:t>
            </a:r>
            <a:r>
              <a:rPr lang="en-US" sz="2200">
                <a:solidFill>
                  <a:schemeClr val="dk2"/>
                </a:solidFill>
              </a:rPr>
              <a:t> </a:t>
            </a:r>
            <a:r>
              <a:rPr lang="en" sz="2200">
                <a:solidFill>
                  <a:schemeClr val="dk2"/>
                </a:solidFill>
              </a:rPr>
              <a:t>               </a:t>
            </a:r>
            <a:r>
              <a:rPr lang="en" sz="2200" err="1">
                <a:solidFill>
                  <a:schemeClr val="dk2"/>
                </a:solidFill>
              </a:rPr>
              <a:t>MongoCompass</a:t>
            </a:r>
            <a:endParaRPr lang="en-US" sz="2200" err="1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815596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For the database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098858"/>
            <a:ext cx="2697600" cy="380336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Java                   Lombok 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233339" y="2693700"/>
            <a:ext cx="2698800" cy="21705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</a:t>
            </a:r>
            <a:r>
              <a:rPr lang="en" sz="1400"/>
              <a:t>or the backend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0" y="3170979"/>
            <a:ext cx="3448849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sz="1600" i="0">
                <a:solidFill>
                  <a:schemeClr val="bg2"/>
                </a:solidFill>
                <a:effectLst/>
              </a:rPr>
              <a:t>Spring </a:t>
            </a:r>
            <a:r>
              <a:rPr lang="en-US" sz="1600" i="0" err="1">
                <a:solidFill>
                  <a:schemeClr val="bg2"/>
                </a:solidFill>
                <a:effectLst/>
              </a:rPr>
              <a:t>Initializr</a:t>
            </a:r>
            <a:r>
              <a:rPr lang="en-US" sz="1600" i="0">
                <a:solidFill>
                  <a:schemeClr val="bg2"/>
                </a:solidFill>
                <a:effectLst/>
              </a:rPr>
              <a:t>            </a:t>
            </a:r>
            <a:r>
              <a:rPr lang="en" sz="1600">
                <a:solidFill>
                  <a:schemeClr val="dk2"/>
                </a:solidFill>
              </a:rPr>
              <a:t>SpringBoot</a:t>
            </a:r>
            <a:r>
              <a:rPr lang="en-US" sz="1600" b="0" i="0" u="sng">
                <a:solidFill>
                  <a:srgbClr val="27272A"/>
                </a:solidFill>
                <a:effectLst/>
                <a:latin typeface="__Poppins_46bfb2"/>
              </a:rPr>
              <a:t>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537221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</a:t>
            </a:r>
            <a:r>
              <a:rPr lang="en" sz="1400"/>
              <a:t>or the backend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React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</a:t>
            </a:r>
            <a:r>
              <a:rPr lang="en" sz="1400"/>
              <a:t>or the frontend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3" name="Google Shape;703;p46"/>
          <p:cNvSpPr/>
          <p:nvPr/>
        </p:nvSpPr>
        <p:spPr>
          <a:xfrm>
            <a:off x="263097" y="4417972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-32657" y="2024784"/>
            <a:ext cx="3306250" cy="154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Technologies used</a:t>
            </a:r>
            <a:endParaRPr lang="en-US" sz="300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1123;p58">
            <a:extLst>
              <a:ext uri="{FF2B5EF4-FFF2-40B4-BE49-F238E27FC236}">
                <a16:creationId xmlns:a16="http://schemas.microsoft.com/office/drawing/2014/main" id="{80155C04-FCB1-27F6-B628-467CE09D3E09}"/>
              </a:ext>
            </a:extLst>
          </p:cNvPr>
          <p:cNvSpPr/>
          <p:nvPr/>
        </p:nvSpPr>
        <p:spPr>
          <a:xfrm>
            <a:off x="6172202" y="2257521"/>
            <a:ext cx="321732" cy="17063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23;p58">
            <a:extLst>
              <a:ext uri="{FF2B5EF4-FFF2-40B4-BE49-F238E27FC236}">
                <a16:creationId xmlns:a16="http://schemas.microsoft.com/office/drawing/2014/main" id="{FD49FFE6-E683-0DDB-7D45-FB844D974341}"/>
              </a:ext>
            </a:extLst>
          </p:cNvPr>
          <p:cNvSpPr/>
          <p:nvPr/>
        </p:nvSpPr>
        <p:spPr>
          <a:xfrm>
            <a:off x="6835757" y="1326956"/>
            <a:ext cx="321732" cy="17063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23;p58">
            <a:extLst>
              <a:ext uri="{FF2B5EF4-FFF2-40B4-BE49-F238E27FC236}">
                <a16:creationId xmlns:a16="http://schemas.microsoft.com/office/drawing/2014/main" id="{5ABECCA9-0AAF-6D19-176D-D44C69CD2A13}"/>
              </a:ext>
            </a:extLst>
          </p:cNvPr>
          <p:cNvSpPr/>
          <p:nvPr/>
        </p:nvSpPr>
        <p:spPr>
          <a:xfrm>
            <a:off x="7080436" y="3117426"/>
            <a:ext cx="321732" cy="17063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aphic 5" descr="Programmer male outline">
            <a:extLst>
              <a:ext uri="{FF2B5EF4-FFF2-40B4-BE49-F238E27FC236}">
                <a16:creationId xmlns:a16="http://schemas.microsoft.com/office/drawing/2014/main" id="{D8F31DA2-03A0-D486-576A-38E875242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704" y="46456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314;p60">
            <a:extLst>
              <a:ext uri="{FF2B5EF4-FFF2-40B4-BE49-F238E27FC236}">
                <a16:creationId xmlns:a16="http://schemas.microsoft.com/office/drawing/2014/main" id="{489EDD30-4E0C-B22C-5B02-9E8823F00D0C}"/>
              </a:ext>
            </a:extLst>
          </p:cNvPr>
          <p:cNvGrpSpPr/>
          <p:nvPr/>
        </p:nvGrpSpPr>
        <p:grpSpPr>
          <a:xfrm>
            <a:off x="2336800" y="1219199"/>
            <a:ext cx="4209276" cy="1930397"/>
            <a:chOff x="6777990" y="3710194"/>
            <a:chExt cx="1236825" cy="677381"/>
          </a:xfrm>
          <a:solidFill>
            <a:schemeClr val="bg1"/>
          </a:solidFill>
        </p:grpSpPr>
        <p:grpSp>
          <p:nvGrpSpPr>
            <p:cNvPr id="5" name="Google Shape;4315;p60">
              <a:extLst>
                <a:ext uri="{FF2B5EF4-FFF2-40B4-BE49-F238E27FC236}">
                  <a16:creationId xmlns:a16="http://schemas.microsoft.com/office/drawing/2014/main" id="{0398882B-B2AA-8535-670E-95D4983C22AC}"/>
                </a:ext>
              </a:extLst>
            </p:cNvPr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  <a:grpFill/>
          </p:grpSpPr>
          <p:cxnSp>
            <p:nvCxnSpPr>
              <p:cNvPr id="15" name="Google Shape;4316;p60">
                <a:extLst>
                  <a:ext uri="{FF2B5EF4-FFF2-40B4-BE49-F238E27FC236}">
                    <a16:creationId xmlns:a16="http://schemas.microsoft.com/office/drawing/2014/main" id="{DF86F9D1-3B93-4B7E-372E-253A30DB3F64}"/>
                  </a:ext>
                </a:extLst>
              </p:cNvPr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6" name="Google Shape;4317;p60">
                <a:extLst>
                  <a:ext uri="{FF2B5EF4-FFF2-40B4-BE49-F238E27FC236}">
                    <a16:creationId xmlns:a16="http://schemas.microsoft.com/office/drawing/2014/main" id="{9B403CD3-F8EA-0FE8-248E-721CAEB5FBCA}"/>
                  </a:ext>
                </a:extLst>
              </p:cNvPr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chemeClr val="bg1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318;p60">
              <a:extLst>
                <a:ext uri="{FF2B5EF4-FFF2-40B4-BE49-F238E27FC236}">
                  <a16:creationId xmlns:a16="http://schemas.microsoft.com/office/drawing/2014/main" id="{0E7A4DBA-F8CA-29B7-19FD-FCEB4D5B44ED}"/>
                </a:ext>
              </a:extLst>
            </p:cNvPr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  <a:grpFill/>
          </p:grpSpPr>
          <p:cxnSp>
            <p:nvCxnSpPr>
              <p:cNvPr id="13" name="Google Shape;4319;p60">
                <a:extLst>
                  <a:ext uri="{FF2B5EF4-FFF2-40B4-BE49-F238E27FC236}">
                    <a16:creationId xmlns:a16="http://schemas.microsoft.com/office/drawing/2014/main" id="{F617963F-1757-0DE5-FDB9-BEE8FC5557AB}"/>
                  </a:ext>
                </a:extLst>
              </p:cNvPr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4" name="Google Shape;4320;p60">
                <a:extLst>
                  <a:ext uri="{FF2B5EF4-FFF2-40B4-BE49-F238E27FC236}">
                    <a16:creationId xmlns:a16="http://schemas.microsoft.com/office/drawing/2014/main" id="{294DEDE1-4381-A914-F88C-B3461CA04812}"/>
                  </a:ext>
                </a:extLst>
              </p:cNvPr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chemeClr val="bg1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4321;p60">
              <a:extLst>
                <a:ext uri="{FF2B5EF4-FFF2-40B4-BE49-F238E27FC236}">
                  <a16:creationId xmlns:a16="http://schemas.microsoft.com/office/drawing/2014/main" id="{A45103F4-2ECB-8924-5D27-10D68933D106}"/>
                </a:ext>
              </a:extLst>
            </p:cNvPr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  <a:grpFill/>
          </p:grpSpPr>
          <p:cxnSp>
            <p:nvCxnSpPr>
              <p:cNvPr id="11" name="Google Shape;4322;p60">
                <a:extLst>
                  <a:ext uri="{FF2B5EF4-FFF2-40B4-BE49-F238E27FC236}">
                    <a16:creationId xmlns:a16="http://schemas.microsoft.com/office/drawing/2014/main" id="{ED376BE4-9637-A810-C87B-5894418F9714}"/>
                  </a:ext>
                </a:extLst>
              </p:cNvPr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2" name="Google Shape;4323;p60">
                <a:extLst>
                  <a:ext uri="{FF2B5EF4-FFF2-40B4-BE49-F238E27FC236}">
                    <a16:creationId xmlns:a16="http://schemas.microsoft.com/office/drawing/2014/main" id="{D9C92676-D391-C886-7925-A4B09C61B03D}"/>
                  </a:ext>
                </a:extLst>
              </p:cNvPr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chemeClr val="bg1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E80BCF-F970-EBF1-06BE-9118B99E62E3}"/>
              </a:ext>
            </a:extLst>
          </p:cNvPr>
          <p:cNvSpPr txBox="1"/>
          <p:nvPr/>
        </p:nvSpPr>
        <p:spPr>
          <a:xfrm>
            <a:off x="2518857" y="1913666"/>
            <a:ext cx="99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accent1"/>
                </a:solidFill>
              </a:rPr>
              <a:t>Georgio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>
                <a:solidFill>
                  <a:schemeClr val="accent1"/>
                </a:solidFill>
              </a:rPr>
              <a:t>El Khoury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989F2-7235-B23A-8261-9F052369E0EF}"/>
              </a:ext>
            </a:extLst>
          </p:cNvPr>
          <p:cNvSpPr txBox="1"/>
          <p:nvPr/>
        </p:nvSpPr>
        <p:spPr>
          <a:xfrm>
            <a:off x="5405534" y="1954547"/>
            <a:ext cx="893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Toni</a:t>
            </a:r>
          </a:p>
          <a:p>
            <a:pPr algn="ctr"/>
            <a:r>
              <a:rPr lang="en-US"/>
              <a:t>Tannous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7776F1-C9FB-5CFD-5051-D7E08B7ED89B}"/>
              </a:ext>
            </a:extLst>
          </p:cNvPr>
          <p:cNvSpPr txBox="1"/>
          <p:nvPr/>
        </p:nvSpPr>
        <p:spPr>
          <a:xfrm>
            <a:off x="3785641" y="1954547"/>
            <a:ext cx="129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Marie-Josee</a:t>
            </a:r>
          </a:p>
          <a:p>
            <a:pPr algn="ctr"/>
            <a:r>
              <a:rPr lang="en-US"/>
              <a:t>Tannous</a:t>
            </a:r>
          </a:p>
        </p:txBody>
      </p:sp>
      <p:sp>
        <p:nvSpPr>
          <p:cNvPr id="20" name="Flowchart: Preparation 19">
            <a:extLst>
              <a:ext uri="{FF2B5EF4-FFF2-40B4-BE49-F238E27FC236}">
                <a16:creationId xmlns:a16="http://schemas.microsoft.com/office/drawing/2014/main" id="{B5605F8E-D7A6-DD11-118B-99E77C349032}"/>
              </a:ext>
            </a:extLst>
          </p:cNvPr>
          <p:cNvSpPr/>
          <p:nvPr/>
        </p:nvSpPr>
        <p:spPr>
          <a:xfrm>
            <a:off x="2249314" y="3247765"/>
            <a:ext cx="1484316" cy="660018"/>
          </a:xfrm>
          <a:prstGeom prst="flowChartPreparation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F781E-8FCE-5200-841F-832F8776FA99}"/>
              </a:ext>
            </a:extLst>
          </p:cNvPr>
          <p:cNvSpPr txBox="1"/>
          <p:nvPr/>
        </p:nvSpPr>
        <p:spPr>
          <a:xfrm>
            <a:off x="2541101" y="3423885"/>
            <a:ext cx="99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22" name="Flowchart: Preparation 21">
            <a:extLst>
              <a:ext uri="{FF2B5EF4-FFF2-40B4-BE49-F238E27FC236}">
                <a16:creationId xmlns:a16="http://schemas.microsoft.com/office/drawing/2014/main" id="{9BF38896-83F2-223E-671C-B697A1894FD1}"/>
              </a:ext>
            </a:extLst>
          </p:cNvPr>
          <p:cNvSpPr/>
          <p:nvPr/>
        </p:nvSpPr>
        <p:spPr>
          <a:xfrm>
            <a:off x="5145710" y="3210846"/>
            <a:ext cx="1484316" cy="660018"/>
          </a:xfrm>
          <a:prstGeom prst="flowChartPreparation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4642E-FA51-E125-D2B9-11FB236927CC}"/>
              </a:ext>
            </a:extLst>
          </p:cNvPr>
          <p:cNvSpPr txBox="1"/>
          <p:nvPr/>
        </p:nvSpPr>
        <p:spPr>
          <a:xfrm>
            <a:off x="4155112" y="686572"/>
            <a:ext cx="99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24" name="Flowchart: Preparation 23">
            <a:extLst>
              <a:ext uri="{FF2B5EF4-FFF2-40B4-BE49-F238E27FC236}">
                <a16:creationId xmlns:a16="http://schemas.microsoft.com/office/drawing/2014/main" id="{A027DC1B-AF89-D678-0CF4-E2FC68816515}"/>
              </a:ext>
            </a:extLst>
          </p:cNvPr>
          <p:cNvSpPr/>
          <p:nvPr/>
        </p:nvSpPr>
        <p:spPr>
          <a:xfrm>
            <a:off x="3829842" y="510451"/>
            <a:ext cx="1484316" cy="660018"/>
          </a:xfrm>
          <a:prstGeom prst="flowChartPreparation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47E79-78A2-0071-4D83-D3D697AFB083}"/>
              </a:ext>
            </a:extLst>
          </p:cNvPr>
          <p:cNvSpPr txBox="1"/>
          <p:nvPr/>
        </p:nvSpPr>
        <p:spPr>
          <a:xfrm>
            <a:off x="5503333" y="3386967"/>
            <a:ext cx="104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FE96B-E509-F705-CDE0-D6F6877F445D}"/>
              </a:ext>
            </a:extLst>
          </p:cNvPr>
          <p:cNvSpPr txBox="1"/>
          <p:nvPr/>
        </p:nvSpPr>
        <p:spPr>
          <a:xfrm>
            <a:off x="255101" y="25435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>
                <a:solidFill>
                  <a:schemeClr val="bg1"/>
                </a:solidFill>
              </a:rPr>
              <a:t>Who did what?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CC36-BFBD-45F4-F163-C85B29A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 for Frontend</a:t>
            </a:r>
          </a:p>
        </p:txBody>
      </p:sp>
      <p:pic>
        <p:nvPicPr>
          <p:cNvPr id="1028" name="Picture 4" descr="8 Easy CSS Hover Effects | CodeSpot">
            <a:extLst>
              <a:ext uri="{FF2B5EF4-FFF2-40B4-BE49-F238E27FC236}">
                <a16:creationId xmlns:a16="http://schemas.microsoft.com/office/drawing/2014/main" id="{667BF661-0C3E-A929-CA69-2ABE8363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35" y="1780437"/>
            <a:ext cx="3409392" cy="19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The Hell Is ReactJS Is So Popular? | TechSathi">
            <a:extLst>
              <a:ext uri="{FF2B5EF4-FFF2-40B4-BE49-F238E27FC236}">
                <a16:creationId xmlns:a16="http://schemas.microsoft.com/office/drawing/2014/main" id="{25CB0384-FC8B-A239-34F1-FF13FDE3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3" y="1701955"/>
            <a:ext cx="3822925" cy="20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83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DBDD-031B-1DA9-5A69-76B0A436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NPM Packages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1583E-2433-21A9-2C03-C78D5F9CBBBD}"/>
              </a:ext>
            </a:extLst>
          </p:cNvPr>
          <p:cNvSpPr txBox="1"/>
          <p:nvPr/>
        </p:nvSpPr>
        <p:spPr>
          <a:xfrm>
            <a:off x="933581" y="955109"/>
            <a:ext cx="7000874" cy="3754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Axios: 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2"/>
                </a:solidFill>
              </a:rPr>
              <a:t>HTTP requests from React client to API 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2"/>
                </a:solidFill>
              </a:rPr>
              <a:t>Retrieve movie data from database through HTTP requests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Bootstrap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2"/>
                </a:solidFill>
              </a:rPr>
              <a:t>Layouts and styling within the React project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React Player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2"/>
                </a:solidFill>
              </a:rPr>
              <a:t>Integrates React player into React app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React Router DOM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2"/>
                </a:solidFill>
              </a:rPr>
              <a:t>Component routing</a:t>
            </a:r>
          </a:p>
          <a:p>
            <a:r>
              <a:rPr lang="en-US">
                <a:solidFill>
                  <a:schemeClr val="bg2"/>
                </a:solidFill>
              </a:rPr>
              <a:t>Material Ui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2"/>
                </a:solidFill>
              </a:rPr>
              <a:t>Implement a carousel</a:t>
            </a:r>
          </a:p>
          <a:p>
            <a:pPr marL="285750" indent="-285750"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3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5545-4098-03CC-B84D-47EC57DF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557" y="351029"/>
            <a:ext cx="6588000" cy="6690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C12BB-CF84-E810-857E-D79B7FFF6C74}"/>
              </a:ext>
            </a:extLst>
          </p:cNvPr>
          <p:cNvSpPr txBox="1"/>
          <p:nvPr/>
        </p:nvSpPr>
        <p:spPr>
          <a:xfrm>
            <a:off x="978595" y="1223244"/>
            <a:ext cx="6664238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bg2"/>
                </a:solidFill>
              </a:rPr>
              <a:t>Layout Component</a:t>
            </a:r>
            <a:r>
              <a:rPr lang="en-US" u="sng">
                <a:solidFill>
                  <a:schemeClr val="bg2"/>
                </a:solidFill>
              </a:rPr>
              <a:t> </a:t>
            </a:r>
            <a:r>
              <a:rPr lang="en-US">
                <a:solidFill>
                  <a:schemeClr val="bg2"/>
                </a:solidFill>
              </a:rPr>
              <a:t>imports the Outlet component from the React Router DOM package.</a:t>
            </a:r>
            <a:endParaRPr lang="en-US">
              <a:solidFill>
                <a:schemeClr val="bg2"/>
              </a:solidFill>
              <a:cs typeface="Arial"/>
            </a:endParaRPr>
          </a:p>
          <a:p>
            <a:endParaRPr lang="en-US">
              <a:solidFill>
                <a:schemeClr val="bg2"/>
              </a:solidFill>
              <a:cs typeface="Arial"/>
            </a:endParaRPr>
          </a:p>
          <a:p>
            <a:r>
              <a:rPr lang="en-US" b="1" u="sng">
                <a:solidFill>
                  <a:schemeClr val="bg2"/>
                </a:solidFill>
              </a:rPr>
              <a:t>House Component</a:t>
            </a:r>
            <a:r>
              <a:rPr lang="en-US">
                <a:solidFill>
                  <a:schemeClr val="bg2"/>
                </a:solidFill>
              </a:rPr>
              <a:t> has a child component called </a:t>
            </a:r>
            <a:r>
              <a:rPr lang="en-US" b="1" i="1">
                <a:solidFill>
                  <a:schemeClr val="bg2"/>
                </a:solidFill>
              </a:rPr>
              <a:t>Hero</a:t>
            </a:r>
            <a:r>
              <a:rPr lang="en-US">
                <a:solidFill>
                  <a:schemeClr val="bg2"/>
                </a:solidFill>
              </a:rPr>
              <a:t> that implements the Carousel.</a:t>
            </a:r>
            <a:endParaRPr lang="en-US">
              <a:solidFill>
                <a:schemeClr val="bg2"/>
              </a:solidFill>
              <a:cs typeface="Arial"/>
            </a:endParaRPr>
          </a:p>
          <a:p>
            <a:endParaRPr lang="en-US">
              <a:solidFill>
                <a:schemeClr val="bg2"/>
              </a:solidFill>
              <a:cs typeface="Arial"/>
            </a:endParaRPr>
          </a:p>
          <a:p>
            <a:endParaRPr lang="en-US" b="1" u="sng">
              <a:solidFill>
                <a:schemeClr val="bg2"/>
              </a:solidFill>
            </a:endParaRPr>
          </a:p>
          <a:p>
            <a:r>
              <a:rPr lang="en-US" b="1" u="sng">
                <a:solidFill>
                  <a:schemeClr val="bg2"/>
                </a:solidFill>
              </a:rPr>
              <a:t>Header Component</a:t>
            </a:r>
            <a:r>
              <a:rPr lang="en-US">
                <a:solidFill>
                  <a:schemeClr val="bg2"/>
                </a:solidFill>
              </a:rPr>
              <a:t> implements the navigation bar.</a:t>
            </a:r>
            <a:endParaRPr lang="en-US">
              <a:solidFill>
                <a:schemeClr val="bg2"/>
              </a:solidFill>
              <a:cs typeface="Arial"/>
            </a:endParaRPr>
          </a:p>
          <a:p>
            <a:endParaRPr lang="en-US">
              <a:solidFill>
                <a:schemeClr val="bg2"/>
              </a:solidFill>
            </a:endParaRPr>
          </a:p>
          <a:p>
            <a:endParaRPr lang="en-US" b="1" u="sng">
              <a:solidFill>
                <a:schemeClr val="bg2"/>
              </a:solidFill>
            </a:endParaRPr>
          </a:p>
          <a:p>
            <a:r>
              <a:rPr lang="en-US" b="1" u="sng">
                <a:solidFill>
                  <a:schemeClr val="bg2"/>
                </a:solidFill>
              </a:rPr>
              <a:t>Trailer Component</a:t>
            </a:r>
            <a:r>
              <a:rPr lang="en-US">
                <a:solidFill>
                  <a:schemeClr val="bg2"/>
                </a:solidFill>
              </a:rPr>
              <a:t> imports the React Player and implements the trailer of the movies.</a:t>
            </a:r>
            <a:endParaRPr lang="en-US">
              <a:solidFill>
                <a:schemeClr val="bg2"/>
              </a:solidFill>
              <a:cs typeface="Arial"/>
            </a:endParaRPr>
          </a:p>
          <a:p>
            <a:endParaRPr lang="en-US" b="1" u="sng">
              <a:solidFill>
                <a:schemeClr val="bg2"/>
              </a:solidFill>
              <a:cs typeface="Arial"/>
            </a:endParaRPr>
          </a:p>
          <a:p>
            <a:endParaRPr lang="en-US" b="1" u="sng">
              <a:solidFill>
                <a:schemeClr val="bg2"/>
              </a:solidFill>
              <a:cs typeface="Arial"/>
            </a:endParaRPr>
          </a:p>
          <a:p>
            <a:r>
              <a:rPr lang="en-US" b="1" u="sng">
                <a:solidFill>
                  <a:schemeClr val="bg2"/>
                </a:solidFill>
              </a:rPr>
              <a:t>Reviews Component</a:t>
            </a:r>
            <a:r>
              <a:rPr lang="en-US" b="1">
                <a:solidFill>
                  <a:schemeClr val="bg2"/>
                </a:solidFill>
              </a:rPr>
              <a:t> </a:t>
            </a:r>
            <a:r>
              <a:rPr lang="en-US">
                <a:solidFill>
                  <a:schemeClr val="bg2"/>
                </a:solidFill>
              </a:rPr>
              <a:t>has a child component called </a:t>
            </a:r>
            <a:r>
              <a:rPr lang="en-US" b="1" i="1" err="1">
                <a:solidFill>
                  <a:schemeClr val="bg2"/>
                </a:solidFill>
              </a:rPr>
              <a:t>ReviewForms</a:t>
            </a:r>
            <a:r>
              <a:rPr lang="en-US" b="1" i="1">
                <a:solidFill>
                  <a:schemeClr val="bg2"/>
                </a:solidFill>
              </a:rPr>
              <a:t> </a:t>
            </a:r>
            <a:r>
              <a:rPr lang="en-US">
                <a:solidFill>
                  <a:schemeClr val="bg2"/>
                </a:solidFill>
              </a:rPr>
              <a:t>that contains a text area where the user can input text.</a:t>
            </a:r>
            <a:endParaRPr lang="en-US" b="1" i="1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20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solidFill>
              <a:srgbClr val="4472C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26391"/>
            <a:ext cx="9144000" cy="479900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bg1"/>
                </a:solidFill>
                <a:latin typeface="Overpass Mono"/>
              </a:rPr>
              <a:t>Movie</a:t>
            </a:r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  <a:ea typeface="Overpass Mono"/>
                <a:cs typeface="Overpass Mono"/>
              </a:rPr>
              <a:t>Uses a  map&lt;K,V&gt;</a:t>
            </a: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640292" y="1612459"/>
            <a:ext cx="2112300" cy="626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">
                <a:solidFill>
                  <a:schemeClr val="lt1"/>
                </a:solidFill>
                <a:ea typeface="Overpass Mono"/>
                <a:cs typeface="Overpass Mono"/>
              </a:rPr>
              <a:t>Takes a request and send a response</a:t>
            </a: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b="1">
              <a:solidFill>
                <a:schemeClr val="lt1"/>
              </a:solidFill>
              <a:latin typeface="Overpass Mono"/>
              <a:ea typeface="Overpass Mono"/>
              <a:cs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5" y="3630994"/>
            <a:ext cx="2114700" cy="57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Extends </a:t>
            </a:r>
            <a:r>
              <a:rPr lang="en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MongodbRepository</a:t>
            </a:r>
            <a:endParaRPr lang="en" err="1">
              <a:solidFill>
                <a:schemeClr val="lt1"/>
              </a:solidFill>
              <a:latin typeface="Anaheim"/>
              <a:ea typeface="Anaheim"/>
              <a:cs typeface="Anaheim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 flipH="1">
            <a:off x="6158217" y="1554960"/>
            <a:ext cx="2114700" cy="61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</a:rPr>
              <a:t>Return the review to the database</a:t>
            </a: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Java Classes</a:t>
            </a:r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905502" y="2504465"/>
            <a:ext cx="1968812" cy="68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lt1"/>
                </a:solidFill>
                <a:ea typeface="Overpass Mono"/>
                <a:cs typeface="Overpass Mono"/>
              </a:rPr>
              <a:t>MovieRepository</a:t>
            </a:r>
            <a:r>
              <a:rPr lang="en">
                <a:solidFill>
                  <a:schemeClr val="lt1"/>
                </a:solidFill>
                <a:ea typeface="Overpass Mono"/>
                <a:cs typeface="Overpass Mono"/>
              </a:rPr>
              <a:t>,</a:t>
            </a:r>
          </a:p>
          <a:p>
            <a:pPr algn="ctr"/>
            <a:r>
              <a:rPr lang="en" err="1">
                <a:solidFill>
                  <a:schemeClr val="lt1"/>
                </a:solidFill>
                <a:ea typeface="Overpass Mono"/>
                <a:cs typeface="Overpass Mono"/>
              </a:rPr>
              <a:t>ReviewRepository</a:t>
            </a:r>
            <a:endParaRPr lang="en">
              <a:solidFill>
                <a:schemeClr val="lt1"/>
              </a:solidFill>
              <a:ea typeface="Overpass Mono"/>
              <a:cs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808806" y="2667751"/>
            <a:ext cx="1870843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err="1">
                <a:solidFill>
                  <a:schemeClr val="dk1"/>
                </a:solidFill>
                <a:ea typeface="Overpass Mono"/>
                <a:cs typeface="Overpass Mono"/>
              </a:rPr>
              <a:t>MovieController</a:t>
            </a:r>
            <a:endParaRPr lang="en" sz="1600">
              <a:solidFill>
                <a:schemeClr val="dk1"/>
              </a:solidFill>
              <a:ea typeface="Overpass Mono"/>
              <a:cs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19262" y="2626930"/>
            <a:ext cx="1781035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err="1">
                <a:solidFill>
                  <a:schemeClr val="lt1"/>
                </a:solidFill>
                <a:ea typeface="Overpass Mono"/>
                <a:cs typeface="Overpass Mono"/>
              </a:rPr>
              <a:t>ReviewController</a:t>
            </a: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43439" y="2667751"/>
            <a:ext cx="165857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err="1">
                <a:solidFill>
                  <a:schemeClr val="bg1"/>
                </a:solidFill>
                <a:latin typeface="Overpass Mono"/>
                <a:ea typeface="Overpass Mono"/>
                <a:cs typeface="Overpass Mono"/>
              </a:rPr>
              <a:t>ReviewService</a:t>
            </a:r>
            <a:endParaRPr lang="en" sz="1600">
              <a:solidFill>
                <a:schemeClr val="bg1"/>
              </a:solidFill>
              <a:latin typeface="Overpass Mono"/>
              <a:ea typeface="Overpass Mono"/>
              <a:cs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" name="Google Shape;766;p48">
            <a:extLst>
              <a:ext uri="{FF2B5EF4-FFF2-40B4-BE49-F238E27FC236}">
                <a16:creationId xmlns:a16="http://schemas.microsoft.com/office/drawing/2014/main" id="{C8A1C6D9-9521-5C23-8F02-5A4827D771F8}"/>
              </a:ext>
            </a:extLst>
          </p:cNvPr>
          <p:cNvCxnSpPr>
            <a:cxnSpLocks/>
          </p:cNvCxnSpPr>
          <p:nvPr/>
        </p:nvCxnSpPr>
        <p:spPr>
          <a:xfrm>
            <a:off x="386528" y="2317611"/>
            <a:ext cx="0" cy="228900"/>
          </a:xfrm>
          <a:prstGeom prst="straightConnector1">
            <a:avLst/>
          </a:prstGeom>
          <a:noFill/>
          <a:ln w="28575" cap="flat" cmpd="sng">
            <a:solidFill>
              <a:srgbClr val="4472C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B1488A-0397-B41B-FD34-6FF46075B55A}"/>
              </a:ext>
            </a:extLst>
          </p:cNvPr>
          <p:cNvSpPr txBox="1"/>
          <p:nvPr/>
        </p:nvSpPr>
        <p:spPr>
          <a:xfrm>
            <a:off x="-2042" y="1473653"/>
            <a:ext cx="12450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</a:t>
            </a:r>
            <a:r>
              <a:rPr lang="en-US">
                <a:solidFill>
                  <a:schemeClr val="bg1"/>
                </a:solidFill>
                <a:latin typeface="Overpass Mono"/>
              </a:rPr>
              <a:t>ariables: ID, release date, list of reviews</a:t>
            </a: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802a75-48fb-4299-9ba5-581798fe6c6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B0DDF54A318348A4AB35F3E4CA43EE" ma:contentTypeVersion="6" ma:contentTypeDescription="Create a new document." ma:contentTypeScope="" ma:versionID="81a86e7ef2a4e761940ec771ff328a2d">
  <xsd:schema xmlns:xsd="http://www.w3.org/2001/XMLSchema" xmlns:xs="http://www.w3.org/2001/XMLSchema" xmlns:p="http://schemas.microsoft.com/office/2006/metadata/properties" xmlns:ns3="8c802a75-48fb-4299-9ba5-581798fe6c66" xmlns:ns4="3f7eb428-47a7-480e-b1f6-0d35202c0b1c" targetNamespace="http://schemas.microsoft.com/office/2006/metadata/properties" ma:root="true" ma:fieldsID="c1723ce565f0650f5e701b66525e8558" ns3:_="" ns4:_="">
    <xsd:import namespace="8c802a75-48fb-4299-9ba5-581798fe6c66"/>
    <xsd:import namespace="3f7eb428-47a7-480e-b1f6-0d35202c0b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02a75-48fb-4299-9ba5-581798fe6c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eb428-47a7-480e-b1f6-0d35202c0b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03957-4AFD-4FBD-A155-C7ECBBE610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C9D902-AF54-430A-94E5-82BA047A65B3}">
  <ds:schemaRefs>
    <ds:schemaRef ds:uri="3f7eb428-47a7-480e-b1f6-0d35202c0b1c"/>
    <ds:schemaRef ds:uri="8c802a75-48fb-4299-9ba5-581798fe6c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EA2876-0E10-41E5-BF50-3D1D54A3C2DA}">
  <ds:schemaRefs>
    <ds:schemaRef ds:uri="3f7eb428-47a7-480e-b1f6-0d35202c0b1c"/>
    <ds:schemaRef ds:uri="8c802a75-48fb-4299-9ba5-581798fe6c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252</Words>
  <Application>Microsoft Office PowerPoint</Application>
  <PresentationFormat>On-screen Show (16:9)</PresentationFormat>
  <Paragraphs>75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__Poppins_46bfb2</vt:lpstr>
      <vt:lpstr>Anaheim</vt:lpstr>
      <vt:lpstr>Arial</vt:lpstr>
      <vt:lpstr>Nunito Light</vt:lpstr>
      <vt:lpstr>Overpass Mono</vt:lpstr>
      <vt:lpstr>Raleway SemiBold</vt:lpstr>
      <vt:lpstr>Programming Lesson by Slidesgo</vt:lpstr>
      <vt:lpstr>DS Project</vt:lpstr>
      <vt:lpstr>TABLE OF CONTENTS</vt:lpstr>
      <vt:lpstr>Our Website</vt:lpstr>
      <vt:lpstr>MongoDb                MongoCompass</vt:lpstr>
      <vt:lpstr>PowerPoint Presentation</vt:lpstr>
      <vt:lpstr>Technologies used for Frontend</vt:lpstr>
      <vt:lpstr>NPM Packages used:</vt:lpstr>
      <vt:lpstr>Components</vt:lpstr>
      <vt:lpstr>Java Classes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Project</dc:title>
  <cp:lastModifiedBy>Marie-Josee Tannous</cp:lastModifiedBy>
  <cp:revision>2</cp:revision>
  <dcterms:modified xsi:type="dcterms:W3CDTF">2023-05-05T07:59:09Z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0x01010082B0DDF54A318348A4AB35F3E4CA43EE</vt:lpwstr>
  </property>
</Properties>
</file>