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60" r:id="rId1"/>
  </p:sldMasterIdLst>
  <p:notesMasterIdLst>
    <p:notesMasterId r:id="rId7"/>
  </p:notesMasterIdLst>
  <p:sldIdLst>
    <p:sldId id="646" r:id="rId2"/>
    <p:sldId id="655" r:id="rId3"/>
    <p:sldId id="656" r:id="rId4"/>
    <p:sldId id="657" r:id="rId5"/>
    <p:sldId id="659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D2222"/>
    <a:srgbClr val="3C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59" autoAdjust="0"/>
    <p:restoredTop sz="92686" autoAdjust="0"/>
  </p:normalViewPr>
  <p:slideViewPr>
    <p:cSldViewPr snapToGrid="0">
      <p:cViewPr varScale="1">
        <p:scale>
          <a:sx n="118" d="100"/>
          <a:sy n="118" d="100"/>
        </p:scale>
        <p:origin x="99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charset="0"/>
                <a:cs typeface="Arial" charset="0"/>
              </a:defRPr>
            </a:lvl1pPr>
          </a:lstStyle>
          <a:p>
            <a:fld id="{4AA9FAFC-2319-504C-A7E6-C27BB7BBEBBC}" type="datetimeFigureOut">
              <a:rPr lang="mr-IN"/>
              <a:pPr/>
              <a:t>30-08-2023</a:t>
            </a:fld>
            <a:endParaRPr lang="mr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charset="0"/>
              </a:defRPr>
            </a:lvl1pPr>
          </a:lstStyle>
          <a:p>
            <a:fld id="{8E2C8280-5F62-3D48-BBB9-576BF0EE92F4}" type="slidenum">
              <a:rPr lang="uk-UA"/>
              <a:pPr/>
              <a:t>‹Nr.›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6688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C8280-5F62-3D48-BBB9-576BF0EE92F4}" type="slidenum">
              <a:rPr lang="uk-UA" smtClean="0"/>
              <a:pPr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41482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flipV="1">
            <a:off x="0" y="0"/>
            <a:ext cx="7880158" cy="5143500"/>
          </a:xfrm>
          <a:custGeom>
            <a:avLst/>
            <a:gdLst>
              <a:gd name="connsiteX0" fmla="*/ 0 w 7880158"/>
              <a:gd name="connsiteY0" fmla="*/ 5143500 h 5143500"/>
              <a:gd name="connsiteX1" fmla="*/ 7880158 w 7880158"/>
              <a:gd name="connsiteY1" fmla="*/ 5143500 h 5143500"/>
              <a:gd name="connsiteX2" fmla="*/ 5758883 w 7880158"/>
              <a:gd name="connsiteY2" fmla="*/ 0 h 5143500"/>
              <a:gd name="connsiteX3" fmla="*/ 0 w 7880158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0158" h="5143500">
                <a:moveTo>
                  <a:pt x="0" y="5143500"/>
                </a:moveTo>
                <a:lnTo>
                  <a:pt x="7880158" y="5143500"/>
                </a:lnTo>
                <a:lnTo>
                  <a:pt x="575888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657350"/>
            <a:ext cx="6400800" cy="685800"/>
          </a:xfrm>
        </p:spPr>
        <p:txBody>
          <a:bodyPr anchor="t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slide option B: </a:t>
            </a:r>
            <a:br>
              <a:rPr lang="en-US" dirty="0"/>
            </a:br>
            <a:r>
              <a:rPr lang="en-US" dirty="0"/>
              <a:t>Main title can extend over one or two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647950"/>
            <a:ext cx="6096000" cy="3048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Presenter Name</a:t>
            </a:r>
          </a:p>
        </p:txBody>
      </p:sp>
      <p:sp>
        <p:nvSpPr>
          <p:cNvPr id="39" name="Text Placeholder 3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952750"/>
            <a:ext cx="6096000" cy="2286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Presenter Title | @</a:t>
            </a:r>
            <a:r>
              <a:rPr lang="en-US" dirty="0" err="1"/>
              <a:t>socialmedia</a:t>
            </a:r>
            <a:endParaRPr lang="en-US" dirty="0"/>
          </a:p>
        </p:txBody>
      </p:sp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B14F342B-B8CB-4C49-8FB8-E4E8C09A75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9706"/>
            <a:ext cx="3426643" cy="683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Freeform 4"/>
          <p:cNvSpPr/>
          <p:nvPr userDrawn="1"/>
        </p:nvSpPr>
        <p:spPr>
          <a:xfrm flipV="1">
            <a:off x="0" y="0"/>
            <a:ext cx="7880158" cy="5143500"/>
          </a:xfrm>
          <a:custGeom>
            <a:avLst/>
            <a:gdLst>
              <a:gd name="connsiteX0" fmla="*/ 0 w 7880158"/>
              <a:gd name="connsiteY0" fmla="*/ 5143500 h 5143500"/>
              <a:gd name="connsiteX1" fmla="*/ 7880158 w 7880158"/>
              <a:gd name="connsiteY1" fmla="*/ 5143500 h 5143500"/>
              <a:gd name="connsiteX2" fmla="*/ 5758883 w 7880158"/>
              <a:gd name="connsiteY2" fmla="*/ 0 h 5143500"/>
              <a:gd name="connsiteX3" fmla="*/ 0 w 7880158"/>
              <a:gd name="connsiteY3" fmla="*/ 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80158" h="5143500">
                <a:moveTo>
                  <a:pt x="0" y="5143500"/>
                </a:moveTo>
                <a:lnTo>
                  <a:pt x="7880158" y="5143500"/>
                </a:lnTo>
                <a:lnTo>
                  <a:pt x="575888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0" i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114550"/>
            <a:ext cx="6248400" cy="685800"/>
          </a:xfrm>
        </p:spPr>
        <p:txBody>
          <a:bodyPr vert="horz" lIns="0" tIns="0" rIns="0" bIns="0" rtlCol="0" anchor="t">
            <a:noAutofit/>
          </a:bodyPr>
          <a:lstStyle>
            <a:lvl1pPr>
              <a:def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Section/chapter title slide option B:</a:t>
            </a:r>
            <a:br>
              <a:rPr lang="en-US" dirty="0"/>
            </a:br>
            <a:r>
              <a:rPr lang="en-US" dirty="0"/>
              <a:t>Title can extend over one or two lines</a:t>
            </a:r>
          </a:p>
        </p:txBody>
      </p:sp>
      <p:pic>
        <p:nvPicPr>
          <p:cNvPr id="8" name="Picture 7" descr="A picture containing logo&#10;&#10;Description automatically generated">
            <a:extLst>
              <a:ext uri="{FF2B5EF4-FFF2-40B4-BE49-F238E27FC236}">
                <a16:creationId xmlns:a16="http://schemas.microsoft.com/office/drawing/2014/main" id="{EAF6F001-37B0-4B48-9969-3F5595368B2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509706"/>
            <a:ext cx="3426643" cy="683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and date Title and Content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5994400" cy="4572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23950"/>
            <a:ext cx="8534400" cy="3733800"/>
          </a:xfrm>
        </p:spPr>
        <p:txBody>
          <a:bodyPr/>
          <a:lstStyle>
            <a:lvl1pPr>
              <a:spcBef>
                <a:spcPts val="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742950"/>
            <a:ext cx="8534400" cy="304800"/>
          </a:xfrm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None/>
              <a:tabLst/>
              <a:defRPr sz="16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None/>
              <a:tabLst/>
              <a:defRPr/>
            </a:pPr>
            <a:r>
              <a:rPr lang="en-US" dirty="0"/>
              <a:t>Subtitle if needed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67D38-0D0C-45CD-8741-2AA3B24B2D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842" y="285237"/>
            <a:ext cx="2297358" cy="4582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5039A3-A941-9277-6C9B-E175B4AF2C91}"/>
              </a:ext>
            </a:extLst>
          </p:cNvPr>
          <p:cNvSpPr txBox="1"/>
          <p:nvPr userDrawn="1"/>
        </p:nvSpPr>
        <p:spPr>
          <a:xfrm>
            <a:off x="304800" y="4870503"/>
            <a:ext cx="1672046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2023-05-23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27B01-5804-297B-E8F4-D8C5398AB9A6}"/>
              </a:ext>
            </a:extLst>
          </p:cNvPr>
          <p:cNvSpPr txBox="1"/>
          <p:nvPr userDrawn="1"/>
        </p:nvSpPr>
        <p:spPr>
          <a:xfrm>
            <a:off x="7167154" y="4857750"/>
            <a:ext cx="1672046" cy="1108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90000"/>
              </a:lnSpc>
            </a:pPr>
            <a:fld id="{3F8C3348-C537-4D56-819C-0BEFC8B42172}" type="slidenum">
              <a:rPr lang="en-US" sz="80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‹Nr.›</a:t>
            </a:fld>
            <a:endParaRPr lang="en-US" sz="8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8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23950"/>
            <a:ext cx="4114800" cy="3886200"/>
          </a:xfrm>
        </p:spPr>
        <p:txBody>
          <a:bodyPr/>
          <a:lstStyle>
            <a:lvl1pPr>
              <a:spcBef>
                <a:spcPts val="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23950"/>
            <a:ext cx="4114800" cy="3886200"/>
          </a:xfrm>
        </p:spPr>
        <p:txBody>
          <a:bodyPr/>
          <a:lstStyle>
            <a:lvl1pPr>
              <a:spcBef>
                <a:spcPts val="0"/>
              </a:spcBef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742950"/>
            <a:ext cx="8534400" cy="3048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None/>
              <a:tabLst/>
              <a:defRPr sz="1600" b="1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charset="2"/>
              <a:buNone/>
              <a:tabLst/>
              <a:defRPr/>
            </a:pPr>
            <a:r>
              <a:rPr lang="en-US"/>
              <a:t>Subtitle if needed</a:t>
            </a:r>
          </a:p>
        </p:txBody>
      </p:sp>
    </p:spTree>
    <p:extLst>
      <p:ext uri="{BB962C8B-B14F-4D97-AF65-F5344CB8AC3E}">
        <p14:creationId xmlns:p14="http://schemas.microsoft.com/office/powerpoint/2010/main" val="187233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85750"/>
            <a:ext cx="85344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23950"/>
            <a:ext cx="8534400" cy="38862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308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709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0188" indent="-230188" algn="l" defTabSz="6858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Font typeface="Wingdings" charset="2"/>
        <a:buChar char="§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263" indent="-233363" algn="l" defTabSz="6858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" charset="2"/>
        <a:buChar char="§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28600" algn="l" defTabSz="6858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" charset="2"/>
        <a:buChar char="§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62063" indent="-233363" algn="l" defTabSz="6858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" charset="2"/>
        <a:buChar char="§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00200" indent="-228600" algn="l" defTabSz="6858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Wingdings" charset="2"/>
        <a:buChar char="§"/>
        <a:tabLst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8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xpi.plants-and-bytes.de/1.4%20alpha%201/reference/Graphics/index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ADBA125-C75F-364F-D624-CEE86A8B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in DEXPI 1.4</a:t>
            </a:r>
            <a:br>
              <a:rPr lang="en-US" dirty="0"/>
            </a:br>
            <a:br>
              <a:rPr lang="en-US" dirty="0"/>
            </a:br>
            <a:r>
              <a:rPr lang="en-US" sz="1600" i="1" dirty="0"/>
              <a:t>Manfred </a:t>
            </a:r>
            <a:r>
              <a:rPr lang="en-US" sz="1600" i="1" dirty="0" err="1"/>
              <a:t>Theißen</a:t>
            </a:r>
            <a:r>
              <a:rPr lang="en-US" sz="1600" i="1" dirty="0"/>
              <a:t>, pnb plants &amp; bytes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6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hteck 36">
            <a:extLst>
              <a:ext uri="{FF2B5EF4-FFF2-40B4-BE49-F238E27FC236}">
                <a16:creationId xmlns:a16="http://schemas.microsoft.com/office/drawing/2014/main" id="{F97E3C54-2823-B5F1-1D48-8C75E2B030DA}"/>
              </a:ext>
            </a:extLst>
          </p:cNvPr>
          <p:cNvSpPr/>
          <p:nvPr/>
        </p:nvSpPr>
        <p:spPr>
          <a:xfrm>
            <a:off x="996543" y="1759789"/>
            <a:ext cx="2251494" cy="19668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7CCBEBA-49A0-2ADF-9244-7B979EB5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ACCA202-9D52-A8C5-83A2-FC9E814DA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11B1221E-17CF-B2EF-2537-000A6C821F7A}"/>
              </a:ext>
            </a:extLst>
          </p:cNvPr>
          <p:cNvGrpSpPr/>
          <p:nvPr/>
        </p:nvGrpSpPr>
        <p:grpSpPr>
          <a:xfrm>
            <a:off x="1485374" y="2252802"/>
            <a:ext cx="1253706" cy="1203533"/>
            <a:chOff x="773502" y="1630853"/>
            <a:chExt cx="1253706" cy="1203533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325CF17B-8A8F-1ACA-B1C8-3863B385A04A}"/>
                </a:ext>
              </a:extLst>
            </p:cNvPr>
            <p:cNvSpPr/>
            <p:nvPr/>
          </p:nvSpPr>
          <p:spPr>
            <a:xfrm>
              <a:off x="967219" y="1630853"/>
              <a:ext cx="873940" cy="873940"/>
            </a:xfrm>
            <a:prstGeom prst="ellips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16713B8A-1458-4F9E-7871-5006497D8D72}"/>
                </a:ext>
              </a:extLst>
            </p:cNvPr>
            <p:cNvCxnSpPr>
              <a:cxnSpLocks/>
              <a:stCxn id="6" idx="0"/>
              <a:endCxn id="6" idx="6"/>
            </p:cNvCxnSpPr>
            <p:nvPr/>
          </p:nvCxnSpPr>
          <p:spPr>
            <a:xfrm>
              <a:off x="1404189" y="1630853"/>
              <a:ext cx="436970" cy="436970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EE649889-DB62-CD32-7A11-50AF5A0E07E6}"/>
                </a:ext>
              </a:extLst>
            </p:cNvPr>
            <p:cNvCxnSpPr>
              <a:cxnSpLocks/>
              <a:stCxn id="6" idx="6"/>
              <a:endCxn id="6" idx="4"/>
            </p:cNvCxnSpPr>
            <p:nvPr/>
          </p:nvCxnSpPr>
          <p:spPr>
            <a:xfrm flipH="1">
              <a:off x="1404189" y="2067823"/>
              <a:ext cx="436970" cy="436970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7781757E-463E-5AF4-B22E-52395A630FE6}"/>
                </a:ext>
              </a:extLst>
            </p:cNvPr>
            <p:cNvCxnSpPr>
              <a:cxnSpLocks/>
              <a:stCxn id="6" idx="6"/>
              <a:endCxn id="6" idx="2"/>
            </p:cNvCxnSpPr>
            <p:nvPr/>
          </p:nvCxnSpPr>
          <p:spPr>
            <a:xfrm flipH="1">
              <a:off x="967219" y="2067823"/>
              <a:ext cx="87394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78B7E2F0-F31C-482B-08B1-497DF971C71F}"/>
                </a:ext>
              </a:extLst>
            </p:cNvPr>
            <p:cNvSpPr txBox="1"/>
            <p:nvPr/>
          </p:nvSpPr>
          <p:spPr>
            <a:xfrm>
              <a:off x="967219" y="2612787"/>
              <a:ext cx="873940" cy="2215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P123</a:t>
              </a:r>
            </a:p>
          </p:txBody>
        </p: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C4678AAD-029B-D69B-7EDC-0F63990BE182}"/>
                </a:ext>
              </a:extLst>
            </p:cNvPr>
            <p:cNvCxnSpPr>
              <a:stCxn id="6" idx="6"/>
            </p:cNvCxnSpPr>
            <p:nvPr/>
          </p:nvCxnSpPr>
          <p:spPr>
            <a:xfrm>
              <a:off x="1841159" y="2067823"/>
              <a:ext cx="18604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BFBDD82F-460E-5D8D-4A8C-AC43EF55F3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27208" y="1949569"/>
              <a:ext cx="0" cy="232913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BB692B19-7F10-907F-6AE8-C5BA2549338F}"/>
                </a:ext>
              </a:extLst>
            </p:cNvPr>
            <p:cNvCxnSpPr/>
            <p:nvPr/>
          </p:nvCxnSpPr>
          <p:spPr>
            <a:xfrm>
              <a:off x="781170" y="2074651"/>
              <a:ext cx="18604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28AB4666-2240-8FD3-8EE8-DA193D914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502" y="1951005"/>
              <a:ext cx="0" cy="232913"/>
            </a:xfrm>
            <a:prstGeom prst="line">
              <a:avLst/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4" name="Grafik 33">
            <a:extLst>
              <a:ext uri="{FF2B5EF4-FFF2-40B4-BE49-F238E27FC236}">
                <a16:creationId xmlns:a16="http://schemas.microsoft.com/office/drawing/2014/main" id="{1B84E91B-98DE-7CA8-18CF-BE948CF26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880" y="1504950"/>
            <a:ext cx="4341577" cy="259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60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rafik 67">
            <a:extLst>
              <a:ext uri="{FF2B5EF4-FFF2-40B4-BE49-F238E27FC236}">
                <a16:creationId xmlns:a16="http://schemas.microsoft.com/office/drawing/2014/main" id="{B5E44D7C-0B1A-D4F7-6CAE-9A6E17A54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20" y="1037861"/>
            <a:ext cx="7893170" cy="381988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CF02768-566A-C102-3A17-FEF679DEC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961239-2628-EAF0-2C35-DC45C3259F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2E0FE0B-2487-B04E-778E-3146AE72485F}"/>
              </a:ext>
            </a:extLst>
          </p:cNvPr>
          <p:cNvSpPr/>
          <p:nvPr/>
        </p:nvSpPr>
        <p:spPr>
          <a:xfrm>
            <a:off x="681486" y="1792985"/>
            <a:ext cx="909820" cy="79478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E67E9649-6B00-E94D-07AA-648DCB699B20}"/>
              </a:ext>
            </a:extLst>
          </p:cNvPr>
          <p:cNvSpPr/>
          <p:nvPr/>
        </p:nvSpPr>
        <p:spPr>
          <a:xfrm>
            <a:off x="967293" y="1967467"/>
            <a:ext cx="353156" cy="3531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6288BBB-4765-9AEF-120C-197F9A7C3F1B}"/>
              </a:ext>
            </a:extLst>
          </p:cNvPr>
          <p:cNvCxnSpPr>
            <a:cxnSpLocks/>
            <a:stCxn id="20" idx="0"/>
            <a:endCxn id="20" idx="6"/>
          </p:cNvCxnSpPr>
          <p:nvPr/>
        </p:nvCxnSpPr>
        <p:spPr>
          <a:xfrm>
            <a:off x="1143871" y="1967467"/>
            <a:ext cx="176578" cy="176578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FDB273E3-4AE6-06A4-9E32-A24F66DE6B83}"/>
              </a:ext>
            </a:extLst>
          </p:cNvPr>
          <p:cNvCxnSpPr>
            <a:cxnSpLocks/>
            <a:stCxn id="20" idx="6"/>
            <a:endCxn id="20" idx="4"/>
          </p:cNvCxnSpPr>
          <p:nvPr/>
        </p:nvCxnSpPr>
        <p:spPr>
          <a:xfrm flipH="1">
            <a:off x="1143871" y="2144045"/>
            <a:ext cx="176578" cy="176578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F214004E-3C39-1200-0DBA-59D2EF14D7D9}"/>
              </a:ext>
            </a:extLst>
          </p:cNvPr>
          <p:cNvCxnSpPr>
            <a:cxnSpLocks/>
            <a:stCxn id="20" idx="6"/>
            <a:endCxn id="20" idx="2"/>
          </p:cNvCxnSpPr>
          <p:nvPr/>
        </p:nvCxnSpPr>
        <p:spPr>
          <a:xfrm flipH="1">
            <a:off x="967293" y="2144045"/>
            <a:ext cx="353156" cy="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6BFEFD0C-572C-593B-8D6D-807CADF1583A}"/>
              </a:ext>
            </a:extLst>
          </p:cNvPr>
          <p:cNvSpPr txBox="1"/>
          <p:nvPr/>
        </p:nvSpPr>
        <p:spPr>
          <a:xfrm>
            <a:off x="967293" y="2364263"/>
            <a:ext cx="353156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P123</a:t>
            </a: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8C47021C-55EA-7D1D-1034-4C4096C15BF4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1320449" y="2144045"/>
            <a:ext cx="75182" cy="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3AF2D604-BF47-FD1B-834E-34F55239A211}"/>
              </a:ext>
            </a:extLst>
          </p:cNvPr>
          <p:cNvCxnSpPr>
            <a:cxnSpLocks/>
          </p:cNvCxnSpPr>
          <p:nvPr/>
        </p:nvCxnSpPr>
        <p:spPr>
          <a:xfrm flipV="1">
            <a:off x="1395631" y="2096259"/>
            <a:ext cx="0" cy="94119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A6DC3A3-29D9-241B-D3DF-A570096001C2}"/>
              </a:ext>
            </a:extLst>
          </p:cNvPr>
          <p:cNvCxnSpPr/>
          <p:nvPr/>
        </p:nvCxnSpPr>
        <p:spPr>
          <a:xfrm>
            <a:off x="892112" y="2146804"/>
            <a:ext cx="75182" cy="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6B25C161-B29F-4E50-37CE-62FD16C23767}"/>
              </a:ext>
            </a:extLst>
          </p:cNvPr>
          <p:cNvCxnSpPr>
            <a:cxnSpLocks/>
          </p:cNvCxnSpPr>
          <p:nvPr/>
        </p:nvCxnSpPr>
        <p:spPr>
          <a:xfrm flipV="1">
            <a:off x="889013" y="2096839"/>
            <a:ext cx="0" cy="94119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B31BBBB9-14C4-22A7-FC02-EE6C49BF9611}"/>
              </a:ext>
            </a:extLst>
          </p:cNvPr>
          <p:cNvSpPr/>
          <p:nvPr/>
        </p:nvSpPr>
        <p:spPr>
          <a:xfrm>
            <a:off x="1135847" y="2879059"/>
            <a:ext cx="353156" cy="3531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9734A250-338D-DCFE-8001-97F501E05BA6}"/>
              </a:ext>
            </a:extLst>
          </p:cNvPr>
          <p:cNvCxnSpPr>
            <a:cxnSpLocks/>
            <a:stCxn id="30" idx="0"/>
            <a:endCxn id="30" idx="6"/>
          </p:cNvCxnSpPr>
          <p:nvPr/>
        </p:nvCxnSpPr>
        <p:spPr>
          <a:xfrm>
            <a:off x="1312425" y="2879059"/>
            <a:ext cx="176578" cy="176578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E53E78E6-5A18-40A9-49EC-0515ADC3F9DB}"/>
              </a:ext>
            </a:extLst>
          </p:cNvPr>
          <p:cNvCxnSpPr>
            <a:cxnSpLocks/>
            <a:stCxn id="30" idx="6"/>
            <a:endCxn id="30" idx="4"/>
          </p:cNvCxnSpPr>
          <p:nvPr/>
        </p:nvCxnSpPr>
        <p:spPr>
          <a:xfrm flipH="1">
            <a:off x="1312425" y="3055637"/>
            <a:ext cx="176578" cy="176578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A8EDF17B-C233-6F98-7A44-F5708FC780A9}"/>
              </a:ext>
            </a:extLst>
          </p:cNvPr>
          <p:cNvCxnSpPr>
            <a:cxnSpLocks/>
            <a:stCxn id="30" idx="6"/>
            <a:endCxn id="30" idx="2"/>
          </p:cNvCxnSpPr>
          <p:nvPr/>
        </p:nvCxnSpPr>
        <p:spPr>
          <a:xfrm flipH="1">
            <a:off x="1135847" y="3055637"/>
            <a:ext cx="353156" cy="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A1AD63D9-E37F-2CE2-B0F0-489F9E54615D}"/>
              </a:ext>
            </a:extLst>
          </p:cNvPr>
          <p:cNvSpPr txBox="1"/>
          <p:nvPr/>
        </p:nvSpPr>
        <p:spPr>
          <a:xfrm>
            <a:off x="1135847" y="3275855"/>
            <a:ext cx="353156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P123</a:t>
            </a:r>
          </a:p>
        </p:txBody>
      </p: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FFA31E94-ECDE-4043-AC14-491CAA240372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1489003" y="3055637"/>
            <a:ext cx="75182" cy="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CA4F0D78-4691-5349-4927-7B001B299EDF}"/>
              </a:ext>
            </a:extLst>
          </p:cNvPr>
          <p:cNvCxnSpPr>
            <a:cxnSpLocks/>
          </p:cNvCxnSpPr>
          <p:nvPr/>
        </p:nvCxnSpPr>
        <p:spPr>
          <a:xfrm flipV="1">
            <a:off x="1564185" y="3007851"/>
            <a:ext cx="0" cy="94119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61611FF-17B7-A9B5-03C5-DA69DEE7306A}"/>
              </a:ext>
            </a:extLst>
          </p:cNvPr>
          <p:cNvCxnSpPr/>
          <p:nvPr/>
        </p:nvCxnSpPr>
        <p:spPr>
          <a:xfrm>
            <a:off x="1060666" y="3058396"/>
            <a:ext cx="75182" cy="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D0F83A8A-ED36-B535-B399-963DB30D7B96}"/>
              </a:ext>
            </a:extLst>
          </p:cNvPr>
          <p:cNvCxnSpPr>
            <a:cxnSpLocks/>
          </p:cNvCxnSpPr>
          <p:nvPr/>
        </p:nvCxnSpPr>
        <p:spPr>
          <a:xfrm flipV="1">
            <a:off x="1057567" y="3008431"/>
            <a:ext cx="0" cy="94119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7314D4E8-9771-5D05-3CCB-FCD7EE82BBE5}"/>
              </a:ext>
            </a:extLst>
          </p:cNvPr>
          <p:cNvCxnSpPr/>
          <p:nvPr/>
        </p:nvCxnSpPr>
        <p:spPr>
          <a:xfrm>
            <a:off x="616461" y="4593455"/>
            <a:ext cx="75182" cy="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60AF0AFE-5856-4AC1-1CD7-8D066944C194}"/>
              </a:ext>
            </a:extLst>
          </p:cNvPr>
          <p:cNvCxnSpPr>
            <a:cxnSpLocks/>
          </p:cNvCxnSpPr>
          <p:nvPr/>
        </p:nvCxnSpPr>
        <p:spPr>
          <a:xfrm flipV="1">
            <a:off x="613362" y="4543490"/>
            <a:ext cx="0" cy="94119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389D9CBE-74BE-4801-309C-E01CF15AE4C4}"/>
              </a:ext>
            </a:extLst>
          </p:cNvPr>
          <p:cNvCxnSpPr>
            <a:cxnSpLocks/>
          </p:cNvCxnSpPr>
          <p:nvPr/>
        </p:nvCxnSpPr>
        <p:spPr>
          <a:xfrm>
            <a:off x="2583764" y="4594182"/>
            <a:ext cx="75182" cy="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4F211A35-BD22-67F5-22E8-0B9C72851B92}"/>
              </a:ext>
            </a:extLst>
          </p:cNvPr>
          <p:cNvCxnSpPr>
            <a:cxnSpLocks/>
          </p:cNvCxnSpPr>
          <p:nvPr/>
        </p:nvCxnSpPr>
        <p:spPr>
          <a:xfrm flipV="1">
            <a:off x="2658946" y="4546396"/>
            <a:ext cx="0" cy="94119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BC808EB6-E811-A197-4A37-01A757FD9C00}"/>
              </a:ext>
            </a:extLst>
          </p:cNvPr>
          <p:cNvSpPr/>
          <p:nvPr/>
        </p:nvSpPr>
        <p:spPr>
          <a:xfrm>
            <a:off x="560992" y="1675415"/>
            <a:ext cx="1206343" cy="994880"/>
          </a:xfrm>
          <a:custGeom>
            <a:avLst/>
            <a:gdLst>
              <a:gd name="connsiteX0" fmla="*/ 0 w 1206343"/>
              <a:gd name="connsiteY0" fmla="*/ 0 h 994880"/>
              <a:gd name="connsiteX1" fmla="*/ 390051 w 1206343"/>
              <a:gd name="connsiteY1" fmla="*/ 0 h 994880"/>
              <a:gd name="connsiteX2" fmla="*/ 755975 w 1206343"/>
              <a:gd name="connsiteY2" fmla="*/ 0 h 994880"/>
              <a:gd name="connsiteX3" fmla="*/ 1206343 w 1206343"/>
              <a:gd name="connsiteY3" fmla="*/ 0 h 994880"/>
              <a:gd name="connsiteX4" fmla="*/ 1206343 w 1206343"/>
              <a:gd name="connsiteY4" fmla="*/ 487491 h 994880"/>
              <a:gd name="connsiteX5" fmla="*/ 1206343 w 1206343"/>
              <a:gd name="connsiteY5" fmla="*/ 994880 h 994880"/>
              <a:gd name="connsiteX6" fmla="*/ 828356 w 1206343"/>
              <a:gd name="connsiteY6" fmla="*/ 994880 h 994880"/>
              <a:gd name="connsiteX7" fmla="*/ 450368 w 1206343"/>
              <a:gd name="connsiteY7" fmla="*/ 994880 h 994880"/>
              <a:gd name="connsiteX8" fmla="*/ 0 w 1206343"/>
              <a:gd name="connsiteY8" fmla="*/ 994880 h 994880"/>
              <a:gd name="connsiteX9" fmla="*/ 0 w 1206343"/>
              <a:gd name="connsiteY9" fmla="*/ 527286 h 994880"/>
              <a:gd name="connsiteX10" fmla="*/ 0 w 1206343"/>
              <a:gd name="connsiteY10" fmla="*/ 0 h 994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06343" h="994880" extrusionOk="0">
                <a:moveTo>
                  <a:pt x="0" y="0"/>
                </a:moveTo>
                <a:cubicBezTo>
                  <a:pt x="81848" y="-16981"/>
                  <a:pt x="205608" y="1208"/>
                  <a:pt x="390051" y="0"/>
                </a:cubicBezTo>
                <a:cubicBezTo>
                  <a:pt x="574494" y="-1208"/>
                  <a:pt x="633579" y="43011"/>
                  <a:pt x="755975" y="0"/>
                </a:cubicBezTo>
                <a:cubicBezTo>
                  <a:pt x="878371" y="-43011"/>
                  <a:pt x="1019508" y="14378"/>
                  <a:pt x="1206343" y="0"/>
                </a:cubicBezTo>
                <a:cubicBezTo>
                  <a:pt x="1221832" y="207186"/>
                  <a:pt x="1161467" y="365485"/>
                  <a:pt x="1206343" y="487491"/>
                </a:cubicBezTo>
                <a:cubicBezTo>
                  <a:pt x="1251219" y="609497"/>
                  <a:pt x="1201253" y="785342"/>
                  <a:pt x="1206343" y="994880"/>
                </a:cubicBezTo>
                <a:cubicBezTo>
                  <a:pt x="1045102" y="1021540"/>
                  <a:pt x="916704" y="959172"/>
                  <a:pt x="828356" y="994880"/>
                </a:cubicBezTo>
                <a:cubicBezTo>
                  <a:pt x="740008" y="1030588"/>
                  <a:pt x="555478" y="968556"/>
                  <a:pt x="450368" y="994880"/>
                </a:cubicBezTo>
                <a:cubicBezTo>
                  <a:pt x="345258" y="1021204"/>
                  <a:pt x="140731" y="992587"/>
                  <a:pt x="0" y="994880"/>
                </a:cubicBezTo>
                <a:cubicBezTo>
                  <a:pt x="-13359" y="826615"/>
                  <a:pt x="33065" y="624874"/>
                  <a:pt x="0" y="527286"/>
                </a:cubicBezTo>
                <a:cubicBezTo>
                  <a:pt x="-33065" y="429698"/>
                  <a:pt x="33311" y="241102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DB73-F0AB-8920-0761-D368D550542C}"/>
              </a:ext>
            </a:extLst>
          </p:cNvPr>
          <p:cNvSpPr/>
          <p:nvPr/>
        </p:nvSpPr>
        <p:spPr>
          <a:xfrm>
            <a:off x="857515" y="2787865"/>
            <a:ext cx="909820" cy="737411"/>
          </a:xfrm>
          <a:custGeom>
            <a:avLst/>
            <a:gdLst>
              <a:gd name="connsiteX0" fmla="*/ 0 w 909820"/>
              <a:gd name="connsiteY0" fmla="*/ 0 h 737411"/>
              <a:gd name="connsiteX1" fmla="*/ 445812 w 909820"/>
              <a:gd name="connsiteY1" fmla="*/ 0 h 737411"/>
              <a:gd name="connsiteX2" fmla="*/ 909820 w 909820"/>
              <a:gd name="connsiteY2" fmla="*/ 0 h 737411"/>
              <a:gd name="connsiteX3" fmla="*/ 909820 w 909820"/>
              <a:gd name="connsiteY3" fmla="*/ 383454 h 737411"/>
              <a:gd name="connsiteX4" fmla="*/ 909820 w 909820"/>
              <a:gd name="connsiteY4" fmla="*/ 737411 h 737411"/>
              <a:gd name="connsiteX5" fmla="*/ 473106 w 909820"/>
              <a:gd name="connsiteY5" fmla="*/ 737411 h 737411"/>
              <a:gd name="connsiteX6" fmla="*/ 0 w 909820"/>
              <a:gd name="connsiteY6" fmla="*/ 737411 h 737411"/>
              <a:gd name="connsiteX7" fmla="*/ 0 w 909820"/>
              <a:gd name="connsiteY7" fmla="*/ 383454 h 737411"/>
              <a:gd name="connsiteX8" fmla="*/ 0 w 909820"/>
              <a:gd name="connsiteY8" fmla="*/ 0 h 7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20" h="737411" extrusionOk="0">
                <a:moveTo>
                  <a:pt x="0" y="0"/>
                </a:moveTo>
                <a:cubicBezTo>
                  <a:pt x="134434" y="-14044"/>
                  <a:pt x="259258" y="26123"/>
                  <a:pt x="445812" y="0"/>
                </a:cubicBezTo>
                <a:cubicBezTo>
                  <a:pt x="632366" y="-26123"/>
                  <a:pt x="698379" y="20066"/>
                  <a:pt x="909820" y="0"/>
                </a:cubicBezTo>
                <a:cubicBezTo>
                  <a:pt x="943748" y="107108"/>
                  <a:pt x="878595" y="233445"/>
                  <a:pt x="909820" y="383454"/>
                </a:cubicBezTo>
                <a:cubicBezTo>
                  <a:pt x="941045" y="533463"/>
                  <a:pt x="882303" y="572564"/>
                  <a:pt x="909820" y="737411"/>
                </a:cubicBezTo>
                <a:cubicBezTo>
                  <a:pt x="799234" y="783374"/>
                  <a:pt x="670916" y="713274"/>
                  <a:pt x="473106" y="737411"/>
                </a:cubicBezTo>
                <a:cubicBezTo>
                  <a:pt x="275296" y="761548"/>
                  <a:pt x="110590" y="685808"/>
                  <a:pt x="0" y="737411"/>
                </a:cubicBezTo>
                <a:cubicBezTo>
                  <a:pt x="-21870" y="660412"/>
                  <a:pt x="28389" y="473070"/>
                  <a:pt x="0" y="383454"/>
                </a:cubicBezTo>
                <a:cubicBezTo>
                  <a:pt x="-28389" y="293838"/>
                  <a:pt x="36746" y="184015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1B2DA7F1-758B-8FFD-D71D-C20FA8ACE560}"/>
              </a:ext>
            </a:extLst>
          </p:cNvPr>
          <p:cNvSpPr/>
          <p:nvPr/>
        </p:nvSpPr>
        <p:spPr>
          <a:xfrm>
            <a:off x="512111" y="4467576"/>
            <a:ext cx="272890" cy="286158"/>
          </a:xfrm>
          <a:custGeom>
            <a:avLst/>
            <a:gdLst>
              <a:gd name="connsiteX0" fmla="*/ 0 w 272890"/>
              <a:gd name="connsiteY0" fmla="*/ 0 h 286158"/>
              <a:gd name="connsiteX1" fmla="*/ 272890 w 272890"/>
              <a:gd name="connsiteY1" fmla="*/ 0 h 286158"/>
              <a:gd name="connsiteX2" fmla="*/ 272890 w 272890"/>
              <a:gd name="connsiteY2" fmla="*/ 286158 h 286158"/>
              <a:gd name="connsiteX3" fmla="*/ 0 w 272890"/>
              <a:gd name="connsiteY3" fmla="*/ 286158 h 286158"/>
              <a:gd name="connsiteX4" fmla="*/ 0 w 272890"/>
              <a:gd name="connsiteY4" fmla="*/ 0 h 28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90" h="286158" extrusionOk="0">
                <a:moveTo>
                  <a:pt x="0" y="0"/>
                </a:moveTo>
                <a:cubicBezTo>
                  <a:pt x="134903" y="-9048"/>
                  <a:pt x="197701" y="6862"/>
                  <a:pt x="272890" y="0"/>
                </a:cubicBezTo>
                <a:cubicBezTo>
                  <a:pt x="279687" y="63181"/>
                  <a:pt x="250971" y="183526"/>
                  <a:pt x="272890" y="286158"/>
                </a:cubicBezTo>
                <a:cubicBezTo>
                  <a:pt x="143256" y="288363"/>
                  <a:pt x="89472" y="263078"/>
                  <a:pt x="0" y="286158"/>
                </a:cubicBezTo>
                <a:cubicBezTo>
                  <a:pt x="-28560" y="152041"/>
                  <a:pt x="21495" y="132385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21B04E-FDB7-67E0-CF9F-224C0F6BF783}"/>
              </a:ext>
            </a:extLst>
          </p:cNvPr>
          <p:cNvSpPr/>
          <p:nvPr/>
        </p:nvSpPr>
        <p:spPr>
          <a:xfrm>
            <a:off x="2484910" y="4450376"/>
            <a:ext cx="272890" cy="286158"/>
          </a:xfrm>
          <a:custGeom>
            <a:avLst/>
            <a:gdLst>
              <a:gd name="connsiteX0" fmla="*/ 0 w 272890"/>
              <a:gd name="connsiteY0" fmla="*/ 0 h 286158"/>
              <a:gd name="connsiteX1" fmla="*/ 272890 w 272890"/>
              <a:gd name="connsiteY1" fmla="*/ 0 h 286158"/>
              <a:gd name="connsiteX2" fmla="*/ 272890 w 272890"/>
              <a:gd name="connsiteY2" fmla="*/ 286158 h 286158"/>
              <a:gd name="connsiteX3" fmla="*/ 0 w 272890"/>
              <a:gd name="connsiteY3" fmla="*/ 286158 h 286158"/>
              <a:gd name="connsiteX4" fmla="*/ 0 w 272890"/>
              <a:gd name="connsiteY4" fmla="*/ 0 h 28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90" h="286158" extrusionOk="0">
                <a:moveTo>
                  <a:pt x="0" y="0"/>
                </a:moveTo>
                <a:cubicBezTo>
                  <a:pt x="134903" y="-9048"/>
                  <a:pt x="197701" y="6862"/>
                  <a:pt x="272890" y="0"/>
                </a:cubicBezTo>
                <a:cubicBezTo>
                  <a:pt x="279687" y="63181"/>
                  <a:pt x="250971" y="183526"/>
                  <a:pt x="272890" y="286158"/>
                </a:cubicBezTo>
                <a:cubicBezTo>
                  <a:pt x="143256" y="288363"/>
                  <a:pt x="89472" y="263078"/>
                  <a:pt x="0" y="286158"/>
                </a:cubicBezTo>
                <a:cubicBezTo>
                  <a:pt x="-28560" y="152041"/>
                  <a:pt x="21495" y="132385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86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48DED7D-F5DB-25B6-9DE6-CEC4B3086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30" y="2104277"/>
            <a:ext cx="8350370" cy="2343859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09C6DAAC-B8B0-8E76-8ECA-426ADFC22E65}"/>
              </a:ext>
            </a:extLst>
          </p:cNvPr>
          <p:cNvSpPr/>
          <p:nvPr/>
        </p:nvSpPr>
        <p:spPr>
          <a:xfrm>
            <a:off x="3957036" y="1537010"/>
            <a:ext cx="909820" cy="737411"/>
          </a:xfrm>
          <a:custGeom>
            <a:avLst/>
            <a:gdLst>
              <a:gd name="connsiteX0" fmla="*/ 0 w 909820"/>
              <a:gd name="connsiteY0" fmla="*/ 0 h 737411"/>
              <a:gd name="connsiteX1" fmla="*/ 473106 w 909820"/>
              <a:gd name="connsiteY1" fmla="*/ 0 h 737411"/>
              <a:gd name="connsiteX2" fmla="*/ 909820 w 909820"/>
              <a:gd name="connsiteY2" fmla="*/ 0 h 737411"/>
              <a:gd name="connsiteX3" fmla="*/ 909820 w 909820"/>
              <a:gd name="connsiteY3" fmla="*/ 346583 h 737411"/>
              <a:gd name="connsiteX4" fmla="*/ 909820 w 909820"/>
              <a:gd name="connsiteY4" fmla="*/ 737411 h 737411"/>
              <a:gd name="connsiteX5" fmla="*/ 473106 w 909820"/>
              <a:gd name="connsiteY5" fmla="*/ 737411 h 737411"/>
              <a:gd name="connsiteX6" fmla="*/ 0 w 909820"/>
              <a:gd name="connsiteY6" fmla="*/ 737411 h 737411"/>
              <a:gd name="connsiteX7" fmla="*/ 0 w 909820"/>
              <a:gd name="connsiteY7" fmla="*/ 376080 h 737411"/>
              <a:gd name="connsiteX8" fmla="*/ 0 w 909820"/>
              <a:gd name="connsiteY8" fmla="*/ 0 h 7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20" h="737411" fill="none" extrusionOk="0">
                <a:moveTo>
                  <a:pt x="0" y="0"/>
                </a:moveTo>
                <a:cubicBezTo>
                  <a:pt x="188408" y="-28057"/>
                  <a:pt x="339377" y="12152"/>
                  <a:pt x="473106" y="0"/>
                </a:cubicBezTo>
                <a:cubicBezTo>
                  <a:pt x="606835" y="-12152"/>
                  <a:pt x="808453" y="9163"/>
                  <a:pt x="909820" y="0"/>
                </a:cubicBezTo>
                <a:cubicBezTo>
                  <a:pt x="950935" y="114454"/>
                  <a:pt x="881524" y="216634"/>
                  <a:pt x="909820" y="346583"/>
                </a:cubicBezTo>
                <a:cubicBezTo>
                  <a:pt x="938116" y="476532"/>
                  <a:pt x="895587" y="578150"/>
                  <a:pt x="909820" y="737411"/>
                </a:cubicBezTo>
                <a:cubicBezTo>
                  <a:pt x="709095" y="769178"/>
                  <a:pt x="609989" y="714016"/>
                  <a:pt x="473106" y="737411"/>
                </a:cubicBezTo>
                <a:cubicBezTo>
                  <a:pt x="336223" y="760806"/>
                  <a:pt x="132358" y="720507"/>
                  <a:pt x="0" y="737411"/>
                </a:cubicBezTo>
                <a:cubicBezTo>
                  <a:pt x="-7168" y="662711"/>
                  <a:pt x="38479" y="540597"/>
                  <a:pt x="0" y="376080"/>
                </a:cubicBezTo>
                <a:cubicBezTo>
                  <a:pt x="-38479" y="211563"/>
                  <a:pt x="21985" y="135442"/>
                  <a:pt x="0" y="0"/>
                </a:cubicBezTo>
                <a:close/>
              </a:path>
              <a:path w="909820" h="737411" stroke="0" extrusionOk="0">
                <a:moveTo>
                  <a:pt x="0" y="0"/>
                </a:moveTo>
                <a:cubicBezTo>
                  <a:pt x="134434" y="-14044"/>
                  <a:pt x="259258" y="26123"/>
                  <a:pt x="445812" y="0"/>
                </a:cubicBezTo>
                <a:cubicBezTo>
                  <a:pt x="632366" y="-26123"/>
                  <a:pt x="698379" y="20066"/>
                  <a:pt x="909820" y="0"/>
                </a:cubicBezTo>
                <a:cubicBezTo>
                  <a:pt x="943748" y="107108"/>
                  <a:pt x="878595" y="233445"/>
                  <a:pt x="909820" y="383454"/>
                </a:cubicBezTo>
                <a:cubicBezTo>
                  <a:pt x="941045" y="533463"/>
                  <a:pt x="882303" y="572564"/>
                  <a:pt x="909820" y="737411"/>
                </a:cubicBezTo>
                <a:cubicBezTo>
                  <a:pt x="799234" y="783374"/>
                  <a:pt x="670916" y="713274"/>
                  <a:pt x="473106" y="737411"/>
                </a:cubicBezTo>
                <a:cubicBezTo>
                  <a:pt x="275296" y="761548"/>
                  <a:pt x="110590" y="685808"/>
                  <a:pt x="0" y="737411"/>
                </a:cubicBezTo>
                <a:cubicBezTo>
                  <a:pt x="-21870" y="660412"/>
                  <a:pt x="28389" y="473070"/>
                  <a:pt x="0" y="383454"/>
                </a:cubicBezTo>
                <a:cubicBezTo>
                  <a:pt x="-28389" y="293838"/>
                  <a:pt x="36746" y="184015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6D5E999D-0261-EC5D-BB4F-D1B8DA0FA3B1}"/>
              </a:ext>
            </a:extLst>
          </p:cNvPr>
          <p:cNvSpPr/>
          <p:nvPr/>
        </p:nvSpPr>
        <p:spPr>
          <a:xfrm>
            <a:off x="2764217" y="2375910"/>
            <a:ext cx="483080" cy="530053"/>
          </a:xfrm>
          <a:custGeom>
            <a:avLst/>
            <a:gdLst>
              <a:gd name="connsiteX0" fmla="*/ 0 w 483080"/>
              <a:gd name="connsiteY0" fmla="*/ 0 h 530053"/>
              <a:gd name="connsiteX1" fmla="*/ 483080 w 483080"/>
              <a:gd name="connsiteY1" fmla="*/ 0 h 530053"/>
              <a:gd name="connsiteX2" fmla="*/ 483080 w 483080"/>
              <a:gd name="connsiteY2" fmla="*/ 530053 h 530053"/>
              <a:gd name="connsiteX3" fmla="*/ 0 w 483080"/>
              <a:gd name="connsiteY3" fmla="*/ 530053 h 530053"/>
              <a:gd name="connsiteX4" fmla="*/ 0 w 483080"/>
              <a:gd name="connsiteY4" fmla="*/ 0 h 530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080" h="530053" fill="none" extrusionOk="0">
                <a:moveTo>
                  <a:pt x="0" y="0"/>
                </a:moveTo>
                <a:cubicBezTo>
                  <a:pt x="236352" y="-13365"/>
                  <a:pt x="347794" y="9947"/>
                  <a:pt x="483080" y="0"/>
                </a:cubicBezTo>
                <a:cubicBezTo>
                  <a:pt x="507879" y="190022"/>
                  <a:pt x="482559" y="352748"/>
                  <a:pt x="483080" y="530053"/>
                </a:cubicBezTo>
                <a:cubicBezTo>
                  <a:pt x="310798" y="537492"/>
                  <a:pt x="234587" y="496043"/>
                  <a:pt x="0" y="530053"/>
                </a:cubicBezTo>
                <a:cubicBezTo>
                  <a:pt x="-62215" y="393838"/>
                  <a:pt x="35352" y="126282"/>
                  <a:pt x="0" y="0"/>
                </a:cubicBezTo>
                <a:close/>
              </a:path>
              <a:path w="483080" h="530053" stroke="0" extrusionOk="0">
                <a:moveTo>
                  <a:pt x="0" y="0"/>
                </a:moveTo>
                <a:cubicBezTo>
                  <a:pt x="185936" y="-51248"/>
                  <a:pt x="355002" y="40029"/>
                  <a:pt x="483080" y="0"/>
                </a:cubicBezTo>
                <a:cubicBezTo>
                  <a:pt x="529013" y="118374"/>
                  <a:pt x="454733" y="382837"/>
                  <a:pt x="483080" y="530053"/>
                </a:cubicBezTo>
                <a:cubicBezTo>
                  <a:pt x="296418" y="580135"/>
                  <a:pt x="131252" y="501019"/>
                  <a:pt x="0" y="530053"/>
                </a:cubicBezTo>
                <a:cubicBezTo>
                  <a:pt x="-16786" y="382705"/>
                  <a:pt x="8866" y="156796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47DDF23-6344-9A89-4F51-8EBC8A08B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0B092E-FE64-8922-981E-DE35AB9FA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4ACEFDE-3965-8D18-07DF-7FC669FC6956}"/>
              </a:ext>
            </a:extLst>
          </p:cNvPr>
          <p:cNvSpPr/>
          <p:nvPr/>
        </p:nvSpPr>
        <p:spPr>
          <a:xfrm>
            <a:off x="4235368" y="1628204"/>
            <a:ext cx="353156" cy="3531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83A0A3B-0DE8-FF3C-AF19-EE3AC63BAF9B}"/>
              </a:ext>
            </a:extLst>
          </p:cNvPr>
          <p:cNvCxnSpPr>
            <a:cxnSpLocks/>
            <a:stCxn id="7" idx="0"/>
            <a:endCxn id="7" idx="6"/>
          </p:cNvCxnSpPr>
          <p:nvPr/>
        </p:nvCxnSpPr>
        <p:spPr>
          <a:xfrm>
            <a:off x="4411946" y="1628204"/>
            <a:ext cx="176578" cy="176578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B6CB4A18-8291-034C-39F1-CFBD89D8649E}"/>
              </a:ext>
            </a:extLst>
          </p:cNvPr>
          <p:cNvCxnSpPr>
            <a:cxnSpLocks/>
            <a:stCxn id="7" idx="6"/>
            <a:endCxn id="7" idx="4"/>
          </p:cNvCxnSpPr>
          <p:nvPr/>
        </p:nvCxnSpPr>
        <p:spPr>
          <a:xfrm flipH="1">
            <a:off x="4411946" y="1804782"/>
            <a:ext cx="176578" cy="176578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CCA7335-E535-0D28-6714-06EFD5EB2AE7}"/>
              </a:ext>
            </a:extLst>
          </p:cNvPr>
          <p:cNvCxnSpPr>
            <a:cxnSpLocks/>
            <a:stCxn id="7" idx="6"/>
            <a:endCxn id="7" idx="2"/>
          </p:cNvCxnSpPr>
          <p:nvPr/>
        </p:nvCxnSpPr>
        <p:spPr>
          <a:xfrm flipH="1">
            <a:off x="4235368" y="1804782"/>
            <a:ext cx="353156" cy="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FF32A035-4B97-F8AB-B27E-CE1F2AA6AEF8}"/>
              </a:ext>
            </a:extLst>
          </p:cNvPr>
          <p:cNvSpPr txBox="1"/>
          <p:nvPr/>
        </p:nvSpPr>
        <p:spPr>
          <a:xfrm>
            <a:off x="4235368" y="2025000"/>
            <a:ext cx="353156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P123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BF3F422-54C8-1412-7C0D-F295F1B5FFA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588524" y="1804782"/>
            <a:ext cx="75182" cy="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94F78A7A-3368-0FA1-9278-A0A6EB1DE0DC}"/>
              </a:ext>
            </a:extLst>
          </p:cNvPr>
          <p:cNvCxnSpPr>
            <a:cxnSpLocks/>
          </p:cNvCxnSpPr>
          <p:nvPr/>
        </p:nvCxnSpPr>
        <p:spPr>
          <a:xfrm flipV="1">
            <a:off x="4663706" y="1756996"/>
            <a:ext cx="0" cy="94119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604365B-2CEB-E356-73EB-AE8E9588FF18}"/>
              </a:ext>
            </a:extLst>
          </p:cNvPr>
          <p:cNvCxnSpPr/>
          <p:nvPr/>
        </p:nvCxnSpPr>
        <p:spPr>
          <a:xfrm>
            <a:off x="4160187" y="1807541"/>
            <a:ext cx="75182" cy="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624150E-E228-1737-BD03-CD643A71BEB5}"/>
              </a:ext>
            </a:extLst>
          </p:cNvPr>
          <p:cNvCxnSpPr>
            <a:cxnSpLocks/>
          </p:cNvCxnSpPr>
          <p:nvPr/>
        </p:nvCxnSpPr>
        <p:spPr>
          <a:xfrm flipV="1">
            <a:off x="4157088" y="1757576"/>
            <a:ext cx="0" cy="94119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57EF3B6B-34D9-4E35-EB20-3A51942F2D4A}"/>
              </a:ext>
            </a:extLst>
          </p:cNvPr>
          <p:cNvCxnSpPr/>
          <p:nvPr/>
        </p:nvCxnSpPr>
        <p:spPr>
          <a:xfrm>
            <a:off x="6403550" y="3247735"/>
            <a:ext cx="75182" cy="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89E9DEAB-51D0-7530-BE0A-568E7C5DDB38}"/>
              </a:ext>
            </a:extLst>
          </p:cNvPr>
          <p:cNvCxnSpPr>
            <a:cxnSpLocks/>
          </p:cNvCxnSpPr>
          <p:nvPr/>
        </p:nvCxnSpPr>
        <p:spPr>
          <a:xfrm flipV="1">
            <a:off x="6400451" y="3197770"/>
            <a:ext cx="0" cy="94119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55880CA5-1226-1208-EB55-FCA506D422B9}"/>
              </a:ext>
            </a:extLst>
          </p:cNvPr>
          <p:cNvSpPr/>
          <p:nvPr/>
        </p:nvSpPr>
        <p:spPr>
          <a:xfrm>
            <a:off x="6299200" y="3121856"/>
            <a:ext cx="272890" cy="286158"/>
          </a:xfrm>
          <a:custGeom>
            <a:avLst/>
            <a:gdLst>
              <a:gd name="connsiteX0" fmla="*/ 0 w 272890"/>
              <a:gd name="connsiteY0" fmla="*/ 0 h 286158"/>
              <a:gd name="connsiteX1" fmla="*/ 272890 w 272890"/>
              <a:gd name="connsiteY1" fmla="*/ 0 h 286158"/>
              <a:gd name="connsiteX2" fmla="*/ 272890 w 272890"/>
              <a:gd name="connsiteY2" fmla="*/ 286158 h 286158"/>
              <a:gd name="connsiteX3" fmla="*/ 0 w 272890"/>
              <a:gd name="connsiteY3" fmla="*/ 286158 h 286158"/>
              <a:gd name="connsiteX4" fmla="*/ 0 w 272890"/>
              <a:gd name="connsiteY4" fmla="*/ 0 h 28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90" h="286158" extrusionOk="0">
                <a:moveTo>
                  <a:pt x="0" y="0"/>
                </a:moveTo>
                <a:cubicBezTo>
                  <a:pt x="134903" y="-9048"/>
                  <a:pt x="197701" y="6862"/>
                  <a:pt x="272890" y="0"/>
                </a:cubicBezTo>
                <a:cubicBezTo>
                  <a:pt x="279687" y="63181"/>
                  <a:pt x="250971" y="183526"/>
                  <a:pt x="272890" y="286158"/>
                </a:cubicBezTo>
                <a:cubicBezTo>
                  <a:pt x="143256" y="288363"/>
                  <a:pt x="89472" y="263078"/>
                  <a:pt x="0" y="286158"/>
                </a:cubicBezTo>
                <a:cubicBezTo>
                  <a:pt x="-28560" y="152041"/>
                  <a:pt x="21495" y="132385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F06E8DDB-25A4-5365-B7EF-A30FDA6A1519}"/>
              </a:ext>
            </a:extLst>
          </p:cNvPr>
          <p:cNvCxnSpPr>
            <a:cxnSpLocks/>
          </p:cNvCxnSpPr>
          <p:nvPr/>
        </p:nvCxnSpPr>
        <p:spPr>
          <a:xfrm>
            <a:off x="7914889" y="3292616"/>
            <a:ext cx="75182" cy="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82E76FBA-9F0C-81D1-54F9-131D3D9CBC2F}"/>
              </a:ext>
            </a:extLst>
          </p:cNvPr>
          <p:cNvCxnSpPr>
            <a:cxnSpLocks/>
          </p:cNvCxnSpPr>
          <p:nvPr/>
        </p:nvCxnSpPr>
        <p:spPr>
          <a:xfrm flipV="1">
            <a:off x="7990071" y="3244830"/>
            <a:ext cx="0" cy="94119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097C20AE-4AAF-8292-5B27-092A7FBAD554}"/>
              </a:ext>
            </a:extLst>
          </p:cNvPr>
          <p:cNvSpPr/>
          <p:nvPr/>
        </p:nvSpPr>
        <p:spPr>
          <a:xfrm>
            <a:off x="7816035" y="3148810"/>
            <a:ext cx="272890" cy="286158"/>
          </a:xfrm>
          <a:custGeom>
            <a:avLst/>
            <a:gdLst>
              <a:gd name="connsiteX0" fmla="*/ 0 w 272890"/>
              <a:gd name="connsiteY0" fmla="*/ 0 h 286158"/>
              <a:gd name="connsiteX1" fmla="*/ 272890 w 272890"/>
              <a:gd name="connsiteY1" fmla="*/ 0 h 286158"/>
              <a:gd name="connsiteX2" fmla="*/ 272890 w 272890"/>
              <a:gd name="connsiteY2" fmla="*/ 286158 h 286158"/>
              <a:gd name="connsiteX3" fmla="*/ 0 w 272890"/>
              <a:gd name="connsiteY3" fmla="*/ 286158 h 286158"/>
              <a:gd name="connsiteX4" fmla="*/ 0 w 272890"/>
              <a:gd name="connsiteY4" fmla="*/ 0 h 286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890" h="286158" extrusionOk="0">
                <a:moveTo>
                  <a:pt x="0" y="0"/>
                </a:moveTo>
                <a:cubicBezTo>
                  <a:pt x="134903" y="-9048"/>
                  <a:pt x="197701" y="6862"/>
                  <a:pt x="272890" y="0"/>
                </a:cubicBezTo>
                <a:cubicBezTo>
                  <a:pt x="279687" y="63181"/>
                  <a:pt x="250971" y="183526"/>
                  <a:pt x="272890" y="286158"/>
                </a:cubicBezTo>
                <a:cubicBezTo>
                  <a:pt x="143256" y="288363"/>
                  <a:pt x="89472" y="263078"/>
                  <a:pt x="0" y="286158"/>
                </a:cubicBezTo>
                <a:cubicBezTo>
                  <a:pt x="-28560" y="152041"/>
                  <a:pt x="21495" y="132385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D77646F-1ADC-2A51-CD52-440D078D789D}"/>
              </a:ext>
            </a:extLst>
          </p:cNvPr>
          <p:cNvSpPr txBox="1"/>
          <p:nvPr/>
        </p:nvSpPr>
        <p:spPr>
          <a:xfrm>
            <a:off x="4411946" y="3497996"/>
            <a:ext cx="353156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P123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7EAF485-8A9B-83EC-9F1D-A4DF9563156D}"/>
              </a:ext>
            </a:extLst>
          </p:cNvPr>
          <p:cNvSpPr/>
          <p:nvPr/>
        </p:nvSpPr>
        <p:spPr>
          <a:xfrm>
            <a:off x="4386067" y="3463492"/>
            <a:ext cx="423624" cy="205968"/>
          </a:xfrm>
          <a:custGeom>
            <a:avLst/>
            <a:gdLst>
              <a:gd name="connsiteX0" fmla="*/ 0 w 423624"/>
              <a:gd name="connsiteY0" fmla="*/ 0 h 205968"/>
              <a:gd name="connsiteX1" fmla="*/ 423624 w 423624"/>
              <a:gd name="connsiteY1" fmla="*/ 0 h 205968"/>
              <a:gd name="connsiteX2" fmla="*/ 423624 w 423624"/>
              <a:gd name="connsiteY2" fmla="*/ 205968 h 205968"/>
              <a:gd name="connsiteX3" fmla="*/ 0 w 423624"/>
              <a:gd name="connsiteY3" fmla="*/ 205968 h 205968"/>
              <a:gd name="connsiteX4" fmla="*/ 0 w 423624"/>
              <a:gd name="connsiteY4" fmla="*/ 0 h 20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624" h="205968" extrusionOk="0">
                <a:moveTo>
                  <a:pt x="0" y="0"/>
                </a:moveTo>
                <a:cubicBezTo>
                  <a:pt x="208510" y="-19142"/>
                  <a:pt x="216685" y="24867"/>
                  <a:pt x="423624" y="0"/>
                </a:cubicBezTo>
                <a:cubicBezTo>
                  <a:pt x="435235" y="48425"/>
                  <a:pt x="404729" y="133117"/>
                  <a:pt x="423624" y="205968"/>
                </a:cubicBezTo>
                <a:cubicBezTo>
                  <a:pt x="285487" y="252483"/>
                  <a:pt x="197408" y="200122"/>
                  <a:pt x="0" y="205968"/>
                </a:cubicBezTo>
                <a:cubicBezTo>
                  <a:pt x="-10836" y="119136"/>
                  <a:pt x="187" y="4610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A4AC2689-9742-9CC3-14C1-69AF45D1B5C8}"/>
              </a:ext>
            </a:extLst>
          </p:cNvPr>
          <p:cNvSpPr txBox="1"/>
          <p:nvPr/>
        </p:nvSpPr>
        <p:spPr>
          <a:xfrm>
            <a:off x="4386067" y="3026306"/>
            <a:ext cx="353156" cy="1523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P123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A63E9C99-A6A3-CDA0-6D0C-F94AA5FF1549}"/>
              </a:ext>
            </a:extLst>
          </p:cNvPr>
          <p:cNvSpPr/>
          <p:nvPr/>
        </p:nvSpPr>
        <p:spPr>
          <a:xfrm>
            <a:off x="4360188" y="2991802"/>
            <a:ext cx="423624" cy="205968"/>
          </a:xfrm>
          <a:custGeom>
            <a:avLst/>
            <a:gdLst>
              <a:gd name="connsiteX0" fmla="*/ 0 w 423624"/>
              <a:gd name="connsiteY0" fmla="*/ 0 h 205968"/>
              <a:gd name="connsiteX1" fmla="*/ 423624 w 423624"/>
              <a:gd name="connsiteY1" fmla="*/ 0 h 205968"/>
              <a:gd name="connsiteX2" fmla="*/ 423624 w 423624"/>
              <a:gd name="connsiteY2" fmla="*/ 205968 h 205968"/>
              <a:gd name="connsiteX3" fmla="*/ 0 w 423624"/>
              <a:gd name="connsiteY3" fmla="*/ 205968 h 205968"/>
              <a:gd name="connsiteX4" fmla="*/ 0 w 423624"/>
              <a:gd name="connsiteY4" fmla="*/ 0 h 205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624" h="205968" extrusionOk="0">
                <a:moveTo>
                  <a:pt x="0" y="0"/>
                </a:moveTo>
                <a:cubicBezTo>
                  <a:pt x="208510" y="-19142"/>
                  <a:pt x="216685" y="24867"/>
                  <a:pt x="423624" y="0"/>
                </a:cubicBezTo>
                <a:cubicBezTo>
                  <a:pt x="435235" y="48425"/>
                  <a:pt x="404729" y="133117"/>
                  <a:pt x="423624" y="205968"/>
                </a:cubicBezTo>
                <a:cubicBezTo>
                  <a:pt x="285487" y="252483"/>
                  <a:pt x="197408" y="200122"/>
                  <a:pt x="0" y="205968"/>
                </a:cubicBezTo>
                <a:cubicBezTo>
                  <a:pt x="-10836" y="119136"/>
                  <a:pt x="187" y="46108"/>
                  <a:pt x="0" y="0"/>
                </a:cubicBezTo>
                <a:close/>
              </a:path>
            </a:pathLst>
          </a:custGeom>
          <a:noFill/>
          <a:ln w="127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1CE7AAB-CF72-75D2-F988-BE9AAA0FF139}"/>
              </a:ext>
            </a:extLst>
          </p:cNvPr>
          <p:cNvGrpSpPr/>
          <p:nvPr/>
        </p:nvGrpSpPr>
        <p:grpSpPr>
          <a:xfrm rot="10800000">
            <a:off x="992038" y="2637270"/>
            <a:ext cx="290616" cy="304801"/>
            <a:chOff x="2829464" y="1177100"/>
            <a:chExt cx="483080" cy="530053"/>
          </a:xfrm>
        </p:grpSpPr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087B65BE-7731-496C-32A4-E91C9D125253}"/>
                </a:ext>
              </a:extLst>
            </p:cNvPr>
            <p:cNvSpPr/>
            <p:nvPr/>
          </p:nvSpPr>
          <p:spPr>
            <a:xfrm>
              <a:off x="2829464" y="1177100"/>
              <a:ext cx="483080" cy="530053"/>
            </a:xfrm>
            <a:custGeom>
              <a:avLst/>
              <a:gdLst>
                <a:gd name="connsiteX0" fmla="*/ 0 w 483080"/>
                <a:gd name="connsiteY0" fmla="*/ 0 h 530053"/>
                <a:gd name="connsiteX1" fmla="*/ 483080 w 483080"/>
                <a:gd name="connsiteY1" fmla="*/ 0 h 530053"/>
                <a:gd name="connsiteX2" fmla="*/ 483080 w 483080"/>
                <a:gd name="connsiteY2" fmla="*/ 530053 h 530053"/>
                <a:gd name="connsiteX3" fmla="*/ 0 w 483080"/>
                <a:gd name="connsiteY3" fmla="*/ 530053 h 530053"/>
                <a:gd name="connsiteX4" fmla="*/ 0 w 483080"/>
                <a:gd name="connsiteY4" fmla="*/ 0 h 53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080" h="530053" fill="none" extrusionOk="0">
                  <a:moveTo>
                    <a:pt x="0" y="0"/>
                  </a:moveTo>
                  <a:cubicBezTo>
                    <a:pt x="236352" y="-13365"/>
                    <a:pt x="347794" y="9947"/>
                    <a:pt x="483080" y="0"/>
                  </a:cubicBezTo>
                  <a:cubicBezTo>
                    <a:pt x="507879" y="190022"/>
                    <a:pt x="482559" y="352748"/>
                    <a:pt x="483080" y="530053"/>
                  </a:cubicBezTo>
                  <a:cubicBezTo>
                    <a:pt x="310798" y="537492"/>
                    <a:pt x="234587" y="496043"/>
                    <a:pt x="0" y="530053"/>
                  </a:cubicBezTo>
                  <a:cubicBezTo>
                    <a:pt x="-62215" y="393838"/>
                    <a:pt x="35352" y="126282"/>
                    <a:pt x="0" y="0"/>
                  </a:cubicBezTo>
                  <a:close/>
                </a:path>
                <a:path w="483080" h="530053" stroke="0" extrusionOk="0">
                  <a:moveTo>
                    <a:pt x="0" y="0"/>
                  </a:moveTo>
                  <a:cubicBezTo>
                    <a:pt x="185936" y="-51248"/>
                    <a:pt x="355002" y="40029"/>
                    <a:pt x="483080" y="0"/>
                  </a:cubicBezTo>
                  <a:cubicBezTo>
                    <a:pt x="529013" y="118374"/>
                    <a:pt x="454733" y="382837"/>
                    <a:pt x="483080" y="530053"/>
                  </a:cubicBezTo>
                  <a:cubicBezTo>
                    <a:pt x="296418" y="580135"/>
                    <a:pt x="131252" y="501019"/>
                    <a:pt x="0" y="530053"/>
                  </a:cubicBezTo>
                  <a:cubicBezTo>
                    <a:pt x="-16786" y="382705"/>
                    <a:pt x="8866" y="15679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70C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2EFDFAA2-9BEC-7632-3D3C-2CA4F8491A09}"/>
                </a:ext>
              </a:extLst>
            </p:cNvPr>
            <p:cNvSpPr/>
            <p:nvPr/>
          </p:nvSpPr>
          <p:spPr>
            <a:xfrm>
              <a:off x="2894141" y="1268294"/>
              <a:ext cx="353156" cy="353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7D2F4B2A-77DB-4B9D-04D3-BF379790EC75}"/>
                </a:ext>
              </a:extLst>
            </p:cNvPr>
            <p:cNvCxnSpPr>
              <a:cxnSpLocks/>
              <a:stCxn id="35" idx="0"/>
              <a:endCxn id="35" idx="6"/>
            </p:cNvCxnSpPr>
            <p:nvPr/>
          </p:nvCxnSpPr>
          <p:spPr>
            <a:xfrm>
              <a:off x="3070719" y="1268294"/>
              <a:ext cx="176578" cy="176578"/>
            </a:xfrm>
            <a:prstGeom prst="lin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4C20C690-9157-50A2-F990-56E460D0B931}"/>
                </a:ext>
              </a:extLst>
            </p:cNvPr>
            <p:cNvCxnSpPr>
              <a:cxnSpLocks/>
              <a:stCxn id="35" idx="6"/>
              <a:endCxn id="35" idx="4"/>
            </p:cNvCxnSpPr>
            <p:nvPr/>
          </p:nvCxnSpPr>
          <p:spPr>
            <a:xfrm flipH="1">
              <a:off x="3070719" y="1444872"/>
              <a:ext cx="176578" cy="176578"/>
            </a:xfrm>
            <a:prstGeom prst="lin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9C92D804-C10B-7A54-79FE-9CB3CBAF6126}"/>
                </a:ext>
              </a:extLst>
            </p:cNvPr>
            <p:cNvCxnSpPr>
              <a:cxnSpLocks/>
              <a:stCxn id="35" idx="6"/>
              <a:endCxn id="35" idx="2"/>
            </p:cNvCxnSpPr>
            <p:nvPr/>
          </p:nvCxnSpPr>
          <p:spPr>
            <a:xfrm flipH="1">
              <a:off x="2894141" y="1444872"/>
              <a:ext cx="353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5" name="Ellipse 44">
            <a:extLst>
              <a:ext uri="{FF2B5EF4-FFF2-40B4-BE49-F238E27FC236}">
                <a16:creationId xmlns:a16="http://schemas.microsoft.com/office/drawing/2014/main" id="{357BE254-168C-1223-A69A-096D07AC1244}"/>
              </a:ext>
            </a:extLst>
          </p:cNvPr>
          <p:cNvSpPr/>
          <p:nvPr/>
        </p:nvSpPr>
        <p:spPr>
          <a:xfrm>
            <a:off x="2828894" y="2467104"/>
            <a:ext cx="353156" cy="353156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BC0943D7-395A-9AAF-79BD-D1F947E4D345}"/>
              </a:ext>
            </a:extLst>
          </p:cNvPr>
          <p:cNvCxnSpPr>
            <a:cxnSpLocks/>
            <a:stCxn id="45" idx="0"/>
            <a:endCxn id="45" idx="6"/>
          </p:cNvCxnSpPr>
          <p:nvPr/>
        </p:nvCxnSpPr>
        <p:spPr>
          <a:xfrm>
            <a:off x="3005472" y="2467104"/>
            <a:ext cx="176578" cy="176578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9157DE53-B0B5-08E1-A1DA-9B55DC61A68F}"/>
              </a:ext>
            </a:extLst>
          </p:cNvPr>
          <p:cNvCxnSpPr>
            <a:cxnSpLocks/>
            <a:stCxn id="45" idx="6"/>
            <a:endCxn id="45" idx="4"/>
          </p:cNvCxnSpPr>
          <p:nvPr/>
        </p:nvCxnSpPr>
        <p:spPr>
          <a:xfrm flipH="1">
            <a:off x="3005472" y="2643682"/>
            <a:ext cx="176578" cy="176578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8FC6333-B10C-8411-FAAA-EF616AA2F689}"/>
              </a:ext>
            </a:extLst>
          </p:cNvPr>
          <p:cNvCxnSpPr>
            <a:cxnSpLocks/>
            <a:stCxn id="45" idx="6"/>
            <a:endCxn id="45" idx="2"/>
          </p:cNvCxnSpPr>
          <p:nvPr/>
        </p:nvCxnSpPr>
        <p:spPr>
          <a:xfrm flipH="1">
            <a:off x="2828894" y="2643682"/>
            <a:ext cx="353156" cy="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D7523FC3-267B-2B5A-95BF-F556D037ECCB}"/>
              </a:ext>
            </a:extLst>
          </p:cNvPr>
          <p:cNvGrpSpPr/>
          <p:nvPr/>
        </p:nvGrpSpPr>
        <p:grpSpPr>
          <a:xfrm>
            <a:off x="2940510" y="3149405"/>
            <a:ext cx="483080" cy="530053"/>
            <a:chOff x="2857746" y="3040806"/>
            <a:chExt cx="483080" cy="530053"/>
          </a:xfrm>
        </p:grpSpPr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3BFEA828-6AC0-6F76-8F27-F2145F26CEE9}"/>
                </a:ext>
              </a:extLst>
            </p:cNvPr>
            <p:cNvSpPr/>
            <p:nvPr/>
          </p:nvSpPr>
          <p:spPr>
            <a:xfrm>
              <a:off x="2857746" y="3040806"/>
              <a:ext cx="483080" cy="530053"/>
            </a:xfrm>
            <a:custGeom>
              <a:avLst/>
              <a:gdLst>
                <a:gd name="connsiteX0" fmla="*/ 0 w 483080"/>
                <a:gd name="connsiteY0" fmla="*/ 0 h 530053"/>
                <a:gd name="connsiteX1" fmla="*/ 483080 w 483080"/>
                <a:gd name="connsiteY1" fmla="*/ 0 h 530053"/>
                <a:gd name="connsiteX2" fmla="*/ 483080 w 483080"/>
                <a:gd name="connsiteY2" fmla="*/ 530053 h 530053"/>
                <a:gd name="connsiteX3" fmla="*/ 0 w 483080"/>
                <a:gd name="connsiteY3" fmla="*/ 530053 h 530053"/>
                <a:gd name="connsiteX4" fmla="*/ 0 w 483080"/>
                <a:gd name="connsiteY4" fmla="*/ 0 h 530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080" h="530053" fill="none" extrusionOk="0">
                  <a:moveTo>
                    <a:pt x="0" y="0"/>
                  </a:moveTo>
                  <a:cubicBezTo>
                    <a:pt x="236352" y="-13365"/>
                    <a:pt x="347794" y="9947"/>
                    <a:pt x="483080" y="0"/>
                  </a:cubicBezTo>
                  <a:cubicBezTo>
                    <a:pt x="507879" y="190022"/>
                    <a:pt x="482559" y="352748"/>
                    <a:pt x="483080" y="530053"/>
                  </a:cubicBezTo>
                  <a:cubicBezTo>
                    <a:pt x="310798" y="537492"/>
                    <a:pt x="234587" y="496043"/>
                    <a:pt x="0" y="530053"/>
                  </a:cubicBezTo>
                  <a:cubicBezTo>
                    <a:pt x="-62215" y="393838"/>
                    <a:pt x="35352" y="126282"/>
                    <a:pt x="0" y="0"/>
                  </a:cubicBezTo>
                  <a:close/>
                </a:path>
                <a:path w="483080" h="530053" stroke="0" extrusionOk="0">
                  <a:moveTo>
                    <a:pt x="0" y="0"/>
                  </a:moveTo>
                  <a:cubicBezTo>
                    <a:pt x="185936" y="-51248"/>
                    <a:pt x="355002" y="40029"/>
                    <a:pt x="483080" y="0"/>
                  </a:cubicBezTo>
                  <a:cubicBezTo>
                    <a:pt x="529013" y="118374"/>
                    <a:pt x="454733" y="382837"/>
                    <a:pt x="483080" y="530053"/>
                  </a:cubicBezTo>
                  <a:cubicBezTo>
                    <a:pt x="296418" y="580135"/>
                    <a:pt x="131252" y="501019"/>
                    <a:pt x="0" y="530053"/>
                  </a:cubicBezTo>
                  <a:cubicBezTo>
                    <a:pt x="-16786" y="382705"/>
                    <a:pt x="8866" y="156796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rgbClr val="0070C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D4F29EB3-9865-1772-DBBA-FCAD1BF29ECC}"/>
                </a:ext>
              </a:extLst>
            </p:cNvPr>
            <p:cNvSpPr/>
            <p:nvPr/>
          </p:nvSpPr>
          <p:spPr>
            <a:xfrm>
              <a:off x="2922423" y="3132000"/>
              <a:ext cx="353156" cy="3531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</a:pPr>
              <a:endParaRPr lang="en-US" sz="11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Gerader Verbinder 50">
              <a:extLst>
                <a:ext uri="{FF2B5EF4-FFF2-40B4-BE49-F238E27FC236}">
                  <a16:creationId xmlns:a16="http://schemas.microsoft.com/office/drawing/2014/main" id="{DD1DD3EA-2914-2C84-9185-E7D35D657DEF}"/>
                </a:ext>
              </a:extLst>
            </p:cNvPr>
            <p:cNvCxnSpPr>
              <a:cxnSpLocks/>
              <a:stCxn id="50" idx="0"/>
              <a:endCxn id="50" idx="6"/>
            </p:cNvCxnSpPr>
            <p:nvPr/>
          </p:nvCxnSpPr>
          <p:spPr>
            <a:xfrm>
              <a:off x="3099001" y="3132000"/>
              <a:ext cx="176578" cy="176578"/>
            </a:xfrm>
            <a:prstGeom prst="lin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2" name="Gerader Verbinder 51">
              <a:extLst>
                <a:ext uri="{FF2B5EF4-FFF2-40B4-BE49-F238E27FC236}">
                  <a16:creationId xmlns:a16="http://schemas.microsoft.com/office/drawing/2014/main" id="{CA331B64-ED9A-AC5B-A830-331631E6AD5E}"/>
                </a:ext>
              </a:extLst>
            </p:cNvPr>
            <p:cNvCxnSpPr>
              <a:cxnSpLocks/>
              <a:stCxn id="50" idx="6"/>
              <a:endCxn id="50" idx="4"/>
            </p:cNvCxnSpPr>
            <p:nvPr/>
          </p:nvCxnSpPr>
          <p:spPr>
            <a:xfrm flipH="1">
              <a:off x="3099001" y="3308578"/>
              <a:ext cx="176578" cy="176578"/>
            </a:xfrm>
            <a:prstGeom prst="lin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E2804BDE-25D5-8A3E-954B-5934D0653EA8}"/>
                </a:ext>
              </a:extLst>
            </p:cNvPr>
            <p:cNvCxnSpPr>
              <a:cxnSpLocks/>
              <a:stCxn id="50" idx="6"/>
              <a:endCxn id="50" idx="2"/>
            </p:cNvCxnSpPr>
            <p:nvPr/>
          </p:nvCxnSpPr>
          <p:spPr>
            <a:xfrm flipH="1">
              <a:off x="2922423" y="3308578"/>
              <a:ext cx="3531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58" name="Rechteck 57">
            <a:extLst>
              <a:ext uri="{FF2B5EF4-FFF2-40B4-BE49-F238E27FC236}">
                <a16:creationId xmlns:a16="http://schemas.microsoft.com/office/drawing/2014/main" id="{939331FC-635C-4D13-AB73-71816B2674A8}"/>
              </a:ext>
            </a:extLst>
          </p:cNvPr>
          <p:cNvSpPr/>
          <p:nvPr/>
        </p:nvSpPr>
        <p:spPr>
          <a:xfrm rot="10800000">
            <a:off x="356558" y="3387418"/>
            <a:ext cx="290616" cy="304801"/>
          </a:xfrm>
          <a:custGeom>
            <a:avLst/>
            <a:gdLst>
              <a:gd name="connsiteX0" fmla="*/ 0 w 290616"/>
              <a:gd name="connsiteY0" fmla="*/ 0 h 304801"/>
              <a:gd name="connsiteX1" fmla="*/ 290616 w 290616"/>
              <a:gd name="connsiteY1" fmla="*/ 0 h 304801"/>
              <a:gd name="connsiteX2" fmla="*/ 290616 w 290616"/>
              <a:gd name="connsiteY2" fmla="*/ 304801 h 304801"/>
              <a:gd name="connsiteX3" fmla="*/ 0 w 290616"/>
              <a:gd name="connsiteY3" fmla="*/ 304801 h 304801"/>
              <a:gd name="connsiteX4" fmla="*/ 0 w 290616"/>
              <a:gd name="connsiteY4" fmla="*/ 0 h 30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616" h="304801" fill="none" extrusionOk="0">
                <a:moveTo>
                  <a:pt x="0" y="0"/>
                </a:moveTo>
                <a:cubicBezTo>
                  <a:pt x="77722" y="-26584"/>
                  <a:pt x="200269" y="32595"/>
                  <a:pt x="290616" y="0"/>
                </a:cubicBezTo>
                <a:cubicBezTo>
                  <a:pt x="314955" y="151677"/>
                  <a:pt x="277616" y="224590"/>
                  <a:pt x="290616" y="304801"/>
                </a:cubicBezTo>
                <a:cubicBezTo>
                  <a:pt x="218876" y="309690"/>
                  <a:pt x="96801" y="304244"/>
                  <a:pt x="0" y="304801"/>
                </a:cubicBezTo>
                <a:cubicBezTo>
                  <a:pt x="-30207" y="235774"/>
                  <a:pt x="8116" y="66481"/>
                  <a:pt x="0" y="0"/>
                </a:cubicBezTo>
                <a:close/>
              </a:path>
              <a:path w="290616" h="304801" stroke="0" extrusionOk="0">
                <a:moveTo>
                  <a:pt x="0" y="0"/>
                </a:moveTo>
                <a:cubicBezTo>
                  <a:pt x="90784" y="-29138"/>
                  <a:pt x="148500" y="29971"/>
                  <a:pt x="290616" y="0"/>
                </a:cubicBezTo>
                <a:cubicBezTo>
                  <a:pt x="308029" y="113238"/>
                  <a:pt x="285838" y="193378"/>
                  <a:pt x="290616" y="304801"/>
                </a:cubicBezTo>
                <a:cubicBezTo>
                  <a:pt x="186285" y="311339"/>
                  <a:pt x="92163" y="280578"/>
                  <a:pt x="0" y="304801"/>
                </a:cubicBezTo>
                <a:cubicBezTo>
                  <a:pt x="-4763" y="178604"/>
                  <a:pt x="2546" y="12746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D107B3C7-4CD3-39AA-4863-A55E45C6873A}"/>
              </a:ext>
            </a:extLst>
          </p:cNvPr>
          <p:cNvSpPr/>
          <p:nvPr/>
        </p:nvSpPr>
        <p:spPr>
          <a:xfrm rot="10800000">
            <a:off x="395810" y="3436701"/>
            <a:ext cx="212455" cy="20307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40D1B064-37A0-1B14-5E08-C327D456D133}"/>
              </a:ext>
            </a:extLst>
          </p:cNvPr>
          <p:cNvSpPr/>
          <p:nvPr/>
        </p:nvSpPr>
        <p:spPr>
          <a:xfrm rot="10800000">
            <a:off x="1352415" y="3463492"/>
            <a:ext cx="290616" cy="304801"/>
          </a:xfrm>
          <a:custGeom>
            <a:avLst/>
            <a:gdLst>
              <a:gd name="connsiteX0" fmla="*/ 0 w 290616"/>
              <a:gd name="connsiteY0" fmla="*/ 0 h 304801"/>
              <a:gd name="connsiteX1" fmla="*/ 290616 w 290616"/>
              <a:gd name="connsiteY1" fmla="*/ 0 h 304801"/>
              <a:gd name="connsiteX2" fmla="*/ 290616 w 290616"/>
              <a:gd name="connsiteY2" fmla="*/ 304801 h 304801"/>
              <a:gd name="connsiteX3" fmla="*/ 0 w 290616"/>
              <a:gd name="connsiteY3" fmla="*/ 304801 h 304801"/>
              <a:gd name="connsiteX4" fmla="*/ 0 w 290616"/>
              <a:gd name="connsiteY4" fmla="*/ 0 h 30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616" h="304801" fill="none" extrusionOk="0">
                <a:moveTo>
                  <a:pt x="0" y="0"/>
                </a:moveTo>
                <a:cubicBezTo>
                  <a:pt x="77722" y="-26584"/>
                  <a:pt x="200269" y="32595"/>
                  <a:pt x="290616" y="0"/>
                </a:cubicBezTo>
                <a:cubicBezTo>
                  <a:pt x="314955" y="151677"/>
                  <a:pt x="277616" y="224590"/>
                  <a:pt x="290616" y="304801"/>
                </a:cubicBezTo>
                <a:cubicBezTo>
                  <a:pt x="218876" y="309690"/>
                  <a:pt x="96801" y="304244"/>
                  <a:pt x="0" y="304801"/>
                </a:cubicBezTo>
                <a:cubicBezTo>
                  <a:pt x="-30207" y="235774"/>
                  <a:pt x="8116" y="66481"/>
                  <a:pt x="0" y="0"/>
                </a:cubicBezTo>
                <a:close/>
              </a:path>
              <a:path w="290616" h="304801" stroke="0" extrusionOk="0">
                <a:moveTo>
                  <a:pt x="0" y="0"/>
                </a:moveTo>
                <a:cubicBezTo>
                  <a:pt x="90784" y="-29138"/>
                  <a:pt x="148500" y="29971"/>
                  <a:pt x="290616" y="0"/>
                </a:cubicBezTo>
                <a:cubicBezTo>
                  <a:pt x="308029" y="113238"/>
                  <a:pt x="285838" y="193378"/>
                  <a:pt x="290616" y="304801"/>
                </a:cubicBezTo>
                <a:cubicBezTo>
                  <a:pt x="186285" y="311339"/>
                  <a:pt x="92163" y="280578"/>
                  <a:pt x="0" y="304801"/>
                </a:cubicBezTo>
                <a:cubicBezTo>
                  <a:pt x="-4763" y="178604"/>
                  <a:pt x="2546" y="12746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A180C540-1615-C34E-69FC-592044DAE883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91667" y="3614314"/>
            <a:ext cx="212455" cy="0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0" name="Rechteck 69">
            <a:extLst>
              <a:ext uri="{FF2B5EF4-FFF2-40B4-BE49-F238E27FC236}">
                <a16:creationId xmlns:a16="http://schemas.microsoft.com/office/drawing/2014/main" id="{F94D55D8-5B21-4636-9FDC-A608970184AD}"/>
              </a:ext>
            </a:extLst>
          </p:cNvPr>
          <p:cNvSpPr/>
          <p:nvPr/>
        </p:nvSpPr>
        <p:spPr>
          <a:xfrm rot="10800000">
            <a:off x="2491647" y="3539818"/>
            <a:ext cx="290616" cy="304801"/>
          </a:xfrm>
          <a:custGeom>
            <a:avLst/>
            <a:gdLst>
              <a:gd name="connsiteX0" fmla="*/ 0 w 290616"/>
              <a:gd name="connsiteY0" fmla="*/ 0 h 304801"/>
              <a:gd name="connsiteX1" fmla="*/ 290616 w 290616"/>
              <a:gd name="connsiteY1" fmla="*/ 0 h 304801"/>
              <a:gd name="connsiteX2" fmla="*/ 290616 w 290616"/>
              <a:gd name="connsiteY2" fmla="*/ 304801 h 304801"/>
              <a:gd name="connsiteX3" fmla="*/ 0 w 290616"/>
              <a:gd name="connsiteY3" fmla="*/ 304801 h 304801"/>
              <a:gd name="connsiteX4" fmla="*/ 0 w 290616"/>
              <a:gd name="connsiteY4" fmla="*/ 0 h 304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616" h="304801" fill="none" extrusionOk="0">
                <a:moveTo>
                  <a:pt x="0" y="0"/>
                </a:moveTo>
                <a:cubicBezTo>
                  <a:pt x="77722" y="-26584"/>
                  <a:pt x="200269" y="32595"/>
                  <a:pt x="290616" y="0"/>
                </a:cubicBezTo>
                <a:cubicBezTo>
                  <a:pt x="314955" y="151677"/>
                  <a:pt x="277616" y="224590"/>
                  <a:pt x="290616" y="304801"/>
                </a:cubicBezTo>
                <a:cubicBezTo>
                  <a:pt x="218876" y="309690"/>
                  <a:pt x="96801" y="304244"/>
                  <a:pt x="0" y="304801"/>
                </a:cubicBezTo>
                <a:cubicBezTo>
                  <a:pt x="-30207" y="235774"/>
                  <a:pt x="8116" y="66481"/>
                  <a:pt x="0" y="0"/>
                </a:cubicBezTo>
                <a:close/>
              </a:path>
              <a:path w="290616" h="304801" stroke="0" extrusionOk="0">
                <a:moveTo>
                  <a:pt x="0" y="0"/>
                </a:moveTo>
                <a:cubicBezTo>
                  <a:pt x="90784" y="-29138"/>
                  <a:pt x="148500" y="29971"/>
                  <a:pt x="290616" y="0"/>
                </a:cubicBezTo>
                <a:cubicBezTo>
                  <a:pt x="308029" y="113238"/>
                  <a:pt x="285838" y="193378"/>
                  <a:pt x="290616" y="304801"/>
                </a:cubicBezTo>
                <a:cubicBezTo>
                  <a:pt x="186285" y="311339"/>
                  <a:pt x="92163" y="280578"/>
                  <a:pt x="0" y="304801"/>
                </a:cubicBezTo>
                <a:cubicBezTo>
                  <a:pt x="-4763" y="178604"/>
                  <a:pt x="2546" y="127462"/>
                  <a:pt x="0" y="0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EE4E78AE-A2F9-411A-662A-69C0432D110F}"/>
              </a:ext>
            </a:extLst>
          </p:cNvPr>
          <p:cNvCxnSpPr>
            <a:cxnSpLocks/>
          </p:cNvCxnSpPr>
          <p:nvPr/>
        </p:nvCxnSpPr>
        <p:spPr>
          <a:xfrm rot="10800000">
            <a:off x="2530899" y="3690640"/>
            <a:ext cx="106228" cy="101539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238D4C17-75E6-0876-C7B1-7E1853BD7509}"/>
              </a:ext>
            </a:extLst>
          </p:cNvPr>
          <p:cNvCxnSpPr>
            <a:cxnSpLocks/>
          </p:cNvCxnSpPr>
          <p:nvPr/>
        </p:nvCxnSpPr>
        <p:spPr>
          <a:xfrm rot="10800000" flipH="1">
            <a:off x="2530899" y="3589101"/>
            <a:ext cx="106228" cy="101539"/>
          </a:xfrm>
          <a:prstGeom prst="lin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3094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397142-D9F1-52D4-D0D4-2633403C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FE6C0E-2286-2C0A-B600-1F313F0BA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011" y="1123950"/>
            <a:ext cx="8534400" cy="3733800"/>
          </a:xfrm>
        </p:spPr>
        <p:txBody>
          <a:bodyPr/>
          <a:lstStyle/>
          <a:p>
            <a:r>
              <a:rPr lang="en-US" dirty="0"/>
              <a:t>Graphics is part of future DEXPI Information Model 1.4</a:t>
            </a:r>
            <a:br>
              <a:rPr lang="en-US" dirty="0"/>
            </a:br>
            <a:r>
              <a:rPr lang="en-US" sz="1200" i="1" dirty="0"/>
              <a:t>(details to be approved by content team, see</a:t>
            </a:r>
            <a:br>
              <a:rPr lang="en-US" sz="1200" i="1" dirty="0"/>
            </a:br>
            <a:r>
              <a:rPr lang="en-US" sz="1200" i="1" dirty="0">
                <a:hlinkClick r:id="rId2"/>
              </a:rPr>
              <a:t>https://dexpi.plants-and-bytes.de/1.4%20alpha%201/reference/Graphics/index.html</a:t>
            </a:r>
            <a:r>
              <a:rPr lang="en-US" sz="1200" i="1" dirty="0"/>
              <a:t> for current state)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Same UML principles as in Conceptual Model</a:t>
            </a:r>
            <a:br>
              <a:rPr lang="en-US" dirty="0"/>
            </a:br>
            <a:r>
              <a:rPr lang="en-US" i="1" dirty="0"/>
              <a:t>classes, properties, associations, …, cf. table with UML concepts</a:t>
            </a:r>
          </a:p>
          <a:p>
            <a:endParaRPr lang="en-US" dirty="0"/>
          </a:p>
          <a:p>
            <a:r>
              <a:rPr lang="en-US" dirty="0"/>
              <a:t>Graphics classes are “based on SVG principles”</a:t>
            </a:r>
            <a:br>
              <a:rPr lang="en-US" dirty="0"/>
            </a:br>
            <a:r>
              <a:rPr lang="en-US" i="1" dirty="0"/>
              <a:t>vertical axis oriented from top to bottom, rotation clockwise,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D50127-750C-2D6F-4869-83CCA481E1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10B2042-DB9F-93DB-D4FD-C4DB3409E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21" y="1828120"/>
            <a:ext cx="3406062" cy="1854787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B2F504E-4D93-4AA1-11D5-5D43E9DF3F63}"/>
              </a:ext>
            </a:extLst>
          </p:cNvPr>
          <p:cNvSpPr/>
          <p:nvPr/>
        </p:nvSpPr>
        <p:spPr>
          <a:xfrm>
            <a:off x="4109611" y="2298314"/>
            <a:ext cx="4656761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currently a formal description of the “unwritten DEXPI graphics rules” for graphics that have emerged in the past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formally independent from Proteus, but expressiveness/features reflect what is possible in Proteus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model is</a:t>
            </a:r>
          </a:p>
          <a:p>
            <a:pPr marL="444500" lvl="1" indent="-177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 of status quo</a:t>
            </a:r>
          </a:p>
          <a:p>
            <a:pPr marL="444500" lvl="1" indent="-177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basis for graphics exchange using some other format than Proteus</a:t>
            </a:r>
          </a:p>
          <a:p>
            <a:pPr marL="444500" lvl="1" indent="-177800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basis for discussion on required new features (e.g., line styles, “snapping” connector lines beyond pipes and signal conveying functions, …)</a:t>
            </a:r>
          </a:p>
        </p:txBody>
      </p:sp>
    </p:spTree>
    <p:extLst>
      <p:ext uri="{BB962C8B-B14F-4D97-AF65-F5344CB8AC3E}">
        <p14:creationId xmlns:p14="http://schemas.microsoft.com/office/powerpoint/2010/main" val="199657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89">
      <a:dk1>
        <a:srgbClr val="3C3C3C"/>
      </a:dk1>
      <a:lt1>
        <a:srgbClr val="FFFFFF"/>
      </a:lt1>
      <a:dk2>
        <a:srgbClr val="0696D7"/>
      </a:dk2>
      <a:lt2>
        <a:srgbClr val="FFFFFF"/>
      </a:lt2>
      <a:accent1>
        <a:srgbClr val="0595D6"/>
      </a:accent1>
      <a:accent2>
        <a:srgbClr val="87BC40"/>
      </a:accent2>
      <a:accent3>
        <a:srgbClr val="32BCAD"/>
      </a:accent3>
      <a:accent4>
        <a:srgbClr val="1858A8"/>
      </a:accent4>
      <a:accent5>
        <a:srgbClr val="FAA21B"/>
      </a:accent5>
      <a:accent6>
        <a:srgbClr val="DD2222"/>
      </a:accent6>
      <a:hlink>
        <a:srgbClr val="0595D6"/>
      </a:hlink>
      <a:folHlink>
        <a:srgbClr val="666666"/>
      </a:folHlink>
    </a:clrScheme>
    <a:fontScheme name="Autodesk Artifakt 2018">
      <a:majorFont>
        <a:latin typeface="Artifakt LegendOfc"/>
        <a:ea typeface=""/>
        <a:cs typeface=""/>
      </a:majorFont>
      <a:minorFont>
        <a:latin typeface="Artifakt ElementOfc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16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1600"/>
        </a:defPPr>
      </a:lstStyle>
    </a:txDef>
  </a:objectDefaults>
  <a:extraClrSchemeLst/>
  <a:extLst>
    <a:ext uri="{05A4C25C-085E-4340-85A3-A5531E510DB2}">
      <thm15:themeFamily xmlns:thm15="http://schemas.microsoft.com/office/thememl/2012/main" name="2018-corporate-PPT-template-artifakt.potx" id="{0384DA9D-21DA-4E8F-A515-8B73F3527FDE}" vid="{1FF84BF5-1095-49AC-B1EC-AD38A1A1EEB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</Words>
  <Application>Microsoft Office PowerPoint</Application>
  <PresentationFormat>Bildschirmpräsentation (16:9)</PresentationFormat>
  <Paragraphs>31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Wingdings</vt:lpstr>
      <vt:lpstr>Office Theme</vt:lpstr>
      <vt:lpstr>Graphics in DEXPI 1.4  Manfred Theißen, pnb plants &amp; bytes </vt:lpstr>
      <vt:lpstr>Example</vt:lpstr>
      <vt:lpstr>Example</vt:lpstr>
      <vt:lpstr>Example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2018-06-25T05:56:03Z</dcterms:created>
  <dcterms:modified xsi:type="dcterms:W3CDTF">2023-08-30T09:23:04Z</dcterms:modified>
  <cp:contentStatus/>
</cp:coreProperties>
</file>