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5796" y="-6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ia Pedersen" userId="90b35334-d922-4736-a054-f475bb830731" providerId="ADAL" clId="{75A0C95B-8296-4E0D-A48B-AEA77499676F}"/>
    <pc:docChg chg="custSel modSld">
      <pc:chgData name="Tonia Pedersen" userId="90b35334-d922-4736-a054-f475bb830731" providerId="ADAL" clId="{75A0C95B-8296-4E0D-A48B-AEA77499676F}" dt="2023-03-07T12:16:15.430" v="223" actId="1076"/>
      <pc:docMkLst>
        <pc:docMk/>
      </pc:docMkLst>
      <pc:sldChg chg="modSp mod">
        <pc:chgData name="Tonia Pedersen" userId="90b35334-d922-4736-a054-f475bb830731" providerId="ADAL" clId="{75A0C95B-8296-4E0D-A48B-AEA77499676F}" dt="2023-02-20T17:01:30.223" v="222" actId="1076"/>
        <pc:sldMkLst>
          <pc:docMk/>
          <pc:sldMk cId="1851058657" sldId="258"/>
        </pc:sldMkLst>
        <pc:spChg chg="mod">
          <ac:chgData name="Tonia Pedersen" userId="90b35334-d922-4736-a054-f475bb830731" providerId="ADAL" clId="{75A0C95B-8296-4E0D-A48B-AEA77499676F}" dt="2023-02-20T17:01:22.228" v="221"/>
          <ac:spMkLst>
            <pc:docMk/>
            <pc:sldMk cId="1851058657" sldId="258"/>
            <ac:spMk id="3" creationId="{7F5AFCD7-CF64-A7F6-B02F-987454D53E76}"/>
          </ac:spMkLst>
        </pc:spChg>
        <pc:picChg chg="mod">
          <ac:chgData name="Tonia Pedersen" userId="90b35334-d922-4736-a054-f475bb830731" providerId="ADAL" clId="{75A0C95B-8296-4E0D-A48B-AEA77499676F}" dt="2023-02-20T17:01:30.223" v="222" actId="1076"/>
          <ac:picMkLst>
            <pc:docMk/>
            <pc:sldMk cId="1851058657" sldId="258"/>
            <ac:picMk id="5" creationId="{BC039F98-ABB7-3EB5-B71F-9ED9046100F3}"/>
          </ac:picMkLst>
        </pc:picChg>
      </pc:sldChg>
      <pc:sldChg chg="addSp delSp modSp mod">
        <pc:chgData name="Tonia Pedersen" userId="90b35334-d922-4736-a054-f475bb830731" providerId="ADAL" clId="{75A0C95B-8296-4E0D-A48B-AEA77499676F}" dt="2023-02-20T15:38:34.726" v="220" actId="478"/>
        <pc:sldMkLst>
          <pc:docMk/>
          <pc:sldMk cId="2791736509" sldId="261"/>
        </pc:sldMkLst>
        <pc:spChg chg="add del mod">
          <ac:chgData name="Tonia Pedersen" userId="90b35334-d922-4736-a054-f475bb830731" providerId="ADAL" clId="{75A0C95B-8296-4E0D-A48B-AEA77499676F}" dt="2023-02-20T15:38:31.376" v="218" actId="478"/>
          <ac:spMkLst>
            <pc:docMk/>
            <pc:sldMk cId="2791736509" sldId="261"/>
            <ac:spMk id="3" creationId="{4536CF31-5A90-8A96-5DDC-DA55C3840635}"/>
          </ac:spMkLst>
        </pc:spChg>
        <pc:spChg chg="add del mod">
          <ac:chgData name="Tonia Pedersen" userId="90b35334-d922-4736-a054-f475bb830731" providerId="ADAL" clId="{75A0C95B-8296-4E0D-A48B-AEA77499676F}" dt="2023-02-20T15:38:33.893" v="219" actId="478"/>
          <ac:spMkLst>
            <pc:docMk/>
            <pc:sldMk cId="2791736509" sldId="261"/>
            <ac:spMk id="6" creationId="{39540328-A474-8003-A648-8806DFB6ACB4}"/>
          </ac:spMkLst>
        </pc:spChg>
        <pc:graphicFrameChg chg="add del mod modGraphic">
          <ac:chgData name="Tonia Pedersen" userId="90b35334-d922-4736-a054-f475bb830731" providerId="ADAL" clId="{75A0C95B-8296-4E0D-A48B-AEA77499676F}" dt="2023-02-20T15:36:15.027" v="168" actId="478"/>
          <ac:graphicFrameMkLst>
            <pc:docMk/>
            <pc:sldMk cId="2791736509" sldId="261"/>
            <ac:graphicFrameMk id="2" creationId="{3B77A58D-E9F7-B69D-8116-75FFB232AD76}"/>
          </ac:graphicFrameMkLst>
        </pc:graphicFrameChg>
        <pc:picChg chg="add del mod">
          <ac:chgData name="Tonia Pedersen" userId="90b35334-d922-4736-a054-f475bb830731" providerId="ADAL" clId="{75A0C95B-8296-4E0D-A48B-AEA77499676F}" dt="2023-02-20T15:38:34.726" v="220" actId="478"/>
          <ac:picMkLst>
            <pc:docMk/>
            <pc:sldMk cId="2791736509" sldId="261"/>
            <ac:picMk id="4" creationId="{A019D52D-E098-C6B7-5F2D-950AE6A4F862}"/>
          </ac:picMkLst>
        </pc:picChg>
        <pc:picChg chg="del mod">
          <ac:chgData name="Tonia Pedersen" userId="90b35334-d922-4736-a054-f475bb830731" providerId="ADAL" clId="{75A0C95B-8296-4E0D-A48B-AEA77499676F}" dt="2023-02-20T15:37:33.656" v="213" actId="478"/>
          <ac:picMkLst>
            <pc:docMk/>
            <pc:sldMk cId="2791736509" sldId="261"/>
            <ac:picMk id="5" creationId="{BC039F98-ABB7-3EB5-B71F-9ED9046100F3}"/>
          </ac:picMkLst>
        </pc:picChg>
      </pc:sldChg>
      <pc:sldChg chg="modSp mod">
        <pc:chgData name="Tonia Pedersen" userId="90b35334-d922-4736-a054-f475bb830731" providerId="ADAL" clId="{75A0C95B-8296-4E0D-A48B-AEA77499676F}" dt="2023-03-07T12:16:15.430" v="223" actId="1076"/>
        <pc:sldMkLst>
          <pc:docMk/>
          <pc:sldMk cId="1069569012" sldId="270"/>
        </pc:sldMkLst>
        <pc:picChg chg="mod">
          <ac:chgData name="Tonia Pedersen" userId="90b35334-d922-4736-a054-f475bb830731" providerId="ADAL" clId="{75A0C95B-8296-4E0D-A48B-AEA77499676F}" dt="2023-03-07T12:16:15.430" v="223" actId="1076"/>
          <ac:picMkLst>
            <pc:docMk/>
            <pc:sldMk cId="1069569012" sldId="270"/>
            <ac:picMk id="4" creationId="{AF3FF895-3135-7DA4-C161-2DE72DC33DDF}"/>
          </ac:picMkLst>
        </pc:picChg>
      </pc:sldChg>
    </pc:docChg>
  </pc:docChgLst>
  <pc:docChgLst>
    <pc:chgData name="Tonia Pedersen" userId="90b35334-d922-4736-a054-f475bb830731" providerId="ADAL" clId="{E863FB25-26DC-4EA2-A90F-C6EB6928BAFC}"/>
    <pc:docChg chg="undo custSel addSld delSld modSld sldOrd">
      <pc:chgData name="Tonia Pedersen" userId="90b35334-d922-4736-a054-f475bb830731" providerId="ADAL" clId="{E863FB25-26DC-4EA2-A90F-C6EB6928BAFC}" dt="2023-02-28T11:59:01.562" v="2516" actId="1076"/>
      <pc:docMkLst>
        <pc:docMk/>
      </pc:docMkLst>
      <pc:sldChg chg="addSp delSp modSp mod">
        <pc:chgData name="Tonia Pedersen" userId="90b35334-d922-4736-a054-f475bb830731" providerId="ADAL" clId="{E863FB25-26DC-4EA2-A90F-C6EB6928BAFC}" dt="2023-02-22T16:00:57.874" v="2477"/>
        <pc:sldMkLst>
          <pc:docMk/>
          <pc:sldMk cId="2802431492" sldId="256"/>
        </pc:sldMkLst>
        <pc:spChg chg="add mod">
          <ac:chgData name="Tonia Pedersen" userId="90b35334-d922-4736-a054-f475bb830731" providerId="ADAL" clId="{E863FB25-26DC-4EA2-A90F-C6EB6928BAFC}" dt="2023-02-22T16:00:57.874" v="2477"/>
          <ac:spMkLst>
            <pc:docMk/>
            <pc:sldMk cId="2802431492" sldId="256"/>
            <ac:spMk id="2" creationId="{EC1D67A0-CE70-2409-0828-725C3A5B6DFC}"/>
          </ac:spMkLst>
        </pc:spChg>
        <pc:spChg chg="add mod">
          <ac:chgData name="Tonia Pedersen" userId="90b35334-d922-4736-a054-f475bb830731" providerId="ADAL" clId="{E863FB25-26DC-4EA2-A90F-C6EB6928BAFC}" dt="2023-02-15T14:07:59.488" v="1260" actId="164"/>
          <ac:spMkLst>
            <pc:docMk/>
            <pc:sldMk cId="2802431492" sldId="256"/>
            <ac:spMk id="4" creationId="{1A9F5596-CBB2-ECCD-6C38-00F56FB02BF2}"/>
          </ac:spMkLst>
        </pc:spChg>
        <pc:spChg chg="add mod">
          <ac:chgData name="Tonia Pedersen" userId="90b35334-d922-4736-a054-f475bb830731" providerId="ADAL" clId="{E863FB25-26DC-4EA2-A90F-C6EB6928BAFC}" dt="2023-02-21T09:48:48.015" v="1707" actId="20577"/>
          <ac:spMkLst>
            <pc:docMk/>
            <pc:sldMk cId="2802431492" sldId="256"/>
            <ac:spMk id="5" creationId="{8407234B-FE84-5E39-6932-685740998FD2}"/>
          </ac:spMkLst>
        </pc:spChg>
        <pc:spChg chg="add del mod">
          <ac:chgData name="Tonia Pedersen" userId="90b35334-d922-4736-a054-f475bb830731" providerId="ADAL" clId="{E863FB25-26DC-4EA2-A90F-C6EB6928BAFC}" dt="2023-02-21T09:48:30.514" v="1694" actId="478"/>
          <ac:spMkLst>
            <pc:docMk/>
            <pc:sldMk cId="2802431492" sldId="256"/>
            <ac:spMk id="12" creationId="{9CE81119-31BB-8619-409A-09C4AA5DEEC4}"/>
          </ac:spMkLst>
        </pc:spChg>
        <pc:grpChg chg="add del mod">
          <ac:chgData name="Tonia Pedersen" userId="90b35334-d922-4736-a054-f475bb830731" providerId="ADAL" clId="{E863FB25-26DC-4EA2-A90F-C6EB6928BAFC}" dt="2023-02-22T15:24:58.789" v="1989" actId="21"/>
          <ac:grpSpMkLst>
            <pc:docMk/>
            <pc:sldMk cId="2802431492" sldId="256"/>
            <ac:grpSpMk id="11" creationId="{740D4330-2FC2-19B4-E08F-1CEA46514DDB}"/>
          </ac:grpSpMkLst>
        </pc:grpChg>
        <pc:picChg chg="add mod">
          <ac:chgData name="Tonia Pedersen" userId="90b35334-d922-4736-a054-f475bb830731" providerId="ADAL" clId="{E863FB25-26DC-4EA2-A90F-C6EB6928BAFC}" dt="2023-02-15T14:07:59.488" v="1260" actId="164"/>
          <ac:picMkLst>
            <pc:docMk/>
            <pc:sldMk cId="2802431492" sldId="256"/>
            <ac:picMk id="3" creationId="{D1F1C3BB-48BA-CEC5-0FA1-B84C6E9BF966}"/>
          </ac:picMkLst>
        </pc:picChg>
        <pc:picChg chg="del">
          <ac:chgData name="Tonia Pedersen" userId="90b35334-d922-4736-a054-f475bb830731" providerId="ADAL" clId="{E863FB25-26DC-4EA2-A90F-C6EB6928BAFC}" dt="2023-02-06T12:38:48.027" v="0" actId="478"/>
          <ac:picMkLst>
            <pc:docMk/>
            <pc:sldMk cId="2802431492" sldId="256"/>
            <ac:picMk id="5" creationId="{BC039F98-ABB7-3EB5-B71F-9ED9046100F3}"/>
          </ac:picMkLst>
        </pc:picChg>
        <pc:picChg chg="add del mod">
          <ac:chgData name="Tonia Pedersen" userId="90b35334-d922-4736-a054-f475bb830731" providerId="ADAL" clId="{E863FB25-26DC-4EA2-A90F-C6EB6928BAFC}" dt="2023-02-15T14:06:33.943" v="1159" actId="478"/>
          <ac:picMkLst>
            <pc:docMk/>
            <pc:sldMk cId="2802431492" sldId="256"/>
            <ac:picMk id="6" creationId="{76397318-3575-C958-8EF8-EE7348D8AC02}"/>
          </ac:picMkLst>
        </pc:picChg>
        <pc:picChg chg="add mod">
          <ac:chgData name="Tonia Pedersen" userId="90b35334-d922-4736-a054-f475bb830731" providerId="ADAL" clId="{E863FB25-26DC-4EA2-A90F-C6EB6928BAFC}" dt="2023-02-15T14:07:59.488" v="1260" actId="164"/>
          <ac:picMkLst>
            <pc:docMk/>
            <pc:sldMk cId="2802431492" sldId="256"/>
            <ac:picMk id="8" creationId="{27C3C77F-D50B-2584-E184-2F43CC042DB4}"/>
          </ac:picMkLst>
        </pc:picChg>
        <pc:cxnChg chg="add mod">
          <ac:chgData name="Tonia Pedersen" userId="90b35334-d922-4736-a054-f475bb830731" providerId="ADAL" clId="{E863FB25-26DC-4EA2-A90F-C6EB6928BAFC}" dt="2023-02-15T14:07:59.488" v="1260" actId="164"/>
          <ac:cxnSpMkLst>
            <pc:docMk/>
            <pc:sldMk cId="2802431492" sldId="256"/>
            <ac:cxnSpMk id="10" creationId="{593C022F-999C-E9ED-67E5-D7653BBB2555}"/>
          </ac:cxnSpMkLst>
        </pc:cxnChg>
      </pc:sldChg>
      <pc:sldChg chg="del">
        <pc:chgData name="Tonia Pedersen" userId="90b35334-d922-4736-a054-f475bb830731" providerId="ADAL" clId="{E863FB25-26DC-4EA2-A90F-C6EB6928BAFC}" dt="2023-02-21T09:49:13.702" v="1710" actId="47"/>
        <pc:sldMkLst>
          <pc:docMk/>
          <pc:sldMk cId="4043615375" sldId="257"/>
        </pc:sldMkLst>
      </pc:sldChg>
      <pc:sldChg chg="addSp delSp modSp mod">
        <pc:chgData name="Tonia Pedersen" userId="90b35334-d922-4736-a054-f475bb830731" providerId="ADAL" clId="{E863FB25-26DC-4EA2-A90F-C6EB6928BAFC}" dt="2023-02-22T15:50:20.673" v="2124" actId="14100"/>
        <pc:sldMkLst>
          <pc:docMk/>
          <pc:sldMk cId="1851058657" sldId="258"/>
        </pc:sldMkLst>
        <pc:spChg chg="add mod">
          <ac:chgData name="Tonia Pedersen" userId="90b35334-d922-4736-a054-f475bb830731" providerId="ADAL" clId="{E863FB25-26DC-4EA2-A90F-C6EB6928BAFC}" dt="2023-02-21T12:58:31.243" v="1752"/>
          <ac:spMkLst>
            <pc:docMk/>
            <pc:sldMk cId="1851058657" sldId="258"/>
            <ac:spMk id="3" creationId="{7F5AFCD7-CF64-A7F6-B02F-987454D53E76}"/>
          </ac:spMkLst>
        </pc:spChg>
        <pc:graphicFrameChg chg="add mod modGraphic">
          <ac:chgData name="Tonia Pedersen" userId="90b35334-d922-4736-a054-f475bb830731" providerId="ADAL" clId="{E863FB25-26DC-4EA2-A90F-C6EB6928BAFC}" dt="2023-02-21T13:07:28.195" v="1785" actId="14100"/>
          <ac:graphicFrameMkLst>
            <pc:docMk/>
            <pc:sldMk cId="1851058657" sldId="258"/>
            <ac:graphicFrameMk id="7" creationId="{122A675D-8A6B-1BF2-70BB-B5522B02FF65}"/>
          </ac:graphicFrameMkLst>
        </pc:graphicFrameChg>
        <pc:picChg chg="add mod">
          <ac:chgData name="Tonia Pedersen" userId="90b35334-d922-4736-a054-f475bb830731" providerId="ADAL" clId="{E863FB25-26DC-4EA2-A90F-C6EB6928BAFC}" dt="2023-02-22T15:50:20.673" v="2124" actId="14100"/>
          <ac:picMkLst>
            <pc:docMk/>
            <pc:sldMk cId="1851058657" sldId="258"/>
            <ac:picMk id="4" creationId="{503D1E7A-D436-630A-8E9C-82A488C32A9B}"/>
          </ac:picMkLst>
        </pc:picChg>
        <pc:picChg chg="add del mod">
          <ac:chgData name="Tonia Pedersen" userId="90b35334-d922-4736-a054-f475bb830731" providerId="ADAL" clId="{E863FB25-26DC-4EA2-A90F-C6EB6928BAFC}" dt="2023-02-21T12:58:34.085" v="1753" actId="478"/>
          <ac:picMkLst>
            <pc:docMk/>
            <pc:sldMk cId="1851058657" sldId="258"/>
            <ac:picMk id="4" creationId="{BFF84FA5-F949-CB15-420E-17544444193F}"/>
          </ac:picMkLst>
        </pc:picChg>
        <pc:picChg chg="del mod">
          <ac:chgData name="Tonia Pedersen" userId="90b35334-d922-4736-a054-f475bb830731" providerId="ADAL" clId="{E863FB25-26DC-4EA2-A90F-C6EB6928BAFC}" dt="2023-02-21T12:57:52.534" v="1747" actId="478"/>
          <ac:picMkLst>
            <pc:docMk/>
            <pc:sldMk cId="1851058657" sldId="258"/>
            <ac:picMk id="5" creationId="{BC039F98-ABB7-3EB5-B71F-9ED9046100F3}"/>
          </ac:picMkLst>
        </pc:picChg>
        <pc:picChg chg="add del mod">
          <ac:chgData name="Tonia Pedersen" userId="90b35334-d922-4736-a054-f475bb830731" providerId="ADAL" clId="{E863FB25-26DC-4EA2-A90F-C6EB6928BAFC}" dt="2023-02-21T13:07:11.821" v="1780" actId="21"/>
          <ac:picMkLst>
            <pc:docMk/>
            <pc:sldMk cId="1851058657" sldId="258"/>
            <ac:picMk id="6" creationId="{0CA676E0-C2B0-1D3E-6558-570A7BB40895}"/>
          </ac:picMkLst>
        </pc:picChg>
        <pc:picChg chg="add del mod">
          <ac:chgData name="Tonia Pedersen" userId="90b35334-d922-4736-a054-f475bb830731" providerId="ADAL" clId="{E863FB25-26DC-4EA2-A90F-C6EB6928BAFC}" dt="2023-02-22T07:19:52.431" v="1846" actId="478"/>
          <ac:picMkLst>
            <pc:docMk/>
            <pc:sldMk cId="1851058657" sldId="258"/>
            <ac:picMk id="8" creationId="{B29D21CC-4C2C-753A-B959-1B382116CBEF}"/>
          </ac:picMkLst>
        </pc:picChg>
        <pc:picChg chg="add del mod">
          <ac:chgData name="Tonia Pedersen" userId="90b35334-d922-4736-a054-f475bb830731" providerId="ADAL" clId="{E863FB25-26DC-4EA2-A90F-C6EB6928BAFC}" dt="2023-02-22T15:50:03.127" v="2108" actId="478"/>
          <ac:picMkLst>
            <pc:docMk/>
            <pc:sldMk cId="1851058657" sldId="258"/>
            <ac:picMk id="10" creationId="{97FB895D-FB2F-D0E5-75E8-58DB512D168E}"/>
          </ac:picMkLst>
        </pc:picChg>
      </pc:sldChg>
      <pc:sldChg chg="addSp modSp del mod">
        <pc:chgData name="Tonia Pedersen" userId="90b35334-d922-4736-a054-f475bb830731" providerId="ADAL" clId="{E863FB25-26DC-4EA2-A90F-C6EB6928BAFC}" dt="2023-02-21T09:49:11.592" v="1709" actId="47"/>
        <pc:sldMkLst>
          <pc:docMk/>
          <pc:sldMk cId="1481773126" sldId="259"/>
        </pc:sldMkLst>
        <pc:spChg chg="add mod">
          <ac:chgData name="Tonia Pedersen" userId="90b35334-d922-4736-a054-f475bb830731" providerId="ADAL" clId="{E863FB25-26DC-4EA2-A90F-C6EB6928BAFC}" dt="2023-02-16T11:00:15.330" v="1297" actId="1076"/>
          <ac:spMkLst>
            <pc:docMk/>
            <pc:sldMk cId="1481773126" sldId="259"/>
            <ac:spMk id="2" creationId="{4DCD7C7F-AA62-EDFE-4B7B-F3244E55BC31}"/>
          </ac:spMkLst>
        </pc:spChg>
      </pc:sldChg>
      <pc:sldChg chg="del">
        <pc:chgData name="Tonia Pedersen" userId="90b35334-d922-4736-a054-f475bb830731" providerId="ADAL" clId="{E863FB25-26DC-4EA2-A90F-C6EB6928BAFC}" dt="2023-02-21T09:49:11.592" v="1709" actId="47"/>
        <pc:sldMkLst>
          <pc:docMk/>
          <pc:sldMk cId="2247840527" sldId="260"/>
        </pc:sldMkLst>
      </pc:sldChg>
      <pc:sldChg chg="addSp delSp modSp mod ord">
        <pc:chgData name="Tonia Pedersen" userId="90b35334-d922-4736-a054-f475bb830731" providerId="ADAL" clId="{E863FB25-26DC-4EA2-A90F-C6EB6928BAFC}" dt="2023-02-23T14:15:08.543" v="2491" actId="1076"/>
        <pc:sldMkLst>
          <pc:docMk/>
          <pc:sldMk cId="2791736509" sldId="261"/>
        </pc:sldMkLst>
        <pc:spChg chg="add mod">
          <ac:chgData name="Tonia Pedersen" userId="90b35334-d922-4736-a054-f475bb830731" providerId="ADAL" clId="{E863FB25-26DC-4EA2-A90F-C6EB6928BAFC}" dt="2023-02-21T09:48:16.768" v="1693" actId="113"/>
          <ac:spMkLst>
            <pc:docMk/>
            <pc:sldMk cId="2791736509" sldId="261"/>
            <ac:spMk id="7" creationId="{D9F5E350-4171-3B15-73B4-0FB068A5A7AF}"/>
          </ac:spMkLst>
        </pc:spChg>
        <pc:picChg chg="add del mod">
          <ac:chgData name="Tonia Pedersen" userId="90b35334-d922-4736-a054-f475bb830731" providerId="ADAL" clId="{E863FB25-26DC-4EA2-A90F-C6EB6928BAFC}" dt="2023-02-21T09:47:13.715" v="1655" actId="478"/>
          <ac:picMkLst>
            <pc:docMk/>
            <pc:sldMk cId="2791736509" sldId="261"/>
            <ac:picMk id="3" creationId="{E229067E-99F8-D94D-C68A-8336AD71ED7A}"/>
          </ac:picMkLst>
        </pc:picChg>
        <pc:picChg chg="add mod">
          <ac:chgData name="Tonia Pedersen" userId="90b35334-d922-4736-a054-f475bb830731" providerId="ADAL" clId="{E863FB25-26DC-4EA2-A90F-C6EB6928BAFC}" dt="2023-02-23T14:15:08.543" v="2491" actId="1076"/>
          <ac:picMkLst>
            <pc:docMk/>
            <pc:sldMk cId="2791736509" sldId="261"/>
            <ac:picMk id="3" creationId="{FA1929D8-25F0-60E5-B049-1910BB959538}"/>
          </ac:picMkLst>
        </pc:picChg>
        <pc:picChg chg="add del mod">
          <ac:chgData name="Tonia Pedersen" userId="90b35334-d922-4736-a054-f475bb830731" providerId="ADAL" clId="{E863FB25-26DC-4EA2-A90F-C6EB6928BAFC}" dt="2023-02-23T14:15:01.710" v="2487" actId="478"/>
          <ac:picMkLst>
            <pc:docMk/>
            <pc:sldMk cId="2791736509" sldId="261"/>
            <ac:picMk id="6" creationId="{8FB8613A-CAAF-4FB3-C127-F8BBB567A3C8}"/>
          </ac:picMkLst>
        </pc:picChg>
      </pc:sldChg>
      <pc:sldChg chg="add del">
        <pc:chgData name="Tonia Pedersen" userId="90b35334-d922-4736-a054-f475bb830731" providerId="ADAL" clId="{E863FB25-26DC-4EA2-A90F-C6EB6928BAFC}" dt="2023-02-21T16:17:50.343" v="1820" actId="2696"/>
        <pc:sldMkLst>
          <pc:docMk/>
          <pc:sldMk cId="2781173739" sldId="262"/>
        </pc:sldMkLst>
      </pc:sldChg>
      <pc:sldChg chg="add del">
        <pc:chgData name="Tonia Pedersen" userId="90b35334-d922-4736-a054-f475bb830731" providerId="ADAL" clId="{E863FB25-26DC-4EA2-A90F-C6EB6928BAFC}" dt="2023-02-21T16:17:52.463" v="1821" actId="2696"/>
        <pc:sldMkLst>
          <pc:docMk/>
          <pc:sldMk cId="119925149" sldId="263"/>
        </pc:sldMkLst>
      </pc:sldChg>
      <pc:sldChg chg="add del">
        <pc:chgData name="Tonia Pedersen" userId="90b35334-d922-4736-a054-f475bb830731" providerId="ADAL" clId="{E863FB25-26DC-4EA2-A90F-C6EB6928BAFC}" dt="2023-02-21T16:17:54.243" v="1822" actId="2696"/>
        <pc:sldMkLst>
          <pc:docMk/>
          <pc:sldMk cId="43018397" sldId="264"/>
        </pc:sldMkLst>
      </pc:sldChg>
      <pc:sldChg chg="add del">
        <pc:chgData name="Tonia Pedersen" userId="90b35334-d922-4736-a054-f475bb830731" providerId="ADAL" clId="{E863FB25-26DC-4EA2-A90F-C6EB6928BAFC}" dt="2023-02-21T16:17:56.133" v="1823" actId="2696"/>
        <pc:sldMkLst>
          <pc:docMk/>
          <pc:sldMk cId="843716439" sldId="265"/>
        </pc:sldMkLst>
      </pc:sldChg>
      <pc:sldChg chg="add del">
        <pc:chgData name="Tonia Pedersen" userId="90b35334-d922-4736-a054-f475bb830731" providerId="ADAL" clId="{E863FB25-26DC-4EA2-A90F-C6EB6928BAFC}" dt="2023-02-21T16:17:58.030" v="1824" actId="2696"/>
        <pc:sldMkLst>
          <pc:docMk/>
          <pc:sldMk cId="1858585927" sldId="266"/>
        </pc:sldMkLst>
      </pc:sldChg>
      <pc:sldChg chg="add del">
        <pc:chgData name="Tonia Pedersen" userId="90b35334-d922-4736-a054-f475bb830731" providerId="ADAL" clId="{E863FB25-26DC-4EA2-A90F-C6EB6928BAFC}" dt="2023-02-21T16:18:02.942" v="1825" actId="2696"/>
        <pc:sldMkLst>
          <pc:docMk/>
          <pc:sldMk cId="149187614" sldId="267"/>
        </pc:sldMkLst>
      </pc:sldChg>
      <pc:sldChg chg="add del">
        <pc:chgData name="Tonia Pedersen" userId="90b35334-d922-4736-a054-f475bb830731" providerId="ADAL" clId="{E863FB25-26DC-4EA2-A90F-C6EB6928BAFC}" dt="2023-02-21T16:18:02.942" v="1825" actId="2696"/>
        <pc:sldMkLst>
          <pc:docMk/>
          <pc:sldMk cId="1162166886" sldId="268"/>
        </pc:sldMkLst>
      </pc:sldChg>
      <pc:sldChg chg="addSp delSp modSp add del mod">
        <pc:chgData name="Tonia Pedersen" userId="90b35334-d922-4736-a054-f475bb830731" providerId="ADAL" clId="{E863FB25-26DC-4EA2-A90F-C6EB6928BAFC}" dt="2023-02-21T16:17:45.893" v="1819" actId="2696"/>
        <pc:sldMkLst>
          <pc:docMk/>
          <pc:sldMk cId="2953850869" sldId="269"/>
        </pc:sldMkLst>
        <pc:spChg chg="mod">
          <ac:chgData name="Tonia Pedersen" userId="90b35334-d922-4736-a054-f475bb830731" providerId="ADAL" clId="{E863FB25-26DC-4EA2-A90F-C6EB6928BAFC}" dt="2023-02-21T12:59:20.390" v="1760" actId="11"/>
          <ac:spMkLst>
            <pc:docMk/>
            <pc:sldMk cId="2953850869" sldId="269"/>
            <ac:spMk id="3" creationId="{7F5AFCD7-CF64-A7F6-B02F-987454D53E76}"/>
          </ac:spMkLst>
        </pc:spChg>
        <pc:picChg chg="del mod">
          <ac:chgData name="Tonia Pedersen" userId="90b35334-d922-4736-a054-f475bb830731" providerId="ADAL" clId="{E863FB25-26DC-4EA2-A90F-C6EB6928BAFC}" dt="2023-02-21T13:00:05.597" v="1761" actId="478"/>
          <ac:picMkLst>
            <pc:docMk/>
            <pc:sldMk cId="2953850869" sldId="269"/>
            <ac:picMk id="4" creationId="{BFF84FA5-F949-CB15-420E-17544444193F}"/>
          </ac:picMkLst>
        </pc:picChg>
        <pc:picChg chg="add mod">
          <ac:chgData name="Tonia Pedersen" userId="90b35334-d922-4736-a054-f475bb830731" providerId="ADAL" clId="{E863FB25-26DC-4EA2-A90F-C6EB6928BAFC}" dt="2023-02-21T13:00:12.388" v="1765" actId="1076"/>
          <ac:picMkLst>
            <pc:docMk/>
            <pc:sldMk cId="2953850869" sldId="269"/>
            <ac:picMk id="5" creationId="{2A56ECDF-4565-EF97-2C7A-9F4424C46B8B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3T13:14:38.306" v="2483" actId="21"/>
        <pc:sldMkLst>
          <pc:docMk/>
          <pc:sldMk cId="1069569012" sldId="270"/>
        </pc:sldMkLst>
        <pc:spChg chg="add del mod">
          <ac:chgData name="Tonia Pedersen" userId="90b35334-d922-4736-a054-f475bb830731" providerId="ADAL" clId="{E863FB25-26DC-4EA2-A90F-C6EB6928BAFC}" dt="2023-02-23T13:14:38.306" v="2483" actId="21"/>
          <ac:spMkLst>
            <pc:docMk/>
            <pc:sldMk cId="1069569012" sldId="270"/>
            <ac:spMk id="2" creationId="{F240B7DE-3B5C-8E06-77E5-8F8054F5F9BE}"/>
          </ac:spMkLst>
        </pc:spChg>
        <pc:spChg chg="mod">
          <ac:chgData name="Tonia Pedersen" userId="90b35334-d922-4736-a054-f475bb830731" providerId="ADAL" clId="{E863FB25-26DC-4EA2-A90F-C6EB6928BAFC}" dt="2023-02-21T16:15:28.062" v="1790" actId="11"/>
          <ac:spMkLst>
            <pc:docMk/>
            <pc:sldMk cId="1069569012" sldId="270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0:47:55.023" v="1858" actId="478"/>
          <ac:picMkLst>
            <pc:docMk/>
            <pc:sldMk cId="1069569012" sldId="270"/>
            <ac:picMk id="4" creationId="{5A86C3E1-CEBF-8FEE-A1FF-CC7798310031}"/>
          </ac:picMkLst>
        </pc:picChg>
        <pc:picChg chg="add mod">
          <ac:chgData name="Tonia Pedersen" userId="90b35334-d922-4736-a054-f475bb830731" providerId="ADAL" clId="{E863FB25-26DC-4EA2-A90F-C6EB6928BAFC}" dt="2023-02-22T15:51:14.193" v="2143" actId="14100"/>
          <ac:picMkLst>
            <pc:docMk/>
            <pc:sldMk cId="1069569012" sldId="270"/>
            <ac:picMk id="4" creationId="{AF3FF895-3135-7DA4-C161-2DE72DC33DDF}"/>
          </ac:picMkLst>
        </pc:picChg>
        <pc:picChg chg="add del mod">
          <ac:chgData name="Tonia Pedersen" userId="90b35334-d922-4736-a054-f475bb830731" providerId="ADAL" clId="{E863FB25-26DC-4EA2-A90F-C6EB6928BAFC}" dt="2023-02-22T15:50:24.183" v="2125" actId="478"/>
          <ac:picMkLst>
            <pc:docMk/>
            <pc:sldMk cId="1069569012" sldId="270"/>
            <ac:picMk id="5" creationId="{5DCCB6ED-5769-62D2-FDA7-A29186A1E827}"/>
          </ac:picMkLst>
        </pc:picChg>
        <pc:picChg chg="del">
          <ac:chgData name="Tonia Pedersen" userId="90b35334-d922-4736-a054-f475bb830731" providerId="ADAL" clId="{E863FB25-26DC-4EA2-A90F-C6EB6928BAFC}" dt="2023-02-21T16:16:18.976" v="1791" actId="478"/>
          <ac:picMkLst>
            <pc:docMk/>
            <pc:sldMk cId="1069569012" sldId="270"/>
            <ac:picMk id="8" creationId="{B29D21CC-4C2C-753A-B959-1B382116CBEF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3T13:14:53.355" v="2486" actId="21"/>
        <pc:sldMkLst>
          <pc:docMk/>
          <pc:sldMk cId="1461351059" sldId="271"/>
        </pc:sldMkLst>
        <pc:spChg chg="add del mod">
          <ac:chgData name="Tonia Pedersen" userId="90b35334-d922-4736-a054-f475bb830731" providerId="ADAL" clId="{E863FB25-26DC-4EA2-A90F-C6EB6928BAFC}" dt="2023-02-23T13:14:53.355" v="2486" actId="21"/>
          <ac:spMkLst>
            <pc:docMk/>
            <pc:sldMk cId="1461351059" sldId="271"/>
            <ac:spMk id="2" creationId="{9A341644-3DDF-101D-E00B-1903AC0CA2AB}"/>
          </ac:spMkLst>
        </pc:spChg>
        <pc:spChg chg="mod">
          <ac:chgData name="Tonia Pedersen" userId="90b35334-d922-4736-a054-f475bb830731" providerId="ADAL" clId="{E863FB25-26DC-4EA2-A90F-C6EB6928BAFC}" dt="2023-02-21T16:17:12.340" v="1802"/>
          <ac:spMkLst>
            <pc:docMk/>
            <pc:sldMk cId="1461351059" sldId="271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0:48:15.191" v="1886" actId="478"/>
          <ac:picMkLst>
            <pc:docMk/>
            <pc:sldMk cId="1461351059" sldId="271"/>
            <ac:picMk id="2" creationId="{91C1C16B-2947-9749-5220-016103DE7985}"/>
          </ac:picMkLst>
        </pc:picChg>
        <pc:picChg chg="del">
          <ac:chgData name="Tonia Pedersen" userId="90b35334-d922-4736-a054-f475bb830731" providerId="ADAL" clId="{E863FB25-26DC-4EA2-A90F-C6EB6928BAFC}" dt="2023-02-21T16:17:14.890" v="1803" actId="478"/>
          <ac:picMkLst>
            <pc:docMk/>
            <pc:sldMk cId="1461351059" sldId="271"/>
            <ac:picMk id="4" creationId="{5A86C3E1-CEBF-8FEE-A1FF-CC7798310031}"/>
          </ac:picMkLst>
        </pc:picChg>
        <pc:picChg chg="add mod">
          <ac:chgData name="Tonia Pedersen" userId="90b35334-d922-4736-a054-f475bb830731" providerId="ADAL" clId="{E863FB25-26DC-4EA2-A90F-C6EB6928BAFC}" dt="2023-02-22T15:52:00.224" v="2163" actId="14100"/>
          <ac:picMkLst>
            <pc:docMk/>
            <pc:sldMk cId="1461351059" sldId="271"/>
            <ac:picMk id="4" creationId="{739207D1-8AF2-0AE0-FDCC-67614CEEEFEF}"/>
          </ac:picMkLst>
        </pc:picChg>
        <pc:picChg chg="add del mod">
          <ac:chgData name="Tonia Pedersen" userId="90b35334-d922-4736-a054-f475bb830731" providerId="ADAL" clId="{E863FB25-26DC-4EA2-A90F-C6EB6928BAFC}" dt="2023-02-22T15:51:20.056" v="2144" actId="478"/>
          <ac:picMkLst>
            <pc:docMk/>
            <pc:sldMk cId="1461351059" sldId="271"/>
            <ac:picMk id="5" creationId="{7982C3F6-6A80-BCE6-6407-C83169918A8E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2T15:52:52.759" v="2193" actId="14100"/>
        <pc:sldMkLst>
          <pc:docMk/>
          <pc:sldMk cId="3478772804" sldId="272"/>
        </pc:sldMkLst>
        <pc:spChg chg="mod">
          <ac:chgData name="Tonia Pedersen" userId="90b35334-d922-4736-a054-f475bb830731" providerId="ADAL" clId="{E863FB25-26DC-4EA2-A90F-C6EB6928BAFC}" dt="2023-02-21T16:18:30.682" v="1831" actId="11"/>
          <ac:spMkLst>
            <pc:docMk/>
            <pc:sldMk cId="3478772804" sldId="272"/>
            <ac:spMk id="3" creationId="{7F5AFCD7-CF64-A7F6-B02F-987454D53E76}"/>
          </ac:spMkLst>
        </pc:spChg>
        <pc:picChg chg="del">
          <ac:chgData name="Tonia Pedersen" userId="90b35334-d922-4736-a054-f475bb830731" providerId="ADAL" clId="{E863FB25-26DC-4EA2-A90F-C6EB6928BAFC}" dt="2023-02-21T16:18:44.326" v="1832" actId="478"/>
          <ac:picMkLst>
            <pc:docMk/>
            <pc:sldMk cId="3478772804" sldId="272"/>
            <ac:picMk id="2" creationId="{91C1C16B-2947-9749-5220-016103DE7985}"/>
          </ac:picMkLst>
        </pc:picChg>
        <pc:picChg chg="add del mod">
          <ac:chgData name="Tonia Pedersen" userId="90b35334-d922-4736-a054-f475bb830731" providerId="ADAL" clId="{E863FB25-26DC-4EA2-A90F-C6EB6928BAFC}" dt="2023-02-22T10:51:41.670" v="1933" actId="478"/>
          <ac:picMkLst>
            <pc:docMk/>
            <pc:sldMk cId="3478772804" sldId="272"/>
            <ac:picMk id="4" creationId="{8C494D5E-9F84-A8C5-D9BA-3CA829512611}"/>
          </ac:picMkLst>
        </pc:picChg>
        <pc:picChg chg="add mod">
          <ac:chgData name="Tonia Pedersen" userId="90b35334-d922-4736-a054-f475bb830731" providerId="ADAL" clId="{E863FB25-26DC-4EA2-A90F-C6EB6928BAFC}" dt="2023-02-22T15:52:52.759" v="2193" actId="14100"/>
          <ac:picMkLst>
            <pc:docMk/>
            <pc:sldMk cId="3478772804" sldId="272"/>
            <ac:picMk id="4" creationId="{D514F321-6564-E0F8-07C3-23B51A094B9A}"/>
          </ac:picMkLst>
        </pc:picChg>
        <pc:picChg chg="add del mod">
          <ac:chgData name="Tonia Pedersen" userId="90b35334-d922-4736-a054-f475bb830731" providerId="ADAL" clId="{E863FB25-26DC-4EA2-A90F-C6EB6928BAFC}" dt="2023-02-22T15:52:03.711" v="2164" actId="478"/>
          <ac:picMkLst>
            <pc:docMk/>
            <pc:sldMk cId="3478772804" sldId="272"/>
            <ac:picMk id="6" creationId="{FF18E856-0297-5FDA-D550-4801ED585464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2T16:01:29.163" v="2480" actId="20577"/>
        <pc:sldMkLst>
          <pc:docMk/>
          <pc:sldMk cId="1232242120" sldId="273"/>
        </pc:sldMkLst>
        <pc:spChg chg="mod">
          <ac:chgData name="Tonia Pedersen" userId="90b35334-d922-4736-a054-f475bb830731" providerId="ADAL" clId="{E863FB25-26DC-4EA2-A90F-C6EB6928BAFC}" dt="2023-02-22T16:01:29.163" v="2480" actId="20577"/>
          <ac:spMkLst>
            <pc:docMk/>
            <pc:sldMk cId="1232242120" sldId="273"/>
            <ac:spMk id="3" creationId="{7F5AFCD7-CF64-A7F6-B02F-987454D53E76}"/>
          </ac:spMkLst>
        </pc:spChg>
        <pc:picChg chg="add del mod">
          <ac:chgData name="Tonia Pedersen" userId="90b35334-d922-4736-a054-f475bb830731" providerId="ADAL" clId="{E863FB25-26DC-4EA2-A90F-C6EB6928BAFC}" dt="2023-02-22T15:52:57.139" v="2194" actId="478"/>
          <ac:picMkLst>
            <pc:docMk/>
            <pc:sldMk cId="1232242120" sldId="273"/>
            <ac:picMk id="4" creationId="{216F473A-4D62-807E-3FC5-2C86648742EE}"/>
          </ac:picMkLst>
        </pc:picChg>
        <pc:picChg chg="add mod">
          <ac:chgData name="Tonia Pedersen" userId="90b35334-d922-4736-a054-f475bb830731" providerId="ADAL" clId="{E863FB25-26DC-4EA2-A90F-C6EB6928BAFC}" dt="2023-02-22T15:53:46.472" v="2206" actId="14100"/>
          <ac:picMkLst>
            <pc:docMk/>
            <pc:sldMk cId="1232242120" sldId="273"/>
            <ac:picMk id="5" creationId="{1C2DC9F4-7946-3CBB-D5DF-0C178739918B}"/>
          </ac:picMkLst>
        </pc:picChg>
      </pc:sldChg>
      <pc:sldChg chg="addSp modSp add mod">
        <pc:chgData name="Tonia Pedersen" userId="90b35334-d922-4736-a054-f475bb830731" providerId="ADAL" clId="{E863FB25-26DC-4EA2-A90F-C6EB6928BAFC}" dt="2023-02-22T16:00:22.894" v="2474" actId="20577"/>
        <pc:sldMkLst>
          <pc:docMk/>
          <pc:sldMk cId="2621331373" sldId="274"/>
        </pc:sldMkLst>
        <pc:spChg chg="mod">
          <ac:chgData name="Tonia Pedersen" userId="90b35334-d922-4736-a054-f475bb830731" providerId="ADAL" clId="{E863FB25-26DC-4EA2-A90F-C6EB6928BAFC}" dt="2023-02-22T16:00:22.894" v="2474" actId="20577"/>
          <ac:spMkLst>
            <pc:docMk/>
            <pc:sldMk cId="2621331373" sldId="274"/>
            <ac:spMk id="3" creationId="{7F5AFCD7-CF64-A7F6-B02F-987454D53E76}"/>
          </ac:spMkLst>
        </pc:spChg>
        <pc:picChg chg="add mod">
          <ac:chgData name="Tonia Pedersen" userId="90b35334-d922-4736-a054-f475bb830731" providerId="ADAL" clId="{E863FB25-26DC-4EA2-A90F-C6EB6928BAFC}" dt="2023-02-22T15:54:30.615" v="2223" actId="14100"/>
          <ac:picMkLst>
            <pc:docMk/>
            <pc:sldMk cId="2621331373" sldId="274"/>
            <ac:picMk id="4" creationId="{FFB5CC03-97CF-F1D6-6D76-EA790534863B}"/>
          </ac:picMkLst>
        </pc:picChg>
      </pc:sldChg>
      <pc:sldChg chg="addSp delSp modSp add mod">
        <pc:chgData name="Tonia Pedersen" userId="90b35334-d922-4736-a054-f475bb830731" providerId="ADAL" clId="{E863FB25-26DC-4EA2-A90F-C6EB6928BAFC}" dt="2023-02-28T11:59:01.562" v="2516" actId="1076"/>
        <pc:sldMkLst>
          <pc:docMk/>
          <pc:sldMk cId="2639372836" sldId="275"/>
        </pc:sldMkLst>
        <pc:spChg chg="add mod">
          <ac:chgData name="Tonia Pedersen" userId="90b35334-d922-4736-a054-f475bb830731" providerId="ADAL" clId="{E863FB25-26DC-4EA2-A90F-C6EB6928BAFC}" dt="2023-02-28T10:23:18.907" v="2514" actId="1076"/>
          <ac:spMkLst>
            <pc:docMk/>
            <pc:sldMk cId="2639372836" sldId="275"/>
            <ac:spMk id="2" creationId="{99C40114-91FC-FD98-81A4-FABE693C5468}"/>
          </ac:spMkLst>
        </pc:spChg>
        <pc:spChg chg="mod">
          <ac:chgData name="Tonia Pedersen" userId="90b35334-d922-4736-a054-f475bb830731" providerId="ADAL" clId="{E863FB25-26DC-4EA2-A90F-C6EB6928BAFC}" dt="2023-02-22T15:56:23.375" v="2377" actId="20577"/>
          <ac:spMkLst>
            <pc:docMk/>
            <pc:sldMk cId="2639372836" sldId="275"/>
            <ac:spMk id="3" creationId="{7F5AFCD7-CF64-A7F6-B02F-987454D53E76}"/>
          </ac:spMkLst>
        </pc:spChg>
        <pc:spChg chg="mod">
          <ac:chgData name="Tonia Pedersen" userId="90b35334-d922-4736-a054-f475bb830731" providerId="ADAL" clId="{E863FB25-26DC-4EA2-A90F-C6EB6928BAFC}" dt="2023-02-22T15:25:04.113" v="1990"/>
          <ac:spMkLst>
            <pc:docMk/>
            <pc:sldMk cId="2639372836" sldId="275"/>
            <ac:spMk id="5" creationId="{3A3EB0D4-8F6E-15BE-9A92-34B4C90FC937}"/>
          </ac:spMkLst>
        </pc:spChg>
        <pc:grpChg chg="add del mod">
          <ac:chgData name="Tonia Pedersen" userId="90b35334-d922-4736-a054-f475bb830731" providerId="ADAL" clId="{E863FB25-26DC-4EA2-A90F-C6EB6928BAFC}" dt="2023-02-22T15:49:37.619" v="2107" actId="478"/>
          <ac:grpSpMkLst>
            <pc:docMk/>
            <pc:sldMk cId="2639372836" sldId="275"/>
            <ac:grpSpMk id="2" creationId="{078D09BB-DE28-B69C-48AC-997CF9FE635F}"/>
          </ac:grpSpMkLst>
        </pc:grpChg>
        <pc:picChg chg="mod">
          <ac:chgData name="Tonia Pedersen" userId="90b35334-d922-4736-a054-f475bb830731" providerId="ADAL" clId="{E863FB25-26DC-4EA2-A90F-C6EB6928BAFC}" dt="2023-02-22T15:25:04.113" v="1990"/>
          <ac:picMkLst>
            <pc:docMk/>
            <pc:sldMk cId="2639372836" sldId="275"/>
            <ac:picMk id="4" creationId="{4CB63089-DF28-CC48-F0DE-83CE2F2FE01E}"/>
          </ac:picMkLst>
        </pc:picChg>
        <pc:picChg chg="mod">
          <ac:chgData name="Tonia Pedersen" userId="90b35334-d922-4736-a054-f475bb830731" providerId="ADAL" clId="{E863FB25-26DC-4EA2-A90F-C6EB6928BAFC}" dt="2023-02-22T15:25:04.113" v="1990"/>
          <ac:picMkLst>
            <pc:docMk/>
            <pc:sldMk cId="2639372836" sldId="275"/>
            <ac:picMk id="6" creationId="{82763158-7E77-5BB9-7091-2A051FE6A630}"/>
          </ac:picMkLst>
        </pc:picChg>
        <pc:picChg chg="add mod">
          <ac:chgData name="Tonia Pedersen" userId="90b35334-d922-4736-a054-f475bb830731" providerId="ADAL" clId="{E863FB25-26DC-4EA2-A90F-C6EB6928BAFC}" dt="2023-02-28T11:59:01.562" v="2516" actId="1076"/>
          <ac:picMkLst>
            <pc:docMk/>
            <pc:sldMk cId="2639372836" sldId="275"/>
            <ac:picMk id="10" creationId="{2FE4FC03-15C9-14A5-E453-CCDA76F24BDF}"/>
          </ac:picMkLst>
        </pc:picChg>
        <pc:cxnChg chg="mod">
          <ac:chgData name="Tonia Pedersen" userId="90b35334-d922-4736-a054-f475bb830731" providerId="ADAL" clId="{E863FB25-26DC-4EA2-A90F-C6EB6928BAFC}" dt="2023-02-22T15:25:04.113" v="1990"/>
          <ac:cxnSpMkLst>
            <pc:docMk/>
            <pc:sldMk cId="2639372836" sldId="275"/>
            <ac:cxnSpMk id="8" creationId="{D3AECAA2-DCDB-137B-E373-D73A5580C64E}"/>
          </ac:cxnSpMkLst>
        </pc:cxnChg>
      </pc:sldChg>
      <pc:sldChg chg="addSp modSp add mod">
        <pc:chgData name="Tonia Pedersen" userId="90b35334-d922-4736-a054-f475bb830731" providerId="ADAL" clId="{E863FB25-26DC-4EA2-A90F-C6EB6928BAFC}" dt="2023-02-24T16:02:32.692" v="2507" actId="20577"/>
        <pc:sldMkLst>
          <pc:docMk/>
          <pc:sldMk cId="2911805113" sldId="276"/>
        </pc:sldMkLst>
        <pc:spChg chg="mod">
          <ac:chgData name="Tonia Pedersen" userId="90b35334-d922-4736-a054-f475bb830731" providerId="ADAL" clId="{E863FB25-26DC-4EA2-A90F-C6EB6928BAFC}" dt="2023-02-24T16:02:32.692" v="2507" actId="20577"/>
          <ac:spMkLst>
            <pc:docMk/>
            <pc:sldMk cId="2911805113" sldId="276"/>
            <ac:spMk id="3" creationId="{7F5AFCD7-CF64-A7F6-B02F-987454D53E76}"/>
          </ac:spMkLst>
        </pc:spChg>
        <pc:picChg chg="add mod">
          <ac:chgData name="Tonia Pedersen" userId="90b35334-d922-4736-a054-f475bb830731" providerId="ADAL" clId="{E863FB25-26DC-4EA2-A90F-C6EB6928BAFC}" dt="2023-02-22T15:49:32.471" v="2106" actId="14100"/>
          <ac:picMkLst>
            <pc:docMk/>
            <pc:sldMk cId="2911805113" sldId="276"/>
            <ac:picMk id="4" creationId="{7150F93A-1CB4-5DE3-7A10-32F5499A7E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1C9-9471-90C2-4709-FE2E4A268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2B3CC-60A7-206A-2A30-EBF6FF19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E7C0F-F333-8F38-53CE-48095EDE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4E4C-E527-AA77-6DA1-0E31079DF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6DD10-B67C-1CE6-7497-0CF6F609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8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DDAE-A6BD-6DD7-032C-AEA69989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AEC30-3E5A-3482-B883-83EA50B87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0EF2-CCAF-84B3-3EB5-B3D80FAE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F17B6-FB92-1F9E-5937-E30B185C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43CBC-7A63-F93F-B344-3D6D4680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22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2EDF9-9CD2-CE55-CF65-111A5DC27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602E-63DA-2870-D9FD-9BBFF2B35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D951-E212-E6E2-5E8F-ED78483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AC92-152C-385D-A481-96B87938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B138-E65B-EA93-A15A-54A30A997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4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5E03-1A85-77D3-7902-30001467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A24A-81DA-D537-8803-690C3408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4E75-6E40-2A60-8724-8702328A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BA81-A90E-3457-D74A-B464A44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233-1AAD-80CA-4ADB-E62DA3A0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0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E0B2-6A6A-DCDA-CC68-F7B4F2F3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07E-1491-F591-8BA7-87945139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EBEED-6B6B-FAA3-0403-02C8C334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7FC5-4D42-6872-231A-6E09CBF4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99F3D-5B34-1DAA-715A-844FFEC6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2FBD6-49F1-04F0-BD25-855D6434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D681-7344-A875-308B-0D1B276BE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A25BB-9A3C-EB4F-CFD2-6A17E1DB9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A77A-9CBD-E146-A29B-21EE1E87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058BC-F2D4-8C62-D8DF-37551AF7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88A35-D9C1-5FE3-DBAD-F62121D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4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105C-BDD7-8D41-F016-743A68CB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C71E6-E152-3518-DC1A-A18D4B425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60382-DEFC-5819-F737-2322B8FF1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1B78-1AB1-6B68-08AD-6B8405875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6CB6C-282F-1936-08F2-3B21C59AC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5DBA6-C799-7183-EAE5-46FF2F5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60CA7-A5B1-DEFD-B6FE-42F2FA9E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DBC46-8BF3-471C-8984-71A17A3B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8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10F8-9952-DE25-6D4A-2F39598E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F6BE8-37CD-7FA6-9D3D-AC78B3B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66D1A-F288-CB37-3F71-8175623D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9EC58-4057-7E73-F62A-1E9C62B8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1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E9F22-B388-5F78-FAFB-7F1D2284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07FF7-CFC6-D7BC-C59E-E68A02DC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57915-CDB5-3FCB-635C-D14979AE6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74A5-83B5-30F7-C594-1B5C37AFE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44A2-F477-AB66-913A-BBEFB759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9ABA1-FD36-2DE7-4FDB-F9D59902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BEC39-DA11-ADCF-2B2D-65BBE50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3AA93-8D28-572D-B60A-58AD5182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2D4F5-2E4C-1187-50A9-C886296F5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0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E98F1-3BFF-BE77-86E2-6B39A7B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020F7-EB43-A3C8-0ACD-F29984F7A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5E69C-7846-544B-5480-712BC5FA1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AA9BB-4722-0430-02BC-B0A8EC96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10A55-821A-36B6-E969-DD7846D9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C6A0E-6EFD-13D2-0C72-96DD33B0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98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1FBBF-9ED2-8499-9A08-0A10D5BF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9D308-0A65-BEE4-B853-E19EB698B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4BDF-AE9B-3B9B-559C-BF26C32039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FE5FB-EE99-4E69-B2F7-C156D52DE4BD}" type="datetimeFigureOut">
              <a:rPr lang="en-GB" smtClean="0"/>
              <a:t>07/03/2023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0AE92-001D-DD20-292D-C5105420C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23F2-790E-3317-31FB-412C7D702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6AF56-0639-4F1D-BCB4-5CA5D280A9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04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D67A0-CE70-2409-0828-725C3A5B6DFC}"/>
              </a:ext>
            </a:extLst>
          </p:cNvPr>
          <p:cNvSpPr txBox="1"/>
          <p:nvPr/>
        </p:nvSpPr>
        <p:spPr>
          <a:xfrm>
            <a:off x="419100" y="740122"/>
            <a:ext cx="11216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Base </a:t>
            </a:r>
            <a:r>
              <a:rPr lang="en-GB" dirty="0" err="1"/>
              <a:t>BluePrint</a:t>
            </a:r>
            <a:r>
              <a:rPr lang="en-GB" dirty="0"/>
              <a:t> File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GB" dirty="0"/>
              <a:t>Split DEXPI </a:t>
            </a:r>
            <a:r>
              <a:rPr lang="en-GB" dirty="0" err="1"/>
              <a:t>PipingNetworkSegment</a:t>
            </a:r>
            <a:r>
              <a:rPr lang="en-GB" dirty="0"/>
              <a:t> with a piping tee. E.g. split D-20L00004A DEXPI </a:t>
            </a:r>
            <a:r>
              <a:rPr lang="en-GB" dirty="0" err="1"/>
              <a:t>PipingNetworkSegment</a:t>
            </a:r>
            <a:r>
              <a:rPr lang="en-GB" dirty="0"/>
              <a:t> by placing a piping tee between the ESV0006 actuated valve and the FE0001 element and include an unnamed valve.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GB" dirty="0"/>
              <a:t>Rename TI0003/TIC0003/TV0003 to TI0013/TIC0013/TV0013 and update associated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the original </a:t>
            </a:r>
            <a:r>
              <a:rPr lang="en-GB" dirty="0" err="1"/>
              <a:t>PersistentID</a:t>
            </a:r>
            <a:r>
              <a:rPr lang="en-GB" dirty="0"/>
              <a:t> and change the name.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GB" dirty="0"/>
              <a:t>Remove the note and unused nozzle from 20VA001 and update elevation to EL. 400000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en-GB" dirty="0"/>
              <a:t>Change the type of actuator for HV0001 to a PA006A actuator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</a:t>
            </a:r>
            <a:r>
              <a:rPr lang="en-GB" dirty="0" err="1"/>
              <a:t>PersistentID</a:t>
            </a:r>
            <a:r>
              <a:rPr lang="en-GB" dirty="0"/>
              <a:t> of original actuator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en-GB" dirty="0"/>
              <a:t>Add heat tracing to </a:t>
            </a:r>
            <a:r>
              <a:rPr lang="en-GB" dirty="0" err="1"/>
              <a:t>PipingNetworkSegment</a:t>
            </a:r>
            <a:r>
              <a:rPr lang="en-GB" dirty="0"/>
              <a:t> D-20L A- PL-AS200-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Modify the heat trace attribute on the segment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en-GB" dirty="0"/>
              <a:t>Modify TI0007 combination -&gt; TW/TT combination with Special Item on </a:t>
            </a:r>
            <a:r>
              <a:rPr lang="en-GB" dirty="0" err="1"/>
              <a:t>PipingNetworkSegment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** Use ND0037 ‘hidden’ in-line piping component to give location of special item.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en-GB" dirty="0"/>
              <a:t>Additional property break at one of the break</a:t>
            </a:r>
          </a:p>
          <a:p>
            <a:pPr lvl="1"/>
            <a:r>
              <a:rPr lang="en-GB" dirty="0"/>
              <a:t>* Add </a:t>
            </a:r>
            <a:r>
              <a:rPr lang="en-GB" dirty="0" err="1"/>
              <a:t>AreaBreak</a:t>
            </a:r>
            <a:r>
              <a:rPr lang="en-GB" dirty="0"/>
              <a:t> AP110 / AP310 need to associate these to the </a:t>
            </a:r>
            <a:r>
              <a:rPr lang="en-GB" dirty="0" err="1"/>
              <a:t>PipingNetworkSystems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7234B-FE84-5E39-6932-685740998FD2}"/>
              </a:ext>
            </a:extLst>
          </p:cNvPr>
          <p:cNvSpPr txBox="1"/>
          <p:nvPr/>
        </p:nvSpPr>
        <p:spPr>
          <a:xfrm>
            <a:off x="419100" y="247650"/>
            <a:ext cx="1137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2802431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GB" dirty="0"/>
              <a:t>Additional property break at one of the break</a:t>
            </a:r>
          </a:p>
          <a:p>
            <a:pPr lvl="1"/>
            <a:r>
              <a:rPr lang="en-GB" dirty="0"/>
              <a:t>* Add </a:t>
            </a:r>
            <a:r>
              <a:rPr lang="en-GB" dirty="0" err="1"/>
              <a:t>AreaBreak</a:t>
            </a:r>
            <a:r>
              <a:rPr lang="en-GB" dirty="0"/>
              <a:t> AP110 / AP310 need to associate </a:t>
            </a:r>
            <a:r>
              <a:rPr lang="en-GB" dirty="0" err="1"/>
              <a:t>PlantArea</a:t>
            </a:r>
            <a:r>
              <a:rPr lang="en-GB" dirty="0"/>
              <a:t> these to the </a:t>
            </a:r>
            <a:r>
              <a:rPr lang="en-GB" dirty="0" err="1"/>
              <a:t>PipingNetworkSystems</a:t>
            </a:r>
            <a:endParaRPr lang="en-GB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50F93A-1CB4-5DE3-7A10-32F5499A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" y="1204933"/>
            <a:ext cx="7763111" cy="4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F5E350-4171-3B15-73B4-0FB068A5A7AF}"/>
              </a:ext>
            </a:extLst>
          </p:cNvPr>
          <p:cNvSpPr txBox="1"/>
          <p:nvPr/>
        </p:nvSpPr>
        <p:spPr>
          <a:xfrm>
            <a:off x="419100" y="247650"/>
            <a:ext cx="1137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Use Case File Naming -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929D8-25F0-60E5-B049-1910BB95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2" y="647760"/>
            <a:ext cx="8556788" cy="585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Base </a:t>
            </a:r>
            <a:r>
              <a:rPr lang="en-GB" dirty="0" err="1"/>
              <a:t>BluePrint</a:t>
            </a:r>
            <a:r>
              <a:rPr lang="en-GB" dirty="0"/>
              <a:t> File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57244"/>
              </p:ext>
            </p:extLst>
          </p:nvPr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03D1E7A-D436-630A-8E9C-82A488C3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16" y="1215913"/>
            <a:ext cx="7744958" cy="46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5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/>
              <a:t>Split DEXPI </a:t>
            </a:r>
            <a:r>
              <a:rPr lang="en-GB" dirty="0" err="1"/>
              <a:t>PipingNetworkSegment</a:t>
            </a:r>
            <a:r>
              <a:rPr lang="en-GB" dirty="0"/>
              <a:t> with a piping tee. E.g. split D-20L00004A DEXPI </a:t>
            </a:r>
            <a:r>
              <a:rPr lang="en-GB" dirty="0" err="1"/>
              <a:t>PipingNetworkSegment</a:t>
            </a:r>
            <a:r>
              <a:rPr lang="en-GB" dirty="0"/>
              <a:t> by placing a piping tee between the ESV0006 actuated valve and the FE0001 element and include an unnamed valve.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F3FF895-3135-7DA4-C161-2DE72DC3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9" y="1383526"/>
            <a:ext cx="7741941" cy="471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/>
              <a:t>Rename TI0003/TIC0003/TV0003 to TI0013/TIC0013/TV0013 and update associated loop.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the original </a:t>
            </a:r>
            <a:r>
              <a:rPr lang="en-GB" dirty="0" err="1"/>
              <a:t>PersistentID</a:t>
            </a:r>
            <a:r>
              <a:rPr lang="en-GB" dirty="0"/>
              <a:t> and change the name.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39207D1-8AF2-0AE0-FDCC-67614CEEE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2" y="1210369"/>
            <a:ext cx="7795818" cy="47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/>
              <a:t>Remove the note and unused nozzle from 20VA001 and update elevation to EL. 400000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514F321-6564-E0F8-07C3-23B51A09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95" y="1233508"/>
            <a:ext cx="7695369" cy="467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7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 dirty="0"/>
              <a:t>Change the type of actuator for HV0001 to a PA006A actuator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Retain </a:t>
            </a:r>
            <a:r>
              <a:rPr lang="en-GB" dirty="0" err="1"/>
              <a:t>PersistentID</a:t>
            </a:r>
            <a:r>
              <a:rPr lang="en-GB" dirty="0"/>
              <a:t> of original actuator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2DC9F4-7946-3CBB-D5DF-0C1787399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7" y="1219894"/>
            <a:ext cx="7743349" cy="468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242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GB" dirty="0"/>
              <a:t>Add heat tracing to </a:t>
            </a:r>
            <a:r>
              <a:rPr lang="en-GB" dirty="0" err="1"/>
              <a:t>PipingNetworkSegment</a:t>
            </a:r>
            <a:r>
              <a:rPr lang="en-GB" dirty="0"/>
              <a:t> D-20L A- PL-AS200-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Modify the heat trace attribute on the segment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FB5CC03-97CF-F1D6-6D76-EA790534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04" y="1219894"/>
            <a:ext cx="7694696" cy="467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3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5AFCD7-CF64-A7F6-B02F-987454D53E76}"/>
              </a:ext>
            </a:extLst>
          </p:cNvPr>
          <p:cNvSpPr txBox="1"/>
          <p:nvPr/>
        </p:nvSpPr>
        <p:spPr>
          <a:xfrm>
            <a:off x="124051" y="102889"/>
            <a:ext cx="11607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GB" dirty="0"/>
              <a:t>Modify TI0007 combination -&gt; TW/TT combination with Special Item on </a:t>
            </a:r>
            <a:r>
              <a:rPr lang="en-GB" dirty="0" err="1"/>
              <a:t>PipingNetworkSegment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** Use ND0037 ‘hidden’ in-line piping component to give location of special item.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22A675D-8A6B-1BF2-70BB-B5522B02FF65}"/>
              </a:ext>
            </a:extLst>
          </p:cNvPr>
          <p:cNvGraphicFramePr>
            <a:graphicFrameLocks noGrp="1"/>
          </p:cNvGraphicFramePr>
          <p:nvPr/>
        </p:nvGraphicFramePr>
        <p:xfrm>
          <a:off x="307975" y="1191319"/>
          <a:ext cx="7807325" cy="5257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325">
                  <a:extLst>
                    <a:ext uri="{9D8B030D-6E8A-4147-A177-3AD203B41FA5}">
                      <a16:colId xmlns:a16="http://schemas.microsoft.com/office/drawing/2014/main" val="3422904110"/>
                    </a:ext>
                  </a:extLst>
                </a:gridCol>
              </a:tblGrid>
              <a:tr h="525710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34656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FE4FC03-15C9-14A5-E453-CCDA76F2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63" y="1322795"/>
            <a:ext cx="7726747" cy="4691042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99C40114-91FC-FD98-81A4-FABE693C5468}"/>
              </a:ext>
            </a:extLst>
          </p:cNvPr>
          <p:cNvSpPr/>
          <p:nvPr/>
        </p:nvSpPr>
        <p:spPr>
          <a:xfrm>
            <a:off x="4614863" y="3759994"/>
            <a:ext cx="119062" cy="833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37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335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Tonia Pedersen</dc:creator>
  <cp:lastModifiedBy>Tonia Pedersen</cp:lastModifiedBy>
  <cp:revision>1</cp:revision>
  <dcterms:created xsi:type="dcterms:W3CDTF">2023-02-01T07:42:00Z</dcterms:created>
  <dcterms:modified xsi:type="dcterms:W3CDTF">2023-03-07T12:16:27Z</dcterms:modified>
</cp:coreProperties>
</file>