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70" r:id="rId3"/>
    <p:sldId id="3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AE3F3"/>
    <a:srgbClr val="FFE599"/>
    <a:srgbClr val="FFD966"/>
    <a:srgbClr val="FF6D6D"/>
    <a:srgbClr val="FF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>
        <p:scale>
          <a:sx n="75" d="100"/>
          <a:sy n="75" d="100"/>
        </p:scale>
        <p:origin x="148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D0C38-8107-4068-9F34-1A7A16D8762D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47D65-7DA0-4AA3-9AC1-EA70A5C9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3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C162-77F8-C859-E244-A39226517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B776F-DF20-7CEA-327E-B6F244418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A0A6-8987-1CBC-2D47-415B7FA9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0F19-AF6C-42FB-8F7F-E46381AC5F9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967-4E59-F5BF-029F-EEC65D3A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60A44-C29B-51A2-5964-BD208428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4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5BD4-D342-C891-BFF7-CF2AE4A0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6617C-5D6D-C028-5DFA-3876479DD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BDA8C-8BC7-EE51-450E-F7101C69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0F19-AF6C-42FB-8F7F-E46381AC5F9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41AE0-D7FE-559D-97C3-12BBEA86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1717E-8642-62FA-31DF-0528EBC0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ABA5C-A41B-5B9B-A88C-980EBECA6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A7F0F-C84F-1C1B-4D59-2CDED8D7E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CFEC1-3CC6-D6F6-06BA-F75419AA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0F19-AF6C-42FB-8F7F-E46381AC5F9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EE9F4-7D5C-5718-1D80-8AF3ABBB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3EA73-4BC3-7E6C-E1F2-63D7A6BF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90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A20A-6917-44A0-A7E0-7CEF20C25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2C6CD-82CC-4437-92C2-7D70B651A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23C146-1CF1-4331-BE58-CC856ADC62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7" y="6000192"/>
            <a:ext cx="2124460" cy="762002"/>
          </a:xfrm>
          <a:prstGeom prst="rect">
            <a:avLst/>
          </a:prstGeom>
        </p:spPr>
      </p:pic>
      <p:grpSp>
        <p:nvGrpSpPr>
          <p:cNvPr id="10" name="组合 11">
            <a:extLst>
              <a:ext uri="{FF2B5EF4-FFF2-40B4-BE49-F238E27FC236}">
                <a16:creationId xmlns:a16="http://schemas.microsoft.com/office/drawing/2014/main" id="{909947C0-79BD-44CD-AB1C-B3DFB001BCD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757647"/>
            <a:chExt cx="12192000" cy="6858000"/>
          </a:xfrm>
          <a:solidFill>
            <a:srgbClr val="5E7089"/>
          </a:solidFill>
        </p:grpSpPr>
        <p:sp>
          <p:nvSpPr>
            <p:cNvPr id="11" name="矩形 8">
              <a:extLst>
                <a:ext uri="{FF2B5EF4-FFF2-40B4-BE49-F238E27FC236}">
                  <a16:creationId xmlns:a16="http://schemas.microsoft.com/office/drawing/2014/main" id="{8F23A3CD-0C3B-4510-B8B9-07AB83ED6075}"/>
                </a:ext>
              </a:extLst>
            </p:cNvPr>
            <p:cNvSpPr/>
            <p:nvPr/>
          </p:nvSpPr>
          <p:spPr>
            <a:xfrm>
              <a:off x="0" y="757647"/>
              <a:ext cx="12192000" cy="500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0">
              <a:extLst>
                <a:ext uri="{FF2B5EF4-FFF2-40B4-BE49-F238E27FC236}">
                  <a16:creationId xmlns:a16="http://schemas.microsoft.com/office/drawing/2014/main" id="{0C307FCD-1504-497B-8445-3C7104B5F9E2}"/>
                </a:ext>
              </a:extLst>
            </p:cNvPr>
            <p:cNvSpPr/>
            <p:nvPr/>
          </p:nvSpPr>
          <p:spPr>
            <a:xfrm>
              <a:off x="0" y="1310419"/>
              <a:ext cx="12192000" cy="70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19B36537-036A-BAEB-CCD3-C4F1CB023977}"/>
                </a:ext>
              </a:extLst>
            </p:cNvPr>
            <p:cNvSpPr/>
            <p:nvPr userDrawn="1"/>
          </p:nvSpPr>
          <p:spPr>
            <a:xfrm>
              <a:off x="0" y="7545517"/>
              <a:ext cx="12192000" cy="70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 descr="Natural Sciences and Engineering Research Council - Wikipedia">
            <a:extLst>
              <a:ext uri="{FF2B5EF4-FFF2-40B4-BE49-F238E27FC236}">
                <a16:creationId xmlns:a16="http://schemas.microsoft.com/office/drawing/2014/main" id="{F1AC964F-C4FC-D25E-92E7-4321B3125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345" y="6274500"/>
            <a:ext cx="1171368" cy="50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18DD3-AF41-DB48-3BB1-F49DE83C3A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447" y="6400372"/>
            <a:ext cx="1145876" cy="28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logo with blue text&#10;&#10;Description automatically generated">
            <a:extLst>
              <a:ext uri="{FF2B5EF4-FFF2-40B4-BE49-F238E27FC236}">
                <a16:creationId xmlns:a16="http://schemas.microsoft.com/office/drawing/2014/main" id="{0456FF6E-D4B1-6D98-E4F2-95052415391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576" y="6292184"/>
            <a:ext cx="1191446" cy="47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2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13">
            <a:extLst>
              <a:ext uri="{FF2B5EF4-FFF2-40B4-BE49-F238E27FC236}">
                <a16:creationId xmlns:a16="http://schemas.microsoft.com/office/drawing/2014/main" id="{39832B1B-0FAB-4161-8BD1-05B0F4AE6CC7}"/>
              </a:ext>
            </a:extLst>
          </p:cNvPr>
          <p:cNvSpPr/>
          <p:nvPr userDrawn="1"/>
        </p:nvSpPr>
        <p:spPr>
          <a:xfrm flipV="1">
            <a:off x="0" y="136568"/>
            <a:ext cx="12192000" cy="698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E97C2-57AF-453C-A15D-2E673E50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43" y="1008346"/>
            <a:ext cx="11593903" cy="486322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978C4-AC3E-438E-B0D1-8A015F8AE13A}"/>
              </a:ext>
            </a:extLst>
          </p:cNvPr>
          <p:cNvSpPr/>
          <p:nvPr userDrawn="1"/>
        </p:nvSpPr>
        <p:spPr>
          <a:xfrm>
            <a:off x="0" y="6625818"/>
            <a:ext cx="12192000" cy="2340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3C5942-F8C6-4DB5-9D4B-E96139998240}"/>
              </a:ext>
            </a:extLst>
          </p:cNvPr>
          <p:cNvSpPr/>
          <p:nvPr userDrawn="1"/>
        </p:nvSpPr>
        <p:spPr>
          <a:xfrm>
            <a:off x="10898035" y="6627317"/>
            <a:ext cx="1293967" cy="235568"/>
          </a:xfrm>
          <a:prstGeom prst="rect">
            <a:avLst/>
          </a:prstGeom>
          <a:solidFill>
            <a:srgbClr val="566A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F8BA1-4B32-4D25-835C-4D7899BD2B98}" type="slidenum">
              <a:rPr lang="en-US" sz="1400" b="0" smtClean="0">
                <a:solidFill>
                  <a:schemeClr val="bg1"/>
                </a:solidFill>
              </a:rPr>
              <a:t>‹#›</a:t>
            </a:fld>
            <a:endParaRPr lang="en-US" sz="1600" b="0" dirty="0">
              <a:solidFill>
                <a:schemeClr val="bg1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12EEA93-CF0B-4D48-BBE0-3C0CD422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44" y="184332"/>
            <a:ext cx="11915955" cy="626820"/>
          </a:xfrm>
        </p:spPr>
        <p:txBody>
          <a:bodyPr>
            <a:no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A070EB-1F0B-4284-AD1E-403BA4BB59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029" y="6004516"/>
            <a:ext cx="1361541" cy="488358"/>
          </a:xfrm>
          <a:prstGeom prst="rect">
            <a:avLst/>
          </a:prstGeom>
        </p:spPr>
      </p:pic>
      <p:sp>
        <p:nvSpPr>
          <p:cNvPr id="10" name="矩形 13">
            <a:extLst>
              <a:ext uri="{FF2B5EF4-FFF2-40B4-BE49-F238E27FC236}">
                <a16:creationId xmlns:a16="http://schemas.microsoft.com/office/drawing/2014/main" id="{DD242AF8-8278-429F-91A3-DF9D94EE3D5F}"/>
              </a:ext>
            </a:extLst>
          </p:cNvPr>
          <p:cNvSpPr/>
          <p:nvPr userDrawn="1"/>
        </p:nvSpPr>
        <p:spPr>
          <a:xfrm flipV="1">
            <a:off x="0" y="855030"/>
            <a:ext cx="12192000" cy="461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3">
            <a:extLst>
              <a:ext uri="{FF2B5EF4-FFF2-40B4-BE49-F238E27FC236}">
                <a16:creationId xmlns:a16="http://schemas.microsoft.com/office/drawing/2014/main" id="{4369F9BF-9181-4CD5-9E8F-6C6EB08A7469}"/>
              </a:ext>
            </a:extLst>
          </p:cNvPr>
          <p:cNvSpPr/>
          <p:nvPr userDrawn="1"/>
        </p:nvSpPr>
        <p:spPr>
          <a:xfrm flipV="1">
            <a:off x="0" y="62680"/>
            <a:ext cx="12192000" cy="461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98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9978C4-AC3E-438E-B0D1-8A015F8AE13A}"/>
              </a:ext>
            </a:extLst>
          </p:cNvPr>
          <p:cNvSpPr/>
          <p:nvPr userDrawn="1"/>
        </p:nvSpPr>
        <p:spPr>
          <a:xfrm>
            <a:off x="0" y="6625818"/>
            <a:ext cx="12192000" cy="2340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3C5942-F8C6-4DB5-9D4B-E96139998240}"/>
              </a:ext>
            </a:extLst>
          </p:cNvPr>
          <p:cNvSpPr/>
          <p:nvPr userDrawn="1"/>
        </p:nvSpPr>
        <p:spPr>
          <a:xfrm>
            <a:off x="10898035" y="6627317"/>
            <a:ext cx="1293967" cy="235568"/>
          </a:xfrm>
          <a:prstGeom prst="rect">
            <a:avLst/>
          </a:prstGeom>
          <a:solidFill>
            <a:srgbClr val="566A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54FEE-B629-47D3-8EE4-9B4AFCA8BB2E}" type="slidenum">
              <a:rPr lang="en-US" sz="16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600" dirty="0"/>
              <a:t> / 12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88D0DD-AB38-46CE-AABE-982C607193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029" y="6004516"/>
            <a:ext cx="1361541" cy="4883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6BFB77-78E7-45AA-B5D0-A54FB90B537C}"/>
              </a:ext>
            </a:extLst>
          </p:cNvPr>
          <p:cNvSpPr txBox="1"/>
          <p:nvPr userDrawn="1"/>
        </p:nvSpPr>
        <p:spPr>
          <a:xfrm>
            <a:off x="9092733" y="6602970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0AC3D1-E225-4562-847C-2CE680F79161}" type="datetime4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July 17, 2025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1E3298-CED6-45AD-A7F6-DC9518EC25C0}"/>
              </a:ext>
            </a:extLst>
          </p:cNvPr>
          <p:cNvSpPr txBox="1"/>
          <p:nvPr userDrawn="1"/>
        </p:nvSpPr>
        <p:spPr>
          <a:xfrm>
            <a:off x="207613" y="6588967"/>
            <a:ext cx="9984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 critical examination of robustness and generalizability of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379330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6" cy="685799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226" y="1371600"/>
            <a:ext cx="9144000" cy="1019390"/>
          </a:xfrm>
        </p:spPr>
        <p:txBody>
          <a:bodyPr>
            <a:normAutofit/>
          </a:bodyPr>
          <a:lstStyle>
            <a:lvl1pPr marL="0" indent="0" algn="l">
              <a:buNone/>
              <a:defRPr sz="16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2226" y="305135"/>
            <a:ext cx="9144000" cy="87985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7"/>
          <p:cNvSpPr>
            <a:spLocks noGrp="1"/>
          </p:cNvSpPr>
          <p:nvPr>
            <p:ph type="dt" sz="half" idx="10"/>
          </p:nvPr>
        </p:nvSpPr>
        <p:spPr>
          <a:xfrm>
            <a:off x="9260635" y="6319026"/>
            <a:ext cx="124874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794449" y="6319026"/>
            <a:ext cx="460310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4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610601" y="6319026"/>
            <a:ext cx="436984" cy="365125"/>
          </a:xfrm>
        </p:spPr>
        <p:txBody>
          <a:bodyPr/>
          <a:lstStyle/>
          <a:p>
            <a:fld id="{BD20B2DD-5233-409D-9D20-AD65D8780D8C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813F25-7929-B649-9D6F-C5204745F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70" y="5543566"/>
            <a:ext cx="2095505" cy="762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7D96C5-855E-FC5F-8767-7B190F4AC278}"/>
              </a:ext>
            </a:extLst>
          </p:cNvPr>
          <p:cNvSpPr/>
          <p:nvPr userDrawn="1"/>
        </p:nvSpPr>
        <p:spPr>
          <a:xfrm>
            <a:off x="8362484" y="6305568"/>
            <a:ext cx="3829512" cy="5560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Natural Sciences and Engineering Research Council - Wikipedia">
            <a:extLst>
              <a:ext uri="{FF2B5EF4-FFF2-40B4-BE49-F238E27FC236}">
                <a16:creationId xmlns:a16="http://schemas.microsoft.com/office/drawing/2014/main" id="{B3D24E2D-3CDF-9CD8-FE01-F4A1E08558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563" y="6332664"/>
            <a:ext cx="1171368" cy="50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AE19D8-CB70-29C2-E2EB-5A0A0491C1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665" y="6458536"/>
            <a:ext cx="1145876" cy="28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ogo with blue text&#10;&#10;Description automatically generated">
            <a:extLst>
              <a:ext uri="{FF2B5EF4-FFF2-40B4-BE49-F238E27FC236}">
                <a16:creationId xmlns:a16="http://schemas.microsoft.com/office/drawing/2014/main" id="{7E9DC6B1-F832-D964-6B17-C108173A1BD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794" y="6350348"/>
            <a:ext cx="1191446" cy="47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5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70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5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0FE2-5C45-D703-D613-5A4E2EC6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4FE9E-DBBB-8B06-005A-9E2FB090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B3B03-7673-EBF0-26D1-11574F12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0F19-AF6C-42FB-8F7F-E46381AC5F9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331B0-2C8E-9E8C-7DC5-48F98710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8255-7BF7-8C4C-6C4A-3F35ED9B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9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FF6F-DCA6-29A9-DB8B-19A7E8FE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76FCF-15B4-6FF6-DA7D-330FA5A40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E34B7-0D38-A6EF-E7A2-653617F4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0F19-AF6C-42FB-8F7F-E46381AC5F9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C85A-BF47-F50A-FF4A-426769D4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4396-3EAE-CF1E-B0ED-014499F0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764A-3B6E-3BB9-8C4B-B9D629E6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650E9-EF76-2797-E03B-B632FE350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21C0-A04A-116C-DA6E-1094CFE87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D970F-760B-EB09-FEC3-DFEE6DF7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0F19-AF6C-42FB-8F7F-E46381AC5F9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F34F1-D07F-F9B6-AD93-CB39460D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8F467-7CE2-4456-D4E4-DFB8DE84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5201-DFE7-7609-33A4-4CFBBA7F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36924-4EE2-8BA3-D6F8-AA1C0A02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69B0B-607F-88D4-C3DE-D810D20C8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D2E41-7A45-5F17-D09C-35818FBE5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58BA6-60AD-BBD8-7735-D3EE47183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158C9-657C-1490-B4E8-E85A261F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0F19-AF6C-42FB-8F7F-E46381AC5F9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733B7-4A49-6E38-208C-B2AA35D6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9D687-2ED9-9995-7C4B-9D68B601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0746-630E-29DC-C980-22C3AFA1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B37BA-CE68-A259-BF58-A7C2BA69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0F19-AF6C-42FB-8F7F-E46381AC5F9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28D2D-8EB7-2E8D-A413-665961BE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91DA0-C94B-894C-31B8-211EAB9E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1F57A-8319-D6B5-D759-591D2EC0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0F19-AF6C-42FB-8F7F-E46381AC5F9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6F4A5-9243-2C80-9221-3898A12F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9B430-3AEC-99C9-5B91-207D3520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0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D32C-10C9-D73F-915F-ADC67FB8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C673-2A0A-69ED-7243-173749F0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A8F58-F8CE-7255-AB06-E8B87B5A0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BC560-0D7F-48F5-FD48-26BB2955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0F19-AF6C-42FB-8F7F-E46381AC5F9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DB63-46FA-1664-26E3-A40E68F3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6CAF7-3FBC-01AB-713C-A58FAA55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8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558A-418D-66D4-308B-15E20E3D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A0484-0C17-4FFE-AB74-B540DAF32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9AE4F-5BEE-390D-7BE3-B4642FF8F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4261C-34D6-0705-4C55-9B6629D3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0F19-AF6C-42FB-8F7F-E46381AC5F9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802FA-5DBF-EF38-191B-9AC72EAD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4E050-3F23-E2D1-3733-ECA2468E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4C226-E36D-2476-C3B5-6E5FE2BF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ACA1D-6CC1-31FF-3DE4-18FC495F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E4047-875C-FB85-C5A2-E046B6CD5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8D0F19-AF6C-42FB-8F7F-E46381AC5F9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8DC81-54D0-9330-F43C-BB1133D6D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45E79-C127-7511-9CEB-93976F681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1530E-9578-454E-9E1F-5243101B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D47BC-AAC8-4BBD-9720-8D9869BA4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7FD9-EF2D-4356-B530-6183C8D5C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4EA69-9945-4B02-A8EF-2CFAEFAB8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9DB3D-C43C-451E-8B62-184EA449A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8B7F3-7ADC-411D-9E5C-BABBD33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1E5086-BE7A-DC5E-2C7D-72ED19CA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426" y="232413"/>
            <a:ext cx="6667416" cy="32918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E86C8A-262D-AA4D-0E49-E3AA42A35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3975"/>
            <a:ext cx="6572565" cy="32918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F9C358-AB93-CDD8-A7B7-BFA724449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5" y="6955837"/>
            <a:ext cx="6572567" cy="3291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97BE3F-73EB-B469-13FD-83856B0D7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1" y="10247698"/>
            <a:ext cx="6572569" cy="3291864"/>
          </a:xfrm>
          <a:prstGeom prst="rect">
            <a:avLst/>
          </a:prstGeom>
        </p:spPr>
      </p:pic>
      <p:pic>
        <p:nvPicPr>
          <p:cNvPr id="21" name="Picture 20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BCFA9C4-1BC6-5391-DFFE-F57853264D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990" y="232411"/>
            <a:ext cx="6751111" cy="32918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CDD801-9ECE-9436-E61B-7AB1B4289FB7}"/>
              </a:ext>
            </a:extLst>
          </p:cNvPr>
          <p:cNvSpPr txBox="1"/>
          <p:nvPr/>
        </p:nvSpPr>
        <p:spPr>
          <a:xfrm>
            <a:off x="6997701" y="3663975"/>
            <a:ext cx="4502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Strong fig 1 showing varying performance of ML models across hyperparameters and datasets vs LLM</a:t>
            </a:r>
          </a:p>
          <a:p>
            <a:endParaRPr lang="en-CA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94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2719A-ECF5-614C-2117-D195F3397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7838" y="-1477963"/>
            <a:ext cx="8753475" cy="465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4B3278-B4A6-6791-4CCF-FDD98D8D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7363" y="3179761"/>
            <a:ext cx="8753475" cy="4657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BB7828-70E6-6134-D0E2-8DE4F300A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637" y="-1477963"/>
            <a:ext cx="8753475" cy="4657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BFEEED-B5E1-1320-5361-5C639A32D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6112" y="3179762"/>
            <a:ext cx="8763000" cy="46577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083D69-673E-243C-4C23-9C7726B3BBA8}"/>
              </a:ext>
            </a:extLst>
          </p:cNvPr>
          <p:cNvSpPr txBox="1"/>
          <p:nvPr/>
        </p:nvSpPr>
        <p:spPr>
          <a:xfrm>
            <a:off x="4673600" y="2404070"/>
            <a:ext cx="6644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Robustness vs. chance (varying seeds)</a:t>
            </a:r>
          </a:p>
          <a:p>
            <a:endParaRPr lang="en-CA" dirty="0">
              <a:solidFill>
                <a:srgbClr val="FF0000"/>
              </a:solidFill>
            </a:endParaRPr>
          </a:p>
          <a:p>
            <a:r>
              <a:rPr lang="en-CA" b="1" dirty="0">
                <a:solidFill>
                  <a:srgbClr val="FF0000"/>
                </a:solidFill>
              </a:rPr>
              <a:t>Robustness vs. learning dynamics (fixed seeds, different runs)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7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2957</TotalTime>
  <Words>35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Hongchen Wang</dc:creator>
  <cp:lastModifiedBy>Hongchen Wang</cp:lastModifiedBy>
  <cp:revision>75</cp:revision>
  <dcterms:created xsi:type="dcterms:W3CDTF">2024-11-22T02:08:42Z</dcterms:created>
  <dcterms:modified xsi:type="dcterms:W3CDTF">2025-07-17T19:19:37Z</dcterms:modified>
</cp:coreProperties>
</file>