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D3B-313A-270C-2588-E72D8C0F5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2D713-F129-ED07-A4E9-CE35D81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0BCA-F2E0-9004-412E-65958B0F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3E17-21E8-4932-82D9-247DA419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7304-E598-FD79-1245-73DFBC1E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8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9B1E-4AB3-FB2A-8196-672BF1C9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4798E-5C01-3130-D910-93F829F2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814A-6B53-E45B-6D54-252D1F0F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D13E-B0F9-65F1-E3D8-7B42135C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EF23-8C77-B812-A5BA-1003501D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0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0FCD8-1B83-BC1B-DA48-2BF720A10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C488B-9712-CDCC-73F6-F951E93E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51F0-026B-F5E0-B629-63FCD4FE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C030-D31C-19C4-2392-15EB2FC2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F19B-535B-20E4-8A3F-C1775C53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2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763-E878-34E9-C922-899717C7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2261-286F-52AF-B270-42FFE6A3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E3939-1996-6410-00F6-DF7C3542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FEEB-B655-E85F-02DF-0DD4A62C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7950-71C5-1A1B-2E33-62D392A4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43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2373-F71A-6E03-6959-08C7F19C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A05B-07D0-125B-2A21-ED91E9F5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782C-F45B-AFA3-14EA-B0466752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553D-E111-A2AB-53AC-A9A48F36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2BDC-665E-D35A-50B1-7365920F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75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20F9-7EFB-10E5-B865-5A4D5462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BF6D-4BCA-BD7D-1C96-6E35064A8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2893-C7E2-5AFB-438C-4C342DF5A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E807-7638-E174-069D-60A1CA74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8970-AE19-D213-094E-B45C888C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7421-EF96-372C-3A64-02E08698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0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D392-32E0-7841-3ABD-3F0FF1E0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26E4-90CE-F856-763E-EECD35F2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A587-ED2D-189D-A419-069D2275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F916C-2ABF-DEB6-06FF-1774DB3D6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3D274-4F0E-639E-DE51-2F6B59B70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B955D-D671-1ACA-46A7-17CD7AE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8826F-AF83-7C5C-7E1C-BAFB7CFB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F1BC5-9C25-F4E8-1B38-BF851048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8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56FC-5DAB-4E9F-05D6-F9F539D6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A5F37-FFF5-509B-41B3-9FDB2C61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53ACF-D321-96B3-DFBE-1744EE52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65603-1684-60CB-89D4-167923F2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6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0A00E-B18C-E4C2-E54E-CC87BBA0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C7D4D-7517-B39D-C209-DCC5E23A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EC044-2705-CE71-171E-C5F046E1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00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3876-786B-A6B2-F73F-30129F41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8215-3F66-7810-FC86-3D3C173A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BAD2F-621A-3523-506D-C0E38993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45AEB-2F66-7B0C-DBA7-76782241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D790C-4E8B-8EAC-9D8E-2DA7C4DF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89A4-5D2F-1BBC-CCD1-5745759E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94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C898-3AFE-6EB9-46BC-9E946936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8393F-862C-12E6-BAED-7A393F86C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1709F-DAB4-F198-C0E8-C6A13D47F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9E966-56F1-B79A-D963-9E27621F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7CAB6-4F93-2FE3-E63E-E4DFD13E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E0F8-3A00-70A2-31F0-208750E1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06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60D87-D509-D8AC-F5F1-8940E18A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2B48-5F13-299C-841A-B96E945D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7687-6FA7-6A33-FD9A-EE2A833E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0E88-8F9F-450E-B5B4-7D1B78FCEC5A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161E-A728-7F31-8EFA-9A68248E0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4212-15CE-1687-53A5-4606F4D82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0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pm.io/package/rafa_solutions_lib_newton_api_standard_daq_option_for_lab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5AC1-726F-D1CE-B027-41C5D6AE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2025-05-23 Update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1B57B-F3E1-462C-B1F4-97CB262B8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6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2AAA-F82A-F256-1924-5E53E6AD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Tester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08E8-31F9-CAA8-70C6-A3232018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Controller runs “NI-Linux”</a:t>
            </a:r>
          </a:p>
          <a:p>
            <a:pPr lvl="1"/>
            <a:r>
              <a:rPr lang="en-US" dirty="0"/>
              <a:t>Has an exposed ssh service</a:t>
            </a:r>
          </a:p>
          <a:p>
            <a:pPr lvl="2"/>
            <a:r>
              <a:rPr lang="en-US" dirty="0"/>
              <a:t>User: “admin”, Password: “admin”</a:t>
            </a:r>
          </a:p>
          <a:p>
            <a:pPr lvl="1"/>
            <a:r>
              <a:rPr lang="en-US" dirty="0"/>
              <a:t>Weird Silverlight web 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Communication is done over TCP packets, we could try to reverse engineer but it would be very time consuming</a:t>
            </a:r>
          </a:p>
          <a:p>
            <a:r>
              <a:rPr lang="en-US" dirty="0">
                <a:hlinkClick r:id="rId2"/>
              </a:rPr>
              <a:t>Apparently</a:t>
            </a:r>
            <a:r>
              <a:rPr lang="en-US" dirty="0"/>
              <a:t> there is an </a:t>
            </a:r>
            <a:r>
              <a:rPr lang="en-US" dirty="0" err="1"/>
              <a:t>api</a:t>
            </a:r>
            <a:r>
              <a:rPr lang="en-US" dirty="0"/>
              <a:t> for LabVIEW? But it costs like $7000</a:t>
            </a:r>
          </a:p>
          <a:p>
            <a:r>
              <a:rPr lang="en-US" dirty="0"/>
              <a:t>Thought it might work as an NI DAQ network device (which there is a python library for) but apparently not</a:t>
            </a:r>
          </a:p>
          <a:p>
            <a:r>
              <a:rPr lang="en-US" dirty="0"/>
              <a:t>Customer support doesn’t want to help us bypass their </a:t>
            </a:r>
            <a:r>
              <a:rPr lang="en-US" dirty="0" err="1"/>
              <a:t>sofware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EAFA-5B66-1A64-A1C1-B52D195F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Tester (cont.)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E125-D970-FD6D-8F06-234A486B7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 solution is a script on the laptop that drags the mouse around blindly</a:t>
            </a:r>
          </a:p>
          <a:p>
            <a:r>
              <a:rPr lang="en-US" dirty="0"/>
              <a:t>The compression tester was already set up to give an output to the Arduino when a test was running, but IIRC we can’t start the test from the Arduino</a:t>
            </a:r>
          </a:p>
          <a:p>
            <a:r>
              <a:rPr lang="en-US" dirty="0"/>
              <a:t>This compression tester was really not made to be automated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49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FD39-065A-7531-5939-F2922345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58CA-9E7F-57C4-E59D-D8B6D806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OpenTrons</a:t>
            </a:r>
            <a:r>
              <a:rPr lang="en-US" dirty="0"/>
              <a:t> doesn’t have an internet connection at the moment so that won’t work</a:t>
            </a:r>
          </a:p>
          <a:p>
            <a:pPr lvl="1"/>
            <a:r>
              <a:rPr lang="en-US" dirty="0"/>
              <a:t>Is there some reason why it shouldn’t?</a:t>
            </a:r>
          </a:p>
          <a:p>
            <a:r>
              <a:rPr lang="en-US" dirty="0"/>
              <a:t>But it would be nice</a:t>
            </a:r>
          </a:p>
          <a:p>
            <a:r>
              <a:rPr lang="en-US" dirty="0"/>
              <a:t>Also what weird distro of </a:t>
            </a:r>
            <a:r>
              <a:rPr lang="en-US" dirty="0" err="1"/>
              <a:t>linux</a:t>
            </a:r>
            <a:r>
              <a:rPr lang="en-US" dirty="0"/>
              <a:t> is the </a:t>
            </a:r>
            <a:r>
              <a:rPr lang="en-US" dirty="0" err="1"/>
              <a:t>raspi</a:t>
            </a:r>
            <a:r>
              <a:rPr lang="en-US" dirty="0"/>
              <a:t> running</a:t>
            </a:r>
          </a:p>
          <a:p>
            <a:pPr lvl="1"/>
            <a:r>
              <a:rPr lang="en-CA" dirty="0"/>
              <a:t>it’s some weird embedded distro but I don’t see a package manager so not sure if we can even install git (just load the binary on directly I guess)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OpenTrons</a:t>
            </a:r>
            <a:r>
              <a:rPr lang="en-US" dirty="0"/>
              <a:t> has a </a:t>
            </a:r>
            <a:r>
              <a:rPr lang="en-US" dirty="0" err="1"/>
              <a:t>raspi</a:t>
            </a:r>
            <a:r>
              <a:rPr lang="en-US" dirty="0"/>
              <a:t> in it (it’s a computer) but it’s meant to act like a device instead</a:t>
            </a:r>
          </a:p>
        </p:txBody>
      </p:sp>
    </p:spTree>
    <p:extLst>
      <p:ext uri="{BB962C8B-B14F-4D97-AF65-F5344CB8AC3E}">
        <p14:creationId xmlns:p14="http://schemas.microsoft.com/office/powerpoint/2010/main" val="65967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42C7-2B4C-2510-7884-A216A741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6A42-857B-8950-1E76-EE8069B2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possible, get the </a:t>
            </a:r>
            <a:r>
              <a:rPr lang="en-US" dirty="0" err="1"/>
              <a:t>OpenTrons</a:t>
            </a:r>
            <a:r>
              <a:rPr lang="en-US" dirty="0"/>
              <a:t> on the internet so it can pull directly from the git repo</a:t>
            </a:r>
          </a:p>
          <a:p>
            <a:r>
              <a:rPr lang="en-US" dirty="0"/>
              <a:t>Refactor the code into separate files instead of one big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Potentially look into writing a REST </a:t>
            </a:r>
            <a:r>
              <a:rPr lang="en-US" dirty="0" err="1"/>
              <a:t>api</a:t>
            </a:r>
            <a:r>
              <a:rPr lang="en-US" dirty="0"/>
              <a:t> or similar that runs on the Newton controller (compression tester)</a:t>
            </a:r>
          </a:p>
          <a:p>
            <a:pPr lvl="1"/>
            <a:r>
              <a:rPr lang="en-US" dirty="0"/>
              <a:t>Embedded NI-Linux seems to run a version of LabVIEW RealTime, so might be able to work with that</a:t>
            </a:r>
          </a:p>
          <a:p>
            <a:pPr lvl="1"/>
            <a:r>
              <a:rPr lang="en-US" dirty="0"/>
              <a:t>Alternatively look into reverse engineering the communication from the official Newton software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859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2025-05-23 Update</vt:lpstr>
      <vt:lpstr>Compression Tester</vt:lpstr>
      <vt:lpstr>Compression Tester (cont.)</vt:lpstr>
      <vt:lpstr>Git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Usan Siriwardana</dc:creator>
  <cp:lastModifiedBy>Usan Siriwardana</cp:lastModifiedBy>
  <cp:revision>4</cp:revision>
  <dcterms:created xsi:type="dcterms:W3CDTF">2025-05-22T15:52:02Z</dcterms:created>
  <dcterms:modified xsi:type="dcterms:W3CDTF">2025-05-23T14:28:12Z</dcterms:modified>
</cp:coreProperties>
</file>