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2" r:id="rId5"/>
    <p:sldId id="263" r:id="rId6"/>
    <p:sldId id="264" r:id="rId7"/>
    <p:sldId id="265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D3B-313A-270C-2588-E72D8C0F5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2D713-F129-ED07-A4E9-CE35D812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60BCA-F2E0-9004-412E-65958B0F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93E17-21E8-4932-82D9-247DA419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7304-E598-FD79-1245-73DFBC1E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85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9B1E-4AB3-FB2A-8196-672BF1C9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4798E-5C01-3130-D910-93F829F2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814A-6B53-E45B-6D54-252D1F0F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2D13E-B0F9-65F1-E3D8-7B42135C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EF23-8C77-B812-A5BA-1003501DC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20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0FCD8-1B83-BC1B-DA48-2BF720A10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C488B-9712-CDCC-73F6-F951E93E4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951F0-026B-F5E0-B629-63FCD4FE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1C030-D31C-19C4-2392-15EB2FC2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DF19B-535B-20E4-8A3F-C1775C53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82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8763-E878-34E9-C922-899717C7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2261-286F-52AF-B270-42FFE6A3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E3939-1996-6410-00F6-DF7C3542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4FEEB-B655-E85F-02DF-0DD4A62C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D7950-71C5-1A1B-2E33-62D392A4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043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2373-F71A-6E03-6959-08C7F19C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EA05B-07D0-125B-2A21-ED91E9F50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782C-F45B-AFA3-14EA-B0466752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553D-E111-A2AB-53AC-A9A48F36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2BDC-665E-D35A-50B1-7365920F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75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20F9-7EFB-10E5-B865-5A4D5462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BF6D-4BCA-BD7D-1C96-6E35064A8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22893-C7E2-5AFB-438C-4C342DF5A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E807-7638-E174-069D-60A1CA74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B8970-AE19-D213-094E-B45C888C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97421-EF96-372C-3A64-02E08698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09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D392-32E0-7841-3ABD-3F0FF1E0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F26E4-90CE-F856-763E-EECD35F23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6A587-ED2D-189D-A419-069D22755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F916C-2ABF-DEB6-06FF-1774DB3D6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13D274-4F0E-639E-DE51-2F6B59B70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B955D-D671-1ACA-46A7-17CD7AE9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2025-08-08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D8826F-AF83-7C5C-7E1C-BAFB7CFB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F1BC5-9C25-F4E8-1B38-BF851048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8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456FC-5DAB-4E9F-05D6-F9F539D6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A5F37-FFF5-509B-41B3-9FDB2C61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2025-08-08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53ACF-D321-96B3-DFBE-1744EE52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65603-1684-60CB-89D4-167923F2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66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0A00E-B18C-E4C2-E54E-CC87BBA0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2025-08-08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C7D4D-7517-B39D-C209-DCC5E23A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EC044-2705-CE71-171E-C5F046E1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00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3876-786B-A6B2-F73F-30129F41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8215-3F66-7810-FC86-3D3C173A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BAD2F-621A-3523-506D-C0E389933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45AEB-2F66-7B0C-DBA7-76782241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D790C-4E8B-8EAC-9D8E-2DA7C4DF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389A4-5D2F-1BBC-CCD1-5745759E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994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C898-3AFE-6EB9-46BC-9E946936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8393F-862C-12E6-BAED-7A393F86C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1709F-DAB4-F198-C0E8-C6A13D47F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9E966-56F1-B79A-D963-9E27621F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0E88-8F9F-450E-B5B4-7D1B78FCEC5A}" type="datetimeFigureOut">
              <a:rPr lang="en-CA" smtClean="0"/>
              <a:t>2025-08-08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7CAB6-4F93-2FE3-E63E-E4DFD13E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2E0F8-3A00-70A2-31F0-208750E1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06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60D87-D509-D8AC-F5F1-8940E18A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72B48-5F13-299C-841A-B96E945D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37687-6FA7-6A33-FD9A-EE2A833E1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B0E88-8F9F-450E-B5B4-7D1B78FCEC5A}" type="datetimeFigureOut">
              <a:rPr lang="en-CA" smtClean="0"/>
              <a:t>2025-08-08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1161E-A728-7F31-8EFA-9A68248E0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4212-15CE-1687-53A5-4606F4D82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BE4B0-9C61-445A-A292-F5DF1B1389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709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5AC1-726F-D1CE-B027-41C5D6AEE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2025-08-08 Update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1B57B-F3E1-462C-B1F4-97CB262B8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Penultimate update!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260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48B5-2192-3EEF-E5A1-D6A46DF4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Close-up of a machine with a metal piece&#10;&#10;AI-generated content may be incorrect.">
            <a:extLst>
              <a:ext uri="{FF2B5EF4-FFF2-40B4-BE49-F238E27FC236}">
                <a16:creationId xmlns:a16="http://schemas.microsoft.com/office/drawing/2014/main" id="{E731D8FC-82B6-95FD-622F-61C7D2C56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3328" y="1768778"/>
            <a:ext cx="5398969" cy="4049226"/>
          </a:xfrm>
        </p:spPr>
      </p:pic>
      <p:pic>
        <p:nvPicPr>
          <p:cNvPr id="7" name="Picture 6" descr="A machine with a piece of metal&#10;&#10;AI-generated content may be incorrect.">
            <a:extLst>
              <a:ext uri="{FF2B5EF4-FFF2-40B4-BE49-F238E27FC236}">
                <a16:creationId xmlns:a16="http://schemas.microsoft.com/office/drawing/2014/main" id="{77398745-7FA4-767F-66E1-5C000E644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29701" y="1768778"/>
            <a:ext cx="5398970" cy="40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9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6F07-EC0A-6B6D-8F8D-BA4391DC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DB499-3170-49BB-629D-B45D15C9F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 done!</a:t>
            </a:r>
          </a:p>
          <a:p>
            <a:r>
              <a:rPr lang="en-US" dirty="0" err="1"/>
              <a:t>Opentrons</a:t>
            </a:r>
            <a:r>
              <a:rPr lang="en-US" dirty="0"/>
              <a:t> code mostly works!</a:t>
            </a:r>
          </a:p>
          <a:p>
            <a:pPr lvl="1"/>
            <a:r>
              <a:rPr lang="en-US" dirty="0"/>
              <a:t>Simple fix to find the next tip in the tip rack</a:t>
            </a:r>
          </a:p>
          <a:p>
            <a:pPr lvl="1"/>
            <a:r>
              <a:rPr lang="en-US" dirty="0"/>
              <a:t>Only tested drawing premixed solution, but theoretically mixing works</a:t>
            </a:r>
          </a:p>
          <a:p>
            <a:r>
              <a:rPr lang="en-US" dirty="0"/>
              <a:t>Arduino code works!</a:t>
            </a:r>
          </a:p>
          <a:p>
            <a:pPr lvl="1"/>
            <a:r>
              <a:rPr lang="en-US" dirty="0"/>
              <a:t>Fixed a buffer overflow that caused the Arduino to think the compression test was done prematurely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Chiller code works!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 /dev/serial/by-id/* instead of /dev/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ttyACM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764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0BDF2-AB0E-0AFC-7A35-F67797EC3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AAA1-09AF-F8C8-4A00-D64CD4DD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Update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32770-0173-BBCA-F7C4-D400B998D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Done!</a:t>
            </a:r>
          </a:p>
          <a:p>
            <a:pPr lvl="1"/>
            <a:r>
              <a:rPr lang="en-US" dirty="0"/>
              <a:t>Pick up knife, do </a:t>
            </a:r>
            <a:r>
              <a:rPr lang="en-US" dirty="0" err="1"/>
              <a:t>bladecast</a:t>
            </a:r>
            <a:r>
              <a:rPr lang="en-US" dirty="0"/>
              <a:t>, put down knife 		</a:t>
            </a:r>
            <a:r>
              <a:rPr lang="en-US" dirty="0">
                <a:solidFill>
                  <a:srgbClr val="00B050"/>
                </a:solidFill>
              </a:rPr>
              <a:t>☑</a:t>
            </a:r>
          </a:p>
          <a:p>
            <a:pPr lvl="1"/>
            <a:r>
              <a:rPr lang="en-US" dirty="0"/>
              <a:t>Clean knife 						</a:t>
            </a:r>
            <a:r>
              <a:rPr lang="en-US" dirty="0">
                <a:solidFill>
                  <a:srgbClr val="00B050"/>
                </a:solidFill>
              </a:rPr>
              <a:t>☑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Put N2 cap on coupon, move to bath, remove cap	</a:t>
            </a:r>
            <a:r>
              <a:rPr lang="en-US" dirty="0">
                <a:solidFill>
                  <a:srgbClr val="00B050"/>
                </a:solidFill>
              </a:rPr>
              <a:t>☑</a:t>
            </a:r>
            <a:endParaRPr lang="en-US" dirty="0"/>
          </a:p>
          <a:p>
            <a:pPr lvl="2"/>
            <a:r>
              <a:rPr lang="en-US" dirty="0"/>
              <a:t>May need to tune timing for cap, not sure how long it should be</a:t>
            </a:r>
          </a:p>
          <a:p>
            <a:pPr lvl="1"/>
            <a:r>
              <a:rPr lang="en-US" dirty="0"/>
              <a:t>Put the rings on 					</a:t>
            </a:r>
            <a:r>
              <a:rPr lang="en-US" dirty="0">
                <a:solidFill>
                  <a:srgbClr val="00B050"/>
                </a:solidFill>
              </a:rPr>
              <a:t>☑</a:t>
            </a:r>
          </a:p>
          <a:p>
            <a:pPr lvl="1"/>
            <a:r>
              <a:rPr lang="en-US" dirty="0"/>
              <a:t>Move coupon to tester</a:t>
            </a:r>
            <a:r>
              <a:rPr lang="en-US" dirty="0">
                <a:solidFill>
                  <a:srgbClr val="00B050"/>
                </a:solidFill>
              </a:rPr>
              <a:t> 				☑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Discard coupon					</a:t>
            </a:r>
            <a:r>
              <a:rPr lang="en-US" dirty="0">
                <a:solidFill>
                  <a:srgbClr val="00B050"/>
                </a:solidFill>
              </a:rPr>
              <a:t>☑</a:t>
            </a:r>
            <a:endParaRPr lang="en-US" dirty="0"/>
          </a:p>
          <a:p>
            <a:pPr lvl="2"/>
            <a:r>
              <a:rPr lang="en-US" dirty="0"/>
              <a:t>Currently just stacks discarded coupons &amp; rings, will design a fixture</a:t>
            </a:r>
          </a:p>
          <a:p>
            <a:pPr lvl="1"/>
            <a:r>
              <a:rPr lang="en-US" dirty="0"/>
              <a:t>Get new coupon					</a:t>
            </a:r>
            <a:r>
              <a:rPr lang="en-US" dirty="0">
                <a:solidFill>
                  <a:srgbClr val="00B050"/>
                </a:solidFill>
              </a:rPr>
              <a:t>☑</a:t>
            </a:r>
            <a:endParaRPr lang="en-US" dirty="0"/>
          </a:p>
          <a:p>
            <a:pPr lvl="2"/>
            <a:r>
              <a:rPr lang="en-US" dirty="0"/>
              <a:t>Coupons are stacked on T-Slot, will design fixture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3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D8FAC-43AF-F8A2-DE6F-2245DA25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Relliabilty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6F1D-559A-20A3-6D89-4932C3F0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Was able to run 2 tests back to back fully autonomously (just press start and watch it run)</a:t>
            </a:r>
          </a:p>
          <a:p>
            <a:pPr lvl="1"/>
            <a:r>
              <a:rPr lang="en-US" dirty="0"/>
              <a:t>Only have 2 rings so can’t test more than 2 in a row</a:t>
            </a:r>
          </a:p>
          <a:p>
            <a:pPr lvl="2"/>
            <a:r>
              <a:rPr lang="en-US" dirty="0"/>
              <a:t>Ring stand only holds 3, will modify to hold more</a:t>
            </a:r>
            <a:endParaRPr lang="en-CA" dirty="0"/>
          </a:p>
          <a:p>
            <a:r>
              <a:rPr lang="en-CA" dirty="0"/>
              <a:t>Worried about gripper when holding the coupon horizontally</a:t>
            </a:r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pPr lvl="2"/>
            <a:endParaRPr lang="en-CA" dirty="0"/>
          </a:p>
          <a:p>
            <a:r>
              <a:rPr lang="en-CA" dirty="0"/>
              <a:t>Running out of polymer solution to test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9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5913-640B-C600-8174-384950F6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E70D7-D2B0-35C0-02FA-6827517ED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Gripper arms</a:t>
            </a:r>
          </a:p>
          <a:p>
            <a:r>
              <a:rPr lang="en-CA" dirty="0">
                <a:solidFill>
                  <a:schemeClr val="accent2"/>
                </a:solidFill>
              </a:rPr>
              <a:t>Little rubber/silicone grips</a:t>
            </a:r>
          </a:p>
          <a:p>
            <a:r>
              <a:rPr lang="en-CA" dirty="0">
                <a:solidFill>
                  <a:schemeClr val="accent3"/>
                </a:solidFill>
              </a:rPr>
              <a:t>Coupon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1D555D-CE95-2525-439D-9F976BE47DC8}"/>
              </a:ext>
            </a:extLst>
          </p:cNvPr>
          <p:cNvSpPr/>
          <p:nvPr/>
        </p:nvSpPr>
        <p:spPr>
          <a:xfrm>
            <a:off x="2750180" y="4119623"/>
            <a:ext cx="509552" cy="1584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35A24A-CB51-698B-5C57-34BAA7A59022}"/>
              </a:ext>
            </a:extLst>
          </p:cNvPr>
          <p:cNvSpPr/>
          <p:nvPr/>
        </p:nvSpPr>
        <p:spPr>
          <a:xfrm>
            <a:off x="3259732" y="4377889"/>
            <a:ext cx="202424" cy="10679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5AF932-690E-E749-399D-AEC9EC8BC3FE}"/>
              </a:ext>
            </a:extLst>
          </p:cNvPr>
          <p:cNvSpPr/>
          <p:nvPr/>
        </p:nvSpPr>
        <p:spPr>
          <a:xfrm>
            <a:off x="8860140" y="4119624"/>
            <a:ext cx="509552" cy="1584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72F37C-726F-B0D0-4FA2-0AC7DC1AF597}"/>
              </a:ext>
            </a:extLst>
          </p:cNvPr>
          <p:cNvSpPr/>
          <p:nvPr/>
        </p:nvSpPr>
        <p:spPr>
          <a:xfrm>
            <a:off x="8657716" y="4377889"/>
            <a:ext cx="202424" cy="10679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E93CEE-A2F7-AC88-128A-62F7E370BD67}"/>
              </a:ext>
            </a:extLst>
          </p:cNvPr>
          <p:cNvSpPr/>
          <p:nvPr/>
        </p:nvSpPr>
        <p:spPr>
          <a:xfrm>
            <a:off x="3462156" y="4718583"/>
            <a:ext cx="5195560" cy="376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655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A7BDD-297E-896B-8BAF-887E46236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7650-9D84-00FB-E431-3896BF3F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0A93-D880-9511-2938-CCDEC01C4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Gripper arms</a:t>
            </a:r>
          </a:p>
          <a:p>
            <a:r>
              <a:rPr lang="en-CA" dirty="0">
                <a:solidFill>
                  <a:schemeClr val="accent2"/>
                </a:solidFill>
              </a:rPr>
              <a:t>Little rubber/silicone grips</a:t>
            </a:r>
          </a:p>
          <a:p>
            <a:r>
              <a:rPr lang="en-CA" dirty="0">
                <a:solidFill>
                  <a:schemeClr val="accent3"/>
                </a:solidFill>
              </a:rPr>
              <a:t>Coupon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B6A144-8E99-FBFC-F8BD-AC200A9CFD3A}"/>
              </a:ext>
            </a:extLst>
          </p:cNvPr>
          <p:cNvSpPr/>
          <p:nvPr/>
        </p:nvSpPr>
        <p:spPr>
          <a:xfrm>
            <a:off x="2750180" y="4119623"/>
            <a:ext cx="509552" cy="1584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16DA3E-F981-3DB8-B3D8-E573E6CA334B}"/>
              </a:ext>
            </a:extLst>
          </p:cNvPr>
          <p:cNvSpPr/>
          <p:nvPr/>
        </p:nvSpPr>
        <p:spPr>
          <a:xfrm>
            <a:off x="3259732" y="4377889"/>
            <a:ext cx="202424" cy="10679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D5E9F-F370-A920-D701-5A14EC2327D7}"/>
              </a:ext>
            </a:extLst>
          </p:cNvPr>
          <p:cNvSpPr/>
          <p:nvPr/>
        </p:nvSpPr>
        <p:spPr>
          <a:xfrm>
            <a:off x="8860140" y="4119624"/>
            <a:ext cx="509552" cy="1584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9C28B6-DC97-201B-E884-65B7BE7D277A}"/>
              </a:ext>
            </a:extLst>
          </p:cNvPr>
          <p:cNvSpPr/>
          <p:nvPr/>
        </p:nvSpPr>
        <p:spPr>
          <a:xfrm>
            <a:off x="8657716" y="4377889"/>
            <a:ext cx="202424" cy="10679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3F4F8B-E2D7-F556-258F-369DDFD2CE1C}"/>
              </a:ext>
            </a:extLst>
          </p:cNvPr>
          <p:cNvSpPr/>
          <p:nvPr/>
        </p:nvSpPr>
        <p:spPr>
          <a:xfrm>
            <a:off x="1821820" y="5704118"/>
            <a:ext cx="8578608" cy="78875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Compression tester plate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E32AE-F047-ACC6-FA8D-EC6C1766319E}"/>
              </a:ext>
            </a:extLst>
          </p:cNvPr>
          <p:cNvSpPr/>
          <p:nvPr/>
        </p:nvSpPr>
        <p:spPr>
          <a:xfrm>
            <a:off x="3462156" y="5327189"/>
            <a:ext cx="5195560" cy="37692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577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9E08-2F68-CECB-6BDB-547026E2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E0E1-05A4-F7C6-0A9B-C594B5590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grips for arm?</a:t>
            </a:r>
          </a:p>
          <a:p>
            <a:pPr lvl="1"/>
            <a:r>
              <a:rPr lang="en-US" dirty="0"/>
              <a:t>TPU should have arrived by now, see if it’s grippy enough</a:t>
            </a:r>
          </a:p>
          <a:p>
            <a:r>
              <a:rPr lang="en-US" dirty="0"/>
              <a:t>Design magazine to store clean coupons? And discard pile for used ones?</a:t>
            </a:r>
          </a:p>
          <a:p>
            <a:pPr lvl="1"/>
            <a:r>
              <a:rPr lang="en-US" dirty="0"/>
              <a:t>Currently we just stack them which works fine but proper stand would be nice</a:t>
            </a:r>
          </a:p>
          <a:p>
            <a:r>
              <a:rPr lang="en-US" dirty="0"/>
              <a:t>Move all tunable parameters for single run to a single space and allow a way for the active learning model to change them</a:t>
            </a:r>
          </a:p>
          <a:p>
            <a:pPr lvl="1"/>
            <a:r>
              <a:rPr lang="en-US" dirty="0"/>
              <a:t>Pull them from a .</a:t>
            </a:r>
            <a:r>
              <a:rPr lang="en-US" dirty="0" err="1"/>
              <a:t>json</a:t>
            </a:r>
            <a:r>
              <a:rPr lang="en-US" dirty="0"/>
              <a:t> file that can be updated by the other program?</a:t>
            </a:r>
          </a:p>
          <a:p>
            <a:pPr lvl="1"/>
            <a:r>
              <a:rPr lang="en-US" dirty="0"/>
              <a:t>Run an http server and listen for a get request with the parameters?</a:t>
            </a:r>
          </a:p>
        </p:txBody>
      </p:sp>
    </p:spTree>
    <p:extLst>
      <p:ext uri="{BB962C8B-B14F-4D97-AF65-F5344CB8AC3E}">
        <p14:creationId xmlns:p14="http://schemas.microsoft.com/office/powerpoint/2010/main" val="370317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365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2025-08-08 Update</vt:lpstr>
      <vt:lpstr>PowerPoint Presentation</vt:lpstr>
      <vt:lpstr>Code</vt:lpstr>
      <vt:lpstr>Arm Update</vt:lpstr>
      <vt:lpstr>Relliabilty</vt:lpstr>
      <vt:lpstr>PowerPoint Presentation</vt:lpstr>
      <vt:lpstr>PowerPoint Presentation</vt:lpstr>
      <vt:lpstr>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Usan Siriwardana</dc:creator>
  <cp:lastModifiedBy>Usan Siriwardana</cp:lastModifiedBy>
  <cp:revision>21</cp:revision>
  <dcterms:created xsi:type="dcterms:W3CDTF">2025-05-22T15:52:02Z</dcterms:created>
  <dcterms:modified xsi:type="dcterms:W3CDTF">2025-08-08T14:29:22Z</dcterms:modified>
</cp:coreProperties>
</file>