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presProps" Target="presProps.xml"/>
  <Relationship Id="rId31" Type="http://schemas.openxmlformats.org/officeDocument/2006/relationships/viewProps" Target="viewProps.xml"/>
  <Relationship Id="rId3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787075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525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626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2727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27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2022-11-19T10:41:17Z</dcterms:created>
  <dcterms:modified xsi:type="dcterms:W3CDTF">2022-11-19T10:41:17Z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