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83997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1">
  <a:themeElements>
    <a:clrScheme name="Theme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2022-11-25T13:38:03Z</dcterms:created>
  <dcterms:modified xsi:type="dcterms:W3CDTF">2022-11-25T13:38:03Z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