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4" r:id="rId4"/>
    <p:sldId id="269" r:id="rId5"/>
    <p:sldId id="268" r:id="rId6"/>
    <p:sldId id="270" r:id="rId7"/>
    <p:sldId id="27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456" y="5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678405"/>
            <a:ext cx="6400800" cy="1174011"/>
          </a:xfrm>
        </p:spPr>
        <p:txBody>
          <a:bodyPr>
            <a:noAutofit/>
          </a:bodyPr>
          <a:lstStyle/>
          <a:p>
            <a:r>
              <a:rPr lang="ru-RU" sz="2000" dirty="0"/>
              <a:t>АНАЛИЗ ПОВЕДЕНИЯ СИСТЕМЫ С ИСПОЛЬЗОВАНИЕМ КОНТЕКСТНЫХ ДИАГРАММ (DFD)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4694" y="4007224"/>
            <a:ext cx="6400800" cy="91398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Выполнили:</a:t>
            </a:r>
            <a:r>
              <a:rPr lang="en-US" dirty="0"/>
              <a:t> </a:t>
            </a:r>
            <a:endParaRPr lang="ru-RU" dirty="0"/>
          </a:p>
          <a:p>
            <a:pPr algn="l"/>
            <a:r>
              <a:rPr lang="ru-RU" dirty="0"/>
              <a:t>студенты гр. </a:t>
            </a:r>
            <a:r>
              <a:rPr lang="en-US" dirty="0"/>
              <a:t>Y2336</a:t>
            </a:r>
          </a:p>
          <a:p>
            <a:pPr algn="just"/>
            <a:r>
              <a:rPr lang="ru-RU" dirty="0"/>
              <a:t>Шнек Д.В., </a:t>
            </a:r>
            <a:r>
              <a:rPr lang="ru-RU" dirty="0" err="1"/>
              <a:t>Макурин</a:t>
            </a:r>
            <a:r>
              <a:rPr lang="ru-RU" dirty="0"/>
              <a:t> А.Е. </a:t>
            </a:r>
          </a:p>
          <a:p>
            <a:pPr algn="just"/>
            <a:endParaRPr lang="ru-RU" sz="2000" dirty="0"/>
          </a:p>
          <a:p>
            <a:pPr algn="just"/>
            <a:endParaRPr lang="nl-NL" sz="2000" dirty="0"/>
          </a:p>
        </p:txBody>
      </p:sp>
      <p:pic>
        <p:nvPicPr>
          <p:cNvPr id="9" name="Рисунок 8" descr="Изображение выглядит как человек, внутренний, женщина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45A85810-536A-4801-AC30-C75A153A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83" y="4013034"/>
            <a:ext cx="909729" cy="908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6CF03-F7AC-4C21-861C-601E978BBF80}"/>
              </a:ext>
            </a:extLst>
          </p:cNvPr>
          <p:cNvSpPr txBox="1"/>
          <p:nvPr/>
        </p:nvSpPr>
        <p:spPr>
          <a:xfrm>
            <a:off x="6589059" y="4013034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Преподаватель:</a:t>
            </a:r>
          </a:p>
          <a:p>
            <a:r>
              <a:rPr lang="ru-RU" sz="1600" dirty="0">
                <a:solidFill>
                  <a:schemeClr val="bg1"/>
                </a:solidFill>
              </a:rPr>
              <a:t>Говоров А.И.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06B03-A944-4682-8394-30F9E2D1D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60" y="4013034"/>
            <a:ext cx="914479" cy="914479"/>
          </a:xfrm>
          <a:prstGeom prst="roundRect">
            <a:avLst>
              <a:gd name="adj" fmla="val 8926"/>
            </a:avLst>
          </a:prstGeom>
        </p:spPr>
      </p:pic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/>
              <a:t>изучить методику создания базы данных с помощью программы «</a:t>
            </a:r>
            <a:r>
              <a:rPr lang="ru-RU" sz="2000" dirty="0" err="1"/>
              <a:t>ERwin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Modeler</a:t>
            </a:r>
            <a:r>
              <a:rPr lang="ru-RU" sz="2000" dirty="0"/>
              <a:t>»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/>
              <a:t>исследовать методы создания </a:t>
            </a:r>
            <a:r>
              <a:rPr lang="en-US" sz="2000" dirty="0"/>
              <a:t>DFD</a:t>
            </a:r>
            <a:r>
              <a:rPr lang="ru-RU" sz="2000" dirty="0"/>
              <a:t>-диаграмм</a:t>
            </a:r>
            <a:endParaRPr lang="en-US" sz="2000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/>
              <a:t>разработать модель базы данных для компании по изготовлению наружной рекламы</a:t>
            </a:r>
            <a:endParaRPr lang="en-US" sz="2000" dirty="0"/>
          </a:p>
          <a:p>
            <a:pPr marL="0" indent="0">
              <a:buClr>
                <a:srgbClr val="1946BA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B1ADC10-783B-44E3-91B7-23622CE1B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6239435" cy="2834686"/>
          </a:xfrm>
        </p:spPr>
        <p:txBody>
          <a:bodyPr>
            <a:normAutofit/>
          </a:bodyPr>
          <a:lstStyle/>
          <a:p>
            <a:r>
              <a:rPr lang="ru-RU" sz="2000" dirty="0"/>
              <a:t>Клиент</a:t>
            </a:r>
          </a:p>
          <a:p>
            <a:r>
              <a:rPr lang="ru-RU" sz="2000" dirty="0"/>
              <a:t>Директор</a:t>
            </a:r>
          </a:p>
          <a:p>
            <a:r>
              <a:rPr lang="ru-RU" sz="2000" dirty="0"/>
              <a:t>Мастер</a:t>
            </a:r>
          </a:p>
          <a:p>
            <a:r>
              <a:rPr lang="ru-RU" sz="2000" dirty="0"/>
              <a:t>Макетчик</a:t>
            </a:r>
          </a:p>
          <a:p>
            <a:r>
              <a:rPr lang="ru-RU" sz="2000" dirty="0"/>
              <a:t>Поставщики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1154C5-CB78-40CD-96E3-6ED08C95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D65265D-029F-4290-8EAE-1CE1ECDA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338242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F31C7-083B-4C48-A720-E71E52D85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2" b="5383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8229B6-2D5B-44BF-822C-A1A67DBE5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 b="1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739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A9C7FB-17F8-479E-9CE3-202C74D0A7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000" dirty="0"/>
              <a:t>Изучена методика создания базы данных с помощью программы «</a:t>
            </a:r>
            <a:r>
              <a:rPr lang="ru-RU" sz="2000" dirty="0" err="1"/>
              <a:t>ERwin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Modeler</a:t>
            </a:r>
            <a:r>
              <a:rPr lang="ru-RU" sz="2000" dirty="0"/>
              <a:t>»</a:t>
            </a:r>
          </a:p>
          <a:p>
            <a:r>
              <a:rPr lang="ru-RU" sz="2000" dirty="0"/>
              <a:t>Исследованы методы создания </a:t>
            </a:r>
            <a:r>
              <a:rPr lang="en-US" sz="2000" dirty="0"/>
              <a:t>DFD-</a:t>
            </a:r>
            <a:r>
              <a:rPr lang="ru-RU" sz="2000" dirty="0"/>
              <a:t>диаграмм</a:t>
            </a:r>
          </a:p>
          <a:p>
            <a:r>
              <a:rPr lang="ru-RU" sz="2000" dirty="0"/>
              <a:t>Была создана модель системы автоматизации процессов для компании по созданию наружной рекламы</a:t>
            </a:r>
          </a:p>
          <a:p>
            <a:endParaRPr lang="ru-RU" sz="2000" dirty="0"/>
          </a:p>
          <a:p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E05330-79AB-4A8F-948C-6F937D557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B7E41DB-BC92-499E-A3C8-40411AAA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326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1508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106</Words>
  <Application>Microsoft Office PowerPoint</Application>
  <PresentationFormat>Экран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Cover</vt:lpstr>
      <vt:lpstr>1_Cover</vt:lpstr>
      <vt:lpstr>АНАЛИЗ ПОВЕДЕНИЯ СИСТЕМЫ С ИСПОЛЬЗОВАНИЕМ КОНТЕКСТНЫХ ДИАГРАММ (DFD)</vt:lpstr>
      <vt:lpstr>Цель работы</vt:lpstr>
      <vt:lpstr>Сущности</vt:lpstr>
      <vt:lpstr>Презентация PowerPoint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 (DFD)</dc:title>
  <dc:creator>Шнек Дмитрий Владимирович</dc:creator>
  <cp:lastModifiedBy>Шнек Дмитрий Владимирович</cp:lastModifiedBy>
  <cp:revision>4</cp:revision>
  <dcterms:created xsi:type="dcterms:W3CDTF">2020-10-13T10:05:47Z</dcterms:created>
  <dcterms:modified xsi:type="dcterms:W3CDTF">2020-10-13T12:51:50Z</dcterms:modified>
</cp:coreProperties>
</file>