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2" r:id="rId4"/>
    <p:sldId id="264" r:id="rId5"/>
    <p:sldId id="265" r:id="rId6"/>
    <p:sldId id="263" r:id="rId7"/>
    <p:sldId id="260" r:id="rId8"/>
    <p:sldId id="261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96f421e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96f421e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96f421e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a96f421e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a96f421e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a96f421e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Бюро проката яхт Сан-Хуана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№1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55125" y="38793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9D9D9"/>
                </a:solidFill>
              </a:rPr>
              <a:t>Выполнила студентка группы 2334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9D9D9"/>
                </a:solidFill>
              </a:rPr>
              <a:t>Туркина Анна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3400" dirty="0">
                <a:solidFill>
                  <a:srgbClr val="FFFFFF"/>
                </a:solidFill>
              </a:rPr>
              <a:t>Что предоставляет фирма:</a:t>
            </a:r>
            <a:endParaRPr sz="3400" dirty="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Аренда яхт, предоставленных владельцами этих яхт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Экипировка яхт (как от компании так и от владельцев)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Как доп. услуга можно заказать питание и другие необходимые клиенту вещи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При аварии, высылается яхта на помощь клиенту (Связь с диспетчером)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85CBF-E669-455A-B0AC-E35E59A2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Обозначенные процессы в диаграмме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DDB53C-2DFF-47A1-A1DE-87DF385E8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Аренда яхт</a:t>
            </a:r>
          </a:p>
          <a:p>
            <a:r>
              <a:rPr lang="ru-RU" dirty="0"/>
              <a:t>Составление заказа</a:t>
            </a:r>
          </a:p>
          <a:p>
            <a:r>
              <a:rPr lang="ru-RU" dirty="0"/>
              <a:t>Оплата</a:t>
            </a:r>
          </a:p>
          <a:p>
            <a:r>
              <a:rPr lang="ru-RU" dirty="0"/>
              <a:t>Выбор яхты</a:t>
            </a:r>
          </a:p>
          <a:p>
            <a:r>
              <a:rPr lang="ru-RU" dirty="0"/>
              <a:t>Взятие яхты в аренду</a:t>
            </a:r>
          </a:p>
          <a:p>
            <a:r>
              <a:rPr lang="ru-RU" dirty="0"/>
              <a:t>Связь в случае аварии</a:t>
            </a:r>
          </a:p>
          <a:p>
            <a:r>
              <a:rPr lang="ru-RU" dirty="0"/>
              <a:t>Траектория Путешествие клиента</a:t>
            </a:r>
          </a:p>
          <a:p>
            <a:r>
              <a:rPr lang="ru-RU" dirty="0"/>
              <a:t>Предоставление инвентаря</a:t>
            </a:r>
          </a:p>
        </p:txBody>
      </p:sp>
    </p:spTree>
    <p:extLst>
      <p:ext uri="{BB962C8B-B14F-4D97-AF65-F5344CB8AC3E}">
        <p14:creationId xmlns:p14="http://schemas.microsoft.com/office/powerpoint/2010/main" val="211168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85E67-6F20-490B-8B4A-2BA82E4A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Внешние сущности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F12693-96E6-49A5-BE47-CCEE655CE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  <a:p>
            <a:r>
              <a:rPr lang="ru-RU" dirty="0"/>
              <a:t>Банк</a:t>
            </a:r>
          </a:p>
          <a:p>
            <a:r>
              <a:rPr lang="ru-RU" dirty="0"/>
              <a:t>Владельцы</a:t>
            </a:r>
          </a:p>
          <a:p>
            <a:r>
              <a:rPr lang="ru-RU" dirty="0"/>
              <a:t>Диспетчер</a:t>
            </a:r>
          </a:p>
          <a:p>
            <a:r>
              <a:rPr lang="ru-RU" dirty="0"/>
              <a:t>Персонал</a:t>
            </a:r>
          </a:p>
          <a:p>
            <a:r>
              <a:rPr lang="ru-RU" dirty="0"/>
              <a:t>Склад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54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365E4-30E7-413E-8564-A7B8CB3C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Хранилища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C0F86D-941B-46D4-9FE0-835C71537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Яхты</a:t>
            </a:r>
          </a:p>
          <a:p>
            <a:r>
              <a:rPr lang="ru-RU" dirty="0"/>
              <a:t>Инвентарь от владельцев</a:t>
            </a:r>
          </a:p>
          <a:p>
            <a:r>
              <a:rPr lang="ru-RU" dirty="0"/>
              <a:t>Инвентарь от фирмы</a:t>
            </a:r>
          </a:p>
          <a:p>
            <a:r>
              <a:rPr lang="ru-RU" dirty="0"/>
              <a:t>Заказы</a:t>
            </a:r>
          </a:p>
          <a:p>
            <a:r>
              <a:rPr lang="ru-RU" dirty="0"/>
              <a:t>Каталог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122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B9443-C5D4-4628-AA25-28F089FD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6AFCDC-26E7-488C-86FC-701E68B15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представлено взаимодействие клиента с фирмой для аренды яхты.</a:t>
            </a:r>
          </a:p>
          <a:p>
            <a:r>
              <a:rPr lang="ru-RU" dirty="0"/>
              <a:t>Клиент выбирает яхту, доп. Услуги и формирует данные своего заказа</a:t>
            </a:r>
          </a:p>
          <a:p>
            <a:r>
              <a:rPr lang="ru-RU" dirty="0"/>
              <a:t>Выбор яхт представлен в каталоге</a:t>
            </a:r>
          </a:p>
          <a:p>
            <a:r>
              <a:rPr lang="ru-RU" dirty="0"/>
              <a:t>После обработки заказа клиент получает счет на оплату, непосредственно, после оплаты можно отправляться в путешествие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35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Dfd-диаграмма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697200" cy="38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8EEEA7-A077-491C-BB1C-C51EF92F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109537"/>
            <a:ext cx="7305675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77B311-8766-4D2B-88D9-73387C7FD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66675"/>
            <a:ext cx="73437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443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149</Words>
  <Application>Microsoft Office PowerPoint</Application>
  <PresentationFormat>Экран (16:9)</PresentationFormat>
  <Paragraphs>38</Paragraphs>
  <Slides>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Бюро проката яхт Сан-Хуана</vt:lpstr>
      <vt:lpstr>Что предоставляет фирма:</vt:lpstr>
      <vt:lpstr>Обозначенные процессы в диаграмме</vt:lpstr>
      <vt:lpstr>Внешние сущности</vt:lpstr>
      <vt:lpstr>Хранилища данных</vt:lpstr>
      <vt:lpstr>Презентация PowerPoint</vt:lpstr>
      <vt:lpstr>Dfd-диаграмма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Бюро проката яхт Сан-Хуана</dc:title>
  <cp:lastModifiedBy>Туркина Анна Николаевна</cp:lastModifiedBy>
  <cp:revision>6</cp:revision>
  <dcterms:modified xsi:type="dcterms:W3CDTF">2020-10-07T10:10:27Z</dcterms:modified>
</cp:coreProperties>
</file>