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>
        <p:guide orient="horz" pos="10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7CD979-6CB4-4771-863A-F3CEC5F72509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4FEA7-A6A1-4C1B-A1CF-B68B41EC1A8E}" type="datetime1">
              <a:rPr lang="ru-RU" smtClean="0"/>
              <a:t>10.11.2020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7D5C-F95A-42A3-88EC-882E2435144E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5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57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1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9378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841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547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086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6637FB-2A93-4CBD-BFA2-D7CF6538021B}" type="datetime1">
              <a:rPr lang="ru-RU" smtClean="0"/>
              <a:t>10.11.2020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5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524C86-1CBF-4FDC-97D7-01157E908D38}" type="datetime1">
              <a:rPr lang="ru-RU" smtClean="0"/>
              <a:t>10.11.2020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A467F0-67F1-4FFB-84D6-E0366AF5D58F}" type="datetime1">
              <a:rPr lang="ru-RU" smtClean="0"/>
              <a:t>10.11.2020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CEE-22B0-4537-8D57-A0FA5AADADF2}" type="datetime1">
              <a:rPr lang="ru-RU" smtClean="0"/>
              <a:t>10.11.2020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6AE23C-0C45-469E-B619-DD472E6D19F8}" type="datetime1">
              <a:rPr lang="ru-RU" smtClean="0"/>
              <a:t>10.11.2020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84B974-3E30-46C0-8835-EBE9AF88C154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A373D8-060E-42D4-83B5-67EE9C99EB76}" type="datetime1">
              <a:rPr lang="ru-RU" smtClean="0"/>
              <a:t>10.11.2020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039D93-8FE6-4FAB-8379-7097A2FFC7EA}" type="datetime1">
              <a:rPr lang="ru-RU" smtClean="0"/>
              <a:t>10.11.2020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5CD4F3-DD0B-41D2-86DC-8F94F11A7635}" type="datetime1">
              <a:rPr lang="ru-RU" smtClean="0"/>
              <a:t>10.11.2020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25BED9-9D02-4AA4-868D-12B5B80D13D4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6BE775-1C9E-48DD-93B9-3187A540B86B}" type="datetime1">
              <a:rPr lang="ru-RU" smtClean="0"/>
              <a:t>10.11.2020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9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094902"/>
            <a:ext cx="12191999" cy="1394109"/>
          </a:xfrm>
        </p:spPr>
        <p:txBody>
          <a:bodyPr rtlCol="0" anchor="b">
            <a:normAutofit/>
          </a:bodyPr>
          <a:lstStyle/>
          <a:p>
            <a:r>
              <a:rPr lang="ru-RU" sz="6600" dirty="0">
                <a:solidFill>
                  <a:schemeClr val="tx1"/>
                </a:solidFill>
              </a:rPr>
              <a:t>ЛАБОРАТОРНАЯ РАБОТА №1</a:t>
            </a:r>
            <a:endParaRPr lang="ru" sz="6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03" y="4695803"/>
            <a:ext cx="3051947" cy="1620776"/>
          </a:xfrm>
        </p:spPr>
        <p:txBody>
          <a:bodyPr rtlCol="0">
            <a:noAutofit/>
          </a:bodyPr>
          <a:lstStyle/>
          <a:p>
            <a:pPr algn="l" rtl="0"/>
            <a:r>
              <a:rPr lang="ru-RU" sz="1800" dirty="0">
                <a:latin typeface="+mj-lt"/>
              </a:rPr>
              <a:t>Выполнили:</a:t>
            </a:r>
            <a:br>
              <a:rPr lang="ru-RU" sz="1800" dirty="0">
                <a:latin typeface="+mj-lt"/>
              </a:rPr>
            </a:br>
            <a:r>
              <a:rPr lang="ru-RU" sz="1800" dirty="0">
                <a:latin typeface="+mj-lt"/>
              </a:rPr>
              <a:t>Нагорный Александр</a:t>
            </a:r>
            <a:br>
              <a:rPr lang="ru" sz="1800" dirty="0">
                <a:latin typeface="+mj-lt"/>
              </a:rPr>
            </a:br>
            <a:r>
              <a:rPr lang="ru" sz="1800" dirty="0">
                <a:latin typeface="+mj-lt"/>
              </a:rPr>
              <a:t>Гутовский Сергей</a:t>
            </a:r>
            <a:endParaRPr lang="ru-RU" sz="1800" dirty="0">
              <a:latin typeface="+mj-lt"/>
            </a:endParaRPr>
          </a:p>
          <a:p>
            <a:pPr algn="l" rtl="0"/>
            <a:r>
              <a:rPr lang="ru-RU" sz="1800" dirty="0">
                <a:latin typeface="+mj-lt"/>
              </a:rPr>
              <a:t>Группа:</a:t>
            </a:r>
            <a:br>
              <a:rPr lang="ru-RU" sz="1800" dirty="0">
                <a:latin typeface="+mj-lt"/>
              </a:rPr>
            </a:br>
            <a:r>
              <a:rPr lang="en-US" sz="1800" dirty="0">
                <a:latin typeface="+mj-lt"/>
              </a:rPr>
              <a:t>Y2334</a:t>
            </a:r>
            <a:endParaRPr lang="ru-RU" sz="1800" dirty="0">
              <a:latin typeface="+mj-lt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6CA7E7FC-21A2-40E8-9F09-E446447CFD82}"/>
              </a:ext>
            </a:extLst>
          </p:cNvPr>
          <p:cNvSpPr txBox="1">
            <a:spLocks/>
          </p:cNvSpPr>
          <p:nvPr/>
        </p:nvSpPr>
        <p:spPr>
          <a:xfrm>
            <a:off x="9091459" y="4839768"/>
            <a:ext cx="2531838" cy="66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+mj-lt"/>
              </a:rPr>
              <a:t>Преподаватель: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Говоров А. И.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760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Назначение ИС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2655157"/>
            <a:ext cx="11350304" cy="3285045"/>
          </a:xfrm>
        </p:spPr>
        <p:txBody>
          <a:bodyPr rtlCol="0">
            <a:normAutofit/>
          </a:bodyPr>
          <a:lstStyle/>
          <a:p>
            <a:r>
              <a:rPr lang="ru-RU" sz="2400" dirty="0"/>
              <a:t>Ведение учета проведенных занятий и учеников;</a:t>
            </a:r>
            <a:endParaRPr lang="en-US" sz="2400" dirty="0"/>
          </a:p>
          <a:p>
            <a:r>
              <a:rPr lang="ru-RU" sz="2400" dirty="0"/>
              <a:t>Ведение бухгалтерского учета.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29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ABE6578-CA6A-461A-BC03-0BE547EFDDB2}"/>
              </a:ext>
            </a:extLst>
          </p:cNvPr>
          <p:cNvSpPr txBox="1">
            <a:spLocks/>
          </p:cNvSpPr>
          <p:nvPr/>
        </p:nvSpPr>
        <p:spPr>
          <a:xfrm>
            <a:off x="559071" y="78761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Внешние сущности:</a:t>
            </a:r>
            <a:endParaRPr lang="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A38794-5B9A-47E5-B0D2-CCFF1169914D}"/>
              </a:ext>
            </a:extLst>
          </p:cNvPr>
          <p:cNvSpPr txBox="1">
            <a:spLocks/>
          </p:cNvSpPr>
          <p:nvPr/>
        </p:nvSpPr>
        <p:spPr>
          <a:xfrm>
            <a:off x="559071" y="2317122"/>
            <a:ext cx="11350304" cy="222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+mj-lt"/>
              </a:rPr>
              <a:t>Ученик;</a:t>
            </a:r>
          </a:p>
          <a:p>
            <a:r>
              <a:rPr lang="ru-RU" sz="2000" dirty="0">
                <a:latin typeface="+mj-lt"/>
              </a:rPr>
              <a:t>Менеджер</a:t>
            </a:r>
            <a:r>
              <a:rPr lang="en-US" sz="2000" dirty="0">
                <a:latin typeface="+mj-lt"/>
              </a:rPr>
              <a:t>;</a:t>
            </a:r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Инструктор</a:t>
            </a:r>
            <a:r>
              <a:rPr lang="en-US" sz="2000" dirty="0">
                <a:latin typeface="+mj-lt"/>
              </a:rPr>
              <a:t>;</a:t>
            </a:r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Диспетчер</a:t>
            </a:r>
            <a:r>
              <a:rPr lang="en-US" sz="2000" dirty="0">
                <a:latin typeface="+mj-lt"/>
              </a:rPr>
              <a:t>;</a:t>
            </a:r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Экономист</a:t>
            </a:r>
            <a:r>
              <a:rPr lang="en-US" sz="2000" dirty="0">
                <a:latin typeface="+mj-lt"/>
              </a:rPr>
              <a:t>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934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8" y="810573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Основные процессы: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" y="2429410"/>
            <a:ext cx="11350304" cy="2925523"/>
          </a:xfrm>
        </p:spPr>
        <p:txBody>
          <a:bodyPr rtlCol="0">
            <a:normAutofit fontScale="92500" lnSpcReduction="20000"/>
          </a:bodyPr>
          <a:lstStyle/>
          <a:p>
            <a:r>
              <a:rPr lang="ru-RU" sz="2400" dirty="0"/>
              <a:t>Составить расписание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Провести занятие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Актуализировать расписание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Обновить список учеников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Оплатить занятие;</a:t>
            </a:r>
          </a:p>
          <a:p>
            <a:r>
              <a:rPr lang="ru-RU" sz="2400" dirty="0"/>
              <a:t>Рассчитать з/п;</a:t>
            </a:r>
          </a:p>
          <a:p>
            <a:r>
              <a:rPr lang="ru-RU" sz="2400" dirty="0"/>
              <a:t>Определить актуальные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17385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8" y="1320936"/>
            <a:ext cx="10058400" cy="13716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Потоки внешних сущностей по отношению к основному процессу:</a:t>
            </a:r>
            <a:endParaRPr lang="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8" y="3003568"/>
            <a:ext cx="11350304" cy="2925523"/>
          </a:xfrm>
        </p:spPr>
        <p:txBody>
          <a:bodyPr rtlCol="0">
            <a:normAutofit fontScale="92500" lnSpcReduction="20000"/>
          </a:bodyPr>
          <a:lstStyle/>
          <a:p>
            <a:r>
              <a:rPr lang="ru-RU" sz="2400" dirty="0"/>
              <a:t>Клиент предоставляет персональные данные, выбранный тип занятия и оплату, получает расписание и счет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Менеджер определяет актуальные занятия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Инструктор проводит занятия и получает заработную плату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Диспетчер составляет расписание, добавляет изменения – актуализирует расписание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Экономист рассчитывает заработную плату инструкторов, производит расчет с клиентом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80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44" y="3086100"/>
            <a:ext cx="1728132" cy="685800"/>
          </a:xfrm>
        </p:spPr>
        <p:txBody>
          <a:bodyPr rtlCol="0" anchor="b"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А-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C6FDFA-0FBB-4DCD-8346-2DAA25B84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 l="11907" t="16676" r="48240" b="33970"/>
          <a:stretch/>
        </p:blipFill>
        <p:spPr>
          <a:xfrm>
            <a:off x="3893270" y="831915"/>
            <a:ext cx="7456603" cy="5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2" y="3056860"/>
            <a:ext cx="2618972" cy="744280"/>
          </a:xfrm>
        </p:spPr>
        <p:txBody>
          <a:bodyPr rtlCol="0" anchor="b"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Детализированная диаграмма</a:t>
            </a:r>
            <a:endParaRPr lang="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061538-ABE4-4499-A6FF-29758E4452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4" t="16495" r="45644" b="34020"/>
          <a:stretch/>
        </p:blipFill>
        <p:spPr>
          <a:xfrm>
            <a:off x="3692272" y="712370"/>
            <a:ext cx="7817855" cy="54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7973"/>
            <a:ext cx="10058400" cy="782053"/>
          </a:xfrm>
        </p:spPr>
        <p:txBody>
          <a:bodyPr rtlCol="0" anchor="b">
            <a:no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Спасибо за внимание</a:t>
            </a:r>
            <a:endParaRPr lang="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9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0</TotalTime>
  <Words>144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Garamond</vt:lpstr>
      <vt:lpstr>Wingdings 2</vt:lpstr>
      <vt:lpstr>Сланец</vt:lpstr>
      <vt:lpstr>ЛАБОРАТОРНАЯ РАБОТА №1</vt:lpstr>
      <vt:lpstr>Назначение ИС</vt:lpstr>
      <vt:lpstr>Презентация PowerPoint</vt:lpstr>
      <vt:lpstr>Основные процессы:</vt:lpstr>
      <vt:lpstr>Потоки внешних сущностей по отношению к основному процессу:</vt:lpstr>
      <vt:lpstr>А-0</vt:lpstr>
      <vt:lpstr>Детализированная диаграмма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2020-10-07T08:55:32Z</dcterms:created>
  <dcterms:modified xsi:type="dcterms:W3CDTF">2020-11-10T10:49:57Z</dcterms:modified>
</cp:coreProperties>
</file>