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715000" type="screen16x1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42" y="-91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5715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17926"/>
            <a:ext cx="3679116" cy="5226533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17926"/>
            <a:ext cx="3505200" cy="19274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6" y="2257063"/>
            <a:ext cx="3313355" cy="141846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6" y="3684234"/>
            <a:ext cx="3309803" cy="105052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264024"/>
            <a:ext cx="2133600" cy="625818"/>
          </a:xfrm>
        </p:spPr>
        <p:txBody>
          <a:bodyPr anchor="b"/>
          <a:lstStyle>
            <a:lvl1pPr algn="l">
              <a:defRPr sz="2400"/>
            </a:lvl1pPr>
          </a:lstStyle>
          <a:p>
            <a:fld id="{CDEA2DDE-6AA2-4E8B-A117-98D04283BB4D}" type="datetimeFigureOut">
              <a:rPr lang="ru-RU" smtClean="0"/>
              <a:t>14.10.2020</a:t>
            </a:fld>
            <a:endParaRPr lang="ru-RU"/>
          </a:p>
        </p:txBody>
      </p:sp>
      <p:sp>
        <p:nvSpPr>
          <p:cNvPr id="50" name="Rectangle 49"/>
          <p:cNvSpPr/>
          <p:nvPr/>
        </p:nvSpPr>
        <p:spPr>
          <a:xfrm>
            <a:off x="4650889" y="5073570"/>
            <a:ext cx="3505200" cy="681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4766639"/>
            <a:ext cx="2831592" cy="304271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4766639"/>
            <a:ext cx="643666" cy="304271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6EE8020-8651-4317-AE49-CC8E734A2423}" type="slidenum">
              <a:rPr lang="ru-RU" smtClean="0"/>
              <a:t>‹#›</a:t>
            </a:fld>
            <a:endParaRPr lang="ru-RU"/>
          </a:p>
        </p:txBody>
      </p:sp>
      <p:sp>
        <p:nvSpPr>
          <p:cNvPr id="89" name="Rectangle 88"/>
          <p:cNvSpPr/>
          <p:nvPr/>
        </p:nvSpPr>
        <p:spPr>
          <a:xfrm>
            <a:off x="4650889" y="5073570"/>
            <a:ext cx="3505200" cy="681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2DDE-6AA2-4E8B-A117-98D04283BB4D}" type="datetimeFigureOut">
              <a:rPr lang="ru-RU" smtClean="0"/>
              <a:t>14.10.2020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8020-8651-4317-AE49-CC8E734A242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858456"/>
            <a:ext cx="1484453" cy="3983620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858456"/>
            <a:ext cx="5423704" cy="39836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2DDE-6AA2-4E8B-A117-98D04283BB4D}" type="datetimeFigureOut">
              <a:rPr lang="ru-RU" smtClean="0"/>
              <a:t>14.10.2020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8020-8651-4317-AE49-CC8E734A242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2DDE-6AA2-4E8B-A117-98D04283BB4D}" type="datetimeFigureOut">
              <a:rPr lang="ru-RU" smtClean="0"/>
              <a:t>14.10.2020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8020-8651-4317-AE49-CC8E734A242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417358"/>
            <a:ext cx="6637468" cy="1135063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6" y="3556000"/>
            <a:ext cx="6637467" cy="1267011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2DDE-6AA2-4E8B-A117-98D04283BB4D}" type="datetimeFigureOut">
              <a:rPr lang="ru-RU" smtClean="0"/>
              <a:t>14.10.2020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8020-8651-4317-AE49-CC8E734A242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2DDE-6AA2-4E8B-A117-98D04283BB4D}" type="datetimeFigureOut">
              <a:rPr lang="ru-RU" smtClean="0"/>
              <a:t>14.10.2020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8020-8651-4317-AE49-CC8E734A2423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1927860"/>
            <a:ext cx="3419856" cy="291084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1927859"/>
            <a:ext cx="3419856" cy="291084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1930008"/>
            <a:ext cx="3057148" cy="53313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478912"/>
            <a:ext cx="3419856" cy="23631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8" y="1930008"/>
            <a:ext cx="3055717" cy="53313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478912"/>
            <a:ext cx="3419856" cy="23631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2DDE-6AA2-4E8B-A117-98D04283BB4D}" type="datetimeFigureOut">
              <a:rPr lang="ru-RU" smtClean="0"/>
              <a:t>14.10.2020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8020-8651-4317-AE49-CC8E734A242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2DDE-6AA2-4E8B-A117-98D04283BB4D}" type="datetimeFigureOut">
              <a:rPr lang="ru-RU" smtClean="0"/>
              <a:t>14.10.2020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8020-8651-4317-AE49-CC8E734A242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2DDE-6AA2-4E8B-A117-98D04283BB4D}" type="datetimeFigureOut">
              <a:rPr lang="ru-RU" smtClean="0"/>
              <a:t>14.10.2020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8020-8651-4317-AE49-CC8E734A242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5715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17926"/>
            <a:ext cx="3679116" cy="5226533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17925"/>
            <a:ext cx="3505200" cy="5199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2DDE-6AA2-4E8B-A117-98D04283BB4D}" type="datetimeFigureOut">
              <a:rPr lang="ru-RU" smtClean="0"/>
              <a:t>14.10.2020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8020-8651-4317-AE49-CC8E734A2423}" type="slidenum">
              <a:rPr lang="ru-RU" smtClean="0"/>
              <a:t>‹#›</a:t>
            </a:fld>
            <a:endParaRPr lang="ru-RU"/>
          </a:p>
        </p:txBody>
      </p:sp>
      <p:sp>
        <p:nvSpPr>
          <p:cNvPr id="58" name="Rectangle 57"/>
          <p:cNvSpPr/>
          <p:nvPr/>
        </p:nvSpPr>
        <p:spPr>
          <a:xfrm>
            <a:off x="905572" y="501569"/>
            <a:ext cx="3562257" cy="470703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713773"/>
            <a:ext cx="3090440" cy="429227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5073570"/>
            <a:ext cx="3505200" cy="681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770696"/>
            <a:ext cx="3493664" cy="304271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214529"/>
            <a:ext cx="3304572" cy="1219294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3447495"/>
            <a:ext cx="3298784" cy="126492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5715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17926"/>
            <a:ext cx="3679116" cy="5226533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17925"/>
            <a:ext cx="3505200" cy="5199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2" y="501569"/>
            <a:ext cx="3562257" cy="4707038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5073570"/>
            <a:ext cx="3505200" cy="681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217420"/>
            <a:ext cx="3300984" cy="12192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9" y="578163"/>
            <a:ext cx="3359623" cy="4556760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1" y="3444240"/>
            <a:ext cx="3300573" cy="126630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2DDE-6AA2-4E8B-A117-98D04283BB4D}" type="datetimeFigureOut">
              <a:rPr lang="ru-RU" smtClean="0"/>
              <a:t>14.10.2020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770696"/>
            <a:ext cx="3493664" cy="304271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8020-8651-4317-AE49-CC8E734A242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5715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277906"/>
            <a:ext cx="8229600" cy="515470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17926"/>
            <a:ext cx="3679116" cy="582703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17925"/>
            <a:ext cx="3505200" cy="5199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856387"/>
            <a:ext cx="7024744" cy="9525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3" y="1936377"/>
            <a:ext cx="6777317" cy="2924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187077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CDEA2DDE-6AA2-4E8B-A117-98D04283BB4D}" type="datetimeFigureOut">
              <a:rPr lang="ru-RU" smtClean="0"/>
              <a:t>14.10.2020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4876800"/>
            <a:ext cx="350215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187076"/>
            <a:ext cx="1332156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06EE8020-8651-4317-AE49-CC8E734A2423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ЛАБ. РАБ. №1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Подготовил: Панаёт В. Т.</a:t>
            </a:r>
          </a:p>
          <a:p>
            <a:r>
              <a:rPr lang="ru-RU" dirty="0" smtClean="0"/>
              <a:t>Группа </a:t>
            </a:r>
            <a:r>
              <a:rPr lang="en-US" dirty="0" smtClean="0"/>
              <a:t>Y2234</a:t>
            </a:r>
          </a:p>
          <a:p>
            <a:endParaRPr lang="en-US" dirty="0"/>
          </a:p>
          <a:p>
            <a:r>
              <a:rPr lang="ru-RU" dirty="0" smtClean="0"/>
              <a:t>Преподаватель: Говоров А. 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006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0"/>
            <a:ext cx="7024744" cy="952500"/>
          </a:xfrm>
        </p:spPr>
        <p:txBody>
          <a:bodyPr/>
          <a:lstStyle/>
          <a:p>
            <a:r>
              <a:rPr lang="ru-RU" dirty="0" smtClean="0"/>
              <a:t>Анализ</a:t>
            </a:r>
            <a:endParaRPr lang="ru-RU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29308"/>
            <a:ext cx="7848872" cy="4041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976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0"/>
            <a:ext cx="7024744" cy="952500"/>
          </a:xfrm>
        </p:spPr>
        <p:txBody>
          <a:bodyPr/>
          <a:lstStyle/>
          <a:p>
            <a:r>
              <a:rPr lang="ru-RU" dirty="0" smtClean="0"/>
              <a:t>КС мониторинг</a:t>
            </a:r>
            <a:endParaRPr lang="ru-RU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01316"/>
            <a:ext cx="7776864" cy="4093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976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157200"/>
            <a:ext cx="7024744" cy="952500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</a:t>
            </a:r>
            <a:endParaRPr lang="ru-RU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057300"/>
            <a:ext cx="6408712" cy="420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996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НАЗНАЧЕНИЕ ИС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1800" b="1" dirty="0" smtClean="0"/>
              <a:t>Учёт поступления </a:t>
            </a:r>
            <a:r>
              <a:rPr lang="ru-RU" sz="1800" b="1" dirty="0"/>
              <a:t>товаров в </a:t>
            </a:r>
            <a:r>
              <a:rPr lang="ru-RU" sz="1800" b="1" dirty="0" smtClean="0"/>
              <a:t>розницу;</a:t>
            </a:r>
            <a:endParaRPr lang="ru-RU" sz="1800" b="1" dirty="0"/>
          </a:p>
          <a:p>
            <a:pPr marL="68580" indent="0">
              <a:buNone/>
            </a:pPr>
            <a:r>
              <a:rPr lang="ru-RU" sz="1800" b="1" dirty="0" smtClean="0"/>
              <a:t>Учёт продажи и возврата товаров;</a:t>
            </a:r>
            <a:endParaRPr lang="ru-RU" sz="1800" b="1" dirty="0"/>
          </a:p>
          <a:p>
            <a:pPr marL="68580" indent="0">
              <a:buNone/>
            </a:pPr>
            <a:r>
              <a:rPr lang="ru-RU" sz="1800" b="1" dirty="0" smtClean="0"/>
              <a:t>Анализ </a:t>
            </a:r>
            <a:r>
              <a:rPr lang="ru-RU" sz="1800" b="1" dirty="0"/>
              <a:t>доходов и планирование </a:t>
            </a:r>
            <a:r>
              <a:rPr lang="ru-RU" sz="1800" b="1" dirty="0" smtClean="0"/>
              <a:t>закупок;</a:t>
            </a:r>
            <a:endParaRPr lang="ru-RU" sz="1800" b="1" dirty="0"/>
          </a:p>
          <a:p>
            <a:pPr marL="68580" indent="0">
              <a:buNone/>
            </a:pPr>
            <a:r>
              <a:rPr lang="ru-RU" sz="1800" b="1" dirty="0" smtClean="0"/>
              <a:t>Количественно-суммовой мониторинг.</a:t>
            </a:r>
            <a:endParaRPr lang="ru-RU" sz="1800" b="1" dirty="0"/>
          </a:p>
          <a:p>
            <a:pPr marL="68580" indent="0">
              <a:buNone/>
            </a:pPr>
            <a:r>
              <a:rPr lang="ru-RU" sz="1800" dirty="0" smtClean="0"/>
              <a:t>На </a:t>
            </a:r>
            <a:r>
              <a:rPr lang="ru-RU" sz="1800" dirty="0"/>
              <a:t>основании результатов </a:t>
            </a:r>
            <a:r>
              <a:rPr lang="ru-RU" sz="1800" dirty="0" smtClean="0"/>
              <a:t>мониторинга разрабатывается</a:t>
            </a:r>
            <a:r>
              <a:rPr lang="ru-RU" sz="1800" dirty="0"/>
              <a:t>, в </a:t>
            </a:r>
            <a:r>
              <a:rPr lang="ru-RU" sz="1800" dirty="0" smtClean="0"/>
              <a:t>случае необходимости</a:t>
            </a:r>
            <a:r>
              <a:rPr lang="ru-RU" sz="1800" dirty="0"/>
              <a:t>, комплекс </a:t>
            </a:r>
            <a:r>
              <a:rPr lang="ru-RU" sz="1800" dirty="0" smtClean="0"/>
              <a:t>мероприятий.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411443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ВНЕШНИЕ СУЩНОСТИ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Клиент</a:t>
            </a:r>
          </a:p>
          <a:p>
            <a:r>
              <a:rPr lang="ru-RU" dirty="0" smtClean="0"/>
              <a:t>Спец. по клиентам;</a:t>
            </a:r>
          </a:p>
          <a:p>
            <a:r>
              <a:rPr lang="ru-RU" dirty="0" smtClean="0"/>
              <a:t>Юрист;</a:t>
            </a:r>
          </a:p>
          <a:p>
            <a:r>
              <a:rPr lang="ru-RU" dirty="0" smtClean="0"/>
              <a:t>Бухгалтер;</a:t>
            </a:r>
          </a:p>
          <a:p>
            <a:r>
              <a:rPr lang="ru-RU" dirty="0" smtClean="0"/>
              <a:t>Спец. по реализации;</a:t>
            </a:r>
          </a:p>
          <a:p>
            <a:r>
              <a:rPr lang="ru-RU" dirty="0" smtClean="0"/>
              <a:t>Управляющий;</a:t>
            </a:r>
          </a:p>
          <a:p>
            <a:r>
              <a:rPr lang="ru-RU" dirty="0" smtClean="0"/>
              <a:t>Поставщик.</a:t>
            </a:r>
          </a:p>
        </p:txBody>
      </p:sp>
    </p:spTree>
    <p:extLst>
      <p:ext uri="{BB962C8B-B14F-4D97-AF65-F5344CB8AC3E}">
        <p14:creationId xmlns:p14="http://schemas.microsoft.com/office/powerpoint/2010/main" val="255888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ПРОЦЕССЫ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Поступление товаров в розницу</a:t>
            </a:r>
          </a:p>
          <a:p>
            <a:r>
              <a:rPr lang="ru-RU" dirty="0" smtClean="0"/>
              <a:t>Продажа и возврат товаров</a:t>
            </a:r>
          </a:p>
          <a:p>
            <a:r>
              <a:rPr lang="ru-RU" dirty="0" smtClean="0"/>
              <a:t>Анализ доходов и планирование закупок</a:t>
            </a:r>
          </a:p>
          <a:p>
            <a:r>
              <a:rPr lang="ru-RU" dirty="0" smtClean="0"/>
              <a:t>Количественно суммовой-мониторинг</a:t>
            </a:r>
          </a:p>
          <a:p>
            <a:r>
              <a:rPr lang="ru-RU" dirty="0" smtClean="0"/>
              <a:t>При необходимости, рассылка рекомендаций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349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ПОТОКИ ВНЕШ. СУЩНОСТЕЙ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 smtClean="0"/>
              <a:t>Клиент предоставляет инфо о себе и, в целом, по сделке. Клиент может запросить возврат.</a:t>
            </a:r>
          </a:p>
          <a:p>
            <a:r>
              <a:rPr lang="ru-RU" dirty="0" smtClean="0"/>
              <a:t>Спец</a:t>
            </a:r>
            <a:r>
              <a:rPr lang="ru-RU" dirty="0"/>
              <a:t>. по </a:t>
            </a:r>
            <a:r>
              <a:rPr lang="ru-RU" dirty="0" smtClean="0"/>
              <a:t>клиентам организует взаимодействие с клиентом и </a:t>
            </a:r>
            <a:r>
              <a:rPr lang="ru-RU" dirty="0" err="1" smtClean="0"/>
              <a:t>мониторит</a:t>
            </a:r>
            <a:r>
              <a:rPr lang="ru-RU" dirty="0" smtClean="0"/>
              <a:t> остальные сделки;</a:t>
            </a:r>
            <a:endParaRPr lang="ru-RU" dirty="0"/>
          </a:p>
          <a:p>
            <a:r>
              <a:rPr lang="ru-RU" dirty="0" smtClean="0"/>
              <a:t>Юрист производит юр. оценку и помогает при возврате;</a:t>
            </a:r>
            <a:endParaRPr lang="ru-RU" dirty="0"/>
          </a:p>
          <a:p>
            <a:r>
              <a:rPr lang="ru-RU" dirty="0" smtClean="0"/>
              <a:t>Бухгалтер занимается переоценкой товаров, учётом доходов и расходов и подсчётом реализованных цен;</a:t>
            </a:r>
            <a:endParaRPr lang="ru-RU" dirty="0"/>
          </a:p>
          <a:p>
            <a:r>
              <a:rPr lang="ru-RU" dirty="0"/>
              <a:t>Спец. по </a:t>
            </a:r>
            <a:r>
              <a:rPr lang="ru-RU" dirty="0" smtClean="0"/>
              <a:t>реализации организует поставку товаров и учитывает всё передвижение товаров ;</a:t>
            </a:r>
            <a:endParaRPr lang="ru-RU" dirty="0"/>
          </a:p>
          <a:p>
            <a:r>
              <a:rPr lang="ru-RU" dirty="0" smtClean="0"/>
              <a:t>Управляющий получает результаты работы персонала и ,при необходимости, разрабатывает рекомендации для улучшения к-</a:t>
            </a:r>
            <a:r>
              <a:rPr lang="ru-RU" dirty="0" err="1" smtClean="0"/>
              <a:t>ва</a:t>
            </a:r>
            <a:r>
              <a:rPr lang="ru-RU" dirty="0" smtClean="0"/>
              <a:t> работы;</a:t>
            </a:r>
            <a:endParaRPr lang="ru-RU" dirty="0"/>
          </a:p>
          <a:p>
            <a:r>
              <a:rPr lang="ru-RU" dirty="0" smtClean="0"/>
              <a:t>Поставщик предоставляет товар.</a:t>
            </a:r>
            <a:endParaRPr lang="ru-RU" dirty="0"/>
          </a:p>
          <a:p>
            <a:pPr marL="6858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844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0"/>
            <a:ext cx="7024744" cy="952500"/>
          </a:xfrm>
        </p:spPr>
        <p:txBody>
          <a:bodyPr/>
          <a:lstStyle/>
          <a:p>
            <a:r>
              <a:rPr lang="en-US" dirty="0" smtClean="0"/>
              <a:t>A0</a:t>
            </a:r>
            <a:endParaRPr lang="ru-RU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01316"/>
            <a:ext cx="7920880" cy="3731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402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0"/>
            <a:ext cx="7024744" cy="952500"/>
          </a:xfrm>
        </p:spPr>
        <p:txBody>
          <a:bodyPr/>
          <a:lstStyle/>
          <a:p>
            <a:r>
              <a:rPr lang="en-US" dirty="0" smtClean="0"/>
              <a:t>A1</a:t>
            </a:r>
            <a:endParaRPr lang="ru-RU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57300"/>
            <a:ext cx="7920880" cy="4308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911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0"/>
            <a:ext cx="7024744" cy="952500"/>
          </a:xfrm>
        </p:spPr>
        <p:txBody>
          <a:bodyPr/>
          <a:lstStyle/>
          <a:p>
            <a:r>
              <a:rPr lang="ru-RU" dirty="0" smtClean="0"/>
              <a:t>Поступление товара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85292"/>
            <a:ext cx="7992888" cy="4190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976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0"/>
            <a:ext cx="7024744" cy="952500"/>
          </a:xfrm>
        </p:spPr>
        <p:txBody>
          <a:bodyPr/>
          <a:lstStyle/>
          <a:p>
            <a:r>
              <a:rPr lang="ru-RU" dirty="0" smtClean="0"/>
              <a:t>Продажа</a:t>
            </a:r>
            <a:endParaRPr lang="ru-RU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29308"/>
            <a:ext cx="7776864" cy="3904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976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стин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Остин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стин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101</TotalTime>
  <Words>205</Words>
  <Application>Microsoft Office PowerPoint</Application>
  <PresentationFormat>Экран (16:10)</PresentationFormat>
  <Paragraphs>40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Остин</vt:lpstr>
      <vt:lpstr>ЛАБ. РАБ. №1</vt:lpstr>
      <vt:lpstr>НАЗНАЧЕНИЕ ИС</vt:lpstr>
      <vt:lpstr>ВНЕШНИЕ СУЩНОСТИ</vt:lpstr>
      <vt:lpstr>ОСНОВНЫЕ ПРОЦЕССЫ</vt:lpstr>
      <vt:lpstr>ПОТОКИ ВНЕШ. СУЩНОСТЕЙ</vt:lpstr>
      <vt:lpstr>A0</vt:lpstr>
      <vt:lpstr>A1</vt:lpstr>
      <vt:lpstr>Поступление товара</vt:lpstr>
      <vt:lpstr>Продажа</vt:lpstr>
      <vt:lpstr>Анализ</vt:lpstr>
      <vt:lpstr>КС мониторинг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ЛАБ. РАБ. №1</dc:title>
  <dc:creator>user</dc:creator>
  <cp:lastModifiedBy>user</cp:lastModifiedBy>
  <cp:revision>8</cp:revision>
  <dcterms:created xsi:type="dcterms:W3CDTF">2020-10-14T07:54:05Z</dcterms:created>
  <dcterms:modified xsi:type="dcterms:W3CDTF">2020-10-14T14:33:51Z</dcterms:modified>
</cp:coreProperties>
</file>