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de0d6a1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de0d6a1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de0d6a1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de0d6a1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e0d6a14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de0d6a14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e0d6a14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e0d6a14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e0d6a14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e0d6a14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e0d6a14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de0d6a14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Лабораторная работа №1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2766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Выполнили: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студенты гр. Y2336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Савчук Матвей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Никольский Игорь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Цель работы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lang="ru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b="1" lang="ru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зучить методику проектирования баз данных при помощи DFD диаграмм;</a:t>
            </a:r>
            <a:endParaRPr b="1"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lang="ru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создать модель системы автоматизации процессов для проката яхт Сан-Хуана.</a:t>
            </a:r>
            <a:endParaRPr b="1"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Основной процесс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88" y="1905800"/>
            <a:ext cx="685182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Сущности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b="1" lang="ru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Клиент - выбор и аренда яхты;</a:t>
            </a:r>
            <a:endParaRPr b="1"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b="1" lang="ru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Бюро проката - сдаёт яхты от лиц их владельцев;</a:t>
            </a:r>
            <a:endParaRPr b="1"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b="1" lang="ru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Владелец яхты - предоставление яхт в пользование бюро проката;</a:t>
            </a:r>
            <a:endParaRPr b="1"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b="1" lang="ru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Капитан и команда - вызываются по желанию клиента;</a:t>
            </a:r>
            <a:endParaRPr b="1"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b="1" lang="ru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Диспетчер - установка взаимодействия клиента и ремонтного бюро;</a:t>
            </a:r>
            <a:endParaRPr b="1"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b="1" lang="ru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Ремонтное бюро - починка яхт в случае необходимости.</a:t>
            </a:r>
            <a:endParaRPr b="1"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Детализированный процесс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25" y="1853850"/>
            <a:ext cx="5764626" cy="32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Вывод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lang="ru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b="1" lang="ru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сследована выделенная предметная область согласно варианту №3;</a:t>
            </a:r>
            <a:endParaRPr b="1"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lang="ru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изучена методика проектирования баз данных при помощи DFD диаграмм;</a:t>
            </a:r>
            <a:endParaRPr b="1"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lang="ru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b="1" lang="ru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оздана модель системы автоматизации процессов для проката яхт Сан-Хуана.</a:t>
            </a:r>
            <a:endParaRPr b="1"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4294967295" type="title"/>
          </p:nvPr>
        </p:nvSpPr>
        <p:spPr>
          <a:xfrm>
            <a:off x="2411675" y="2304150"/>
            <a:ext cx="448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