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7" r:id="rId10"/>
    <p:sldId id="26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8F007-479B-4593-BE03-41FCAABDDCD8}" v="345" dt="2020-10-06T13:39:2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8"/>
        <p:guide pos="287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33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862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6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1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37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0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7188" y="1886465"/>
            <a:ext cx="4789624" cy="198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1371600" y="4849606"/>
            <a:ext cx="6400800" cy="61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1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7282" y="1277169"/>
            <a:ext cx="4089436" cy="169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18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6331" y="763789"/>
            <a:ext cx="2971338" cy="123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457200" y="2328177"/>
            <a:ext cx="6273934" cy="37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" name="Google Shape;45;p15" descr="слоган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9542" y="5076407"/>
            <a:ext cx="2412864" cy="179999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457200" y="2346582"/>
            <a:ext cx="4038600" cy="37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4648200" y="2346582"/>
            <a:ext cx="4038600" cy="37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>
            <a:spLocks noGrp="1"/>
          </p:cNvSpPr>
          <p:nvPr>
            <p:ph type="pic" idx="2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3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>
            <a:spLocks noGrp="1"/>
          </p:cNvSpPr>
          <p:nvPr>
            <p:ph type="pic" idx="4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57200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5"/>
          </p:nvPr>
        </p:nvSpPr>
        <p:spPr>
          <a:xfrm>
            <a:off x="3275818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6"/>
          </p:nvPr>
        </p:nvSpPr>
        <p:spPr>
          <a:xfrm>
            <a:off x="6085705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7"/>
          </p:nvPr>
        </p:nvSpPr>
        <p:spPr>
          <a:xfrm>
            <a:off x="457200" y="4426297"/>
            <a:ext cx="4038600" cy="169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8"/>
          </p:nvPr>
        </p:nvSpPr>
        <p:spPr>
          <a:xfrm>
            <a:off x="4648200" y="4426297"/>
            <a:ext cx="4038600" cy="169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5659438" y="2360173"/>
            <a:ext cx="3036565" cy="38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/>
          <p:nvPr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4" descr="ITMO_logo3_RU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3630254" cy="7913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dirty="0"/>
              <a:t>Санкт-Петербург, </a:t>
            </a:r>
            <a:r>
              <a:rPr lang="en-CA" dirty="0"/>
              <a:t>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dirty="0"/>
              <a:t>Санкт-Петербург, </a:t>
            </a:r>
            <a:r>
              <a:rPr lang="en-CA" dirty="0"/>
              <a:t>2020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71600" y="3393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CA" dirty="0" err="1"/>
              <a:t>Авто-салон</a:t>
            </a: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2"/>
          </p:nvPr>
        </p:nvSpPr>
        <p:spPr>
          <a:xfrm>
            <a:off x="6548361" y="4873797"/>
            <a:ext cx="2506134" cy="10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Выполнили студенты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 Группы 2336</a:t>
            </a:r>
            <a:endParaRPr lang="ru-RU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Ефимов С.К.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Рогозин Н.А</a:t>
            </a: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5813B1D1-785A-47FC-8D73-49A4B333EAC3}"/>
              </a:ext>
            </a:extLst>
          </p:cNvPr>
          <p:cNvSpPr txBox="1">
            <a:spLocks/>
          </p:cNvSpPr>
          <p:nvPr/>
        </p:nvSpPr>
        <p:spPr>
          <a:xfrm>
            <a:off x="931332" y="4965721"/>
            <a:ext cx="2506134" cy="10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Проверил:</a:t>
            </a:r>
            <a:endParaRPr lang="ru-RU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Преподаватель Говоров А.И.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en-CA" dirty="0"/>
              <a:t> </a:t>
            </a:r>
            <a:r>
              <a:rPr lang="ru-RU" dirty="0"/>
              <a:t>Цель работы: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57200" y="2936259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       Целью  лабораторной работы является получение практических навыков по построению DFD-моделей, определению необходимых процессов и сущностей модели.</a:t>
            </a:r>
            <a:endParaRPr lang="ru-RU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Автосалон</a:t>
            </a:r>
          </a:p>
        </p:txBody>
      </p:sp>
    </p:spTree>
    <p:extLst>
      <p:ext uri="{BB962C8B-B14F-4D97-AF65-F5344CB8AC3E}">
        <p14:creationId xmlns:p14="http://schemas.microsoft.com/office/powerpoint/2010/main" val="2503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/>
              <a:t>Задачи: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57200" y="2936259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Определить список необходимых сущностей;</a:t>
            </a:r>
            <a:endParaRPr lang="ru-RU" dirty="0"/>
          </a:p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Определить список процессов компании по продаже ТС;</a:t>
            </a:r>
            <a:endParaRPr lang="ru-RU" dirty="0"/>
          </a:p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Составить </a:t>
            </a:r>
            <a:r>
              <a:rPr lang="af-ZA" dirty="0">
                <a:latin typeface="-apple-system"/>
                <a:ea typeface="-apple-system"/>
                <a:cs typeface="-apple-system"/>
              </a:rPr>
              <a:t>DFD-</a:t>
            </a:r>
            <a:r>
              <a:rPr lang="ru-RU" dirty="0">
                <a:latin typeface="-apple-system"/>
                <a:ea typeface="-apple-system"/>
                <a:cs typeface="-apple-system"/>
              </a:rPr>
              <a:t>модель, опираясь на определенные сущности и процессы;</a:t>
            </a:r>
            <a:endParaRPr lang="ru-RU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dirty="0"/>
              <a:t>Автосалон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13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Сущности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372533" y="2283116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Покупатель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Производитель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Администратор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Менеджер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Продавец</a:t>
            </a:r>
            <a:endParaRPr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dirty="0"/>
              <a:t>Автосалон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02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Процесс А-0</a:t>
            </a:r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Автосалон</a:t>
            </a:r>
            <a:endParaRPr lang="en-CA" dirty="0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8CE31E3-B793-4B69-9A73-634659F1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05" y="2015417"/>
            <a:ext cx="7351485" cy="426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Процесс А0</a:t>
            </a:r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Автосалон</a:t>
            </a:r>
            <a:endParaRPr lang="en-CA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12CE27B-7F10-4CDF-902F-26353EDA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76" y="2070685"/>
            <a:ext cx="7254723" cy="40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94433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/>
              <a:t>Вывод: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699105" y="2246830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В ходе выполнения работы были получены практические навыки и умения на уровне анализа систем с использованием </a:t>
            </a:r>
            <a:r>
              <a:rPr lang="af-ZA" dirty="0">
                <a:latin typeface="-apple-system"/>
                <a:ea typeface="-apple-system"/>
                <a:cs typeface="-apple-system"/>
              </a:rPr>
              <a:t>DFD-</a:t>
            </a:r>
            <a:r>
              <a:rPr lang="ru-RU" dirty="0">
                <a:latin typeface="-apple-system"/>
                <a:ea typeface="-apple-system"/>
                <a:cs typeface="-apple-system"/>
              </a:rPr>
              <a:t>моделей.</a:t>
            </a:r>
            <a:endParaRPr lang="en-CA" dirty="0">
              <a:ea typeface="-apple-system"/>
            </a:endParaRPr>
          </a:p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Получены навыки определения процессов, сущностей, принимающих участие в составлении </a:t>
            </a:r>
            <a:r>
              <a:rPr lang="af-ZA" dirty="0">
                <a:latin typeface="-apple-system"/>
                <a:ea typeface="-apple-system"/>
                <a:cs typeface="-apple-system"/>
              </a:rPr>
              <a:t>DFD-</a:t>
            </a:r>
            <a:r>
              <a:rPr lang="ru-RU" dirty="0">
                <a:latin typeface="-apple-system"/>
                <a:ea typeface="-apple-system"/>
                <a:cs typeface="-apple-system"/>
              </a:rPr>
              <a:t>модели.</a:t>
            </a:r>
            <a:endParaRPr lang="en-CA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dirty="0"/>
              <a:t>Автосалон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7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endParaRPr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</a:t>
            </a:r>
            <a:r>
              <a:rPr lang="en-CA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9</Slides>
  <Notes>9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Cover</vt:lpstr>
      <vt:lpstr>1_Cover</vt:lpstr>
      <vt:lpstr>Презентация PowerPoint</vt:lpstr>
      <vt:lpstr>Авто-салон</vt:lpstr>
      <vt:lpstr> Цель работы:</vt:lpstr>
      <vt:lpstr>Задачи:</vt:lpstr>
      <vt:lpstr>Сущности</vt:lpstr>
      <vt:lpstr>Процесс А-0</vt:lpstr>
      <vt:lpstr>Процесс А0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105</cp:revision>
  <dcterms:modified xsi:type="dcterms:W3CDTF">2020-10-06T13:39:46Z</dcterms:modified>
</cp:coreProperties>
</file>