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5e4f18d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5e4f18d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5e4f18d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5e4f18d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5e4f18d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5e4f18d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5e4f18d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5e4f18d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5e4f18d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5e4f18d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5e4f18d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d5e4f18d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5e4f18d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5e4f18d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5e4f18d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5e4f18d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5e4f18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5e4f18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5e4f18d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d5e4f18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5e4f18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5e4f18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5e4f18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5e4f18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5e4f18d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5e4f18d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5e4f18d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5e4f18d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5e4f18d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5e4f18d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220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ПОВЕДЕНИЯ СИСТЕМЫ С ИСПОЛЬЗОВАНИЕМ КОНТЕКСТНЫХ ДИАГРАММ (DFD)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064500" y="4363000"/>
            <a:ext cx="3079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Выполнили: студенты группы Y2338</a:t>
            </a:r>
            <a:br>
              <a:rPr lang="ru">
                <a:latin typeface="Lato"/>
                <a:ea typeface="Lato"/>
                <a:cs typeface="Lato"/>
                <a:sym typeface="Lato"/>
              </a:rPr>
            </a:br>
            <a:r>
              <a:rPr lang="ru">
                <a:latin typeface="Lato"/>
                <a:ea typeface="Lato"/>
                <a:cs typeface="Lato"/>
                <a:sym typeface="Lato"/>
              </a:rPr>
              <a:t>Бучельников И. Д.</a:t>
            </a:r>
            <a:br>
              <a:rPr lang="ru">
                <a:latin typeface="Lato"/>
                <a:ea typeface="Lato"/>
                <a:cs typeface="Lato"/>
                <a:sym typeface="Lato"/>
              </a:rPr>
            </a:br>
            <a:r>
              <a:rPr lang="ru">
                <a:latin typeface="Lato"/>
                <a:ea typeface="Lato"/>
                <a:cs typeface="Lato"/>
                <a:sym typeface="Lato"/>
              </a:rPr>
              <a:t>Данилов И. В.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Поставщики получают товар 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88" y="1853850"/>
            <a:ext cx="3240220" cy="2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Поставщики передают товар директору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00" y="2348200"/>
            <a:ext cx="8708600" cy="17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119400"/>
            <a:ext cx="81408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Директор распределяет сумки и корректирует цены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725" y="1770675"/>
            <a:ext cx="4426551" cy="29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12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Продавцы продают товар и получают информацию о проданных товарах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233" y="2108475"/>
            <a:ext cx="2155525" cy="27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25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Продавцы отчитываются директору 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48" y="1787425"/>
            <a:ext cx="5739499" cy="327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Продавцы получают премию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25" y="1789900"/>
            <a:ext cx="3266749" cy="32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Спасибо за внимание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655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Определить назначение ИС.</a:t>
            </a:r>
            <a:b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Выделить основной процесс и внешние сущности по отношению к нему. </a:t>
            </a:r>
            <a:b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Выделить потоки для внешних сущностей по отношению к основному событию. </a:t>
            </a:r>
            <a:b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Составить контекстную диаграмму нулевого уровня. </a:t>
            </a:r>
            <a:b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Проанализировать события, определить связи по потокам данных между сущностями, событиями, накопителями данных. </a:t>
            </a:r>
            <a:b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Составить детализированную контекстную диаграмму.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25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Необходимо разработать информационную систему для этой компании</a:t>
            </a:r>
            <a:endParaRPr sz="22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102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Разрабатываемая система должна автоматизировать и сделать эффективными процессы:определения рейтинга поставщика, выявления самых продаваемых моделей, распределения товара по магазинам, а также определения самых старательных продавцов.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сущности и их задачи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907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Директор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анализирует модные тенденции, продажи в магазинах и определяет ассортимент для будущей закупки. Выдает рекомендации закупщику.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Закупщик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определяет максимально выгодного поставщика и оформляет заказ на поставку. Сумки закупаются у разных поставщиков. Закупщик следит за исполнением заказа. После исполнения заказа директор распределяет сумки по магазинам. Магазинов несколько.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Продавцы</a:t>
            </a: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ежедневно отчитываются директору о проданных моделях, высказывают свои пожелания по будущим заказам и наблюдения о спросе.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53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нулевого уровня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62" y="1180449"/>
            <a:ext cx="8049277" cy="3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35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Полная диаграмма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1" y="993725"/>
            <a:ext cx="6097524" cy="41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Директор анализирует новые тенденции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100275"/>
            <a:ext cx="61150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Закупщик ищет поставщика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850" y="2042613"/>
            <a:ext cx="60579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Закупщик оформляет заказ у поставщика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25" y="2071463"/>
            <a:ext cx="7248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