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9C845-09FD-4B69-A280-7402A0D26733}" v="3" dt="2020-10-07T09:42:10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91D67-1330-41AB-B1B3-D0F04AE0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E1B273-201C-4B6A-B03E-9261520E7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AC576-CCFE-4FB1-B02A-CE425719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1A499-62C9-422F-8902-899C93AE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73FB1-A731-43FC-8BD1-59D2FBB0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16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0C198-76EF-484F-B7F9-B7B5710A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5A88D-EE00-4C16-897A-1F81CA31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575C9-6676-4516-B329-ECEE5847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833B2-08B5-4CA0-97AB-C0C774D7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486C8-B826-47FD-AEF1-608BF8A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7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E73BBD-06C7-49E2-9275-84D5998B5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2D24F0-BABB-4C8A-8B75-537AD26A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D6BCD5-CDCC-4B99-ABC9-B5EF5465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F7833-356C-4CDB-A42E-03F1AEB7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76409-8AB3-4113-BCBC-9C2E32E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74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671A-619E-40AE-8350-F7897048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6CD13-4EBB-4839-A8C7-90F61E16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375AD-334E-4A30-B19C-9AA61AFD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BFDC7-7F62-4197-BF99-5E09069C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30BD10-D7ED-40E9-AF14-7383130A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E3A46-2015-4421-848F-B30444D7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3AF167-4D02-4A82-A26C-EFE553E2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E11D2-2D15-4749-9FE0-2EAB6833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3C0F13-BBC5-4648-A6DF-A6325D78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E6245B-88F3-439C-A836-DD2A813F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53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F9F09-CFDA-44E5-88FB-8302475C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80E26-FC29-4796-A4EB-1C51317CD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379DCD-0C21-43A3-B8CF-A1068D2A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1913F3-2193-47AE-B0F3-D3E4592C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C3CE44-26CD-4998-B804-EABD60C9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3AB541-5310-43EE-A8D2-93CC95F8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57257-43AD-46E0-9281-4B394F97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D09351-341D-490C-8F67-6DB39760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F6E72F-F2F1-4F60-A3DF-CBA4FDEB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FE6252-C2CD-4428-92FF-B56F4A48D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1C5722-731D-4723-A7F6-ECBA91CCA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17980-DC9E-40A6-83A8-1ACBCA6F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76C8BF-CBFF-4269-80E8-0B3E8FBB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BB9524-26BA-44F8-8E9F-8D09A16A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6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330C9-7BAD-4AB2-B00A-0B2D5819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4DD11B-8E7A-468B-9B51-745F02FB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FD3A36-8BA1-4B90-A285-523FEFC2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AEB2A-0FD2-406B-962F-49F794A8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AF4A6A-CE0F-4192-A0B6-B1BFE297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436A85-28A8-4A36-9D60-8C7FDF1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9D039C-674F-4FAF-A647-81FC53F9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2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73A08-A37E-43DB-AA51-09D6A7A8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498E3-E70F-4BA0-9425-338A46BE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62CFE6-8AA8-4A83-AB31-520901B96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55AFEA-2798-4BC4-90D2-4CF386FB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3BB7FB-B438-4E5F-B56A-10C8750F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2749AD-7D61-4B17-9D49-38FAE9C8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6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38859-D77A-4B86-8462-9AE4F9B9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44A90A-BAC2-4F41-B12B-03C2E958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CCF8CF-E837-418F-A7E2-C217E956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4F8BED-245B-447C-AEE5-B9C33559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9EF2C5-A64F-4373-A106-D0B3BAB0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E807B-67E5-466D-A326-2FED48A4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12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06C22-79EF-42B9-A7E0-52D0B43A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E64EA4-F771-4BDB-BE00-FEF20C2A7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9F9CA-480F-4FBA-BE23-CDF1CD872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5BC8-590D-48A7-ADFF-18D102712403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EF9B3-02E1-44D0-9AC1-8F187D5AC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BD46-8A08-4AED-A640-E2788302B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B2014-8EBF-4D12-8F87-6B32F8A46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3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C3497-9ED7-4D08-8803-78CEC2DE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/>
              <a:t>Лабораторная работа №1</a:t>
            </a:r>
            <a:br>
              <a:rPr lang="ru-RU" sz="7200"/>
            </a:br>
            <a:r>
              <a:rPr lang="ru-RU" sz="7200"/>
              <a:t>Вариант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E05825-64D9-41B1-8667-DA5519974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ru-RU" sz="1500"/>
              <a:t>Подготовили студенты </a:t>
            </a:r>
            <a:r>
              <a:rPr lang="en-US" sz="1500"/>
              <a:t>Y</a:t>
            </a:r>
            <a:r>
              <a:rPr lang="ru-RU" sz="1500"/>
              <a:t>23</a:t>
            </a:r>
            <a:r>
              <a:rPr lang="en-US" sz="1500"/>
              <a:t>34:</a:t>
            </a:r>
          </a:p>
          <a:p>
            <a:r>
              <a:rPr lang="ru-RU" sz="1500"/>
              <a:t>Карасёва Л. Д., Зиновьев А. Р.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9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8CFD-D1B7-40A5-9686-94F4C841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489B7-9EC8-46F5-9AF9-78095E7D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Создание среды для выполнения консультационной деятельности службы </a:t>
            </a:r>
            <a:r>
              <a:rPr lang="ru-RU" dirty="0" err="1"/>
              <a:t>Мэнуоринг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42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B3B53-CE0D-4F05-A76A-234F933B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Основной процесс и внешние сущности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7F4D2-EFB0-4BC2-9BD6-CCFC2953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Основной процесс</a:t>
            </a:r>
            <a:r>
              <a:rPr lang="en-US" dirty="0"/>
              <a:t>: </a:t>
            </a:r>
            <a:r>
              <a:rPr lang="ru-RU" dirty="0"/>
              <a:t>выполнение консультационного проекта.</a:t>
            </a:r>
          </a:p>
          <a:p>
            <a:pPr marL="0" indent="0">
              <a:buNone/>
            </a:pPr>
            <a:r>
              <a:rPr lang="ru-RU" dirty="0"/>
              <a:t>Внешние сущности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sz="2800" dirty="0"/>
              <a:t>Заказчик</a:t>
            </a:r>
            <a:r>
              <a:rPr lang="en-US" sz="2800" dirty="0"/>
              <a:t>;</a:t>
            </a:r>
            <a:endParaRPr lang="ru-RU" sz="2800" dirty="0"/>
          </a:p>
          <a:p>
            <a:pPr lvl="1"/>
            <a:r>
              <a:rPr lang="ru-RU" sz="2800" dirty="0"/>
              <a:t>Управляющий консультационной службой.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7FB53-0964-40B1-858E-8D9EEC31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для внешних сущностей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73DE4-3562-4378-9EEE-6F0E40F8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Запрос услуги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План проекта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Заключение контракта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Изменения в смете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Факт о проделанной работе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Оплата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Данные о заказе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План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15578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B57E2-FCCA-4E65-9353-8917B16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324"/>
            <a:ext cx="10515600" cy="1325563"/>
          </a:xfrm>
        </p:spPr>
        <p:txBody>
          <a:bodyPr/>
          <a:lstStyle/>
          <a:p>
            <a:r>
              <a:rPr lang="ru-RU" dirty="0"/>
              <a:t>Контекстная диаграмма нулевого уровня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548FAC-6CC6-4B9E-ACE8-3A41FF01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64" y="631596"/>
            <a:ext cx="8819472" cy="60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AF7BE33-1895-44D2-A917-B6802C0E24E6}"/>
              </a:ext>
            </a:extLst>
          </p:cNvPr>
          <p:cNvSpPr txBox="1">
            <a:spLocks/>
          </p:cNvSpPr>
          <p:nvPr/>
        </p:nvSpPr>
        <p:spPr>
          <a:xfrm>
            <a:off x="838200" y="-162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Детализированная диаграмма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74109C-719B-490F-BF2D-C228455A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55" y="687845"/>
            <a:ext cx="8810490" cy="60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10A3D-BF7E-461E-B88F-9C066347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778"/>
            <a:ext cx="10515600" cy="1325563"/>
          </a:xfrm>
        </p:spPr>
        <p:txBody>
          <a:bodyPr/>
          <a:lstStyle/>
          <a:p>
            <a:r>
              <a:rPr lang="ru-RU" dirty="0"/>
              <a:t>Детализированная диаграмма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F041F9-46D0-4534-BB72-6003F910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74" y="680882"/>
            <a:ext cx="8488251" cy="59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060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работа №1 Вариант 4</vt:lpstr>
      <vt:lpstr>Назначение ИС</vt:lpstr>
      <vt:lpstr>Основной процесс и внешние сущности</vt:lpstr>
      <vt:lpstr>Потоки для внешних сущностей</vt:lpstr>
      <vt:lpstr>Контекстная диаграмма нулевого уровня</vt:lpstr>
      <vt:lpstr>Презентация PowerPoint</vt:lpstr>
      <vt:lpstr>Детализированная диаграмма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Вариант 4</dc:title>
  <dc:creator>Людмила Карасёва</dc:creator>
  <cp:lastModifiedBy>Зиновьев Артём Романович</cp:lastModifiedBy>
  <cp:revision>4</cp:revision>
  <dcterms:created xsi:type="dcterms:W3CDTF">2020-10-07T09:29:45Z</dcterms:created>
  <dcterms:modified xsi:type="dcterms:W3CDTF">2020-10-07T10:08:46Z</dcterms:modified>
</cp:coreProperties>
</file>