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0"/>
      <p:bold r:id="rId11"/>
      <p:italic r:id="rId12"/>
      <p:boldItalic r:id="rId13"/>
    </p:embeddedFont>
    <p:embeddedFont>
      <p:font typeface="Montserrat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e0d6a14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e0d6a14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e0d6a14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de0d6a14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e0d6a14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e0d6a14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e0d6a14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e0d6a14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e0d6a14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e0d6a14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e0d6a14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e0d6a14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458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245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062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9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702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263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105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065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450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37353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953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62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Лабораторная работа №1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2766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Выполнили: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студенты гр. Y233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Светлов Максим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Цель работы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ru" sz="17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Изучить методику проектирования баз данных при помощи DFD диаграмм;</a:t>
            </a:r>
            <a:endParaRPr sz="17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ru" sz="17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создать модель системы автоматизации процессов для проката яхт Сан-Хуана.</a:t>
            </a:r>
            <a:endParaRPr sz="17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365540" y="189475"/>
            <a:ext cx="441291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Основной процесс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87" y="1079324"/>
            <a:ext cx="685182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392209" y="286554"/>
            <a:ext cx="235958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Сущности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11920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ru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Клиент - выбор и аренда яхты;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ru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Бюро проката - сдаёт яхты от лиц их владельцев;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ru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Владелец яхты - предоставление яхт в пользование бюро проката;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ru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Капитан и команда - вызываются по желанию клиента;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ru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Диспетчер - установка взаимодействия клиента и ремонтного бюро;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ru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Ремонтное бюро - починка яхт в случае необходимости.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57988" y="18696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Детализированный процесс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25" y="969987"/>
            <a:ext cx="5764626" cy="3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786935" y="182840"/>
            <a:ext cx="157013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Вывод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7650" y="71804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ru" sz="1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Исследована выделенная предметная область согласно варианту №3;</a:t>
            </a:r>
            <a:endParaRPr sz="17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ru" sz="1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изучена методика проектирования баз данных при помощи DFD диаграмм;</a:t>
            </a:r>
            <a:endParaRPr sz="17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ru" sz="1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создана модель системы автоматизации процессов для проката яхт Сан-Хуана.</a:t>
            </a:r>
            <a:endParaRPr sz="17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 idx="4294967295"/>
          </p:nvPr>
        </p:nvSpPr>
        <p:spPr>
          <a:xfrm>
            <a:off x="2331244" y="2035175"/>
            <a:ext cx="4481512" cy="53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{1206971D-1F84-0E4A-8D46-C8195BE7F179}tf10001119</Template>
  <TotalTime>0</TotalTime>
  <Words>127</Words>
  <Application>Microsoft Macintosh PowerPoint</Application>
  <PresentationFormat>Экран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Gill Sans MT</vt:lpstr>
      <vt:lpstr>Галерея</vt:lpstr>
      <vt:lpstr>Лабораторная работа №1</vt:lpstr>
      <vt:lpstr>Цель работы</vt:lpstr>
      <vt:lpstr>Основной процесс</vt:lpstr>
      <vt:lpstr>Сущности</vt:lpstr>
      <vt:lpstr>Детализированный процесс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cp:lastModifiedBy>светлов максим</cp:lastModifiedBy>
  <cp:revision>1</cp:revision>
  <dcterms:modified xsi:type="dcterms:W3CDTF">2021-03-17T11:19:25Z</dcterms:modified>
</cp:coreProperties>
</file>