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29"/>
    <p:restoredTop sz="94697"/>
  </p:normalViewPr>
  <p:slideViewPr>
    <p:cSldViewPr snapToGrid="0" snapToObjects="1">
      <p:cViewPr varScale="1">
        <p:scale>
          <a:sx n="68" d="100"/>
          <a:sy n="68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1804-BE45-624A-A900-02530830382D}" type="datetimeFigureOut">
              <a:rPr lang="ru-RU" smtClean="0"/>
              <a:t>14.10.2020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745EF110-7FD8-D541-8B31-EC2DFA20F36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5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1804-BE45-624A-A900-02530830382D}" type="datetimeFigureOut">
              <a:rPr lang="ru-RU" smtClean="0"/>
              <a:t>14.10.2020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F110-7FD8-D541-8B31-EC2DFA20F36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311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1804-BE45-624A-A900-02530830382D}" type="datetimeFigureOut">
              <a:rPr lang="ru-RU" smtClean="0"/>
              <a:t>14.10.2020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F110-7FD8-D541-8B31-EC2DFA20F36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50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1804-BE45-624A-A900-02530830382D}" type="datetimeFigureOut">
              <a:rPr lang="ru-RU" smtClean="0"/>
              <a:t>14.10.2020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F110-7FD8-D541-8B31-EC2DFA20F36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1804-BE45-624A-A900-02530830382D}" type="datetimeFigureOut">
              <a:rPr lang="ru-RU" smtClean="0"/>
              <a:t>14.10.2020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F110-7FD8-D541-8B31-EC2DFA20F36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71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1804-BE45-624A-A900-02530830382D}" type="datetimeFigureOut">
              <a:rPr lang="ru-RU" smtClean="0"/>
              <a:t>14.10.2020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F110-7FD8-D541-8B31-EC2DFA20F36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70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1804-BE45-624A-A900-02530830382D}" type="datetimeFigureOut">
              <a:rPr lang="ru-RU" smtClean="0"/>
              <a:t>14.10.2020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F110-7FD8-D541-8B31-EC2DFA20F36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264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1804-BE45-624A-A900-02530830382D}" type="datetimeFigureOut">
              <a:rPr lang="ru-RU" smtClean="0"/>
              <a:t>14.10.2020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F110-7FD8-D541-8B31-EC2DFA20F36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47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1804-BE45-624A-A900-02530830382D}" type="datetimeFigureOut">
              <a:rPr lang="ru-RU" smtClean="0"/>
              <a:t>14.10.2020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F110-7FD8-D541-8B31-EC2DFA20F36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53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1804-BE45-624A-A900-02530830382D}" type="datetimeFigureOut">
              <a:rPr lang="ru-RU" smtClean="0"/>
              <a:t>14.10.2020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F110-7FD8-D541-8B31-EC2DFA20F36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07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1804-BE45-624A-A900-02530830382D}" type="datetimeFigureOut">
              <a:rPr lang="ru-RU" smtClean="0"/>
              <a:t>14.10.2020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F110-7FD8-D541-8B31-EC2DFA20F36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52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B841804-BE45-624A-A900-02530830382D}" type="datetimeFigureOut">
              <a:rPr lang="ru-RU" smtClean="0"/>
              <a:t>14.10.2020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EF110-7FD8-D541-8B31-EC2DFA20F36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075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5E4DC-F3B4-814C-84C7-D0E02A9F8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812" y="2456365"/>
            <a:ext cx="7369642" cy="967148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Лабораторная работа №1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074251-9FD4-824D-A61F-1174A264C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5896" y="3980665"/>
            <a:ext cx="5221274" cy="27502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600" dirty="0"/>
              <a:t>Выполнили студенты</a:t>
            </a:r>
          </a:p>
          <a:p>
            <a:pPr>
              <a:lnSpc>
                <a:spcPct val="110000"/>
              </a:lnSpc>
            </a:pPr>
            <a:r>
              <a:rPr lang="ru-RU" sz="1600" dirty="0"/>
              <a:t>Группы </a:t>
            </a:r>
            <a:r>
              <a:rPr lang="en-US" sz="1600" dirty="0"/>
              <a:t>Y2334:</a:t>
            </a:r>
            <a:endParaRPr lang="ru-RU" sz="1600" dirty="0"/>
          </a:p>
          <a:p>
            <a:pPr>
              <a:lnSpc>
                <a:spcPct val="110000"/>
              </a:lnSpc>
            </a:pPr>
            <a:r>
              <a:rPr lang="ru-RU" sz="1600" dirty="0"/>
              <a:t>Терехов Кирилл</a:t>
            </a:r>
          </a:p>
          <a:p>
            <a:pPr>
              <a:lnSpc>
                <a:spcPct val="110000"/>
              </a:lnSpc>
            </a:pPr>
            <a:r>
              <a:rPr lang="ru-RU" sz="1600" dirty="0"/>
              <a:t>Ганькин Владимир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ru-RU" sz="1600" dirty="0"/>
              <a:t>Группа </a:t>
            </a:r>
            <a:r>
              <a:rPr lang="en-US" sz="1600" dirty="0"/>
              <a:t>Y2334</a:t>
            </a:r>
            <a:endParaRPr lang="ru-RU" sz="1600" dirty="0"/>
          </a:p>
          <a:p>
            <a:pPr algn="l">
              <a:lnSpc>
                <a:spcPct val="110000"/>
              </a:lnSpc>
            </a:pPr>
            <a:endParaRPr lang="en-US" sz="1600" dirty="0"/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20A404A0-30BC-463E-A1DF-2BF81C0510FD}"/>
              </a:ext>
            </a:extLst>
          </p:cNvPr>
          <p:cNvSpPr txBox="1">
            <a:spLocks/>
          </p:cNvSpPr>
          <p:nvPr/>
        </p:nvSpPr>
        <p:spPr>
          <a:xfrm>
            <a:off x="1724043" y="4956102"/>
            <a:ext cx="5221274" cy="799401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ru-RU" sz="1600" dirty="0"/>
              <a:t>Преподаватель</a:t>
            </a:r>
            <a:r>
              <a:rPr lang="en-US" sz="1600" dirty="0"/>
              <a:t>:</a:t>
            </a:r>
          </a:p>
          <a:p>
            <a:pPr algn="l">
              <a:lnSpc>
                <a:spcPct val="110000"/>
              </a:lnSpc>
            </a:pPr>
            <a:r>
              <a:rPr lang="ru-RU" sz="1600" dirty="0"/>
              <a:t>Говоров А.И.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131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F4C79-2AA2-7C4E-9D27-32ADFCF3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3" y="747742"/>
            <a:ext cx="7958331" cy="1077229"/>
          </a:xfrm>
        </p:spPr>
        <p:txBody>
          <a:bodyPr/>
          <a:lstStyle/>
          <a:p>
            <a:pPr algn="ctr"/>
            <a:r>
              <a:rPr lang="ru-RU" dirty="0"/>
              <a:t>Назначение 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3B998A-9E1B-F84A-80BC-824A18B62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29" y="1573815"/>
            <a:ext cx="7796540" cy="3997828"/>
          </a:xfrm>
        </p:spPr>
        <p:txBody>
          <a:bodyPr/>
          <a:lstStyle/>
          <a:p>
            <a:r>
              <a:rPr lang="ru-RU" dirty="0"/>
              <a:t>Увеличение эффективности работы консультационной службы «Мэнуорнинг»</a:t>
            </a:r>
          </a:p>
        </p:txBody>
      </p:sp>
    </p:spTree>
    <p:extLst>
      <p:ext uri="{BB962C8B-B14F-4D97-AF65-F5344CB8AC3E}">
        <p14:creationId xmlns:p14="http://schemas.microsoft.com/office/powerpoint/2010/main" val="99563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63FF6-85F4-2A47-A1A7-740FD9A2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808056"/>
            <a:ext cx="7958331" cy="1077229"/>
          </a:xfrm>
        </p:spPr>
        <p:txBody>
          <a:bodyPr/>
          <a:lstStyle/>
          <a:p>
            <a:pPr algn="ctr"/>
            <a:r>
              <a:rPr lang="ru-RU" dirty="0"/>
              <a:t>Внешние сущности: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A46F99-1029-3842-B19A-DB6D0D4C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29" y="2064417"/>
            <a:ext cx="7796540" cy="3997828"/>
          </a:xfrm>
        </p:spPr>
        <p:txBody>
          <a:bodyPr/>
          <a:lstStyle/>
          <a:p>
            <a:r>
              <a:rPr lang="ru-RU" dirty="0"/>
              <a:t>Клиент, </a:t>
            </a:r>
          </a:p>
          <a:p>
            <a:r>
              <a:rPr lang="ru-RU" dirty="0"/>
              <a:t>Консультанты, </a:t>
            </a:r>
          </a:p>
          <a:p>
            <a:r>
              <a:rPr lang="ru-RU" dirty="0"/>
              <a:t>Управляющий.</a:t>
            </a:r>
          </a:p>
        </p:txBody>
      </p:sp>
    </p:spTree>
    <p:extLst>
      <p:ext uri="{BB962C8B-B14F-4D97-AF65-F5344CB8AC3E}">
        <p14:creationId xmlns:p14="http://schemas.microsoft.com/office/powerpoint/2010/main" val="195536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DF842-9D5C-A543-B253-44CC0AF39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808056"/>
            <a:ext cx="7958331" cy="1077229"/>
          </a:xfrm>
        </p:spPr>
        <p:txBody>
          <a:bodyPr/>
          <a:lstStyle/>
          <a:p>
            <a:pPr algn="ctr"/>
            <a:r>
              <a:rPr lang="ru-RU" dirty="0"/>
              <a:t>Основные процессы: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01C20-1076-8A46-99B7-9587AB41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29" y="1883518"/>
            <a:ext cx="7796540" cy="399782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Формирование плана проекта, Выбор консультантов для выполнения работы, Учет дополнительных расходов, Исполнение условий контракта, Произведение оплаты.</a:t>
            </a:r>
          </a:p>
        </p:txBody>
      </p:sp>
    </p:spTree>
    <p:extLst>
      <p:ext uri="{BB962C8B-B14F-4D97-AF65-F5344CB8AC3E}">
        <p14:creationId xmlns:p14="http://schemas.microsoft.com/office/powerpoint/2010/main" val="353547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7CEF58-2999-7143-B3B4-70B1E698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786119"/>
            <a:ext cx="7958331" cy="1077229"/>
          </a:xfrm>
        </p:spPr>
        <p:txBody>
          <a:bodyPr/>
          <a:lstStyle/>
          <a:p>
            <a:pPr algn="ctr"/>
            <a:r>
              <a:rPr lang="ru-RU" dirty="0"/>
              <a:t>Потоки внешних сущностей по отношению к основному процессу: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A3148-D776-E948-8212-60706D54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29" y="2249064"/>
            <a:ext cx="7796540" cy="3997828"/>
          </a:xfrm>
        </p:spPr>
        <p:txBody>
          <a:bodyPr/>
          <a:lstStyle/>
          <a:p>
            <a:r>
              <a:rPr lang="ru-RU" dirty="0"/>
              <a:t>Клиент заказывает услугу, заключает контракт, получает информацию о проделанной работе и изменениях в смете, после чего производит оплату;</a:t>
            </a:r>
          </a:p>
          <a:p>
            <a:r>
              <a:rPr lang="ru-RU" dirty="0"/>
              <a:t>Консультанты получают информацию об услугах которые необходимо выполнить и выполняют их;</a:t>
            </a:r>
          </a:p>
          <a:p>
            <a:r>
              <a:rPr lang="ru-RU" dirty="0"/>
              <a:t>Управляющий получает всю информацию о контракте, разрабатывает план проекта и контролирует оплату;</a:t>
            </a:r>
          </a:p>
        </p:txBody>
      </p:sp>
    </p:spTree>
    <p:extLst>
      <p:ext uri="{BB962C8B-B14F-4D97-AF65-F5344CB8AC3E}">
        <p14:creationId xmlns:p14="http://schemas.microsoft.com/office/powerpoint/2010/main" val="224354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92FCC-FD77-5F4E-B1E8-2CC6F4F7A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709582"/>
            <a:ext cx="7958331" cy="1077229"/>
          </a:xfrm>
        </p:spPr>
        <p:txBody>
          <a:bodyPr/>
          <a:lstStyle/>
          <a:p>
            <a:pPr algn="ctr"/>
            <a:r>
              <a:rPr lang="ru-RU" dirty="0"/>
              <a:t>Нулевой уровень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BB50D9A-DCAE-FA45-BB7B-8C7F85446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066" y="1885285"/>
            <a:ext cx="6723865" cy="4756747"/>
          </a:xfrm>
        </p:spPr>
      </p:pic>
    </p:spTree>
    <p:extLst>
      <p:ext uri="{BB962C8B-B14F-4D97-AF65-F5344CB8AC3E}">
        <p14:creationId xmlns:p14="http://schemas.microsoft.com/office/powerpoint/2010/main" val="1187681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39166-5C78-2E42-AD39-5076C7A0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3" y="364087"/>
            <a:ext cx="7958331" cy="1077229"/>
          </a:xfrm>
        </p:spPr>
        <p:txBody>
          <a:bodyPr/>
          <a:lstStyle/>
          <a:p>
            <a:pPr algn="ctr"/>
            <a:r>
              <a:rPr lang="ru-RU" dirty="0"/>
              <a:t>Детализированная диаграмма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B044663-207B-F945-966E-ACB073A21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222" y="1310664"/>
            <a:ext cx="7575555" cy="5359269"/>
          </a:xfrm>
        </p:spPr>
      </p:pic>
    </p:spTree>
    <p:extLst>
      <p:ext uri="{BB962C8B-B14F-4D97-AF65-F5344CB8AC3E}">
        <p14:creationId xmlns:p14="http://schemas.microsoft.com/office/powerpoint/2010/main" val="274638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89B588F-C8B9-E342-B634-FF4B25D29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430086"/>
            <a:ext cx="7796540" cy="39978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74288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Мэдисон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Мэдисон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эдисон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129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Мэдисон</vt:lpstr>
      <vt:lpstr>Лабораторная работа №1</vt:lpstr>
      <vt:lpstr>Назначение ИС</vt:lpstr>
      <vt:lpstr>Внешние сущности:</vt:lpstr>
      <vt:lpstr>Основные процессы:</vt:lpstr>
      <vt:lpstr>Потоки внешних сущностей по отношению к основному процессу:</vt:lpstr>
      <vt:lpstr>Нулевой уровень</vt:lpstr>
      <vt:lpstr>Детализированная диаграмма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Ганькин Владимир Андреевич</dc:creator>
  <cp:lastModifiedBy>Ганькин Владимир Андреевич</cp:lastModifiedBy>
  <cp:revision>2</cp:revision>
  <dcterms:created xsi:type="dcterms:W3CDTF">2020-10-14T13:59:57Z</dcterms:created>
  <dcterms:modified xsi:type="dcterms:W3CDTF">2020-10-14T14:05:22Z</dcterms:modified>
</cp:coreProperties>
</file>