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68" r:id="rId4"/>
    <p:sldId id="266" r:id="rId5"/>
    <p:sldId id="267" r:id="rId6"/>
    <p:sldId id="273" r:id="rId7"/>
    <p:sldId id="274" r:id="rId8"/>
    <p:sldId id="275" r:id="rId9"/>
    <p:sldId id="276" r:id="rId10"/>
    <p:sldId id="277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49C2"/>
    <a:srgbClr val="CC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705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308" y="5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9065" y="2104557"/>
            <a:ext cx="720587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«</a:t>
            </a:r>
            <a:r>
              <a:rPr lang="ru-RU" sz="4000" b="1" i="1" dirty="0"/>
              <a:t>Проектирование и реализация баз данных»</a:t>
            </a:r>
            <a:endParaRPr lang="en-US" sz="4000" b="1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706779"/>
            <a:ext cx="6400800" cy="736012"/>
          </a:xfrm>
        </p:spPr>
        <p:txBody>
          <a:bodyPr>
            <a:normAutofit/>
          </a:bodyPr>
          <a:lstStyle/>
          <a:p>
            <a:r>
              <a:rPr lang="ru-RU" sz="2000" dirty="0" err="1"/>
              <a:t>Шубхам</a:t>
            </a:r>
            <a:r>
              <a:rPr lang="ru-RU" sz="2000" dirty="0"/>
              <a:t> </a:t>
            </a:r>
            <a:r>
              <a:rPr lang="ru-RU" sz="2000" dirty="0" err="1"/>
              <a:t>Кунал</a:t>
            </a:r>
            <a:endParaRPr lang="ru-RU" sz="2000" dirty="0"/>
          </a:p>
          <a:p>
            <a:r>
              <a:rPr lang="nl-NL" dirty="0"/>
              <a:t>Г</a:t>
            </a:r>
            <a:r>
              <a:rPr lang="ru-RU" dirty="0" err="1"/>
              <a:t>руппа</a:t>
            </a:r>
            <a:r>
              <a:rPr lang="ru-RU" dirty="0"/>
              <a:t> К3240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5131" y="52254"/>
            <a:ext cx="140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9779" y="1776550"/>
            <a:ext cx="70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Вывод:</a:t>
            </a:r>
          </a:p>
          <a:p>
            <a:pPr algn="just"/>
            <a:r>
              <a:rPr lang="ru-RU" dirty="0">
                <a:solidFill>
                  <a:srgbClr val="000000"/>
                </a:solidFill>
              </a:rPr>
              <a:t>В ходе работы были отработаны практические навыки и умения исследования предметной области, а также, анализа поведения системы  использованием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-диаграмм. Во время проектирования базы данных был проведен функциональный анализ системы.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9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131" y="52254"/>
            <a:ext cx="235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и задачи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9" y="748929"/>
            <a:ext cx="841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Цель: </a:t>
            </a:r>
          </a:p>
          <a:p>
            <a:r>
              <a:rPr lang="ru-RU" dirty="0">
                <a:solidFill>
                  <a:srgbClr val="000000"/>
                </a:solidFill>
              </a:rPr>
              <a:t>Овладеть практическими навыками и умениями исследования предметной области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на уровне анализа поведения системы с использованием DFD-диаграмм (DFD).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72259"/>
            <a:ext cx="7968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Задачи: 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Определить назначение ИС.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Выделить основной процесс и внешние сущности по отношению к нему.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Выделить потоки для внешних сущностей по отношению к основному событию(функции/процесс /работе).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Составить контекстную диаграмму нулевого уровня.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Проанализировать события (функции/работы/процессы), определить связи по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потокам данных между сущностями, событиями, накопителями данных.</a:t>
            </a:r>
          </a:p>
          <a:p>
            <a:pPr marL="285750" indent="-285750">
              <a:buClr>
                <a:srgbClr val="FF0000"/>
              </a:buClr>
              <a:buFont typeface="Courier New" charset="0"/>
              <a:buChar char="o"/>
            </a:pPr>
            <a:r>
              <a:rPr lang="ru-RU" dirty="0">
                <a:solidFill>
                  <a:srgbClr val="000000"/>
                </a:solidFill>
              </a:rPr>
              <a:t>Составить детализированную контекстную диаграмму.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131" y="52254"/>
            <a:ext cx="392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Магазин «</a:t>
            </a:r>
            <a:r>
              <a:rPr lang="ru-RU" sz="28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Дюймовочка</a:t>
            </a:r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131" y="620943"/>
            <a:ext cx="23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Нотация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 системы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4DAE5-C2B0-42BB-9718-48B372D2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55"/>
            <a:ext cx="9144000" cy="276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6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131" y="620943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Декомпозиция </a:t>
            </a:r>
            <a:r>
              <a:rPr lang="en-US" dirty="0">
                <a:solidFill>
                  <a:srgbClr val="000000"/>
                </a:solidFill>
              </a:rPr>
              <a:t>DFD</a:t>
            </a:r>
            <a:r>
              <a:rPr lang="ru-RU" dirty="0">
                <a:solidFill>
                  <a:srgbClr val="000000"/>
                </a:solidFill>
              </a:rPr>
              <a:t> системы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924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Магазин «</a:t>
            </a:r>
            <a:r>
              <a:rPr lang="ru-RU" sz="28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Дюймовочка</a:t>
            </a:r>
            <a:r>
              <a:rPr lang="ru-RU" sz="28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  <a:endParaRPr lang="en-US" sz="28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248BE-82F2-4281-8725-0F83EFA4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" y="1033696"/>
            <a:ext cx="8223068" cy="41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131" y="62094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1. </a:t>
            </a:r>
            <a:r>
              <a:rPr lang="en-IN" dirty="0">
                <a:solidFill>
                  <a:srgbClr val="000000"/>
                </a:solidFill>
              </a:rPr>
              <a:t>Sale of goods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AB9EB-10E4-47AA-A397-79A0E92B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1" y="1035744"/>
            <a:ext cx="8616769" cy="405923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BCCA95F-F331-4EAA-88A0-9D73ACD7AB4C}"/>
              </a:ext>
            </a:extLst>
          </p:cNvPr>
          <p:cNvSpPr/>
          <p:nvPr/>
        </p:nvSpPr>
        <p:spPr>
          <a:xfrm>
            <a:off x="878609" y="249497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93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442" y="620943"/>
            <a:ext cx="23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2. </a:t>
            </a:r>
            <a:r>
              <a:rPr lang="en-IN" dirty="0">
                <a:solidFill>
                  <a:srgbClr val="000000"/>
                </a:solidFill>
              </a:rPr>
              <a:t>Entry point of goods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DA140-531A-4D8B-8BA1-F77387B1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4" y="960660"/>
            <a:ext cx="8807450" cy="418284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03DA50B-172F-46BD-A184-1D11176A645F}"/>
              </a:ext>
            </a:extLst>
          </p:cNvPr>
          <p:cNvSpPr/>
          <p:nvPr/>
        </p:nvSpPr>
        <p:spPr>
          <a:xfrm>
            <a:off x="2618509" y="196792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08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131" y="620943"/>
            <a:ext cx="2978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3. </a:t>
            </a:r>
            <a:r>
              <a:rPr lang="en-IN" dirty="0">
                <a:solidFill>
                  <a:srgbClr val="000000"/>
                </a:solidFill>
              </a:rPr>
              <a:t>Qualitative sum monitoring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4B020-EE8C-4BCC-8AF4-DC2E8243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7770"/>
            <a:ext cx="8832669" cy="419572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A2631E-CE82-4FB1-B632-A200F06C1B1D}"/>
              </a:ext>
            </a:extLst>
          </p:cNvPr>
          <p:cNvSpPr/>
          <p:nvPr/>
        </p:nvSpPr>
        <p:spPr>
          <a:xfrm>
            <a:off x="2047009" y="92846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7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5131" y="620943"/>
            <a:ext cx="212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4. </a:t>
            </a:r>
            <a:r>
              <a:rPr lang="en-IN" dirty="0">
                <a:solidFill>
                  <a:srgbClr val="000000"/>
                </a:solidFill>
              </a:rPr>
              <a:t>Purchase of goods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EE60B-94B3-41D6-B2AD-4B10D82F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921994"/>
            <a:ext cx="8845369" cy="42215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6189212-DB5D-42B8-9078-FF6F3EBABEA5}"/>
              </a:ext>
            </a:extLst>
          </p:cNvPr>
          <p:cNvSpPr/>
          <p:nvPr/>
        </p:nvSpPr>
        <p:spPr>
          <a:xfrm>
            <a:off x="7237087" y="390661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8270" y="620943"/>
            <a:ext cx="20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5. </a:t>
            </a:r>
            <a:r>
              <a:rPr lang="en-IN" dirty="0">
                <a:solidFill>
                  <a:srgbClr val="000000"/>
                </a:solidFill>
              </a:rPr>
              <a:t>Analysis of salary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1" y="52254"/>
            <a:ext cx="329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Основные процессы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5B26-A670-4B30-9CFD-30D3BC79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909104"/>
            <a:ext cx="8921750" cy="423439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133AD9F-2353-4CCE-B297-BB7F356FE0CA}"/>
              </a:ext>
            </a:extLst>
          </p:cNvPr>
          <p:cNvSpPr/>
          <p:nvPr/>
        </p:nvSpPr>
        <p:spPr>
          <a:xfrm>
            <a:off x="6231659" y="2217512"/>
            <a:ext cx="1671782" cy="86821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9417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14145</TotalTime>
  <Words>190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Cover</vt:lpstr>
      <vt:lpstr>1_Cover</vt:lpstr>
      <vt:lpstr>«Проектирование и реализация баз данных»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Shubham Kunal</cp:lastModifiedBy>
  <cp:revision>193</cp:revision>
  <dcterms:created xsi:type="dcterms:W3CDTF">2014-06-27T12:30:22Z</dcterms:created>
  <dcterms:modified xsi:type="dcterms:W3CDTF">2020-10-09T21:23:06Z</dcterms:modified>
</cp:coreProperties>
</file>