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1"/>
  </p:sldMasterIdLst>
  <p:notesMasterIdLst>
    <p:notesMasterId r:id="rId14"/>
  </p:notesMasterIdLst>
  <p:handoutMasterIdLst>
    <p:handoutMasterId r:id="rId15"/>
  </p:handoutMasterIdLst>
  <p:sldIdLst>
    <p:sldId id="256" r:id="rId2"/>
    <p:sldId id="258" r:id="rId3"/>
    <p:sldId id="260" r:id="rId4"/>
    <p:sldId id="262" r:id="rId5"/>
    <p:sldId id="269" r:id="rId6"/>
    <p:sldId id="268" r:id="rId7"/>
    <p:sldId id="282" r:id="rId8"/>
    <p:sldId id="283" r:id="rId9"/>
    <p:sldId id="284" r:id="rId10"/>
    <p:sldId id="285" r:id="rId11"/>
    <p:sldId id="286" r:id="rId12"/>
    <p:sldId id="27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95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2838BEF-8BB2-4498-84A7-C5851F593DF1}"/>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595" autoAdjust="0"/>
  </p:normalViewPr>
  <p:slideViewPr>
    <p:cSldViewPr snapToGrid="0">
      <p:cViewPr varScale="1">
        <p:scale>
          <a:sx n="57" d="100"/>
          <a:sy n="57" d="100"/>
        </p:scale>
        <p:origin x="696" y="48"/>
      </p:cViewPr>
      <p:guideLst/>
    </p:cSldViewPr>
  </p:slideViewPr>
  <p:outlineViewPr>
    <p:cViewPr>
      <p:scale>
        <a:sx n="33" d="100"/>
        <a:sy n="33" d="100"/>
      </p:scale>
      <p:origin x="0" y="-11940"/>
    </p:cViewPr>
  </p:outlineViewPr>
  <p:notesTextViewPr>
    <p:cViewPr>
      <p:scale>
        <a:sx n="3" d="2"/>
        <a:sy n="3" d="2"/>
      </p:scale>
      <p:origin x="0" y="0"/>
    </p:cViewPr>
  </p:notesTextViewPr>
  <p:sorterViewPr>
    <p:cViewPr>
      <p:scale>
        <a:sx n="50" d="100"/>
        <a:sy n="50" d="100"/>
      </p:scale>
      <p:origin x="0" y="0"/>
    </p:cViewPr>
  </p:sorterViewPr>
  <p:notesViewPr>
    <p:cSldViewPr snapToGrid="0">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11/7/2023</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881107-E2F0-4FFB-BAD2-D68BB3595516}" type="datetimeFigureOut">
              <a:rPr lang="en-US" noProof="0" smtClean="0"/>
              <a:t>11/7/2023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818732-FA64-4F57-8EE6-57AA70E1F1E0}" type="slidenum">
              <a:rPr lang="en-US" noProof="0" smtClean="0"/>
              <a:t>‹#›</a:t>
            </a:fld>
            <a:endParaRPr lang="en-US" noProof="0" dirty="0"/>
          </a:p>
        </p:txBody>
      </p:sp>
    </p:spTree>
    <p:extLst>
      <p:ext uri="{BB962C8B-B14F-4D97-AF65-F5344CB8AC3E}">
        <p14:creationId xmlns:p14="http://schemas.microsoft.com/office/powerpoint/2010/main" val="3536302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Large Image">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171E5E3D-6A1C-49BA-9E11-FC053AD81804}"/>
              </a:ext>
            </a:extLst>
          </p:cNvPr>
          <p:cNvSpPr>
            <a:spLocks noGrp="1"/>
          </p:cNvSpPr>
          <p:nvPr>
            <p:ph type="pic" sz="quarter" idx="13" hasCustomPrompt="1"/>
          </p:nvPr>
        </p:nvSpPr>
        <p:spPr>
          <a:xfrm>
            <a:off x="0" y="0"/>
            <a:ext cx="12192000" cy="6784058"/>
          </a:xfrm>
          <a:solidFill>
            <a:schemeClr val="bg1">
              <a:lumMod val="95000"/>
            </a:schemeClr>
          </a:solidFill>
        </p:spPr>
        <p:txBody>
          <a:bodyPr tIns="1116000" rIns="0" anchor="t"/>
          <a:lstStyle>
            <a:lvl1pPr marL="0" indent="0" algn="ctr">
              <a:buNone/>
              <a:defRPr/>
            </a:lvl1pPr>
          </a:lstStyle>
          <a:p>
            <a:r>
              <a:rPr lang="en-US" noProof="0" dirty="0"/>
              <a:t>Insert or Drag and Drop your Photo</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144000" y="3163899"/>
            <a:ext cx="4860000" cy="1800000"/>
          </a:xfrm>
          <a:solidFill>
            <a:schemeClr val="bg1"/>
          </a:solidFill>
          <a:ln>
            <a:noFill/>
          </a:ln>
        </p:spPr>
        <p:txBody>
          <a:bodyPr lIns="180000" tIns="72000" rIns="180000" bIns="72000" anchor="ctr"/>
          <a:lstStyle>
            <a:lvl1pPr algn="l">
              <a:defRPr sz="5000">
                <a:solidFill>
                  <a:schemeClr val="tx1">
                    <a:lumMod val="75000"/>
                    <a:lumOff val="25000"/>
                  </a:schemeClr>
                </a:solidFill>
              </a:defRPr>
            </a:lvl1pPr>
          </a:lstStyle>
          <a:p>
            <a:r>
              <a:rPr lang="en-US" noProof="0"/>
              <a:t>Cover Title 1</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144000" y="5119698"/>
            <a:ext cx="4860000" cy="836602"/>
          </a:xfrm>
          <a:solidFill>
            <a:schemeClr val="bg1"/>
          </a:solidFill>
        </p:spPr>
        <p:txBody>
          <a:bodyPr lIns="180000" tIns="72000" rIns="180000" bIns="72000" anchor="ctr"/>
          <a:lstStyle>
            <a:lvl1pPr marL="0" indent="0" algn="l">
              <a:buNone/>
              <a:defRPr sz="24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12" name="Rectangle 11">
            <a:extLst>
              <a:ext uri="{FF2B5EF4-FFF2-40B4-BE49-F238E27FC236}">
                <a16:creationId xmlns:a16="http://schemas.microsoft.com/office/drawing/2014/main" id="{3114E411-DCD8-47C4-8385-C03FBB18B180}"/>
              </a:ext>
            </a:extLst>
          </p:cNvPr>
          <p:cNvSpPr/>
          <p:nvPr userDrawn="1"/>
        </p:nvSpPr>
        <p:spPr>
          <a:xfrm>
            <a:off x="0" y="6780458"/>
            <a:ext cx="12192000" cy="775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id="{D5BF3746-E60B-4321-998E-07F04440CEAC}"/>
              </a:ext>
            </a:extLst>
          </p:cNvPr>
          <p:cNvSpPr/>
          <p:nvPr userDrawn="1"/>
        </p:nvSpPr>
        <p:spPr>
          <a:xfrm>
            <a:off x="0" y="6780458"/>
            <a:ext cx="12204000" cy="3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334038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Slide Number Placeholder 4">
            <a:extLst>
              <a:ext uri="{FF2B5EF4-FFF2-40B4-BE49-F238E27FC236}">
                <a16:creationId xmlns:a16="http://schemas.microsoft.com/office/drawing/2014/main" id="{9A5F0423-B6EE-42FD-9306-5E965142C6CE}"/>
              </a:ext>
            </a:extLst>
          </p:cNvPr>
          <p:cNvSpPr>
            <a:spLocks noGrp="1"/>
          </p:cNvSpPr>
          <p:nvPr>
            <p:ph type="sldNum" sz="quarter" idx="11"/>
          </p:nvPr>
        </p:nvSpPr>
        <p:spPr/>
        <p:txBody>
          <a:bodyPr/>
          <a:lstStyle/>
          <a:p>
            <a:fld id="{19B51A1E-902D-48AF-9020-955120F399B6}" type="slidenum">
              <a:rPr lang="en-US" noProof="0" smtClean="0"/>
              <a:pPr/>
              <a:t>‹#›</a:t>
            </a:fld>
            <a:endParaRPr lang="en-US" noProof="0" dirty="0"/>
          </a:p>
        </p:txBody>
      </p:sp>
      <p:sp>
        <p:nvSpPr>
          <p:cNvPr id="6" name="Footer Placeholder 5">
            <a:extLst>
              <a:ext uri="{FF2B5EF4-FFF2-40B4-BE49-F238E27FC236}">
                <a16:creationId xmlns:a16="http://schemas.microsoft.com/office/drawing/2014/main" id="{FBCE01B6-FB5C-471B-B95B-DB3DC8A0E4BD}"/>
              </a:ext>
            </a:extLst>
          </p:cNvPr>
          <p:cNvSpPr>
            <a:spLocks noGrp="1"/>
          </p:cNvSpPr>
          <p:nvPr>
            <p:ph type="ftr" sz="quarter" idx="12"/>
          </p:nvPr>
        </p:nvSpPr>
        <p:spPr/>
        <p:txBody>
          <a:bodyPr/>
          <a:lstStyle/>
          <a:p>
            <a:r>
              <a:rPr lang="en-US" noProof="0" dirty="0"/>
              <a:t>Add a footer</a:t>
            </a:r>
          </a:p>
        </p:txBody>
      </p:sp>
      <p:sp>
        <p:nvSpPr>
          <p:cNvPr id="9" name="Title 8">
            <a:extLst>
              <a:ext uri="{FF2B5EF4-FFF2-40B4-BE49-F238E27FC236}">
                <a16:creationId xmlns:a16="http://schemas.microsoft.com/office/drawing/2014/main" id="{5CA0D6D2-4DA0-4AEE-95C1-E8BDD0515364}"/>
              </a:ext>
            </a:extLst>
          </p:cNvPr>
          <p:cNvSpPr>
            <a:spLocks noGrp="1"/>
          </p:cNvSpPr>
          <p:nvPr>
            <p:ph type="title"/>
          </p:nvPr>
        </p:nvSpPr>
        <p:spPr/>
        <p:txBody>
          <a:bodyPr/>
          <a:lstStyle/>
          <a:p>
            <a:r>
              <a:rPr lang="en-US" noProof="0" smtClean="0"/>
              <a:t>Click to edit Master title style</a:t>
            </a:r>
            <a:endParaRPr lang="en-US" noProof="0"/>
          </a:p>
        </p:txBody>
      </p:sp>
    </p:spTree>
    <p:extLst>
      <p:ext uri="{BB962C8B-B14F-4D97-AF65-F5344CB8AC3E}">
        <p14:creationId xmlns:p14="http://schemas.microsoft.com/office/powerpoint/2010/main" val="17345016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p:nvPr>
        </p:nvSpPr>
        <p:spPr>
          <a:xfrm>
            <a:off x="432000" y="432000"/>
            <a:ext cx="11340000" cy="432000"/>
          </a:xfrm>
        </p:spPr>
        <p:txBody>
          <a:bodyPr/>
          <a:lstStyle>
            <a:lvl1pPr>
              <a:defRPr>
                <a:solidFill>
                  <a:schemeClr val="tx1">
                    <a:lumMod val="75000"/>
                    <a:lumOff val="25000"/>
                  </a:schemeClr>
                </a:solidFill>
              </a:defRPr>
            </a:lvl1pPr>
          </a:lstStyle>
          <a:p>
            <a:r>
              <a:rPr lang="en-US" noProof="0" smtClean="0"/>
              <a:t>Click to edit Master title style</a:t>
            </a:r>
            <a:endParaRPr lang="en-US" noProof="0"/>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1152000"/>
            <a:ext cx="5472000"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8" name="Footer Placeholder 7">
            <a:extLst>
              <a:ext uri="{FF2B5EF4-FFF2-40B4-BE49-F238E27FC236}">
                <a16:creationId xmlns:a16="http://schemas.microsoft.com/office/drawing/2014/main" id="{C9E47D86-FD0D-44D0-9B7F-9EDEBD11F9D6}"/>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9" name="Slide Number Placeholder 8">
            <a:extLst>
              <a:ext uri="{FF2B5EF4-FFF2-40B4-BE49-F238E27FC236}">
                <a16:creationId xmlns:a16="http://schemas.microsoft.com/office/drawing/2014/main" id="{0A29F8B3-4723-4928-83E5-76C29D05F2FE}"/>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7" name="Content Placeholder 3">
            <a:extLst>
              <a:ext uri="{FF2B5EF4-FFF2-40B4-BE49-F238E27FC236}">
                <a16:creationId xmlns:a16="http://schemas.microsoft.com/office/drawing/2014/main" id="{BF156636-95EA-4995-B9CA-635FD1DEB426}"/>
              </a:ext>
            </a:extLst>
          </p:cNvPr>
          <p:cNvSpPr>
            <a:spLocks noGrp="1"/>
          </p:cNvSpPr>
          <p:nvPr>
            <p:ph sz="half" idx="2"/>
          </p:nvPr>
        </p:nvSpPr>
        <p:spPr>
          <a:xfrm>
            <a:off x="6300000" y="1152000"/>
            <a:ext cx="5472000" cy="5024963"/>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8915521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noProof="0" smtClean="0"/>
              <a:t>Click to edit Master title style</a:t>
            </a:r>
            <a:endParaRPr lang="en-US" noProof="0"/>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5" name="Text Placeholder 5">
            <a:extLst>
              <a:ext uri="{FF2B5EF4-FFF2-40B4-BE49-F238E27FC236}">
                <a16:creationId xmlns:a16="http://schemas.microsoft.com/office/drawing/2014/main" id="{AF8E62C6-0CCA-4909-AE69-A32ED6AC06BE}"/>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8" name="Content Placeholder 2">
            <a:extLst>
              <a:ext uri="{FF2B5EF4-FFF2-40B4-BE49-F238E27FC236}">
                <a16:creationId xmlns:a16="http://schemas.microsoft.com/office/drawing/2014/main" id="{1423F09E-5021-4E1D-A4A8-174F779F2749}"/>
              </a:ext>
            </a:extLst>
          </p:cNvPr>
          <p:cNvSpPr>
            <a:spLocks noGrp="1"/>
          </p:cNvSpPr>
          <p:nvPr>
            <p:ph sz="half" idx="29"/>
          </p:nvPr>
        </p:nvSpPr>
        <p:spPr>
          <a:xfrm>
            <a:off x="1790100" y="2701131"/>
            <a:ext cx="3546675" cy="2828138"/>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9" name="Content Placeholder 3">
            <a:extLst>
              <a:ext uri="{FF2B5EF4-FFF2-40B4-BE49-F238E27FC236}">
                <a16:creationId xmlns:a16="http://schemas.microsoft.com/office/drawing/2014/main" id="{F7C3D0F0-8880-4132-9B6F-33B2D7437FBB}"/>
              </a:ext>
            </a:extLst>
          </p:cNvPr>
          <p:cNvSpPr>
            <a:spLocks noGrp="1"/>
          </p:cNvSpPr>
          <p:nvPr>
            <p:ph sz="half" idx="2"/>
          </p:nvPr>
        </p:nvSpPr>
        <p:spPr>
          <a:xfrm>
            <a:off x="7658100" y="2701131"/>
            <a:ext cx="3546675" cy="2828138"/>
          </a:xfrm>
        </p:spPr>
        <p:txBody>
          <a:bodyPr/>
          <a:lstStyle>
            <a:lvl1pPr>
              <a:buClr>
                <a:schemeClr val="accent1">
                  <a:lumMod val="50000"/>
                </a:schemeClr>
              </a:buClr>
              <a:defRPr/>
            </a:lvl1pPr>
            <a:lvl2pPr>
              <a:buClr>
                <a:schemeClr val="accent1">
                  <a:lumMod val="50000"/>
                </a:schemeClr>
              </a:buClr>
              <a:defRPr/>
            </a:lvl2pPr>
            <a:lvl3pPr>
              <a:buClr>
                <a:schemeClr val="accent1">
                  <a:lumMod val="50000"/>
                </a:schemeClr>
              </a:buClr>
              <a:defRPr/>
            </a:lvl3pPr>
            <a:lvl4pPr>
              <a:buClr>
                <a:schemeClr val="accent1">
                  <a:lumMod val="50000"/>
                </a:schemeClr>
              </a:buClr>
              <a:defRPr/>
            </a:lvl4pPr>
            <a:lvl5pPr>
              <a:buClr>
                <a:schemeClr val="accent1">
                  <a:lumMod val="50000"/>
                </a:schemeClr>
              </a:buClr>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0" name="Text Placeholder 3">
            <a:extLst>
              <a:ext uri="{FF2B5EF4-FFF2-40B4-BE49-F238E27FC236}">
                <a16:creationId xmlns:a16="http://schemas.microsoft.com/office/drawing/2014/main" id="{9CBDEF46-1F51-42D2-A43C-36A28ECB3405}"/>
              </a:ext>
            </a:extLst>
          </p:cNvPr>
          <p:cNvSpPr>
            <a:spLocks noGrp="1"/>
          </p:cNvSpPr>
          <p:nvPr>
            <p:ph type="body" sz="quarter" idx="27" hasCustomPrompt="1"/>
          </p:nvPr>
        </p:nvSpPr>
        <p:spPr>
          <a:xfrm>
            <a:off x="1793079" y="1728000"/>
            <a:ext cx="3554451" cy="735800"/>
          </a:xfrm>
          <a:noFill/>
        </p:spPr>
        <p:txBody>
          <a:bodyPr anchor="t"/>
          <a:lstStyle>
            <a:lvl1pPr marL="0" indent="0" algn="l">
              <a:buNone/>
              <a:defRPr sz="5400">
                <a:solidFill>
                  <a:schemeClr val="accent1"/>
                </a:solidFill>
                <a:latin typeface="+mj-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1</a:t>
            </a:r>
          </a:p>
        </p:txBody>
      </p:sp>
      <p:sp>
        <p:nvSpPr>
          <p:cNvPr id="11" name="Text Placeholder 4">
            <a:extLst>
              <a:ext uri="{FF2B5EF4-FFF2-40B4-BE49-F238E27FC236}">
                <a16:creationId xmlns:a16="http://schemas.microsoft.com/office/drawing/2014/main" id="{9CA11096-D31C-4BD0-AFF9-7575C5E8E52B}"/>
              </a:ext>
            </a:extLst>
          </p:cNvPr>
          <p:cNvSpPr>
            <a:spLocks noGrp="1"/>
          </p:cNvSpPr>
          <p:nvPr>
            <p:ph type="body" sz="quarter" idx="30" hasCustomPrompt="1"/>
          </p:nvPr>
        </p:nvSpPr>
        <p:spPr>
          <a:xfrm>
            <a:off x="7655762" y="1722438"/>
            <a:ext cx="3538517" cy="735749"/>
          </a:xfrm>
        </p:spPr>
        <p:txBody>
          <a:bodyPr anchor="t"/>
          <a:lstStyle>
            <a:lvl1pPr marL="0" indent="0">
              <a:buNone/>
              <a:defRPr sz="5400">
                <a:solidFill>
                  <a:schemeClr val="accent1">
                    <a:lumMod val="50000"/>
                  </a:schemeClr>
                </a:solidFill>
                <a:latin typeface="+mj-lt"/>
              </a:defRPr>
            </a:lvl1pPr>
          </a:lstStyle>
          <a:p>
            <a:pPr lvl="0"/>
            <a:r>
              <a:rPr lang="en-US" noProof="0"/>
              <a:t>2</a:t>
            </a:r>
          </a:p>
        </p:txBody>
      </p:sp>
      <p:sp>
        <p:nvSpPr>
          <p:cNvPr id="4" name="Picture Placeholder 3">
            <a:extLst>
              <a:ext uri="{FF2B5EF4-FFF2-40B4-BE49-F238E27FC236}">
                <a16:creationId xmlns:a16="http://schemas.microsoft.com/office/drawing/2014/main" id="{6438B210-DE07-4BDD-BDB3-2A3DF619BED3}"/>
              </a:ext>
            </a:extLst>
          </p:cNvPr>
          <p:cNvSpPr>
            <a:spLocks noGrp="1"/>
          </p:cNvSpPr>
          <p:nvPr>
            <p:ph type="pic" sz="quarter" idx="33"/>
          </p:nvPr>
        </p:nvSpPr>
        <p:spPr>
          <a:xfrm>
            <a:off x="859785" y="1722438"/>
            <a:ext cx="735013" cy="735012"/>
          </a:xfrm>
        </p:spPr>
        <p:txBody>
          <a:bodyPr anchor="ctr"/>
          <a:lstStyle>
            <a:lvl1pPr marL="0" indent="0" algn="ctr">
              <a:buNone/>
              <a:defRPr sz="1100" i="1"/>
            </a:lvl1pPr>
          </a:lstStyle>
          <a:p>
            <a:r>
              <a:rPr lang="en-US" noProof="0" smtClean="0"/>
              <a:t>Click icon to add picture</a:t>
            </a:r>
            <a:endParaRPr lang="en-US" noProof="0" dirty="0"/>
          </a:p>
        </p:txBody>
      </p:sp>
      <p:sp>
        <p:nvSpPr>
          <p:cNvPr id="12" name="Picture Placeholder 3">
            <a:extLst>
              <a:ext uri="{FF2B5EF4-FFF2-40B4-BE49-F238E27FC236}">
                <a16:creationId xmlns:a16="http://schemas.microsoft.com/office/drawing/2014/main" id="{FAD6E0EA-E35F-4E2B-869F-7A912C4CB629}"/>
              </a:ext>
            </a:extLst>
          </p:cNvPr>
          <p:cNvSpPr>
            <a:spLocks noGrp="1"/>
          </p:cNvSpPr>
          <p:nvPr>
            <p:ph type="pic" sz="quarter" idx="34"/>
          </p:nvPr>
        </p:nvSpPr>
        <p:spPr>
          <a:xfrm>
            <a:off x="6722468" y="1722438"/>
            <a:ext cx="735013" cy="735012"/>
          </a:xfrm>
        </p:spPr>
        <p:txBody>
          <a:bodyPr anchor="ctr"/>
          <a:lstStyle>
            <a:lvl1pPr marL="0" indent="0" algn="ctr">
              <a:buNone/>
              <a:defRPr sz="1100" i="1"/>
            </a:lvl1pPr>
          </a:lstStyle>
          <a:p>
            <a:r>
              <a:rPr lang="en-US" noProof="0" smtClean="0"/>
              <a:t>Click icon to add picture</a:t>
            </a:r>
            <a:endParaRPr lang="en-US" noProof="0" dirty="0"/>
          </a:p>
        </p:txBody>
      </p:sp>
    </p:spTree>
    <p:extLst>
      <p:ext uri="{BB962C8B-B14F-4D97-AF65-F5344CB8AC3E}">
        <p14:creationId xmlns:p14="http://schemas.microsoft.com/office/powerpoint/2010/main" val="27285161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_Title Only">
    <p:spTree>
      <p:nvGrpSpPr>
        <p:cNvPr id="1" name=""/>
        <p:cNvGrpSpPr/>
        <p:nvPr/>
      </p:nvGrpSpPr>
      <p:grpSpPr>
        <a:xfrm>
          <a:off x="0" y="0"/>
          <a:ext cx="0" cy="0"/>
          <a:chOff x="0" y="0"/>
          <a:chExt cx="0" cy="0"/>
        </a:xfrm>
      </p:grpSpPr>
      <p:sp>
        <p:nvSpPr>
          <p:cNvPr id="13" name="Text Placeholder 3">
            <a:extLst>
              <a:ext uri="{FF2B5EF4-FFF2-40B4-BE49-F238E27FC236}">
                <a16:creationId xmlns:a16="http://schemas.microsoft.com/office/drawing/2014/main" id="{72C502DE-CADD-4CC1-972E-20071995502D}"/>
              </a:ext>
            </a:extLst>
          </p:cNvPr>
          <p:cNvSpPr>
            <a:spLocks noGrp="1"/>
          </p:cNvSpPr>
          <p:nvPr>
            <p:ph type="body" sz="quarter" idx="27" hasCustomPrompt="1"/>
          </p:nvPr>
        </p:nvSpPr>
        <p:spPr>
          <a:xfrm>
            <a:off x="890706" y="1593150"/>
            <a:ext cx="4348065" cy="4348065"/>
          </a:xfrm>
          <a:prstGeom prst="ellipse">
            <a:avLst/>
          </a:prstGeom>
          <a:solidFill>
            <a:schemeClr val="bg1">
              <a:lumMod val="85000"/>
            </a:schemeClr>
          </a:solidFill>
        </p:spPr>
        <p:txBody>
          <a:bodyPr anchor="ctr"/>
          <a:lstStyle>
            <a:lvl1pPr marL="0" indent="0" algn="ctr">
              <a:buNone/>
              <a:defRPr sz="1800">
                <a:solidFill>
                  <a:schemeClr val="tx1">
                    <a:lumMod val="85000"/>
                    <a:lumOff val="15000"/>
                  </a:schemeClr>
                </a:solidFill>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Section Header</a:t>
            </a:r>
          </a:p>
        </p:txBody>
      </p:sp>
      <p:sp>
        <p:nvSpPr>
          <p:cNvPr id="14" name="Text Placeholder 9">
            <a:extLst>
              <a:ext uri="{FF2B5EF4-FFF2-40B4-BE49-F238E27FC236}">
                <a16:creationId xmlns:a16="http://schemas.microsoft.com/office/drawing/2014/main" id="{19BE8230-B656-44E2-9319-E1464125040B}"/>
              </a:ext>
            </a:extLst>
          </p:cNvPr>
          <p:cNvSpPr>
            <a:spLocks noGrp="1"/>
          </p:cNvSpPr>
          <p:nvPr>
            <p:ph type="body" sz="quarter" idx="28" hasCustomPrompt="1"/>
          </p:nvPr>
        </p:nvSpPr>
        <p:spPr>
          <a:xfrm>
            <a:off x="4921084" y="1949641"/>
            <a:ext cx="3635083" cy="3635083"/>
          </a:xfrm>
          <a:prstGeom prst="ellipse">
            <a:avLst/>
          </a:prstGeom>
          <a:solidFill>
            <a:schemeClr val="tx1">
              <a:lumMod val="65000"/>
              <a:lumOff val="35000"/>
            </a:schemeClr>
          </a:solidFill>
        </p:spPr>
        <p:txBody>
          <a:bodyPr vert="horz" lIns="0" tIns="0" rIns="0" bIns="0" rtlCol="0" anchor="ctr">
            <a:noAutofit/>
          </a:bodyPr>
          <a:lstStyle>
            <a:lvl1pPr marL="0" indent="0" algn="ctr">
              <a:buNone/>
              <a:defRPr lang="en-ZA" sz="1800" dirty="0">
                <a:solidFill>
                  <a:schemeClr val="bg1"/>
                </a:solidFill>
              </a:defRPr>
            </a:lvl1pPr>
          </a:lstStyle>
          <a:p>
            <a:pPr marL="266700" lvl="0" indent="-266700" algn="ctr"/>
            <a:r>
              <a:rPr lang="en-US" noProof="0"/>
              <a:t>Section Header</a:t>
            </a:r>
          </a:p>
        </p:txBody>
      </p:sp>
      <p:sp>
        <p:nvSpPr>
          <p:cNvPr id="15" name="Text Placeholder 9">
            <a:extLst>
              <a:ext uri="{FF2B5EF4-FFF2-40B4-BE49-F238E27FC236}">
                <a16:creationId xmlns:a16="http://schemas.microsoft.com/office/drawing/2014/main" id="{8F1CA0D5-06FF-4D1F-B534-1DFFCB23EA71}"/>
              </a:ext>
            </a:extLst>
          </p:cNvPr>
          <p:cNvSpPr>
            <a:spLocks noGrp="1"/>
          </p:cNvSpPr>
          <p:nvPr>
            <p:ph type="body" sz="quarter" idx="29" hasCustomPrompt="1"/>
          </p:nvPr>
        </p:nvSpPr>
        <p:spPr>
          <a:xfrm>
            <a:off x="8238481" y="2207063"/>
            <a:ext cx="3120238" cy="3120238"/>
          </a:xfrm>
          <a:prstGeom prst="ellipse">
            <a:avLst/>
          </a:prstGeom>
          <a:solidFill>
            <a:schemeClr val="tx1">
              <a:lumMod val="85000"/>
              <a:lumOff val="15000"/>
            </a:schemeClr>
          </a:solidFill>
        </p:spPr>
        <p:txBody>
          <a:bodyPr vert="horz" lIns="0" tIns="0" rIns="0" bIns="0" rtlCol="0" anchor="ctr">
            <a:noAutofit/>
          </a:bodyPr>
          <a:lstStyle>
            <a:lvl1pPr marL="0" indent="0" algn="ctr">
              <a:buNone/>
              <a:defRPr lang="en-ZA" sz="1800" dirty="0">
                <a:solidFill>
                  <a:schemeClr val="bg1"/>
                </a:solidFill>
              </a:defRPr>
            </a:lvl1pPr>
          </a:lstStyle>
          <a:p>
            <a:pPr marL="266700" lvl="0" indent="-266700" algn="ctr"/>
            <a:r>
              <a:rPr lang="en-US" noProof="0"/>
              <a:t>Section Header</a:t>
            </a:r>
          </a:p>
        </p:txBody>
      </p:sp>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noProof="0" smtClean="0"/>
              <a:t>Click to edit Master title style</a:t>
            </a:r>
            <a:endParaRPr lang="en-US" noProof="0"/>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5" name="Text Placeholder 5">
            <a:extLst>
              <a:ext uri="{FF2B5EF4-FFF2-40B4-BE49-F238E27FC236}">
                <a16:creationId xmlns:a16="http://schemas.microsoft.com/office/drawing/2014/main" id="{AF8E62C6-0CCA-4909-AE69-A32ED6AC06BE}"/>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16" name="Text Placeholder 3">
            <a:extLst>
              <a:ext uri="{FF2B5EF4-FFF2-40B4-BE49-F238E27FC236}">
                <a16:creationId xmlns:a16="http://schemas.microsoft.com/office/drawing/2014/main" id="{3A5BA28D-2313-499F-93AB-7C86B0305709}"/>
              </a:ext>
            </a:extLst>
          </p:cNvPr>
          <p:cNvSpPr>
            <a:spLocks noGrp="1"/>
          </p:cNvSpPr>
          <p:nvPr>
            <p:ph type="body" sz="quarter" idx="30" hasCustomPrompt="1"/>
          </p:nvPr>
        </p:nvSpPr>
        <p:spPr>
          <a:xfrm>
            <a:off x="1658929" y="2205688"/>
            <a:ext cx="2811618" cy="1440000"/>
          </a:xfrm>
          <a:prstGeom prst="rect">
            <a:avLst/>
          </a:prstGeom>
          <a:noFill/>
        </p:spPr>
        <p:txBody>
          <a:bodyPr anchor="b"/>
          <a:lstStyle>
            <a:lvl1pPr marL="0" indent="0" algn="ctr">
              <a:spcBef>
                <a:spcPts val="0"/>
              </a:spcBef>
              <a:spcAft>
                <a:spcPts val="0"/>
              </a:spcAft>
              <a:buNone/>
              <a:defRPr sz="6600">
                <a:solidFill>
                  <a:schemeClr val="tx1">
                    <a:lumMod val="85000"/>
                    <a:lumOff val="15000"/>
                  </a:schemeClr>
                </a:solidFill>
                <a:latin typeface="+mj-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1</a:t>
            </a:r>
          </a:p>
        </p:txBody>
      </p:sp>
      <p:sp>
        <p:nvSpPr>
          <p:cNvPr id="17" name="Text Placeholder 9">
            <a:extLst>
              <a:ext uri="{FF2B5EF4-FFF2-40B4-BE49-F238E27FC236}">
                <a16:creationId xmlns:a16="http://schemas.microsoft.com/office/drawing/2014/main" id="{4E9F4FE1-F54C-4B3C-9CED-6C3058B00352}"/>
              </a:ext>
            </a:extLst>
          </p:cNvPr>
          <p:cNvSpPr>
            <a:spLocks noGrp="1"/>
          </p:cNvSpPr>
          <p:nvPr>
            <p:ph type="body" sz="quarter" idx="31" hasCustomPrompt="1"/>
          </p:nvPr>
        </p:nvSpPr>
        <p:spPr>
          <a:xfrm>
            <a:off x="5332816" y="2205688"/>
            <a:ext cx="2811618" cy="1440000"/>
          </a:xfrm>
          <a:prstGeom prst="rect">
            <a:avLst/>
          </a:prstGeom>
          <a:noFill/>
        </p:spPr>
        <p:txBody>
          <a:bodyPr vert="horz" lIns="0" tIns="0" rIns="0" bIns="0" rtlCol="0" anchor="b">
            <a:noAutofit/>
          </a:bodyPr>
          <a:lstStyle>
            <a:lvl1pPr marL="0" indent="0" algn="ctr">
              <a:spcBef>
                <a:spcPts val="0"/>
              </a:spcBef>
              <a:spcAft>
                <a:spcPts val="0"/>
              </a:spcAft>
              <a:buNone/>
              <a:defRPr lang="en-ZA" sz="6600" dirty="0">
                <a:solidFill>
                  <a:schemeClr val="bg1"/>
                </a:solidFill>
                <a:latin typeface="+mj-lt"/>
              </a:defRPr>
            </a:lvl1pPr>
          </a:lstStyle>
          <a:p>
            <a:pPr marL="266700" lvl="0" indent="-266700" algn="ctr"/>
            <a:r>
              <a:rPr lang="en-US" noProof="0"/>
              <a:t>2</a:t>
            </a:r>
          </a:p>
        </p:txBody>
      </p:sp>
      <p:sp>
        <p:nvSpPr>
          <p:cNvPr id="18" name="Text Placeholder 9">
            <a:extLst>
              <a:ext uri="{FF2B5EF4-FFF2-40B4-BE49-F238E27FC236}">
                <a16:creationId xmlns:a16="http://schemas.microsoft.com/office/drawing/2014/main" id="{26328AB3-6C8E-4BB6-9C01-852150BDFE17}"/>
              </a:ext>
            </a:extLst>
          </p:cNvPr>
          <p:cNvSpPr>
            <a:spLocks noGrp="1"/>
          </p:cNvSpPr>
          <p:nvPr>
            <p:ph type="body" sz="quarter" idx="33" hasCustomPrompt="1"/>
          </p:nvPr>
        </p:nvSpPr>
        <p:spPr>
          <a:xfrm>
            <a:off x="8547101" y="2205688"/>
            <a:ext cx="2597043" cy="1440000"/>
          </a:xfrm>
          <a:prstGeom prst="rect">
            <a:avLst/>
          </a:prstGeom>
          <a:noFill/>
        </p:spPr>
        <p:txBody>
          <a:bodyPr vert="horz" lIns="0" tIns="0" rIns="0" bIns="0" rtlCol="0" anchor="b">
            <a:noAutofit/>
          </a:bodyPr>
          <a:lstStyle>
            <a:lvl1pPr marL="0" indent="0" algn="ctr">
              <a:spcBef>
                <a:spcPts val="0"/>
              </a:spcBef>
              <a:spcAft>
                <a:spcPts val="0"/>
              </a:spcAft>
              <a:buNone/>
              <a:defRPr lang="en-ZA" sz="6600" dirty="0">
                <a:solidFill>
                  <a:schemeClr val="bg1"/>
                </a:solidFill>
                <a:latin typeface="+mj-lt"/>
              </a:defRPr>
            </a:lvl1pPr>
          </a:lstStyle>
          <a:p>
            <a:pPr marL="266700" lvl="0" indent="-266700" algn="ctr"/>
            <a:r>
              <a:rPr lang="en-US" noProof="0"/>
              <a:t>3</a:t>
            </a:r>
          </a:p>
        </p:txBody>
      </p:sp>
      <p:sp>
        <p:nvSpPr>
          <p:cNvPr id="19" name="Content Placeholder 3">
            <a:extLst>
              <a:ext uri="{FF2B5EF4-FFF2-40B4-BE49-F238E27FC236}">
                <a16:creationId xmlns:a16="http://schemas.microsoft.com/office/drawing/2014/main" id="{B1F9D630-F36F-43B5-B6A8-62245E084CAB}"/>
              </a:ext>
            </a:extLst>
          </p:cNvPr>
          <p:cNvSpPr>
            <a:spLocks noGrp="1"/>
          </p:cNvSpPr>
          <p:nvPr>
            <p:ph sz="half" idx="2" hasCustomPrompt="1"/>
          </p:nvPr>
        </p:nvSpPr>
        <p:spPr>
          <a:xfrm>
            <a:off x="2074738" y="4243333"/>
            <a:ext cx="1980000" cy="720000"/>
          </a:xfrm>
        </p:spPr>
        <p:txBody>
          <a:bodyPr/>
          <a:lstStyle>
            <a:lvl1pPr marL="0" indent="0" algn="ctr">
              <a:buFont typeface="Arial" panose="020B0604020202020204" pitchFamily="34" charset="0"/>
              <a:buNone/>
              <a:defRPr sz="1400">
                <a:solidFill>
                  <a:schemeClr val="tx1">
                    <a:lumMod val="85000"/>
                    <a:lumOff val="15000"/>
                  </a:schemeClr>
                </a:solidFill>
              </a:defRPr>
            </a:lvl1pPr>
          </a:lstStyle>
          <a:p>
            <a:pPr lvl="0"/>
            <a:r>
              <a:rPr lang="en-US" noProof="0"/>
              <a:t>Section Description</a:t>
            </a:r>
          </a:p>
        </p:txBody>
      </p:sp>
      <p:sp>
        <p:nvSpPr>
          <p:cNvPr id="20" name="Text Placeholder 5">
            <a:extLst>
              <a:ext uri="{FF2B5EF4-FFF2-40B4-BE49-F238E27FC236}">
                <a16:creationId xmlns:a16="http://schemas.microsoft.com/office/drawing/2014/main" id="{7488A707-03CD-495D-B761-9F9DAE92C6CA}"/>
              </a:ext>
            </a:extLst>
          </p:cNvPr>
          <p:cNvSpPr>
            <a:spLocks noGrp="1"/>
          </p:cNvSpPr>
          <p:nvPr>
            <p:ph type="body" sz="quarter" idx="12" hasCustomPrompt="1"/>
          </p:nvPr>
        </p:nvSpPr>
        <p:spPr>
          <a:xfrm>
            <a:off x="5748625" y="4243333"/>
            <a:ext cx="1980000" cy="720000"/>
          </a:xfrm>
        </p:spPr>
        <p:txBody>
          <a:bodyPr/>
          <a:lstStyle>
            <a:lvl1pPr marL="0" indent="0" algn="ctr">
              <a:buFont typeface="Arial" panose="020B0604020202020204" pitchFamily="34" charset="0"/>
              <a:buNone/>
              <a:defRPr sz="1400">
                <a:solidFill>
                  <a:schemeClr val="bg1"/>
                </a:solidFill>
              </a:defRPr>
            </a:lvl1pPr>
          </a:lstStyle>
          <a:p>
            <a:pPr lvl="0"/>
            <a:r>
              <a:rPr lang="en-US" noProof="0"/>
              <a:t>Section Description</a:t>
            </a:r>
          </a:p>
        </p:txBody>
      </p:sp>
      <p:sp>
        <p:nvSpPr>
          <p:cNvPr id="21" name="Text Placeholder 9">
            <a:extLst>
              <a:ext uri="{FF2B5EF4-FFF2-40B4-BE49-F238E27FC236}">
                <a16:creationId xmlns:a16="http://schemas.microsoft.com/office/drawing/2014/main" id="{99A33CFC-3C95-43CD-92E8-05A5E6D98559}"/>
              </a:ext>
            </a:extLst>
          </p:cNvPr>
          <p:cNvSpPr>
            <a:spLocks noGrp="1"/>
          </p:cNvSpPr>
          <p:nvPr>
            <p:ph type="body" sz="quarter" idx="13" hasCustomPrompt="1"/>
          </p:nvPr>
        </p:nvSpPr>
        <p:spPr>
          <a:xfrm>
            <a:off x="8808600" y="4243333"/>
            <a:ext cx="1980000" cy="720000"/>
          </a:xfrm>
        </p:spPr>
        <p:txBody>
          <a:bodyPr/>
          <a:lstStyle>
            <a:lvl1pPr marL="0" indent="0" algn="ctr">
              <a:buFont typeface="Arial" panose="020B0604020202020204" pitchFamily="34" charset="0"/>
              <a:buNone/>
              <a:defRPr sz="1400">
                <a:solidFill>
                  <a:schemeClr val="bg1"/>
                </a:solidFill>
              </a:defRPr>
            </a:lvl1pPr>
          </a:lstStyle>
          <a:p>
            <a:pPr lvl="0"/>
            <a:r>
              <a:rPr lang="en-US" noProof="0"/>
              <a:t>Section Description</a:t>
            </a:r>
          </a:p>
        </p:txBody>
      </p:sp>
      <p:sp>
        <p:nvSpPr>
          <p:cNvPr id="25" name="TextBox 24">
            <a:extLst>
              <a:ext uri="{FF2B5EF4-FFF2-40B4-BE49-F238E27FC236}">
                <a16:creationId xmlns:a16="http://schemas.microsoft.com/office/drawing/2014/main" id="{047CF562-A700-49C4-A50C-2A49B19BC7BF}"/>
              </a:ext>
            </a:extLst>
          </p:cNvPr>
          <p:cNvSpPr txBox="1">
            <a:spLocks/>
          </p:cNvSpPr>
          <p:nvPr userDrawn="1"/>
        </p:nvSpPr>
        <p:spPr>
          <a:xfrm>
            <a:off x="4921084" y="2993698"/>
            <a:ext cx="317688" cy="1544221"/>
          </a:xfrm>
          <a:custGeom>
            <a:avLst/>
            <a:gdLst>
              <a:gd name="connsiteX0" fmla="*/ 173971 w 317688"/>
              <a:gd name="connsiteY0" fmla="*/ 0 h 1544221"/>
              <a:gd name="connsiteX1" fmla="*/ 219948 w 317688"/>
              <a:gd name="connsiteY1" fmla="*/ 125619 h 1544221"/>
              <a:gd name="connsiteX2" fmla="*/ 317688 w 317688"/>
              <a:gd name="connsiteY2" fmla="*/ 772110 h 1544221"/>
              <a:gd name="connsiteX3" fmla="*/ 219948 w 317688"/>
              <a:gd name="connsiteY3" fmla="*/ 1418601 h 1544221"/>
              <a:gd name="connsiteX4" fmla="*/ 173971 w 317688"/>
              <a:gd name="connsiteY4" fmla="*/ 1544221 h 1544221"/>
              <a:gd name="connsiteX5" fmla="*/ 142832 w 317688"/>
              <a:gd name="connsiteY5" fmla="*/ 1479580 h 1544221"/>
              <a:gd name="connsiteX6" fmla="*/ 0 w 317688"/>
              <a:gd name="connsiteY6" fmla="*/ 772110 h 1544221"/>
              <a:gd name="connsiteX7" fmla="*/ 142832 w 317688"/>
              <a:gd name="connsiteY7" fmla="*/ 64641 h 1544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7688" h="1544221">
                <a:moveTo>
                  <a:pt x="173971" y="0"/>
                </a:moveTo>
                <a:lnTo>
                  <a:pt x="219948" y="125619"/>
                </a:lnTo>
                <a:cubicBezTo>
                  <a:pt x="283469" y="329846"/>
                  <a:pt x="317688" y="546982"/>
                  <a:pt x="317688" y="772110"/>
                </a:cubicBezTo>
                <a:cubicBezTo>
                  <a:pt x="317688" y="997239"/>
                  <a:pt x="283469" y="1214375"/>
                  <a:pt x="219948" y="1418601"/>
                </a:cubicBezTo>
                <a:lnTo>
                  <a:pt x="173971" y="1544221"/>
                </a:lnTo>
                <a:lnTo>
                  <a:pt x="142832" y="1479580"/>
                </a:lnTo>
                <a:cubicBezTo>
                  <a:pt x="50859" y="1262132"/>
                  <a:pt x="0" y="1023060"/>
                  <a:pt x="0" y="772110"/>
                </a:cubicBezTo>
                <a:cubicBezTo>
                  <a:pt x="0" y="521160"/>
                  <a:pt x="50859" y="282088"/>
                  <a:pt x="142832" y="64641"/>
                </a:cubicBezTo>
                <a:close/>
              </a:path>
            </a:pathLst>
          </a:custGeom>
          <a:solidFill>
            <a:schemeClr val="accent1"/>
          </a:solidFill>
        </p:spPr>
        <p:txBody>
          <a:bodyPr vert="horz" wrap="square" lIns="0" tIns="0" rIns="0" bIns="0" rtlCol="0" anchor="ctr">
            <a:noAutofit/>
          </a:bodyPr>
          <a:lstStyle>
            <a:lvl1pPr marL="0" indent="0" algn="ctr" defTabSz="914400" rtl="0" eaLnBrk="1" latinLnBrk="0" hangingPunct="1">
              <a:lnSpc>
                <a:spcPct val="90000"/>
              </a:lnSpc>
              <a:spcBef>
                <a:spcPts val="1000"/>
              </a:spcBef>
              <a:buClr>
                <a:schemeClr val="accent1"/>
              </a:buClr>
              <a:buFont typeface="Calibri" panose="020F0502020204030204" pitchFamily="34" charset="0"/>
              <a:buNone/>
              <a:defRPr lang="en-ZA" sz="1800" kern="1200" dirty="0">
                <a:solidFill>
                  <a:schemeClr val="bg1"/>
                </a:solidFill>
                <a:latin typeface="+mn-lt"/>
                <a:ea typeface="+mn-ea"/>
                <a:cs typeface="+mn-cs"/>
              </a:defRPr>
            </a:lvl1pPr>
            <a:lvl2pPr marL="542925" indent="-276225" algn="l" defTabSz="914400" rtl="0" eaLnBrk="1" latinLnBrk="0" hangingPunct="1">
              <a:lnSpc>
                <a:spcPct val="90000"/>
              </a:lnSpc>
              <a:spcBef>
                <a:spcPts val="500"/>
              </a:spcBef>
              <a:buClr>
                <a:schemeClr val="accent1"/>
              </a:buClr>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noProof="0" dirty="0"/>
          </a:p>
        </p:txBody>
      </p:sp>
      <p:sp>
        <p:nvSpPr>
          <p:cNvPr id="26" name="TextBox 25">
            <a:extLst>
              <a:ext uri="{FF2B5EF4-FFF2-40B4-BE49-F238E27FC236}">
                <a16:creationId xmlns:a16="http://schemas.microsoft.com/office/drawing/2014/main" id="{594DA0E5-4933-41D4-8C7B-70093A9DB34D}"/>
              </a:ext>
            </a:extLst>
          </p:cNvPr>
          <p:cNvSpPr txBox="1">
            <a:spLocks/>
          </p:cNvSpPr>
          <p:nvPr userDrawn="1"/>
        </p:nvSpPr>
        <p:spPr>
          <a:xfrm>
            <a:off x="8238481" y="3054203"/>
            <a:ext cx="317687" cy="1423210"/>
          </a:xfrm>
          <a:custGeom>
            <a:avLst/>
            <a:gdLst>
              <a:gd name="connsiteX0" fmla="*/ 172863 w 317687"/>
              <a:gd name="connsiteY0" fmla="*/ 0 h 1423210"/>
              <a:gd name="connsiteX1" fmla="*/ 174856 w 317687"/>
              <a:gd name="connsiteY1" fmla="*/ 4136 h 1423210"/>
              <a:gd name="connsiteX2" fmla="*/ 317687 w 317687"/>
              <a:gd name="connsiteY2" fmla="*/ 711605 h 1423210"/>
              <a:gd name="connsiteX3" fmla="*/ 174856 w 317687"/>
              <a:gd name="connsiteY3" fmla="*/ 1419075 h 1423210"/>
              <a:gd name="connsiteX4" fmla="*/ 172864 w 317687"/>
              <a:gd name="connsiteY4" fmla="*/ 1423210 h 1423210"/>
              <a:gd name="connsiteX5" fmla="*/ 122602 w 317687"/>
              <a:gd name="connsiteY5" fmla="*/ 1318873 h 1423210"/>
              <a:gd name="connsiteX6" fmla="*/ 0 w 317687"/>
              <a:gd name="connsiteY6" fmla="*/ 711604 h 1423210"/>
              <a:gd name="connsiteX7" fmla="*/ 122602 w 317687"/>
              <a:gd name="connsiteY7" fmla="*/ 104335 h 1423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7687" h="1423210">
                <a:moveTo>
                  <a:pt x="172863" y="0"/>
                </a:moveTo>
                <a:lnTo>
                  <a:pt x="174856" y="4136"/>
                </a:lnTo>
                <a:cubicBezTo>
                  <a:pt x="266828" y="221583"/>
                  <a:pt x="317687" y="460655"/>
                  <a:pt x="317687" y="711605"/>
                </a:cubicBezTo>
                <a:cubicBezTo>
                  <a:pt x="317687" y="962555"/>
                  <a:pt x="266828" y="1201627"/>
                  <a:pt x="174856" y="1419075"/>
                </a:cubicBezTo>
                <a:lnTo>
                  <a:pt x="172864" y="1423210"/>
                </a:lnTo>
                <a:lnTo>
                  <a:pt x="122602" y="1318873"/>
                </a:lnTo>
                <a:cubicBezTo>
                  <a:pt x="43656" y="1132223"/>
                  <a:pt x="0" y="927012"/>
                  <a:pt x="0" y="711604"/>
                </a:cubicBezTo>
                <a:cubicBezTo>
                  <a:pt x="0" y="496197"/>
                  <a:pt x="43656" y="290985"/>
                  <a:pt x="122602" y="104335"/>
                </a:cubicBezTo>
                <a:close/>
              </a:path>
            </a:pathLst>
          </a:custGeom>
          <a:solidFill>
            <a:schemeClr val="accent1">
              <a:lumMod val="50000"/>
            </a:schemeClr>
          </a:solidFill>
        </p:spPr>
        <p:txBody>
          <a:bodyPr vert="horz" wrap="square" lIns="0" tIns="0" rIns="0" bIns="0" rtlCol="0" anchor="ctr">
            <a:noAutofit/>
          </a:bodyPr>
          <a:lstStyle>
            <a:lvl1pPr marL="0" indent="0" algn="ctr" defTabSz="914400" rtl="0" eaLnBrk="1" latinLnBrk="0" hangingPunct="1">
              <a:lnSpc>
                <a:spcPct val="90000"/>
              </a:lnSpc>
              <a:spcBef>
                <a:spcPts val="1000"/>
              </a:spcBef>
              <a:buClr>
                <a:schemeClr val="accent1"/>
              </a:buClr>
              <a:buFont typeface="Calibri" panose="020F0502020204030204" pitchFamily="34" charset="0"/>
              <a:buNone/>
              <a:defRPr lang="en-ZA" sz="1800" kern="1200" dirty="0">
                <a:solidFill>
                  <a:schemeClr val="bg1"/>
                </a:solidFill>
                <a:latin typeface="+mn-lt"/>
                <a:ea typeface="+mn-ea"/>
                <a:cs typeface="+mn-cs"/>
              </a:defRPr>
            </a:lvl1pPr>
            <a:lvl2pPr marL="542925" indent="-276225" algn="l" defTabSz="914400" rtl="0" eaLnBrk="1" latinLnBrk="0" hangingPunct="1">
              <a:lnSpc>
                <a:spcPct val="90000"/>
              </a:lnSpc>
              <a:spcBef>
                <a:spcPts val="500"/>
              </a:spcBef>
              <a:buClr>
                <a:schemeClr val="accent1"/>
              </a:buClr>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noProof="0" dirty="0"/>
          </a:p>
        </p:txBody>
      </p:sp>
    </p:spTree>
    <p:extLst>
      <p:ext uri="{BB962C8B-B14F-4D97-AF65-F5344CB8AC3E}">
        <p14:creationId xmlns:p14="http://schemas.microsoft.com/office/powerpoint/2010/main" val="38575143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7_Title Only">
    <p:spTree>
      <p:nvGrpSpPr>
        <p:cNvPr id="1" name=""/>
        <p:cNvGrpSpPr/>
        <p:nvPr/>
      </p:nvGrpSpPr>
      <p:grpSpPr>
        <a:xfrm>
          <a:off x="0" y="0"/>
          <a:ext cx="0" cy="0"/>
          <a:chOff x="0" y="0"/>
          <a:chExt cx="0" cy="0"/>
        </a:xfrm>
      </p:grpSpPr>
      <p:sp>
        <p:nvSpPr>
          <p:cNvPr id="3" name="Arrow: Left-Right 2">
            <a:extLst>
              <a:ext uri="{FF2B5EF4-FFF2-40B4-BE49-F238E27FC236}">
                <a16:creationId xmlns:a16="http://schemas.microsoft.com/office/drawing/2014/main" id="{CFAEDCAA-CDC7-47ED-A380-37E6ACCA8560}"/>
              </a:ext>
            </a:extLst>
          </p:cNvPr>
          <p:cNvSpPr/>
          <p:nvPr userDrawn="1"/>
        </p:nvSpPr>
        <p:spPr>
          <a:xfrm>
            <a:off x="388279" y="3558496"/>
            <a:ext cx="11415443" cy="97190"/>
          </a:xfrm>
          <a:prstGeom prst="leftRightArrow">
            <a:avLst>
              <a:gd name="adj1" fmla="val 100000"/>
              <a:gd name="adj2" fmla="val 5000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Arrow: Left-Right 13">
            <a:extLst>
              <a:ext uri="{FF2B5EF4-FFF2-40B4-BE49-F238E27FC236}">
                <a16:creationId xmlns:a16="http://schemas.microsoft.com/office/drawing/2014/main" id="{F9300B0F-E539-42E5-B7E4-21E21637BA8D}"/>
              </a:ext>
            </a:extLst>
          </p:cNvPr>
          <p:cNvSpPr/>
          <p:nvPr userDrawn="1"/>
        </p:nvSpPr>
        <p:spPr>
          <a:xfrm rot="5400000">
            <a:off x="3772822" y="3576211"/>
            <a:ext cx="4652357" cy="97190"/>
          </a:xfrm>
          <a:prstGeom prst="leftRightArrow">
            <a:avLst>
              <a:gd name="adj1" fmla="val 100000"/>
              <a:gd name="adj2" fmla="val 5000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noProof="0" smtClean="0"/>
              <a:t>Click to edit Master title style</a:t>
            </a:r>
            <a:endParaRPr lang="en-US" noProof="0"/>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10" name="Text Placeholder 5">
            <a:extLst>
              <a:ext uri="{FF2B5EF4-FFF2-40B4-BE49-F238E27FC236}">
                <a16:creationId xmlns:a16="http://schemas.microsoft.com/office/drawing/2014/main" id="{6CD52AD9-4495-432B-B01C-26AAF0EAA89F}"/>
              </a:ext>
            </a:extLst>
          </p:cNvPr>
          <p:cNvSpPr>
            <a:spLocks noGrp="1"/>
          </p:cNvSpPr>
          <p:nvPr>
            <p:ph type="body" sz="quarter" idx="12" hasCustomPrompt="1"/>
          </p:nvPr>
        </p:nvSpPr>
        <p:spPr>
          <a:xfrm>
            <a:off x="5109000" y="951013"/>
            <a:ext cx="1980000" cy="252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
        <p:nvSpPr>
          <p:cNvPr id="11" name="Text Placeholder 5">
            <a:extLst>
              <a:ext uri="{FF2B5EF4-FFF2-40B4-BE49-F238E27FC236}">
                <a16:creationId xmlns:a16="http://schemas.microsoft.com/office/drawing/2014/main" id="{23E8F54F-C5BD-4FE6-BB69-FEC69BC0FDDD}"/>
              </a:ext>
            </a:extLst>
          </p:cNvPr>
          <p:cNvSpPr>
            <a:spLocks noGrp="1"/>
          </p:cNvSpPr>
          <p:nvPr>
            <p:ph type="body" sz="quarter" idx="13" hasCustomPrompt="1"/>
          </p:nvPr>
        </p:nvSpPr>
        <p:spPr>
          <a:xfrm>
            <a:off x="5109000" y="6046600"/>
            <a:ext cx="1980000" cy="252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
        <p:nvSpPr>
          <p:cNvPr id="12" name="Text Placeholder 5">
            <a:extLst>
              <a:ext uri="{FF2B5EF4-FFF2-40B4-BE49-F238E27FC236}">
                <a16:creationId xmlns:a16="http://schemas.microsoft.com/office/drawing/2014/main" id="{AF9EB7E7-72B3-4FD3-B153-815A53CB1B7D}"/>
              </a:ext>
            </a:extLst>
          </p:cNvPr>
          <p:cNvSpPr>
            <a:spLocks noGrp="1"/>
          </p:cNvSpPr>
          <p:nvPr>
            <p:ph type="body" sz="quarter" idx="14" hasCustomPrompt="1"/>
          </p:nvPr>
        </p:nvSpPr>
        <p:spPr>
          <a:xfrm>
            <a:off x="432000" y="3260393"/>
            <a:ext cx="1980000" cy="252000"/>
          </a:xfrm>
        </p:spPr>
        <p:txBody>
          <a:bodyPr/>
          <a:lstStyle>
            <a:lvl1pPr marL="0" indent="0" algn="l">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
        <p:nvSpPr>
          <p:cNvPr id="13" name="Text Placeholder 5">
            <a:extLst>
              <a:ext uri="{FF2B5EF4-FFF2-40B4-BE49-F238E27FC236}">
                <a16:creationId xmlns:a16="http://schemas.microsoft.com/office/drawing/2014/main" id="{139AE34A-A4BE-43AA-9A69-9A18D5FC53D8}"/>
              </a:ext>
            </a:extLst>
          </p:cNvPr>
          <p:cNvSpPr>
            <a:spLocks noGrp="1"/>
          </p:cNvSpPr>
          <p:nvPr>
            <p:ph type="body" sz="quarter" idx="15" hasCustomPrompt="1"/>
          </p:nvPr>
        </p:nvSpPr>
        <p:spPr>
          <a:xfrm>
            <a:off x="9792001" y="3260393"/>
            <a:ext cx="1980000" cy="252000"/>
          </a:xfrm>
        </p:spPr>
        <p:txBody>
          <a:bodyPr/>
          <a:lstStyle>
            <a:lvl1pPr marL="0" indent="0" algn="r">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Tree>
    <p:extLst>
      <p:ext uri="{BB962C8B-B14F-4D97-AF65-F5344CB8AC3E}">
        <p14:creationId xmlns:p14="http://schemas.microsoft.com/office/powerpoint/2010/main" val="4311506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8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noProof="0" smtClean="0"/>
              <a:t>Click to edit Master title style</a:t>
            </a:r>
            <a:endParaRPr lang="en-US" noProof="0"/>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5" name="Text Placeholder 5">
            <a:extLst>
              <a:ext uri="{FF2B5EF4-FFF2-40B4-BE49-F238E27FC236}">
                <a16:creationId xmlns:a16="http://schemas.microsoft.com/office/drawing/2014/main" id="{9C2BB107-6CD7-47EE-9C59-5345A7F63B02}"/>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8" name="Content Placeholder 2">
            <a:extLst>
              <a:ext uri="{FF2B5EF4-FFF2-40B4-BE49-F238E27FC236}">
                <a16:creationId xmlns:a16="http://schemas.microsoft.com/office/drawing/2014/main" id="{3103194D-3DB5-46F8-9ACE-B2B142B87BE9}"/>
              </a:ext>
            </a:extLst>
          </p:cNvPr>
          <p:cNvSpPr>
            <a:spLocks noGrp="1"/>
          </p:cNvSpPr>
          <p:nvPr>
            <p:ph idx="14"/>
          </p:nvPr>
        </p:nvSpPr>
        <p:spPr>
          <a:xfrm>
            <a:off x="794569" y="2673626"/>
            <a:ext cx="2975206" cy="3269974"/>
          </a:xfrm>
          <a:solidFill>
            <a:schemeClr val="bg1">
              <a:lumMod val="95000"/>
            </a:schemeClr>
          </a:solidFill>
          <a:ln>
            <a:solidFill>
              <a:schemeClr val="bg1">
                <a:lumMod val="85000"/>
              </a:schemeClr>
            </a:solid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9" name="Content Placeholder 2">
            <a:extLst>
              <a:ext uri="{FF2B5EF4-FFF2-40B4-BE49-F238E27FC236}">
                <a16:creationId xmlns:a16="http://schemas.microsoft.com/office/drawing/2014/main" id="{3569837A-DE3B-4C2A-B811-BCC93B8681FC}"/>
              </a:ext>
            </a:extLst>
          </p:cNvPr>
          <p:cNvSpPr>
            <a:spLocks noGrp="1"/>
          </p:cNvSpPr>
          <p:nvPr>
            <p:ph idx="15"/>
          </p:nvPr>
        </p:nvSpPr>
        <p:spPr>
          <a:xfrm>
            <a:off x="4614397" y="2673626"/>
            <a:ext cx="2975206" cy="3269974"/>
          </a:xfrm>
          <a:solidFill>
            <a:schemeClr val="bg1">
              <a:lumMod val="95000"/>
            </a:schemeClr>
          </a:solidFill>
          <a:ln>
            <a:solidFill>
              <a:schemeClr val="bg1">
                <a:lumMod val="85000"/>
              </a:schemeClr>
            </a:solid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0" name="Content Placeholder 2">
            <a:extLst>
              <a:ext uri="{FF2B5EF4-FFF2-40B4-BE49-F238E27FC236}">
                <a16:creationId xmlns:a16="http://schemas.microsoft.com/office/drawing/2014/main" id="{A914D45E-73D5-4807-A6F8-1A996A31F7F2}"/>
              </a:ext>
            </a:extLst>
          </p:cNvPr>
          <p:cNvSpPr>
            <a:spLocks noGrp="1"/>
          </p:cNvSpPr>
          <p:nvPr>
            <p:ph idx="16"/>
          </p:nvPr>
        </p:nvSpPr>
        <p:spPr>
          <a:xfrm>
            <a:off x="8434225" y="2673626"/>
            <a:ext cx="2975206" cy="3269974"/>
          </a:xfrm>
          <a:solidFill>
            <a:schemeClr val="bg1">
              <a:lumMod val="95000"/>
            </a:schemeClr>
          </a:solidFill>
          <a:ln>
            <a:solidFill>
              <a:schemeClr val="bg1">
                <a:lumMod val="85000"/>
              </a:schemeClr>
            </a:solid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1" name="Content Placeholder 2">
            <a:extLst>
              <a:ext uri="{FF2B5EF4-FFF2-40B4-BE49-F238E27FC236}">
                <a16:creationId xmlns:a16="http://schemas.microsoft.com/office/drawing/2014/main" id="{20206252-95E9-4C8F-8EB4-26F27AC6FB4D}"/>
              </a:ext>
            </a:extLst>
          </p:cNvPr>
          <p:cNvSpPr>
            <a:spLocks noGrp="1"/>
          </p:cNvSpPr>
          <p:nvPr>
            <p:ph idx="1" hasCustomPrompt="1"/>
          </p:nvPr>
        </p:nvSpPr>
        <p:spPr>
          <a:xfrm>
            <a:off x="794569" y="1728000"/>
            <a:ext cx="2975206" cy="720000"/>
          </a:xfrm>
          <a:noFill/>
          <a:ln w="28575">
            <a:noFill/>
          </a:ln>
        </p:spPr>
        <p:txBody>
          <a:bodyPr lIns="108000" tIns="36000" rIns="108000" bIns="36000" anchor="ctr"/>
          <a:lstStyle>
            <a:lvl1pPr marL="0" indent="0" algn="ctr">
              <a:buNone/>
              <a:defRPr>
                <a:solidFill>
                  <a:schemeClr val="accent1"/>
                </a:solidFill>
                <a:latin typeface="+mj-lt"/>
              </a:defRPr>
            </a:lvl1pPr>
          </a:lstStyle>
          <a:p>
            <a:pPr lvl="0"/>
            <a:r>
              <a:rPr lang="en-US" noProof="0"/>
              <a:t>Section 1 Title</a:t>
            </a:r>
          </a:p>
        </p:txBody>
      </p:sp>
      <p:sp>
        <p:nvSpPr>
          <p:cNvPr id="12" name="Content Placeholder 2">
            <a:extLst>
              <a:ext uri="{FF2B5EF4-FFF2-40B4-BE49-F238E27FC236}">
                <a16:creationId xmlns:a16="http://schemas.microsoft.com/office/drawing/2014/main" id="{9256C163-60A0-49AC-9FEA-A56ACF30FA33}"/>
              </a:ext>
            </a:extLst>
          </p:cNvPr>
          <p:cNvSpPr>
            <a:spLocks noGrp="1"/>
          </p:cNvSpPr>
          <p:nvPr>
            <p:ph idx="12" hasCustomPrompt="1"/>
          </p:nvPr>
        </p:nvSpPr>
        <p:spPr>
          <a:xfrm>
            <a:off x="4614397" y="1728000"/>
            <a:ext cx="2975206" cy="720000"/>
          </a:xfrm>
          <a:noFill/>
          <a:ln w="28575">
            <a:noFill/>
          </a:ln>
        </p:spPr>
        <p:txBody>
          <a:bodyPr lIns="108000" tIns="36000" rIns="108000" bIns="36000" anchor="ctr"/>
          <a:lstStyle>
            <a:lvl1pPr marL="0" indent="0" algn="ctr">
              <a:buNone/>
              <a:defRPr>
                <a:solidFill>
                  <a:schemeClr val="accent1"/>
                </a:solidFill>
                <a:latin typeface="+mj-lt"/>
              </a:defRPr>
            </a:lvl1pPr>
          </a:lstStyle>
          <a:p>
            <a:pPr lvl="0"/>
            <a:r>
              <a:rPr lang="en-US" noProof="0"/>
              <a:t>Section 2 Title</a:t>
            </a:r>
          </a:p>
        </p:txBody>
      </p:sp>
      <p:sp>
        <p:nvSpPr>
          <p:cNvPr id="13" name="Content Placeholder 2">
            <a:extLst>
              <a:ext uri="{FF2B5EF4-FFF2-40B4-BE49-F238E27FC236}">
                <a16:creationId xmlns:a16="http://schemas.microsoft.com/office/drawing/2014/main" id="{FAF68729-4DB7-4514-BF22-9950FB3ECC3E}"/>
              </a:ext>
            </a:extLst>
          </p:cNvPr>
          <p:cNvSpPr>
            <a:spLocks noGrp="1"/>
          </p:cNvSpPr>
          <p:nvPr>
            <p:ph idx="13" hasCustomPrompt="1"/>
          </p:nvPr>
        </p:nvSpPr>
        <p:spPr>
          <a:xfrm>
            <a:off x="8434225" y="1728000"/>
            <a:ext cx="2975206" cy="720000"/>
          </a:xfrm>
          <a:noFill/>
          <a:ln w="28575">
            <a:noFill/>
          </a:ln>
        </p:spPr>
        <p:txBody>
          <a:bodyPr lIns="108000" tIns="36000" rIns="108000" bIns="36000" anchor="ctr"/>
          <a:lstStyle>
            <a:lvl1pPr marL="0" indent="0" algn="ctr">
              <a:buNone/>
              <a:defRPr>
                <a:solidFill>
                  <a:schemeClr val="accent1"/>
                </a:solidFill>
                <a:latin typeface="+mj-lt"/>
              </a:defRPr>
            </a:lvl1pPr>
          </a:lstStyle>
          <a:p>
            <a:pPr lvl="0"/>
            <a:r>
              <a:rPr lang="en-US" noProof="0"/>
              <a:t>Section 3 Title</a:t>
            </a:r>
          </a:p>
        </p:txBody>
      </p:sp>
      <p:sp>
        <p:nvSpPr>
          <p:cNvPr id="14" name="Rectangle 6">
            <a:extLst>
              <a:ext uri="{FF2B5EF4-FFF2-40B4-BE49-F238E27FC236}">
                <a16:creationId xmlns:a16="http://schemas.microsoft.com/office/drawing/2014/main" id="{567F4AE9-9C59-4A3C-9E27-EFC9EE499EB4}"/>
              </a:ext>
              <a:ext uri="{C183D7F6-B498-43B3-948B-1728B52AA6E4}">
                <adec:decorative xmlns="" xmlns:adec="http://schemas.microsoft.com/office/drawing/2017/decorative" val="1"/>
              </a:ext>
            </a:extLst>
          </p:cNvPr>
          <p:cNvSpPr/>
          <p:nvPr userDrawn="1"/>
        </p:nvSpPr>
        <p:spPr>
          <a:xfrm>
            <a:off x="794568" y="2344813"/>
            <a:ext cx="2975207"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6">
            <a:extLst>
              <a:ext uri="{FF2B5EF4-FFF2-40B4-BE49-F238E27FC236}">
                <a16:creationId xmlns:a16="http://schemas.microsoft.com/office/drawing/2014/main" id="{3DA09F5A-AF46-4646-A84F-35C1002AF73E}"/>
              </a:ext>
              <a:ext uri="{C183D7F6-B498-43B3-948B-1728B52AA6E4}">
                <adec:decorative xmlns="" xmlns:adec="http://schemas.microsoft.com/office/drawing/2017/decorative" val="1"/>
              </a:ext>
            </a:extLst>
          </p:cNvPr>
          <p:cNvSpPr/>
          <p:nvPr userDrawn="1"/>
        </p:nvSpPr>
        <p:spPr>
          <a:xfrm flipH="1" flipV="1">
            <a:off x="794568" y="1656000"/>
            <a:ext cx="2975207"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Rectangle 6">
            <a:extLst>
              <a:ext uri="{FF2B5EF4-FFF2-40B4-BE49-F238E27FC236}">
                <a16:creationId xmlns:a16="http://schemas.microsoft.com/office/drawing/2014/main" id="{36D8447C-AA9F-491F-8EE4-A151146D11A9}"/>
              </a:ext>
              <a:ext uri="{C183D7F6-B498-43B3-948B-1728B52AA6E4}">
                <adec:decorative xmlns="" xmlns:adec="http://schemas.microsoft.com/office/drawing/2017/decorative" val="1"/>
              </a:ext>
            </a:extLst>
          </p:cNvPr>
          <p:cNvSpPr/>
          <p:nvPr userDrawn="1"/>
        </p:nvSpPr>
        <p:spPr>
          <a:xfrm>
            <a:off x="4608396" y="2344813"/>
            <a:ext cx="2975207"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ectangle 6">
            <a:extLst>
              <a:ext uri="{FF2B5EF4-FFF2-40B4-BE49-F238E27FC236}">
                <a16:creationId xmlns:a16="http://schemas.microsoft.com/office/drawing/2014/main" id="{826B47AC-1601-4AA8-BEB3-930A9A37FC54}"/>
              </a:ext>
              <a:ext uri="{C183D7F6-B498-43B3-948B-1728B52AA6E4}">
                <adec:decorative xmlns="" xmlns:adec="http://schemas.microsoft.com/office/drawing/2017/decorative" val="1"/>
              </a:ext>
            </a:extLst>
          </p:cNvPr>
          <p:cNvSpPr/>
          <p:nvPr userDrawn="1"/>
        </p:nvSpPr>
        <p:spPr>
          <a:xfrm flipH="1" flipV="1">
            <a:off x="4608396" y="1656000"/>
            <a:ext cx="2975207"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ectangle 6">
            <a:extLst>
              <a:ext uri="{FF2B5EF4-FFF2-40B4-BE49-F238E27FC236}">
                <a16:creationId xmlns:a16="http://schemas.microsoft.com/office/drawing/2014/main" id="{EFC9E01C-1D66-47F5-B8D1-BF6041620EE5}"/>
              </a:ext>
              <a:ext uri="{C183D7F6-B498-43B3-948B-1728B52AA6E4}">
                <adec:decorative xmlns="" xmlns:adec="http://schemas.microsoft.com/office/drawing/2017/decorative" val="1"/>
              </a:ext>
            </a:extLst>
          </p:cNvPr>
          <p:cNvSpPr/>
          <p:nvPr userDrawn="1"/>
        </p:nvSpPr>
        <p:spPr>
          <a:xfrm>
            <a:off x="8434225" y="2344813"/>
            <a:ext cx="2975207"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ectangle 6">
            <a:extLst>
              <a:ext uri="{FF2B5EF4-FFF2-40B4-BE49-F238E27FC236}">
                <a16:creationId xmlns:a16="http://schemas.microsoft.com/office/drawing/2014/main" id="{9F5FC000-6DCF-4A02-B144-CC77E752DBA0}"/>
              </a:ext>
              <a:ext uri="{C183D7F6-B498-43B3-948B-1728B52AA6E4}">
                <adec:decorative xmlns="" xmlns:adec="http://schemas.microsoft.com/office/drawing/2017/decorative" val="1"/>
              </a:ext>
            </a:extLst>
          </p:cNvPr>
          <p:cNvSpPr/>
          <p:nvPr userDrawn="1"/>
        </p:nvSpPr>
        <p:spPr>
          <a:xfrm flipH="1" flipV="1">
            <a:off x="8434225" y="1656000"/>
            <a:ext cx="2975207"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pic>
        <p:nvPicPr>
          <p:cNvPr id="20" name="Graphic 19" descr="Right Arrow">
            <a:extLst>
              <a:ext uri="{FF2B5EF4-FFF2-40B4-BE49-F238E27FC236}">
                <a16:creationId xmlns:a16="http://schemas.microsoft.com/office/drawing/2014/main" id="{74A090BA-639F-4C16-9838-60A32BE3A1D6}"/>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 xmlns:asvg="http://schemas.microsoft.com/office/drawing/2016/SVG/main" r:embed="rId3"/>
              </a:ext>
            </a:extLst>
          </a:blip>
          <a:stretch>
            <a:fillRect/>
          </a:stretch>
        </p:blipFill>
        <p:spPr>
          <a:xfrm flipH="1">
            <a:off x="4081865" y="3932250"/>
            <a:ext cx="220441" cy="376363"/>
          </a:xfrm>
          <a:prstGeom prst="rect">
            <a:avLst/>
          </a:prstGeom>
        </p:spPr>
      </p:pic>
      <p:pic>
        <p:nvPicPr>
          <p:cNvPr id="21" name="Graphic 20" descr="Right Arrow">
            <a:extLst>
              <a:ext uri="{FF2B5EF4-FFF2-40B4-BE49-F238E27FC236}">
                <a16:creationId xmlns:a16="http://schemas.microsoft.com/office/drawing/2014/main" id="{DF58D762-A719-4FC3-BF9E-7B858F0D9166}"/>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 xmlns:asvg="http://schemas.microsoft.com/office/drawing/2016/SVG/main" r:embed="rId3"/>
              </a:ext>
            </a:extLst>
          </a:blip>
          <a:stretch>
            <a:fillRect/>
          </a:stretch>
        </p:blipFill>
        <p:spPr>
          <a:xfrm flipH="1">
            <a:off x="7901693" y="3932250"/>
            <a:ext cx="220441" cy="376363"/>
          </a:xfrm>
          <a:prstGeom prst="rect">
            <a:avLst/>
          </a:prstGeom>
        </p:spPr>
      </p:pic>
    </p:spTree>
    <p:extLst>
      <p:ext uri="{BB962C8B-B14F-4D97-AF65-F5344CB8AC3E}">
        <p14:creationId xmlns:p14="http://schemas.microsoft.com/office/powerpoint/2010/main" val="13273494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9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noProof="0" smtClean="0"/>
              <a:t>Click to edit Master title style</a:t>
            </a:r>
            <a:endParaRPr lang="en-US" noProof="0"/>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5" name="Text Placeholder 5">
            <a:extLst>
              <a:ext uri="{FF2B5EF4-FFF2-40B4-BE49-F238E27FC236}">
                <a16:creationId xmlns:a16="http://schemas.microsoft.com/office/drawing/2014/main" id="{9C2BB107-6CD7-47EE-9C59-5345A7F63B02}"/>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9" name="Text Placeholder 10">
            <a:extLst>
              <a:ext uri="{FF2B5EF4-FFF2-40B4-BE49-F238E27FC236}">
                <a16:creationId xmlns:a16="http://schemas.microsoft.com/office/drawing/2014/main" id="{7811C96E-0DEE-4C3C-914D-3D8E37D685D8}"/>
              </a:ext>
            </a:extLst>
          </p:cNvPr>
          <p:cNvSpPr>
            <a:spLocks noGrp="1"/>
          </p:cNvSpPr>
          <p:nvPr>
            <p:ph type="body" sz="quarter" idx="33" hasCustomPrompt="1"/>
          </p:nvPr>
        </p:nvSpPr>
        <p:spPr>
          <a:xfrm>
            <a:off x="316466" y="4173151"/>
            <a:ext cx="608493" cy="201776"/>
          </a:xfrm>
        </p:spPr>
        <p:txBody>
          <a:bodyPr anchor="ctr"/>
          <a:lstStyle>
            <a:lvl1pPr marL="0" indent="0" algn="ctr">
              <a:buNone/>
              <a:defRPr sz="1400" b="1">
                <a:solidFill>
                  <a:schemeClr val="tx1">
                    <a:lumMod val="75000"/>
                    <a:lumOff val="25000"/>
                  </a:schemeClr>
                </a:solidFill>
                <a:latin typeface="+mj-lt"/>
              </a:defRPr>
            </a:lvl1pPr>
          </a:lstStyle>
          <a:p>
            <a:pPr lvl="0"/>
            <a:r>
              <a:rPr lang="en-US" noProof="0"/>
              <a:t>Year</a:t>
            </a:r>
          </a:p>
        </p:txBody>
      </p:sp>
      <p:sp>
        <p:nvSpPr>
          <p:cNvPr id="10" name="Text Placeholder 10">
            <a:extLst>
              <a:ext uri="{FF2B5EF4-FFF2-40B4-BE49-F238E27FC236}">
                <a16:creationId xmlns:a16="http://schemas.microsoft.com/office/drawing/2014/main" id="{401495E4-6A47-4169-8AF4-736F7CF55C37}"/>
              </a:ext>
            </a:extLst>
          </p:cNvPr>
          <p:cNvSpPr>
            <a:spLocks noGrp="1"/>
          </p:cNvSpPr>
          <p:nvPr>
            <p:ph type="body" sz="quarter" idx="34" hasCustomPrompt="1"/>
          </p:nvPr>
        </p:nvSpPr>
        <p:spPr>
          <a:xfrm>
            <a:off x="431799" y="3724159"/>
            <a:ext cx="377825" cy="201776"/>
          </a:xfrm>
        </p:spPr>
        <p:txBody>
          <a:bodyPr/>
          <a:lstStyle>
            <a:lvl1pPr marL="0" indent="0" algn="ctr">
              <a:buNone/>
              <a:defRPr sz="1200">
                <a:solidFill>
                  <a:schemeClr val="tx1">
                    <a:lumMod val="75000"/>
                    <a:lumOff val="25000"/>
                  </a:schemeClr>
                </a:solidFill>
              </a:defRPr>
            </a:lvl1pPr>
          </a:lstStyle>
          <a:p>
            <a:pPr lvl="0"/>
            <a:r>
              <a:rPr lang="en-US" noProof="0"/>
              <a:t>MM</a:t>
            </a:r>
          </a:p>
        </p:txBody>
      </p:sp>
      <p:sp>
        <p:nvSpPr>
          <p:cNvPr id="11" name="Text Placeholder 10">
            <a:extLst>
              <a:ext uri="{FF2B5EF4-FFF2-40B4-BE49-F238E27FC236}">
                <a16:creationId xmlns:a16="http://schemas.microsoft.com/office/drawing/2014/main" id="{4A350147-917D-4020-B9C3-CE41143A103A}"/>
              </a:ext>
            </a:extLst>
          </p:cNvPr>
          <p:cNvSpPr>
            <a:spLocks noGrp="1"/>
          </p:cNvSpPr>
          <p:nvPr>
            <p:ph type="body" sz="quarter" idx="35" hasCustomPrompt="1"/>
          </p:nvPr>
        </p:nvSpPr>
        <p:spPr>
          <a:xfrm>
            <a:off x="903816" y="3724159"/>
            <a:ext cx="377825" cy="201776"/>
          </a:xfrm>
        </p:spPr>
        <p:txBody>
          <a:bodyPr/>
          <a:lstStyle>
            <a:lvl1pPr marL="0" indent="0" algn="ctr">
              <a:buNone/>
              <a:defRPr sz="1200">
                <a:solidFill>
                  <a:schemeClr val="tx1">
                    <a:lumMod val="75000"/>
                    <a:lumOff val="25000"/>
                  </a:schemeClr>
                </a:solidFill>
              </a:defRPr>
            </a:lvl1pPr>
          </a:lstStyle>
          <a:p>
            <a:pPr lvl="0"/>
            <a:r>
              <a:rPr lang="en-US" noProof="0"/>
              <a:t>MM</a:t>
            </a:r>
          </a:p>
        </p:txBody>
      </p:sp>
      <p:sp>
        <p:nvSpPr>
          <p:cNvPr id="12" name="Text Placeholder 10">
            <a:extLst>
              <a:ext uri="{FF2B5EF4-FFF2-40B4-BE49-F238E27FC236}">
                <a16:creationId xmlns:a16="http://schemas.microsoft.com/office/drawing/2014/main" id="{595A6F9E-88A2-46C6-B4B4-642D65C42C1E}"/>
              </a:ext>
            </a:extLst>
          </p:cNvPr>
          <p:cNvSpPr>
            <a:spLocks noGrp="1"/>
          </p:cNvSpPr>
          <p:nvPr>
            <p:ph type="body" sz="quarter" idx="36" hasCustomPrompt="1"/>
          </p:nvPr>
        </p:nvSpPr>
        <p:spPr>
          <a:xfrm>
            <a:off x="1375833" y="3724159"/>
            <a:ext cx="377825" cy="201776"/>
          </a:xfrm>
        </p:spPr>
        <p:txBody>
          <a:bodyPr/>
          <a:lstStyle>
            <a:lvl1pPr marL="0" indent="0" algn="ctr">
              <a:buNone/>
              <a:defRPr sz="1200">
                <a:solidFill>
                  <a:schemeClr val="tx1">
                    <a:lumMod val="75000"/>
                    <a:lumOff val="25000"/>
                  </a:schemeClr>
                </a:solidFill>
              </a:defRPr>
            </a:lvl1pPr>
          </a:lstStyle>
          <a:p>
            <a:pPr lvl="0"/>
            <a:r>
              <a:rPr lang="en-US" noProof="0"/>
              <a:t>MM</a:t>
            </a:r>
          </a:p>
        </p:txBody>
      </p:sp>
      <p:sp>
        <p:nvSpPr>
          <p:cNvPr id="13" name="Text Placeholder 10">
            <a:extLst>
              <a:ext uri="{FF2B5EF4-FFF2-40B4-BE49-F238E27FC236}">
                <a16:creationId xmlns:a16="http://schemas.microsoft.com/office/drawing/2014/main" id="{11C0F1C3-D7E3-418A-8706-CD257C1F5B6A}"/>
              </a:ext>
            </a:extLst>
          </p:cNvPr>
          <p:cNvSpPr>
            <a:spLocks noGrp="1"/>
          </p:cNvSpPr>
          <p:nvPr>
            <p:ph type="body" sz="quarter" idx="37" hasCustomPrompt="1"/>
          </p:nvPr>
        </p:nvSpPr>
        <p:spPr>
          <a:xfrm>
            <a:off x="1847850" y="3724159"/>
            <a:ext cx="377825" cy="201776"/>
          </a:xfrm>
        </p:spPr>
        <p:txBody>
          <a:bodyPr/>
          <a:lstStyle>
            <a:lvl1pPr marL="0" indent="0" algn="ctr">
              <a:buNone/>
              <a:defRPr sz="1200">
                <a:solidFill>
                  <a:schemeClr val="tx1">
                    <a:lumMod val="75000"/>
                    <a:lumOff val="25000"/>
                  </a:schemeClr>
                </a:solidFill>
              </a:defRPr>
            </a:lvl1pPr>
          </a:lstStyle>
          <a:p>
            <a:pPr lvl="0"/>
            <a:r>
              <a:rPr lang="en-US" noProof="0"/>
              <a:t>MM</a:t>
            </a:r>
          </a:p>
        </p:txBody>
      </p:sp>
      <p:sp>
        <p:nvSpPr>
          <p:cNvPr id="14" name="Text Placeholder 10">
            <a:extLst>
              <a:ext uri="{FF2B5EF4-FFF2-40B4-BE49-F238E27FC236}">
                <a16:creationId xmlns:a16="http://schemas.microsoft.com/office/drawing/2014/main" id="{105D759B-EB6D-4560-B0B8-1F7EB7D1B841}"/>
              </a:ext>
            </a:extLst>
          </p:cNvPr>
          <p:cNvSpPr>
            <a:spLocks noGrp="1"/>
          </p:cNvSpPr>
          <p:nvPr>
            <p:ph type="body" sz="quarter" idx="38" hasCustomPrompt="1"/>
          </p:nvPr>
        </p:nvSpPr>
        <p:spPr>
          <a:xfrm>
            <a:off x="5980666" y="4173151"/>
            <a:ext cx="608493" cy="201776"/>
          </a:xfrm>
        </p:spPr>
        <p:txBody>
          <a:bodyPr anchor="ctr"/>
          <a:lstStyle>
            <a:lvl1pPr marL="0" indent="0" algn="ctr">
              <a:buNone/>
              <a:defRPr sz="1400" b="1">
                <a:solidFill>
                  <a:schemeClr val="tx1">
                    <a:lumMod val="75000"/>
                    <a:lumOff val="25000"/>
                  </a:schemeClr>
                </a:solidFill>
                <a:latin typeface="+mj-lt"/>
              </a:defRPr>
            </a:lvl1pPr>
          </a:lstStyle>
          <a:p>
            <a:pPr lvl="0"/>
            <a:r>
              <a:rPr lang="en-US" noProof="0"/>
              <a:t>Year</a:t>
            </a:r>
          </a:p>
        </p:txBody>
      </p:sp>
      <p:sp>
        <p:nvSpPr>
          <p:cNvPr id="15" name="Text Placeholder 10">
            <a:extLst>
              <a:ext uri="{FF2B5EF4-FFF2-40B4-BE49-F238E27FC236}">
                <a16:creationId xmlns:a16="http://schemas.microsoft.com/office/drawing/2014/main" id="{8715823E-52F8-49ED-9EC8-E99ED0915BDD}"/>
              </a:ext>
            </a:extLst>
          </p:cNvPr>
          <p:cNvSpPr>
            <a:spLocks noGrp="1"/>
          </p:cNvSpPr>
          <p:nvPr>
            <p:ph type="body" sz="quarter" idx="39" hasCustomPrompt="1"/>
          </p:nvPr>
        </p:nvSpPr>
        <p:spPr>
          <a:xfrm>
            <a:off x="2319867" y="3724159"/>
            <a:ext cx="377825" cy="201776"/>
          </a:xfrm>
        </p:spPr>
        <p:txBody>
          <a:bodyPr/>
          <a:lstStyle>
            <a:lvl1pPr marL="0" indent="0" algn="ctr">
              <a:buNone/>
              <a:defRPr sz="1200">
                <a:solidFill>
                  <a:schemeClr val="tx1">
                    <a:lumMod val="75000"/>
                    <a:lumOff val="25000"/>
                  </a:schemeClr>
                </a:solidFill>
              </a:defRPr>
            </a:lvl1pPr>
          </a:lstStyle>
          <a:p>
            <a:pPr lvl="0"/>
            <a:r>
              <a:rPr lang="en-US" noProof="0"/>
              <a:t>MM</a:t>
            </a:r>
          </a:p>
        </p:txBody>
      </p:sp>
      <p:sp>
        <p:nvSpPr>
          <p:cNvPr id="16" name="Text Placeholder 10">
            <a:extLst>
              <a:ext uri="{FF2B5EF4-FFF2-40B4-BE49-F238E27FC236}">
                <a16:creationId xmlns:a16="http://schemas.microsoft.com/office/drawing/2014/main" id="{7DF700D5-2F9B-4B15-92CF-1052851D5E1B}"/>
              </a:ext>
            </a:extLst>
          </p:cNvPr>
          <p:cNvSpPr>
            <a:spLocks noGrp="1"/>
          </p:cNvSpPr>
          <p:nvPr>
            <p:ph type="body" sz="quarter" idx="40" hasCustomPrompt="1"/>
          </p:nvPr>
        </p:nvSpPr>
        <p:spPr>
          <a:xfrm>
            <a:off x="2791884" y="3724159"/>
            <a:ext cx="377825" cy="201776"/>
          </a:xfrm>
        </p:spPr>
        <p:txBody>
          <a:bodyPr/>
          <a:lstStyle>
            <a:lvl1pPr marL="0" indent="0" algn="ctr">
              <a:buNone/>
              <a:defRPr sz="1200">
                <a:solidFill>
                  <a:schemeClr val="tx1">
                    <a:lumMod val="75000"/>
                    <a:lumOff val="25000"/>
                  </a:schemeClr>
                </a:solidFill>
              </a:defRPr>
            </a:lvl1pPr>
          </a:lstStyle>
          <a:p>
            <a:pPr lvl="0"/>
            <a:r>
              <a:rPr lang="en-US" noProof="0"/>
              <a:t>MM</a:t>
            </a:r>
          </a:p>
        </p:txBody>
      </p:sp>
      <p:sp>
        <p:nvSpPr>
          <p:cNvPr id="17" name="Text Placeholder 10">
            <a:extLst>
              <a:ext uri="{FF2B5EF4-FFF2-40B4-BE49-F238E27FC236}">
                <a16:creationId xmlns:a16="http://schemas.microsoft.com/office/drawing/2014/main" id="{BB40768A-A2DB-44AA-89F5-071BCE4D9F91}"/>
              </a:ext>
            </a:extLst>
          </p:cNvPr>
          <p:cNvSpPr>
            <a:spLocks noGrp="1"/>
          </p:cNvSpPr>
          <p:nvPr>
            <p:ph type="body" sz="quarter" idx="41" hasCustomPrompt="1"/>
          </p:nvPr>
        </p:nvSpPr>
        <p:spPr>
          <a:xfrm>
            <a:off x="3263901" y="3724159"/>
            <a:ext cx="377825" cy="201776"/>
          </a:xfrm>
        </p:spPr>
        <p:txBody>
          <a:bodyPr/>
          <a:lstStyle>
            <a:lvl1pPr marL="0" indent="0" algn="ctr">
              <a:buNone/>
              <a:defRPr sz="1200">
                <a:solidFill>
                  <a:schemeClr val="tx1">
                    <a:lumMod val="75000"/>
                    <a:lumOff val="25000"/>
                  </a:schemeClr>
                </a:solidFill>
              </a:defRPr>
            </a:lvl1pPr>
          </a:lstStyle>
          <a:p>
            <a:pPr lvl="0"/>
            <a:r>
              <a:rPr lang="en-US" noProof="0"/>
              <a:t>MM</a:t>
            </a:r>
          </a:p>
        </p:txBody>
      </p:sp>
      <p:sp>
        <p:nvSpPr>
          <p:cNvPr id="18" name="Text Placeholder 10">
            <a:extLst>
              <a:ext uri="{FF2B5EF4-FFF2-40B4-BE49-F238E27FC236}">
                <a16:creationId xmlns:a16="http://schemas.microsoft.com/office/drawing/2014/main" id="{16D07EB6-011E-4F65-9F28-20CAB54640E8}"/>
              </a:ext>
            </a:extLst>
          </p:cNvPr>
          <p:cNvSpPr>
            <a:spLocks noGrp="1"/>
          </p:cNvSpPr>
          <p:nvPr>
            <p:ph type="body" sz="quarter" idx="42" hasCustomPrompt="1"/>
          </p:nvPr>
        </p:nvSpPr>
        <p:spPr>
          <a:xfrm>
            <a:off x="4679952" y="3724159"/>
            <a:ext cx="377825" cy="201776"/>
          </a:xfrm>
        </p:spPr>
        <p:txBody>
          <a:bodyPr/>
          <a:lstStyle>
            <a:lvl1pPr marL="0" indent="0" algn="ctr">
              <a:buNone/>
              <a:defRPr sz="1200">
                <a:solidFill>
                  <a:schemeClr val="tx1">
                    <a:lumMod val="75000"/>
                    <a:lumOff val="25000"/>
                  </a:schemeClr>
                </a:solidFill>
              </a:defRPr>
            </a:lvl1pPr>
          </a:lstStyle>
          <a:p>
            <a:pPr lvl="0"/>
            <a:r>
              <a:rPr lang="en-US" noProof="0"/>
              <a:t>MM</a:t>
            </a:r>
          </a:p>
        </p:txBody>
      </p:sp>
      <p:sp>
        <p:nvSpPr>
          <p:cNvPr id="19" name="Text Placeholder 10">
            <a:extLst>
              <a:ext uri="{FF2B5EF4-FFF2-40B4-BE49-F238E27FC236}">
                <a16:creationId xmlns:a16="http://schemas.microsoft.com/office/drawing/2014/main" id="{105B8381-43DD-41A0-A705-D1255AC449AE}"/>
              </a:ext>
            </a:extLst>
          </p:cNvPr>
          <p:cNvSpPr>
            <a:spLocks noGrp="1"/>
          </p:cNvSpPr>
          <p:nvPr>
            <p:ph type="body" sz="quarter" idx="43" hasCustomPrompt="1"/>
          </p:nvPr>
        </p:nvSpPr>
        <p:spPr>
          <a:xfrm>
            <a:off x="3735918" y="3724159"/>
            <a:ext cx="377825" cy="201776"/>
          </a:xfrm>
        </p:spPr>
        <p:txBody>
          <a:bodyPr/>
          <a:lstStyle>
            <a:lvl1pPr marL="0" indent="0" algn="ctr">
              <a:buNone/>
              <a:defRPr sz="1200">
                <a:solidFill>
                  <a:schemeClr val="tx1">
                    <a:lumMod val="75000"/>
                    <a:lumOff val="25000"/>
                  </a:schemeClr>
                </a:solidFill>
              </a:defRPr>
            </a:lvl1pPr>
          </a:lstStyle>
          <a:p>
            <a:pPr lvl="0"/>
            <a:r>
              <a:rPr lang="en-US" noProof="0"/>
              <a:t>MM</a:t>
            </a:r>
          </a:p>
        </p:txBody>
      </p:sp>
      <p:sp>
        <p:nvSpPr>
          <p:cNvPr id="20" name="Text Placeholder 10">
            <a:extLst>
              <a:ext uri="{FF2B5EF4-FFF2-40B4-BE49-F238E27FC236}">
                <a16:creationId xmlns:a16="http://schemas.microsoft.com/office/drawing/2014/main" id="{C178CB7C-93FB-40C1-9170-B99EF8EE9E8F}"/>
              </a:ext>
            </a:extLst>
          </p:cNvPr>
          <p:cNvSpPr>
            <a:spLocks noGrp="1"/>
          </p:cNvSpPr>
          <p:nvPr>
            <p:ph type="body" sz="quarter" idx="44" hasCustomPrompt="1"/>
          </p:nvPr>
        </p:nvSpPr>
        <p:spPr>
          <a:xfrm>
            <a:off x="4207935" y="3724159"/>
            <a:ext cx="377825" cy="201776"/>
          </a:xfrm>
        </p:spPr>
        <p:txBody>
          <a:bodyPr/>
          <a:lstStyle>
            <a:lvl1pPr marL="0" indent="0" algn="ctr">
              <a:buNone/>
              <a:defRPr sz="1200">
                <a:solidFill>
                  <a:schemeClr val="tx1">
                    <a:lumMod val="75000"/>
                    <a:lumOff val="25000"/>
                  </a:schemeClr>
                </a:solidFill>
              </a:defRPr>
            </a:lvl1pPr>
          </a:lstStyle>
          <a:p>
            <a:pPr lvl="0"/>
            <a:r>
              <a:rPr lang="en-US" noProof="0"/>
              <a:t>MM</a:t>
            </a:r>
          </a:p>
        </p:txBody>
      </p:sp>
      <p:sp>
        <p:nvSpPr>
          <p:cNvPr id="21" name="Text Placeholder 10">
            <a:extLst>
              <a:ext uri="{FF2B5EF4-FFF2-40B4-BE49-F238E27FC236}">
                <a16:creationId xmlns:a16="http://schemas.microsoft.com/office/drawing/2014/main" id="{A2B65EAF-1F60-417C-B138-F72EFEBF6D81}"/>
              </a:ext>
            </a:extLst>
          </p:cNvPr>
          <p:cNvSpPr>
            <a:spLocks noGrp="1"/>
          </p:cNvSpPr>
          <p:nvPr>
            <p:ph type="body" sz="quarter" idx="45" hasCustomPrompt="1"/>
          </p:nvPr>
        </p:nvSpPr>
        <p:spPr>
          <a:xfrm>
            <a:off x="5151969" y="3724159"/>
            <a:ext cx="377825" cy="201776"/>
          </a:xfrm>
        </p:spPr>
        <p:txBody>
          <a:bodyPr/>
          <a:lstStyle>
            <a:lvl1pPr marL="0" indent="0" algn="ctr">
              <a:buNone/>
              <a:defRPr sz="1200">
                <a:solidFill>
                  <a:schemeClr val="tx1">
                    <a:lumMod val="75000"/>
                    <a:lumOff val="25000"/>
                  </a:schemeClr>
                </a:solidFill>
              </a:defRPr>
            </a:lvl1pPr>
          </a:lstStyle>
          <a:p>
            <a:pPr lvl="0"/>
            <a:r>
              <a:rPr lang="en-US" noProof="0"/>
              <a:t>MM</a:t>
            </a:r>
          </a:p>
        </p:txBody>
      </p:sp>
      <p:sp>
        <p:nvSpPr>
          <p:cNvPr id="22" name="Text Placeholder 10">
            <a:extLst>
              <a:ext uri="{FF2B5EF4-FFF2-40B4-BE49-F238E27FC236}">
                <a16:creationId xmlns:a16="http://schemas.microsoft.com/office/drawing/2014/main" id="{76D120F4-A640-421C-B1F8-406158CFBC8E}"/>
              </a:ext>
            </a:extLst>
          </p:cNvPr>
          <p:cNvSpPr>
            <a:spLocks noGrp="1"/>
          </p:cNvSpPr>
          <p:nvPr>
            <p:ph type="body" sz="quarter" idx="46" hasCustomPrompt="1"/>
          </p:nvPr>
        </p:nvSpPr>
        <p:spPr>
          <a:xfrm>
            <a:off x="5623986" y="3724159"/>
            <a:ext cx="377825" cy="201776"/>
          </a:xfrm>
        </p:spPr>
        <p:txBody>
          <a:bodyPr/>
          <a:lstStyle>
            <a:lvl1pPr marL="0" indent="0" algn="ctr">
              <a:buNone/>
              <a:defRPr sz="1200">
                <a:solidFill>
                  <a:schemeClr val="tx1">
                    <a:lumMod val="75000"/>
                    <a:lumOff val="25000"/>
                  </a:schemeClr>
                </a:solidFill>
              </a:defRPr>
            </a:lvl1pPr>
          </a:lstStyle>
          <a:p>
            <a:pPr lvl="0"/>
            <a:r>
              <a:rPr lang="en-US" noProof="0"/>
              <a:t>MM</a:t>
            </a:r>
          </a:p>
        </p:txBody>
      </p:sp>
      <p:sp>
        <p:nvSpPr>
          <p:cNvPr id="23" name="Text Placeholder 10">
            <a:extLst>
              <a:ext uri="{FF2B5EF4-FFF2-40B4-BE49-F238E27FC236}">
                <a16:creationId xmlns:a16="http://schemas.microsoft.com/office/drawing/2014/main" id="{BBD14391-1DC8-4D56-951F-25C5BDB3921C}"/>
              </a:ext>
            </a:extLst>
          </p:cNvPr>
          <p:cNvSpPr>
            <a:spLocks noGrp="1"/>
          </p:cNvSpPr>
          <p:nvPr>
            <p:ph type="body" sz="quarter" idx="47" hasCustomPrompt="1"/>
          </p:nvPr>
        </p:nvSpPr>
        <p:spPr>
          <a:xfrm>
            <a:off x="6095999" y="3724159"/>
            <a:ext cx="377825" cy="201776"/>
          </a:xfrm>
        </p:spPr>
        <p:txBody>
          <a:bodyPr/>
          <a:lstStyle>
            <a:lvl1pPr marL="0" indent="0" algn="ctr">
              <a:buNone/>
              <a:defRPr sz="1200">
                <a:solidFill>
                  <a:schemeClr val="tx1">
                    <a:lumMod val="75000"/>
                    <a:lumOff val="25000"/>
                  </a:schemeClr>
                </a:solidFill>
              </a:defRPr>
            </a:lvl1pPr>
          </a:lstStyle>
          <a:p>
            <a:pPr lvl="0"/>
            <a:r>
              <a:rPr lang="en-US" noProof="0"/>
              <a:t>MM</a:t>
            </a:r>
          </a:p>
        </p:txBody>
      </p:sp>
      <p:sp>
        <p:nvSpPr>
          <p:cNvPr id="24" name="Text Placeholder 10">
            <a:extLst>
              <a:ext uri="{FF2B5EF4-FFF2-40B4-BE49-F238E27FC236}">
                <a16:creationId xmlns:a16="http://schemas.microsoft.com/office/drawing/2014/main" id="{93FC04C9-D1DE-47BA-8D50-6D762B72B8FC}"/>
              </a:ext>
            </a:extLst>
          </p:cNvPr>
          <p:cNvSpPr>
            <a:spLocks noGrp="1"/>
          </p:cNvSpPr>
          <p:nvPr>
            <p:ph type="body" sz="quarter" idx="48" hasCustomPrompt="1"/>
          </p:nvPr>
        </p:nvSpPr>
        <p:spPr>
          <a:xfrm>
            <a:off x="6568012" y="3724159"/>
            <a:ext cx="377825" cy="201776"/>
          </a:xfrm>
        </p:spPr>
        <p:txBody>
          <a:bodyPr/>
          <a:lstStyle>
            <a:lvl1pPr marL="0" indent="0" algn="ctr">
              <a:buNone/>
              <a:defRPr sz="1200">
                <a:solidFill>
                  <a:schemeClr val="tx1">
                    <a:lumMod val="75000"/>
                    <a:lumOff val="25000"/>
                  </a:schemeClr>
                </a:solidFill>
              </a:defRPr>
            </a:lvl1pPr>
          </a:lstStyle>
          <a:p>
            <a:pPr lvl="0"/>
            <a:r>
              <a:rPr lang="en-US" noProof="0"/>
              <a:t>MM</a:t>
            </a:r>
          </a:p>
        </p:txBody>
      </p:sp>
      <p:sp>
        <p:nvSpPr>
          <p:cNvPr id="25" name="Text Placeholder 10">
            <a:extLst>
              <a:ext uri="{FF2B5EF4-FFF2-40B4-BE49-F238E27FC236}">
                <a16:creationId xmlns:a16="http://schemas.microsoft.com/office/drawing/2014/main" id="{B8FB174F-BC80-4817-90C7-42F90C7978E5}"/>
              </a:ext>
            </a:extLst>
          </p:cNvPr>
          <p:cNvSpPr>
            <a:spLocks noGrp="1"/>
          </p:cNvSpPr>
          <p:nvPr>
            <p:ph type="body" sz="quarter" idx="49" hasCustomPrompt="1"/>
          </p:nvPr>
        </p:nvSpPr>
        <p:spPr>
          <a:xfrm>
            <a:off x="7040029" y="3724159"/>
            <a:ext cx="377825" cy="201776"/>
          </a:xfrm>
        </p:spPr>
        <p:txBody>
          <a:bodyPr/>
          <a:lstStyle>
            <a:lvl1pPr marL="0" indent="0" algn="ctr">
              <a:buNone/>
              <a:defRPr sz="1200">
                <a:solidFill>
                  <a:schemeClr val="tx1">
                    <a:lumMod val="75000"/>
                    <a:lumOff val="25000"/>
                  </a:schemeClr>
                </a:solidFill>
              </a:defRPr>
            </a:lvl1pPr>
          </a:lstStyle>
          <a:p>
            <a:pPr lvl="0"/>
            <a:r>
              <a:rPr lang="en-US" noProof="0"/>
              <a:t>MM</a:t>
            </a:r>
          </a:p>
        </p:txBody>
      </p:sp>
      <p:sp>
        <p:nvSpPr>
          <p:cNvPr id="26" name="Text Placeholder 10">
            <a:extLst>
              <a:ext uri="{FF2B5EF4-FFF2-40B4-BE49-F238E27FC236}">
                <a16:creationId xmlns:a16="http://schemas.microsoft.com/office/drawing/2014/main" id="{E896FB65-5B08-4993-8523-822688BB2A9B}"/>
              </a:ext>
            </a:extLst>
          </p:cNvPr>
          <p:cNvSpPr>
            <a:spLocks noGrp="1"/>
          </p:cNvSpPr>
          <p:nvPr>
            <p:ph type="body" sz="quarter" idx="50" hasCustomPrompt="1"/>
          </p:nvPr>
        </p:nvSpPr>
        <p:spPr>
          <a:xfrm>
            <a:off x="7512046" y="3724159"/>
            <a:ext cx="377825" cy="201776"/>
          </a:xfrm>
        </p:spPr>
        <p:txBody>
          <a:bodyPr/>
          <a:lstStyle>
            <a:lvl1pPr marL="0" indent="0" algn="ctr">
              <a:buNone/>
              <a:defRPr sz="1200">
                <a:solidFill>
                  <a:schemeClr val="tx1">
                    <a:lumMod val="75000"/>
                    <a:lumOff val="25000"/>
                  </a:schemeClr>
                </a:solidFill>
              </a:defRPr>
            </a:lvl1pPr>
          </a:lstStyle>
          <a:p>
            <a:pPr lvl="0"/>
            <a:r>
              <a:rPr lang="en-US" noProof="0"/>
              <a:t>MM</a:t>
            </a:r>
          </a:p>
        </p:txBody>
      </p:sp>
      <p:sp>
        <p:nvSpPr>
          <p:cNvPr id="27" name="Text Placeholder 10">
            <a:extLst>
              <a:ext uri="{FF2B5EF4-FFF2-40B4-BE49-F238E27FC236}">
                <a16:creationId xmlns:a16="http://schemas.microsoft.com/office/drawing/2014/main" id="{DBAF247D-367F-4524-9E85-4B66631D5309}"/>
              </a:ext>
            </a:extLst>
          </p:cNvPr>
          <p:cNvSpPr>
            <a:spLocks noGrp="1"/>
          </p:cNvSpPr>
          <p:nvPr>
            <p:ph type="body" sz="quarter" idx="51" hasCustomPrompt="1"/>
          </p:nvPr>
        </p:nvSpPr>
        <p:spPr>
          <a:xfrm>
            <a:off x="7984063" y="3724159"/>
            <a:ext cx="377825" cy="201776"/>
          </a:xfrm>
        </p:spPr>
        <p:txBody>
          <a:bodyPr/>
          <a:lstStyle>
            <a:lvl1pPr marL="0" indent="0" algn="ctr">
              <a:buNone/>
              <a:defRPr sz="1200">
                <a:solidFill>
                  <a:schemeClr val="tx1">
                    <a:lumMod val="75000"/>
                    <a:lumOff val="25000"/>
                  </a:schemeClr>
                </a:solidFill>
              </a:defRPr>
            </a:lvl1pPr>
          </a:lstStyle>
          <a:p>
            <a:pPr lvl="0"/>
            <a:r>
              <a:rPr lang="en-US" noProof="0"/>
              <a:t>MM</a:t>
            </a:r>
          </a:p>
        </p:txBody>
      </p:sp>
      <p:sp>
        <p:nvSpPr>
          <p:cNvPr id="28" name="Text Placeholder 10">
            <a:extLst>
              <a:ext uri="{FF2B5EF4-FFF2-40B4-BE49-F238E27FC236}">
                <a16:creationId xmlns:a16="http://schemas.microsoft.com/office/drawing/2014/main" id="{4F9BFDEC-4D89-4C8E-A3D9-A6DF0297F780}"/>
              </a:ext>
            </a:extLst>
          </p:cNvPr>
          <p:cNvSpPr>
            <a:spLocks noGrp="1"/>
          </p:cNvSpPr>
          <p:nvPr>
            <p:ph type="body" sz="quarter" idx="52" hasCustomPrompt="1"/>
          </p:nvPr>
        </p:nvSpPr>
        <p:spPr>
          <a:xfrm>
            <a:off x="8456080" y="3724159"/>
            <a:ext cx="377825" cy="201776"/>
          </a:xfrm>
        </p:spPr>
        <p:txBody>
          <a:bodyPr/>
          <a:lstStyle>
            <a:lvl1pPr marL="0" indent="0" algn="ctr">
              <a:buNone/>
              <a:defRPr sz="1200">
                <a:solidFill>
                  <a:schemeClr val="tx1">
                    <a:lumMod val="75000"/>
                    <a:lumOff val="25000"/>
                  </a:schemeClr>
                </a:solidFill>
              </a:defRPr>
            </a:lvl1pPr>
          </a:lstStyle>
          <a:p>
            <a:pPr lvl="0"/>
            <a:r>
              <a:rPr lang="en-US" noProof="0"/>
              <a:t>MM</a:t>
            </a:r>
          </a:p>
        </p:txBody>
      </p:sp>
      <p:sp>
        <p:nvSpPr>
          <p:cNvPr id="29" name="Text Placeholder 10">
            <a:extLst>
              <a:ext uri="{FF2B5EF4-FFF2-40B4-BE49-F238E27FC236}">
                <a16:creationId xmlns:a16="http://schemas.microsoft.com/office/drawing/2014/main" id="{9C08EC58-18EC-4890-94D6-2422A6BBA8D5}"/>
              </a:ext>
            </a:extLst>
          </p:cNvPr>
          <p:cNvSpPr>
            <a:spLocks noGrp="1"/>
          </p:cNvSpPr>
          <p:nvPr>
            <p:ph type="body" sz="quarter" idx="53" hasCustomPrompt="1"/>
          </p:nvPr>
        </p:nvSpPr>
        <p:spPr>
          <a:xfrm>
            <a:off x="8928097" y="3724159"/>
            <a:ext cx="377825" cy="201776"/>
          </a:xfrm>
        </p:spPr>
        <p:txBody>
          <a:bodyPr/>
          <a:lstStyle>
            <a:lvl1pPr marL="0" indent="0" algn="ctr">
              <a:buNone/>
              <a:defRPr sz="1200">
                <a:solidFill>
                  <a:schemeClr val="tx1">
                    <a:lumMod val="75000"/>
                    <a:lumOff val="25000"/>
                  </a:schemeClr>
                </a:solidFill>
              </a:defRPr>
            </a:lvl1pPr>
          </a:lstStyle>
          <a:p>
            <a:pPr lvl="0"/>
            <a:r>
              <a:rPr lang="en-US" noProof="0"/>
              <a:t>MM</a:t>
            </a:r>
          </a:p>
        </p:txBody>
      </p:sp>
      <p:sp>
        <p:nvSpPr>
          <p:cNvPr id="30" name="Text Placeholder 10">
            <a:extLst>
              <a:ext uri="{FF2B5EF4-FFF2-40B4-BE49-F238E27FC236}">
                <a16:creationId xmlns:a16="http://schemas.microsoft.com/office/drawing/2014/main" id="{D360A36A-7282-4045-B0DF-503E6A97BA47}"/>
              </a:ext>
            </a:extLst>
          </p:cNvPr>
          <p:cNvSpPr>
            <a:spLocks noGrp="1"/>
          </p:cNvSpPr>
          <p:nvPr>
            <p:ph type="body" sz="quarter" idx="54" hasCustomPrompt="1"/>
          </p:nvPr>
        </p:nvSpPr>
        <p:spPr>
          <a:xfrm>
            <a:off x="10344148" y="3724159"/>
            <a:ext cx="377825" cy="201776"/>
          </a:xfrm>
        </p:spPr>
        <p:txBody>
          <a:bodyPr/>
          <a:lstStyle>
            <a:lvl1pPr marL="0" indent="0" algn="ctr">
              <a:buNone/>
              <a:defRPr sz="1200">
                <a:solidFill>
                  <a:schemeClr val="tx1">
                    <a:lumMod val="75000"/>
                    <a:lumOff val="25000"/>
                  </a:schemeClr>
                </a:solidFill>
              </a:defRPr>
            </a:lvl1pPr>
          </a:lstStyle>
          <a:p>
            <a:pPr lvl="0"/>
            <a:r>
              <a:rPr lang="en-US" noProof="0"/>
              <a:t>MM</a:t>
            </a:r>
          </a:p>
        </p:txBody>
      </p:sp>
      <p:sp>
        <p:nvSpPr>
          <p:cNvPr id="31" name="Text Placeholder 10">
            <a:extLst>
              <a:ext uri="{FF2B5EF4-FFF2-40B4-BE49-F238E27FC236}">
                <a16:creationId xmlns:a16="http://schemas.microsoft.com/office/drawing/2014/main" id="{5F5960EF-7F51-41A0-9E73-D2F727AB3F0D}"/>
              </a:ext>
            </a:extLst>
          </p:cNvPr>
          <p:cNvSpPr>
            <a:spLocks noGrp="1"/>
          </p:cNvSpPr>
          <p:nvPr>
            <p:ph type="body" sz="quarter" idx="55" hasCustomPrompt="1"/>
          </p:nvPr>
        </p:nvSpPr>
        <p:spPr>
          <a:xfrm>
            <a:off x="9400114" y="3724159"/>
            <a:ext cx="377825" cy="201776"/>
          </a:xfrm>
        </p:spPr>
        <p:txBody>
          <a:bodyPr/>
          <a:lstStyle>
            <a:lvl1pPr marL="0" indent="0" algn="ctr">
              <a:buNone/>
              <a:defRPr sz="1200">
                <a:solidFill>
                  <a:schemeClr val="tx1">
                    <a:lumMod val="75000"/>
                    <a:lumOff val="25000"/>
                  </a:schemeClr>
                </a:solidFill>
              </a:defRPr>
            </a:lvl1pPr>
          </a:lstStyle>
          <a:p>
            <a:pPr lvl="0"/>
            <a:r>
              <a:rPr lang="en-US" noProof="0"/>
              <a:t>MM</a:t>
            </a:r>
          </a:p>
        </p:txBody>
      </p:sp>
      <p:sp>
        <p:nvSpPr>
          <p:cNvPr id="32" name="Text Placeholder 10">
            <a:extLst>
              <a:ext uri="{FF2B5EF4-FFF2-40B4-BE49-F238E27FC236}">
                <a16:creationId xmlns:a16="http://schemas.microsoft.com/office/drawing/2014/main" id="{9F81D711-9D82-42A4-8AB2-12D1F4490AAD}"/>
              </a:ext>
            </a:extLst>
          </p:cNvPr>
          <p:cNvSpPr>
            <a:spLocks noGrp="1"/>
          </p:cNvSpPr>
          <p:nvPr>
            <p:ph type="body" sz="quarter" idx="56" hasCustomPrompt="1"/>
          </p:nvPr>
        </p:nvSpPr>
        <p:spPr>
          <a:xfrm>
            <a:off x="9872131" y="3724159"/>
            <a:ext cx="377825" cy="201776"/>
          </a:xfrm>
        </p:spPr>
        <p:txBody>
          <a:bodyPr/>
          <a:lstStyle>
            <a:lvl1pPr marL="0" indent="0" algn="ctr">
              <a:buNone/>
              <a:defRPr sz="1200">
                <a:solidFill>
                  <a:schemeClr val="tx1">
                    <a:lumMod val="75000"/>
                    <a:lumOff val="25000"/>
                  </a:schemeClr>
                </a:solidFill>
              </a:defRPr>
            </a:lvl1pPr>
          </a:lstStyle>
          <a:p>
            <a:pPr lvl="0"/>
            <a:r>
              <a:rPr lang="en-US" noProof="0"/>
              <a:t>MM</a:t>
            </a:r>
          </a:p>
        </p:txBody>
      </p:sp>
      <p:sp>
        <p:nvSpPr>
          <p:cNvPr id="33" name="Text Placeholder 10">
            <a:extLst>
              <a:ext uri="{FF2B5EF4-FFF2-40B4-BE49-F238E27FC236}">
                <a16:creationId xmlns:a16="http://schemas.microsoft.com/office/drawing/2014/main" id="{0A2E5DCC-5FCD-4396-9980-17ECD06BB370}"/>
              </a:ext>
            </a:extLst>
          </p:cNvPr>
          <p:cNvSpPr>
            <a:spLocks noGrp="1"/>
          </p:cNvSpPr>
          <p:nvPr>
            <p:ph type="body" sz="quarter" idx="57" hasCustomPrompt="1"/>
          </p:nvPr>
        </p:nvSpPr>
        <p:spPr>
          <a:xfrm>
            <a:off x="10816165" y="3724159"/>
            <a:ext cx="377825" cy="201776"/>
          </a:xfrm>
        </p:spPr>
        <p:txBody>
          <a:bodyPr/>
          <a:lstStyle>
            <a:lvl1pPr marL="0" indent="0" algn="ctr">
              <a:buNone/>
              <a:defRPr sz="1200">
                <a:solidFill>
                  <a:schemeClr val="tx1">
                    <a:lumMod val="75000"/>
                    <a:lumOff val="25000"/>
                  </a:schemeClr>
                </a:solidFill>
              </a:defRPr>
            </a:lvl1pPr>
          </a:lstStyle>
          <a:p>
            <a:pPr lvl="0"/>
            <a:r>
              <a:rPr lang="en-US" noProof="0"/>
              <a:t>MM</a:t>
            </a:r>
          </a:p>
        </p:txBody>
      </p:sp>
      <p:sp>
        <p:nvSpPr>
          <p:cNvPr id="34" name="Text Placeholder 10">
            <a:extLst>
              <a:ext uri="{FF2B5EF4-FFF2-40B4-BE49-F238E27FC236}">
                <a16:creationId xmlns:a16="http://schemas.microsoft.com/office/drawing/2014/main" id="{A3860367-6AF8-4009-AE8B-33DEE49D1773}"/>
              </a:ext>
            </a:extLst>
          </p:cNvPr>
          <p:cNvSpPr>
            <a:spLocks noGrp="1"/>
          </p:cNvSpPr>
          <p:nvPr>
            <p:ph type="body" sz="quarter" idx="58" hasCustomPrompt="1"/>
          </p:nvPr>
        </p:nvSpPr>
        <p:spPr>
          <a:xfrm>
            <a:off x="11288182" y="3724159"/>
            <a:ext cx="377825" cy="201776"/>
          </a:xfrm>
        </p:spPr>
        <p:txBody>
          <a:bodyPr/>
          <a:lstStyle>
            <a:lvl1pPr marL="0" indent="0" algn="ctr">
              <a:buNone/>
              <a:defRPr sz="1200">
                <a:solidFill>
                  <a:schemeClr val="tx1">
                    <a:lumMod val="75000"/>
                    <a:lumOff val="25000"/>
                  </a:schemeClr>
                </a:solidFill>
              </a:defRPr>
            </a:lvl1pPr>
          </a:lstStyle>
          <a:p>
            <a:pPr lvl="0"/>
            <a:r>
              <a:rPr lang="en-US" noProof="0"/>
              <a:t>MM</a:t>
            </a:r>
          </a:p>
        </p:txBody>
      </p:sp>
      <p:sp>
        <p:nvSpPr>
          <p:cNvPr id="35" name="Text Placeholder 3">
            <a:extLst>
              <a:ext uri="{FF2B5EF4-FFF2-40B4-BE49-F238E27FC236}">
                <a16:creationId xmlns:a16="http://schemas.microsoft.com/office/drawing/2014/main" id="{EC5BA522-ACA2-41E7-8167-4CAD19A343D4}"/>
              </a:ext>
            </a:extLst>
          </p:cNvPr>
          <p:cNvSpPr>
            <a:spLocks noGrp="1"/>
          </p:cNvSpPr>
          <p:nvPr>
            <p:ph type="body" sz="quarter" idx="59" hasCustomPrompt="1"/>
          </p:nvPr>
        </p:nvSpPr>
        <p:spPr>
          <a:xfrm>
            <a:off x="5360988" y="2190750"/>
            <a:ext cx="1793875" cy="561975"/>
          </a:xfrm>
          <a:solidFill>
            <a:schemeClr val="bg1">
              <a:lumMod val="95000"/>
            </a:schemeClr>
          </a:solidFill>
          <a:ln>
            <a:noFill/>
          </a:ln>
        </p:spPr>
        <p:txBody>
          <a:bodyPr tIns="36000" anchor="t"/>
          <a:lstStyle>
            <a:lvl1pPr marL="0" indent="0" algn="ctr">
              <a:buNone/>
              <a:defRPr sz="1600">
                <a:solidFill>
                  <a:schemeClr val="tx1">
                    <a:lumMod val="75000"/>
                    <a:lumOff val="25000"/>
                  </a:schemeClr>
                </a:solidFill>
                <a:latin typeface="+mj-lt"/>
              </a:defRPr>
            </a:lvl1pPr>
          </a:lstStyle>
          <a:p>
            <a:pPr lvl="0"/>
            <a:r>
              <a:rPr lang="en-US" noProof="0"/>
              <a:t>Item Title</a:t>
            </a:r>
          </a:p>
        </p:txBody>
      </p:sp>
      <p:sp>
        <p:nvSpPr>
          <p:cNvPr id="36" name="Text Placeholder 36">
            <a:extLst>
              <a:ext uri="{FF2B5EF4-FFF2-40B4-BE49-F238E27FC236}">
                <a16:creationId xmlns:a16="http://schemas.microsoft.com/office/drawing/2014/main" id="{3FE4D07D-18EE-4015-BE1A-670EF5502FD5}"/>
              </a:ext>
            </a:extLst>
          </p:cNvPr>
          <p:cNvSpPr>
            <a:spLocks noGrp="1"/>
          </p:cNvSpPr>
          <p:nvPr>
            <p:ph type="body" sz="quarter" idx="60" hasCustomPrompt="1"/>
          </p:nvPr>
        </p:nvSpPr>
        <p:spPr>
          <a:xfrm>
            <a:off x="5412717" y="2505005"/>
            <a:ext cx="1690417" cy="224670"/>
          </a:xfrm>
        </p:spPr>
        <p:txBody>
          <a:bodyPr/>
          <a:lstStyle>
            <a:lvl1pPr marL="0" indent="0" algn="ctr">
              <a:buNone/>
              <a:defRPr sz="1200">
                <a:solidFill>
                  <a:schemeClr val="tx1">
                    <a:lumMod val="75000"/>
                    <a:lumOff val="25000"/>
                  </a:schemeClr>
                </a:solidFill>
              </a:defRPr>
            </a:lvl1pPr>
          </a:lstStyle>
          <a:p>
            <a:pPr lvl="0"/>
            <a:r>
              <a:rPr lang="en-US" noProof="0"/>
              <a:t>Month, Year</a:t>
            </a:r>
          </a:p>
        </p:txBody>
      </p:sp>
      <p:sp>
        <p:nvSpPr>
          <p:cNvPr id="37" name="Arrow: Right 36">
            <a:extLst>
              <a:ext uri="{FF2B5EF4-FFF2-40B4-BE49-F238E27FC236}">
                <a16:creationId xmlns:a16="http://schemas.microsoft.com/office/drawing/2014/main" id="{A21A7A3E-FAE9-412E-9085-C5396DD58558}"/>
              </a:ext>
            </a:extLst>
          </p:cNvPr>
          <p:cNvSpPr/>
          <p:nvPr userDrawn="1"/>
        </p:nvSpPr>
        <p:spPr>
          <a:xfrm>
            <a:off x="388279" y="4008086"/>
            <a:ext cx="11415443" cy="97190"/>
          </a:xfrm>
          <a:prstGeom prst="rightArrow">
            <a:avLst>
              <a:gd name="adj1" fmla="val 100000"/>
              <a:gd name="adj2" fmla="val 85935"/>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lumMod val="75000"/>
                  <a:lumOff val="25000"/>
                </a:schemeClr>
              </a:solidFill>
            </a:endParaRPr>
          </a:p>
        </p:txBody>
      </p:sp>
    </p:spTree>
    <p:extLst>
      <p:ext uri="{BB962C8B-B14F-4D97-AF65-F5344CB8AC3E}">
        <p14:creationId xmlns:p14="http://schemas.microsoft.com/office/powerpoint/2010/main" val="37010828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0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noProof="0" smtClean="0"/>
              <a:t>Click to edit Master title style</a:t>
            </a:r>
            <a:endParaRPr lang="en-US" noProof="0"/>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5" name="Text Placeholder 5">
            <a:extLst>
              <a:ext uri="{FF2B5EF4-FFF2-40B4-BE49-F238E27FC236}">
                <a16:creationId xmlns:a16="http://schemas.microsoft.com/office/drawing/2014/main" id="{9C2BB107-6CD7-47EE-9C59-5345A7F63B02}"/>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8" name="Picture Placeholder 4">
            <a:extLst>
              <a:ext uri="{FF2B5EF4-FFF2-40B4-BE49-F238E27FC236}">
                <a16:creationId xmlns:a16="http://schemas.microsoft.com/office/drawing/2014/main" id="{85FDB45C-8129-42FD-85BB-977F66FEA7E3}"/>
              </a:ext>
            </a:extLst>
          </p:cNvPr>
          <p:cNvSpPr>
            <a:spLocks noGrp="1"/>
          </p:cNvSpPr>
          <p:nvPr>
            <p:ph type="pic" sz="quarter" idx="12" hasCustomPrompt="1"/>
          </p:nvPr>
        </p:nvSpPr>
        <p:spPr>
          <a:xfrm>
            <a:off x="512915" y="2319681"/>
            <a:ext cx="1352367" cy="1352367"/>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Insert or Drag and Drop Image Here</a:t>
            </a:r>
          </a:p>
        </p:txBody>
      </p:sp>
      <p:sp>
        <p:nvSpPr>
          <p:cNvPr id="9" name="Text Placeholder 8">
            <a:extLst>
              <a:ext uri="{FF2B5EF4-FFF2-40B4-BE49-F238E27FC236}">
                <a16:creationId xmlns:a16="http://schemas.microsoft.com/office/drawing/2014/main" id="{65BC675B-B0CF-41E3-9A61-5C9C8185863E}"/>
              </a:ext>
            </a:extLst>
          </p:cNvPr>
          <p:cNvSpPr>
            <a:spLocks noGrp="1"/>
          </p:cNvSpPr>
          <p:nvPr>
            <p:ph type="body" sz="quarter" idx="13" hasCustomPrompt="1"/>
          </p:nvPr>
        </p:nvSpPr>
        <p:spPr>
          <a:xfrm>
            <a:off x="2055970" y="2319681"/>
            <a:ext cx="1703313" cy="701538"/>
          </a:xfrm>
        </p:spPr>
        <p:txBody>
          <a:bodyPr anchor="t"/>
          <a:lstStyle>
            <a:lvl1pPr marL="0" indent="0" algn="l">
              <a:buFont typeface="Arial" panose="020B0604020202020204" pitchFamily="34" charset="0"/>
              <a:buNone/>
              <a:defRPr sz="2400">
                <a:latin typeface="+mj-lt"/>
              </a:defRPr>
            </a:lvl1pPr>
          </a:lstStyle>
          <a:p>
            <a:pPr lvl="0"/>
            <a:r>
              <a:rPr lang="en-US" noProof="0"/>
              <a:t>Name</a:t>
            </a:r>
          </a:p>
        </p:txBody>
      </p:sp>
      <p:sp>
        <p:nvSpPr>
          <p:cNvPr id="10" name="Text Placeholder 10">
            <a:extLst>
              <a:ext uri="{FF2B5EF4-FFF2-40B4-BE49-F238E27FC236}">
                <a16:creationId xmlns:a16="http://schemas.microsoft.com/office/drawing/2014/main" id="{B199D9B2-D8DF-4F6F-9076-9976C85EA493}"/>
              </a:ext>
            </a:extLst>
          </p:cNvPr>
          <p:cNvSpPr>
            <a:spLocks noGrp="1"/>
          </p:cNvSpPr>
          <p:nvPr>
            <p:ph type="body" sz="quarter" idx="14" hasCustomPrompt="1"/>
          </p:nvPr>
        </p:nvSpPr>
        <p:spPr>
          <a:xfrm>
            <a:off x="512915" y="3800064"/>
            <a:ext cx="3246368" cy="1800000"/>
          </a:xfrm>
        </p:spPr>
        <p:txBody>
          <a:bodyPr/>
          <a:lstStyle>
            <a:lvl1pPr marL="0" indent="0" algn="l">
              <a:buNone/>
              <a:defRPr sz="1400">
                <a:solidFill>
                  <a:schemeClr val="tx1">
                    <a:lumMod val="50000"/>
                    <a:lumOff val="50000"/>
                  </a:schemeClr>
                </a:solidFill>
              </a:defRPr>
            </a:lvl1pPr>
          </a:lstStyle>
          <a:p>
            <a:pPr lvl="0"/>
            <a:r>
              <a:rPr lang="en-US" noProof="0"/>
              <a:t>Short Bio</a:t>
            </a:r>
          </a:p>
        </p:txBody>
      </p:sp>
      <p:sp>
        <p:nvSpPr>
          <p:cNvPr id="11" name="Text Placeholder 8">
            <a:extLst>
              <a:ext uri="{FF2B5EF4-FFF2-40B4-BE49-F238E27FC236}">
                <a16:creationId xmlns:a16="http://schemas.microsoft.com/office/drawing/2014/main" id="{F83D3F97-C129-418E-B4E5-27919687902F}"/>
              </a:ext>
            </a:extLst>
          </p:cNvPr>
          <p:cNvSpPr>
            <a:spLocks noGrp="1"/>
          </p:cNvSpPr>
          <p:nvPr>
            <p:ph type="body" sz="quarter" idx="33" hasCustomPrompt="1"/>
          </p:nvPr>
        </p:nvSpPr>
        <p:spPr>
          <a:xfrm>
            <a:off x="2055970" y="3055171"/>
            <a:ext cx="1703313" cy="245885"/>
          </a:xfrm>
        </p:spPr>
        <p:txBody>
          <a:bodyPr/>
          <a:lstStyle>
            <a:lvl1pPr marL="0" indent="0" algn="l">
              <a:buFont typeface="Arial" panose="020B0604020202020204" pitchFamily="34" charset="0"/>
              <a:buNone/>
              <a:defRPr sz="1400">
                <a:solidFill>
                  <a:schemeClr val="bg1">
                    <a:lumMod val="50000"/>
                  </a:schemeClr>
                </a:solidFill>
              </a:defRPr>
            </a:lvl1pPr>
          </a:lstStyle>
          <a:p>
            <a:pPr lvl="0"/>
            <a:r>
              <a:rPr lang="en-US" noProof="0"/>
              <a:t>Title</a:t>
            </a:r>
          </a:p>
        </p:txBody>
      </p:sp>
      <p:sp>
        <p:nvSpPr>
          <p:cNvPr id="12" name="Picture Placeholder 4">
            <a:extLst>
              <a:ext uri="{FF2B5EF4-FFF2-40B4-BE49-F238E27FC236}">
                <a16:creationId xmlns:a16="http://schemas.microsoft.com/office/drawing/2014/main" id="{559091DF-E0B7-4867-B43C-3B02311C64A1}"/>
              </a:ext>
            </a:extLst>
          </p:cNvPr>
          <p:cNvSpPr>
            <a:spLocks noGrp="1"/>
          </p:cNvSpPr>
          <p:nvPr>
            <p:ph type="pic" sz="quarter" idx="34" hasCustomPrompt="1"/>
          </p:nvPr>
        </p:nvSpPr>
        <p:spPr>
          <a:xfrm>
            <a:off x="4523213" y="2319681"/>
            <a:ext cx="1352367" cy="1352367"/>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Insert or Drag and Drop Image Here</a:t>
            </a:r>
          </a:p>
        </p:txBody>
      </p:sp>
      <p:sp>
        <p:nvSpPr>
          <p:cNvPr id="13" name="Text Placeholder 8">
            <a:extLst>
              <a:ext uri="{FF2B5EF4-FFF2-40B4-BE49-F238E27FC236}">
                <a16:creationId xmlns:a16="http://schemas.microsoft.com/office/drawing/2014/main" id="{B89D4389-4870-4BAE-B233-955685FCBC65}"/>
              </a:ext>
            </a:extLst>
          </p:cNvPr>
          <p:cNvSpPr>
            <a:spLocks noGrp="1"/>
          </p:cNvSpPr>
          <p:nvPr>
            <p:ph type="body" sz="quarter" idx="35" hasCustomPrompt="1"/>
          </p:nvPr>
        </p:nvSpPr>
        <p:spPr>
          <a:xfrm>
            <a:off x="6061985" y="2319681"/>
            <a:ext cx="1703313" cy="701538"/>
          </a:xfrm>
        </p:spPr>
        <p:txBody>
          <a:bodyPr anchor="t"/>
          <a:lstStyle>
            <a:lvl1pPr marL="0" indent="0" algn="l">
              <a:buFont typeface="Arial" panose="020B0604020202020204" pitchFamily="34" charset="0"/>
              <a:buNone/>
              <a:defRPr sz="2400">
                <a:latin typeface="+mj-lt"/>
              </a:defRPr>
            </a:lvl1pPr>
          </a:lstStyle>
          <a:p>
            <a:pPr lvl="0"/>
            <a:r>
              <a:rPr lang="en-US" noProof="0"/>
              <a:t>Name</a:t>
            </a:r>
          </a:p>
        </p:txBody>
      </p:sp>
      <p:sp>
        <p:nvSpPr>
          <p:cNvPr id="14" name="Text Placeholder 10">
            <a:extLst>
              <a:ext uri="{FF2B5EF4-FFF2-40B4-BE49-F238E27FC236}">
                <a16:creationId xmlns:a16="http://schemas.microsoft.com/office/drawing/2014/main" id="{27F961F7-987F-4B95-AC48-08F4331BE905}"/>
              </a:ext>
            </a:extLst>
          </p:cNvPr>
          <p:cNvSpPr>
            <a:spLocks noGrp="1"/>
          </p:cNvSpPr>
          <p:nvPr>
            <p:ph type="body" sz="quarter" idx="36" hasCustomPrompt="1"/>
          </p:nvPr>
        </p:nvSpPr>
        <p:spPr>
          <a:xfrm>
            <a:off x="4518930" y="3800064"/>
            <a:ext cx="3246368" cy="1800000"/>
          </a:xfrm>
        </p:spPr>
        <p:txBody>
          <a:bodyPr/>
          <a:lstStyle>
            <a:lvl1pPr marL="0" indent="0" algn="l">
              <a:buNone/>
              <a:defRPr sz="1400">
                <a:solidFill>
                  <a:schemeClr val="tx1">
                    <a:lumMod val="50000"/>
                    <a:lumOff val="50000"/>
                  </a:schemeClr>
                </a:solidFill>
              </a:defRPr>
            </a:lvl1pPr>
          </a:lstStyle>
          <a:p>
            <a:pPr lvl="0"/>
            <a:r>
              <a:rPr lang="en-US" noProof="0"/>
              <a:t>Short Bio</a:t>
            </a:r>
          </a:p>
        </p:txBody>
      </p:sp>
      <p:sp>
        <p:nvSpPr>
          <p:cNvPr id="15" name="Text Placeholder 8">
            <a:extLst>
              <a:ext uri="{FF2B5EF4-FFF2-40B4-BE49-F238E27FC236}">
                <a16:creationId xmlns:a16="http://schemas.microsoft.com/office/drawing/2014/main" id="{586A8311-6FEF-4231-B5DD-80FA52F5272F}"/>
              </a:ext>
            </a:extLst>
          </p:cNvPr>
          <p:cNvSpPr>
            <a:spLocks noGrp="1"/>
          </p:cNvSpPr>
          <p:nvPr>
            <p:ph type="body" sz="quarter" idx="37" hasCustomPrompt="1"/>
          </p:nvPr>
        </p:nvSpPr>
        <p:spPr>
          <a:xfrm>
            <a:off x="6061985" y="3055171"/>
            <a:ext cx="1703313" cy="245885"/>
          </a:xfrm>
        </p:spPr>
        <p:txBody>
          <a:bodyPr/>
          <a:lstStyle>
            <a:lvl1pPr marL="0" indent="0" algn="l">
              <a:buFont typeface="Arial" panose="020B0604020202020204" pitchFamily="34" charset="0"/>
              <a:buNone/>
              <a:defRPr sz="1400">
                <a:solidFill>
                  <a:schemeClr val="bg1">
                    <a:lumMod val="50000"/>
                  </a:schemeClr>
                </a:solidFill>
              </a:defRPr>
            </a:lvl1pPr>
          </a:lstStyle>
          <a:p>
            <a:pPr lvl="0"/>
            <a:r>
              <a:rPr lang="en-US" noProof="0"/>
              <a:t>Title</a:t>
            </a:r>
          </a:p>
        </p:txBody>
      </p:sp>
      <p:sp>
        <p:nvSpPr>
          <p:cNvPr id="16" name="Picture Placeholder 4">
            <a:extLst>
              <a:ext uri="{FF2B5EF4-FFF2-40B4-BE49-F238E27FC236}">
                <a16:creationId xmlns:a16="http://schemas.microsoft.com/office/drawing/2014/main" id="{A6A8345C-014C-4AD2-8529-29D0E8EECAB5}"/>
              </a:ext>
            </a:extLst>
          </p:cNvPr>
          <p:cNvSpPr>
            <a:spLocks noGrp="1"/>
          </p:cNvSpPr>
          <p:nvPr>
            <p:ph type="pic" sz="quarter" idx="38" hasCustomPrompt="1"/>
          </p:nvPr>
        </p:nvSpPr>
        <p:spPr>
          <a:xfrm>
            <a:off x="8533512" y="2319681"/>
            <a:ext cx="1352367" cy="1352367"/>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Insert or Drag and Drop Image Here</a:t>
            </a:r>
          </a:p>
        </p:txBody>
      </p:sp>
      <p:sp>
        <p:nvSpPr>
          <p:cNvPr id="17" name="Text Placeholder 8">
            <a:extLst>
              <a:ext uri="{FF2B5EF4-FFF2-40B4-BE49-F238E27FC236}">
                <a16:creationId xmlns:a16="http://schemas.microsoft.com/office/drawing/2014/main" id="{4C771BB0-7999-4A45-A6BB-56C98E978E83}"/>
              </a:ext>
            </a:extLst>
          </p:cNvPr>
          <p:cNvSpPr>
            <a:spLocks noGrp="1"/>
          </p:cNvSpPr>
          <p:nvPr>
            <p:ph type="body" sz="quarter" idx="39" hasCustomPrompt="1"/>
          </p:nvPr>
        </p:nvSpPr>
        <p:spPr>
          <a:xfrm>
            <a:off x="10068000" y="2319681"/>
            <a:ext cx="1703313" cy="701538"/>
          </a:xfrm>
        </p:spPr>
        <p:txBody>
          <a:bodyPr anchor="t"/>
          <a:lstStyle>
            <a:lvl1pPr marL="0" indent="0" algn="l">
              <a:buFont typeface="Arial" panose="020B0604020202020204" pitchFamily="34" charset="0"/>
              <a:buNone/>
              <a:defRPr sz="2400">
                <a:latin typeface="+mj-lt"/>
              </a:defRPr>
            </a:lvl1pPr>
          </a:lstStyle>
          <a:p>
            <a:pPr lvl="0"/>
            <a:r>
              <a:rPr lang="en-US" noProof="0"/>
              <a:t>Name</a:t>
            </a:r>
          </a:p>
        </p:txBody>
      </p:sp>
      <p:sp>
        <p:nvSpPr>
          <p:cNvPr id="18" name="Text Placeholder 10">
            <a:extLst>
              <a:ext uri="{FF2B5EF4-FFF2-40B4-BE49-F238E27FC236}">
                <a16:creationId xmlns:a16="http://schemas.microsoft.com/office/drawing/2014/main" id="{9FC27C2C-A218-4626-9D04-ECC36D852E8F}"/>
              </a:ext>
            </a:extLst>
          </p:cNvPr>
          <p:cNvSpPr>
            <a:spLocks noGrp="1"/>
          </p:cNvSpPr>
          <p:nvPr>
            <p:ph type="body" sz="quarter" idx="40" hasCustomPrompt="1"/>
          </p:nvPr>
        </p:nvSpPr>
        <p:spPr>
          <a:xfrm>
            <a:off x="8524945" y="3800064"/>
            <a:ext cx="3246368" cy="1800000"/>
          </a:xfrm>
        </p:spPr>
        <p:txBody>
          <a:bodyPr/>
          <a:lstStyle>
            <a:lvl1pPr marL="0" indent="0" algn="l">
              <a:buNone/>
              <a:defRPr sz="1400">
                <a:solidFill>
                  <a:schemeClr val="tx1">
                    <a:lumMod val="50000"/>
                    <a:lumOff val="50000"/>
                  </a:schemeClr>
                </a:solidFill>
              </a:defRPr>
            </a:lvl1pPr>
          </a:lstStyle>
          <a:p>
            <a:pPr lvl="0"/>
            <a:r>
              <a:rPr lang="en-US" noProof="0"/>
              <a:t>Short Bio</a:t>
            </a:r>
          </a:p>
        </p:txBody>
      </p:sp>
      <p:sp>
        <p:nvSpPr>
          <p:cNvPr id="19" name="Text Placeholder 8">
            <a:extLst>
              <a:ext uri="{FF2B5EF4-FFF2-40B4-BE49-F238E27FC236}">
                <a16:creationId xmlns:a16="http://schemas.microsoft.com/office/drawing/2014/main" id="{15F0F321-195A-45FE-9F4E-2DE6EFF480E8}"/>
              </a:ext>
            </a:extLst>
          </p:cNvPr>
          <p:cNvSpPr>
            <a:spLocks noGrp="1"/>
          </p:cNvSpPr>
          <p:nvPr>
            <p:ph type="body" sz="quarter" idx="41" hasCustomPrompt="1"/>
          </p:nvPr>
        </p:nvSpPr>
        <p:spPr>
          <a:xfrm>
            <a:off x="10068000" y="3055171"/>
            <a:ext cx="1703313" cy="245885"/>
          </a:xfrm>
        </p:spPr>
        <p:txBody>
          <a:bodyPr/>
          <a:lstStyle>
            <a:lvl1pPr marL="0" indent="0" algn="l">
              <a:buFont typeface="Arial" panose="020B0604020202020204" pitchFamily="34" charset="0"/>
              <a:buNone/>
              <a:defRPr sz="1400">
                <a:solidFill>
                  <a:schemeClr val="bg1">
                    <a:lumMod val="50000"/>
                  </a:schemeClr>
                </a:solidFill>
              </a:defRPr>
            </a:lvl1pPr>
          </a:lstStyle>
          <a:p>
            <a:pPr lvl="0"/>
            <a:r>
              <a:rPr lang="en-US" noProof="0"/>
              <a:t>Title</a:t>
            </a:r>
          </a:p>
        </p:txBody>
      </p:sp>
      <p:sp>
        <p:nvSpPr>
          <p:cNvPr id="20" name="Rectangle 6">
            <a:extLst>
              <a:ext uri="{FF2B5EF4-FFF2-40B4-BE49-F238E27FC236}">
                <a16:creationId xmlns:a16="http://schemas.microsoft.com/office/drawing/2014/main" id="{A31AFB6F-80F0-4E69-8E48-7431E389859C}"/>
              </a:ext>
              <a:ext uri="{C183D7F6-B498-43B3-948B-1728B52AA6E4}">
                <adec:decorative xmlns="" xmlns:adec="http://schemas.microsoft.com/office/drawing/2017/decorative" val="1"/>
              </a:ext>
            </a:extLst>
          </p:cNvPr>
          <p:cNvSpPr/>
          <p:nvPr userDrawn="1"/>
        </p:nvSpPr>
        <p:spPr>
          <a:xfrm>
            <a:off x="2055970" y="3514426"/>
            <a:ext cx="1703313"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Rectangle 6">
            <a:extLst>
              <a:ext uri="{FF2B5EF4-FFF2-40B4-BE49-F238E27FC236}">
                <a16:creationId xmlns:a16="http://schemas.microsoft.com/office/drawing/2014/main" id="{115CE1DD-8B35-4422-9BB1-DB18FB6B5955}"/>
              </a:ext>
              <a:ext uri="{C183D7F6-B498-43B3-948B-1728B52AA6E4}">
                <adec:decorative xmlns="" xmlns:adec="http://schemas.microsoft.com/office/drawing/2017/decorative" val="1"/>
              </a:ext>
            </a:extLst>
          </p:cNvPr>
          <p:cNvSpPr/>
          <p:nvPr userDrawn="1"/>
        </p:nvSpPr>
        <p:spPr>
          <a:xfrm>
            <a:off x="6061985" y="3514426"/>
            <a:ext cx="1703313"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Rectangle 6">
            <a:extLst>
              <a:ext uri="{FF2B5EF4-FFF2-40B4-BE49-F238E27FC236}">
                <a16:creationId xmlns:a16="http://schemas.microsoft.com/office/drawing/2014/main" id="{C174B088-E2BB-4A47-A4CE-403CAE0149F8}"/>
              </a:ext>
              <a:ext uri="{C183D7F6-B498-43B3-948B-1728B52AA6E4}">
                <adec:decorative xmlns="" xmlns:adec="http://schemas.microsoft.com/office/drawing/2017/decorative" val="1"/>
              </a:ext>
            </a:extLst>
          </p:cNvPr>
          <p:cNvSpPr/>
          <p:nvPr userDrawn="1"/>
        </p:nvSpPr>
        <p:spPr>
          <a:xfrm>
            <a:off x="10067999" y="3514426"/>
            <a:ext cx="1703313"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3386425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noProof="0" smtClean="0"/>
              <a:t>Click to edit Master title style</a:t>
            </a:r>
            <a:endParaRPr lang="en-US" noProof="0"/>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5" name="Text Placeholder 5">
            <a:extLst>
              <a:ext uri="{FF2B5EF4-FFF2-40B4-BE49-F238E27FC236}">
                <a16:creationId xmlns:a16="http://schemas.microsoft.com/office/drawing/2014/main" id="{9C2BB107-6CD7-47EE-9C59-5345A7F63B02}"/>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8" name="Text Placeholder 8">
            <a:extLst>
              <a:ext uri="{FF2B5EF4-FFF2-40B4-BE49-F238E27FC236}">
                <a16:creationId xmlns:a16="http://schemas.microsoft.com/office/drawing/2014/main" id="{6B292F32-22A3-4DBC-93C9-F66C5F87D4EE}"/>
              </a:ext>
            </a:extLst>
          </p:cNvPr>
          <p:cNvSpPr>
            <a:spLocks noGrp="1"/>
          </p:cNvSpPr>
          <p:nvPr>
            <p:ph type="body" sz="quarter" idx="17" hasCustomPrompt="1"/>
          </p:nvPr>
        </p:nvSpPr>
        <p:spPr>
          <a:xfrm>
            <a:off x="431800" y="4113808"/>
            <a:ext cx="1620000" cy="631554"/>
          </a:xfrm>
        </p:spPr>
        <p:txBody>
          <a:bodyPr/>
          <a:lstStyle>
            <a:lvl1pPr marL="0" indent="0" algn="l">
              <a:buFont typeface="Arial" panose="020B0604020202020204" pitchFamily="34" charset="0"/>
              <a:buNone/>
              <a:defRPr sz="2400">
                <a:latin typeface="+mj-lt"/>
              </a:defRPr>
            </a:lvl1pPr>
          </a:lstStyle>
          <a:p>
            <a:pPr lvl="0"/>
            <a:r>
              <a:rPr lang="en-US" noProof="0"/>
              <a:t>Full Name</a:t>
            </a:r>
          </a:p>
        </p:txBody>
      </p:sp>
      <p:sp>
        <p:nvSpPr>
          <p:cNvPr id="9" name="Text Placeholder 10">
            <a:extLst>
              <a:ext uri="{FF2B5EF4-FFF2-40B4-BE49-F238E27FC236}">
                <a16:creationId xmlns:a16="http://schemas.microsoft.com/office/drawing/2014/main" id="{2AE8CF21-3DA6-45E6-9CB4-F48688C3B744}"/>
              </a:ext>
            </a:extLst>
          </p:cNvPr>
          <p:cNvSpPr>
            <a:spLocks noGrp="1"/>
          </p:cNvSpPr>
          <p:nvPr>
            <p:ph type="body" sz="quarter" idx="18" hasCustomPrompt="1"/>
          </p:nvPr>
        </p:nvSpPr>
        <p:spPr>
          <a:xfrm>
            <a:off x="431800" y="4797591"/>
            <a:ext cx="1620000" cy="720000"/>
          </a:xfrm>
        </p:spPr>
        <p:txBody>
          <a:bodyPr/>
          <a:lstStyle>
            <a:lvl1pPr marL="0" indent="0" algn="l">
              <a:buNone/>
              <a:defRPr sz="1400">
                <a:solidFill>
                  <a:schemeClr val="tx1">
                    <a:lumMod val="50000"/>
                    <a:lumOff val="50000"/>
                  </a:schemeClr>
                </a:solidFill>
              </a:defRPr>
            </a:lvl1pPr>
          </a:lstStyle>
          <a:p>
            <a:pPr lvl="0"/>
            <a:r>
              <a:rPr lang="en-US" noProof="0"/>
              <a:t>Title</a:t>
            </a:r>
          </a:p>
        </p:txBody>
      </p:sp>
      <p:sp>
        <p:nvSpPr>
          <p:cNvPr id="10" name="Text Placeholder 8">
            <a:extLst>
              <a:ext uri="{FF2B5EF4-FFF2-40B4-BE49-F238E27FC236}">
                <a16:creationId xmlns:a16="http://schemas.microsoft.com/office/drawing/2014/main" id="{3FBB809B-C7A4-40BB-A5F6-0692C7B3E74A}"/>
              </a:ext>
            </a:extLst>
          </p:cNvPr>
          <p:cNvSpPr>
            <a:spLocks noGrp="1"/>
          </p:cNvSpPr>
          <p:nvPr>
            <p:ph type="body" sz="quarter" idx="33" hasCustomPrompt="1"/>
          </p:nvPr>
        </p:nvSpPr>
        <p:spPr>
          <a:xfrm>
            <a:off x="2375703" y="4113808"/>
            <a:ext cx="1620000" cy="631554"/>
          </a:xfrm>
        </p:spPr>
        <p:txBody>
          <a:bodyPr/>
          <a:lstStyle>
            <a:lvl1pPr marL="0" indent="0" algn="l">
              <a:buFont typeface="Arial" panose="020B0604020202020204" pitchFamily="34" charset="0"/>
              <a:buNone/>
              <a:defRPr sz="2400">
                <a:latin typeface="+mj-lt"/>
              </a:defRPr>
            </a:lvl1pPr>
          </a:lstStyle>
          <a:p>
            <a:pPr lvl="0"/>
            <a:r>
              <a:rPr lang="en-US" noProof="0"/>
              <a:t>Full Name</a:t>
            </a:r>
          </a:p>
        </p:txBody>
      </p:sp>
      <p:sp>
        <p:nvSpPr>
          <p:cNvPr id="11" name="Text Placeholder 10">
            <a:extLst>
              <a:ext uri="{FF2B5EF4-FFF2-40B4-BE49-F238E27FC236}">
                <a16:creationId xmlns:a16="http://schemas.microsoft.com/office/drawing/2014/main" id="{5822DE8D-141C-4FC8-8690-DC699987557A}"/>
              </a:ext>
            </a:extLst>
          </p:cNvPr>
          <p:cNvSpPr>
            <a:spLocks noGrp="1"/>
          </p:cNvSpPr>
          <p:nvPr>
            <p:ph type="body" sz="quarter" idx="34" hasCustomPrompt="1"/>
          </p:nvPr>
        </p:nvSpPr>
        <p:spPr>
          <a:xfrm>
            <a:off x="2375703" y="4797591"/>
            <a:ext cx="1620000" cy="720000"/>
          </a:xfrm>
        </p:spPr>
        <p:txBody>
          <a:bodyPr/>
          <a:lstStyle>
            <a:lvl1pPr marL="0" indent="0" algn="l">
              <a:buNone/>
              <a:defRPr sz="1400">
                <a:solidFill>
                  <a:schemeClr val="tx1">
                    <a:lumMod val="50000"/>
                    <a:lumOff val="50000"/>
                  </a:schemeClr>
                </a:solidFill>
              </a:defRPr>
            </a:lvl1pPr>
          </a:lstStyle>
          <a:p>
            <a:pPr lvl="0"/>
            <a:r>
              <a:rPr lang="en-US" noProof="0"/>
              <a:t>Title</a:t>
            </a:r>
          </a:p>
        </p:txBody>
      </p:sp>
      <p:sp>
        <p:nvSpPr>
          <p:cNvPr id="12" name="Text Placeholder 8">
            <a:extLst>
              <a:ext uri="{FF2B5EF4-FFF2-40B4-BE49-F238E27FC236}">
                <a16:creationId xmlns:a16="http://schemas.microsoft.com/office/drawing/2014/main" id="{8BFF2A50-B1BC-445F-AAF4-5EF044B5B219}"/>
              </a:ext>
            </a:extLst>
          </p:cNvPr>
          <p:cNvSpPr>
            <a:spLocks noGrp="1"/>
          </p:cNvSpPr>
          <p:nvPr>
            <p:ph type="body" sz="quarter" idx="35" hasCustomPrompt="1"/>
          </p:nvPr>
        </p:nvSpPr>
        <p:spPr>
          <a:xfrm>
            <a:off x="4319606" y="4113808"/>
            <a:ext cx="1620000" cy="631554"/>
          </a:xfrm>
        </p:spPr>
        <p:txBody>
          <a:bodyPr/>
          <a:lstStyle>
            <a:lvl1pPr marL="0" indent="0" algn="l">
              <a:buFont typeface="Arial" panose="020B0604020202020204" pitchFamily="34" charset="0"/>
              <a:buNone/>
              <a:defRPr sz="2400">
                <a:latin typeface="+mj-lt"/>
              </a:defRPr>
            </a:lvl1pPr>
          </a:lstStyle>
          <a:p>
            <a:pPr lvl="0"/>
            <a:r>
              <a:rPr lang="en-US" noProof="0"/>
              <a:t>Full Name</a:t>
            </a:r>
          </a:p>
        </p:txBody>
      </p:sp>
      <p:sp>
        <p:nvSpPr>
          <p:cNvPr id="13" name="Text Placeholder 10">
            <a:extLst>
              <a:ext uri="{FF2B5EF4-FFF2-40B4-BE49-F238E27FC236}">
                <a16:creationId xmlns:a16="http://schemas.microsoft.com/office/drawing/2014/main" id="{50ED32C1-427F-4852-93EF-04246DAB6E09}"/>
              </a:ext>
            </a:extLst>
          </p:cNvPr>
          <p:cNvSpPr>
            <a:spLocks noGrp="1"/>
          </p:cNvSpPr>
          <p:nvPr>
            <p:ph type="body" sz="quarter" idx="36" hasCustomPrompt="1"/>
          </p:nvPr>
        </p:nvSpPr>
        <p:spPr>
          <a:xfrm>
            <a:off x="4319606" y="4797591"/>
            <a:ext cx="1620000" cy="720000"/>
          </a:xfrm>
        </p:spPr>
        <p:txBody>
          <a:bodyPr/>
          <a:lstStyle>
            <a:lvl1pPr marL="0" indent="0" algn="l">
              <a:buNone/>
              <a:defRPr sz="1400">
                <a:solidFill>
                  <a:schemeClr val="tx1">
                    <a:lumMod val="50000"/>
                    <a:lumOff val="50000"/>
                  </a:schemeClr>
                </a:solidFill>
              </a:defRPr>
            </a:lvl1pPr>
          </a:lstStyle>
          <a:p>
            <a:pPr lvl="0"/>
            <a:r>
              <a:rPr lang="en-US" noProof="0"/>
              <a:t>Title</a:t>
            </a:r>
          </a:p>
        </p:txBody>
      </p:sp>
      <p:sp>
        <p:nvSpPr>
          <p:cNvPr id="14" name="Text Placeholder 8">
            <a:extLst>
              <a:ext uri="{FF2B5EF4-FFF2-40B4-BE49-F238E27FC236}">
                <a16:creationId xmlns:a16="http://schemas.microsoft.com/office/drawing/2014/main" id="{4B8DDBCF-B9FF-412C-BB0A-F20DF81F3CCB}"/>
              </a:ext>
            </a:extLst>
          </p:cNvPr>
          <p:cNvSpPr>
            <a:spLocks noGrp="1"/>
          </p:cNvSpPr>
          <p:nvPr>
            <p:ph type="body" sz="quarter" idx="37" hasCustomPrompt="1"/>
          </p:nvPr>
        </p:nvSpPr>
        <p:spPr>
          <a:xfrm>
            <a:off x="6263509" y="4113808"/>
            <a:ext cx="1620000" cy="631554"/>
          </a:xfrm>
        </p:spPr>
        <p:txBody>
          <a:bodyPr/>
          <a:lstStyle>
            <a:lvl1pPr marL="0" indent="0" algn="l">
              <a:buFont typeface="Arial" panose="020B0604020202020204" pitchFamily="34" charset="0"/>
              <a:buNone/>
              <a:defRPr sz="2400">
                <a:latin typeface="+mj-lt"/>
              </a:defRPr>
            </a:lvl1pPr>
          </a:lstStyle>
          <a:p>
            <a:pPr lvl="0"/>
            <a:r>
              <a:rPr lang="en-US" noProof="0"/>
              <a:t>Full Name</a:t>
            </a:r>
          </a:p>
        </p:txBody>
      </p:sp>
      <p:sp>
        <p:nvSpPr>
          <p:cNvPr id="15" name="Text Placeholder 10">
            <a:extLst>
              <a:ext uri="{FF2B5EF4-FFF2-40B4-BE49-F238E27FC236}">
                <a16:creationId xmlns:a16="http://schemas.microsoft.com/office/drawing/2014/main" id="{E5554625-705D-43C2-BB3F-07E4FB3A8857}"/>
              </a:ext>
            </a:extLst>
          </p:cNvPr>
          <p:cNvSpPr>
            <a:spLocks noGrp="1"/>
          </p:cNvSpPr>
          <p:nvPr>
            <p:ph type="body" sz="quarter" idx="38" hasCustomPrompt="1"/>
          </p:nvPr>
        </p:nvSpPr>
        <p:spPr>
          <a:xfrm>
            <a:off x="6263509" y="4797591"/>
            <a:ext cx="1620000" cy="720000"/>
          </a:xfrm>
        </p:spPr>
        <p:txBody>
          <a:bodyPr/>
          <a:lstStyle>
            <a:lvl1pPr marL="0" indent="0" algn="l">
              <a:buNone/>
              <a:defRPr sz="1400">
                <a:solidFill>
                  <a:schemeClr val="tx1">
                    <a:lumMod val="50000"/>
                    <a:lumOff val="50000"/>
                  </a:schemeClr>
                </a:solidFill>
              </a:defRPr>
            </a:lvl1pPr>
          </a:lstStyle>
          <a:p>
            <a:pPr lvl="0"/>
            <a:r>
              <a:rPr lang="en-US" noProof="0"/>
              <a:t>Title</a:t>
            </a:r>
          </a:p>
        </p:txBody>
      </p:sp>
      <p:sp>
        <p:nvSpPr>
          <p:cNvPr id="16" name="Text Placeholder 8">
            <a:extLst>
              <a:ext uri="{FF2B5EF4-FFF2-40B4-BE49-F238E27FC236}">
                <a16:creationId xmlns:a16="http://schemas.microsoft.com/office/drawing/2014/main" id="{695A6D51-51C5-4128-9C65-70256D07FEBB}"/>
              </a:ext>
            </a:extLst>
          </p:cNvPr>
          <p:cNvSpPr>
            <a:spLocks noGrp="1"/>
          </p:cNvSpPr>
          <p:nvPr>
            <p:ph type="body" sz="quarter" idx="39" hasCustomPrompt="1"/>
          </p:nvPr>
        </p:nvSpPr>
        <p:spPr>
          <a:xfrm>
            <a:off x="8207412" y="4113808"/>
            <a:ext cx="1620000" cy="631554"/>
          </a:xfrm>
        </p:spPr>
        <p:txBody>
          <a:bodyPr/>
          <a:lstStyle>
            <a:lvl1pPr marL="0" indent="0" algn="l">
              <a:buFont typeface="Arial" panose="020B0604020202020204" pitchFamily="34" charset="0"/>
              <a:buNone/>
              <a:defRPr sz="2400">
                <a:latin typeface="+mj-lt"/>
              </a:defRPr>
            </a:lvl1pPr>
          </a:lstStyle>
          <a:p>
            <a:pPr lvl="0"/>
            <a:r>
              <a:rPr lang="en-US" noProof="0"/>
              <a:t>Full Name</a:t>
            </a:r>
          </a:p>
        </p:txBody>
      </p:sp>
      <p:sp>
        <p:nvSpPr>
          <p:cNvPr id="17" name="Text Placeholder 10">
            <a:extLst>
              <a:ext uri="{FF2B5EF4-FFF2-40B4-BE49-F238E27FC236}">
                <a16:creationId xmlns:a16="http://schemas.microsoft.com/office/drawing/2014/main" id="{94020390-663C-426B-A32A-7DD435D35428}"/>
              </a:ext>
            </a:extLst>
          </p:cNvPr>
          <p:cNvSpPr>
            <a:spLocks noGrp="1"/>
          </p:cNvSpPr>
          <p:nvPr>
            <p:ph type="body" sz="quarter" idx="40" hasCustomPrompt="1"/>
          </p:nvPr>
        </p:nvSpPr>
        <p:spPr>
          <a:xfrm>
            <a:off x="8207412" y="4797591"/>
            <a:ext cx="1620000" cy="720000"/>
          </a:xfrm>
        </p:spPr>
        <p:txBody>
          <a:bodyPr/>
          <a:lstStyle>
            <a:lvl1pPr marL="0" indent="0" algn="l">
              <a:buNone/>
              <a:defRPr sz="1400">
                <a:solidFill>
                  <a:schemeClr val="tx1">
                    <a:lumMod val="50000"/>
                    <a:lumOff val="50000"/>
                  </a:schemeClr>
                </a:solidFill>
              </a:defRPr>
            </a:lvl1pPr>
          </a:lstStyle>
          <a:p>
            <a:pPr lvl="0"/>
            <a:r>
              <a:rPr lang="en-US" noProof="0"/>
              <a:t>Title</a:t>
            </a:r>
          </a:p>
        </p:txBody>
      </p:sp>
      <p:sp>
        <p:nvSpPr>
          <p:cNvPr id="18" name="Picture Placeholder 15">
            <a:extLst>
              <a:ext uri="{FF2B5EF4-FFF2-40B4-BE49-F238E27FC236}">
                <a16:creationId xmlns:a16="http://schemas.microsoft.com/office/drawing/2014/main" id="{A5BFEA69-91F2-4BAB-BC3E-F4494C809953}"/>
              </a:ext>
            </a:extLst>
          </p:cNvPr>
          <p:cNvSpPr>
            <a:spLocks noGrp="1"/>
          </p:cNvSpPr>
          <p:nvPr>
            <p:ph type="pic" sz="quarter" idx="41"/>
          </p:nvPr>
        </p:nvSpPr>
        <p:spPr>
          <a:xfrm>
            <a:off x="431800" y="2246681"/>
            <a:ext cx="1620000" cy="1620000"/>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smtClean="0"/>
              <a:t>Click icon to add picture</a:t>
            </a:r>
            <a:endParaRPr lang="en-US" noProof="0" dirty="0"/>
          </a:p>
        </p:txBody>
      </p:sp>
      <p:sp>
        <p:nvSpPr>
          <p:cNvPr id="19" name="Picture Placeholder 15">
            <a:extLst>
              <a:ext uri="{FF2B5EF4-FFF2-40B4-BE49-F238E27FC236}">
                <a16:creationId xmlns:a16="http://schemas.microsoft.com/office/drawing/2014/main" id="{4D9A8C49-F2A0-4F67-A4E0-B5FBBE0A8DFD}"/>
              </a:ext>
            </a:extLst>
          </p:cNvPr>
          <p:cNvSpPr>
            <a:spLocks noGrp="1"/>
          </p:cNvSpPr>
          <p:nvPr>
            <p:ph type="pic" sz="quarter" idx="42"/>
          </p:nvPr>
        </p:nvSpPr>
        <p:spPr>
          <a:xfrm>
            <a:off x="2375703" y="2246681"/>
            <a:ext cx="1620000" cy="1620000"/>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smtClean="0"/>
              <a:t>Click icon to add picture</a:t>
            </a:r>
            <a:endParaRPr lang="en-US" noProof="0" dirty="0"/>
          </a:p>
        </p:txBody>
      </p:sp>
      <p:sp>
        <p:nvSpPr>
          <p:cNvPr id="20" name="Picture Placeholder 15">
            <a:extLst>
              <a:ext uri="{FF2B5EF4-FFF2-40B4-BE49-F238E27FC236}">
                <a16:creationId xmlns:a16="http://schemas.microsoft.com/office/drawing/2014/main" id="{622E18C4-0DBF-4C58-A1B6-1E6A1D521733}"/>
              </a:ext>
            </a:extLst>
          </p:cNvPr>
          <p:cNvSpPr>
            <a:spLocks noGrp="1"/>
          </p:cNvSpPr>
          <p:nvPr>
            <p:ph type="pic" sz="quarter" idx="43"/>
          </p:nvPr>
        </p:nvSpPr>
        <p:spPr>
          <a:xfrm>
            <a:off x="4319606" y="2246681"/>
            <a:ext cx="1620000" cy="1620000"/>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smtClean="0"/>
              <a:t>Click icon to add picture</a:t>
            </a:r>
            <a:endParaRPr lang="en-US" noProof="0" dirty="0"/>
          </a:p>
        </p:txBody>
      </p:sp>
      <p:sp>
        <p:nvSpPr>
          <p:cNvPr id="21" name="Picture Placeholder 15">
            <a:extLst>
              <a:ext uri="{FF2B5EF4-FFF2-40B4-BE49-F238E27FC236}">
                <a16:creationId xmlns:a16="http://schemas.microsoft.com/office/drawing/2014/main" id="{0F58001D-98C8-4213-9315-4990EFFEFD8E}"/>
              </a:ext>
            </a:extLst>
          </p:cNvPr>
          <p:cNvSpPr>
            <a:spLocks noGrp="1"/>
          </p:cNvSpPr>
          <p:nvPr>
            <p:ph type="pic" sz="quarter" idx="44"/>
          </p:nvPr>
        </p:nvSpPr>
        <p:spPr>
          <a:xfrm>
            <a:off x="6263509" y="2246681"/>
            <a:ext cx="1620000" cy="1620000"/>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smtClean="0"/>
              <a:t>Click icon to add picture</a:t>
            </a:r>
            <a:endParaRPr lang="en-US" noProof="0" dirty="0"/>
          </a:p>
        </p:txBody>
      </p:sp>
      <p:sp>
        <p:nvSpPr>
          <p:cNvPr id="22" name="Picture Placeholder 15">
            <a:extLst>
              <a:ext uri="{FF2B5EF4-FFF2-40B4-BE49-F238E27FC236}">
                <a16:creationId xmlns:a16="http://schemas.microsoft.com/office/drawing/2014/main" id="{940802B1-FF22-4F45-8475-AB393E6CF883}"/>
              </a:ext>
            </a:extLst>
          </p:cNvPr>
          <p:cNvSpPr>
            <a:spLocks noGrp="1"/>
          </p:cNvSpPr>
          <p:nvPr>
            <p:ph type="pic" sz="quarter" idx="45"/>
          </p:nvPr>
        </p:nvSpPr>
        <p:spPr>
          <a:xfrm>
            <a:off x="8207412" y="2246681"/>
            <a:ext cx="1620000" cy="1620000"/>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smtClean="0"/>
              <a:t>Click icon to add picture</a:t>
            </a:r>
            <a:endParaRPr lang="en-US" noProof="0" dirty="0"/>
          </a:p>
        </p:txBody>
      </p:sp>
      <p:sp>
        <p:nvSpPr>
          <p:cNvPr id="23" name="Text Placeholder 8">
            <a:extLst>
              <a:ext uri="{FF2B5EF4-FFF2-40B4-BE49-F238E27FC236}">
                <a16:creationId xmlns:a16="http://schemas.microsoft.com/office/drawing/2014/main" id="{5C2D6443-41AF-4535-B6F7-4BB6BE08976E}"/>
              </a:ext>
            </a:extLst>
          </p:cNvPr>
          <p:cNvSpPr>
            <a:spLocks noGrp="1"/>
          </p:cNvSpPr>
          <p:nvPr>
            <p:ph type="body" sz="quarter" idx="46" hasCustomPrompt="1"/>
          </p:nvPr>
        </p:nvSpPr>
        <p:spPr>
          <a:xfrm>
            <a:off x="10151313" y="4113808"/>
            <a:ext cx="1620000" cy="631554"/>
          </a:xfrm>
        </p:spPr>
        <p:txBody>
          <a:bodyPr/>
          <a:lstStyle>
            <a:lvl1pPr marL="0" indent="0" algn="l">
              <a:buFont typeface="Arial" panose="020B0604020202020204" pitchFamily="34" charset="0"/>
              <a:buNone/>
              <a:defRPr sz="2400">
                <a:latin typeface="+mj-lt"/>
              </a:defRPr>
            </a:lvl1pPr>
          </a:lstStyle>
          <a:p>
            <a:pPr lvl="0"/>
            <a:r>
              <a:rPr lang="en-US" noProof="0"/>
              <a:t>Full Name</a:t>
            </a:r>
          </a:p>
        </p:txBody>
      </p:sp>
      <p:sp>
        <p:nvSpPr>
          <p:cNvPr id="24" name="Text Placeholder 10">
            <a:extLst>
              <a:ext uri="{FF2B5EF4-FFF2-40B4-BE49-F238E27FC236}">
                <a16:creationId xmlns:a16="http://schemas.microsoft.com/office/drawing/2014/main" id="{A671736E-3711-4DA1-AF16-23EEC87C86C8}"/>
              </a:ext>
            </a:extLst>
          </p:cNvPr>
          <p:cNvSpPr>
            <a:spLocks noGrp="1"/>
          </p:cNvSpPr>
          <p:nvPr>
            <p:ph type="body" sz="quarter" idx="47" hasCustomPrompt="1"/>
          </p:nvPr>
        </p:nvSpPr>
        <p:spPr>
          <a:xfrm>
            <a:off x="10151313" y="4797591"/>
            <a:ext cx="1620000" cy="720000"/>
          </a:xfrm>
        </p:spPr>
        <p:txBody>
          <a:bodyPr/>
          <a:lstStyle>
            <a:lvl1pPr marL="0" indent="0" algn="l">
              <a:buNone/>
              <a:defRPr sz="1400">
                <a:solidFill>
                  <a:schemeClr val="tx1">
                    <a:lumMod val="50000"/>
                    <a:lumOff val="50000"/>
                  </a:schemeClr>
                </a:solidFill>
              </a:defRPr>
            </a:lvl1pPr>
          </a:lstStyle>
          <a:p>
            <a:pPr lvl="0"/>
            <a:r>
              <a:rPr lang="en-US" noProof="0"/>
              <a:t>Title</a:t>
            </a:r>
          </a:p>
        </p:txBody>
      </p:sp>
      <p:sp>
        <p:nvSpPr>
          <p:cNvPr id="25" name="Picture Placeholder 15">
            <a:extLst>
              <a:ext uri="{FF2B5EF4-FFF2-40B4-BE49-F238E27FC236}">
                <a16:creationId xmlns:a16="http://schemas.microsoft.com/office/drawing/2014/main" id="{1FED522C-94B3-41E3-A83A-E03843DE7551}"/>
              </a:ext>
            </a:extLst>
          </p:cNvPr>
          <p:cNvSpPr>
            <a:spLocks noGrp="1"/>
          </p:cNvSpPr>
          <p:nvPr>
            <p:ph type="pic" sz="quarter" idx="48"/>
          </p:nvPr>
        </p:nvSpPr>
        <p:spPr>
          <a:xfrm>
            <a:off x="10151313" y="2246681"/>
            <a:ext cx="1620000" cy="1620000"/>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smtClean="0"/>
              <a:t>Click icon to add picture</a:t>
            </a:r>
            <a:endParaRPr lang="en-US" noProof="0" dirty="0"/>
          </a:p>
        </p:txBody>
      </p:sp>
    </p:spTree>
    <p:extLst>
      <p:ext uri="{BB962C8B-B14F-4D97-AF65-F5344CB8AC3E}">
        <p14:creationId xmlns:p14="http://schemas.microsoft.com/office/powerpoint/2010/main" val="30612940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p:nvPr>
        </p:nvSpPr>
        <p:spPr>
          <a:xfrm>
            <a:off x="432000" y="432000"/>
            <a:ext cx="11340000" cy="432000"/>
          </a:xfrm>
        </p:spPr>
        <p:txBody>
          <a:bodyPr/>
          <a:lstStyle>
            <a:lvl1pPr>
              <a:defRPr>
                <a:solidFill>
                  <a:schemeClr val="tx1">
                    <a:lumMod val="75000"/>
                    <a:lumOff val="25000"/>
                  </a:schemeClr>
                </a:solidFill>
              </a:defRPr>
            </a:lvl1pPr>
          </a:lstStyle>
          <a:p>
            <a:r>
              <a:rPr lang="en-US" noProof="0" smtClean="0"/>
              <a:t>Click to edit Master title style</a:t>
            </a:r>
            <a:endParaRPr lang="en-US" noProof="0"/>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152000"/>
            <a:ext cx="3600000" cy="503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7" name="Footer Placeholder 6">
            <a:extLst>
              <a:ext uri="{FF2B5EF4-FFF2-40B4-BE49-F238E27FC236}">
                <a16:creationId xmlns:a16="http://schemas.microsoft.com/office/drawing/2014/main" id="{19F419B1-164A-4B7A-BBEC-47B6151ECB05}"/>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8" name="Slide Number Placeholder 7">
            <a:extLst>
              <a:ext uri="{FF2B5EF4-FFF2-40B4-BE49-F238E27FC236}">
                <a16:creationId xmlns:a16="http://schemas.microsoft.com/office/drawing/2014/main" id="{86E99B1E-D08C-46BA-9D27-9ED02F4C9B6C}"/>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5" name="Text Placeholder 4">
            <a:extLst>
              <a:ext uri="{FF2B5EF4-FFF2-40B4-BE49-F238E27FC236}">
                <a16:creationId xmlns:a16="http://schemas.microsoft.com/office/drawing/2014/main" id="{16A38E24-EB1C-472F-B631-5DF32F9C4CF5}"/>
              </a:ext>
            </a:extLst>
          </p:cNvPr>
          <p:cNvSpPr>
            <a:spLocks noGrp="1"/>
          </p:cNvSpPr>
          <p:nvPr>
            <p:ph type="body" sz="quarter" idx="12"/>
          </p:nvPr>
        </p:nvSpPr>
        <p:spPr>
          <a:xfrm>
            <a:off x="4301550" y="1152000"/>
            <a:ext cx="3600450" cy="5038725"/>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1" name="Text Placeholder 10">
            <a:extLst>
              <a:ext uri="{FF2B5EF4-FFF2-40B4-BE49-F238E27FC236}">
                <a16:creationId xmlns:a16="http://schemas.microsoft.com/office/drawing/2014/main" id="{5B4A252E-78C9-4F76-98A4-A4B580AD072A}"/>
              </a:ext>
            </a:extLst>
          </p:cNvPr>
          <p:cNvSpPr>
            <a:spLocks noGrp="1"/>
          </p:cNvSpPr>
          <p:nvPr>
            <p:ph type="body" sz="quarter" idx="13"/>
          </p:nvPr>
        </p:nvSpPr>
        <p:spPr>
          <a:xfrm>
            <a:off x="8171550" y="1152000"/>
            <a:ext cx="3600450" cy="5038725"/>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26543880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with Half Image">
    <p:spTree>
      <p:nvGrpSpPr>
        <p:cNvPr id="1" name=""/>
        <p:cNvGrpSpPr/>
        <p:nvPr/>
      </p:nvGrpSpPr>
      <p:grpSpPr>
        <a:xfrm>
          <a:off x="0" y="0"/>
          <a:ext cx="0" cy="0"/>
          <a:chOff x="0" y="0"/>
          <a:chExt cx="0" cy="0"/>
        </a:xfrm>
      </p:grpSpPr>
      <p:sp>
        <p:nvSpPr>
          <p:cNvPr id="12" name="Picture Placeholder 10">
            <a:extLst>
              <a:ext uri="{FF2B5EF4-FFF2-40B4-BE49-F238E27FC236}">
                <a16:creationId xmlns:a16="http://schemas.microsoft.com/office/drawing/2014/main" id="{6F821722-FE34-4DE9-9836-565D865C1559}"/>
              </a:ext>
            </a:extLst>
          </p:cNvPr>
          <p:cNvSpPr>
            <a:spLocks noGrp="1"/>
          </p:cNvSpPr>
          <p:nvPr>
            <p:ph type="pic" sz="quarter" idx="13" hasCustomPrompt="1"/>
          </p:nvPr>
        </p:nvSpPr>
        <p:spPr>
          <a:xfrm>
            <a:off x="0" y="0"/>
            <a:ext cx="12192000" cy="6778800"/>
          </a:xfrm>
          <a:solidFill>
            <a:schemeClr val="bg1">
              <a:lumMod val="95000"/>
            </a:schemeClr>
          </a:solidFill>
        </p:spPr>
        <p:txBody>
          <a:bodyPr tIns="0" rIns="540000" anchor="ctr"/>
          <a:lstStyle>
            <a:lvl1pPr marL="0" indent="0" algn="r">
              <a:buNone/>
              <a:defRPr/>
            </a:lvl1pPr>
          </a:lstStyle>
          <a:p>
            <a:r>
              <a:rPr lang="en-US" noProof="0" dirty="0"/>
              <a:t>Insert or Drag and Drop your Photo</a:t>
            </a:r>
          </a:p>
        </p:txBody>
      </p:sp>
      <p:sp>
        <p:nvSpPr>
          <p:cNvPr id="13" name="Rectangle 12">
            <a:extLst>
              <a:ext uri="{FF2B5EF4-FFF2-40B4-BE49-F238E27FC236}">
                <a16:creationId xmlns:a16="http://schemas.microsoft.com/office/drawing/2014/main" id="{9BD909C6-0E9A-451D-91FD-B891A0C803D7}"/>
              </a:ext>
            </a:extLst>
          </p:cNvPr>
          <p:cNvSpPr/>
          <p:nvPr userDrawn="1"/>
        </p:nvSpPr>
        <p:spPr>
          <a:xfrm>
            <a:off x="0" y="6780458"/>
            <a:ext cx="12192000" cy="775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41A9BD7F-717A-4177-BAD1-D798AE60FFD0}"/>
              </a:ext>
            </a:extLst>
          </p:cNvPr>
          <p:cNvSpPr/>
          <p:nvPr userDrawn="1"/>
        </p:nvSpPr>
        <p:spPr>
          <a:xfrm>
            <a:off x="0" y="6780458"/>
            <a:ext cx="12204000" cy="3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144000" y="144000"/>
            <a:ext cx="4860000" cy="6480000"/>
          </a:xfrm>
          <a:solidFill>
            <a:schemeClr val="bg1"/>
          </a:solidFill>
          <a:ln>
            <a:noFill/>
          </a:ln>
        </p:spPr>
        <p:txBody>
          <a:bodyPr lIns="432000" tIns="72000" rIns="288000" bIns="1404000" anchor="b"/>
          <a:lstStyle>
            <a:lvl1pPr algn="l">
              <a:defRPr sz="5000">
                <a:solidFill>
                  <a:schemeClr val="tx1">
                    <a:lumMod val="75000"/>
                    <a:lumOff val="25000"/>
                  </a:schemeClr>
                </a:solidFill>
              </a:defRPr>
            </a:lvl1pPr>
          </a:lstStyle>
          <a:p>
            <a:r>
              <a:rPr lang="en-US" noProof="0"/>
              <a:t>Cover Title 2</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607606" y="5578496"/>
            <a:ext cx="3932788" cy="750814"/>
          </a:xfrm>
          <a:noFill/>
        </p:spPr>
        <p:txBody>
          <a:bodyPr lIns="0" tIns="0" rIns="0" bIns="0" anchor="t"/>
          <a:lstStyle>
            <a:lvl1pPr marL="0" indent="0" algn="l">
              <a:buNone/>
              <a:defRPr sz="18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6" name="Picture Placeholder 5">
            <a:extLst>
              <a:ext uri="{FF2B5EF4-FFF2-40B4-BE49-F238E27FC236}">
                <a16:creationId xmlns:a16="http://schemas.microsoft.com/office/drawing/2014/main" id="{63EB74F7-DC44-48B1-8EF5-BD557540B41C}"/>
              </a:ext>
            </a:extLst>
          </p:cNvPr>
          <p:cNvSpPr>
            <a:spLocks noGrp="1"/>
          </p:cNvSpPr>
          <p:nvPr>
            <p:ph type="pic" sz="quarter" idx="14"/>
          </p:nvPr>
        </p:nvSpPr>
        <p:spPr>
          <a:xfrm>
            <a:off x="607606" y="764518"/>
            <a:ext cx="3932788" cy="2448000"/>
          </a:xfrm>
          <a:solidFill>
            <a:schemeClr val="bg1">
              <a:lumMod val="95000"/>
            </a:schemeClr>
          </a:solidFill>
        </p:spPr>
        <p:txBody>
          <a:bodyPr anchor="ctr"/>
          <a:lstStyle>
            <a:lvl1pPr marL="0" indent="0" algn="ctr">
              <a:buNone/>
              <a:defRPr/>
            </a:lvl1pPr>
          </a:lstStyle>
          <a:p>
            <a:r>
              <a:rPr lang="en-US" noProof="0" smtClean="0"/>
              <a:t>Click icon to add picture</a:t>
            </a:r>
            <a:endParaRPr lang="en-US" noProof="0" dirty="0"/>
          </a:p>
        </p:txBody>
      </p:sp>
    </p:spTree>
    <p:extLst>
      <p:ext uri="{BB962C8B-B14F-4D97-AF65-F5344CB8AC3E}">
        <p14:creationId xmlns:p14="http://schemas.microsoft.com/office/powerpoint/2010/main" val="145444566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p:nvPr>
        </p:nvSpPr>
        <p:spPr>
          <a:xfrm>
            <a:off x="432000" y="432000"/>
            <a:ext cx="11340000" cy="432000"/>
          </a:xfrm>
        </p:spPr>
        <p:txBody>
          <a:bodyPr/>
          <a:lstStyle>
            <a:lvl1pPr>
              <a:defRPr>
                <a:solidFill>
                  <a:schemeClr val="tx1">
                    <a:lumMod val="75000"/>
                    <a:lumOff val="25000"/>
                  </a:schemeClr>
                </a:solidFill>
              </a:defRPr>
            </a:lvl1pPr>
          </a:lstStyle>
          <a:p>
            <a:r>
              <a:rPr lang="en-US" noProof="0" smtClean="0"/>
              <a:t>Click to edit Master title style</a:t>
            </a:r>
            <a:endParaRPr lang="en-US" noProof="0"/>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152000"/>
            <a:ext cx="2160000" cy="503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7" name="Footer Placeholder 6">
            <a:extLst>
              <a:ext uri="{FF2B5EF4-FFF2-40B4-BE49-F238E27FC236}">
                <a16:creationId xmlns:a16="http://schemas.microsoft.com/office/drawing/2014/main" id="{19F419B1-164A-4B7A-BBEC-47B6151ECB05}"/>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8" name="Slide Number Placeholder 7">
            <a:extLst>
              <a:ext uri="{FF2B5EF4-FFF2-40B4-BE49-F238E27FC236}">
                <a16:creationId xmlns:a16="http://schemas.microsoft.com/office/drawing/2014/main" id="{86E99B1E-D08C-46BA-9D27-9ED02F4C9B6C}"/>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5" name="Text Placeholder 4">
            <a:extLst>
              <a:ext uri="{FF2B5EF4-FFF2-40B4-BE49-F238E27FC236}">
                <a16:creationId xmlns:a16="http://schemas.microsoft.com/office/drawing/2014/main" id="{1F5B3657-F2AE-455A-BF81-1A0C2ACECD20}"/>
              </a:ext>
            </a:extLst>
          </p:cNvPr>
          <p:cNvSpPr>
            <a:spLocks noGrp="1"/>
          </p:cNvSpPr>
          <p:nvPr>
            <p:ph type="body" sz="quarter" idx="12"/>
          </p:nvPr>
        </p:nvSpPr>
        <p:spPr>
          <a:xfrm>
            <a:off x="2726412" y="1152525"/>
            <a:ext cx="2160588" cy="5038725"/>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3" name="Text Placeholder 12">
            <a:extLst>
              <a:ext uri="{FF2B5EF4-FFF2-40B4-BE49-F238E27FC236}">
                <a16:creationId xmlns:a16="http://schemas.microsoft.com/office/drawing/2014/main" id="{6A983D98-E0AB-429A-9EC2-B50D4216D691}"/>
              </a:ext>
            </a:extLst>
          </p:cNvPr>
          <p:cNvSpPr>
            <a:spLocks noGrp="1"/>
          </p:cNvSpPr>
          <p:nvPr>
            <p:ph type="body" sz="quarter" idx="13"/>
          </p:nvPr>
        </p:nvSpPr>
        <p:spPr>
          <a:xfrm>
            <a:off x="5021412" y="1152525"/>
            <a:ext cx="2160588" cy="5038725"/>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5" name="Text Placeholder 14">
            <a:extLst>
              <a:ext uri="{FF2B5EF4-FFF2-40B4-BE49-F238E27FC236}">
                <a16:creationId xmlns:a16="http://schemas.microsoft.com/office/drawing/2014/main" id="{755213BF-EF6D-45DC-A01B-DE6C2F23A6D2}"/>
              </a:ext>
            </a:extLst>
          </p:cNvPr>
          <p:cNvSpPr>
            <a:spLocks noGrp="1"/>
          </p:cNvSpPr>
          <p:nvPr>
            <p:ph type="body" sz="quarter" idx="14"/>
          </p:nvPr>
        </p:nvSpPr>
        <p:spPr>
          <a:xfrm>
            <a:off x="7316412" y="1148060"/>
            <a:ext cx="2160588" cy="5038725"/>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7" name="Text Placeholder 16">
            <a:extLst>
              <a:ext uri="{FF2B5EF4-FFF2-40B4-BE49-F238E27FC236}">
                <a16:creationId xmlns:a16="http://schemas.microsoft.com/office/drawing/2014/main" id="{77D6BBBA-F4A3-45D4-91BC-A405FFDC7C3D}"/>
              </a:ext>
            </a:extLst>
          </p:cNvPr>
          <p:cNvSpPr>
            <a:spLocks noGrp="1"/>
          </p:cNvSpPr>
          <p:nvPr>
            <p:ph type="body" sz="quarter" idx="15"/>
          </p:nvPr>
        </p:nvSpPr>
        <p:spPr>
          <a:xfrm>
            <a:off x="9611412" y="1152525"/>
            <a:ext cx="2160588" cy="5038725"/>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97483723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p:nvPr>
        </p:nvSpPr>
        <p:spPr>
          <a:xfrm>
            <a:off x="432000" y="432000"/>
            <a:ext cx="11340000" cy="432000"/>
          </a:xfrm>
        </p:spPr>
        <p:txBody>
          <a:bodyPr/>
          <a:lstStyle>
            <a:lvl1pPr>
              <a:defRPr>
                <a:solidFill>
                  <a:schemeClr val="tx1">
                    <a:lumMod val="75000"/>
                    <a:lumOff val="25000"/>
                  </a:schemeClr>
                </a:solidFill>
              </a:defRPr>
            </a:lvl1pPr>
          </a:lstStyle>
          <a:p>
            <a:r>
              <a:rPr lang="en-US" noProof="0" smtClean="0"/>
              <a:t>Click to edit Master title style</a:t>
            </a:r>
            <a:endParaRPr lang="en-US" noProof="0"/>
          </a:p>
        </p:txBody>
      </p:sp>
      <p:sp>
        <p:nvSpPr>
          <p:cNvPr id="3" name="Text Placeholder 2">
            <a:extLst>
              <a:ext uri="{FF2B5EF4-FFF2-40B4-BE49-F238E27FC236}">
                <a16:creationId xmlns:a16="http://schemas.microsoft.com/office/drawing/2014/main" id="{9322B50D-6A7D-41C6-BA57-613BC231DF36}"/>
              </a:ext>
            </a:extLst>
          </p:cNvPr>
          <p:cNvSpPr>
            <a:spLocks noGrp="1"/>
          </p:cNvSpPr>
          <p:nvPr>
            <p:ph type="body" idx="1"/>
          </p:nvPr>
        </p:nvSpPr>
        <p:spPr>
          <a:xfrm>
            <a:off x="432000" y="1152000"/>
            <a:ext cx="5472000" cy="360000"/>
          </a:xfrm>
        </p:spPr>
        <p:txBody>
          <a:bodyPr anchor="t"/>
          <a:lstStyle>
            <a:lvl1pPr marL="0" indent="0">
              <a:buNone/>
              <a:defRPr sz="2400" b="1">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4" name="Content Placeholder 3">
            <a:extLst>
              <a:ext uri="{FF2B5EF4-FFF2-40B4-BE49-F238E27FC236}">
                <a16:creationId xmlns:a16="http://schemas.microsoft.com/office/drawing/2014/main" id="{9FD584DA-F775-47B8-A1D7-6556AD5FCBD2}"/>
              </a:ext>
            </a:extLst>
          </p:cNvPr>
          <p:cNvSpPr>
            <a:spLocks noGrp="1"/>
          </p:cNvSpPr>
          <p:nvPr>
            <p:ph sz="half" idx="2"/>
          </p:nvPr>
        </p:nvSpPr>
        <p:spPr>
          <a:xfrm>
            <a:off x="432000" y="1584000"/>
            <a:ext cx="5472000" cy="4608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0" name="Footer Placeholder 9">
            <a:extLst>
              <a:ext uri="{FF2B5EF4-FFF2-40B4-BE49-F238E27FC236}">
                <a16:creationId xmlns:a16="http://schemas.microsoft.com/office/drawing/2014/main" id="{9337FD81-6DFD-43B7-A7D9-59E45ECDF39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11" name="Slide Number Placeholder 10">
            <a:extLst>
              <a:ext uri="{FF2B5EF4-FFF2-40B4-BE49-F238E27FC236}">
                <a16:creationId xmlns:a16="http://schemas.microsoft.com/office/drawing/2014/main" id="{F17B7460-0559-435A-9C2F-1B12BC6CE184}"/>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cxnSp>
        <p:nvCxnSpPr>
          <p:cNvPr id="9" name="Straight Connector 8">
            <a:extLst>
              <a:ext uri="{FF2B5EF4-FFF2-40B4-BE49-F238E27FC236}">
                <a16:creationId xmlns:a16="http://schemas.microsoft.com/office/drawing/2014/main" id="{0A0FADEC-BFBD-4A6E-B51C-B0DFD4C804F5}"/>
              </a:ext>
              <a:ext uri="{C183D7F6-B498-43B3-948B-1728B52AA6E4}">
                <adec:decorative xmlns="" xmlns:adec="http://schemas.microsoft.com/office/drawing/2017/decorative" val="1"/>
              </a:ext>
            </a:extLst>
          </p:cNvPr>
          <p:cNvCxnSpPr>
            <a:cxnSpLocks/>
          </p:cNvCxnSpPr>
          <p:nvPr userDrawn="1"/>
        </p:nvCxnSpPr>
        <p:spPr>
          <a:xfrm>
            <a:off x="6101944" y="2185851"/>
            <a:ext cx="0" cy="2627309"/>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C47312EC-14D6-4EE3-84DF-5BE8F35DD85E}"/>
              </a:ext>
            </a:extLst>
          </p:cNvPr>
          <p:cNvSpPr>
            <a:spLocks noGrp="1"/>
          </p:cNvSpPr>
          <p:nvPr>
            <p:ph type="body" sz="quarter" idx="3"/>
          </p:nvPr>
        </p:nvSpPr>
        <p:spPr>
          <a:xfrm>
            <a:off x="6300000" y="1152000"/>
            <a:ext cx="5472000" cy="360000"/>
          </a:xfrm>
        </p:spPr>
        <p:txBody>
          <a:bodyPr vert="horz" lIns="0" tIns="0" rIns="0" bIns="0" rtlCol="0" anchor="t">
            <a:noAutofit/>
          </a:bodyPr>
          <a:lstStyle>
            <a:lvl1pPr marL="0" indent="0">
              <a:buNone/>
              <a:defRPr lang="en-US" sz="2400" b="1"/>
            </a:lvl1pPr>
          </a:lstStyle>
          <a:p>
            <a:pPr marL="266700" lvl="0" indent="-266700"/>
            <a:r>
              <a:rPr lang="en-US" noProof="0" smtClean="0"/>
              <a:t>Edit Master text styles</a:t>
            </a:r>
          </a:p>
        </p:txBody>
      </p:sp>
      <p:sp>
        <p:nvSpPr>
          <p:cNvPr id="14" name="Content Placeholder 5">
            <a:extLst>
              <a:ext uri="{FF2B5EF4-FFF2-40B4-BE49-F238E27FC236}">
                <a16:creationId xmlns:a16="http://schemas.microsoft.com/office/drawing/2014/main" id="{D2E4423B-993A-4321-BD96-12519C601A1E}"/>
              </a:ext>
            </a:extLst>
          </p:cNvPr>
          <p:cNvSpPr>
            <a:spLocks noGrp="1"/>
          </p:cNvSpPr>
          <p:nvPr>
            <p:ph sz="quarter" idx="4"/>
          </p:nvPr>
        </p:nvSpPr>
        <p:spPr>
          <a:xfrm>
            <a:off x="6288002" y="1581663"/>
            <a:ext cx="5483998" cy="4608000"/>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213909862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noProof="0" smtClean="0"/>
              <a:t>Click to edit Master title style</a:t>
            </a:r>
            <a:endParaRPr lang="en-US" noProof="0"/>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50585527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2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noProof="0" smtClean="0"/>
              <a:t>Click to edit Master title style</a:t>
            </a:r>
            <a:endParaRPr lang="en-US" noProof="0"/>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88188116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F380D91F-8335-4C39-A703-5F4EE36875C8}"/>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id="{ADB88685-006A-43C3-A850-F409CF02FC40}"/>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13976703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4_Title Slide">
    <p:spTree>
      <p:nvGrpSpPr>
        <p:cNvPr id="1" name=""/>
        <p:cNvGrpSpPr/>
        <p:nvPr/>
      </p:nvGrpSpPr>
      <p:grpSpPr>
        <a:xfrm>
          <a:off x="0" y="0"/>
          <a:ext cx="0" cy="0"/>
          <a:chOff x="0" y="0"/>
          <a:chExt cx="0" cy="0"/>
        </a:xfrm>
      </p:grpSpPr>
      <p:sp>
        <p:nvSpPr>
          <p:cNvPr id="12" name="Picture Placeholder 10">
            <a:extLst>
              <a:ext uri="{FF2B5EF4-FFF2-40B4-BE49-F238E27FC236}">
                <a16:creationId xmlns:a16="http://schemas.microsoft.com/office/drawing/2014/main" id="{6F821722-FE34-4DE9-9836-565D865C1559}"/>
              </a:ext>
            </a:extLst>
          </p:cNvPr>
          <p:cNvSpPr>
            <a:spLocks noGrp="1"/>
          </p:cNvSpPr>
          <p:nvPr>
            <p:ph type="pic" sz="quarter" idx="13" hasCustomPrompt="1"/>
          </p:nvPr>
        </p:nvSpPr>
        <p:spPr>
          <a:xfrm>
            <a:off x="0" y="0"/>
            <a:ext cx="12192000" cy="6778800"/>
          </a:xfrm>
          <a:solidFill>
            <a:schemeClr val="bg1">
              <a:lumMod val="95000"/>
            </a:schemeClr>
          </a:solidFill>
        </p:spPr>
        <p:txBody>
          <a:bodyPr tIns="1116000" rIns="0" anchor="t"/>
          <a:lstStyle>
            <a:lvl1pPr marL="0" indent="0" algn="ctr">
              <a:buNone/>
              <a:defRPr/>
            </a:lvl1pPr>
          </a:lstStyle>
          <a:p>
            <a:r>
              <a:rPr lang="en-US" noProof="0" dirty="0"/>
              <a:t>Insert or Drag and Drop your Photo</a:t>
            </a:r>
          </a:p>
        </p:txBody>
      </p:sp>
      <p:sp>
        <p:nvSpPr>
          <p:cNvPr id="13" name="Rectangle 12">
            <a:extLst>
              <a:ext uri="{FF2B5EF4-FFF2-40B4-BE49-F238E27FC236}">
                <a16:creationId xmlns:a16="http://schemas.microsoft.com/office/drawing/2014/main" id="{9BD909C6-0E9A-451D-91FD-B891A0C803D7}"/>
              </a:ext>
            </a:extLst>
          </p:cNvPr>
          <p:cNvSpPr/>
          <p:nvPr userDrawn="1"/>
        </p:nvSpPr>
        <p:spPr>
          <a:xfrm>
            <a:off x="0" y="6780458"/>
            <a:ext cx="12192000" cy="775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41A9BD7F-717A-4177-BAD1-D798AE60FFD0}"/>
              </a:ext>
            </a:extLst>
          </p:cNvPr>
          <p:cNvSpPr/>
          <p:nvPr userDrawn="1"/>
        </p:nvSpPr>
        <p:spPr>
          <a:xfrm>
            <a:off x="0" y="6780458"/>
            <a:ext cx="12204000" cy="3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144000" y="144000"/>
            <a:ext cx="4860000" cy="6480000"/>
          </a:xfrm>
          <a:solidFill>
            <a:schemeClr val="bg1"/>
          </a:solidFill>
          <a:ln>
            <a:noFill/>
          </a:ln>
        </p:spPr>
        <p:txBody>
          <a:bodyPr lIns="432000" tIns="72000" rIns="288000" bIns="2448000" anchor="b"/>
          <a:lstStyle>
            <a:lvl1pPr algn="l">
              <a:defRPr sz="6600">
                <a:solidFill>
                  <a:schemeClr val="tx1">
                    <a:lumMod val="75000"/>
                    <a:lumOff val="25000"/>
                  </a:schemeClr>
                </a:solidFill>
              </a:defRPr>
            </a:lvl1pPr>
          </a:lstStyle>
          <a:p>
            <a:r>
              <a:rPr lang="en-US" noProof="0"/>
              <a:t>Thank You</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hasCustomPrompt="1"/>
          </p:nvPr>
        </p:nvSpPr>
        <p:spPr>
          <a:xfrm>
            <a:off x="1038224" y="4504149"/>
            <a:ext cx="3349381" cy="252000"/>
          </a:xfrm>
          <a:noFill/>
        </p:spPr>
        <p:txBody>
          <a:bodyPr lIns="0" tIns="0" rIns="0" bIns="0" anchor="t"/>
          <a:lstStyle>
            <a:lvl1pPr marL="0" indent="0" algn="l">
              <a:buNone/>
              <a:defRPr sz="18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Full Name</a:t>
            </a:r>
          </a:p>
        </p:txBody>
      </p:sp>
      <p:sp>
        <p:nvSpPr>
          <p:cNvPr id="5" name="Text Placeholder 4">
            <a:extLst>
              <a:ext uri="{FF2B5EF4-FFF2-40B4-BE49-F238E27FC236}">
                <a16:creationId xmlns:a16="http://schemas.microsoft.com/office/drawing/2014/main" id="{4BFF1D51-2F23-4712-A1F0-725B32B9F42F}"/>
              </a:ext>
            </a:extLst>
          </p:cNvPr>
          <p:cNvSpPr>
            <a:spLocks noGrp="1"/>
          </p:cNvSpPr>
          <p:nvPr>
            <p:ph type="body" sz="quarter" idx="15" hasCustomPrompt="1"/>
          </p:nvPr>
        </p:nvSpPr>
        <p:spPr>
          <a:xfrm>
            <a:off x="1038224" y="4908147"/>
            <a:ext cx="3349381"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Phone</a:t>
            </a:r>
          </a:p>
        </p:txBody>
      </p:sp>
      <p:sp>
        <p:nvSpPr>
          <p:cNvPr id="11" name="Text Placeholder 10">
            <a:extLst>
              <a:ext uri="{FF2B5EF4-FFF2-40B4-BE49-F238E27FC236}">
                <a16:creationId xmlns:a16="http://schemas.microsoft.com/office/drawing/2014/main" id="{3BDABCD1-5D5B-40B2-8066-B5C93CEEC105}"/>
              </a:ext>
            </a:extLst>
          </p:cNvPr>
          <p:cNvSpPr>
            <a:spLocks noGrp="1"/>
          </p:cNvSpPr>
          <p:nvPr>
            <p:ph type="body" sz="quarter" idx="16" hasCustomPrompt="1"/>
          </p:nvPr>
        </p:nvSpPr>
        <p:spPr>
          <a:xfrm>
            <a:off x="1038631" y="5312145"/>
            <a:ext cx="3349381" cy="252000"/>
          </a:xfrm>
        </p:spPr>
        <p:txBody>
          <a:bodyPr/>
          <a:lstStyle>
            <a:lvl1pPr marL="0" indent="0">
              <a:buNone/>
              <a:defRPr/>
            </a:lvl1pPr>
          </a:lstStyle>
          <a:p>
            <a:pPr lvl="0"/>
            <a:r>
              <a:rPr lang="en-US" noProof="0"/>
              <a:t>Email</a:t>
            </a:r>
          </a:p>
        </p:txBody>
      </p:sp>
      <p:sp>
        <p:nvSpPr>
          <p:cNvPr id="16" name="Text Placeholder 15">
            <a:extLst>
              <a:ext uri="{FF2B5EF4-FFF2-40B4-BE49-F238E27FC236}">
                <a16:creationId xmlns:a16="http://schemas.microsoft.com/office/drawing/2014/main" id="{38902124-F995-42DE-9ABC-A5670119893D}"/>
              </a:ext>
            </a:extLst>
          </p:cNvPr>
          <p:cNvSpPr>
            <a:spLocks noGrp="1"/>
          </p:cNvSpPr>
          <p:nvPr>
            <p:ph type="body" sz="quarter" idx="17" hasCustomPrompt="1"/>
          </p:nvPr>
        </p:nvSpPr>
        <p:spPr>
          <a:xfrm>
            <a:off x="1026094" y="5715370"/>
            <a:ext cx="3350644" cy="252413"/>
          </a:xfrm>
        </p:spPr>
        <p:txBody>
          <a:bodyPr/>
          <a:lstStyle>
            <a:lvl1pPr marL="0" indent="0">
              <a:buNone/>
              <a:defRPr/>
            </a:lvl1pPr>
          </a:lstStyle>
          <a:p>
            <a:pPr lvl="0"/>
            <a:r>
              <a:rPr lang="en-US" noProof="0"/>
              <a:t>Website</a:t>
            </a:r>
          </a:p>
        </p:txBody>
      </p:sp>
    </p:spTree>
    <p:extLst>
      <p:ext uri="{BB962C8B-B14F-4D97-AF65-F5344CB8AC3E}">
        <p14:creationId xmlns:p14="http://schemas.microsoft.com/office/powerpoint/2010/main" val="310474348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AF9ABA0-4960-4BBE-9249-3B9F526B543D}"/>
              </a:ext>
            </a:extLst>
          </p:cNvPr>
          <p:cNvSpPr/>
          <p:nvPr userDrawn="1"/>
        </p:nvSpPr>
        <p:spPr>
          <a:xfrm>
            <a:off x="0" y="0"/>
            <a:ext cx="12204000" cy="6773258"/>
          </a:xfrm>
          <a:prstGeom prst="rect">
            <a:avLst/>
          </a:prstGeom>
          <a:solidFill>
            <a:schemeClr val="accent1">
              <a:lumMod val="50000"/>
              <a:alpha val="20000"/>
            </a:schemeClr>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144000" y="3163899"/>
            <a:ext cx="4860000" cy="1800000"/>
          </a:xfrm>
          <a:solidFill>
            <a:schemeClr val="bg1"/>
          </a:solidFill>
          <a:ln>
            <a:noFill/>
          </a:ln>
        </p:spPr>
        <p:txBody>
          <a:bodyPr lIns="180000" tIns="72000" rIns="180000" bIns="72000" anchor="ctr"/>
          <a:lstStyle>
            <a:lvl1pPr algn="l">
              <a:defRPr sz="5000">
                <a:solidFill>
                  <a:schemeClr val="tx1">
                    <a:lumMod val="75000"/>
                    <a:lumOff val="25000"/>
                  </a:schemeClr>
                </a:solidFill>
              </a:defRPr>
            </a:lvl1pPr>
          </a:lstStyle>
          <a:p>
            <a:r>
              <a:rPr lang="en-US" noProof="0"/>
              <a:t>Cover Title 1</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144000" y="5119698"/>
            <a:ext cx="4860000" cy="836602"/>
          </a:xfrm>
          <a:solidFill>
            <a:schemeClr val="bg1"/>
          </a:solidFill>
        </p:spPr>
        <p:txBody>
          <a:bodyPr lIns="180000" tIns="72000" rIns="180000" bIns="72000" anchor="ctr"/>
          <a:lstStyle>
            <a:lvl1pPr marL="0" indent="0" algn="l">
              <a:buNone/>
              <a:defRPr sz="24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12" name="Rectangle 11">
            <a:extLst>
              <a:ext uri="{FF2B5EF4-FFF2-40B4-BE49-F238E27FC236}">
                <a16:creationId xmlns:a16="http://schemas.microsoft.com/office/drawing/2014/main" id="{3114E411-DCD8-47C4-8385-C03FBB18B180}"/>
              </a:ext>
            </a:extLst>
          </p:cNvPr>
          <p:cNvSpPr/>
          <p:nvPr userDrawn="1"/>
        </p:nvSpPr>
        <p:spPr>
          <a:xfrm>
            <a:off x="0" y="6780458"/>
            <a:ext cx="12192000" cy="775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id="{D5BF3746-E60B-4321-998E-07F04440CEAC}"/>
              </a:ext>
            </a:extLst>
          </p:cNvPr>
          <p:cNvSpPr/>
          <p:nvPr userDrawn="1"/>
        </p:nvSpPr>
        <p:spPr>
          <a:xfrm>
            <a:off x="0" y="6780458"/>
            <a:ext cx="12204000" cy="3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8" name="Group 7" descr="Accent image brackets&#10;">
            <a:extLst>
              <a:ext uri="{FF2B5EF4-FFF2-40B4-BE49-F238E27FC236}">
                <a16:creationId xmlns:a16="http://schemas.microsoft.com/office/drawing/2014/main" id="{C76F92B7-6C7B-47FA-99F4-C2B7B3F6DEC5}"/>
              </a:ext>
              <a:ext uri="{C183D7F6-B498-43B3-948B-1728B52AA6E4}">
                <adec:decorative xmlns="" xmlns:adec="http://schemas.microsoft.com/office/drawing/2017/decorative" val="1"/>
              </a:ext>
            </a:extLst>
          </p:cNvPr>
          <p:cNvGrpSpPr/>
          <p:nvPr userDrawn="1"/>
        </p:nvGrpSpPr>
        <p:grpSpPr>
          <a:xfrm>
            <a:off x="144000" y="144000"/>
            <a:ext cx="4860000" cy="6498000"/>
            <a:chOff x="408650" y="404285"/>
            <a:chExt cx="4330700" cy="3164637"/>
          </a:xfrm>
        </p:grpSpPr>
        <p:sp>
          <p:nvSpPr>
            <p:cNvPr id="9" name="Rectangle 6">
              <a:extLst>
                <a:ext uri="{FF2B5EF4-FFF2-40B4-BE49-F238E27FC236}">
                  <a16:creationId xmlns:a16="http://schemas.microsoft.com/office/drawing/2014/main" id="{3C768717-8441-4105-AF79-95C8C7634CEF}"/>
                </a:ext>
              </a:extLst>
            </p:cNvPr>
            <p:cNvSpPr/>
            <p:nvPr/>
          </p:nvSpPr>
          <p:spPr>
            <a:xfrm>
              <a:off x="408650" y="3386488"/>
              <a:ext cx="4330700" cy="182434"/>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6">
              <a:extLst>
                <a:ext uri="{FF2B5EF4-FFF2-40B4-BE49-F238E27FC236}">
                  <a16:creationId xmlns:a16="http://schemas.microsoft.com/office/drawing/2014/main" id="{0AF2D9B2-503F-41FB-981B-EBBEF4D0D01D}"/>
                </a:ext>
              </a:extLst>
            </p:cNvPr>
            <p:cNvSpPr/>
            <p:nvPr/>
          </p:nvSpPr>
          <p:spPr>
            <a:xfrm flipV="1">
              <a:off x="408650" y="404285"/>
              <a:ext cx="4330700" cy="182434"/>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val="292507119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5AE6A42-8962-4702-8E68-FB78280BAD08}"/>
              </a:ext>
            </a:extLst>
          </p:cNvPr>
          <p:cNvSpPr/>
          <p:nvPr userDrawn="1"/>
        </p:nvSpPr>
        <p:spPr>
          <a:xfrm>
            <a:off x="0" y="-1"/>
            <a:ext cx="12192000" cy="6013451"/>
          </a:xfrm>
          <a:prstGeom prst="rect">
            <a:avLst/>
          </a:prstGeom>
          <a:solidFill>
            <a:schemeClr val="accent1">
              <a:lumMod val="50000"/>
              <a:alpha val="25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7189200" y="163897"/>
            <a:ext cx="4860000" cy="5724000"/>
          </a:xfrm>
          <a:solidFill>
            <a:schemeClr val="bg1"/>
          </a:solidFill>
          <a:ln>
            <a:noFill/>
          </a:ln>
        </p:spPr>
        <p:txBody>
          <a:bodyPr lIns="432000" tIns="72000" rIns="288000" bIns="1404000" anchor="b"/>
          <a:lstStyle>
            <a:lvl1pPr algn="l">
              <a:defRPr sz="5000">
                <a:solidFill>
                  <a:schemeClr val="tx1">
                    <a:lumMod val="75000"/>
                    <a:lumOff val="25000"/>
                  </a:schemeClr>
                </a:solidFill>
              </a:defRPr>
            </a:lvl1pPr>
          </a:lstStyle>
          <a:p>
            <a:r>
              <a:rPr lang="en-US" noProof="0"/>
              <a:t>Divider Slide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7652806" y="4837186"/>
            <a:ext cx="3932788" cy="750814"/>
          </a:xfrm>
          <a:noFill/>
        </p:spPr>
        <p:txBody>
          <a:bodyPr lIns="0" tIns="0" rIns="0" bIns="0" anchor="t"/>
          <a:lstStyle>
            <a:lvl1pPr marL="0" indent="0" algn="l">
              <a:buNone/>
              <a:defRPr sz="18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5" name="Slide Number Placeholder 4">
            <a:extLst>
              <a:ext uri="{FF2B5EF4-FFF2-40B4-BE49-F238E27FC236}">
                <a16:creationId xmlns:a16="http://schemas.microsoft.com/office/drawing/2014/main" id="{AE6A6BE3-DFA9-4797-868F-D23E7118FAB9}"/>
              </a:ext>
            </a:extLst>
          </p:cNvPr>
          <p:cNvSpPr>
            <a:spLocks noGrp="1"/>
          </p:cNvSpPr>
          <p:nvPr>
            <p:ph type="sldNum" sz="quarter" idx="11"/>
          </p:nvPr>
        </p:nvSpPr>
        <p:spPr/>
        <p:txBody>
          <a:bodyPr/>
          <a:lstStyle/>
          <a:p>
            <a:fld id="{19B51A1E-902D-48AF-9020-955120F399B6}" type="slidenum">
              <a:rPr lang="en-US" noProof="0" smtClean="0"/>
              <a:pPr/>
              <a:t>‹#›</a:t>
            </a:fld>
            <a:endParaRPr lang="en-US" noProof="0" dirty="0"/>
          </a:p>
        </p:txBody>
      </p:sp>
      <p:sp>
        <p:nvSpPr>
          <p:cNvPr id="9" name="Footer Placeholder 8">
            <a:extLst>
              <a:ext uri="{FF2B5EF4-FFF2-40B4-BE49-F238E27FC236}">
                <a16:creationId xmlns:a16="http://schemas.microsoft.com/office/drawing/2014/main" id="{827C91B9-2B28-435F-8A65-9FB91CE2F765}"/>
              </a:ext>
            </a:extLst>
          </p:cNvPr>
          <p:cNvSpPr>
            <a:spLocks noGrp="1"/>
          </p:cNvSpPr>
          <p:nvPr>
            <p:ph type="ftr" sz="quarter" idx="12"/>
          </p:nvPr>
        </p:nvSpPr>
        <p:spPr/>
        <p:txBody>
          <a:bodyPr/>
          <a:lstStyle/>
          <a:p>
            <a:r>
              <a:rPr lang="en-US" noProof="0" dirty="0"/>
              <a:t>Add a footer</a:t>
            </a:r>
          </a:p>
        </p:txBody>
      </p:sp>
    </p:spTree>
    <p:extLst>
      <p:ext uri="{BB962C8B-B14F-4D97-AF65-F5344CB8AC3E}">
        <p14:creationId xmlns:p14="http://schemas.microsoft.com/office/powerpoint/2010/main" val="102484399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A54DF6A-4172-4D5F-A3ED-02BB36DE79DA}"/>
              </a:ext>
            </a:extLst>
          </p:cNvPr>
          <p:cNvSpPr/>
          <p:nvPr userDrawn="1"/>
        </p:nvSpPr>
        <p:spPr>
          <a:xfrm>
            <a:off x="0" y="0"/>
            <a:ext cx="12192000" cy="60134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AE6A6BE3-DFA9-4797-868F-D23E7118FAB9}"/>
              </a:ext>
            </a:extLst>
          </p:cNvPr>
          <p:cNvSpPr>
            <a:spLocks noGrp="1"/>
          </p:cNvSpPr>
          <p:nvPr>
            <p:ph type="sldNum" sz="quarter" idx="11"/>
          </p:nvPr>
        </p:nvSpPr>
        <p:spPr/>
        <p:txBody>
          <a:bodyPr/>
          <a:lstStyle/>
          <a:p>
            <a:fld id="{19B51A1E-902D-48AF-9020-955120F399B6}" type="slidenum">
              <a:rPr lang="en-US" noProof="0" smtClean="0"/>
              <a:pPr/>
              <a:t>‹#›</a:t>
            </a:fld>
            <a:endParaRPr lang="en-US" noProof="0" dirty="0"/>
          </a:p>
        </p:txBody>
      </p:sp>
      <p:sp>
        <p:nvSpPr>
          <p:cNvPr id="9" name="Footer Placeholder 8">
            <a:extLst>
              <a:ext uri="{FF2B5EF4-FFF2-40B4-BE49-F238E27FC236}">
                <a16:creationId xmlns:a16="http://schemas.microsoft.com/office/drawing/2014/main" id="{827C91B9-2B28-435F-8A65-9FB91CE2F765}"/>
              </a:ext>
            </a:extLst>
          </p:cNvPr>
          <p:cNvSpPr>
            <a:spLocks noGrp="1"/>
          </p:cNvSpPr>
          <p:nvPr>
            <p:ph type="ftr" sz="quarter" idx="12"/>
          </p:nvPr>
        </p:nvSpPr>
        <p:spPr/>
        <p:txBody>
          <a:bodyPr/>
          <a:lstStyle/>
          <a:p>
            <a:r>
              <a:rPr lang="en-US" noProof="0" dirty="0"/>
              <a:t>Add a footer</a:t>
            </a:r>
          </a:p>
        </p:txBody>
      </p:sp>
      <p:sp>
        <p:nvSpPr>
          <p:cNvPr id="11" name="Text Placeholder 3">
            <a:extLst>
              <a:ext uri="{FF2B5EF4-FFF2-40B4-BE49-F238E27FC236}">
                <a16:creationId xmlns:a16="http://schemas.microsoft.com/office/drawing/2014/main" id="{DF07348F-72DF-4462-A032-32D81AA8FB6A}"/>
              </a:ext>
            </a:extLst>
          </p:cNvPr>
          <p:cNvSpPr>
            <a:spLocks noGrp="1"/>
          </p:cNvSpPr>
          <p:nvPr>
            <p:ph type="body" sz="half" idx="2"/>
          </p:nvPr>
        </p:nvSpPr>
        <p:spPr>
          <a:xfrm>
            <a:off x="142800" y="2636518"/>
            <a:ext cx="4848203" cy="3232469"/>
          </a:xfrm>
          <a:solidFill>
            <a:schemeClr val="bg1"/>
          </a:solidFill>
        </p:spPr>
        <p:txBody>
          <a:bodyPr lIns="457200" tIns="18288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Edit Master text styles</a:t>
            </a:r>
          </a:p>
        </p:txBody>
      </p:sp>
      <p:sp>
        <p:nvSpPr>
          <p:cNvPr id="14" name="Title 1">
            <a:extLst>
              <a:ext uri="{FF2B5EF4-FFF2-40B4-BE49-F238E27FC236}">
                <a16:creationId xmlns:a16="http://schemas.microsoft.com/office/drawing/2014/main" id="{931CBEE8-3214-4A3C-B723-D07BA0805E2D}"/>
              </a:ext>
            </a:extLst>
          </p:cNvPr>
          <p:cNvSpPr>
            <a:spLocks noGrp="1"/>
          </p:cNvSpPr>
          <p:nvPr>
            <p:ph type="title"/>
          </p:nvPr>
        </p:nvSpPr>
        <p:spPr>
          <a:xfrm>
            <a:off x="142800" y="457200"/>
            <a:ext cx="4848203" cy="2179318"/>
          </a:xfrm>
          <a:solidFill>
            <a:schemeClr val="bg1"/>
          </a:solidFill>
        </p:spPr>
        <p:txBody>
          <a:bodyPr lIns="457200" bIns="182880" anchor="b"/>
          <a:lstStyle>
            <a:lvl1pPr>
              <a:defRPr sz="3200"/>
            </a:lvl1pPr>
          </a:lstStyle>
          <a:p>
            <a:r>
              <a:rPr lang="en-US" noProof="0" smtClean="0"/>
              <a:t>Click to edit Master title style</a:t>
            </a:r>
            <a:endParaRPr lang="en-US" noProof="0"/>
          </a:p>
        </p:txBody>
      </p:sp>
      <p:sp>
        <p:nvSpPr>
          <p:cNvPr id="15" name="Content Placeholder 2">
            <a:extLst>
              <a:ext uri="{FF2B5EF4-FFF2-40B4-BE49-F238E27FC236}">
                <a16:creationId xmlns:a16="http://schemas.microsoft.com/office/drawing/2014/main" id="{2055B4F8-B74A-49D7-8E56-9627BCFF69B6}"/>
              </a:ext>
            </a:extLst>
          </p:cNvPr>
          <p:cNvSpPr>
            <a:spLocks noGrp="1"/>
          </p:cNvSpPr>
          <p:nvPr>
            <p:ph idx="1"/>
          </p:nvPr>
        </p:nvSpPr>
        <p:spPr>
          <a:xfrm>
            <a:off x="5183188" y="457201"/>
            <a:ext cx="6866012" cy="5403850"/>
          </a:xfrm>
        </p:spPr>
        <p:txBody>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18839812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A54DF6A-4172-4D5F-A3ED-02BB36DE79DA}"/>
              </a:ext>
            </a:extLst>
          </p:cNvPr>
          <p:cNvSpPr/>
          <p:nvPr userDrawn="1"/>
        </p:nvSpPr>
        <p:spPr>
          <a:xfrm>
            <a:off x="0" y="0"/>
            <a:ext cx="12192000" cy="60134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AE6A6BE3-DFA9-4797-868F-D23E7118FAB9}"/>
              </a:ext>
            </a:extLst>
          </p:cNvPr>
          <p:cNvSpPr>
            <a:spLocks noGrp="1"/>
          </p:cNvSpPr>
          <p:nvPr>
            <p:ph type="sldNum" sz="quarter" idx="11"/>
          </p:nvPr>
        </p:nvSpPr>
        <p:spPr/>
        <p:txBody>
          <a:bodyPr/>
          <a:lstStyle/>
          <a:p>
            <a:fld id="{19B51A1E-902D-48AF-9020-955120F399B6}" type="slidenum">
              <a:rPr lang="en-US" noProof="0" smtClean="0"/>
              <a:pPr/>
              <a:t>‹#›</a:t>
            </a:fld>
            <a:endParaRPr lang="en-US" noProof="0" dirty="0"/>
          </a:p>
        </p:txBody>
      </p:sp>
      <p:sp>
        <p:nvSpPr>
          <p:cNvPr id="9" name="Footer Placeholder 8">
            <a:extLst>
              <a:ext uri="{FF2B5EF4-FFF2-40B4-BE49-F238E27FC236}">
                <a16:creationId xmlns:a16="http://schemas.microsoft.com/office/drawing/2014/main" id="{827C91B9-2B28-435F-8A65-9FB91CE2F765}"/>
              </a:ext>
            </a:extLst>
          </p:cNvPr>
          <p:cNvSpPr>
            <a:spLocks noGrp="1"/>
          </p:cNvSpPr>
          <p:nvPr>
            <p:ph type="ftr" sz="quarter" idx="12"/>
          </p:nvPr>
        </p:nvSpPr>
        <p:spPr/>
        <p:txBody>
          <a:bodyPr/>
          <a:lstStyle/>
          <a:p>
            <a:r>
              <a:rPr lang="en-US" noProof="0" dirty="0"/>
              <a:t>Add a footer</a:t>
            </a:r>
          </a:p>
        </p:txBody>
      </p:sp>
      <p:sp>
        <p:nvSpPr>
          <p:cNvPr id="11" name="Text Placeholder 3">
            <a:extLst>
              <a:ext uri="{FF2B5EF4-FFF2-40B4-BE49-F238E27FC236}">
                <a16:creationId xmlns:a16="http://schemas.microsoft.com/office/drawing/2014/main" id="{DF07348F-72DF-4462-A032-32D81AA8FB6A}"/>
              </a:ext>
            </a:extLst>
          </p:cNvPr>
          <p:cNvSpPr>
            <a:spLocks noGrp="1"/>
          </p:cNvSpPr>
          <p:nvPr>
            <p:ph type="body" sz="half" idx="2"/>
          </p:nvPr>
        </p:nvSpPr>
        <p:spPr>
          <a:xfrm>
            <a:off x="142800" y="2636518"/>
            <a:ext cx="4848203" cy="3232469"/>
          </a:xfrm>
          <a:solidFill>
            <a:schemeClr val="bg1"/>
          </a:solidFill>
        </p:spPr>
        <p:txBody>
          <a:bodyPr lIns="457200" tIns="18288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Edit Master text styles</a:t>
            </a:r>
          </a:p>
        </p:txBody>
      </p:sp>
      <p:sp>
        <p:nvSpPr>
          <p:cNvPr id="14" name="Title 1">
            <a:extLst>
              <a:ext uri="{FF2B5EF4-FFF2-40B4-BE49-F238E27FC236}">
                <a16:creationId xmlns:a16="http://schemas.microsoft.com/office/drawing/2014/main" id="{931CBEE8-3214-4A3C-B723-D07BA0805E2D}"/>
              </a:ext>
            </a:extLst>
          </p:cNvPr>
          <p:cNvSpPr>
            <a:spLocks noGrp="1"/>
          </p:cNvSpPr>
          <p:nvPr>
            <p:ph type="title"/>
          </p:nvPr>
        </p:nvSpPr>
        <p:spPr>
          <a:xfrm>
            <a:off x="142800" y="457200"/>
            <a:ext cx="4848203" cy="2179318"/>
          </a:xfrm>
          <a:solidFill>
            <a:schemeClr val="bg1"/>
          </a:solidFill>
        </p:spPr>
        <p:txBody>
          <a:bodyPr lIns="457200" bIns="182880" anchor="b"/>
          <a:lstStyle>
            <a:lvl1pPr>
              <a:defRPr sz="3200"/>
            </a:lvl1pPr>
          </a:lstStyle>
          <a:p>
            <a:r>
              <a:rPr lang="en-US" noProof="0" smtClean="0"/>
              <a:t>Click to edit Master title style</a:t>
            </a:r>
            <a:endParaRPr lang="en-US" noProof="0"/>
          </a:p>
        </p:txBody>
      </p:sp>
      <p:sp>
        <p:nvSpPr>
          <p:cNvPr id="8" name="Picture Placeholder 2">
            <a:extLst>
              <a:ext uri="{FF2B5EF4-FFF2-40B4-BE49-F238E27FC236}">
                <a16:creationId xmlns:a16="http://schemas.microsoft.com/office/drawing/2014/main" id="{142253A3-E01E-4F41-A614-A428B7D36E8F}"/>
              </a:ext>
            </a:extLst>
          </p:cNvPr>
          <p:cNvSpPr>
            <a:spLocks noGrp="1"/>
          </p:cNvSpPr>
          <p:nvPr>
            <p:ph type="pic" idx="1"/>
          </p:nvPr>
        </p:nvSpPr>
        <p:spPr>
          <a:xfrm>
            <a:off x="5183188" y="457201"/>
            <a:ext cx="6866012"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Tree>
    <p:extLst>
      <p:ext uri="{BB962C8B-B14F-4D97-AF65-F5344CB8AC3E}">
        <p14:creationId xmlns:p14="http://schemas.microsoft.com/office/powerpoint/2010/main" val="38638459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no Header">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171E5E3D-6A1C-49BA-9E11-FC053AD81804}"/>
              </a:ext>
            </a:extLst>
          </p:cNvPr>
          <p:cNvSpPr>
            <a:spLocks noGrp="1"/>
          </p:cNvSpPr>
          <p:nvPr>
            <p:ph type="pic" sz="quarter" idx="13" hasCustomPrompt="1"/>
          </p:nvPr>
        </p:nvSpPr>
        <p:spPr>
          <a:xfrm>
            <a:off x="0" y="0"/>
            <a:ext cx="12192000" cy="6013450"/>
          </a:xfrm>
          <a:solidFill>
            <a:schemeClr val="bg1">
              <a:lumMod val="95000"/>
            </a:schemeClr>
          </a:solidFill>
        </p:spPr>
        <p:txBody>
          <a:bodyPr lIns="576000" tIns="0" rIns="36000" bIns="0" anchor="ctr"/>
          <a:lstStyle>
            <a:lvl1pPr marL="0" indent="0" algn="l">
              <a:buNone/>
              <a:defRPr/>
            </a:lvl1pPr>
          </a:lstStyle>
          <a:p>
            <a:r>
              <a:rPr lang="en-US" noProof="0" dirty="0"/>
              <a:t>Insert or Drag and Drop your Photo</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7189200" y="163897"/>
            <a:ext cx="4860000" cy="5724000"/>
          </a:xfrm>
          <a:solidFill>
            <a:schemeClr val="bg1"/>
          </a:solidFill>
          <a:ln>
            <a:noFill/>
          </a:ln>
        </p:spPr>
        <p:txBody>
          <a:bodyPr lIns="432000" tIns="72000" rIns="288000" bIns="1404000" anchor="b"/>
          <a:lstStyle>
            <a:lvl1pPr algn="l">
              <a:defRPr sz="5000">
                <a:solidFill>
                  <a:schemeClr val="tx1">
                    <a:lumMod val="75000"/>
                    <a:lumOff val="25000"/>
                  </a:schemeClr>
                </a:solidFill>
              </a:defRPr>
            </a:lvl1pPr>
          </a:lstStyle>
          <a:p>
            <a:r>
              <a:rPr lang="en-US" noProof="0"/>
              <a:t>Divider Slide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7652806" y="4837186"/>
            <a:ext cx="3932788" cy="750814"/>
          </a:xfrm>
          <a:noFill/>
        </p:spPr>
        <p:txBody>
          <a:bodyPr lIns="0" tIns="0" rIns="0" bIns="0" anchor="t"/>
          <a:lstStyle>
            <a:lvl1pPr marL="0" indent="0" algn="l">
              <a:buNone/>
              <a:defRPr sz="18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5" name="Slide Number Placeholder 4">
            <a:extLst>
              <a:ext uri="{FF2B5EF4-FFF2-40B4-BE49-F238E27FC236}">
                <a16:creationId xmlns:a16="http://schemas.microsoft.com/office/drawing/2014/main" id="{AE6A6BE3-DFA9-4797-868F-D23E7118FAB9}"/>
              </a:ext>
            </a:extLst>
          </p:cNvPr>
          <p:cNvSpPr>
            <a:spLocks noGrp="1"/>
          </p:cNvSpPr>
          <p:nvPr>
            <p:ph type="sldNum" sz="quarter" idx="11"/>
          </p:nvPr>
        </p:nvSpPr>
        <p:spPr/>
        <p:txBody>
          <a:bodyPr/>
          <a:lstStyle/>
          <a:p>
            <a:fld id="{19B51A1E-902D-48AF-9020-955120F399B6}" type="slidenum">
              <a:rPr lang="en-US" noProof="0" smtClean="0"/>
              <a:pPr/>
              <a:t>‹#›</a:t>
            </a:fld>
            <a:endParaRPr lang="en-US" noProof="0" dirty="0"/>
          </a:p>
        </p:txBody>
      </p:sp>
      <p:sp>
        <p:nvSpPr>
          <p:cNvPr id="9" name="Footer Placeholder 8">
            <a:extLst>
              <a:ext uri="{FF2B5EF4-FFF2-40B4-BE49-F238E27FC236}">
                <a16:creationId xmlns:a16="http://schemas.microsoft.com/office/drawing/2014/main" id="{827C91B9-2B28-435F-8A65-9FB91CE2F765}"/>
              </a:ext>
            </a:extLst>
          </p:cNvPr>
          <p:cNvSpPr>
            <a:spLocks noGrp="1"/>
          </p:cNvSpPr>
          <p:nvPr>
            <p:ph type="ftr" sz="quarter" idx="12"/>
          </p:nvPr>
        </p:nvSpPr>
        <p:spPr/>
        <p:txBody>
          <a:bodyPr/>
          <a:lstStyle/>
          <a:p>
            <a:r>
              <a:rPr lang="en-US" noProof="0" dirty="0"/>
              <a:t>Add a footer</a:t>
            </a:r>
          </a:p>
        </p:txBody>
      </p:sp>
      <p:sp>
        <p:nvSpPr>
          <p:cNvPr id="8" name="Picture Placeholder 5">
            <a:extLst>
              <a:ext uri="{FF2B5EF4-FFF2-40B4-BE49-F238E27FC236}">
                <a16:creationId xmlns:a16="http://schemas.microsoft.com/office/drawing/2014/main" id="{22A84B62-AFF6-45B7-8ACB-FE91AB69BFEA}"/>
              </a:ext>
            </a:extLst>
          </p:cNvPr>
          <p:cNvSpPr>
            <a:spLocks noGrp="1"/>
          </p:cNvSpPr>
          <p:nvPr>
            <p:ph type="pic" sz="quarter" idx="14"/>
          </p:nvPr>
        </p:nvSpPr>
        <p:spPr>
          <a:xfrm>
            <a:off x="7652806" y="764519"/>
            <a:ext cx="3932788" cy="1872000"/>
          </a:xfrm>
          <a:solidFill>
            <a:schemeClr val="bg1">
              <a:lumMod val="95000"/>
            </a:schemeClr>
          </a:solidFill>
        </p:spPr>
        <p:txBody>
          <a:bodyPr anchor="ctr"/>
          <a:lstStyle>
            <a:lvl1pPr marL="0" indent="0" algn="ctr">
              <a:buNone/>
              <a:defRPr/>
            </a:lvl1pPr>
          </a:lstStyle>
          <a:p>
            <a:r>
              <a:rPr lang="en-US" noProof="0" smtClean="0"/>
              <a:t>Click icon to add picture</a:t>
            </a:r>
            <a:endParaRPr lang="en-US" noProof="0" dirty="0"/>
          </a:p>
        </p:txBody>
      </p:sp>
    </p:spTree>
    <p:extLst>
      <p:ext uri="{BB962C8B-B14F-4D97-AF65-F5344CB8AC3E}">
        <p14:creationId xmlns:p14="http://schemas.microsoft.com/office/powerpoint/2010/main" val="36489622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age, Content, and Tex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A54DF6A-4172-4D5F-A3ED-02BB36DE79DA}"/>
              </a:ext>
            </a:extLst>
          </p:cNvPr>
          <p:cNvSpPr/>
          <p:nvPr userDrawn="1"/>
        </p:nvSpPr>
        <p:spPr>
          <a:xfrm>
            <a:off x="0" y="0"/>
            <a:ext cx="12192000" cy="60134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7189200" y="163897"/>
            <a:ext cx="4860000" cy="5724000"/>
          </a:xfrm>
          <a:solidFill>
            <a:schemeClr val="bg1"/>
          </a:solidFill>
          <a:ln>
            <a:noFill/>
          </a:ln>
        </p:spPr>
        <p:txBody>
          <a:bodyPr lIns="432000" tIns="72000" rIns="288000" bIns="1404000" anchor="b"/>
          <a:lstStyle>
            <a:lvl1pPr algn="l">
              <a:defRPr sz="5000">
                <a:solidFill>
                  <a:schemeClr val="tx1">
                    <a:lumMod val="75000"/>
                    <a:lumOff val="25000"/>
                  </a:schemeClr>
                </a:solidFill>
              </a:defRPr>
            </a:lvl1pPr>
          </a:lstStyle>
          <a:p>
            <a:r>
              <a:rPr lang="en-US" noProof="0"/>
              <a:t>Click to edit Your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7652806" y="4837186"/>
            <a:ext cx="3932788" cy="750814"/>
          </a:xfrm>
          <a:noFill/>
        </p:spPr>
        <p:txBody>
          <a:bodyPr lIns="0" tIns="0" rIns="0" bIns="0" anchor="t"/>
          <a:lstStyle>
            <a:lvl1pPr marL="0" indent="0" algn="l">
              <a:buNone/>
              <a:defRPr sz="18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5" name="Slide Number Placeholder 4">
            <a:extLst>
              <a:ext uri="{FF2B5EF4-FFF2-40B4-BE49-F238E27FC236}">
                <a16:creationId xmlns:a16="http://schemas.microsoft.com/office/drawing/2014/main" id="{AE6A6BE3-DFA9-4797-868F-D23E7118FAB9}"/>
              </a:ext>
            </a:extLst>
          </p:cNvPr>
          <p:cNvSpPr>
            <a:spLocks noGrp="1"/>
          </p:cNvSpPr>
          <p:nvPr>
            <p:ph type="sldNum" sz="quarter" idx="11"/>
          </p:nvPr>
        </p:nvSpPr>
        <p:spPr/>
        <p:txBody>
          <a:bodyPr/>
          <a:lstStyle/>
          <a:p>
            <a:fld id="{19B51A1E-902D-48AF-9020-955120F399B6}" type="slidenum">
              <a:rPr lang="en-US" noProof="0" smtClean="0"/>
              <a:pPr/>
              <a:t>‹#›</a:t>
            </a:fld>
            <a:endParaRPr lang="en-US" noProof="0" dirty="0"/>
          </a:p>
        </p:txBody>
      </p:sp>
      <p:sp>
        <p:nvSpPr>
          <p:cNvPr id="9" name="Footer Placeholder 8">
            <a:extLst>
              <a:ext uri="{FF2B5EF4-FFF2-40B4-BE49-F238E27FC236}">
                <a16:creationId xmlns:a16="http://schemas.microsoft.com/office/drawing/2014/main" id="{827C91B9-2B28-435F-8A65-9FB91CE2F765}"/>
              </a:ext>
            </a:extLst>
          </p:cNvPr>
          <p:cNvSpPr>
            <a:spLocks noGrp="1"/>
          </p:cNvSpPr>
          <p:nvPr>
            <p:ph type="ftr" sz="quarter" idx="12"/>
          </p:nvPr>
        </p:nvSpPr>
        <p:spPr/>
        <p:txBody>
          <a:bodyPr/>
          <a:lstStyle/>
          <a:p>
            <a:r>
              <a:rPr lang="en-US" noProof="0" dirty="0"/>
              <a:t>Add a footer</a:t>
            </a:r>
          </a:p>
        </p:txBody>
      </p:sp>
      <p:sp>
        <p:nvSpPr>
          <p:cNvPr id="12" name="Picture Placeholder 5">
            <a:extLst>
              <a:ext uri="{FF2B5EF4-FFF2-40B4-BE49-F238E27FC236}">
                <a16:creationId xmlns:a16="http://schemas.microsoft.com/office/drawing/2014/main" id="{3B9EDE4C-506D-4501-A8C1-766F17FB5C04}"/>
              </a:ext>
            </a:extLst>
          </p:cNvPr>
          <p:cNvSpPr>
            <a:spLocks noGrp="1"/>
          </p:cNvSpPr>
          <p:nvPr>
            <p:ph type="pic" sz="quarter" idx="16"/>
          </p:nvPr>
        </p:nvSpPr>
        <p:spPr>
          <a:xfrm>
            <a:off x="7652806" y="764519"/>
            <a:ext cx="1872000" cy="1872000"/>
          </a:xfrm>
          <a:solidFill>
            <a:schemeClr val="bg1">
              <a:lumMod val="95000"/>
            </a:schemeClr>
          </a:solidFill>
        </p:spPr>
        <p:txBody>
          <a:bodyPr anchor="ctr"/>
          <a:lstStyle>
            <a:lvl1pPr marL="0" indent="0" algn="ctr">
              <a:buNone/>
              <a:defRPr/>
            </a:lvl1pPr>
          </a:lstStyle>
          <a:p>
            <a:r>
              <a:rPr lang="en-US" noProof="0" smtClean="0"/>
              <a:t>Click icon to add picture</a:t>
            </a:r>
            <a:endParaRPr lang="en-US" noProof="0" dirty="0"/>
          </a:p>
        </p:txBody>
      </p:sp>
      <p:sp>
        <p:nvSpPr>
          <p:cNvPr id="13" name="Picture Placeholder 5">
            <a:extLst>
              <a:ext uri="{FF2B5EF4-FFF2-40B4-BE49-F238E27FC236}">
                <a16:creationId xmlns:a16="http://schemas.microsoft.com/office/drawing/2014/main" id="{2A359302-DDE8-41C2-8232-50B1223BEA25}"/>
              </a:ext>
            </a:extLst>
          </p:cNvPr>
          <p:cNvSpPr>
            <a:spLocks noGrp="1"/>
          </p:cNvSpPr>
          <p:nvPr>
            <p:ph type="pic" sz="quarter" idx="17"/>
          </p:nvPr>
        </p:nvSpPr>
        <p:spPr>
          <a:xfrm>
            <a:off x="9713594" y="764519"/>
            <a:ext cx="1872000" cy="1872000"/>
          </a:xfrm>
          <a:solidFill>
            <a:schemeClr val="bg1">
              <a:lumMod val="95000"/>
            </a:schemeClr>
          </a:solidFill>
        </p:spPr>
        <p:txBody>
          <a:bodyPr anchor="ctr"/>
          <a:lstStyle>
            <a:lvl1pPr marL="0" indent="0" algn="ctr">
              <a:buNone/>
              <a:defRPr/>
            </a:lvl1pPr>
          </a:lstStyle>
          <a:p>
            <a:r>
              <a:rPr lang="en-US" noProof="0" smtClean="0"/>
              <a:t>Click icon to add picture</a:t>
            </a:r>
            <a:endParaRPr lang="en-US" noProof="0" dirty="0"/>
          </a:p>
        </p:txBody>
      </p:sp>
      <p:sp>
        <p:nvSpPr>
          <p:cNvPr id="16" name="Text Placeholder 15">
            <a:extLst>
              <a:ext uri="{FF2B5EF4-FFF2-40B4-BE49-F238E27FC236}">
                <a16:creationId xmlns:a16="http://schemas.microsoft.com/office/drawing/2014/main" id="{B975D864-7312-481A-A5DD-E3B6C5B41BDB}"/>
              </a:ext>
            </a:extLst>
          </p:cNvPr>
          <p:cNvSpPr>
            <a:spLocks noGrp="1"/>
          </p:cNvSpPr>
          <p:nvPr>
            <p:ph type="body" sz="quarter" idx="18"/>
          </p:nvPr>
        </p:nvSpPr>
        <p:spPr>
          <a:xfrm>
            <a:off x="424800" y="3327399"/>
            <a:ext cx="6350000" cy="2560498"/>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1755207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noProof="0" smtClean="0"/>
              <a:t>Click to edit Master title style</a:t>
            </a:r>
            <a:endParaRPr lang="en-US" noProof="0"/>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5" name="Text Placeholder 8">
            <a:extLst>
              <a:ext uri="{FF2B5EF4-FFF2-40B4-BE49-F238E27FC236}">
                <a16:creationId xmlns:a16="http://schemas.microsoft.com/office/drawing/2014/main" id="{31898370-0247-41A8-AF7A-6DD67D2AEDB1}"/>
              </a:ext>
            </a:extLst>
          </p:cNvPr>
          <p:cNvSpPr>
            <a:spLocks noGrp="1"/>
          </p:cNvSpPr>
          <p:nvPr>
            <p:ph type="body" sz="quarter" idx="17" hasCustomPrompt="1"/>
          </p:nvPr>
        </p:nvSpPr>
        <p:spPr>
          <a:xfrm>
            <a:off x="431800" y="3971432"/>
            <a:ext cx="1980000" cy="360000"/>
          </a:xfrm>
        </p:spPr>
        <p:txBody>
          <a:bodyPr/>
          <a:lstStyle>
            <a:lvl1pPr marL="0" indent="0" algn="ctr">
              <a:buFont typeface="Arial" panose="020B0604020202020204" pitchFamily="34" charset="0"/>
              <a:buNone/>
              <a:defRPr sz="1800">
                <a:solidFill>
                  <a:schemeClr val="tx1">
                    <a:lumMod val="75000"/>
                    <a:lumOff val="25000"/>
                  </a:schemeClr>
                </a:solidFill>
                <a:latin typeface="+mj-lt"/>
              </a:defRPr>
            </a:lvl1pPr>
          </a:lstStyle>
          <a:p>
            <a:pPr lvl="0"/>
            <a:r>
              <a:rPr lang="en-US" noProof="0"/>
              <a:t>Bullet 1</a:t>
            </a:r>
          </a:p>
        </p:txBody>
      </p:sp>
      <p:sp>
        <p:nvSpPr>
          <p:cNvPr id="8" name="Text Placeholder 10">
            <a:extLst>
              <a:ext uri="{FF2B5EF4-FFF2-40B4-BE49-F238E27FC236}">
                <a16:creationId xmlns:a16="http://schemas.microsoft.com/office/drawing/2014/main" id="{697E4DC3-72E4-4678-9EB9-18EF75AE1A59}"/>
              </a:ext>
            </a:extLst>
          </p:cNvPr>
          <p:cNvSpPr>
            <a:spLocks noGrp="1"/>
          </p:cNvSpPr>
          <p:nvPr>
            <p:ph type="body" sz="quarter" idx="18" hasCustomPrompt="1"/>
          </p:nvPr>
        </p:nvSpPr>
        <p:spPr>
          <a:xfrm>
            <a:off x="431800" y="4605832"/>
            <a:ext cx="198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9" name="Text Placeholder 8">
            <a:extLst>
              <a:ext uri="{FF2B5EF4-FFF2-40B4-BE49-F238E27FC236}">
                <a16:creationId xmlns:a16="http://schemas.microsoft.com/office/drawing/2014/main" id="{07F18567-9326-411F-BA8D-561D58C7DD91}"/>
              </a:ext>
            </a:extLst>
          </p:cNvPr>
          <p:cNvSpPr>
            <a:spLocks noGrp="1"/>
          </p:cNvSpPr>
          <p:nvPr>
            <p:ph type="body" sz="quarter" idx="33" hasCustomPrompt="1"/>
          </p:nvPr>
        </p:nvSpPr>
        <p:spPr>
          <a:xfrm>
            <a:off x="2771850" y="3971432"/>
            <a:ext cx="1980000" cy="360000"/>
          </a:xfrm>
        </p:spPr>
        <p:txBody>
          <a:bodyPr/>
          <a:lstStyle>
            <a:lvl1pPr marL="0" indent="0" algn="ctr">
              <a:buFont typeface="Arial" panose="020B0604020202020204" pitchFamily="34" charset="0"/>
              <a:buNone/>
              <a:defRPr sz="1800">
                <a:solidFill>
                  <a:schemeClr val="tx1">
                    <a:lumMod val="75000"/>
                    <a:lumOff val="25000"/>
                  </a:schemeClr>
                </a:solidFill>
                <a:latin typeface="+mj-lt"/>
              </a:defRPr>
            </a:lvl1pPr>
          </a:lstStyle>
          <a:p>
            <a:pPr lvl="0"/>
            <a:r>
              <a:rPr lang="en-US" noProof="0"/>
              <a:t>Bullet 2</a:t>
            </a:r>
          </a:p>
        </p:txBody>
      </p:sp>
      <p:sp>
        <p:nvSpPr>
          <p:cNvPr id="10" name="Text Placeholder 10">
            <a:extLst>
              <a:ext uri="{FF2B5EF4-FFF2-40B4-BE49-F238E27FC236}">
                <a16:creationId xmlns:a16="http://schemas.microsoft.com/office/drawing/2014/main" id="{39809F78-EA1B-4C23-A53E-7DE8B4A6AE1D}"/>
              </a:ext>
            </a:extLst>
          </p:cNvPr>
          <p:cNvSpPr>
            <a:spLocks noGrp="1"/>
          </p:cNvSpPr>
          <p:nvPr>
            <p:ph type="body" sz="quarter" idx="34" hasCustomPrompt="1"/>
          </p:nvPr>
        </p:nvSpPr>
        <p:spPr>
          <a:xfrm>
            <a:off x="2771850" y="4605832"/>
            <a:ext cx="198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11" name="Text Placeholder 8">
            <a:extLst>
              <a:ext uri="{FF2B5EF4-FFF2-40B4-BE49-F238E27FC236}">
                <a16:creationId xmlns:a16="http://schemas.microsoft.com/office/drawing/2014/main" id="{97E7DC10-1618-471B-9441-C640C7FEDD37}"/>
              </a:ext>
            </a:extLst>
          </p:cNvPr>
          <p:cNvSpPr>
            <a:spLocks noGrp="1"/>
          </p:cNvSpPr>
          <p:nvPr>
            <p:ph type="body" sz="quarter" idx="35" hasCustomPrompt="1"/>
          </p:nvPr>
        </p:nvSpPr>
        <p:spPr>
          <a:xfrm>
            <a:off x="5111900" y="3971432"/>
            <a:ext cx="1980000" cy="360000"/>
          </a:xfrm>
        </p:spPr>
        <p:txBody>
          <a:bodyPr/>
          <a:lstStyle>
            <a:lvl1pPr marL="0" indent="0" algn="ctr">
              <a:buFont typeface="Arial" panose="020B0604020202020204" pitchFamily="34" charset="0"/>
              <a:buNone/>
              <a:defRPr sz="1800">
                <a:solidFill>
                  <a:schemeClr val="tx1">
                    <a:lumMod val="75000"/>
                    <a:lumOff val="25000"/>
                  </a:schemeClr>
                </a:solidFill>
                <a:latin typeface="+mj-lt"/>
              </a:defRPr>
            </a:lvl1pPr>
          </a:lstStyle>
          <a:p>
            <a:pPr lvl="0"/>
            <a:r>
              <a:rPr lang="en-US" noProof="0"/>
              <a:t>Bullet 3</a:t>
            </a:r>
          </a:p>
        </p:txBody>
      </p:sp>
      <p:sp>
        <p:nvSpPr>
          <p:cNvPr id="12" name="Text Placeholder 10">
            <a:extLst>
              <a:ext uri="{FF2B5EF4-FFF2-40B4-BE49-F238E27FC236}">
                <a16:creationId xmlns:a16="http://schemas.microsoft.com/office/drawing/2014/main" id="{20AEB661-858B-44C9-9484-E540E04AD365}"/>
              </a:ext>
            </a:extLst>
          </p:cNvPr>
          <p:cNvSpPr>
            <a:spLocks noGrp="1"/>
          </p:cNvSpPr>
          <p:nvPr>
            <p:ph type="body" sz="quarter" idx="36" hasCustomPrompt="1"/>
          </p:nvPr>
        </p:nvSpPr>
        <p:spPr>
          <a:xfrm>
            <a:off x="5111900" y="4605832"/>
            <a:ext cx="198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13" name="Text Placeholder 8">
            <a:extLst>
              <a:ext uri="{FF2B5EF4-FFF2-40B4-BE49-F238E27FC236}">
                <a16:creationId xmlns:a16="http://schemas.microsoft.com/office/drawing/2014/main" id="{FDB26B40-5901-4EF0-BCF0-55677E28B176}"/>
              </a:ext>
            </a:extLst>
          </p:cNvPr>
          <p:cNvSpPr>
            <a:spLocks noGrp="1"/>
          </p:cNvSpPr>
          <p:nvPr>
            <p:ph type="body" sz="quarter" idx="37" hasCustomPrompt="1"/>
          </p:nvPr>
        </p:nvSpPr>
        <p:spPr>
          <a:xfrm>
            <a:off x="7451950" y="3971432"/>
            <a:ext cx="1980000" cy="360000"/>
          </a:xfrm>
        </p:spPr>
        <p:txBody>
          <a:bodyPr/>
          <a:lstStyle>
            <a:lvl1pPr marL="0" indent="0" algn="ctr">
              <a:buFont typeface="Arial" panose="020B0604020202020204" pitchFamily="34" charset="0"/>
              <a:buNone/>
              <a:defRPr sz="1800">
                <a:solidFill>
                  <a:schemeClr val="tx1">
                    <a:lumMod val="75000"/>
                    <a:lumOff val="25000"/>
                  </a:schemeClr>
                </a:solidFill>
                <a:latin typeface="+mj-lt"/>
              </a:defRPr>
            </a:lvl1pPr>
          </a:lstStyle>
          <a:p>
            <a:pPr lvl="0"/>
            <a:r>
              <a:rPr lang="en-US" noProof="0"/>
              <a:t>Bullet 4</a:t>
            </a:r>
          </a:p>
        </p:txBody>
      </p:sp>
      <p:sp>
        <p:nvSpPr>
          <p:cNvPr id="14" name="Text Placeholder 10">
            <a:extLst>
              <a:ext uri="{FF2B5EF4-FFF2-40B4-BE49-F238E27FC236}">
                <a16:creationId xmlns:a16="http://schemas.microsoft.com/office/drawing/2014/main" id="{CCEAE0AB-74EC-4097-A534-A578F1097938}"/>
              </a:ext>
            </a:extLst>
          </p:cNvPr>
          <p:cNvSpPr>
            <a:spLocks noGrp="1"/>
          </p:cNvSpPr>
          <p:nvPr>
            <p:ph type="body" sz="quarter" idx="38" hasCustomPrompt="1"/>
          </p:nvPr>
        </p:nvSpPr>
        <p:spPr>
          <a:xfrm>
            <a:off x="7451950" y="4605832"/>
            <a:ext cx="198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15" name="Text Placeholder 8">
            <a:extLst>
              <a:ext uri="{FF2B5EF4-FFF2-40B4-BE49-F238E27FC236}">
                <a16:creationId xmlns:a16="http://schemas.microsoft.com/office/drawing/2014/main" id="{B95692FA-0FC8-4EBA-8C23-6F85A921DB49}"/>
              </a:ext>
            </a:extLst>
          </p:cNvPr>
          <p:cNvSpPr>
            <a:spLocks noGrp="1"/>
          </p:cNvSpPr>
          <p:nvPr>
            <p:ph type="body" sz="quarter" idx="39" hasCustomPrompt="1"/>
          </p:nvPr>
        </p:nvSpPr>
        <p:spPr>
          <a:xfrm>
            <a:off x="9792000" y="3971432"/>
            <a:ext cx="1980000" cy="360000"/>
          </a:xfrm>
        </p:spPr>
        <p:txBody>
          <a:bodyPr/>
          <a:lstStyle>
            <a:lvl1pPr marL="0" indent="0" algn="ctr">
              <a:buFont typeface="Arial" panose="020B0604020202020204" pitchFamily="34" charset="0"/>
              <a:buNone/>
              <a:defRPr sz="1800">
                <a:solidFill>
                  <a:schemeClr val="tx1">
                    <a:lumMod val="75000"/>
                    <a:lumOff val="25000"/>
                  </a:schemeClr>
                </a:solidFill>
                <a:latin typeface="+mj-lt"/>
              </a:defRPr>
            </a:lvl1pPr>
          </a:lstStyle>
          <a:p>
            <a:pPr lvl="0"/>
            <a:r>
              <a:rPr lang="en-US" noProof="0"/>
              <a:t>Bullet 5</a:t>
            </a:r>
          </a:p>
        </p:txBody>
      </p:sp>
      <p:sp>
        <p:nvSpPr>
          <p:cNvPr id="16" name="Text Placeholder 10">
            <a:extLst>
              <a:ext uri="{FF2B5EF4-FFF2-40B4-BE49-F238E27FC236}">
                <a16:creationId xmlns:a16="http://schemas.microsoft.com/office/drawing/2014/main" id="{BFA4D6B2-D388-4538-A77C-689D93EDB695}"/>
              </a:ext>
            </a:extLst>
          </p:cNvPr>
          <p:cNvSpPr>
            <a:spLocks noGrp="1"/>
          </p:cNvSpPr>
          <p:nvPr>
            <p:ph type="body" sz="quarter" idx="40" hasCustomPrompt="1"/>
          </p:nvPr>
        </p:nvSpPr>
        <p:spPr>
          <a:xfrm>
            <a:off x="9792000" y="4605832"/>
            <a:ext cx="198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17" name="Picture Placeholder 15">
            <a:extLst>
              <a:ext uri="{FF2B5EF4-FFF2-40B4-BE49-F238E27FC236}">
                <a16:creationId xmlns:a16="http://schemas.microsoft.com/office/drawing/2014/main" id="{9DE1E570-14DE-42F6-9DDD-49752C3ACA3B}"/>
              </a:ext>
            </a:extLst>
          </p:cNvPr>
          <p:cNvSpPr>
            <a:spLocks noGrp="1"/>
          </p:cNvSpPr>
          <p:nvPr>
            <p:ph type="pic" sz="quarter" idx="41"/>
          </p:nvPr>
        </p:nvSpPr>
        <p:spPr>
          <a:xfrm>
            <a:off x="683800" y="1981486"/>
            <a:ext cx="1476000" cy="1476000"/>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smtClean="0"/>
              <a:t>Click icon to add picture</a:t>
            </a:r>
            <a:endParaRPr lang="en-US" noProof="0" dirty="0"/>
          </a:p>
        </p:txBody>
      </p:sp>
      <p:sp>
        <p:nvSpPr>
          <p:cNvPr id="18" name="Picture Placeholder 15">
            <a:extLst>
              <a:ext uri="{FF2B5EF4-FFF2-40B4-BE49-F238E27FC236}">
                <a16:creationId xmlns:a16="http://schemas.microsoft.com/office/drawing/2014/main" id="{43CBE128-6D8D-4605-B225-5A34FFB1F25B}"/>
              </a:ext>
            </a:extLst>
          </p:cNvPr>
          <p:cNvSpPr>
            <a:spLocks noGrp="1"/>
          </p:cNvSpPr>
          <p:nvPr>
            <p:ph type="pic" sz="quarter" idx="42"/>
          </p:nvPr>
        </p:nvSpPr>
        <p:spPr>
          <a:xfrm>
            <a:off x="3023850" y="1981486"/>
            <a:ext cx="1476000" cy="1476000"/>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smtClean="0"/>
              <a:t>Click icon to add picture</a:t>
            </a:r>
            <a:endParaRPr lang="en-US" noProof="0" dirty="0"/>
          </a:p>
        </p:txBody>
      </p:sp>
      <p:sp>
        <p:nvSpPr>
          <p:cNvPr id="19" name="Picture Placeholder 15">
            <a:extLst>
              <a:ext uri="{FF2B5EF4-FFF2-40B4-BE49-F238E27FC236}">
                <a16:creationId xmlns:a16="http://schemas.microsoft.com/office/drawing/2014/main" id="{E63C0874-8701-4CED-B60A-61A655FB5A5F}"/>
              </a:ext>
            </a:extLst>
          </p:cNvPr>
          <p:cNvSpPr>
            <a:spLocks noGrp="1"/>
          </p:cNvSpPr>
          <p:nvPr>
            <p:ph type="pic" sz="quarter" idx="43"/>
          </p:nvPr>
        </p:nvSpPr>
        <p:spPr>
          <a:xfrm>
            <a:off x="5363900" y="1981486"/>
            <a:ext cx="1476000" cy="1476000"/>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smtClean="0"/>
              <a:t>Click icon to add picture</a:t>
            </a:r>
            <a:endParaRPr lang="en-US" noProof="0" dirty="0"/>
          </a:p>
        </p:txBody>
      </p:sp>
      <p:sp>
        <p:nvSpPr>
          <p:cNvPr id="20" name="Picture Placeholder 15">
            <a:extLst>
              <a:ext uri="{FF2B5EF4-FFF2-40B4-BE49-F238E27FC236}">
                <a16:creationId xmlns:a16="http://schemas.microsoft.com/office/drawing/2014/main" id="{F223D9C7-A9C3-4D38-B4D8-9CAB3A19CF51}"/>
              </a:ext>
            </a:extLst>
          </p:cNvPr>
          <p:cNvSpPr>
            <a:spLocks noGrp="1"/>
          </p:cNvSpPr>
          <p:nvPr>
            <p:ph type="pic" sz="quarter" idx="44"/>
          </p:nvPr>
        </p:nvSpPr>
        <p:spPr>
          <a:xfrm>
            <a:off x="7703950" y="1981486"/>
            <a:ext cx="1476000" cy="1476000"/>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smtClean="0"/>
              <a:t>Click icon to add picture</a:t>
            </a:r>
            <a:endParaRPr lang="en-US" noProof="0" dirty="0"/>
          </a:p>
        </p:txBody>
      </p:sp>
      <p:sp>
        <p:nvSpPr>
          <p:cNvPr id="21" name="Picture Placeholder 15">
            <a:extLst>
              <a:ext uri="{FF2B5EF4-FFF2-40B4-BE49-F238E27FC236}">
                <a16:creationId xmlns:a16="http://schemas.microsoft.com/office/drawing/2014/main" id="{5B90C43A-E202-44D5-87CB-BD25DE6EF544}"/>
              </a:ext>
            </a:extLst>
          </p:cNvPr>
          <p:cNvSpPr>
            <a:spLocks noGrp="1"/>
          </p:cNvSpPr>
          <p:nvPr>
            <p:ph type="pic" sz="quarter" idx="45"/>
          </p:nvPr>
        </p:nvSpPr>
        <p:spPr>
          <a:xfrm>
            <a:off x="10044000" y="1981486"/>
            <a:ext cx="1476000" cy="1476000"/>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smtClean="0"/>
              <a:t>Click icon to add picture</a:t>
            </a:r>
            <a:endParaRPr lang="en-US" noProof="0" dirty="0"/>
          </a:p>
        </p:txBody>
      </p:sp>
      <p:sp>
        <p:nvSpPr>
          <p:cNvPr id="22" name="Text Placeholder 5">
            <a:extLst>
              <a:ext uri="{FF2B5EF4-FFF2-40B4-BE49-F238E27FC236}">
                <a16:creationId xmlns:a16="http://schemas.microsoft.com/office/drawing/2014/main" id="{AE3E6576-B268-4232-858E-037F3AFA53D0}"/>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23" name="Rectangle 6">
            <a:extLst>
              <a:ext uri="{FF2B5EF4-FFF2-40B4-BE49-F238E27FC236}">
                <a16:creationId xmlns:a16="http://schemas.microsoft.com/office/drawing/2014/main" id="{644FE3AF-A04D-4D49-BDFD-FAF66D921FBF}"/>
              </a:ext>
              <a:ext uri="{C183D7F6-B498-43B3-948B-1728B52AA6E4}">
                <adec:decorative xmlns="" xmlns:adec="http://schemas.microsoft.com/office/drawing/2017/decorative" val="1"/>
              </a:ext>
            </a:extLst>
          </p:cNvPr>
          <p:cNvSpPr/>
          <p:nvPr userDrawn="1"/>
        </p:nvSpPr>
        <p:spPr>
          <a:xfrm>
            <a:off x="7523950" y="3629494"/>
            <a:ext cx="1836000"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Rectangle 6">
            <a:extLst>
              <a:ext uri="{FF2B5EF4-FFF2-40B4-BE49-F238E27FC236}">
                <a16:creationId xmlns:a16="http://schemas.microsoft.com/office/drawing/2014/main" id="{EAC46016-1B95-4163-8EAA-252BE4B86300}"/>
              </a:ext>
              <a:ext uri="{C183D7F6-B498-43B3-948B-1728B52AA6E4}">
                <adec:decorative xmlns="" xmlns:adec="http://schemas.microsoft.com/office/drawing/2017/decorative" val="1"/>
              </a:ext>
            </a:extLst>
          </p:cNvPr>
          <p:cNvSpPr/>
          <p:nvPr userDrawn="1"/>
        </p:nvSpPr>
        <p:spPr>
          <a:xfrm>
            <a:off x="9869900" y="3629494"/>
            <a:ext cx="1836000"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Rectangle 6">
            <a:extLst>
              <a:ext uri="{FF2B5EF4-FFF2-40B4-BE49-F238E27FC236}">
                <a16:creationId xmlns:a16="http://schemas.microsoft.com/office/drawing/2014/main" id="{EC09029D-7190-452C-92D6-6B055D055C5B}"/>
              </a:ext>
              <a:ext uri="{C183D7F6-B498-43B3-948B-1728B52AA6E4}">
                <adec:decorative xmlns="" xmlns:adec="http://schemas.microsoft.com/office/drawing/2017/decorative" val="1"/>
              </a:ext>
            </a:extLst>
          </p:cNvPr>
          <p:cNvSpPr/>
          <p:nvPr userDrawn="1"/>
        </p:nvSpPr>
        <p:spPr>
          <a:xfrm>
            <a:off x="503800" y="3629494"/>
            <a:ext cx="1836000"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Rectangle 6">
            <a:extLst>
              <a:ext uri="{FF2B5EF4-FFF2-40B4-BE49-F238E27FC236}">
                <a16:creationId xmlns:a16="http://schemas.microsoft.com/office/drawing/2014/main" id="{78798274-03F6-4FD0-93AB-82A31D0A2649}"/>
              </a:ext>
              <a:ext uri="{C183D7F6-B498-43B3-948B-1728B52AA6E4}">
                <adec:decorative xmlns="" xmlns:adec="http://schemas.microsoft.com/office/drawing/2017/decorative" val="1"/>
              </a:ext>
            </a:extLst>
          </p:cNvPr>
          <p:cNvSpPr/>
          <p:nvPr userDrawn="1"/>
        </p:nvSpPr>
        <p:spPr>
          <a:xfrm>
            <a:off x="2843850" y="3629494"/>
            <a:ext cx="1836000"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Rectangle 6">
            <a:extLst>
              <a:ext uri="{FF2B5EF4-FFF2-40B4-BE49-F238E27FC236}">
                <a16:creationId xmlns:a16="http://schemas.microsoft.com/office/drawing/2014/main" id="{1E3DDEC1-3507-486F-8CCF-7F1E9EB810E9}"/>
              </a:ext>
              <a:ext uri="{C183D7F6-B498-43B3-948B-1728B52AA6E4}">
                <adec:decorative xmlns="" xmlns:adec="http://schemas.microsoft.com/office/drawing/2017/decorative" val="1"/>
              </a:ext>
            </a:extLst>
          </p:cNvPr>
          <p:cNvSpPr/>
          <p:nvPr userDrawn="1"/>
        </p:nvSpPr>
        <p:spPr>
          <a:xfrm>
            <a:off x="5178000" y="3629494"/>
            <a:ext cx="1836000"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7583222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23" name="Picture Placeholder 10">
            <a:extLst>
              <a:ext uri="{FF2B5EF4-FFF2-40B4-BE49-F238E27FC236}">
                <a16:creationId xmlns:a16="http://schemas.microsoft.com/office/drawing/2014/main" id="{42B3D5D2-87D3-49A6-9FA2-5D21A6486F97}"/>
              </a:ext>
            </a:extLst>
          </p:cNvPr>
          <p:cNvSpPr>
            <a:spLocks noGrp="1"/>
          </p:cNvSpPr>
          <p:nvPr>
            <p:ph type="pic" sz="quarter" idx="13" hasCustomPrompt="1"/>
          </p:nvPr>
        </p:nvSpPr>
        <p:spPr>
          <a:xfrm>
            <a:off x="143999" y="143998"/>
            <a:ext cx="4680001" cy="6480000"/>
          </a:xfrm>
          <a:solidFill>
            <a:schemeClr val="bg1">
              <a:lumMod val="95000"/>
            </a:schemeClr>
          </a:solidFill>
        </p:spPr>
        <p:txBody>
          <a:bodyPr lIns="576000" tIns="0" rIns="36000" bIns="0" anchor="ctr"/>
          <a:lstStyle>
            <a:lvl1pPr marL="0" indent="0" algn="l">
              <a:buNone/>
              <a:defRPr/>
            </a:lvl1pPr>
          </a:lstStyle>
          <a:p>
            <a:r>
              <a:rPr lang="en-US" noProof="0" dirty="0"/>
              <a:t>Insert or Drag and Drop your Photo</a:t>
            </a:r>
          </a:p>
        </p:txBody>
      </p:sp>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a:xfrm>
            <a:off x="5111900" y="432000"/>
            <a:ext cx="6660100" cy="432000"/>
          </a:xfrm>
        </p:spPr>
        <p:txBody>
          <a:bodyPr/>
          <a:lstStyle>
            <a:lvl1pPr>
              <a:defRPr>
                <a:solidFill>
                  <a:schemeClr val="tx1">
                    <a:lumMod val="75000"/>
                    <a:lumOff val="25000"/>
                  </a:schemeClr>
                </a:solidFill>
              </a:defRPr>
            </a:lvl1pPr>
          </a:lstStyle>
          <a:p>
            <a:r>
              <a:rPr lang="en-US" noProof="0" smtClean="0"/>
              <a:t>Click to edit Master title style</a:t>
            </a:r>
            <a:endParaRPr lang="en-US" noProof="0"/>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11" name="Text Placeholder 8">
            <a:extLst>
              <a:ext uri="{FF2B5EF4-FFF2-40B4-BE49-F238E27FC236}">
                <a16:creationId xmlns:a16="http://schemas.microsoft.com/office/drawing/2014/main" id="{97E7DC10-1618-471B-9441-C640C7FEDD37}"/>
              </a:ext>
            </a:extLst>
          </p:cNvPr>
          <p:cNvSpPr>
            <a:spLocks noGrp="1"/>
          </p:cNvSpPr>
          <p:nvPr>
            <p:ph type="body" sz="quarter" idx="35" hasCustomPrompt="1"/>
          </p:nvPr>
        </p:nvSpPr>
        <p:spPr>
          <a:xfrm>
            <a:off x="5111900" y="3971432"/>
            <a:ext cx="1980000" cy="360000"/>
          </a:xfrm>
        </p:spPr>
        <p:txBody>
          <a:bodyPr/>
          <a:lstStyle>
            <a:lvl1pPr marL="0" indent="0" algn="ctr">
              <a:buFont typeface="Arial" panose="020B0604020202020204" pitchFamily="34" charset="0"/>
              <a:buNone/>
              <a:defRPr sz="1800">
                <a:solidFill>
                  <a:schemeClr val="tx1">
                    <a:lumMod val="75000"/>
                    <a:lumOff val="25000"/>
                  </a:schemeClr>
                </a:solidFill>
                <a:latin typeface="+mj-lt"/>
              </a:defRPr>
            </a:lvl1pPr>
          </a:lstStyle>
          <a:p>
            <a:pPr lvl="0"/>
            <a:r>
              <a:rPr lang="en-US" noProof="0"/>
              <a:t>Bullet 1</a:t>
            </a:r>
          </a:p>
        </p:txBody>
      </p:sp>
      <p:sp>
        <p:nvSpPr>
          <p:cNvPr id="12" name="Text Placeholder 10">
            <a:extLst>
              <a:ext uri="{FF2B5EF4-FFF2-40B4-BE49-F238E27FC236}">
                <a16:creationId xmlns:a16="http://schemas.microsoft.com/office/drawing/2014/main" id="{20AEB661-858B-44C9-9484-E540E04AD365}"/>
              </a:ext>
            </a:extLst>
          </p:cNvPr>
          <p:cNvSpPr>
            <a:spLocks noGrp="1"/>
          </p:cNvSpPr>
          <p:nvPr>
            <p:ph type="body" sz="quarter" idx="36" hasCustomPrompt="1"/>
          </p:nvPr>
        </p:nvSpPr>
        <p:spPr>
          <a:xfrm>
            <a:off x="5111900" y="4605832"/>
            <a:ext cx="198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13" name="Text Placeholder 8">
            <a:extLst>
              <a:ext uri="{FF2B5EF4-FFF2-40B4-BE49-F238E27FC236}">
                <a16:creationId xmlns:a16="http://schemas.microsoft.com/office/drawing/2014/main" id="{FDB26B40-5901-4EF0-BCF0-55677E28B176}"/>
              </a:ext>
            </a:extLst>
          </p:cNvPr>
          <p:cNvSpPr>
            <a:spLocks noGrp="1"/>
          </p:cNvSpPr>
          <p:nvPr>
            <p:ph type="body" sz="quarter" idx="37" hasCustomPrompt="1"/>
          </p:nvPr>
        </p:nvSpPr>
        <p:spPr>
          <a:xfrm>
            <a:off x="7451950" y="3971432"/>
            <a:ext cx="1980000" cy="360000"/>
          </a:xfrm>
        </p:spPr>
        <p:txBody>
          <a:bodyPr/>
          <a:lstStyle>
            <a:lvl1pPr marL="0" indent="0" algn="ctr">
              <a:buFont typeface="Arial" panose="020B0604020202020204" pitchFamily="34" charset="0"/>
              <a:buNone/>
              <a:defRPr sz="1800">
                <a:solidFill>
                  <a:schemeClr val="tx1">
                    <a:lumMod val="75000"/>
                    <a:lumOff val="25000"/>
                  </a:schemeClr>
                </a:solidFill>
                <a:latin typeface="+mj-lt"/>
              </a:defRPr>
            </a:lvl1pPr>
          </a:lstStyle>
          <a:p>
            <a:pPr lvl="0"/>
            <a:r>
              <a:rPr lang="en-US" noProof="0"/>
              <a:t>Bullet 2</a:t>
            </a:r>
          </a:p>
        </p:txBody>
      </p:sp>
      <p:sp>
        <p:nvSpPr>
          <p:cNvPr id="14" name="Text Placeholder 10">
            <a:extLst>
              <a:ext uri="{FF2B5EF4-FFF2-40B4-BE49-F238E27FC236}">
                <a16:creationId xmlns:a16="http://schemas.microsoft.com/office/drawing/2014/main" id="{CCEAE0AB-74EC-4097-A534-A578F1097938}"/>
              </a:ext>
            </a:extLst>
          </p:cNvPr>
          <p:cNvSpPr>
            <a:spLocks noGrp="1"/>
          </p:cNvSpPr>
          <p:nvPr>
            <p:ph type="body" sz="quarter" idx="38" hasCustomPrompt="1"/>
          </p:nvPr>
        </p:nvSpPr>
        <p:spPr>
          <a:xfrm>
            <a:off x="7451950" y="4605832"/>
            <a:ext cx="198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15" name="Text Placeholder 8">
            <a:extLst>
              <a:ext uri="{FF2B5EF4-FFF2-40B4-BE49-F238E27FC236}">
                <a16:creationId xmlns:a16="http://schemas.microsoft.com/office/drawing/2014/main" id="{B95692FA-0FC8-4EBA-8C23-6F85A921DB49}"/>
              </a:ext>
            </a:extLst>
          </p:cNvPr>
          <p:cNvSpPr>
            <a:spLocks noGrp="1"/>
          </p:cNvSpPr>
          <p:nvPr>
            <p:ph type="body" sz="quarter" idx="39" hasCustomPrompt="1"/>
          </p:nvPr>
        </p:nvSpPr>
        <p:spPr>
          <a:xfrm>
            <a:off x="9792000" y="3971432"/>
            <a:ext cx="1980000" cy="360000"/>
          </a:xfrm>
        </p:spPr>
        <p:txBody>
          <a:bodyPr/>
          <a:lstStyle>
            <a:lvl1pPr marL="0" indent="0" algn="ctr">
              <a:buFont typeface="Arial" panose="020B0604020202020204" pitchFamily="34" charset="0"/>
              <a:buNone/>
              <a:defRPr sz="1800">
                <a:solidFill>
                  <a:schemeClr val="tx1">
                    <a:lumMod val="75000"/>
                    <a:lumOff val="25000"/>
                  </a:schemeClr>
                </a:solidFill>
                <a:latin typeface="+mj-lt"/>
              </a:defRPr>
            </a:lvl1pPr>
          </a:lstStyle>
          <a:p>
            <a:pPr lvl="0"/>
            <a:r>
              <a:rPr lang="en-US" noProof="0"/>
              <a:t>Bullet 3</a:t>
            </a:r>
          </a:p>
        </p:txBody>
      </p:sp>
      <p:sp>
        <p:nvSpPr>
          <p:cNvPr id="16" name="Text Placeholder 10">
            <a:extLst>
              <a:ext uri="{FF2B5EF4-FFF2-40B4-BE49-F238E27FC236}">
                <a16:creationId xmlns:a16="http://schemas.microsoft.com/office/drawing/2014/main" id="{BFA4D6B2-D388-4538-A77C-689D93EDB695}"/>
              </a:ext>
            </a:extLst>
          </p:cNvPr>
          <p:cNvSpPr>
            <a:spLocks noGrp="1"/>
          </p:cNvSpPr>
          <p:nvPr>
            <p:ph type="body" sz="quarter" idx="40" hasCustomPrompt="1"/>
          </p:nvPr>
        </p:nvSpPr>
        <p:spPr>
          <a:xfrm>
            <a:off x="9792000" y="4605832"/>
            <a:ext cx="198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19" name="Picture Placeholder 15">
            <a:extLst>
              <a:ext uri="{FF2B5EF4-FFF2-40B4-BE49-F238E27FC236}">
                <a16:creationId xmlns:a16="http://schemas.microsoft.com/office/drawing/2014/main" id="{E63C0874-8701-4CED-B60A-61A655FB5A5F}"/>
              </a:ext>
            </a:extLst>
          </p:cNvPr>
          <p:cNvSpPr>
            <a:spLocks noGrp="1"/>
          </p:cNvSpPr>
          <p:nvPr>
            <p:ph type="pic" sz="quarter" idx="43"/>
          </p:nvPr>
        </p:nvSpPr>
        <p:spPr>
          <a:xfrm>
            <a:off x="5363900" y="1981486"/>
            <a:ext cx="1476000" cy="1476000"/>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smtClean="0"/>
              <a:t>Click icon to add picture</a:t>
            </a:r>
            <a:endParaRPr lang="en-US" noProof="0" dirty="0"/>
          </a:p>
        </p:txBody>
      </p:sp>
      <p:sp>
        <p:nvSpPr>
          <p:cNvPr id="20" name="Picture Placeholder 15">
            <a:extLst>
              <a:ext uri="{FF2B5EF4-FFF2-40B4-BE49-F238E27FC236}">
                <a16:creationId xmlns:a16="http://schemas.microsoft.com/office/drawing/2014/main" id="{F223D9C7-A9C3-4D38-B4D8-9CAB3A19CF51}"/>
              </a:ext>
            </a:extLst>
          </p:cNvPr>
          <p:cNvSpPr>
            <a:spLocks noGrp="1"/>
          </p:cNvSpPr>
          <p:nvPr>
            <p:ph type="pic" sz="quarter" idx="44"/>
          </p:nvPr>
        </p:nvSpPr>
        <p:spPr>
          <a:xfrm>
            <a:off x="7703950" y="1981486"/>
            <a:ext cx="1476000" cy="1476000"/>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smtClean="0"/>
              <a:t>Click icon to add picture</a:t>
            </a:r>
            <a:endParaRPr lang="en-US" noProof="0" dirty="0"/>
          </a:p>
        </p:txBody>
      </p:sp>
      <p:sp>
        <p:nvSpPr>
          <p:cNvPr id="21" name="Picture Placeholder 15">
            <a:extLst>
              <a:ext uri="{FF2B5EF4-FFF2-40B4-BE49-F238E27FC236}">
                <a16:creationId xmlns:a16="http://schemas.microsoft.com/office/drawing/2014/main" id="{5B90C43A-E202-44D5-87CB-BD25DE6EF544}"/>
              </a:ext>
            </a:extLst>
          </p:cNvPr>
          <p:cNvSpPr>
            <a:spLocks noGrp="1"/>
          </p:cNvSpPr>
          <p:nvPr>
            <p:ph type="pic" sz="quarter" idx="45"/>
          </p:nvPr>
        </p:nvSpPr>
        <p:spPr>
          <a:xfrm>
            <a:off x="10044000" y="1981486"/>
            <a:ext cx="1476000" cy="1476000"/>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smtClean="0"/>
              <a:t>Click icon to add picture</a:t>
            </a:r>
            <a:endParaRPr lang="en-US" noProof="0" dirty="0"/>
          </a:p>
        </p:txBody>
      </p:sp>
      <p:sp>
        <p:nvSpPr>
          <p:cNvPr id="22" name="Text Placeholder 5">
            <a:extLst>
              <a:ext uri="{FF2B5EF4-FFF2-40B4-BE49-F238E27FC236}">
                <a16:creationId xmlns:a16="http://schemas.microsoft.com/office/drawing/2014/main" id="{AE3E6576-B268-4232-858E-037F3AFA53D0}"/>
              </a:ext>
            </a:extLst>
          </p:cNvPr>
          <p:cNvSpPr>
            <a:spLocks noGrp="1"/>
          </p:cNvSpPr>
          <p:nvPr>
            <p:ph type="body" sz="quarter" idx="32" hasCustomPrompt="1"/>
          </p:nvPr>
        </p:nvSpPr>
        <p:spPr>
          <a:xfrm>
            <a:off x="5111499" y="1008000"/>
            <a:ext cx="6659814"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grpSp>
        <p:nvGrpSpPr>
          <p:cNvPr id="25" name="Group 24">
            <a:extLst>
              <a:ext uri="{FF2B5EF4-FFF2-40B4-BE49-F238E27FC236}">
                <a16:creationId xmlns:a16="http://schemas.microsoft.com/office/drawing/2014/main" id="{00A98AF6-5DA1-4AA4-9068-753B7B67CCD9}"/>
              </a:ext>
            </a:extLst>
          </p:cNvPr>
          <p:cNvGrpSpPr/>
          <p:nvPr userDrawn="1"/>
        </p:nvGrpSpPr>
        <p:grpSpPr>
          <a:xfrm>
            <a:off x="323999" y="323998"/>
            <a:ext cx="4320000" cy="6120000"/>
            <a:chOff x="180000" y="180000"/>
            <a:chExt cx="4330700" cy="6292683"/>
          </a:xfrm>
        </p:grpSpPr>
        <p:sp>
          <p:nvSpPr>
            <p:cNvPr id="26" name="Rectangle 6">
              <a:extLst>
                <a:ext uri="{FF2B5EF4-FFF2-40B4-BE49-F238E27FC236}">
                  <a16:creationId xmlns:a16="http://schemas.microsoft.com/office/drawing/2014/main" id="{610C6BE2-3871-4E51-920D-2E1F13FA22D4}"/>
                </a:ext>
              </a:extLst>
            </p:cNvPr>
            <p:cNvSpPr/>
            <p:nvPr/>
          </p:nvSpPr>
          <p:spPr>
            <a:xfrm>
              <a:off x="180000" y="6290249"/>
              <a:ext cx="4330700" cy="182434"/>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Rectangle 6">
              <a:extLst>
                <a:ext uri="{FF2B5EF4-FFF2-40B4-BE49-F238E27FC236}">
                  <a16:creationId xmlns:a16="http://schemas.microsoft.com/office/drawing/2014/main" id="{409F8537-0917-49A4-B9A1-0B68ED60DF2C}"/>
                </a:ext>
              </a:extLst>
            </p:cNvPr>
            <p:cNvSpPr/>
            <p:nvPr/>
          </p:nvSpPr>
          <p:spPr>
            <a:xfrm flipV="1">
              <a:off x="180000" y="180000"/>
              <a:ext cx="4330700" cy="182434"/>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Rectangle 6">
            <a:extLst>
              <a:ext uri="{FF2B5EF4-FFF2-40B4-BE49-F238E27FC236}">
                <a16:creationId xmlns:a16="http://schemas.microsoft.com/office/drawing/2014/main" id="{3E24480B-1EA1-4618-A14A-DFF8FA263887}"/>
              </a:ext>
              <a:ext uri="{C183D7F6-B498-43B3-948B-1728B52AA6E4}">
                <adec:decorative xmlns="" xmlns:adec="http://schemas.microsoft.com/office/drawing/2017/decorative" val="1"/>
              </a:ext>
            </a:extLst>
          </p:cNvPr>
          <p:cNvSpPr/>
          <p:nvPr userDrawn="1"/>
        </p:nvSpPr>
        <p:spPr>
          <a:xfrm>
            <a:off x="5178000" y="3629494"/>
            <a:ext cx="1836000"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8" name="Rectangle 6">
            <a:extLst>
              <a:ext uri="{FF2B5EF4-FFF2-40B4-BE49-F238E27FC236}">
                <a16:creationId xmlns:a16="http://schemas.microsoft.com/office/drawing/2014/main" id="{043B620A-4118-4E00-9D79-5BD4C87DCEAB}"/>
              </a:ext>
              <a:ext uri="{C183D7F6-B498-43B3-948B-1728B52AA6E4}">
                <adec:decorative xmlns="" xmlns:adec="http://schemas.microsoft.com/office/drawing/2017/decorative" val="1"/>
              </a:ext>
            </a:extLst>
          </p:cNvPr>
          <p:cNvSpPr/>
          <p:nvPr userDrawn="1"/>
        </p:nvSpPr>
        <p:spPr>
          <a:xfrm>
            <a:off x="7523950" y="3629494"/>
            <a:ext cx="1836000"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Rectangle 6">
            <a:extLst>
              <a:ext uri="{FF2B5EF4-FFF2-40B4-BE49-F238E27FC236}">
                <a16:creationId xmlns:a16="http://schemas.microsoft.com/office/drawing/2014/main" id="{612097E6-9559-4AEF-968E-6C2F89163D7B}"/>
              </a:ext>
              <a:ext uri="{C183D7F6-B498-43B3-948B-1728B52AA6E4}">
                <adec:decorative xmlns="" xmlns:adec="http://schemas.microsoft.com/office/drawing/2017/decorative" val="1"/>
              </a:ext>
            </a:extLst>
          </p:cNvPr>
          <p:cNvSpPr/>
          <p:nvPr userDrawn="1"/>
        </p:nvSpPr>
        <p:spPr>
          <a:xfrm>
            <a:off x="9869900" y="3629494"/>
            <a:ext cx="1836000"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7686490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23" name="Picture Placeholder 10">
            <a:extLst>
              <a:ext uri="{FF2B5EF4-FFF2-40B4-BE49-F238E27FC236}">
                <a16:creationId xmlns:a16="http://schemas.microsoft.com/office/drawing/2014/main" id="{42B3D5D2-87D3-49A6-9FA2-5D21A6486F97}"/>
              </a:ext>
            </a:extLst>
          </p:cNvPr>
          <p:cNvSpPr>
            <a:spLocks noGrp="1"/>
          </p:cNvSpPr>
          <p:nvPr>
            <p:ph type="pic" sz="quarter" idx="13" hasCustomPrompt="1"/>
          </p:nvPr>
        </p:nvSpPr>
        <p:spPr>
          <a:xfrm>
            <a:off x="143999" y="143998"/>
            <a:ext cx="4680001" cy="6480000"/>
          </a:xfrm>
          <a:solidFill>
            <a:schemeClr val="bg1">
              <a:lumMod val="95000"/>
            </a:schemeClr>
          </a:solidFill>
        </p:spPr>
        <p:txBody>
          <a:bodyPr lIns="576000" tIns="0" rIns="36000" bIns="0" anchor="ctr"/>
          <a:lstStyle>
            <a:lvl1pPr marL="0" indent="0" algn="l">
              <a:buNone/>
              <a:defRPr/>
            </a:lvl1pPr>
          </a:lstStyle>
          <a:p>
            <a:r>
              <a:rPr lang="en-US" noProof="0" dirty="0"/>
              <a:t>Insert or Drag and Drop your Photo</a:t>
            </a:r>
          </a:p>
        </p:txBody>
      </p:sp>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a:xfrm>
            <a:off x="5111900" y="432000"/>
            <a:ext cx="6660100" cy="432000"/>
          </a:xfrm>
        </p:spPr>
        <p:txBody>
          <a:bodyPr/>
          <a:lstStyle>
            <a:lvl1pPr>
              <a:defRPr>
                <a:solidFill>
                  <a:schemeClr val="tx1">
                    <a:lumMod val="75000"/>
                    <a:lumOff val="25000"/>
                  </a:schemeClr>
                </a:solidFill>
              </a:defRPr>
            </a:lvl1pPr>
          </a:lstStyle>
          <a:p>
            <a:r>
              <a:rPr lang="en-US" noProof="0" smtClean="0"/>
              <a:t>Click to edit Master title style</a:t>
            </a:r>
            <a:endParaRPr lang="en-US" noProof="0"/>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11" name="Text Placeholder 8">
            <a:extLst>
              <a:ext uri="{FF2B5EF4-FFF2-40B4-BE49-F238E27FC236}">
                <a16:creationId xmlns:a16="http://schemas.microsoft.com/office/drawing/2014/main" id="{97E7DC10-1618-471B-9441-C640C7FEDD37}"/>
              </a:ext>
            </a:extLst>
          </p:cNvPr>
          <p:cNvSpPr>
            <a:spLocks noGrp="1"/>
          </p:cNvSpPr>
          <p:nvPr>
            <p:ph type="body" sz="quarter" idx="35" hasCustomPrompt="1"/>
          </p:nvPr>
        </p:nvSpPr>
        <p:spPr>
          <a:xfrm>
            <a:off x="6502388" y="2233079"/>
            <a:ext cx="1872000" cy="360000"/>
          </a:xfrm>
        </p:spPr>
        <p:txBody>
          <a:bodyPr/>
          <a:lstStyle>
            <a:lvl1pPr marL="0" indent="0" algn="l">
              <a:buFont typeface="Arial" panose="020B0604020202020204" pitchFamily="34" charset="0"/>
              <a:buNone/>
              <a:defRPr sz="1800">
                <a:solidFill>
                  <a:schemeClr val="tx1">
                    <a:lumMod val="75000"/>
                    <a:lumOff val="25000"/>
                  </a:schemeClr>
                </a:solidFill>
                <a:latin typeface="+mj-lt"/>
              </a:defRPr>
            </a:lvl1pPr>
          </a:lstStyle>
          <a:p>
            <a:pPr lvl="0"/>
            <a:r>
              <a:rPr lang="en-US" noProof="0"/>
              <a:t>Bullet 1</a:t>
            </a:r>
          </a:p>
        </p:txBody>
      </p:sp>
      <p:sp>
        <p:nvSpPr>
          <p:cNvPr id="12" name="Text Placeholder 10">
            <a:extLst>
              <a:ext uri="{FF2B5EF4-FFF2-40B4-BE49-F238E27FC236}">
                <a16:creationId xmlns:a16="http://schemas.microsoft.com/office/drawing/2014/main" id="{20AEB661-858B-44C9-9484-E540E04AD365}"/>
              </a:ext>
            </a:extLst>
          </p:cNvPr>
          <p:cNvSpPr>
            <a:spLocks noGrp="1"/>
          </p:cNvSpPr>
          <p:nvPr>
            <p:ph type="body" sz="quarter" idx="36" hasCustomPrompt="1"/>
          </p:nvPr>
        </p:nvSpPr>
        <p:spPr>
          <a:xfrm>
            <a:off x="6502388" y="2721591"/>
            <a:ext cx="1872000" cy="360000"/>
          </a:xfrm>
        </p:spPr>
        <p:txBody>
          <a:bodyPr/>
          <a:lstStyle>
            <a:lvl1pPr marL="0" indent="0" algn="l">
              <a:buNone/>
              <a:defRPr sz="1400">
                <a:solidFill>
                  <a:schemeClr val="tx1">
                    <a:lumMod val="75000"/>
                    <a:lumOff val="25000"/>
                  </a:schemeClr>
                </a:solidFill>
              </a:defRPr>
            </a:lvl1pPr>
          </a:lstStyle>
          <a:p>
            <a:pPr lvl="0"/>
            <a:r>
              <a:rPr lang="en-US" noProof="0"/>
              <a:t>Bullet Description</a:t>
            </a:r>
          </a:p>
        </p:txBody>
      </p:sp>
      <p:sp>
        <p:nvSpPr>
          <p:cNvPr id="13" name="Text Placeholder 8">
            <a:extLst>
              <a:ext uri="{FF2B5EF4-FFF2-40B4-BE49-F238E27FC236}">
                <a16:creationId xmlns:a16="http://schemas.microsoft.com/office/drawing/2014/main" id="{FDB26B40-5901-4EF0-BCF0-55677E28B176}"/>
              </a:ext>
            </a:extLst>
          </p:cNvPr>
          <p:cNvSpPr>
            <a:spLocks noGrp="1"/>
          </p:cNvSpPr>
          <p:nvPr>
            <p:ph type="body" sz="quarter" idx="37" hasCustomPrompt="1"/>
          </p:nvPr>
        </p:nvSpPr>
        <p:spPr>
          <a:xfrm>
            <a:off x="9899313" y="2233079"/>
            <a:ext cx="1872000" cy="360000"/>
          </a:xfrm>
        </p:spPr>
        <p:txBody>
          <a:bodyPr/>
          <a:lstStyle>
            <a:lvl1pPr marL="0" indent="0" algn="l">
              <a:buFont typeface="Arial" panose="020B0604020202020204" pitchFamily="34" charset="0"/>
              <a:buNone/>
              <a:defRPr sz="1800">
                <a:solidFill>
                  <a:schemeClr val="tx1">
                    <a:lumMod val="75000"/>
                    <a:lumOff val="25000"/>
                  </a:schemeClr>
                </a:solidFill>
                <a:latin typeface="+mj-lt"/>
              </a:defRPr>
            </a:lvl1pPr>
          </a:lstStyle>
          <a:p>
            <a:pPr lvl="0"/>
            <a:r>
              <a:rPr lang="en-US" noProof="0"/>
              <a:t>Bullet 2</a:t>
            </a:r>
          </a:p>
        </p:txBody>
      </p:sp>
      <p:sp>
        <p:nvSpPr>
          <p:cNvPr id="14" name="Text Placeholder 10">
            <a:extLst>
              <a:ext uri="{FF2B5EF4-FFF2-40B4-BE49-F238E27FC236}">
                <a16:creationId xmlns:a16="http://schemas.microsoft.com/office/drawing/2014/main" id="{CCEAE0AB-74EC-4097-A534-A578F1097938}"/>
              </a:ext>
            </a:extLst>
          </p:cNvPr>
          <p:cNvSpPr>
            <a:spLocks noGrp="1"/>
          </p:cNvSpPr>
          <p:nvPr>
            <p:ph type="body" sz="quarter" idx="38" hasCustomPrompt="1"/>
          </p:nvPr>
        </p:nvSpPr>
        <p:spPr>
          <a:xfrm>
            <a:off x="9899313" y="2721591"/>
            <a:ext cx="1872000" cy="360000"/>
          </a:xfrm>
        </p:spPr>
        <p:txBody>
          <a:bodyPr/>
          <a:lstStyle>
            <a:lvl1pPr marL="0" indent="0" algn="l">
              <a:buNone/>
              <a:defRPr sz="1400">
                <a:solidFill>
                  <a:schemeClr val="tx1">
                    <a:lumMod val="75000"/>
                    <a:lumOff val="25000"/>
                  </a:schemeClr>
                </a:solidFill>
              </a:defRPr>
            </a:lvl1pPr>
          </a:lstStyle>
          <a:p>
            <a:pPr lvl="0"/>
            <a:r>
              <a:rPr lang="en-US" noProof="0"/>
              <a:t>Bullet Description</a:t>
            </a:r>
          </a:p>
        </p:txBody>
      </p:sp>
      <p:sp>
        <p:nvSpPr>
          <p:cNvPr id="19" name="Picture Placeholder 15">
            <a:extLst>
              <a:ext uri="{FF2B5EF4-FFF2-40B4-BE49-F238E27FC236}">
                <a16:creationId xmlns:a16="http://schemas.microsoft.com/office/drawing/2014/main" id="{E63C0874-8701-4CED-B60A-61A655FB5A5F}"/>
              </a:ext>
            </a:extLst>
          </p:cNvPr>
          <p:cNvSpPr>
            <a:spLocks noGrp="1"/>
          </p:cNvSpPr>
          <p:nvPr>
            <p:ph type="pic" sz="quarter" idx="43"/>
          </p:nvPr>
        </p:nvSpPr>
        <p:spPr>
          <a:xfrm>
            <a:off x="5130008" y="2233079"/>
            <a:ext cx="1219835" cy="1219835"/>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smtClean="0"/>
              <a:t>Click icon to add picture</a:t>
            </a:r>
            <a:endParaRPr lang="en-US" noProof="0" dirty="0"/>
          </a:p>
        </p:txBody>
      </p:sp>
      <p:sp>
        <p:nvSpPr>
          <p:cNvPr id="20" name="Picture Placeholder 15">
            <a:extLst>
              <a:ext uri="{FF2B5EF4-FFF2-40B4-BE49-F238E27FC236}">
                <a16:creationId xmlns:a16="http://schemas.microsoft.com/office/drawing/2014/main" id="{F223D9C7-A9C3-4D38-B4D8-9CAB3A19CF51}"/>
              </a:ext>
            </a:extLst>
          </p:cNvPr>
          <p:cNvSpPr>
            <a:spLocks noGrp="1"/>
          </p:cNvSpPr>
          <p:nvPr>
            <p:ph type="pic" sz="quarter" idx="44"/>
          </p:nvPr>
        </p:nvSpPr>
        <p:spPr>
          <a:xfrm>
            <a:off x="8526933" y="2233079"/>
            <a:ext cx="1219835" cy="1219835"/>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smtClean="0"/>
              <a:t>Click icon to add picture</a:t>
            </a:r>
            <a:endParaRPr lang="en-US" noProof="0" dirty="0"/>
          </a:p>
        </p:txBody>
      </p:sp>
      <p:sp>
        <p:nvSpPr>
          <p:cNvPr id="22" name="Text Placeholder 5">
            <a:extLst>
              <a:ext uri="{FF2B5EF4-FFF2-40B4-BE49-F238E27FC236}">
                <a16:creationId xmlns:a16="http://schemas.microsoft.com/office/drawing/2014/main" id="{AE3E6576-B268-4232-858E-037F3AFA53D0}"/>
              </a:ext>
            </a:extLst>
          </p:cNvPr>
          <p:cNvSpPr>
            <a:spLocks noGrp="1"/>
          </p:cNvSpPr>
          <p:nvPr>
            <p:ph type="body" sz="quarter" idx="32" hasCustomPrompt="1"/>
          </p:nvPr>
        </p:nvSpPr>
        <p:spPr>
          <a:xfrm>
            <a:off x="5111499" y="1008000"/>
            <a:ext cx="6659814"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grpSp>
        <p:nvGrpSpPr>
          <p:cNvPr id="25" name="Group 24">
            <a:extLst>
              <a:ext uri="{FF2B5EF4-FFF2-40B4-BE49-F238E27FC236}">
                <a16:creationId xmlns:a16="http://schemas.microsoft.com/office/drawing/2014/main" id="{00A98AF6-5DA1-4AA4-9068-753B7B67CCD9}"/>
              </a:ext>
            </a:extLst>
          </p:cNvPr>
          <p:cNvGrpSpPr/>
          <p:nvPr userDrawn="1"/>
        </p:nvGrpSpPr>
        <p:grpSpPr>
          <a:xfrm>
            <a:off x="323999" y="323998"/>
            <a:ext cx="4320000" cy="6120000"/>
            <a:chOff x="180000" y="180000"/>
            <a:chExt cx="4330700" cy="6292683"/>
          </a:xfrm>
        </p:grpSpPr>
        <p:sp>
          <p:nvSpPr>
            <p:cNvPr id="26" name="Rectangle 6">
              <a:extLst>
                <a:ext uri="{FF2B5EF4-FFF2-40B4-BE49-F238E27FC236}">
                  <a16:creationId xmlns:a16="http://schemas.microsoft.com/office/drawing/2014/main" id="{610C6BE2-3871-4E51-920D-2E1F13FA22D4}"/>
                </a:ext>
              </a:extLst>
            </p:cNvPr>
            <p:cNvSpPr/>
            <p:nvPr/>
          </p:nvSpPr>
          <p:spPr>
            <a:xfrm>
              <a:off x="180000" y="6290249"/>
              <a:ext cx="4330700" cy="182434"/>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Rectangle 6">
              <a:extLst>
                <a:ext uri="{FF2B5EF4-FFF2-40B4-BE49-F238E27FC236}">
                  <a16:creationId xmlns:a16="http://schemas.microsoft.com/office/drawing/2014/main" id="{409F8537-0917-49A4-B9A1-0B68ED60DF2C}"/>
                </a:ext>
              </a:extLst>
            </p:cNvPr>
            <p:cNvSpPr/>
            <p:nvPr/>
          </p:nvSpPr>
          <p:spPr>
            <a:xfrm flipV="1">
              <a:off x="180000" y="180000"/>
              <a:ext cx="4330700" cy="182434"/>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3" name="Text Placeholder 8">
            <a:extLst>
              <a:ext uri="{FF2B5EF4-FFF2-40B4-BE49-F238E27FC236}">
                <a16:creationId xmlns:a16="http://schemas.microsoft.com/office/drawing/2014/main" id="{88A88076-4208-4A97-A015-3DFBFCC94A72}"/>
              </a:ext>
            </a:extLst>
          </p:cNvPr>
          <p:cNvSpPr>
            <a:spLocks noGrp="1"/>
          </p:cNvSpPr>
          <p:nvPr>
            <p:ph type="body" sz="quarter" idx="45" hasCustomPrompt="1"/>
          </p:nvPr>
        </p:nvSpPr>
        <p:spPr>
          <a:xfrm>
            <a:off x="6502388" y="3859797"/>
            <a:ext cx="1872000" cy="360000"/>
          </a:xfrm>
        </p:spPr>
        <p:txBody>
          <a:bodyPr/>
          <a:lstStyle>
            <a:lvl1pPr marL="0" indent="0" algn="l">
              <a:buFont typeface="Arial" panose="020B0604020202020204" pitchFamily="34" charset="0"/>
              <a:buNone/>
              <a:defRPr sz="1800">
                <a:solidFill>
                  <a:schemeClr val="tx1">
                    <a:lumMod val="75000"/>
                    <a:lumOff val="25000"/>
                  </a:schemeClr>
                </a:solidFill>
                <a:latin typeface="+mj-lt"/>
              </a:defRPr>
            </a:lvl1pPr>
          </a:lstStyle>
          <a:p>
            <a:pPr lvl="0"/>
            <a:r>
              <a:rPr lang="en-US" noProof="0"/>
              <a:t>Bullet 1</a:t>
            </a:r>
          </a:p>
        </p:txBody>
      </p:sp>
      <p:sp>
        <p:nvSpPr>
          <p:cNvPr id="34" name="Text Placeholder 10">
            <a:extLst>
              <a:ext uri="{FF2B5EF4-FFF2-40B4-BE49-F238E27FC236}">
                <a16:creationId xmlns:a16="http://schemas.microsoft.com/office/drawing/2014/main" id="{C0468E64-5403-40FE-84BE-184FCF30EA38}"/>
              </a:ext>
            </a:extLst>
          </p:cNvPr>
          <p:cNvSpPr>
            <a:spLocks noGrp="1"/>
          </p:cNvSpPr>
          <p:nvPr>
            <p:ph type="body" sz="quarter" idx="46" hasCustomPrompt="1"/>
          </p:nvPr>
        </p:nvSpPr>
        <p:spPr>
          <a:xfrm>
            <a:off x="6502388" y="4348309"/>
            <a:ext cx="1872000" cy="360000"/>
          </a:xfrm>
        </p:spPr>
        <p:txBody>
          <a:bodyPr/>
          <a:lstStyle>
            <a:lvl1pPr marL="0" indent="0" algn="l">
              <a:buNone/>
              <a:defRPr sz="1400">
                <a:solidFill>
                  <a:schemeClr val="tx1">
                    <a:lumMod val="75000"/>
                    <a:lumOff val="25000"/>
                  </a:schemeClr>
                </a:solidFill>
              </a:defRPr>
            </a:lvl1pPr>
          </a:lstStyle>
          <a:p>
            <a:pPr lvl="0"/>
            <a:r>
              <a:rPr lang="en-US" noProof="0"/>
              <a:t>Bullet Description</a:t>
            </a:r>
          </a:p>
        </p:txBody>
      </p:sp>
      <p:sp>
        <p:nvSpPr>
          <p:cNvPr id="35" name="Text Placeholder 8">
            <a:extLst>
              <a:ext uri="{FF2B5EF4-FFF2-40B4-BE49-F238E27FC236}">
                <a16:creationId xmlns:a16="http://schemas.microsoft.com/office/drawing/2014/main" id="{D0CF6241-B0D3-4D20-B605-DD302BA1D6C1}"/>
              </a:ext>
            </a:extLst>
          </p:cNvPr>
          <p:cNvSpPr>
            <a:spLocks noGrp="1"/>
          </p:cNvSpPr>
          <p:nvPr>
            <p:ph type="body" sz="quarter" idx="47" hasCustomPrompt="1"/>
          </p:nvPr>
        </p:nvSpPr>
        <p:spPr>
          <a:xfrm>
            <a:off x="9899313" y="3859797"/>
            <a:ext cx="1872000" cy="360000"/>
          </a:xfrm>
        </p:spPr>
        <p:txBody>
          <a:bodyPr/>
          <a:lstStyle>
            <a:lvl1pPr marL="0" indent="0" algn="l">
              <a:buFont typeface="Arial" panose="020B0604020202020204" pitchFamily="34" charset="0"/>
              <a:buNone/>
              <a:defRPr sz="1800">
                <a:solidFill>
                  <a:schemeClr val="tx1">
                    <a:lumMod val="75000"/>
                    <a:lumOff val="25000"/>
                  </a:schemeClr>
                </a:solidFill>
                <a:latin typeface="+mj-lt"/>
              </a:defRPr>
            </a:lvl1pPr>
          </a:lstStyle>
          <a:p>
            <a:pPr lvl="0"/>
            <a:r>
              <a:rPr lang="en-US" noProof="0"/>
              <a:t>Bullet 2</a:t>
            </a:r>
          </a:p>
        </p:txBody>
      </p:sp>
      <p:sp>
        <p:nvSpPr>
          <p:cNvPr id="36" name="Text Placeholder 10">
            <a:extLst>
              <a:ext uri="{FF2B5EF4-FFF2-40B4-BE49-F238E27FC236}">
                <a16:creationId xmlns:a16="http://schemas.microsoft.com/office/drawing/2014/main" id="{711DB09A-A42D-4902-AF3E-5D0DC168C285}"/>
              </a:ext>
            </a:extLst>
          </p:cNvPr>
          <p:cNvSpPr>
            <a:spLocks noGrp="1"/>
          </p:cNvSpPr>
          <p:nvPr>
            <p:ph type="body" sz="quarter" idx="48" hasCustomPrompt="1"/>
          </p:nvPr>
        </p:nvSpPr>
        <p:spPr>
          <a:xfrm>
            <a:off x="9899313" y="4348309"/>
            <a:ext cx="1872000" cy="360000"/>
          </a:xfrm>
        </p:spPr>
        <p:txBody>
          <a:bodyPr/>
          <a:lstStyle>
            <a:lvl1pPr marL="0" indent="0" algn="l">
              <a:buNone/>
              <a:defRPr sz="1400">
                <a:solidFill>
                  <a:schemeClr val="tx1">
                    <a:lumMod val="75000"/>
                    <a:lumOff val="25000"/>
                  </a:schemeClr>
                </a:solidFill>
              </a:defRPr>
            </a:lvl1pPr>
          </a:lstStyle>
          <a:p>
            <a:pPr lvl="0"/>
            <a:r>
              <a:rPr lang="en-US" noProof="0"/>
              <a:t>Bullet Description</a:t>
            </a:r>
          </a:p>
        </p:txBody>
      </p:sp>
      <p:sp>
        <p:nvSpPr>
          <p:cNvPr id="37" name="Picture Placeholder 15">
            <a:extLst>
              <a:ext uri="{FF2B5EF4-FFF2-40B4-BE49-F238E27FC236}">
                <a16:creationId xmlns:a16="http://schemas.microsoft.com/office/drawing/2014/main" id="{E96186ED-3118-47CD-987B-87DECE43F025}"/>
              </a:ext>
            </a:extLst>
          </p:cNvPr>
          <p:cNvSpPr>
            <a:spLocks noGrp="1"/>
          </p:cNvSpPr>
          <p:nvPr>
            <p:ph type="pic" sz="quarter" idx="49"/>
          </p:nvPr>
        </p:nvSpPr>
        <p:spPr>
          <a:xfrm>
            <a:off x="5130008" y="3859797"/>
            <a:ext cx="1219835" cy="1219835"/>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smtClean="0"/>
              <a:t>Click icon to add picture</a:t>
            </a:r>
            <a:endParaRPr lang="en-US" noProof="0" dirty="0"/>
          </a:p>
        </p:txBody>
      </p:sp>
      <p:sp>
        <p:nvSpPr>
          <p:cNvPr id="38" name="Picture Placeholder 15">
            <a:extLst>
              <a:ext uri="{FF2B5EF4-FFF2-40B4-BE49-F238E27FC236}">
                <a16:creationId xmlns:a16="http://schemas.microsoft.com/office/drawing/2014/main" id="{BF2BC07A-75E7-4434-B71D-F48A7ADA8048}"/>
              </a:ext>
            </a:extLst>
          </p:cNvPr>
          <p:cNvSpPr>
            <a:spLocks noGrp="1"/>
          </p:cNvSpPr>
          <p:nvPr>
            <p:ph type="pic" sz="quarter" idx="50"/>
          </p:nvPr>
        </p:nvSpPr>
        <p:spPr>
          <a:xfrm>
            <a:off x="8526933" y="3859797"/>
            <a:ext cx="1219835" cy="1219835"/>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smtClean="0"/>
              <a:t>Click icon to add picture</a:t>
            </a:r>
            <a:endParaRPr lang="en-US" noProof="0" dirty="0"/>
          </a:p>
        </p:txBody>
      </p:sp>
      <p:sp>
        <p:nvSpPr>
          <p:cNvPr id="24" name="Rectangle 6">
            <a:extLst>
              <a:ext uri="{FF2B5EF4-FFF2-40B4-BE49-F238E27FC236}">
                <a16:creationId xmlns:a16="http://schemas.microsoft.com/office/drawing/2014/main" id="{CEDEC4EC-1B7D-4C30-9BDC-ED714BC0AD87}"/>
              </a:ext>
              <a:ext uri="{C183D7F6-B498-43B3-948B-1728B52AA6E4}">
                <adec:decorative xmlns="" xmlns:adec="http://schemas.microsoft.com/office/drawing/2017/decorative" val="1"/>
              </a:ext>
            </a:extLst>
          </p:cNvPr>
          <p:cNvSpPr/>
          <p:nvPr userDrawn="1"/>
        </p:nvSpPr>
        <p:spPr>
          <a:xfrm>
            <a:off x="6502388" y="3311998"/>
            <a:ext cx="1836000"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8" name="Rectangle 6">
            <a:extLst>
              <a:ext uri="{FF2B5EF4-FFF2-40B4-BE49-F238E27FC236}">
                <a16:creationId xmlns:a16="http://schemas.microsoft.com/office/drawing/2014/main" id="{61B31970-0B46-450B-916F-74D6DEF9B8F8}"/>
              </a:ext>
              <a:ext uri="{C183D7F6-B498-43B3-948B-1728B52AA6E4}">
                <adec:decorative xmlns="" xmlns:adec="http://schemas.microsoft.com/office/drawing/2017/decorative" val="1"/>
              </a:ext>
            </a:extLst>
          </p:cNvPr>
          <p:cNvSpPr/>
          <p:nvPr userDrawn="1"/>
        </p:nvSpPr>
        <p:spPr>
          <a:xfrm>
            <a:off x="9917313" y="3311998"/>
            <a:ext cx="1836000"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Rectangle 6">
            <a:extLst>
              <a:ext uri="{FF2B5EF4-FFF2-40B4-BE49-F238E27FC236}">
                <a16:creationId xmlns:a16="http://schemas.microsoft.com/office/drawing/2014/main" id="{950320AF-7644-49E1-9D16-70547713917F}"/>
              </a:ext>
              <a:ext uri="{C183D7F6-B498-43B3-948B-1728B52AA6E4}">
                <adec:decorative xmlns="" xmlns:adec="http://schemas.microsoft.com/office/drawing/2017/decorative" val="1"/>
              </a:ext>
            </a:extLst>
          </p:cNvPr>
          <p:cNvSpPr/>
          <p:nvPr userDrawn="1"/>
        </p:nvSpPr>
        <p:spPr>
          <a:xfrm>
            <a:off x="6502388" y="4935521"/>
            <a:ext cx="1836000"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Rectangle 6">
            <a:extLst>
              <a:ext uri="{FF2B5EF4-FFF2-40B4-BE49-F238E27FC236}">
                <a16:creationId xmlns:a16="http://schemas.microsoft.com/office/drawing/2014/main" id="{D36D919E-E710-495F-8E8C-3A987E502CF7}"/>
              </a:ext>
              <a:ext uri="{C183D7F6-B498-43B3-948B-1728B52AA6E4}">
                <adec:decorative xmlns="" xmlns:adec="http://schemas.microsoft.com/office/drawing/2017/decorative" val="1"/>
              </a:ext>
            </a:extLst>
          </p:cNvPr>
          <p:cNvSpPr/>
          <p:nvPr userDrawn="1"/>
        </p:nvSpPr>
        <p:spPr>
          <a:xfrm>
            <a:off x="9917313" y="4935521"/>
            <a:ext cx="1836000"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9806510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4BB9D81-6871-4A9D-BF45-2D079E803094}"/>
              </a:ext>
            </a:extLst>
          </p:cNvPr>
          <p:cNvPicPr>
            <a:picLocks noChangeAspect="1"/>
          </p:cNvPicPr>
          <p:nvPr userDrawn="1"/>
        </p:nvPicPr>
        <p:blipFill>
          <a:blip r:embed="rId2"/>
          <a:stretch>
            <a:fillRect/>
          </a:stretch>
        </p:blipFill>
        <p:spPr>
          <a:xfrm>
            <a:off x="663465" y="812097"/>
            <a:ext cx="11528535" cy="5645385"/>
          </a:xfrm>
          <a:prstGeom prst="rect">
            <a:avLst/>
          </a:prstGeom>
        </p:spPr>
      </p:pic>
      <p:sp>
        <p:nvSpPr>
          <p:cNvPr id="8" name="Picture Placeholder 10">
            <a:extLst>
              <a:ext uri="{FF2B5EF4-FFF2-40B4-BE49-F238E27FC236}">
                <a16:creationId xmlns:a16="http://schemas.microsoft.com/office/drawing/2014/main" id="{D7C80831-068A-4F76-B718-3D893A2E5B24}"/>
              </a:ext>
            </a:extLst>
          </p:cNvPr>
          <p:cNvSpPr>
            <a:spLocks noGrp="1"/>
          </p:cNvSpPr>
          <p:nvPr>
            <p:ph type="pic" sz="quarter" idx="13" hasCustomPrompt="1"/>
          </p:nvPr>
        </p:nvSpPr>
        <p:spPr>
          <a:xfrm>
            <a:off x="5217319" y="1255405"/>
            <a:ext cx="6974680" cy="3935414"/>
          </a:xfrm>
          <a:solidFill>
            <a:schemeClr val="bg1">
              <a:lumMod val="95000"/>
              <a:alpha val="70000"/>
            </a:schemeClr>
          </a:solid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Insert or Drag and Drop your Screen Design here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24370" y="3955774"/>
            <a:ext cx="3978665" cy="1976617"/>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Slide Number Placeholder 4">
            <a:extLst>
              <a:ext uri="{FF2B5EF4-FFF2-40B4-BE49-F238E27FC236}">
                <a16:creationId xmlns:a16="http://schemas.microsoft.com/office/drawing/2014/main" id="{9A5F0423-B6EE-42FD-9306-5E965142C6CE}"/>
              </a:ext>
            </a:extLst>
          </p:cNvPr>
          <p:cNvSpPr>
            <a:spLocks noGrp="1"/>
          </p:cNvSpPr>
          <p:nvPr>
            <p:ph type="sldNum" sz="quarter" idx="11"/>
          </p:nvPr>
        </p:nvSpPr>
        <p:spPr/>
        <p:txBody>
          <a:bodyPr/>
          <a:lstStyle/>
          <a:p>
            <a:fld id="{19B51A1E-902D-48AF-9020-955120F399B6}" type="slidenum">
              <a:rPr lang="en-US" noProof="0" smtClean="0"/>
              <a:pPr/>
              <a:t>‹#›</a:t>
            </a:fld>
            <a:endParaRPr lang="en-US" noProof="0" dirty="0"/>
          </a:p>
        </p:txBody>
      </p:sp>
      <p:sp>
        <p:nvSpPr>
          <p:cNvPr id="6" name="Footer Placeholder 5">
            <a:extLst>
              <a:ext uri="{FF2B5EF4-FFF2-40B4-BE49-F238E27FC236}">
                <a16:creationId xmlns:a16="http://schemas.microsoft.com/office/drawing/2014/main" id="{FBCE01B6-FB5C-471B-B95B-DB3DC8A0E4BD}"/>
              </a:ext>
            </a:extLst>
          </p:cNvPr>
          <p:cNvSpPr>
            <a:spLocks noGrp="1"/>
          </p:cNvSpPr>
          <p:nvPr>
            <p:ph type="ftr" sz="quarter" idx="12"/>
          </p:nvPr>
        </p:nvSpPr>
        <p:spPr/>
        <p:txBody>
          <a:bodyPr/>
          <a:lstStyle/>
          <a:p>
            <a:r>
              <a:rPr lang="en-US" noProof="0" dirty="0"/>
              <a:t>Add a footer</a:t>
            </a:r>
          </a:p>
        </p:txBody>
      </p:sp>
      <p:sp>
        <p:nvSpPr>
          <p:cNvPr id="9" name="Title 8">
            <a:extLst>
              <a:ext uri="{FF2B5EF4-FFF2-40B4-BE49-F238E27FC236}">
                <a16:creationId xmlns:a16="http://schemas.microsoft.com/office/drawing/2014/main" id="{5CA0D6D2-4DA0-4AEE-95C1-E8BDD0515364}"/>
              </a:ext>
            </a:extLst>
          </p:cNvPr>
          <p:cNvSpPr>
            <a:spLocks noGrp="1"/>
          </p:cNvSpPr>
          <p:nvPr>
            <p:ph type="title" hasCustomPrompt="1"/>
          </p:nvPr>
        </p:nvSpPr>
        <p:spPr>
          <a:xfrm>
            <a:off x="432000" y="432000"/>
            <a:ext cx="3971035" cy="432000"/>
          </a:xfrm>
        </p:spPr>
        <p:txBody>
          <a:bodyPr anchor="t"/>
          <a:lstStyle>
            <a:lvl1pPr>
              <a:defRPr>
                <a:solidFill>
                  <a:schemeClr val="tx1">
                    <a:lumMod val="75000"/>
                    <a:lumOff val="25000"/>
                  </a:schemeClr>
                </a:solidFill>
              </a:defRPr>
            </a:lvl1pPr>
          </a:lstStyle>
          <a:p>
            <a:r>
              <a:rPr lang="en-US" noProof="0"/>
              <a:t>Click to edit title</a:t>
            </a:r>
          </a:p>
        </p:txBody>
      </p:sp>
      <p:sp>
        <p:nvSpPr>
          <p:cNvPr id="4" name="Text Placeholder 3">
            <a:extLst>
              <a:ext uri="{FF2B5EF4-FFF2-40B4-BE49-F238E27FC236}">
                <a16:creationId xmlns:a16="http://schemas.microsoft.com/office/drawing/2014/main" id="{86E450DC-177B-4710-8122-B192B58AB345}"/>
              </a:ext>
            </a:extLst>
          </p:cNvPr>
          <p:cNvSpPr>
            <a:spLocks noGrp="1"/>
          </p:cNvSpPr>
          <p:nvPr>
            <p:ph type="body" sz="quarter" idx="14" hasCustomPrompt="1"/>
          </p:nvPr>
        </p:nvSpPr>
        <p:spPr>
          <a:xfrm>
            <a:off x="423863" y="2563813"/>
            <a:ext cx="3979862" cy="1212850"/>
          </a:xfrm>
        </p:spPr>
        <p:txBody>
          <a:bodyPr anchor="b"/>
          <a:lstStyle>
            <a:lvl1pPr marL="0" indent="0">
              <a:buNone/>
              <a:defRPr sz="2800">
                <a:latin typeface="+mj-lt"/>
              </a:defRPr>
            </a:lvl1pPr>
            <a:lvl2pPr marL="266700" indent="0">
              <a:buNone/>
              <a:defRPr>
                <a:latin typeface="+mj-lt"/>
              </a:defRPr>
            </a:lvl2pPr>
            <a:lvl3pPr marL="542925" indent="0">
              <a:buNone/>
              <a:defRPr>
                <a:latin typeface="+mj-lt"/>
              </a:defRPr>
            </a:lvl3pPr>
            <a:lvl4pPr marL="809625" indent="0">
              <a:buNone/>
              <a:defRPr>
                <a:latin typeface="+mj-lt"/>
              </a:defRPr>
            </a:lvl4pPr>
            <a:lvl5pPr marL="1076325" indent="0">
              <a:buNone/>
              <a:defRPr>
                <a:latin typeface="+mj-lt"/>
              </a:defRPr>
            </a:lvl5pPr>
          </a:lstStyle>
          <a:p>
            <a:pPr lvl="0"/>
            <a:r>
              <a:rPr lang="en-US" noProof="0"/>
              <a:t>Emphasized Text</a:t>
            </a:r>
          </a:p>
        </p:txBody>
      </p:sp>
    </p:spTree>
    <p:extLst>
      <p:ext uri="{BB962C8B-B14F-4D97-AF65-F5344CB8AC3E}">
        <p14:creationId xmlns:p14="http://schemas.microsoft.com/office/powerpoint/2010/main" val="41970129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noProof="0" smtClean="0"/>
              <a:t>Click to edit Master title style</a:t>
            </a:r>
            <a:endParaRPr lang="en-US" noProof="0"/>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9" name="Text Placeholder 8">
            <a:extLst>
              <a:ext uri="{FF2B5EF4-FFF2-40B4-BE49-F238E27FC236}">
                <a16:creationId xmlns:a16="http://schemas.microsoft.com/office/drawing/2014/main" id="{07F18567-9326-411F-BA8D-561D58C7DD91}"/>
              </a:ext>
            </a:extLst>
          </p:cNvPr>
          <p:cNvSpPr>
            <a:spLocks noGrp="1"/>
          </p:cNvSpPr>
          <p:nvPr>
            <p:ph type="body" sz="quarter" idx="33" hasCustomPrompt="1"/>
          </p:nvPr>
        </p:nvSpPr>
        <p:spPr>
          <a:xfrm>
            <a:off x="2771850" y="3971432"/>
            <a:ext cx="1980000" cy="360000"/>
          </a:xfrm>
        </p:spPr>
        <p:txBody>
          <a:bodyPr/>
          <a:lstStyle>
            <a:lvl1pPr marL="0" indent="0" algn="ctr">
              <a:buFont typeface="Arial" panose="020B0604020202020204" pitchFamily="34" charset="0"/>
              <a:buNone/>
              <a:defRPr sz="1800">
                <a:solidFill>
                  <a:schemeClr val="tx1">
                    <a:lumMod val="75000"/>
                    <a:lumOff val="25000"/>
                  </a:schemeClr>
                </a:solidFill>
                <a:latin typeface="+mj-lt"/>
              </a:defRPr>
            </a:lvl1pPr>
          </a:lstStyle>
          <a:p>
            <a:pPr lvl="0"/>
            <a:r>
              <a:rPr lang="en-US" noProof="0"/>
              <a:t>Bullet 2</a:t>
            </a:r>
          </a:p>
        </p:txBody>
      </p:sp>
      <p:sp>
        <p:nvSpPr>
          <p:cNvPr id="10" name="Text Placeholder 10">
            <a:extLst>
              <a:ext uri="{FF2B5EF4-FFF2-40B4-BE49-F238E27FC236}">
                <a16:creationId xmlns:a16="http://schemas.microsoft.com/office/drawing/2014/main" id="{39809F78-EA1B-4C23-A53E-7DE8B4A6AE1D}"/>
              </a:ext>
            </a:extLst>
          </p:cNvPr>
          <p:cNvSpPr>
            <a:spLocks noGrp="1"/>
          </p:cNvSpPr>
          <p:nvPr>
            <p:ph type="body" sz="quarter" idx="34" hasCustomPrompt="1"/>
          </p:nvPr>
        </p:nvSpPr>
        <p:spPr>
          <a:xfrm>
            <a:off x="2771850" y="4605832"/>
            <a:ext cx="198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11" name="Text Placeholder 8">
            <a:extLst>
              <a:ext uri="{FF2B5EF4-FFF2-40B4-BE49-F238E27FC236}">
                <a16:creationId xmlns:a16="http://schemas.microsoft.com/office/drawing/2014/main" id="{97E7DC10-1618-471B-9441-C640C7FEDD37}"/>
              </a:ext>
            </a:extLst>
          </p:cNvPr>
          <p:cNvSpPr>
            <a:spLocks noGrp="1"/>
          </p:cNvSpPr>
          <p:nvPr>
            <p:ph type="body" sz="quarter" idx="35" hasCustomPrompt="1"/>
          </p:nvPr>
        </p:nvSpPr>
        <p:spPr>
          <a:xfrm>
            <a:off x="5111900" y="3971432"/>
            <a:ext cx="1980000" cy="360000"/>
          </a:xfrm>
        </p:spPr>
        <p:txBody>
          <a:bodyPr/>
          <a:lstStyle>
            <a:lvl1pPr marL="0" indent="0" algn="ctr">
              <a:buFont typeface="Arial" panose="020B0604020202020204" pitchFamily="34" charset="0"/>
              <a:buNone/>
              <a:defRPr sz="1800">
                <a:solidFill>
                  <a:schemeClr val="tx1">
                    <a:lumMod val="75000"/>
                    <a:lumOff val="25000"/>
                  </a:schemeClr>
                </a:solidFill>
                <a:latin typeface="+mj-lt"/>
              </a:defRPr>
            </a:lvl1pPr>
          </a:lstStyle>
          <a:p>
            <a:pPr lvl="0"/>
            <a:r>
              <a:rPr lang="en-US" noProof="0"/>
              <a:t>Bullet 3</a:t>
            </a:r>
          </a:p>
        </p:txBody>
      </p:sp>
      <p:sp>
        <p:nvSpPr>
          <p:cNvPr id="12" name="Text Placeholder 10">
            <a:extLst>
              <a:ext uri="{FF2B5EF4-FFF2-40B4-BE49-F238E27FC236}">
                <a16:creationId xmlns:a16="http://schemas.microsoft.com/office/drawing/2014/main" id="{20AEB661-858B-44C9-9484-E540E04AD365}"/>
              </a:ext>
            </a:extLst>
          </p:cNvPr>
          <p:cNvSpPr>
            <a:spLocks noGrp="1"/>
          </p:cNvSpPr>
          <p:nvPr>
            <p:ph type="body" sz="quarter" idx="36" hasCustomPrompt="1"/>
          </p:nvPr>
        </p:nvSpPr>
        <p:spPr>
          <a:xfrm>
            <a:off x="5111900" y="4605832"/>
            <a:ext cx="198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13" name="Text Placeholder 8">
            <a:extLst>
              <a:ext uri="{FF2B5EF4-FFF2-40B4-BE49-F238E27FC236}">
                <a16:creationId xmlns:a16="http://schemas.microsoft.com/office/drawing/2014/main" id="{FDB26B40-5901-4EF0-BCF0-55677E28B176}"/>
              </a:ext>
            </a:extLst>
          </p:cNvPr>
          <p:cNvSpPr>
            <a:spLocks noGrp="1"/>
          </p:cNvSpPr>
          <p:nvPr>
            <p:ph type="body" sz="quarter" idx="37" hasCustomPrompt="1"/>
          </p:nvPr>
        </p:nvSpPr>
        <p:spPr>
          <a:xfrm>
            <a:off x="7451950" y="3971432"/>
            <a:ext cx="1980000" cy="360000"/>
          </a:xfrm>
        </p:spPr>
        <p:txBody>
          <a:bodyPr/>
          <a:lstStyle>
            <a:lvl1pPr marL="0" indent="0" algn="ctr">
              <a:buFont typeface="Arial" panose="020B0604020202020204" pitchFamily="34" charset="0"/>
              <a:buNone/>
              <a:defRPr sz="1800">
                <a:solidFill>
                  <a:schemeClr val="tx1">
                    <a:lumMod val="75000"/>
                    <a:lumOff val="25000"/>
                  </a:schemeClr>
                </a:solidFill>
                <a:latin typeface="+mj-lt"/>
              </a:defRPr>
            </a:lvl1pPr>
          </a:lstStyle>
          <a:p>
            <a:pPr lvl="0"/>
            <a:r>
              <a:rPr lang="en-US" noProof="0"/>
              <a:t>Bullet 4</a:t>
            </a:r>
          </a:p>
        </p:txBody>
      </p:sp>
      <p:sp>
        <p:nvSpPr>
          <p:cNvPr id="14" name="Text Placeholder 10">
            <a:extLst>
              <a:ext uri="{FF2B5EF4-FFF2-40B4-BE49-F238E27FC236}">
                <a16:creationId xmlns:a16="http://schemas.microsoft.com/office/drawing/2014/main" id="{CCEAE0AB-74EC-4097-A534-A578F1097938}"/>
              </a:ext>
            </a:extLst>
          </p:cNvPr>
          <p:cNvSpPr>
            <a:spLocks noGrp="1"/>
          </p:cNvSpPr>
          <p:nvPr>
            <p:ph type="body" sz="quarter" idx="38" hasCustomPrompt="1"/>
          </p:nvPr>
        </p:nvSpPr>
        <p:spPr>
          <a:xfrm>
            <a:off x="7451950" y="4605832"/>
            <a:ext cx="198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18" name="Picture Placeholder 15">
            <a:extLst>
              <a:ext uri="{FF2B5EF4-FFF2-40B4-BE49-F238E27FC236}">
                <a16:creationId xmlns:a16="http://schemas.microsoft.com/office/drawing/2014/main" id="{43CBE128-6D8D-4605-B225-5A34FFB1F25B}"/>
              </a:ext>
            </a:extLst>
          </p:cNvPr>
          <p:cNvSpPr>
            <a:spLocks noGrp="1"/>
          </p:cNvSpPr>
          <p:nvPr>
            <p:ph type="pic" sz="quarter" idx="42"/>
          </p:nvPr>
        </p:nvSpPr>
        <p:spPr>
          <a:xfrm>
            <a:off x="3023850" y="1981486"/>
            <a:ext cx="1476000" cy="1476000"/>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smtClean="0"/>
              <a:t>Click icon to add picture</a:t>
            </a:r>
            <a:endParaRPr lang="en-US" noProof="0" dirty="0"/>
          </a:p>
        </p:txBody>
      </p:sp>
      <p:sp>
        <p:nvSpPr>
          <p:cNvPr id="19" name="Picture Placeholder 15">
            <a:extLst>
              <a:ext uri="{FF2B5EF4-FFF2-40B4-BE49-F238E27FC236}">
                <a16:creationId xmlns:a16="http://schemas.microsoft.com/office/drawing/2014/main" id="{E63C0874-8701-4CED-B60A-61A655FB5A5F}"/>
              </a:ext>
            </a:extLst>
          </p:cNvPr>
          <p:cNvSpPr>
            <a:spLocks noGrp="1"/>
          </p:cNvSpPr>
          <p:nvPr>
            <p:ph type="pic" sz="quarter" idx="43"/>
          </p:nvPr>
        </p:nvSpPr>
        <p:spPr>
          <a:xfrm>
            <a:off x="5363900" y="1981486"/>
            <a:ext cx="1476000" cy="1476000"/>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smtClean="0"/>
              <a:t>Click icon to add picture</a:t>
            </a:r>
            <a:endParaRPr lang="en-US" noProof="0" dirty="0"/>
          </a:p>
        </p:txBody>
      </p:sp>
      <p:sp>
        <p:nvSpPr>
          <p:cNvPr id="20" name="Picture Placeholder 15">
            <a:extLst>
              <a:ext uri="{FF2B5EF4-FFF2-40B4-BE49-F238E27FC236}">
                <a16:creationId xmlns:a16="http://schemas.microsoft.com/office/drawing/2014/main" id="{F223D9C7-A9C3-4D38-B4D8-9CAB3A19CF51}"/>
              </a:ext>
            </a:extLst>
          </p:cNvPr>
          <p:cNvSpPr>
            <a:spLocks noGrp="1"/>
          </p:cNvSpPr>
          <p:nvPr>
            <p:ph type="pic" sz="quarter" idx="44"/>
          </p:nvPr>
        </p:nvSpPr>
        <p:spPr>
          <a:xfrm>
            <a:off x="7703950" y="1981486"/>
            <a:ext cx="1476000" cy="1476000"/>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smtClean="0"/>
              <a:t>Click icon to add picture</a:t>
            </a:r>
            <a:endParaRPr lang="en-US" noProof="0" dirty="0"/>
          </a:p>
        </p:txBody>
      </p:sp>
      <p:sp>
        <p:nvSpPr>
          <p:cNvPr id="22" name="Text Placeholder 5">
            <a:extLst>
              <a:ext uri="{FF2B5EF4-FFF2-40B4-BE49-F238E27FC236}">
                <a16:creationId xmlns:a16="http://schemas.microsoft.com/office/drawing/2014/main" id="{AE3E6576-B268-4232-858E-037F3AFA53D0}"/>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grpSp>
        <p:nvGrpSpPr>
          <p:cNvPr id="15" name="Group 14">
            <a:extLst>
              <a:ext uri="{FF2B5EF4-FFF2-40B4-BE49-F238E27FC236}">
                <a16:creationId xmlns:a16="http://schemas.microsoft.com/office/drawing/2014/main" id="{0DFB96B7-45A3-4381-89C2-4A31A565FF96}"/>
              </a:ext>
              <a:ext uri="{C183D7F6-B498-43B3-948B-1728B52AA6E4}">
                <adec:decorative xmlns="" xmlns:adec="http://schemas.microsoft.com/office/drawing/2017/decorative" val="1"/>
              </a:ext>
            </a:extLst>
          </p:cNvPr>
          <p:cNvGrpSpPr/>
          <p:nvPr userDrawn="1"/>
        </p:nvGrpSpPr>
        <p:grpSpPr>
          <a:xfrm>
            <a:off x="2843850" y="1642400"/>
            <a:ext cx="6516100" cy="2131094"/>
            <a:chOff x="2843850" y="1642400"/>
            <a:chExt cx="1836000" cy="2131094"/>
          </a:xfrm>
        </p:grpSpPr>
        <p:sp>
          <p:nvSpPr>
            <p:cNvPr id="16" name="Rectangle 6">
              <a:extLst>
                <a:ext uri="{FF2B5EF4-FFF2-40B4-BE49-F238E27FC236}">
                  <a16:creationId xmlns:a16="http://schemas.microsoft.com/office/drawing/2014/main" id="{57C639D3-D14E-4739-A805-8BD1EE3723AB}"/>
                </a:ext>
              </a:extLst>
            </p:cNvPr>
            <p:cNvSpPr/>
            <p:nvPr/>
          </p:nvSpPr>
          <p:spPr>
            <a:xfrm>
              <a:off x="2843850" y="3629494"/>
              <a:ext cx="1836000"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ectangle 6">
              <a:extLst>
                <a:ext uri="{FF2B5EF4-FFF2-40B4-BE49-F238E27FC236}">
                  <a16:creationId xmlns:a16="http://schemas.microsoft.com/office/drawing/2014/main" id="{3552379E-CA58-42E4-929B-E0CDE195CFB4}"/>
                </a:ext>
              </a:extLst>
            </p:cNvPr>
            <p:cNvSpPr/>
            <p:nvPr/>
          </p:nvSpPr>
          <p:spPr>
            <a:xfrm flipV="1">
              <a:off x="2843850" y="1642400"/>
              <a:ext cx="1836000"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val="883970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C4608B7-DD3E-4FE7-99F3-5F9903CF962C}"/>
              </a:ext>
            </a:extLst>
          </p:cNvPr>
          <p:cNvSpPr/>
          <p:nvPr userDrawn="1"/>
        </p:nvSpPr>
        <p:spPr>
          <a:xfrm>
            <a:off x="11408062" y="6126183"/>
            <a:ext cx="540000" cy="540000"/>
          </a:xfrm>
          <a:prstGeom prst="rect">
            <a:avLst/>
          </a:prstGeom>
          <a:solidFill>
            <a:schemeClr val="bg1">
              <a:lumMod val="95000"/>
            </a:schemeClr>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Rectangle 15">
            <a:extLst>
              <a:ext uri="{FF2B5EF4-FFF2-40B4-BE49-F238E27FC236}">
                <a16:creationId xmlns:a16="http://schemas.microsoft.com/office/drawing/2014/main" id="{0014CD90-8DA5-4100-A913-BD3783FA44B9}"/>
              </a:ext>
            </a:extLst>
          </p:cNvPr>
          <p:cNvSpPr/>
          <p:nvPr userDrawn="1"/>
        </p:nvSpPr>
        <p:spPr>
          <a:xfrm>
            <a:off x="0" y="6780458"/>
            <a:ext cx="12192000" cy="7754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Placeholder 1">
            <a:extLst>
              <a:ext uri="{FF2B5EF4-FFF2-40B4-BE49-F238E27FC236}">
                <a16:creationId xmlns:a16="http://schemas.microsoft.com/office/drawing/2014/main" id="{090F41A2-6535-4CA6-81E4-026A5B56D9D7}"/>
              </a:ext>
            </a:extLst>
          </p:cNvPr>
          <p:cNvSpPr>
            <a:spLocks noGrp="1"/>
          </p:cNvSpPr>
          <p:nvPr>
            <p:ph type="title"/>
          </p:nvPr>
        </p:nvSpPr>
        <p:spPr>
          <a:xfrm>
            <a:off x="432000" y="432000"/>
            <a:ext cx="11340000" cy="432000"/>
          </a:xfrm>
          <a:prstGeom prst="rect">
            <a:avLst/>
          </a:prstGeom>
        </p:spPr>
        <p:txBody>
          <a:bodyPr vert="horz" lIns="0" tIns="0" rIns="0" bIns="0" rtlCol="0" anchor="ctr">
            <a:noAutofit/>
          </a:bodyPr>
          <a:lstStyle/>
          <a:p>
            <a:r>
              <a:rPr lang="en-US" noProof="0" smtClean="0"/>
              <a:t>Click to edit Master title style</a:t>
            </a:r>
            <a:endParaRPr lang="en-US" noProof="0"/>
          </a:p>
        </p:txBody>
      </p:sp>
      <p:sp>
        <p:nvSpPr>
          <p:cNvPr id="3" name="Text Placeholder 2">
            <a:extLst>
              <a:ext uri="{FF2B5EF4-FFF2-40B4-BE49-F238E27FC236}">
                <a16:creationId xmlns:a16="http://schemas.microsoft.com/office/drawing/2014/main" id="{213AB95C-7DD4-4796-80E4-1B7466A2A037}"/>
              </a:ext>
            </a:extLst>
          </p:cNvPr>
          <p:cNvSpPr>
            <a:spLocks noGrp="1"/>
          </p:cNvSpPr>
          <p:nvPr>
            <p:ph type="body" idx="1"/>
          </p:nvPr>
        </p:nvSpPr>
        <p:spPr>
          <a:xfrm>
            <a:off x="424370" y="1272208"/>
            <a:ext cx="11340000" cy="4660183"/>
          </a:xfrm>
          <a:prstGeom prst="rect">
            <a:avLst/>
          </a:prstGeom>
        </p:spPr>
        <p:txBody>
          <a:bodyPr vert="horz" lIns="0" tIns="0" rIns="0" bIns="0" rtlCol="0">
            <a:noAutofit/>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Footer Placeholder 4">
            <a:extLst>
              <a:ext uri="{FF2B5EF4-FFF2-40B4-BE49-F238E27FC236}">
                <a16:creationId xmlns:a16="http://schemas.microsoft.com/office/drawing/2014/main" id="{58879C91-B77F-4273-9A27-A3535FB889DB}"/>
              </a:ext>
            </a:extLst>
          </p:cNvPr>
          <p:cNvSpPr>
            <a:spLocks noGrp="1"/>
          </p:cNvSpPr>
          <p:nvPr>
            <p:ph type="ftr" sz="quarter" idx="3"/>
          </p:nvPr>
        </p:nvSpPr>
        <p:spPr>
          <a:xfrm>
            <a:off x="7089975" y="6487997"/>
            <a:ext cx="4114800" cy="206104"/>
          </a:xfrm>
          <a:prstGeom prst="rect">
            <a:avLst/>
          </a:prstGeom>
        </p:spPr>
        <p:txBody>
          <a:bodyPr vert="horz" lIns="0" tIns="0" rIns="0" bIns="0" rtlCol="0" anchor="b"/>
          <a:lstStyle>
            <a:lvl1pPr algn="r">
              <a:defRPr sz="1200" i="1">
                <a:solidFill>
                  <a:schemeClr val="tx1">
                    <a:lumMod val="75000"/>
                    <a:lumOff val="25000"/>
                  </a:schemeClr>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id="{5ECA3099-A94F-4C3E-BC29-780EDD38F722}"/>
              </a:ext>
            </a:extLst>
          </p:cNvPr>
          <p:cNvSpPr>
            <a:spLocks noGrp="1"/>
          </p:cNvSpPr>
          <p:nvPr>
            <p:ph type="sldNum" sz="quarter" idx="4"/>
          </p:nvPr>
        </p:nvSpPr>
        <p:spPr>
          <a:xfrm>
            <a:off x="11409431" y="6213621"/>
            <a:ext cx="537262" cy="365125"/>
          </a:xfrm>
          <a:prstGeom prst="rect">
            <a:avLst/>
          </a:prstGeom>
        </p:spPr>
        <p:txBody>
          <a:bodyPr vert="horz" lIns="0" tIns="0" rIns="0" bIns="0" rtlCol="0" anchor="ctr"/>
          <a:lstStyle>
            <a:lvl1pPr algn="ctr">
              <a:defRPr sz="1600" b="1" i="0">
                <a:solidFill>
                  <a:schemeClr val="tx1">
                    <a:lumMod val="50000"/>
                    <a:lumOff val="50000"/>
                  </a:schemeClr>
                </a:solidFill>
                <a:latin typeface="+mj-lt"/>
              </a:defRPr>
            </a:lvl1pPr>
          </a:lstStyle>
          <a:p>
            <a:fld id="{19B51A1E-902D-48AF-9020-955120F399B6}" type="slidenum">
              <a:rPr lang="en-US" noProof="0" smtClean="0"/>
              <a:pPr/>
              <a:t>‹#›</a:t>
            </a:fld>
            <a:endParaRPr lang="en-US" noProof="0" dirty="0"/>
          </a:p>
        </p:txBody>
      </p:sp>
      <p:cxnSp>
        <p:nvCxnSpPr>
          <p:cNvPr id="12" name="Straight Connector 11">
            <a:extLst>
              <a:ext uri="{FF2B5EF4-FFF2-40B4-BE49-F238E27FC236}">
                <a16:creationId xmlns:a16="http://schemas.microsoft.com/office/drawing/2014/main" id="{227520FF-02C3-4FC8-9DD4-6FD4DAE01FE9}"/>
              </a:ext>
            </a:extLst>
          </p:cNvPr>
          <p:cNvCxnSpPr>
            <a:cxnSpLocks/>
          </p:cNvCxnSpPr>
          <p:nvPr userDrawn="1"/>
        </p:nvCxnSpPr>
        <p:spPr>
          <a:xfrm>
            <a:off x="11408062" y="6780192"/>
            <a:ext cx="54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D948D9BA-F531-48FF-BE31-0248EF5CC454}"/>
              </a:ext>
            </a:extLst>
          </p:cNvPr>
          <p:cNvSpPr/>
          <p:nvPr userDrawn="1"/>
        </p:nvSpPr>
        <p:spPr>
          <a:xfrm>
            <a:off x="0" y="6780458"/>
            <a:ext cx="11232000" cy="3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1" name="Group 10">
            <a:extLst>
              <a:ext uri="{FF2B5EF4-FFF2-40B4-BE49-F238E27FC236}">
                <a16:creationId xmlns:a16="http://schemas.microsoft.com/office/drawing/2014/main" id="{C637404C-CCC9-46CA-A9D3-525E2E6FC73B}"/>
              </a:ext>
            </a:extLst>
          </p:cNvPr>
          <p:cNvGrpSpPr/>
          <p:nvPr userDrawn="1"/>
        </p:nvGrpSpPr>
        <p:grpSpPr>
          <a:xfrm>
            <a:off x="9874905" y="6130433"/>
            <a:ext cx="1329870" cy="320195"/>
            <a:chOff x="1985170" y="1950690"/>
            <a:chExt cx="2173095" cy="523220"/>
          </a:xfrm>
        </p:grpSpPr>
        <p:sp>
          <p:nvSpPr>
            <p:cNvPr id="13" name="Rectangle 12">
              <a:extLst>
                <a:ext uri="{FF2B5EF4-FFF2-40B4-BE49-F238E27FC236}">
                  <a16:creationId xmlns:a16="http://schemas.microsoft.com/office/drawing/2014/main" id="{05EB3BD8-4375-44FB-9E9D-0FB76CBA224D}"/>
                </a:ext>
              </a:extLst>
            </p:cNvPr>
            <p:cNvSpPr/>
            <p:nvPr/>
          </p:nvSpPr>
          <p:spPr>
            <a:xfrm>
              <a:off x="1985170" y="1950690"/>
              <a:ext cx="2173095" cy="523220"/>
            </a:xfrm>
            <a:prstGeom prst="rect">
              <a:avLst/>
            </a:prstGeom>
            <a:solidFill>
              <a:schemeClr val="tx1"/>
            </a:solidFill>
            <a:ln>
              <a:solidFill>
                <a:schemeClr val="bg1">
                  <a:lumMod val="95000"/>
                </a:schemeClr>
              </a:solidFill>
            </a:ln>
          </p:spPr>
          <p:txBody>
            <a:bodyPr wrap="none" anchor="ctr">
              <a:noAutofit/>
            </a:bodyPr>
            <a:lstStyle/>
            <a:p>
              <a:pPr algn="ctr"/>
              <a:r>
                <a:rPr lang="en-US" sz="1200" b="1" noProof="0" dirty="0">
                  <a:solidFill>
                    <a:schemeClr val="bg1"/>
                  </a:solidFill>
                  <a:latin typeface="+mj-lt"/>
                </a:rPr>
                <a:t>Contoso</a:t>
              </a:r>
              <a:r>
                <a:rPr lang="en-US" sz="1200" noProof="0" dirty="0">
                  <a:solidFill>
                    <a:schemeClr val="bg1"/>
                  </a:solidFill>
                  <a:latin typeface="+mj-lt"/>
                </a:rPr>
                <a:t> </a:t>
              </a:r>
              <a:r>
                <a:rPr lang="en-US" sz="1200" i="1" noProof="0" dirty="0">
                  <a:solidFill>
                    <a:schemeClr val="bg1"/>
                  </a:solidFill>
                  <a:latin typeface="+mj-lt"/>
                </a:rPr>
                <a:t>Ltd</a:t>
              </a:r>
              <a:r>
                <a:rPr lang="en-US" sz="1200" noProof="0" dirty="0">
                  <a:solidFill>
                    <a:schemeClr val="bg1"/>
                  </a:solidFill>
                  <a:latin typeface="+mj-lt"/>
                </a:rPr>
                <a:t>.</a:t>
              </a:r>
            </a:p>
          </p:txBody>
        </p:sp>
        <p:sp>
          <p:nvSpPr>
            <p:cNvPr id="14" name="Rectangle 6">
              <a:extLst>
                <a:ext uri="{FF2B5EF4-FFF2-40B4-BE49-F238E27FC236}">
                  <a16:creationId xmlns:a16="http://schemas.microsoft.com/office/drawing/2014/main" id="{BCC973EA-C8AF-4B29-93CC-A9F4F15E238E}"/>
                </a:ext>
              </a:extLst>
            </p:cNvPr>
            <p:cNvSpPr/>
            <p:nvPr/>
          </p:nvSpPr>
          <p:spPr>
            <a:xfrm flipV="1">
              <a:off x="2087087" y="2034539"/>
              <a:ext cx="203115" cy="177761"/>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 name="connsiteX0" fmla="*/ 4330700 w 4330700"/>
                <a:gd name="connsiteY0" fmla="*/ 588834 h 588834"/>
                <a:gd name="connsiteX1" fmla="*/ 0 w 4330700"/>
                <a:gd name="connsiteY1" fmla="*/ 588834 h 588834"/>
                <a:gd name="connsiteX2" fmla="*/ 0 w 4330700"/>
                <a:gd name="connsiteY2" fmla="*/ 0 h 588834"/>
                <a:gd name="connsiteX0" fmla="*/ 550806 w 550806"/>
                <a:gd name="connsiteY0" fmla="*/ 588834 h 588834"/>
                <a:gd name="connsiteX1" fmla="*/ 0 w 550806"/>
                <a:gd name="connsiteY1" fmla="*/ 588834 h 588834"/>
                <a:gd name="connsiteX2" fmla="*/ 0 w 550806"/>
                <a:gd name="connsiteY2" fmla="*/ 0 h 588834"/>
              </a:gdLst>
              <a:ahLst/>
              <a:cxnLst>
                <a:cxn ang="0">
                  <a:pos x="connsiteX0" y="connsiteY0"/>
                </a:cxn>
                <a:cxn ang="0">
                  <a:pos x="connsiteX1" y="connsiteY1"/>
                </a:cxn>
                <a:cxn ang="0">
                  <a:pos x="connsiteX2" y="connsiteY2"/>
                </a:cxn>
              </a:cxnLst>
              <a:rect l="l" t="t" r="r" b="b"/>
              <a:pathLst>
                <a:path w="550806" h="588834">
                  <a:moveTo>
                    <a:pt x="550806" y="588834"/>
                  </a:moveTo>
                  <a:lnTo>
                    <a:pt x="0" y="588834"/>
                  </a:lnTo>
                  <a:lnTo>
                    <a:pt x="0" y="0"/>
                  </a:lnTo>
                </a:path>
              </a:pathLst>
            </a:cu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noProof="0" dirty="0"/>
            </a:p>
          </p:txBody>
        </p:sp>
      </p:grp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50" r:id="rId10"/>
    <p:sldLayoutId id="2147483652" r:id="rId11"/>
    <p:sldLayoutId id="2147483667" r:id="rId12"/>
    <p:sldLayoutId id="2147483668" r:id="rId13"/>
    <p:sldLayoutId id="2147483669" r:id="rId14"/>
    <p:sldLayoutId id="2147483670" r:id="rId15"/>
    <p:sldLayoutId id="2147483671" r:id="rId16"/>
    <p:sldLayoutId id="2147483672" r:id="rId17"/>
    <p:sldLayoutId id="2147483673" r:id="rId18"/>
    <p:sldLayoutId id="2147483656" r:id="rId19"/>
    <p:sldLayoutId id="2147483657" r:id="rId20"/>
    <p:sldLayoutId id="2147483653" r:id="rId21"/>
    <p:sldLayoutId id="2147483654" r:id="rId22"/>
    <p:sldLayoutId id="2147483679" r:id="rId23"/>
    <p:sldLayoutId id="2147483655" r:id="rId24"/>
    <p:sldLayoutId id="2147483674" r:id="rId25"/>
    <p:sldLayoutId id="2147483675" r:id="rId26"/>
    <p:sldLayoutId id="2147483676" r:id="rId27"/>
    <p:sldLayoutId id="2147483677" r:id="rId28"/>
    <p:sldLayoutId id="2147483678" r:id="rId29"/>
  </p:sldLayoutIdLst>
  <p:hf hdr="0" dt="0"/>
  <p:txStyles>
    <p:titleStyle>
      <a:lvl1pPr algn="l" defTabSz="914400" rtl="0" eaLnBrk="1" latinLnBrk="0" hangingPunct="1">
        <a:lnSpc>
          <a:spcPct val="90000"/>
        </a:lnSpc>
        <a:spcBef>
          <a:spcPct val="0"/>
        </a:spcBef>
        <a:buNone/>
        <a:defRPr sz="3200" kern="1200" spc="-100" baseline="0">
          <a:solidFill>
            <a:schemeClr val="tx1">
              <a:lumMod val="75000"/>
              <a:lumOff val="25000"/>
            </a:schemeClr>
          </a:solidFill>
          <a:latin typeface="+mj-lt"/>
          <a:ea typeface="+mj-ea"/>
          <a:cs typeface="+mj-cs"/>
        </a:defRPr>
      </a:lvl1pPr>
    </p:titleStyle>
    <p:bodyStyle>
      <a:lvl1pPr marL="266700" indent="-266700" algn="l" defTabSz="914400" rtl="0" eaLnBrk="1" latinLnBrk="0" hangingPunct="1">
        <a:lnSpc>
          <a:spcPct val="90000"/>
        </a:lnSpc>
        <a:spcBef>
          <a:spcPts val="1000"/>
        </a:spcBef>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Clr>
          <a:schemeClr val="accent1"/>
        </a:buClr>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8" Type="http://schemas.openxmlformats.org/officeDocument/2006/relationships/image" Target="../media/image79.svg"/><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5.xml"/><Relationship Id="rId5" Type="http://schemas.openxmlformats.org/officeDocument/2006/relationships/image" Target="../media/image25.png"/><Relationship Id="rId4" Type="http://schemas.openxmlformats.org/officeDocument/2006/relationships/image" Target="../media/image75.svg"/></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3" Type="http://schemas.openxmlformats.org/officeDocument/2006/relationships/image" Target="../media/image20.svg"/><Relationship Id="rId18" Type="http://schemas.openxmlformats.org/officeDocument/2006/relationships/image" Target="../media/image15.jpg"/><Relationship Id="rId3" Type="http://schemas.openxmlformats.org/officeDocument/2006/relationships/image" Target="../media/image9.png"/><Relationship Id="rId17" Type="http://schemas.openxmlformats.org/officeDocument/2006/relationships/image" Target="../media/image14.png"/><Relationship Id="rId7" Type="http://schemas.openxmlformats.org/officeDocument/2006/relationships/image" Target="../media/image14.svg"/><Relationship Id="rId2" Type="http://schemas.openxmlformats.org/officeDocument/2006/relationships/image" Target="../media/image8.jpg"/><Relationship Id="rId16" Type="http://schemas.openxmlformats.org/officeDocument/2006/relationships/image" Target="../media/image23.svg"/><Relationship Id="rId1" Type="http://schemas.openxmlformats.org/officeDocument/2006/relationships/slideLayout" Target="../slideLayouts/slideLayout5.xml"/><Relationship Id="rId6" Type="http://schemas.openxmlformats.org/officeDocument/2006/relationships/image" Target="../media/image11.png"/><Relationship Id="rId5" Type="http://schemas.openxmlformats.org/officeDocument/2006/relationships/image" Target="../media/image10.jpg"/><Relationship Id="rId15" Type="http://schemas.openxmlformats.org/officeDocument/2006/relationships/image" Target="../media/image13.png"/><Relationship Id="rId19" Type="http://schemas.openxmlformats.org/officeDocument/2006/relationships/image" Target="../media/image16.png"/><Relationship Id="rId10" Type="http://schemas.openxmlformats.org/officeDocument/2006/relationships/image" Target="../media/image17.svg"/><Relationship Id="rId4" Type="http://schemas.openxmlformats.org/officeDocument/2006/relationships/image" Target="../media/image11.svg"/><Relationship Id="rId14" Type="http://schemas.openxmlformats.org/officeDocument/2006/relationships/image" Target="../media/image12.jpg"/></Relationships>
</file>

<file path=ppt/slides/_rels/slide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3" Type="http://schemas.openxmlformats.org/officeDocument/2006/relationships/image" Target="../media/image20.svg"/><Relationship Id="rId18" Type="http://schemas.openxmlformats.org/officeDocument/2006/relationships/image" Target="../media/image15.jpg"/><Relationship Id="rId3" Type="http://schemas.openxmlformats.org/officeDocument/2006/relationships/image" Target="../media/image9.png"/><Relationship Id="rId17" Type="http://schemas.openxmlformats.org/officeDocument/2006/relationships/image" Target="../media/image14.png"/><Relationship Id="rId7" Type="http://schemas.openxmlformats.org/officeDocument/2006/relationships/image" Target="../media/image14.svg"/><Relationship Id="rId2" Type="http://schemas.openxmlformats.org/officeDocument/2006/relationships/image" Target="../media/image8.jpg"/><Relationship Id="rId16" Type="http://schemas.openxmlformats.org/officeDocument/2006/relationships/image" Target="../media/image23.svg"/><Relationship Id="rId1" Type="http://schemas.openxmlformats.org/officeDocument/2006/relationships/slideLayout" Target="../slideLayouts/slideLayout5.xml"/><Relationship Id="rId6" Type="http://schemas.openxmlformats.org/officeDocument/2006/relationships/image" Target="../media/image11.png"/><Relationship Id="rId5" Type="http://schemas.openxmlformats.org/officeDocument/2006/relationships/image" Target="../media/image10.jpg"/><Relationship Id="rId15" Type="http://schemas.openxmlformats.org/officeDocument/2006/relationships/image" Target="../media/image13.png"/><Relationship Id="rId19" Type="http://schemas.openxmlformats.org/officeDocument/2006/relationships/image" Target="../media/image16.png"/><Relationship Id="rId10" Type="http://schemas.openxmlformats.org/officeDocument/2006/relationships/image" Target="../media/image17.svg"/><Relationship Id="rId4" Type="http://schemas.openxmlformats.org/officeDocument/2006/relationships/image" Target="../media/image11.svg"/><Relationship Id="rId14" Type="http://schemas.openxmlformats.org/officeDocument/2006/relationships/image" Target="../media/image1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Placeholder 18" descr="Long wooden tunnel">
            <a:extLst>
              <a:ext uri="{FF2B5EF4-FFF2-40B4-BE49-F238E27FC236}">
                <a16:creationId xmlns:a16="http://schemas.microsoft.com/office/drawing/2014/main" id="{26BCC204-42D7-4F58-B6DF-AB0501ACD7D8}"/>
              </a:ext>
            </a:extLst>
          </p:cNvPr>
          <p:cNvPicPr>
            <a:picLocks noGrp="1" noChangeAspect="1"/>
          </p:cNvPicPr>
          <p:nvPr>
            <p:ph type="pic" sz="quarter" idx="13"/>
          </p:nvPr>
        </p:nvPicPr>
        <p:blipFill>
          <a:blip r:embed="rId2" cstate="screen">
            <a:extLst>
              <a:ext uri="{28A0092B-C50C-407E-A947-70E740481C1C}">
                <a14:useLocalDpi xmlns:a14="http://schemas.microsoft.com/office/drawing/2010/main"/>
              </a:ext>
            </a:extLst>
          </a:blip>
          <a:srcRect/>
          <a:stretch>
            <a:fillRect/>
          </a:stretch>
        </p:blipFill>
        <p:spPr/>
      </p:pic>
      <p:grpSp>
        <p:nvGrpSpPr>
          <p:cNvPr id="112" name="Group 111">
            <a:extLst>
              <a:ext uri="{FF2B5EF4-FFF2-40B4-BE49-F238E27FC236}">
                <a16:creationId xmlns:a16="http://schemas.microsoft.com/office/drawing/2014/main" id="{D624720B-51E1-474D-90C6-CD74ED1DA39F}"/>
              </a:ext>
              <a:ext uri="{C183D7F6-B498-43B3-948B-1728B52AA6E4}">
                <adec:decorative xmlns="" xmlns:adec="http://schemas.microsoft.com/office/drawing/2017/decorative" val="1"/>
              </a:ext>
            </a:extLst>
          </p:cNvPr>
          <p:cNvGrpSpPr/>
          <p:nvPr/>
        </p:nvGrpSpPr>
        <p:grpSpPr>
          <a:xfrm>
            <a:off x="144000" y="144000"/>
            <a:ext cx="4860000" cy="6498000"/>
            <a:chOff x="408650" y="404285"/>
            <a:chExt cx="4330700" cy="3164637"/>
          </a:xfrm>
        </p:grpSpPr>
        <p:sp>
          <p:nvSpPr>
            <p:cNvPr id="110" name="Rectangle 6">
              <a:extLst>
                <a:ext uri="{FF2B5EF4-FFF2-40B4-BE49-F238E27FC236}">
                  <a16:creationId xmlns:a16="http://schemas.microsoft.com/office/drawing/2014/main" id="{E4561AC7-2339-461B-BFF9-BEBEF60974E1}"/>
                </a:ext>
                <a:ext uri="{C183D7F6-B498-43B3-948B-1728B52AA6E4}">
                  <adec:decorative xmlns="" xmlns:adec="http://schemas.microsoft.com/office/drawing/2017/decorative" val="1"/>
                </a:ext>
              </a:extLst>
            </p:cNvPr>
            <p:cNvSpPr/>
            <p:nvPr/>
          </p:nvSpPr>
          <p:spPr>
            <a:xfrm>
              <a:off x="408650" y="3386488"/>
              <a:ext cx="4330700" cy="182434"/>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1" name="Rectangle 6">
              <a:extLst>
                <a:ext uri="{FF2B5EF4-FFF2-40B4-BE49-F238E27FC236}">
                  <a16:creationId xmlns:a16="http://schemas.microsoft.com/office/drawing/2014/main" id="{6FFCCB15-66C7-4E86-BF09-14C5B1569970}"/>
                </a:ext>
                <a:ext uri="{C183D7F6-B498-43B3-948B-1728B52AA6E4}">
                  <adec:decorative xmlns="" xmlns:adec="http://schemas.microsoft.com/office/drawing/2017/decorative" val="1"/>
                </a:ext>
              </a:extLst>
            </p:cNvPr>
            <p:cNvSpPr/>
            <p:nvPr/>
          </p:nvSpPr>
          <p:spPr>
            <a:xfrm flipV="1">
              <a:off x="408650" y="404285"/>
              <a:ext cx="4330700" cy="182434"/>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2" name="Title 21">
            <a:extLst>
              <a:ext uri="{FF2B5EF4-FFF2-40B4-BE49-F238E27FC236}">
                <a16:creationId xmlns:a16="http://schemas.microsoft.com/office/drawing/2014/main" id="{BA160141-042F-4099-856C-C1D62E0FF551}"/>
              </a:ext>
            </a:extLst>
          </p:cNvPr>
          <p:cNvSpPr>
            <a:spLocks noGrp="1"/>
          </p:cNvSpPr>
          <p:nvPr>
            <p:ph type="ctrTitle"/>
          </p:nvPr>
        </p:nvSpPr>
        <p:spPr>
          <a:xfrm>
            <a:off x="144000" y="3163898"/>
            <a:ext cx="4860000" cy="2241819"/>
          </a:xfrm>
        </p:spPr>
        <p:txBody>
          <a:bodyPr/>
          <a:lstStyle/>
          <a:p>
            <a:r>
              <a:rPr lang="en-US" dirty="0" smtClean="0"/>
              <a:t>Builder &amp; Prototype</a:t>
            </a:r>
            <a:br>
              <a:rPr lang="en-US" dirty="0" smtClean="0"/>
            </a:br>
            <a:r>
              <a:rPr lang="en-US" dirty="0" smtClean="0"/>
              <a:t>Design Patterns</a:t>
            </a:r>
            <a:endParaRPr lang="en-US" dirty="0"/>
          </a:p>
        </p:txBody>
      </p:sp>
    </p:spTree>
    <p:extLst>
      <p:ext uri="{BB962C8B-B14F-4D97-AF65-F5344CB8AC3E}">
        <p14:creationId xmlns:p14="http://schemas.microsoft.com/office/powerpoint/2010/main" val="14852348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3821A-C065-4C9A-A138-F7EC9FCB22BC}"/>
              </a:ext>
            </a:extLst>
          </p:cNvPr>
          <p:cNvSpPr>
            <a:spLocks noGrp="1"/>
          </p:cNvSpPr>
          <p:nvPr>
            <p:ph type="title"/>
          </p:nvPr>
        </p:nvSpPr>
        <p:spPr/>
        <p:txBody>
          <a:bodyPr/>
          <a:lstStyle/>
          <a:p>
            <a:r>
              <a:rPr lang="en-US" dirty="0" smtClean="0"/>
              <a:t>Solution</a:t>
            </a:r>
            <a:endParaRPr lang="en-US" dirty="0"/>
          </a:p>
        </p:txBody>
      </p:sp>
      <p:sp>
        <p:nvSpPr>
          <p:cNvPr id="6" name="Slide Number Placeholder 5">
            <a:extLst>
              <a:ext uri="{FF2B5EF4-FFF2-40B4-BE49-F238E27FC236}">
                <a16:creationId xmlns:a16="http://schemas.microsoft.com/office/drawing/2014/main" id="{CFC0563A-8A2A-4D32-9011-6B5BDB1912B6}"/>
              </a:ext>
            </a:extLst>
          </p:cNvPr>
          <p:cNvSpPr>
            <a:spLocks noGrp="1"/>
          </p:cNvSpPr>
          <p:nvPr>
            <p:ph type="sldNum" sz="quarter" idx="11"/>
          </p:nvPr>
        </p:nvSpPr>
        <p:spPr/>
        <p:txBody>
          <a:bodyPr/>
          <a:lstStyle/>
          <a:p>
            <a:fld id="{19B51A1E-902D-48AF-9020-955120F399B6}" type="slidenum">
              <a:rPr lang="en-US" smtClean="0"/>
              <a:pPr/>
              <a:t>10</a:t>
            </a:fld>
            <a:endParaRPr lang="en-US" dirty="0"/>
          </a:p>
        </p:txBody>
      </p:sp>
      <p:sp>
        <p:nvSpPr>
          <p:cNvPr id="9" name="Text Placeholder 38">
            <a:extLst>
              <a:ext uri="{FF2B5EF4-FFF2-40B4-BE49-F238E27FC236}">
                <a16:creationId xmlns:a16="http://schemas.microsoft.com/office/drawing/2014/main" id="{482D5FEE-2122-45A2-A2E5-AF688FA41EED}"/>
              </a:ext>
            </a:extLst>
          </p:cNvPr>
          <p:cNvSpPr>
            <a:spLocks noGrp="1"/>
          </p:cNvSpPr>
          <p:nvPr>
            <p:ph type="body" sz="quarter" idx="4294967295"/>
          </p:nvPr>
        </p:nvSpPr>
        <p:spPr>
          <a:xfrm>
            <a:off x="249120" y="1880754"/>
            <a:ext cx="5669542" cy="4486795"/>
          </a:xfrm>
          <a:prstGeom prst="rect">
            <a:avLst/>
          </a:prstGeom>
        </p:spPr>
        <p:txBody>
          <a:bodyPr/>
          <a:lstStyle/>
          <a:p>
            <a:pPr marL="0" indent="0">
              <a:buNone/>
            </a:pPr>
            <a:r>
              <a:rPr lang="en-US" sz="2800" noProof="1"/>
              <a:t>The Prototype pattern delegates the cloning process to the actual objects that are being cloned. The pattern declares a common interface for all objects that support cloning. This interface lets you clone an object without coupling your code to the class of that object. Usually, such an interface contains just a single clone method.</a:t>
            </a:r>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1070" y="1433251"/>
            <a:ext cx="5340930" cy="4211118"/>
          </a:xfrm>
          <a:prstGeom prst="rect">
            <a:avLst/>
          </a:prstGeom>
        </p:spPr>
      </p:pic>
    </p:spTree>
    <p:extLst>
      <p:ext uri="{BB962C8B-B14F-4D97-AF65-F5344CB8AC3E}">
        <p14:creationId xmlns:p14="http://schemas.microsoft.com/office/powerpoint/2010/main" val="42879513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5FB75C3E-5885-49DD-8190-BB1E8C511A7E}"/>
              </a:ext>
            </a:extLst>
          </p:cNvPr>
          <p:cNvSpPr>
            <a:spLocks noGrp="1"/>
          </p:cNvSpPr>
          <p:nvPr>
            <p:ph type="title"/>
          </p:nvPr>
        </p:nvSpPr>
        <p:spPr/>
        <p:txBody>
          <a:bodyPr/>
          <a:lstStyle/>
          <a:p>
            <a:r>
              <a:rPr lang="en-US" dirty="0" smtClean="0"/>
              <a:t>Practical  Example</a:t>
            </a:r>
            <a:endParaRPr lang="en-US" dirty="0"/>
          </a:p>
        </p:txBody>
      </p:sp>
      <p:sp>
        <p:nvSpPr>
          <p:cNvPr id="7" name="Slide Number Placeholder 6">
            <a:extLst>
              <a:ext uri="{FF2B5EF4-FFF2-40B4-BE49-F238E27FC236}">
                <a16:creationId xmlns:a16="http://schemas.microsoft.com/office/drawing/2014/main" id="{D52C7452-8DFB-4E08-B517-7802CB6719F4}"/>
              </a:ext>
            </a:extLst>
          </p:cNvPr>
          <p:cNvSpPr>
            <a:spLocks noGrp="1"/>
          </p:cNvSpPr>
          <p:nvPr>
            <p:ph type="sldNum" sz="quarter" idx="11"/>
          </p:nvPr>
        </p:nvSpPr>
        <p:spPr/>
        <p:txBody>
          <a:bodyPr/>
          <a:lstStyle/>
          <a:p>
            <a:fld id="{19B51A1E-902D-48AF-9020-955120F399B6}" type="slidenum">
              <a:rPr lang="en-US" smtClean="0"/>
              <a:pPr/>
              <a:t>11</a:t>
            </a:fld>
            <a:endParaRPr lang="en-US" dirty="0"/>
          </a:p>
        </p:txBody>
      </p:sp>
      <p:sp>
        <p:nvSpPr>
          <p:cNvPr id="13" name="Rectangle 12"/>
          <p:cNvSpPr/>
          <p:nvPr/>
        </p:nvSpPr>
        <p:spPr>
          <a:xfrm>
            <a:off x="3990109" y="2809702"/>
            <a:ext cx="6068291" cy="20116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16" name="Picture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6949" y="1728977"/>
            <a:ext cx="5807826" cy="3619666"/>
          </a:xfrm>
          <a:prstGeom prst="rect">
            <a:avLst/>
          </a:prstGeom>
        </p:spPr>
      </p:pic>
      <p:sp>
        <p:nvSpPr>
          <p:cNvPr id="2" name="TextBox 1"/>
          <p:cNvSpPr txBox="1"/>
          <p:nvPr/>
        </p:nvSpPr>
        <p:spPr>
          <a:xfrm>
            <a:off x="593365" y="1466833"/>
            <a:ext cx="4261024" cy="1631216"/>
          </a:xfrm>
          <a:prstGeom prst="rect">
            <a:avLst/>
          </a:prstGeom>
          <a:noFill/>
        </p:spPr>
        <p:txBody>
          <a:bodyPr wrap="square" rtlCol="0">
            <a:spAutoFit/>
          </a:bodyPr>
          <a:lstStyle/>
          <a:p>
            <a:r>
              <a:rPr lang="en-US" sz="2000" dirty="0" smtClean="0"/>
              <a:t>Using the Prototype method the implementation can start from the stages beyond prototyping, and this minimizes a lot of code in every constructor implementation</a:t>
            </a:r>
            <a:endParaRPr lang="ru-RU" sz="2000" dirty="0"/>
          </a:p>
        </p:txBody>
      </p:sp>
    </p:spTree>
    <p:extLst>
      <p:ext uri="{BB962C8B-B14F-4D97-AF65-F5344CB8AC3E}">
        <p14:creationId xmlns:p14="http://schemas.microsoft.com/office/powerpoint/2010/main" val="37134933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Placeholder 17" descr="Up close image of architect books on a bookshelf">
            <a:extLst>
              <a:ext uri="{FF2B5EF4-FFF2-40B4-BE49-F238E27FC236}">
                <a16:creationId xmlns:a16="http://schemas.microsoft.com/office/drawing/2014/main" id="{C96DDC1B-725A-4E23-998D-39DB95C7FF90}"/>
              </a:ext>
            </a:extLst>
          </p:cNvPr>
          <p:cNvPicPr>
            <a:picLocks noGrp="1" noChangeAspect="1"/>
          </p:cNvPicPr>
          <p:nvPr>
            <p:ph type="pic" sz="quarter" idx="13"/>
          </p:nvPr>
        </p:nvPicPr>
        <p:blipFill>
          <a:blip r:embed="rId2">
            <a:extLst>
              <a:ext uri="{28A0092B-C50C-407E-A947-70E740481C1C}">
                <a14:useLocalDpi xmlns:a14="http://schemas.microsoft.com/office/drawing/2010/main"/>
              </a:ext>
            </a:extLst>
          </a:blip>
          <a:stretch>
            <a:fillRect/>
          </a:stretch>
        </p:blipFill>
        <p:spPr>
          <a:xfrm>
            <a:off x="0" y="687"/>
            <a:ext cx="12192000" cy="6777425"/>
          </a:xfrm>
        </p:spPr>
      </p:pic>
      <p:sp>
        <p:nvSpPr>
          <p:cNvPr id="3" name="Title 2">
            <a:extLst>
              <a:ext uri="{FF2B5EF4-FFF2-40B4-BE49-F238E27FC236}">
                <a16:creationId xmlns:a16="http://schemas.microsoft.com/office/drawing/2014/main" id="{3ACC8C05-26AA-41E5-B8C0-527F289A1900}"/>
              </a:ext>
            </a:extLst>
          </p:cNvPr>
          <p:cNvSpPr>
            <a:spLocks noGrp="1"/>
          </p:cNvSpPr>
          <p:nvPr>
            <p:ph type="ctrTitle"/>
          </p:nvPr>
        </p:nvSpPr>
        <p:spPr/>
        <p:txBody>
          <a:bodyPr/>
          <a:lstStyle/>
          <a:p>
            <a:r>
              <a:rPr lang="en-US" dirty="0"/>
              <a:t>Thank You</a:t>
            </a:r>
          </a:p>
        </p:txBody>
      </p:sp>
      <p:sp>
        <p:nvSpPr>
          <p:cNvPr id="16" name="Rectangle 6">
            <a:extLst>
              <a:ext uri="{FF2B5EF4-FFF2-40B4-BE49-F238E27FC236}">
                <a16:creationId xmlns:a16="http://schemas.microsoft.com/office/drawing/2014/main" id="{76A980EB-D1F4-465E-AB3A-2BB5C023D32D}"/>
              </a:ext>
            </a:extLst>
          </p:cNvPr>
          <p:cNvSpPr/>
          <p:nvPr/>
        </p:nvSpPr>
        <p:spPr>
          <a:xfrm flipV="1">
            <a:off x="697230" y="2237968"/>
            <a:ext cx="203115" cy="177761"/>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 name="connsiteX0" fmla="*/ 4330700 w 4330700"/>
              <a:gd name="connsiteY0" fmla="*/ 588834 h 588834"/>
              <a:gd name="connsiteX1" fmla="*/ 0 w 4330700"/>
              <a:gd name="connsiteY1" fmla="*/ 588834 h 588834"/>
              <a:gd name="connsiteX2" fmla="*/ 0 w 4330700"/>
              <a:gd name="connsiteY2" fmla="*/ 0 h 588834"/>
              <a:gd name="connsiteX0" fmla="*/ 550806 w 550806"/>
              <a:gd name="connsiteY0" fmla="*/ 588834 h 588834"/>
              <a:gd name="connsiteX1" fmla="*/ 0 w 550806"/>
              <a:gd name="connsiteY1" fmla="*/ 588834 h 588834"/>
              <a:gd name="connsiteX2" fmla="*/ 0 w 550806"/>
              <a:gd name="connsiteY2" fmla="*/ 0 h 588834"/>
            </a:gdLst>
            <a:ahLst/>
            <a:cxnLst>
              <a:cxn ang="0">
                <a:pos x="connsiteX0" y="connsiteY0"/>
              </a:cxn>
              <a:cxn ang="0">
                <a:pos x="connsiteX1" y="connsiteY1"/>
              </a:cxn>
              <a:cxn ang="0">
                <a:pos x="connsiteX2" y="connsiteY2"/>
              </a:cxn>
            </a:cxnLst>
            <a:rect l="l" t="t" r="r" b="b"/>
            <a:pathLst>
              <a:path w="550806" h="588834">
                <a:moveTo>
                  <a:pt x="550806" y="588834"/>
                </a:moveTo>
                <a:lnTo>
                  <a:pt x="0" y="588834"/>
                </a:lnTo>
                <a:lnTo>
                  <a:pt x="0" y="0"/>
                </a:lnTo>
              </a:path>
            </a:pathLst>
          </a:cu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6">
            <a:extLst>
              <a:ext uri="{FF2B5EF4-FFF2-40B4-BE49-F238E27FC236}">
                <a16:creationId xmlns:a16="http://schemas.microsoft.com/office/drawing/2014/main" id="{069B61ED-348D-4C69-8AEB-6F6DB7533D96}"/>
              </a:ext>
              <a:ext uri="{C183D7F6-B498-43B3-948B-1728B52AA6E4}">
                <adec:decorative xmlns="" xmlns:adec="http://schemas.microsoft.com/office/drawing/2017/decorative" val="1"/>
              </a:ext>
            </a:extLst>
          </p:cNvPr>
          <p:cNvSpPr/>
          <p:nvPr/>
        </p:nvSpPr>
        <p:spPr>
          <a:xfrm flipV="1">
            <a:off x="595313" y="2970952"/>
            <a:ext cx="3792293" cy="182434"/>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descr="User" title="Icon - Presenter Name">
            <a:extLst>
              <a:ext uri="{FF2B5EF4-FFF2-40B4-BE49-F238E27FC236}">
                <a16:creationId xmlns:a16="http://schemas.microsoft.com/office/drawing/2014/main" id="{0D936581-1C4F-499A-B80F-85EB3B0ADBC8}"/>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 xmlns:asvg="http://schemas.microsoft.com/office/drawing/2016/SVG/main" r:embed="rId4"/>
              </a:ext>
            </a:extLst>
          </a:blip>
          <a:stretch>
            <a:fillRect/>
          </a:stretch>
        </p:blipFill>
        <p:spPr>
          <a:xfrm>
            <a:off x="637874" y="4486486"/>
            <a:ext cx="218900" cy="218900"/>
          </a:xfrm>
          <a:prstGeom prst="rect">
            <a:avLst/>
          </a:prstGeom>
        </p:spPr>
      </p:pic>
      <p:sp>
        <p:nvSpPr>
          <p:cNvPr id="4" name="Subtitle 3">
            <a:extLst>
              <a:ext uri="{FF2B5EF4-FFF2-40B4-BE49-F238E27FC236}">
                <a16:creationId xmlns:a16="http://schemas.microsoft.com/office/drawing/2014/main" id="{779E2AB0-6808-4B87-9120-E7ED0C12846A}"/>
              </a:ext>
            </a:extLst>
          </p:cNvPr>
          <p:cNvSpPr>
            <a:spLocks noGrp="1"/>
          </p:cNvSpPr>
          <p:nvPr>
            <p:ph type="subTitle" idx="1"/>
          </p:nvPr>
        </p:nvSpPr>
        <p:spPr/>
        <p:txBody>
          <a:bodyPr/>
          <a:lstStyle/>
          <a:p>
            <a:r>
              <a:rPr lang="en-US" noProof="1" smtClean="0"/>
              <a:t>Al-Moshki Esmail</a:t>
            </a:r>
            <a:endParaRPr lang="en-US" noProof="1"/>
          </a:p>
        </p:txBody>
      </p:sp>
      <p:pic>
        <p:nvPicPr>
          <p:cNvPr id="10" name="Graphic 9" descr="Envelope" title="Icon Presenter Email">
            <a:extLst>
              <a:ext uri="{FF2B5EF4-FFF2-40B4-BE49-F238E27FC236}">
                <a16:creationId xmlns:a16="http://schemas.microsoft.com/office/drawing/2014/main" id="{0A5A2E66-8294-497F-B1D3-36D2F03C6D40}"/>
              </a:ext>
            </a:extLst>
          </p:cNvPr>
          <p:cNvPicPr>
            <a:picLocks noChangeAspect="1"/>
          </p:cNvPicPr>
          <p:nvPr/>
        </p:nvPicPr>
        <p:blipFill>
          <a:blip r:embed="rId5" cstate="screen">
            <a:extLst>
              <a:ext uri="{28A0092B-C50C-407E-A947-70E740481C1C}">
                <a14:useLocalDpi xmlns:a14="http://schemas.microsoft.com/office/drawing/2010/main"/>
              </a:ext>
              <a:ext uri="{96DAC541-7B7A-43D3-8B79-37D633B846F1}">
                <asvg:svgBlip xmlns="" xmlns:asvg="http://schemas.microsoft.com/office/drawing/2016/SVG/main" r:embed="rId8"/>
              </a:ext>
            </a:extLst>
          </a:blip>
          <a:stretch>
            <a:fillRect/>
          </a:stretch>
        </p:blipFill>
        <p:spPr>
          <a:xfrm>
            <a:off x="621015" y="5093245"/>
            <a:ext cx="218900" cy="218900"/>
          </a:xfrm>
          <a:prstGeom prst="rect">
            <a:avLst/>
          </a:prstGeom>
        </p:spPr>
      </p:pic>
      <p:sp>
        <p:nvSpPr>
          <p:cNvPr id="6" name="Text Placeholder 5">
            <a:extLst>
              <a:ext uri="{FF2B5EF4-FFF2-40B4-BE49-F238E27FC236}">
                <a16:creationId xmlns:a16="http://schemas.microsoft.com/office/drawing/2014/main" id="{74637AB8-D66B-47E2-8CEB-E8B5D42CE7EC}"/>
              </a:ext>
            </a:extLst>
          </p:cNvPr>
          <p:cNvSpPr>
            <a:spLocks noGrp="1"/>
          </p:cNvSpPr>
          <p:nvPr>
            <p:ph type="body" sz="quarter" idx="16"/>
          </p:nvPr>
        </p:nvSpPr>
        <p:spPr>
          <a:xfrm>
            <a:off x="1026094" y="5093245"/>
            <a:ext cx="3349381" cy="252000"/>
          </a:xfrm>
        </p:spPr>
        <p:txBody>
          <a:bodyPr/>
          <a:lstStyle/>
          <a:p>
            <a:r>
              <a:rPr lang="en-US" noProof="1" smtClean="0"/>
              <a:t>esmailalmoshki@gmail.com</a:t>
            </a:r>
            <a:endParaRPr lang="en-US" noProof="1"/>
          </a:p>
          <a:p>
            <a:endParaRPr lang="en-US" noProof="1"/>
          </a:p>
        </p:txBody>
      </p:sp>
    </p:spTree>
    <p:extLst>
      <p:ext uri="{BB962C8B-B14F-4D97-AF65-F5344CB8AC3E}">
        <p14:creationId xmlns:p14="http://schemas.microsoft.com/office/powerpoint/2010/main" val="32570471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Picture Placeholder 39" descr="Triangular design of building up close">
            <a:extLst>
              <a:ext uri="{FF2B5EF4-FFF2-40B4-BE49-F238E27FC236}">
                <a16:creationId xmlns:a16="http://schemas.microsoft.com/office/drawing/2014/main" id="{2EC3AED0-517E-41C1-9ECD-ABB0A850496D}"/>
              </a:ext>
            </a:extLst>
          </p:cNvPr>
          <p:cNvPicPr>
            <a:picLocks noGrp="1" noChangeAspect="1"/>
          </p:cNvPicPr>
          <p:nvPr>
            <p:ph type="pic" sz="quarter" idx="13"/>
          </p:nvPr>
        </p:nvPicPr>
        <p:blipFill>
          <a:blip r:embed="rId2" cstate="screen">
            <a:extLst>
              <a:ext uri="{28A0092B-C50C-407E-A947-70E740481C1C}">
                <a14:useLocalDpi xmlns:a14="http://schemas.microsoft.com/office/drawing/2010/main"/>
              </a:ext>
            </a:extLst>
          </a:blip>
          <a:srcRect/>
          <a:stretch>
            <a:fillRect/>
          </a:stretch>
        </p:blipFill>
        <p:spPr/>
      </p:pic>
      <p:sp>
        <p:nvSpPr>
          <p:cNvPr id="22" name="Title 21">
            <a:extLst>
              <a:ext uri="{FF2B5EF4-FFF2-40B4-BE49-F238E27FC236}">
                <a16:creationId xmlns:a16="http://schemas.microsoft.com/office/drawing/2014/main" id="{BA160141-042F-4099-856C-C1D62E0FF551}"/>
              </a:ext>
            </a:extLst>
          </p:cNvPr>
          <p:cNvSpPr>
            <a:spLocks noGrp="1"/>
          </p:cNvSpPr>
          <p:nvPr>
            <p:ph type="ctrTitle"/>
          </p:nvPr>
        </p:nvSpPr>
        <p:spPr/>
        <p:txBody>
          <a:bodyPr/>
          <a:lstStyle/>
          <a:p>
            <a:r>
              <a:rPr lang="en-US" sz="5400" dirty="0"/>
              <a:t>Builder</a:t>
            </a:r>
            <a:endParaRPr lang="en-US" dirty="0"/>
          </a:p>
        </p:txBody>
      </p:sp>
      <p:sp>
        <p:nvSpPr>
          <p:cNvPr id="23" name="Subtitle 22">
            <a:extLst>
              <a:ext uri="{FF2B5EF4-FFF2-40B4-BE49-F238E27FC236}">
                <a16:creationId xmlns:a16="http://schemas.microsoft.com/office/drawing/2014/main" id="{212BE0C8-3274-44C1-93C2-9347988BD0FF}"/>
              </a:ext>
            </a:extLst>
          </p:cNvPr>
          <p:cNvSpPr>
            <a:spLocks noGrp="1"/>
          </p:cNvSpPr>
          <p:nvPr>
            <p:ph type="subTitle" idx="1"/>
          </p:nvPr>
        </p:nvSpPr>
        <p:spPr/>
        <p:txBody>
          <a:bodyPr/>
          <a:lstStyle/>
          <a:p>
            <a:r>
              <a:rPr lang="en-US" noProof="1" smtClean="0"/>
              <a:t>The solution to customizing the building process</a:t>
            </a:r>
            <a:endParaRPr lang="en-US" noProof="1"/>
          </a:p>
        </p:txBody>
      </p:sp>
      <p:pic>
        <p:nvPicPr>
          <p:cNvPr id="32" name="Picture Placeholder 31">
            <a:extLst>
              <a:ext uri="{FF2B5EF4-FFF2-40B4-BE49-F238E27FC236}">
                <a16:creationId xmlns:a16="http://schemas.microsoft.com/office/drawing/2014/main" id="{ADA7147C-9048-4CCD-A9FA-54C09406C1E2}"/>
              </a:ext>
            </a:extLst>
          </p:cNvPr>
          <p:cNvPicPr>
            <a:picLocks noGrp="1" noChangeAspect="1"/>
          </p:cNvPicPr>
          <p:nvPr>
            <p:ph type="pic" sz="quarter" idx="14"/>
          </p:nvPr>
        </p:nvPicPr>
        <p:blipFill>
          <a:blip r:embed="rId3">
            <a:extLst>
              <a:ext uri="{28A0092B-C50C-407E-A947-70E740481C1C}">
                <a14:useLocalDpi xmlns:a14="http://schemas.microsoft.com/office/drawing/2010/main" val="0"/>
              </a:ext>
            </a:extLst>
          </a:blip>
          <a:stretch>
            <a:fillRect/>
          </a:stretch>
        </p:blipFill>
        <p:spPr>
          <a:xfrm>
            <a:off x="737999" y="764518"/>
            <a:ext cx="3672000" cy="2448000"/>
          </a:xfrm>
        </p:spPr>
      </p:pic>
      <p:sp>
        <p:nvSpPr>
          <p:cNvPr id="7" name="Rectangle 6">
            <a:extLst>
              <a:ext uri="{FF2B5EF4-FFF2-40B4-BE49-F238E27FC236}">
                <a16:creationId xmlns:a16="http://schemas.microsoft.com/office/drawing/2014/main" id="{432C84AD-44F1-45D1-9F68-3FDC756E5C73}"/>
              </a:ext>
              <a:ext uri="{C183D7F6-B498-43B3-948B-1728B52AA6E4}">
                <adec:decorative xmlns="" xmlns:adec="http://schemas.microsoft.com/office/drawing/2017/decorative" val="1"/>
              </a:ext>
            </a:extLst>
          </p:cNvPr>
          <p:cNvSpPr/>
          <p:nvPr/>
        </p:nvSpPr>
        <p:spPr>
          <a:xfrm>
            <a:off x="408650" y="3386488"/>
            <a:ext cx="4330700" cy="182434"/>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6">
            <a:extLst>
              <a:ext uri="{FF2B5EF4-FFF2-40B4-BE49-F238E27FC236}">
                <a16:creationId xmlns:a16="http://schemas.microsoft.com/office/drawing/2014/main" id="{8442E937-7F5A-4CF2-98BD-C9CF5F2B4DDE}"/>
              </a:ext>
              <a:ext uri="{C183D7F6-B498-43B3-948B-1728B52AA6E4}">
                <adec:decorative xmlns="" xmlns:adec="http://schemas.microsoft.com/office/drawing/2017/decorative" val="1"/>
              </a:ext>
            </a:extLst>
          </p:cNvPr>
          <p:cNvSpPr/>
          <p:nvPr/>
        </p:nvSpPr>
        <p:spPr>
          <a:xfrm flipV="1">
            <a:off x="408650" y="404285"/>
            <a:ext cx="4330700" cy="182434"/>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p:cNvSpPr txBox="1"/>
          <p:nvPr/>
        </p:nvSpPr>
        <p:spPr>
          <a:xfrm>
            <a:off x="5534108" y="1645062"/>
            <a:ext cx="6175935" cy="3477875"/>
          </a:xfrm>
          <a:prstGeom prst="rect">
            <a:avLst/>
          </a:prstGeom>
          <a:noFill/>
        </p:spPr>
        <p:txBody>
          <a:bodyPr wrap="square" rtlCol="0">
            <a:spAutoFit/>
          </a:bodyPr>
          <a:lstStyle/>
          <a:p>
            <a:r>
              <a:rPr lang="en-US" sz="4400" dirty="0">
                <a:solidFill>
                  <a:schemeClr val="bg1">
                    <a:lumMod val="95000"/>
                  </a:schemeClr>
                </a:solidFill>
              </a:rPr>
              <a:t>Builder</a:t>
            </a:r>
            <a:r>
              <a:rPr lang="en-US" dirty="0">
                <a:solidFill>
                  <a:schemeClr val="bg1">
                    <a:lumMod val="95000"/>
                  </a:schemeClr>
                </a:solidFill>
              </a:rPr>
              <a:t> </a:t>
            </a:r>
            <a:r>
              <a:rPr lang="en-US" sz="2800" dirty="0">
                <a:solidFill>
                  <a:schemeClr val="bg1">
                    <a:lumMod val="95000"/>
                  </a:schemeClr>
                </a:solidFill>
              </a:rPr>
              <a:t>is a creational design pattern that lets you construct complex objects step by step. The pattern allows you to produce different types and representations of an object using the same construction code.</a:t>
            </a:r>
          </a:p>
          <a:p>
            <a:endParaRPr lang="en-US" dirty="0">
              <a:solidFill>
                <a:schemeClr val="bg1">
                  <a:lumMod val="95000"/>
                </a:schemeClr>
              </a:solidFill>
            </a:endParaRPr>
          </a:p>
          <a:p>
            <a:endParaRPr lang="ru-RU" dirty="0"/>
          </a:p>
        </p:txBody>
      </p:sp>
    </p:spTree>
    <p:extLst>
      <p:ext uri="{BB962C8B-B14F-4D97-AF65-F5344CB8AC3E}">
        <p14:creationId xmlns:p14="http://schemas.microsoft.com/office/powerpoint/2010/main" val="11966192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9365D194-85BA-4D50-B47D-062E79220FE0}"/>
              </a:ext>
            </a:extLst>
          </p:cNvPr>
          <p:cNvSpPr>
            <a:spLocks noGrp="1"/>
          </p:cNvSpPr>
          <p:nvPr>
            <p:ph idx="4294967295"/>
          </p:nvPr>
        </p:nvSpPr>
        <p:spPr>
          <a:xfrm>
            <a:off x="424368" y="2913112"/>
            <a:ext cx="5959013" cy="2954241"/>
          </a:xfrm>
        </p:spPr>
        <p:txBody>
          <a:bodyPr/>
          <a:lstStyle/>
          <a:p>
            <a:pPr marL="0" indent="0">
              <a:spcBef>
                <a:spcPts val="0"/>
              </a:spcBef>
              <a:spcAft>
                <a:spcPts val="1500"/>
              </a:spcAft>
              <a:buNone/>
            </a:pPr>
            <a:r>
              <a:rPr lang="en-US" sz="3200" dirty="0" smtClean="0"/>
              <a:t>When to use Builder DP</a:t>
            </a:r>
            <a:endParaRPr lang="en-US" sz="3200" noProof="1"/>
          </a:p>
          <a:p>
            <a:pPr>
              <a:spcBef>
                <a:spcPts val="0"/>
              </a:spcBef>
              <a:spcAft>
                <a:spcPts val="1500"/>
              </a:spcAft>
            </a:pPr>
            <a:r>
              <a:rPr lang="en-US" noProof="1"/>
              <a:t>Use the Builder pattern to get rid of a “telescoping constructor</a:t>
            </a:r>
            <a:r>
              <a:rPr lang="en-US" noProof="1" smtClean="0"/>
              <a:t>”</a:t>
            </a:r>
          </a:p>
          <a:p>
            <a:pPr>
              <a:spcBef>
                <a:spcPts val="0"/>
              </a:spcBef>
              <a:spcAft>
                <a:spcPts val="1500"/>
              </a:spcAft>
            </a:pPr>
            <a:r>
              <a:rPr lang="en-US" noProof="1"/>
              <a:t>Use the Builder pattern when you want your code to be able to create different representations of some product (for example, stone and wooden houses</a:t>
            </a:r>
            <a:r>
              <a:rPr lang="en-US" noProof="1" smtClean="0"/>
              <a:t>).</a:t>
            </a:r>
          </a:p>
          <a:p>
            <a:pPr>
              <a:spcBef>
                <a:spcPts val="0"/>
              </a:spcBef>
              <a:spcAft>
                <a:spcPts val="1500"/>
              </a:spcAft>
            </a:pPr>
            <a:r>
              <a:rPr lang="en-US" noProof="1"/>
              <a:t>Use the Builder to construct Composite trees or other complex objects.</a:t>
            </a:r>
          </a:p>
        </p:txBody>
      </p:sp>
      <p:sp>
        <p:nvSpPr>
          <p:cNvPr id="2" name="Title 1">
            <a:extLst>
              <a:ext uri="{FF2B5EF4-FFF2-40B4-BE49-F238E27FC236}">
                <a16:creationId xmlns:a16="http://schemas.microsoft.com/office/drawing/2014/main" id="{6719F29B-F233-48AF-8261-F33A4E079E3E}"/>
              </a:ext>
            </a:extLst>
          </p:cNvPr>
          <p:cNvSpPr>
            <a:spLocks noGrp="1"/>
          </p:cNvSpPr>
          <p:nvPr>
            <p:ph type="ctrTitle"/>
          </p:nvPr>
        </p:nvSpPr>
        <p:spPr/>
        <p:txBody>
          <a:bodyPr/>
          <a:lstStyle/>
          <a:p>
            <a:endParaRPr lang="en-US" dirty="0"/>
          </a:p>
        </p:txBody>
      </p:sp>
      <p:pic>
        <p:nvPicPr>
          <p:cNvPr id="13" name="Picture Placeholder 12">
            <a:extLst>
              <a:ext uri="{FF2B5EF4-FFF2-40B4-BE49-F238E27FC236}">
                <a16:creationId xmlns:a16="http://schemas.microsoft.com/office/drawing/2014/main" id="{6E643D59-F8F9-4C98-A5EE-B7CC655BB931}"/>
              </a:ext>
            </a:extLst>
          </p:cNvPr>
          <p:cNvPicPr>
            <a:picLocks noGrp="1" noChangeAspect="1"/>
          </p:cNvPicPr>
          <p:nvPr>
            <p:ph type="pic" sz="quarter" idx="16"/>
          </p:nvPr>
        </p:nvPicPr>
        <p:blipFill>
          <a:blip r:embed="rId2">
            <a:extLst>
              <a:ext uri="{28A0092B-C50C-407E-A947-70E740481C1C}">
                <a14:useLocalDpi xmlns:a14="http://schemas.microsoft.com/office/drawing/2010/main" val="0"/>
              </a:ext>
            </a:extLst>
          </a:blip>
          <a:stretch>
            <a:fillRect/>
          </a:stretch>
        </p:blipFill>
        <p:spPr>
          <a:xfrm>
            <a:off x="7600950" y="2943125"/>
            <a:ext cx="4036500" cy="2756636"/>
          </a:xfrm>
        </p:spPr>
      </p:pic>
      <p:pic>
        <p:nvPicPr>
          <p:cNvPr id="12" name="Picture Placeholder 11">
            <a:extLst>
              <a:ext uri="{FF2B5EF4-FFF2-40B4-BE49-F238E27FC236}">
                <a16:creationId xmlns:a16="http://schemas.microsoft.com/office/drawing/2014/main" id="{538221E8-A1FD-47AB-9710-BF80F25B9D30}"/>
              </a:ext>
            </a:extLst>
          </p:cNvPr>
          <p:cNvPicPr>
            <a:picLocks noGrp="1" noChangeAspect="1"/>
          </p:cNvPicPr>
          <p:nvPr>
            <p:ph type="pic" sz="quarter" idx="17"/>
          </p:nvPr>
        </p:nvPicPr>
        <p:blipFill>
          <a:blip r:embed="rId3">
            <a:extLst>
              <a:ext uri="{28A0092B-C50C-407E-A947-70E740481C1C}">
                <a14:useLocalDpi xmlns:a14="http://schemas.microsoft.com/office/drawing/2010/main" val="0"/>
              </a:ext>
            </a:extLst>
          </a:blip>
          <a:stretch>
            <a:fillRect/>
          </a:stretch>
        </p:blipFill>
        <p:spPr>
          <a:xfrm>
            <a:off x="7600950" y="483375"/>
            <a:ext cx="4183600" cy="2404599"/>
          </a:xfrm>
        </p:spPr>
      </p:pic>
      <p:sp>
        <p:nvSpPr>
          <p:cNvPr id="9" name="Rectangle 6">
            <a:extLst>
              <a:ext uri="{FF2B5EF4-FFF2-40B4-BE49-F238E27FC236}">
                <a16:creationId xmlns:a16="http://schemas.microsoft.com/office/drawing/2014/main" id="{C9D745AD-2359-4511-AF2E-0CFC0783471A}"/>
              </a:ext>
              <a:ext uri="{C183D7F6-B498-43B3-948B-1728B52AA6E4}">
                <adec:decorative xmlns="" xmlns:adec="http://schemas.microsoft.com/office/drawing/2017/decorative" val="1"/>
              </a:ext>
            </a:extLst>
          </p:cNvPr>
          <p:cNvSpPr/>
          <p:nvPr/>
        </p:nvSpPr>
        <p:spPr>
          <a:xfrm>
            <a:off x="7453850" y="5608544"/>
            <a:ext cx="4330700" cy="182434"/>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6">
            <a:extLst>
              <a:ext uri="{FF2B5EF4-FFF2-40B4-BE49-F238E27FC236}">
                <a16:creationId xmlns:a16="http://schemas.microsoft.com/office/drawing/2014/main" id="{A0F0B9BF-0637-4907-A537-C5F7C796FCA1}"/>
              </a:ext>
              <a:ext uri="{C183D7F6-B498-43B3-948B-1728B52AA6E4}">
                <adec:decorative xmlns="" xmlns:adec="http://schemas.microsoft.com/office/drawing/2017/decorative" val="1"/>
              </a:ext>
            </a:extLst>
          </p:cNvPr>
          <p:cNvSpPr/>
          <p:nvPr/>
        </p:nvSpPr>
        <p:spPr>
          <a:xfrm flipV="1">
            <a:off x="7453850" y="404285"/>
            <a:ext cx="4330700" cy="182434"/>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Slide Number Placeholder 3">
            <a:extLst>
              <a:ext uri="{FF2B5EF4-FFF2-40B4-BE49-F238E27FC236}">
                <a16:creationId xmlns:a16="http://schemas.microsoft.com/office/drawing/2014/main" id="{328F602C-7F98-4C02-99D4-ED65E00D66A4}"/>
              </a:ext>
            </a:extLst>
          </p:cNvPr>
          <p:cNvSpPr>
            <a:spLocks noGrp="1"/>
          </p:cNvSpPr>
          <p:nvPr>
            <p:ph type="sldNum" sz="quarter" idx="11"/>
          </p:nvPr>
        </p:nvSpPr>
        <p:spPr/>
        <p:txBody>
          <a:bodyPr/>
          <a:lstStyle/>
          <a:p>
            <a:fld id="{19B51A1E-902D-48AF-9020-955120F399B6}" type="slidenum">
              <a:rPr lang="en-US" smtClean="0"/>
              <a:pPr/>
              <a:t>3</a:t>
            </a:fld>
            <a:endParaRPr lang="en-US" dirty="0"/>
          </a:p>
        </p:txBody>
      </p:sp>
      <p:sp>
        <p:nvSpPr>
          <p:cNvPr id="14" name="Rectangle 13"/>
          <p:cNvSpPr/>
          <p:nvPr/>
        </p:nvSpPr>
        <p:spPr>
          <a:xfrm>
            <a:off x="0" y="5887897"/>
            <a:ext cx="12192000" cy="970103"/>
          </a:xfrm>
          <a:prstGeom prst="rect">
            <a:avLst/>
          </a:prstGeom>
          <a:ln>
            <a:noFill/>
          </a:ln>
        </p:spPr>
        <p:style>
          <a:lnRef idx="0">
            <a:scrgbClr r="0" g="0" b="0"/>
          </a:lnRef>
          <a:fillRef idx="1001">
            <a:schemeClr val="lt2"/>
          </a:fillRef>
          <a:effectRef idx="0">
            <a:scrgbClr r="0" g="0" b="0"/>
          </a:effectRef>
          <a:fontRef idx="minor">
            <a:schemeClr val="dk1"/>
          </a:fontRef>
        </p:style>
        <p:txBody>
          <a:bodyPr rtlCol="0" anchor="ctr"/>
          <a:lstStyle/>
          <a:p>
            <a:pPr algn="ctr"/>
            <a:endParaRPr lang="ru-RU"/>
          </a:p>
        </p:txBody>
      </p:sp>
    </p:spTree>
    <p:extLst>
      <p:ext uri="{BB962C8B-B14F-4D97-AF65-F5344CB8AC3E}">
        <p14:creationId xmlns:p14="http://schemas.microsoft.com/office/powerpoint/2010/main" val="22434949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DA9A6-0313-4B4F-8298-49E833455C17}"/>
              </a:ext>
            </a:extLst>
          </p:cNvPr>
          <p:cNvSpPr>
            <a:spLocks noGrp="1"/>
          </p:cNvSpPr>
          <p:nvPr>
            <p:ph type="title"/>
          </p:nvPr>
        </p:nvSpPr>
        <p:spPr/>
        <p:txBody>
          <a:bodyPr/>
          <a:lstStyle/>
          <a:p>
            <a:r>
              <a:rPr lang="en-US" dirty="0"/>
              <a:t>The Problem</a:t>
            </a:r>
          </a:p>
        </p:txBody>
      </p:sp>
      <p:pic>
        <p:nvPicPr>
          <p:cNvPr id="26" name="Picture Placeholder 25" descr="close up image of inside building material">
            <a:extLst>
              <a:ext uri="{FF2B5EF4-FFF2-40B4-BE49-F238E27FC236}">
                <a16:creationId xmlns:a16="http://schemas.microsoft.com/office/drawing/2014/main" id="{EDFCE70F-39B6-4AB4-9E2B-13682787A137}"/>
              </a:ext>
            </a:extLst>
          </p:cNvPr>
          <p:cNvPicPr>
            <a:picLocks noGrp="1" noChangeAspect="1"/>
          </p:cNvPicPr>
          <p:nvPr>
            <p:ph type="pic" sz="quarter" idx="41"/>
          </p:nvPr>
        </p:nvPicPr>
        <p:blipFill>
          <a:blip r:embed="rId2">
            <a:extLst>
              <a:ext uri="{28A0092B-C50C-407E-A947-70E740481C1C}">
                <a14:useLocalDpi xmlns:a14="http://schemas.microsoft.com/office/drawing/2010/main"/>
              </a:ext>
            </a:extLst>
          </a:blip>
          <a:stretch>
            <a:fillRect/>
          </a:stretch>
        </p:blipFill>
        <p:spPr>
          <a:xfrm>
            <a:off x="683800" y="1981486"/>
            <a:ext cx="1476000" cy="1476000"/>
          </a:xfrm>
        </p:spPr>
      </p:pic>
      <p:pic>
        <p:nvPicPr>
          <p:cNvPr id="42" name="Graphic 41" descr="Map compass">
            <a:extLst>
              <a:ext uri="{FF2B5EF4-FFF2-40B4-BE49-F238E27FC236}">
                <a16:creationId xmlns:a16="http://schemas.microsoft.com/office/drawing/2014/main" id="{46ED85E1-E4CD-4B88-9DA6-1DD92A829676}"/>
              </a:ext>
            </a:extLst>
          </p:cNvPr>
          <p:cNvPicPr>
            <a:picLocks noChangeAspect="1"/>
          </p:cNvPicPr>
          <p:nvPr/>
        </p:nvPicPr>
        <p:blipFill>
          <a:blip r:embed="rId3">
            <a:extLst>
              <a:ext uri="{28A0092B-C50C-407E-A947-70E740481C1C}">
                <a14:useLocalDpi xmlns:a14="http://schemas.microsoft.com/office/drawing/2010/main"/>
              </a:ext>
              <a:ext uri="{96DAC541-7B7A-43D3-8B79-37D633B846F1}">
                <asvg:svgBlip xmlns="" xmlns:asvg="http://schemas.microsoft.com/office/drawing/2016/SVG/main" r:embed="rId4"/>
              </a:ext>
            </a:extLst>
          </a:blip>
          <a:stretch>
            <a:fillRect/>
          </a:stretch>
        </p:blipFill>
        <p:spPr>
          <a:xfrm>
            <a:off x="1078299" y="2375985"/>
            <a:ext cx="687003" cy="687003"/>
          </a:xfrm>
          <a:prstGeom prst="rect">
            <a:avLst/>
          </a:prstGeom>
        </p:spPr>
      </p:pic>
      <p:sp>
        <p:nvSpPr>
          <p:cNvPr id="5" name="Text Placeholder 4">
            <a:extLst>
              <a:ext uri="{FF2B5EF4-FFF2-40B4-BE49-F238E27FC236}">
                <a16:creationId xmlns:a16="http://schemas.microsoft.com/office/drawing/2014/main" id="{18C9B008-144F-4910-A6A8-BEA680207058}"/>
              </a:ext>
            </a:extLst>
          </p:cNvPr>
          <p:cNvSpPr>
            <a:spLocks noGrp="1"/>
          </p:cNvSpPr>
          <p:nvPr>
            <p:ph type="body" sz="quarter" idx="17"/>
          </p:nvPr>
        </p:nvSpPr>
        <p:spPr/>
        <p:txBody>
          <a:bodyPr/>
          <a:lstStyle/>
          <a:p>
            <a:r>
              <a:rPr lang="en-US" dirty="0" smtClean="0"/>
              <a:t>Complexity of</a:t>
            </a:r>
          </a:p>
          <a:p>
            <a:r>
              <a:rPr lang="en-US" dirty="0" smtClean="0"/>
              <a:t>Constructor </a:t>
            </a:r>
            <a:endParaRPr lang="en-US" dirty="0"/>
          </a:p>
        </p:txBody>
      </p:sp>
      <p:pic>
        <p:nvPicPr>
          <p:cNvPr id="30" name="Picture Placeholder 29" descr="angled view of skyscraper from the ground">
            <a:extLst>
              <a:ext uri="{FF2B5EF4-FFF2-40B4-BE49-F238E27FC236}">
                <a16:creationId xmlns:a16="http://schemas.microsoft.com/office/drawing/2014/main" id="{D62E427A-7CC1-4C88-89A9-DAE587B9D83F}"/>
              </a:ext>
            </a:extLst>
          </p:cNvPr>
          <p:cNvPicPr>
            <a:picLocks noGrp="1" noChangeAspect="1"/>
          </p:cNvPicPr>
          <p:nvPr>
            <p:ph type="pic" sz="quarter" idx="43"/>
          </p:nvPr>
        </p:nvPicPr>
        <p:blipFill>
          <a:blip r:embed="rId5">
            <a:extLst>
              <a:ext uri="{28A0092B-C50C-407E-A947-70E740481C1C}">
                <a14:useLocalDpi xmlns:a14="http://schemas.microsoft.com/office/drawing/2010/main"/>
              </a:ext>
            </a:extLst>
          </a:blip>
          <a:stretch>
            <a:fillRect/>
          </a:stretch>
        </p:blipFill>
        <p:spPr>
          <a:xfrm>
            <a:off x="5363900" y="1981485"/>
            <a:ext cx="1475999" cy="1475999"/>
          </a:xfrm>
        </p:spPr>
      </p:pic>
      <p:sp>
        <p:nvSpPr>
          <p:cNvPr id="9" name="Text Placeholder 8">
            <a:extLst>
              <a:ext uri="{FF2B5EF4-FFF2-40B4-BE49-F238E27FC236}">
                <a16:creationId xmlns:a16="http://schemas.microsoft.com/office/drawing/2014/main" id="{4844AD36-3CE8-4453-943C-29B2BFF2E97A}"/>
              </a:ext>
            </a:extLst>
          </p:cNvPr>
          <p:cNvSpPr>
            <a:spLocks noGrp="1"/>
          </p:cNvSpPr>
          <p:nvPr>
            <p:ph type="body" sz="quarter" idx="35"/>
          </p:nvPr>
        </p:nvSpPr>
        <p:spPr>
          <a:xfrm>
            <a:off x="5111900" y="3971431"/>
            <a:ext cx="1980000" cy="866575"/>
          </a:xfrm>
        </p:spPr>
        <p:txBody>
          <a:bodyPr/>
          <a:lstStyle/>
          <a:p>
            <a:r>
              <a:rPr lang="en-US" dirty="0" smtClean="0"/>
              <a:t>Absence of</a:t>
            </a:r>
          </a:p>
          <a:p>
            <a:r>
              <a:rPr lang="en-US" dirty="0" smtClean="0"/>
              <a:t>General blueprint</a:t>
            </a:r>
            <a:endParaRPr lang="en-US" dirty="0"/>
          </a:p>
        </p:txBody>
      </p:sp>
      <p:pic>
        <p:nvPicPr>
          <p:cNvPr id="45" name="Graphic 44" descr="Palm tree">
            <a:extLst>
              <a:ext uri="{FF2B5EF4-FFF2-40B4-BE49-F238E27FC236}">
                <a16:creationId xmlns:a16="http://schemas.microsoft.com/office/drawing/2014/main" id="{FE3FE708-9F8B-4AE0-880C-F3EF804FBD13}"/>
              </a:ext>
            </a:extLst>
          </p:cNvPr>
          <p:cNvPicPr>
            <a:picLocks noChangeAspect="1"/>
          </p:cNvPicPr>
          <p:nvPr/>
        </p:nvPicPr>
        <p:blipFill>
          <a:blip r:embed="rId6">
            <a:extLst>
              <a:ext uri="{28A0092B-C50C-407E-A947-70E740481C1C}">
                <a14:useLocalDpi xmlns:a14="http://schemas.microsoft.com/office/drawing/2010/main"/>
              </a:ext>
              <a:ext uri="{96DAC541-7B7A-43D3-8B79-37D633B846F1}">
                <asvg:svgBlip xmlns="" xmlns:asvg="http://schemas.microsoft.com/office/drawing/2016/SVG/main" r:embed="rId13"/>
              </a:ext>
            </a:extLst>
          </a:blip>
          <a:stretch>
            <a:fillRect/>
          </a:stretch>
        </p:blipFill>
        <p:spPr>
          <a:xfrm>
            <a:off x="6281444" y="2039818"/>
            <a:ext cx="755703" cy="755703"/>
          </a:xfrm>
          <a:prstGeom prst="rect">
            <a:avLst/>
          </a:prstGeom>
        </p:spPr>
      </p:pic>
      <p:pic>
        <p:nvPicPr>
          <p:cNvPr id="34" name="Picture Placeholder 33" descr="image of skyscraper apartment building">
            <a:extLst>
              <a:ext uri="{FF2B5EF4-FFF2-40B4-BE49-F238E27FC236}">
                <a16:creationId xmlns:a16="http://schemas.microsoft.com/office/drawing/2014/main" id="{C930C1FA-2B80-4B29-9FEC-4D72DA9A5739}"/>
              </a:ext>
            </a:extLst>
          </p:cNvPr>
          <p:cNvPicPr>
            <a:picLocks noGrp="1" noChangeAspect="1"/>
          </p:cNvPicPr>
          <p:nvPr>
            <p:ph type="pic" sz="quarter" idx="45"/>
          </p:nvPr>
        </p:nvPicPr>
        <p:blipFill>
          <a:blip r:embed="rId14">
            <a:extLst>
              <a:ext uri="{28A0092B-C50C-407E-A947-70E740481C1C}">
                <a14:useLocalDpi xmlns:a14="http://schemas.microsoft.com/office/drawing/2010/main"/>
              </a:ext>
            </a:extLst>
          </a:blip>
          <a:stretch>
            <a:fillRect/>
          </a:stretch>
        </p:blipFill>
        <p:spPr>
          <a:xfrm>
            <a:off x="10044000" y="1981486"/>
            <a:ext cx="1476000" cy="1476000"/>
          </a:xfrm>
        </p:spPr>
      </p:pic>
      <p:pic>
        <p:nvPicPr>
          <p:cNvPr id="38" name="Graphic 37" descr="Upward trend">
            <a:extLst>
              <a:ext uri="{FF2B5EF4-FFF2-40B4-BE49-F238E27FC236}">
                <a16:creationId xmlns:a16="http://schemas.microsoft.com/office/drawing/2014/main" id="{D7E0833B-50B4-4A2E-960A-B0A31D803F2C}"/>
              </a:ext>
            </a:extLst>
          </p:cNvPr>
          <p:cNvPicPr>
            <a:picLocks noChangeAspect="1"/>
          </p:cNvPicPr>
          <p:nvPr/>
        </p:nvPicPr>
        <p:blipFill>
          <a:blip r:embed="rId15">
            <a:extLst>
              <a:ext uri="{28A0092B-C50C-407E-A947-70E740481C1C}">
                <a14:useLocalDpi xmlns:a14="http://schemas.microsoft.com/office/drawing/2010/main"/>
              </a:ext>
              <a:ext uri="{96DAC541-7B7A-43D3-8B79-37D633B846F1}">
                <asvg:svgBlip xmlns="" xmlns:asvg="http://schemas.microsoft.com/office/drawing/2016/SVG/main" r:embed="rId16"/>
              </a:ext>
            </a:extLst>
          </a:blip>
          <a:stretch>
            <a:fillRect/>
          </a:stretch>
        </p:blipFill>
        <p:spPr>
          <a:xfrm>
            <a:off x="9700498" y="433970"/>
            <a:ext cx="687003" cy="687003"/>
          </a:xfrm>
          <a:prstGeom prst="rect">
            <a:avLst/>
          </a:prstGeom>
        </p:spPr>
      </p:pic>
      <p:sp>
        <p:nvSpPr>
          <p:cNvPr id="13" name="Text Placeholder 12">
            <a:extLst>
              <a:ext uri="{FF2B5EF4-FFF2-40B4-BE49-F238E27FC236}">
                <a16:creationId xmlns:a16="http://schemas.microsoft.com/office/drawing/2014/main" id="{73E3BDEF-B95D-4AE6-AD68-3C076899F338}"/>
              </a:ext>
            </a:extLst>
          </p:cNvPr>
          <p:cNvSpPr>
            <a:spLocks noGrp="1"/>
          </p:cNvSpPr>
          <p:nvPr>
            <p:ph type="body" sz="quarter" idx="39"/>
          </p:nvPr>
        </p:nvSpPr>
        <p:spPr/>
        <p:txBody>
          <a:bodyPr/>
          <a:lstStyle/>
          <a:p>
            <a:r>
              <a:rPr lang="en-US" dirty="0"/>
              <a:t>Various Initialization Options</a:t>
            </a:r>
          </a:p>
        </p:txBody>
      </p:sp>
      <p:sp>
        <p:nvSpPr>
          <p:cNvPr id="4" name="Slide Number Placeholder 3">
            <a:extLst>
              <a:ext uri="{FF2B5EF4-FFF2-40B4-BE49-F238E27FC236}">
                <a16:creationId xmlns:a16="http://schemas.microsoft.com/office/drawing/2014/main" id="{FCC3E855-9F95-4134-BADA-80F9CB3EA9F0}"/>
              </a:ext>
            </a:extLst>
          </p:cNvPr>
          <p:cNvSpPr>
            <a:spLocks noGrp="1"/>
          </p:cNvSpPr>
          <p:nvPr>
            <p:ph type="sldNum" sz="quarter" idx="11"/>
          </p:nvPr>
        </p:nvSpPr>
        <p:spPr/>
        <p:txBody>
          <a:bodyPr/>
          <a:lstStyle/>
          <a:p>
            <a:fld id="{19B51A1E-902D-48AF-9020-955120F399B6}" type="slidenum">
              <a:rPr lang="en-US" smtClean="0"/>
              <a:pPr/>
              <a:t>4</a:t>
            </a:fld>
            <a:endParaRPr lang="en-US" dirty="0"/>
          </a:p>
        </p:txBody>
      </p:sp>
      <p:pic>
        <p:nvPicPr>
          <p:cNvPr id="40" name="Graphic 39" descr="Books">
            <a:extLst>
              <a:ext uri="{FF2B5EF4-FFF2-40B4-BE49-F238E27FC236}">
                <a16:creationId xmlns:a16="http://schemas.microsoft.com/office/drawing/2014/main" id="{C84B5BCC-B743-4842-98CF-21590E36EF57}"/>
              </a:ext>
            </a:extLst>
          </p:cNvPr>
          <p:cNvPicPr>
            <a:picLocks noChangeAspect="1"/>
          </p:cNvPicPr>
          <p:nvPr/>
        </p:nvPicPr>
        <p:blipFill>
          <a:blip r:embed="rId17">
            <a:extLst>
              <a:ext uri="{28A0092B-C50C-407E-A947-70E740481C1C}">
                <a14:useLocalDpi xmlns:a14="http://schemas.microsoft.com/office/drawing/2010/main"/>
              </a:ext>
              <a:ext uri="{96DAC541-7B7A-43D3-8B79-37D633B846F1}">
                <asvg:svgBlip xmlns="" xmlns:asvg="http://schemas.microsoft.com/office/drawing/2016/SVG/main" r:embed="rId7"/>
              </a:ext>
            </a:extLst>
          </a:blip>
          <a:stretch>
            <a:fillRect/>
          </a:stretch>
        </p:blipFill>
        <p:spPr>
          <a:xfrm>
            <a:off x="10387501" y="2375985"/>
            <a:ext cx="687003" cy="687003"/>
          </a:xfrm>
          <a:prstGeom prst="rect">
            <a:avLst/>
          </a:prstGeom>
        </p:spPr>
      </p:pic>
      <p:pic>
        <p:nvPicPr>
          <p:cNvPr id="28" name="Picture Placeholder 27" descr="Pencil laying on a blueprint of building">
            <a:extLst>
              <a:ext uri="{FF2B5EF4-FFF2-40B4-BE49-F238E27FC236}">
                <a16:creationId xmlns:a16="http://schemas.microsoft.com/office/drawing/2014/main" id="{59CF1C61-6CBB-44C0-9851-9402710E17E5}"/>
              </a:ext>
            </a:extLst>
          </p:cNvPr>
          <p:cNvPicPr>
            <a:picLocks noGrp="1" noChangeAspect="1"/>
          </p:cNvPicPr>
          <p:nvPr>
            <p:ph type="pic" sz="quarter" idx="42"/>
          </p:nvPr>
        </p:nvPicPr>
        <p:blipFill>
          <a:blip r:embed="rId18">
            <a:extLst>
              <a:ext uri="{28A0092B-C50C-407E-A947-70E740481C1C}">
                <a14:useLocalDpi xmlns:a14="http://schemas.microsoft.com/office/drawing/2010/main"/>
              </a:ext>
            </a:extLst>
          </a:blip>
          <a:stretch>
            <a:fillRect/>
          </a:stretch>
        </p:blipFill>
        <p:spPr>
          <a:xfrm>
            <a:off x="5363899" y="1981484"/>
            <a:ext cx="1476000" cy="1476000"/>
          </a:xfrm>
        </p:spPr>
      </p:pic>
      <p:pic>
        <p:nvPicPr>
          <p:cNvPr id="36" name="Graphic 35" descr="Eye">
            <a:extLst>
              <a:ext uri="{FF2B5EF4-FFF2-40B4-BE49-F238E27FC236}">
                <a16:creationId xmlns:a16="http://schemas.microsoft.com/office/drawing/2014/main" id="{648A7266-49FA-42B7-922C-A3394996AE36}"/>
              </a:ext>
            </a:extLst>
          </p:cNvPr>
          <p:cNvPicPr>
            <a:picLocks noChangeAspect="1"/>
          </p:cNvPicPr>
          <p:nvPr/>
        </p:nvPicPr>
        <p:blipFill>
          <a:blip r:embed="rId19">
            <a:extLst>
              <a:ext uri="{28A0092B-C50C-407E-A947-70E740481C1C}">
                <a14:useLocalDpi xmlns:a14="http://schemas.microsoft.com/office/drawing/2010/main"/>
              </a:ext>
              <a:ext uri="{96DAC541-7B7A-43D3-8B79-37D633B846F1}">
                <asvg:svgBlip xmlns="" xmlns:asvg="http://schemas.microsoft.com/office/drawing/2016/SVG/main" r:embed="rId10"/>
              </a:ext>
            </a:extLst>
          </a:blip>
          <a:stretch>
            <a:fillRect/>
          </a:stretch>
        </p:blipFill>
        <p:spPr>
          <a:xfrm>
            <a:off x="5809395" y="2352971"/>
            <a:ext cx="687003" cy="687003"/>
          </a:xfrm>
          <a:prstGeom prst="rect">
            <a:avLst/>
          </a:prstGeom>
        </p:spPr>
      </p:pic>
      <p:sp>
        <p:nvSpPr>
          <p:cNvPr id="3" name="Rectangle 2"/>
          <p:cNvSpPr/>
          <p:nvPr/>
        </p:nvSpPr>
        <p:spPr>
          <a:xfrm>
            <a:off x="2783541" y="3294529"/>
            <a:ext cx="2084294" cy="8068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7" name="Rectangle 16"/>
          <p:cNvSpPr/>
          <p:nvPr/>
        </p:nvSpPr>
        <p:spPr>
          <a:xfrm>
            <a:off x="7567935" y="3294529"/>
            <a:ext cx="2084294" cy="8068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28106277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3821A-C065-4C9A-A138-F7EC9FCB22BC}"/>
              </a:ext>
            </a:extLst>
          </p:cNvPr>
          <p:cNvSpPr>
            <a:spLocks noGrp="1"/>
          </p:cNvSpPr>
          <p:nvPr>
            <p:ph type="title"/>
          </p:nvPr>
        </p:nvSpPr>
        <p:spPr/>
        <p:txBody>
          <a:bodyPr/>
          <a:lstStyle/>
          <a:p>
            <a:r>
              <a:rPr lang="en-US" dirty="0" smtClean="0"/>
              <a:t>Solution</a:t>
            </a:r>
            <a:endParaRPr lang="en-US" dirty="0"/>
          </a:p>
        </p:txBody>
      </p:sp>
      <p:sp>
        <p:nvSpPr>
          <p:cNvPr id="6" name="Slide Number Placeholder 5">
            <a:extLst>
              <a:ext uri="{FF2B5EF4-FFF2-40B4-BE49-F238E27FC236}">
                <a16:creationId xmlns:a16="http://schemas.microsoft.com/office/drawing/2014/main" id="{CFC0563A-8A2A-4D32-9011-6B5BDB1912B6}"/>
              </a:ext>
            </a:extLst>
          </p:cNvPr>
          <p:cNvSpPr>
            <a:spLocks noGrp="1"/>
          </p:cNvSpPr>
          <p:nvPr>
            <p:ph type="sldNum" sz="quarter" idx="11"/>
          </p:nvPr>
        </p:nvSpPr>
        <p:spPr/>
        <p:txBody>
          <a:bodyPr/>
          <a:lstStyle/>
          <a:p>
            <a:fld id="{19B51A1E-902D-48AF-9020-955120F399B6}" type="slidenum">
              <a:rPr lang="en-US" smtClean="0"/>
              <a:pPr/>
              <a:t>5</a:t>
            </a:fld>
            <a:endParaRPr lang="en-US" dirty="0"/>
          </a:p>
        </p:txBody>
      </p:sp>
      <p:sp>
        <p:nvSpPr>
          <p:cNvPr id="9" name="Text Placeholder 38">
            <a:extLst>
              <a:ext uri="{FF2B5EF4-FFF2-40B4-BE49-F238E27FC236}">
                <a16:creationId xmlns:a16="http://schemas.microsoft.com/office/drawing/2014/main" id="{482D5FEE-2122-45A2-A2E5-AF688FA41EED}"/>
              </a:ext>
            </a:extLst>
          </p:cNvPr>
          <p:cNvSpPr>
            <a:spLocks noGrp="1"/>
          </p:cNvSpPr>
          <p:nvPr>
            <p:ph type="body" sz="quarter" idx="4294967295"/>
          </p:nvPr>
        </p:nvSpPr>
        <p:spPr>
          <a:xfrm>
            <a:off x="249120" y="1880754"/>
            <a:ext cx="3691113" cy="1931357"/>
          </a:xfrm>
          <a:prstGeom prst="rect">
            <a:avLst/>
          </a:prstGeom>
        </p:spPr>
        <p:txBody>
          <a:bodyPr/>
          <a:lstStyle/>
          <a:p>
            <a:pPr marL="0" indent="0">
              <a:buNone/>
            </a:pPr>
            <a:r>
              <a:rPr lang="en-US" sz="2800" dirty="0" smtClean="0"/>
              <a:t>The </a:t>
            </a:r>
            <a:r>
              <a:rPr lang="en-US" sz="2800" dirty="0"/>
              <a:t>Builder pattern suggests that you extract the object construction code out of its own class and move it to separate objects called </a:t>
            </a:r>
            <a:r>
              <a:rPr lang="en-US" sz="2800" i="1" dirty="0"/>
              <a:t>builders</a:t>
            </a:r>
            <a:r>
              <a:rPr lang="en-US" sz="2800" dirty="0"/>
              <a:t>.</a:t>
            </a:r>
            <a:endParaRPr lang="en-US" sz="2800" noProof="1"/>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40233" y="1296064"/>
            <a:ext cx="8189340" cy="4211118"/>
          </a:xfrm>
          <a:prstGeom prst="rect">
            <a:avLst/>
          </a:prstGeom>
        </p:spPr>
      </p:pic>
    </p:spTree>
    <p:extLst>
      <p:ext uri="{BB962C8B-B14F-4D97-AF65-F5344CB8AC3E}">
        <p14:creationId xmlns:p14="http://schemas.microsoft.com/office/powerpoint/2010/main" val="9874502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5FB75C3E-5885-49DD-8190-BB1E8C511A7E}"/>
              </a:ext>
            </a:extLst>
          </p:cNvPr>
          <p:cNvSpPr>
            <a:spLocks noGrp="1"/>
          </p:cNvSpPr>
          <p:nvPr>
            <p:ph type="title"/>
          </p:nvPr>
        </p:nvSpPr>
        <p:spPr/>
        <p:txBody>
          <a:bodyPr/>
          <a:lstStyle/>
          <a:p>
            <a:r>
              <a:rPr lang="en-US" dirty="0" smtClean="0"/>
              <a:t>Practical  Example</a:t>
            </a:r>
            <a:endParaRPr lang="en-US" dirty="0"/>
          </a:p>
        </p:txBody>
      </p:sp>
      <p:sp>
        <p:nvSpPr>
          <p:cNvPr id="6" name="Footer Placeholder 5">
            <a:extLst>
              <a:ext uri="{FF2B5EF4-FFF2-40B4-BE49-F238E27FC236}">
                <a16:creationId xmlns:a16="http://schemas.microsoft.com/office/drawing/2014/main" id="{232271CD-BE6E-4BDA-AE95-037EC2B14655}"/>
              </a:ext>
            </a:extLst>
          </p:cNvPr>
          <p:cNvSpPr>
            <a:spLocks noGrp="1"/>
          </p:cNvSpPr>
          <p:nvPr>
            <p:ph type="ftr" sz="quarter" idx="10"/>
          </p:nvPr>
        </p:nvSpPr>
        <p:spPr/>
        <p:txBody>
          <a:bodyPr/>
          <a:lstStyle/>
          <a:p>
            <a:r>
              <a:rPr lang="en-US" dirty="0"/>
              <a:t>Add a footer</a:t>
            </a:r>
          </a:p>
        </p:txBody>
      </p:sp>
      <p:sp>
        <p:nvSpPr>
          <p:cNvPr id="7" name="Slide Number Placeholder 6">
            <a:extLst>
              <a:ext uri="{FF2B5EF4-FFF2-40B4-BE49-F238E27FC236}">
                <a16:creationId xmlns:a16="http://schemas.microsoft.com/office/drawing/2014/main" id="{D52C7452-8DFB-4E08-B517-7802CB6719F4}"/>
              </a:ext>
            </a:extLst>
          </p:cNvPr>
          <p:cNvSpPr>
            <a:spLocks noGrp="1"/>
          </p:cNvSpPr>
          <p:nvPr>
            <p:ph type="sldNum" sz="quarter" idx="11"/>
          </p:nvPr>
        </p:nvSpPr>
        <p:spPr/>
        <p:txBody>
          <a:bodyPr/>
          <a:lstStyle/>
          <a:p>
            <a:fld id="{19B51A1E-902D-48AF-9020-955120F399B6}" type="slidenum">
              <a:rPr lang="en-US" smtClean="0"/>
              <a:pPr/>
              <a:t>6</a:t>
            </a:fld>
            <a:endParaRPr lang="en-US" dirty="0"/>
          </a:p>
        </p:txBody>
      </p:sp>
      <p:sp>
        <p:nvSpPr>
          <p:cNvPr id="13" name="Rectangle 12"/>
          <p:cNvSpPr/>
          <p:nvPr/>
        </p:nvSpPr>
        <p:spPr>
          <a:xfrm>
            <a:off x="3990109" y="2809702"/>
            <a:ext cx="6068291" cy="20116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16" name="Picture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96180" y="1049782"/>
            <a:ext cx="5807826" cy="5252432"/>
          </a:xfrm>
          <a:prstGeom prst="rect">
            <a:avLst/>
          </a:prstGeom>
        </p:spPr>
      </p:pic>
      <p:sp>
        <p:nvSpPr>
          <p:cNvPr id="2" name="TextBox 1"/>
          <p:cNvSpPr txBox="1"/>
          <p:nvPr/>
        </p:nvSpPr>
        <p:spPr>
          <a:xfrm>
            <a:off x="660209" y="1599818"/>
            <a:ext cx="3590365" cy="1938992"/>
          </a:xfrm>
          <a:prstGeom prst="rect">
            <a:avLst/>
          </a:prstGeom>
          <a:noFill/>
        </p:spPr>
        <p:txBody>
          <a:bodyPr wrap="square" rtlCol="0">
            <a:spAutoFit/>
          </a:bodyPr>
          <a:lstStyle/>
          <a:p>
            <a:r>
              <a:rPr lang="en-US" sz="2400" dirty="0" smtClean="0">
                <a:solidFill>
                  <a:schemeClr val="tx2">
                    <a:lumMod val="75000"/>
                  </a:schemeClr>
                </a:solidFill>
              </a:rPr>
              <a:t>As we can notice, the process of assigning a builder to each stage facilitates the act of various stage-mixing processes. </a:t>
            </a:r>
          </a:p>
        </p:txBody>
      </p:sp>
    </p:spTree>
    <p:extLst>
      <p:ext uri="{BB962C8B-B14F-4D97-AF65-F5344CB8AC3E}">
        <p14:creationId xmlns:p14="http://schemas.microsoft.com/office/powerpoint/2010/main" val="42524660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Picture Placeholder 39" descr="Triangular design of building up close">
            <a:extLst>
              <a:ext uri="{FF2B5EF4-FFF2-40B4-BE49-F238E27FC236}">
                <a16:creationId xmlns:a16="http://schemas.microsoft.com/office/drawing/2014/main" id="{2EC3AED0-517E-41C1-9ECD-ABB0A850496D}"/>
              </a:ext>
            </a:extLst>
          </p:cNvPr>
          <p:cNvPicPr>
            <a:picLocks noGrp="1" noChangeAspect="1"/>
          </p:cNvPicPr>
          <p:nvPr>
            <p:ph type="pic" sz="quarter" idx="13"/>
          </p:nvPr>
        </p:nvPicPr>
        <p:blipFill>
          <a:blip r:embed="rId2" cstate="screen">
            <a:extLst>
              <a:ext uri="{28A0092B-C50C-407E-A947-70E740481C1C}">
                <a14:useLocalDpi xmlns:a14="http://schemas.microsoft.com/office/drawing/2010/main"/>
              </a:ext>
            </a:extLst>
          </a:blip>
          <a:srcRect/>
          <a:stretch>
            <a:fillRect/>
          </a:stretch>
        </p:blipFill>
        <p:spPr/>
      </p:pic>
      <p:sp>
        <p:nvSpPr>
          <p:cNvPr id="22" name="Title 21">
            <a:extLst>
              <a:ext uri="{FF2B5EF4-FFF2-40B4-BE49-F238E27FC236}">
                <a16:creationId xmlns:a16="http://schemas.microsoft.com/office/drawing/2014/main" id="{BA160141-042F-4099-856C-C1D62E0FF551}"/>
              </a:ext>
            </a:extLst>
          </p:cNvPr>
          <p:cNvSpPr>
            <a:spLocks noGrp="1"/>
          </p:cNvSpPr>
          <p:nvPr>
            <p:ph type="ctrTitle"/>
          </p:nvPr>
        </p:nvSpPr>
        <p:spPr/>
        <p:txBody>
          <a:bodyPr/>
          <a:lstStyle/>
          <a:p>
            <a:r>
              <a:rPr lang="en-US" sz="5400" dirty="0"/>
              <a:t>Prototype</a:t>
            </a:r>
            <a:endParaRPr lang="en-US" dirty="0"/>
          </a:p>
        </p:txBody>
      </p:sp>
      <p:sp>
        <p:nvSpPr>
          <p:cNvPr id="23" name="Subtitle 22">
            <a:extLst>
              <a:ext uri="{FF2B5EF4-FFF2-40B4-BE49-F238E27FC236}">
                <a16:creationId xmlns:a16="http://schemas.microsoft.com/office/drawing/2014/main" id="{212BE0C8-3274-44C1-93C2-9347988BD0FF}"/>
              </a:ext>
            </a:extLst>
          </p:cNvPr>
          <p:cNvSpPr>
            <a:spLocks noGrp="1"/>
          </p:cNvSpPr>
          <p:nvPr>
            <p:ph type="subTitle" idx="1"/>
          </p:nvPr>
        </p:nvSpPr>
        <p:spPr/>
        <p:txBody>
          <a:bodyPr/>
          <a:lstStyle/>
          <a:p>
            <a:r>
              <a:rPr lang="en-US" noProof="1" smtClean="0"/>
              <a:t>The solution to minimizing intitialization code for similar classes</a:t>
            </a:r>
            <a:endParaRPr lang="en-US" noProof="1"/>
          </a:p>
        </p:txBody>
      </p:sp>
      <p:pic>
        <p:nvPicPr>
          <p:cNvPr id="32" name="Picture Placeholder 31">
            <a:extLst>
              <a:ext uri="{FF2B5EF4-FFF2-40B4-BE49-F238E27FC236}">
                <a16:creationId xmlns:a16="http://schemas.microsoft.com/office/drawing/2014/main" id="{ADA7147C-9048-4CCD-A9FA-54C09406C1E2}"/>
              </a:ext>
            </a:extLst>
          </p:cNvPr>
          <p:cNvPicPr>
            <a:picLocks noGrp="1" noChangeAspect="1"/>
          </p:cNvPicPr>
          <p:nvPr>
            <p:ph type="pic" sz="quarter" idx="14"/>
          </p:nvPr>
        </p:nvPicPr>
        <p:blipFill>
          <a:blip r:embed="rId3">
            <a:extLst>
              <a:ext uri="{28A0092B-C50C-407E-A947-70E740481C1C}">
                <a14:useLocalDpi xmlns:a14="http://schemas.microsoft.com/office/drawing/2010/main" val="0"/>
              </a:ext>
            </a:extLst>
          </a:blip>
          <a:stretch>
            <a:fillRect/>
          </a:stretch>
        </p:blipFill>
        <p:spPr>
          <a:xfrm>
            <a:off x="737999" y="764518"/>
            <a:ext cx="3672000" cy="2448000"/>
          </a:xfrm>
        </p:spPr>
      </p:pic>
      <p:sp>
        <p:nvSpPr>
          <p:cNvPr id="7" name="Rectangle 6">
            <a:extLst>
              <a:ext uri="{FF2B5EF4-FFF2-40B4-BE49-F238E27FC236}">
                <a16:creationId xmlns:a16="http://schemas.microsoft.com/office/drawing/2014/main" id="{432C84AD-44F1-45D1-9F68-3FDC756E5C73}"/>
              </a:ext>
              <a:ext uri="{C183D7F6-B498-43B3-948B-1728B52AA6E4}">
                <adec:decorative xmlns="" xmlns:adec="http://schemas.microsoft.com/office/drawing/2017/decorative" val="1"/>
              </a:ext>
            </a:extLst>
          </p:cNvPr>
          <p:cNvSpPr/>
          <p:nvPr/>
        </p:nvSpPr>
        <p:spPr>
          <a:xfrm>
            <a:off x="408650" y="3386488"/>
            <a:ext cx="4330700" cy="182434"/>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6">
            <a:extLst>
              <a:ext uri="{FF2B5EF4-FFF2-40B4-BE49-F238E27FC236}">
                <a16:creationId xmlns:a16="http://schemas.microsoft.com/office/drawing/2014/main" id="{8442E937-7F5A-4CF2-98BD-C9CF5F2B4DDE}"/>
              </a:ext>
              <a:ext uri="{C183D7F6-B498-43B3-948B-1728B52AA6E4}">
                <adec:decorative xmlns="" xmlns:adec="http://schemas.microsoft.com/office/drawing/2017/decorative" val="1"/>
              </a:ext>
            </a:extLst>
          </p:cNvPr>
          <p:cNvSpPr/>
          <p:nvPr/>
        </p:nvSpPr>
        <p:spPr>
          <a:xfrm flipV="1">
            <a:off x="408650" y="404285"/>
            <a:ext cx="4330700" cy="182434"/>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p:cNvSpPr txBox="1"/>
          <p:nvPr/>
        </p:nvSpPr>
        <p:spPr>
          <a:xfrm>
            <a:off x="5534108" y="1645062"/>
            <a:ext cx="6175935" cy="4431983"/>
          </a:xfrm>
          <a:prstGeom prst="rect">
            <a:avLst/>
          </a:prstGeom>
          <a:noFill/>
        </p:spPr>
        <p:txBody>
          <a:bodyPr wrap="square" rtlCol="0">
            <a:spAutoFit/>
          </a:bodyPr>
          <a:lstStyle/>
          <a:p>
            <a:r>
              <a:rPr lang="en-US" sz="4400" b="1" dirty="0">
                <a:solidFill>
                  <a:schemeClr val="bg1">
                    <a:lumMod val="95000"/>
                  </a:schemeClr>
                </a:solidFill>
              </a:rPr>
              <a:t>Prototype</a:t>
            </a:r>
            <a:r>
              <a:rPr lang="en-US" sz="4400" dirty="0">
                <a:solidFill>
                  <a:schemeClr val="bg1">
                    <a:lumMod val="95000"/>
                  </a:schemeClr>
                </a:solidFill>
              </a:rPr>
              <a:t> is a creational design pattern that lets you copy existing objects without making your code dependent on their classes.</a:t>
            </a:r>
            <a:endParaRPr lang="en-US" dirty="0" smtClean="0">
              <a:solidFill>
                <a:schemeClr val="bg1">
                  <a:lumMod val="95000"/>
                </a:schemeClr>
              </a:solidFill>
            </a:endParaRPr>
          </a:p>
          <a:p>
            <a:endParaRPr lang="ru-RU" dirty="0"/>
          </a:p>
        </p:txBody>
      </p:sp>
    </p:spTree>
    <p:extLst>
      <p:ext uri="{BB962C8B-B14F-4D97-AF65-F5344CB8AC3E}">
        <p14:creationId xmlns:p14="http://schemas.microsoft.com/office/powerpoint/2010/main" val="39635260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9365D194-85BA-4D50-B47D-062E79220FE0}"/>
              </a:ext>
            </a:extLst>
          </p:cNvPr>
          <p:cNvSpPr>
            <a:spLocks noGrp="1"/>
          </p:cNvSpPr>
          <p:nvPr>
            <p:ph idx="4294967295"/>
          </p:nvPr>
        </p:nvSpPr>
        <p:spPr>
          <a:xfrm>
            <a:off x="424368" y="2913113"/>
            <a:ext cx="5959013" cy="2523412"/>
          </a:xfrm>
        </p:spPr>
        <p:txBody>
          <a:bodyPr/>
          <a:lstStyle/>
          <a:p>
            <a:pPr marL="0" indent="0">
              <a:spcBef>
                <a:spcPts val="0"/>
              </a:spcBef>
              <a:spcAft>
                <a:spcPts val="1500"/>
              </a:spcAft>
              <a:buNone/>
            </a:pPr>
            <a:r>
              <a:rPr lang="en-US" sz="3200" dirty="0" smtClean="0"/>
              <a:t>When to use Prototype DP</a:t>
            </a:r>
            <a:endParaRPr lang="en-US" sz="3200" noProof="1"/>
          </a:p>
          <a:p>
            <a:pPr>
              <a:spcBef>
                <a:spcPts val="0"/>
              </a:spcBef>
              <a:spcAft>
                <a:spcPts val="1500"/>
              </a:spcAft>
            </a:pPr>
            <a:r>
              <a:rPr lang="en-US" noProof="1"/>
              <a:t>Use the Prototype pattern when your code shouldn’t depend on the concrete classes of objects that you need to copy</a:t>
            </a:r>
            <a:r>
              <a:rPr lang="en-US" noProof="1" smtClean="0"/>
              <a:t>.</a:t>
            </a:r>
          </a:p>
          <a:p>
            <a:pPr>
              <a:spcBef>
                <a:spcPts val="0"/>
              </a:spcBef>
              <a:spcAft>
                <a:spcPts val="1500"/>
              </a:spcAft>
            </a:pPr>
            <a:r>
              <a:rPr lang="en-US" noProof="1"/>
              <a:t>se the pattern when you want to reduce the number of subclasses that only differ in the way they initialize their respective objects</a:t>
            </a:r>
            <a:r>
              <a:rPr lang="en-US" noProof="1" smtClean="0"/>
              <a:t>.</a:t>
            </a:r>
          </a:p>
        </p:txBody>
      </p:sp>
      <p:sp>
        <p:nvSpPr>
          <p:cNvPr id="2" name="Title 1">
            <a:extLst>
              <a:ext uri="{FF2B5EF4-FFF2-40B4-BE49-F238E27FC236}">
                <a16:creationId xmlns:a16="http://schemas.microsoft.com/office/drawing/2014/main" id="{6719F29B-F233-48AF-8261-F33A4E079E3E}"/>
              </a:ext>
            </a:extLst>
          </p:cNvPr>
          <p:cNvSpPr>
            <a:spLocks noGrp="1"/>
          </p:cNvSpPr>
          <p:nvPr>
            <p:ph type="ctrTitle"/>
          </p:nvPr>
        </p:nvSpPr>
        <p:spPr/>
        <p:txBody>
          <a:bodyPr/>
          <a:lstStyle/>
          <a:p>
            <a:endParaRPr lang="en-US" dirty="0"/>
          </a:p>
        </p:txBody>
      </p:sp>
      <p:pic>
        <p:nvPicPr>
          <p:cNvPr id="13" name="Picture Placeholder 12">
            <a:extLst>
              <a:ext uri="{FF2B5EF4-FFF2-40B4-BE49-F238E27FC236}">
                <a16:creationId xmlns:a16="http://schemas.microsoft.com/office/drawing/2014/main" id="{6E643D59-F8F9-4C98-A5EE-B7CC655BB931}"/>
              </a:ext>
            </a:extLst>
          </p:cNvPr>
          <p:cNvPicPr>
            <a:picLocks noGrp="1" noChangeAspect="1"/>
          </p:cNvPicPr>
          <p:nvPr>
            <p:ph type="pic" sz="quarter" idx="16"/>
          </p:nvPr>
        </p:nvPicPr>
        <p:blipFill>
          <a:blip r:embed="rId2">
            <a:extLst>
              <a:ext uri="{28A0092B-C50C-407E-A947-70E740481C1C}">
                <a14:useLocalDpi xmlns:a14="http://schemas.microsoft.com/office/drawing/2010/main" val="0"/>
              </a:ext>
            </a:extLst>
          </a:blip>
          <a:stretch>
            <a:fillRect/>
          </a:stretch>
        </p:blipFill>
        <p:spPr>
          <a:xfrm>
            <a:off x="7600949" y="2742518"/>
            <a:ext cx="3984625" cy="2968813"/>
          </a:xfrm>
        </p:spPr>
      </p:pic>
      <p:sp>
        <p:nvSpPr>
          <p:cNvPr id="9" name="Rectangle 6">
            <a:extLst>
              <a:ext uri="{FF2B5EF4-FFF2-40B4-BE49-F238E27FC236}">
                <a16:creationId xmlns:a16="http://schemas.microsoft.com/office/drawing/2014/main" id="{C9D745AD-2359-4511-AF2E-0CFC0783471A}"/>
              </a:ext>
              <a:ext uri="{C183D7F6-B498-43B3-948B-1728B52AA6E4}">
                <adec:decorative xmlns="" xmlns:adec="http://schemas.microsoft.com/office/drawing/2017/decorative" val="1"/>
              </a:ext>
            </a:extLst>
          </p:cNvPr>
          <p:cNvSpPr/>
          <p:nvPr/>
        </p:nvSpPr>
        <p:spPr>
          <a:xfrm>
            <a:off x="7453850" y="5608544"/>
            <a:ext cx="4330700" cy="182434"/>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6">
            <a:extLst>
              <a:ext uri="{FF2B5EF4-FFF2-40B4-BE49-F238E27FC236}">
                <a16:creationId xmlns:a16="http://schemas.microsoft.com/office/drawing/2014/main" id="{A0F0B9BF-0637-4907-A537-C5F7C796FCA1}"/>
              </a:ext>
              <a:ext uri="{C183D7F6-B498-43B3-948B-1728B52AA6E4}">
                <adec:decorative xmlns="" xmlns:adec="http://schemas.microsoft.com/office/drawing/2017/decorative" val="1"/>
              </a:ext>
            </a:extLst>
          </p:cNvPr>
          <p:cNvSpPr/>
          <p:nvPr/>
        </p:nvSpPr>
        <p:spPr>
          <a:xfrm flipV="1">
            <a:off x="7453850" y="404285"/>
            <a:ext cx="4330700" cy="182434"/>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Slide Number Placeholder 3">
            <a:extLst>
              <a:ext uri="{FF2B5EF4-FFF2-40B4-BE49-F238E27FC236}">
                <a16:creationId xmlns:a16="http://schemas.microsoft.com/office/drawing/2014/main" id="{328F602C-7F98-4C02-99D4-ED65E00D66A4}"/>
              </a:ext>
            </a:extLst>
          </p:cNvPr>
          <p:cNvSpPr>
            <a:spLocks noGrp="1"/>
          </p:cNvSpPr>
          <p:nvPr>
            <p:ph type="sldNum" sz="quarter" idx="11"/>
          </p:nvPr>
        </p:nvSpPr>
        <p:spPr/>
        <p:txBody>
          <a:bodyPr/>
          <a:lstStyle/>
          <a:p>
            <a:fld id="{19B51A1E-902D-48AF-9020-955120F399B6}" type="slidenum">
              <a:rPr lang="en-US" smtClean="0"/>
              <a:pPr/>
              <a:t>8</a:t>
            </a:fld>
            <a:endParaRPr lang="en-US" dirty="0"/>
          </a:p>
        </p:txBody>
      </p:sp>
      <p:sp>
        <p:nvSpPr>
          <p:cNvPr id="14" name="Rectangle 13"/>
          <p:cNvSpPr/>
          <p:nvPr/>
        </p:nvSpPr>
        <p:spPr>
          <a:xfrm>
            <a:off x="0" y="5887897"/>
            <a:ext cx="12192000" cy="970103"/>
          </a:xfrm>
          <a:prstGeom prst="rect">
            <a:avLst/>
          </a:prstGeom>
          <a:ln>
            <a:noFill/>
          </a:ln>
        </p:spPr>
        <p:style>
          <a:lnRef idx="0">
            <a:scrgbClr r="0" g="0" b="0"/>
          </a:lnRef>
          <a:fillRef idx="1001">
            <a:schemeClr val="lt2"/>
          </a:fillRef>
          <a:effectRef idx="0">
            <a:scrgbClr r="0" g="0" b="0"/>
          </a:effectRef>
          <a:fontRef idx="minor">
            <a:schemeClr val="dk1"/>
          </a:fontRef>
        </p:style>
        <p:txBody>
          <a:bodyPr rtlCol="0" anchor="ctr"/>
          <a:lstStyle/>
          <a:p>
            <a:pPr algn="ctr"/>
            <a:endParaRPr lang="ru-RU"/>
          </a:p>
        </p:txBody>
      </p:sp>
      <p:pic>
        <p:nvPicPr>
          <p:cNvPr id="7" name="Picture Placeholder 6"/>
          <p:cNvPicPr>
            <a:picLocks noGrp="1" noChangeAspect="1"/>
          </p:cNvPicPr>
          <p:nvPr>
            <p:ph type="pic" sz="quarter" idx="17"/>
          </p:nvPr>
        </p:nvPicPr>
        <p:blipFill>
          <a:blip r:embed="rId3">
            <a:extLst>
              <a:ext uri="{28A0092B-C50C-407E-A947-70E740481C1C}">
                <a14:useLocalDpi xmlns:a14="http://schemas.microsoft.com/office/drawing/2010/main" val="0"/>
              </a:ext>
            </a:extLst>
          </a:blip>
          <a:srcRect t="3028" b="3028"/>
          <a:stretch>
            <a:fillRect/>
          </a:stretch>
        </p:blipFill>
        <p:spPr>
          <a:xfrm>
            <a:off x="7600950" y="765175"/>
            <a:ext cx="3984625" cy="1871663"/>
          </a:xfrm>
        </p:spPr>
      </p:pic>
    </p:spTree>
    <p:extLst>
      <p:ext uri="{BB962C8B-B14F-4D97-AF65-F5344CB8AC3E}">
        <p14:creationId xmlns:p14="http://schemas.microsoft.com/office/powerpoint/2010/main" val="40523532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DA9A6-0313-4B4F-8298-49E833455C17}"/>
              </a:ext>
            </a:extLst>
          </p:cNvPr>
          <p:cNvSpPr>
            <a:spLocks noGrp="1"/>
          </p:cNvSpPr>
          <p:nvPr>
            <p:ph type="title"/>
          </p:nvPr>
        </p:nvSpPr>
        <p:spPr/>
        <p:txBody>
          <a:bodyPr/>
          <a:lstStyle/>
          <a:p>
            <a:r>
              <a:rPr lang="en-US" dirty="0"/>
              <a:t>The Problem</a:t>
            </a:r>
          </a:p>
        </p:txBody>
      </p:sp>
      <p:pic>
        <p:nvPicPr>
          <p:cNvPr id="26" name="Picture Placeholder 25" descr="close up image of inside building material">
            <a:extLst>
              <a:ext uri="{FF2B5EF4-FFF2-40B4-BE49-F238E27FC236}">
                <a16:creationId xmlns:a16="http://schemas.microsoft.com/office/drawing/2014/main" id="{EDFCE70F-39B6-4AB4-9E2B-13682787A137}"/>
              </a:ext>
            </a:extLst>
          </p:cNvPr>
          <p:cNvPicPr>
            <a:picLocks noGrp="1" noChangeAspect="1"/>
          </p:cNvPicPr>
          <p:nvPr>
            <p:ph type="pic" sz="quarter" idx="41"/>
          </p:nvPr>
        </p:nvPicPr>
        <p:blipFill>
          <a:blip r:embed="rId2">
            <a:extLst>
              <a:ext uri="{28A0092B-C50C-407E-A947-70E740481C1C}">
                <a14:useLocalDpi xmlns:a14="http://schemas.microsoft.com/office/drawing/2010/main"/>
              </a:ext>
            </a:extLst>
          </a:blip>
          <a:stretch>
            <a:fillRect/>
          </a:stretch>
        </p:blipFill>
        <p:spPr>
          <a:xfrm>
            <a:off x="683800" y="1981486"/>
            <a:ext cx="1476000" cy="1476000"/>
          </a:xfrm>
        </p:spPr>
      </p:pic>
      <p:pic>
        <p:nvPicPr>
          <p:cNvPr id="42" name="Graphic 41" descr="Map compass">
            <a:extLst>
              <a:ext uri="{FF2B5EF4-FFF2-40B4-BE49-F238E27FC236}">
                <a16:creationId xmlns:a16="http://schemas.microsoft.com/office/drawing/2014/main" id="{46ED85E1-E4CD-4B88-9DA6-1DD92A829676}"/>
              </a:ext>
            </a:extLst>
          </p:cNvPr>
          <p:cNvPicPr>
            <a:picLocks noChangeAspect="1"/>
          </p:cNvPicPr>
          <p:nvPr/>
        </p:nvPicPr>
        <p:blipFill>
          <a:blip r:embed="rId3">
            <a:extLst>
              <a:ext uri="{28A0092B-C50C-407E-A947-70E740481C1C}">
                <a14:useLocalDpi xmlns:a14="http://schemas.microsoft.com/office/drawing/2010/main"/>
              </a:ext>
              <a:ext uri="{96DAC541-7B7A-43D3-8B79-37D633B846F1}">
                <asvg:svgBlip xmlns="" xmlns:asvg="http://schemas.microsoft.com/office/drawing/2016/SVG/main" r:embed="rId4"/>
              </a:ext>
            </a:extLst>
          </a:blip>
          <a:stretch>
            <a:fillRect/>
          </a:stretch>
        </p:blipFill>
        <p:spPr>
          <a:xfrm>
            <a:off x="1078299" y="2375985"/>
            <a:ext cx="687003" cy="687003"/>
          </a:xfrm>
          <a:prstGeom prst="rect">
            <a:avLst/>
          </a:prstGeom>
        </p:spPr>
      </p:pic>
      <p:sp>
        <p:nvSpPr>
          <p:cNvPr id="5" name="Text Placeholder 4">
            <a:extLst>
              <a:ext uri="{FF2B5EF4-FFF2-40B4-BE49-F238E27FC236}">
                <a16:creationId xmlns:a16="http://schemas.microsoft.com/office/drawing/2014/main" id="{18C9B008-144F-4910-A6A8-BEA680207058}"/>
              </a:ext>
            </a:extLst>
          </p:cNvPr>
          <p:cNvSpPr>
            <a:spLocks noGrp="1"/>
          </p:cNvSpPr>
          <p:nvPr>
            <p:ph type="body" sz="quarter" idx="17"/>
          </p:nvPr>
        </p:nvSpPr>
        <p:spPr>
          <a:xfrm>
            <a:off x="431800" y="3971432"/>
            <a:ext cx="1980000" cy="603540"/>
          </a:xfrm>
        </p:spPr>
        <p:txBody>
          <a:bodyPr/>
          <a:lstStyle/>
          <a:p>
            <a:r>
              <a:rPr lang="en-US" dirty="0" smtClean="0"/>
              <a:t>Complexity of</a:t>
            </a:r>
          </a:p>
          <a:p>
            <a:r>
              <a:rPr lang="en-US" dirty="0" smtClean="0"/>
              <a:t>Constructor </a:t>
            </a:r>
            <a:endParaRPr lang="en-US" dirty="0"/>
          </a:p>
        </p:txBody>
      </p:sp>
      <p:pic>
        <p:nvPicPr>
          <p:cNvPr id="30" name="Picture Placeholder 29" descr="angled view of skyscraper from the ground">
            <a:extLst>
              <a:ext uri="{FF2B5EF4-FFF2-40B4-BE49-F238E27FC236}">
                <a16:creationId xmlns:a16="http://schemas.microsoft.com/office/drawing/2014/main" id="{D62E427A-7CC1-4C88-89A9-DAE587B9D83F}"/>
              </a:ext>
            </a:extLst>
          </p:cNvPr>
          <p:cNvPicPr>
            <a:picLocks noGrp="1" noChangeAspect="1"/>
          </p:cNvPicPr>
          <p:nvPr>
            <p:ph type="pic" sz="quarter" idx="43"/>
          </p:nvPr>
        </p:nvPicPr>
        <p:blipFill>
          <a:blip r:embed="rId5">
            <a:extLst>
              <a:ext uri="{28A0092B-C50C-407E-A947-70E740481C1C}">
                <a14:useLocalDpi xmlns:a14="http://schemas.microsoft.com/office/drawing/2010/main"/>
              </a:ext>
            </a:extLst>
          </a:blip>
          <a:stretch>
            <a:fillRect/>
          </a:stretch>
        </p:blipFill>
        <p:spPr>
          <a:xfrm>
            <a:off x="5363900" y="1981485"/>
            <a:ext cx="1475999" cy="1475999"/>
          </a:xfrm>
        </p:spPr>
      </p:pic>
      <p:sp>
        <p:nvSpPr>
          <p:cNvPr id="9" name="Text Placeholder 8">
            <a:extLst>
              <a:ext uri="{FF2B5EF4-FFF2-40B4-BE49-F238E27FC236}">
                <a16:creationId xmlns:a16="http://schemas.microsoft.com/office/drawing/2014/main" id="{4844AD36-3CE8-4453-943C-29B2BFF2E97A}"/>
              </a:ext>
            </a:extLst>
          </p:cNvPr>
          <p:cNvSpPr>
            <a:spLocks noGrp="1"/>
          </p:cNvSpPr>
          <p:nvPr>
            <p:ph type="body" sz="quarter" idx="35"/>
          </p:nvPr>
        </p:nvSpPr>
        <p:spPr>
          <a:xfrm>
            <a:off x="5111900" y="3971431"/>
            <a:ext cx="1980000" cy="866575"/>
          </a:xfrm>
        </p:spPr>
        <p:txBody>
          <a:bodyPr/>
          <a:lstStyle/>
          <a:p>
            <a:r>
              <a:rPr lang="en-US" dirty="0" smtClean="0"/>
              <a:t>Absence of</a:t>
            </a:r>
          </a:p>
          <a:p>
            <a:r>
              <a:rPr lang="en-US" dirty="0" smtClean="0"/>
              <a:t>General blueprint</a:t>
            </a:r>
            <a:endParaRPr lang="en-US" dirty="0"/>
          </a:p>
        </p:txBody>
      </p:sp>
      <p:pic>
        <p:nvPicPr>
          <p:cNvPr id="45" name="Graphic 44" descr="Palm tree">
            <a:extLst>
              <a:ext uri="{FF2B5EF4-FFF2-40B4-BE49-F238E27FC236}">
                <a16:creationId xmlns:a16="http://schemas.microsoft.com/office/drawing/2014/main" id="{FE3FE708-9F8B-4AE0-880C-F3EF804FBD13}"/>
              </a:ext>
            </a:extLst>
          </p:cNvPr>
          <p:cNvPicPr>
            <a:picLocks noChangeAspect="1"/>
          </p:cNvPicPr>
          <p:nvPr/>
        </p:nvPicPr>
        <p:blipFill>
          <a:blip r:embed="rId6">
            <a:extLst>
              <a:ext uri="{28A0092B-C50C-407E-A947-70E740481C1C}">
                <a14:useLocalDpi xmlns:a14="http://schemas.microsoft.com/office/drawing/2010/main"/>
              </a:ext>
              <a:ext uri="{96DAC541-7B7A-43D3-8B79-37D633B846F1}">
                <asvg:svgBlip xmlns="" xmlns:asvg="http://schemas.microsoft.com/office/drawing/2016/SVG/main" r:embed="rId13"/>
              </a:ext>
            </a:extLst>
          </a:blip>
          <a:stretch>
            <a:fillRect/>
          </a:stretch>
        </p:blipFill>
        <p:spPr>
          <a:xfrm>
            <a:off x="6281444" y="2039818"/>
            <a:ext cx="755703" cy="755703"/>
          </a:xfrm>
          <a:prstGeom prst="rect">
            <a:avLst/>
          </a:prstGeom>
        </p:spPr>
      </p:pic>
      <p:pic>
        <p:nvPicPr>
          <p:cNvPr id="34" name="Picture Placeholder 33" descr="image of skyscraper apartment building">
            <a:extLst>
              <a:ext uri="{FF2B5EF4-FFF2-40B4-BE49-F238E27FC236}">
                <a16:creationId xmlns:a16="http://schemas.microsoft.com/office/drawing/2014/main" id="{C930C1FA-2B80-4B29-9FEC-4D72DA9A5739}"/>
              </a:ext>
            </a:extLst>
          </p:cNvPr>
          <p:cNvPicPr>
            <a:picLocks noGrp="1" noChangeAspect="1"/>
          </p:cNvPicPr>
          <p:nvPr>
            <p:ph type="pic" sz="quarter" idx="45"/>
          </p:nvPr>
        </p:nvPicPr>
        <p:blipFill>
          <a:blip r:embed="rId14">
            <a:extLst>
              <a:ext uri="{28A0092B-C50C-407E-A947-70E740481C1C}">
                <a14:useLocalDpi xmlns:a14="http://schemas.microsoft.com/office/drawing/2010/main"/>
              </a:ext>
            </a:extLst>
          </a:blip>
          <a:stretch>
            <a:fillRect/>
          </a:stretch>
        </p:blipFill>
        <p:spPr>
          <a:xfrm>
            <a:off x="10044000" y="1981486"/>
            <a:ext cx="1476000" cy="1476000"/>
          </a:xfrm>
        </p:spPr>
      </p:pic>
      <p:pic>
        <p:nvPicPr>
          <p:cNvPr id="38" name="Graphic 37" descr="Upward trend">
            <a:extLst>
              <a:ext uri="{FF2B5EF4-FFF2-40B4-BE49-F238E27FC236}">
                <a16:creationId xmlns:a16="http://schemas.microsoft.com/office/drawing/2014/main" id="{D7E0833B-50B4-4A2E-960A-B0A31D803F2C}"/>
              </a:ext>
            </a:extLst>
          </p:cNvPr>
          <p:cNvPicPr>
            <a:picLocks noChangeAspect="1"/>
          </p:cNvPicPr>
          <p:nvPr/>
        </p:nvPicPr>
        <p:blipFill>
          <a:blip r:embed="rId15">
            <a:extLst>
              <a:ext uri="{28A0092B-C50C-407E-A947-70E740481C1C}">
                <a14:useLocalDpi xmlns:a14="http://schemas.microsoft.com/office/drawing/2010/main"/>
              </a:ext>
              <a:ext uri="{96DAC541-7B7A-43D3-8B79-37D633B846F1}">
                <asvg:svgBlip xmlns="" xmlns:asvg="http://schemas.microsoft.com/office/drawing/2016/SVG/main" r:embed="rId16"/>
              </a:ext>
            </a:extLst>
          </a:blip>
          <a:stretch>
            <a:fillRect/>
          </a:stretch>
        </p:blipFill>
        <p:spPr>
          <a:xfrm>
            <a:off x="9700498" y="433970"/>
            <a:ext cx="687003" cy="687003"/>
          </a:xfrm>
          <a:prstGeom prst="rect">
            <a:avLst/>
          </a:prstGeom>
        </p:spPr>
      </p:pic>
      <p:sp>
        <p:nvSpPr>
          <p:cNvPr id="13" name="Text Placeholder 12">
            <a:extLst>
              <a:ext uri="{FF2B5EF4-FFF2-40B4-BE49-F238E27FC236}">
                <a16:creationId xmlns:a16="http://schemas.microsoft.com/office/drawing/2014/main" id="{73E3BDEF-B95D-4AE6-AD68-3C076899F338}"/>
              </a:ext>
            </a:extLst>
          </p:cNvPr>
          <p:cNvSpPr>
            <a:spLocks noGrp="1"/>
          </p:cNvSpPr>
          <p:nvPr>
            <p:ph type="body" sz="quarter" idx="39"/>
          </p:nvPr>
        </p:nvSpPr>
        <p:spPr>
          <a:xfrm>
            <a:off x="9792000" y="3971432"/>
            <a:ext cx="1980000" cy="866574"/>
          </a:xfrm>
        </p:spPr>
        <p:txBody>
          <a:bodyPr/>
          <a:lstStyle/>
          <a:p>
            <a:r>
              <a:rPr lang="en-US" dirty="0" smtClean="0"/>
              <a:t>Code Repetition</a:t>
            </a:r>
            <a:endParaRPr lang="en-US" dirty="0"/>
          </a:p>
        </p:txBody>
      </p:sp>
      <p:sp>
        <p:nvSpPr>
          <p:cNvPr id="4" name="Slide Number Placeholder 3">
            <a:extLst>
              <a:ext uri="{FF2B5EF4-FFF2-40B4-BE49-F238E27FC236}">
                <a16:creationId xmlns:a16="http://schemas.microsoft.com/office/drawing/2014/main" id="{FCC3E855-9F95-4134-BADA-80F9CB3EA9F0}"/>
              </a:ext>
            </a:extLst>
          </p:cNvPr>
          <p:cNvSpPr>
            <a:spLocks noGrp="1"/>
          </p:cNvSpPr>
          <p:nvPr>
            <p:ph type="sldNum" sz="quarter" idx="11"/>
          </p:nvPr>
        </p:nvSpPr>
        <p:spPr/>
        <p:txBody>
          <a:bodyPr/>
          <a:lstStyle/>
          <a:p>
            <a:fld id="{19B51A1E-902D-48AF-9020-955120F399B6}" type="slidenum">
              <a:rPr lang="en-US" smtClean="0"/>
              <a:pPr/>
              <a:t>9</a:t>
            </a:fld>
            <a:endParaRPr lang="en-US" dirty="0"/>
          </a:p>
        </p:txBody>
      </p:sp>
      <p:pic>
        <p:nvPicPr>
          <p:cNvPr id="40" name="Graphic 39" descr="Books">
            <a:extLst>
              <a:ext uri="{FF2B5EF4-FFF2-40B4-BE49-F238E27FC236}">
                <a16:creationId xmlns:a16="http://schemas.microsoft.com/office/drawing/2014/main" id="{C84B5BCC-B743-4842-98CF-21590E36EF57}"/>
              </a:ext>
            </a:extLst>
          </p:cNvPr>
          <p:cNvPicPr>
            <a:picLocks noChangeAspect="1"/>
          </p:cNvPicPr>
          <p:nvPr/>
        </p:nvPicPr>
        <p:blipFill>
          <a:blip r:embed="rId17">
            <a:extLst>
              <a:ext uri="{28A0092B-C50C-407E-A947-70E740481C1C}">
                <a14:useLocalDpi xmlns:a14="http://schemas.microsoft.com/office/drawing/2010/main"/>
              </a:ext>
              <a:ext uri="{96DAC541-7B7A-43D3-8B79-37D633B846F1}">
                <asvg:svgBlip xmlns="" xmlns:asvg="http://schemas.microsoft.com/office/drawing/2016/SVG/main" r:embed="rId7"/>
              </a:ext>
            </a:extLst>
          </a:blip>
          <a:stretch>
            <a:fillRect/>
          </a:stretch>
        </p:blipFill>
        <p:spPr>
          <a:xfrm>
            <a:off x="10387501" y="2375985"/>
            <a:ext cx="687003" cy="687003"/>
          </a:xfrm>
          <a:prstGeom prst="rect">
            <a:avLst/>
          </a:prstGeom>
        </p:spPr>
      </p:pic>
      <p:pic>
        <p:nvPicPr>
          <p:cNvPr id="28" name="Picture Placeholder 27" descr="Pencil laying on a blueprint of building">
            <a:extLst>
              <a:ext uri="{FF2B5EF4-FFF2-40B4-BE49-F238E27FC236}">
                <a16:creationId xmlns:a16="http://schemas.microsoft.com/office/drawing/2014/main" id="{59CF1C61-6CBB-44C0-9851-9402710E17E5}"/>
              </a:ext>
            </a:extLst>
          </p:cNvPr>
          <p:cNvPicPr>
            <a:picLocks noGrp="1" noChangeAspect="1"/>
          </p:cNvPicPr>
          <p:nvPr>
            <p:ph type="pic" sz="quarter" idx="42"/>
          </p:nvPr>
        </p:nvPicPr>
        <p:blipFill>
          <a:blip r:embed="rId18">
            <a:extLst>
              <a:ext uri="{28A0092B-C50C-407E-A947-70E740481C1C}">
                <a14:useLocalDpi xmlns:a14="http://schemas.microsoft.com/office/drawing/2010/main"/>
              </a:ext>
            </a:extLst>
          </a:blip>
          <a:stretch>
            <a:fillRect/>
          </a:stretch>
        </p:blipFill>
        <p:spPr>
          <a:xfrm>
            <a:off x="5363899" y="1981484"/>
            <a:ext cx="1476000" cy="1476000"/>
          </a:xfrm>
        </p:spPr>
      </p:pic>
      <p:pic>
        <p:nvPicPr>
          <p:cNvPr id="36" name="Graphic 35" descr="Eye">
            <a:extLst>
              <a:ext uri="{FF2B5EF4-FFF2-40B4-BE49-F238E27FC236}">
                <a16:creationId xmlns:a16="http://schemas.microsoft.com/office/drawing/2014/main" id="{648A7266-49FA-42B7-922C-A3394996AE36}"/>
              </a:ext>
            </a:extLst>
          </p:cNvPr>
          <p:cNvPicPr>
            <a:picLocks noChangeAspect="1"/>
          </p:cNvPicPr>
          <p:nvPr/>
        </p:nvPicPr>
        <p:blipFill>
          <a:blip r:embed="rId19">
            <a:extLst>
              <a:ext uri="{28A0092B-C50C-407E-A947-70E740481C1C}">
                <a14:useLocalDpi xmlns:a14="http://schemas.microsoft.com/office/drawing/2010/main"/>
              </a:ext>
              <a:ext uri="{96DAC541-7B7A-43D3-8B79-37D633B846F1}">
                <asvg:svgBlip xmlns="" xmlns:asvg="http://schemas.microsoft.com/office/drawing/2016/SVG/main" r:embed="rId10"/>
              </a:ext>
            </a:extLst>
          </a:blip>
          <a:stretch>
            <a:fillRect/>
          </a:stretch>
        </p:blipFill>
        <p:spPr>
          <a:xfrm>
            <a:off x="5809395" y="2352971"/>
            <a:ext cx="687003" cy="687003"/>
          </a:xfrm>
          <a:prstGeom prst="rect">
            <a:avLst/>
          </a:prstGeom>
        </p:spPr>
      </p:pic>
      <p:sp>
        <p:nvSpPr>
          <p:cNvPr id="3" name="Rectangle 2"/>
          <p:cNvSpPr/>
          <p:nvPr/>
        </p:nvSpPr>
        <p:spPr>
          <a:xfrm>
            <a:off x="2689412" y="3457484"/>
            <a:ext cx="2084294" cy="6304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7" name="Rectangle 16"/>
          <p:cNvSpPr/>
          <p:nvPr/>
        </p:nvSpPr>
        <p:spPr>
          <a:xfrm>
            <a:off x="7498427" y="3457484"/>
            <a:ext cx="2084294" cy="6304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2201353270"/>
      </p:ext>
    </p:extLst>
  </p:cSld>
  <p:clrMapOvr>
    <a:masterClrMapping/>
  </p:clrMapOvr>
</p:sld>
</file>

<file path=ppt/theme/theme1.xml><?xml version="1.0" encoding="utf-8"?>
<a:theme xmlns:a="http://schemas.openxmlformats.org/drawingml/2006/main" name="Office Theme">
  <a:themeElements>
    <a:clrScheme name="Custom 135">
      <a:dk1>
        <a:sysClr val="windowText" lastClr="000000"/>
      </a:dk1>
      <a:lt1>
        <a:srgbClr val="FFFFFF"/>
      </a:lt1>
      <a:dk2>
        <a:srgbClr val="3F3F3F"/>
      </a:dk2>
      <a:lt2>
        <a:srgbClr val="F2F2F2"/>
      </a:lt2>
      <a:accent1>
        <a:srgbClr val="8E40C8"/>
      </a:accent1>
      <a:accent2>
        <a:srgbClr val="D1A458"/>
      </a:accent2>
      <a:accent3>
        <a:srgbClr val="219550"/>
      </a:accent3>
      <a:accent4>
        <a:srgbClr val="5AA2C8"/>
      </a:accent4>
      <a:accent5>
        <a:srgbClr val="D1737B"/>
      </a:accent5>
      <a:accent6>
        <a:srgbClr val="7B7931"/>
      </a:accent6>
      <a:hlink>
        <a:srgbClr val="8E40C8"/>
      </a:hlink>
      <a:folHlink>
        <a:srgbClr val="8E40C8"/>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lumMod val="95000"/>
          </a:schemeClr>
        </a:solidFill>
        <a:ln>
          <a:solidFill>
            <a:schemeClr val="accent1"/>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16411248 (4).potx" id="{390B9148-2E44-4729-BA38-DDB5AE565DC7}" vid="{41D5A012-D669-49FF-A992-EBB02BCA5C7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Architecture pitch deck</Template>
  <TotalTime>0</TotalTime>
  <Words>359</Words>
  <Application>Microsoft Office PowerPoint</Application>
  <PresentationFormat>Widescreen</PresentationFormat>
  <Paragraphs>46</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Cambria</vt:lpstr>
      <vt:lpstr>Times New Roman</vt:lpstr>
      <vt:lpstr>Wingdings</vt:lpstr>
      <vt:lpstr>Office Theme</vt:lpstr>
      <vt:lpstr>Builder &amp; Prototype Design Patterns</vt:lpstr>
      <vt:lpstr>Builder</vt:lpstr>
      <vt:lpstr>PowerPoint Presentation</vt:lpstr>
      <vt:lpstr>The Problem</vt:lpstr>
      <vt:lpstr>Solution</vt:lpstr>
      <vt:lpstr>Practical  Example</vt:lpstr>
      <vt:lpstr>Prototype</vt:lpstr>
      <vt:lpstr>PowerPoint Presentation</vt:lpstr>
      <vt:lpstr>The Problem</vt:lpstr>
      <vt:lpstr>Solution</vt:lpstr>
      <vt:lpstr>Practical  Example</vt:lpstr>
      <vt:lpstr>Thank You</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2023-11-07T10:00:28Z</dcterms:created>
  <dcterms:modified xsi:type="dcterms:W3CDTF">2023-11-07T11:03:49Z</dcterms:modified>
</cp:coreProperties>
</file>