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ess Start 2P"/>
      <p:regular r:id="rId16"/>
    </p:embeddedFont>
    <p:embeddedFont>
      <p:font typeface="Archiv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chiv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rchivo-regular.fntdata"/><Relationship Id="rId16" Type="http://schemas.openxmlformats.org/officeDocument/2006/relationships/font" Target="fonts/PressStart2P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rchivo-italic.fntdata"/><Relationship Id="rId6" Type="http://schemas.openxmlformats.org/officeDocument/2006/relationships/slide" Target="slides/slide1.xml"/><Relationship Id="rId18" Type="http://schemas.openxmlformats.org/officeDocument/2006/relationships/font" Target="fonts/Archiv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6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g2a85e034975_0_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8" name="Google Shape;2638;g2a85e034975_0_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2a7f00d7c01_0_2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2a7f00d7c01_0_2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2a7f00d7c01_0_2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2a7f00d7c01_0_2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5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2a7f00d7c01_0_2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2a7f00d7c01_0_2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g2b381b892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4" name="Google Shape;1874;g2b381b892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g2b36754c60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0" name="Google Shape;1880;g2b36754c60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9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g2b36754c60b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1" name="Google Shape;2231;g2b36754c60b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7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2b36754c60b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2b36754c60b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9" name="Shape 2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0" name="Google Shape;2630;g2b36754c60b_0_1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1" name="Google Shape;2631;g2b36754c60b_0_1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80900" y="1285850"/>
            <a:ext cx="5782200" cy="15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80900" y="3379750"/>
            <a:ext cx="57822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>
            <p:ph idx="2" type="ctrTitle"/>
          </p:nvPr>
        </p:nvSpPr>
        <p:spPr>
          <a:xfrm>
            <a:off x="1680900" y="2721350"/>
            <a:ext cx="57822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80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3715838" y="281238"/>
            <a:ext cx="1712300" cy="178225"/>
            <a:chOff x="3715838" y="281238"/>
            <a:chExt cx="1712300" cy="178225"/>
          </a:xfrm>
        </p:grpSpPr>
        <p:sp>
          <p:nvSpPr>
            <p:cNvPr id="13" name="Google Shape;13;p2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" name="Google Shape;26;p2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27" name="Google Shape;27;p2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" name="Google Shape;29;p2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" name="Google Shape;35;p2"/>
          <p:cNvGrpSpPr/>
          <p:nvPr/>
        </p:nvGrpSpPr>
        <p:grpSpPr>
          <a:xfrm>
            <a:off x="401038" y="333613"/>
            <a:ext cx="8355300" cy="4476275"/>
            <a:chOff x="401038" y="333613"/>
            <a:chExt cx="8355300" cy="4476275"/>
          </a:xfrm>
        </p:grpSpPr>
        <p:sp>
          <p:nvSpPr>
            <p:cNvPr id="36" name="Google Shape;36;p2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08" name="Google Shape;208;p11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209" name="Google Shape;209;p11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" name="Google Shape;211;p11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212" name="Google Shape;212;p11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" name="Google Shape;213;p11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214" name="Google Shape;214;p11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220" name="Google Shape;220;p11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"/>
          <p:cNvSpPr txBox="1"/>
          <p:nvPr>
            <p:ph type="title"/>
          </p:nvPr>
        </p:nvSpPr>
        <p:spPr>
          <a:xfrm>
            <a:off x="713225" y="521225"/>
            <a:ext cx="77175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8" name="Google Shape;228;p13"/>
          <p:cNvSpPr txBox="1"/>
          <p:nvPr>
            <p:ph idx="1" type="subTitle"/>
          </p:nvPr>
        </p:nvSpPr>
        <p:spPr>
          <a:xfrm>
            <a:off x="804550" y="2253982"/>
            <a:ext cx="23886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3"/>
          <p:cNvSpPr txBox="1"/>
          <p:nvPr>
            <p:ph idx="2" type="subTitle"/>
          </p:nvPr>
        </p:nvSpPr>
        <p:spPr>
          <a:xfrm>
            <a:off x="804550" y="2675425"/>
            <a:ext cx="23886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3"/>
          <p:cNvSpPr txBox="1"/>
          <p:nvPr>
            <p:ph idx="3" type="subTitle"/>
          </p:nvPr>
        </p:nvSpPr>
        <p:spPr>
          <a:xfrm>
            <a:off x="3377700" y="2253985"/>
            <a:ext cx="23886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3"/>
          <p:cNvSpPr txBox="1"/>
          <p:nvPr>
            <p:ph idx="4" type="subTitle"/>
          </p:nvPr>
        </p:nvSpPr>
        <p:spPr>
          <a:xfrm>
            <a:off x="3377700" y="2675428"/>
            <a:ext cx="23886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3"/>
          <p:cNvSpPr txBox="1"/>
          <p:nvPr>
            <p:ph idx="5" type="subTitle"/>
          </p:nvPr>
        </p:nvSpPr>
        <p:spPr>
          <a:xfrm>
            <a:off x="5950850" y="2253985"/>
            <a:ext cx="23886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3"/>
          <p:cNvSpPr txBox="1"/>
          <p:nvPr>
            <p:ph idx="6" type="subTitle"/>
          </p:nvPr>
        </p:nvSpPr>
        <p:spPr>
          <a:xfrm>
            <a:off x="5950850" y="2675428"/>
            <a:ext cx="23886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3"/>
          <p:cNvSpPr txBox="1"/>
          <p:nvPr>
            <p:ph hasCustomPrompt="1" idx="7" type="title"/>
          </p:nvPr>
        </p:nvSpPr>
        <p:spPr>
          <a:xfrm>
            <a:off x="1528150" y="1676925"/>
            <a:ext cx="9414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5" name="Google Shape;235;p13"/>
          <p:cNvSpPr txBox="1"/>
          <p:nvPr>
            <p:ph hasCustomPrompt="1" idx="8" type="title"/>
          </p:nvPr>
        </p:nvSpPr>
        <p:spPr>
          <a:xfrm>
            <a:off x="4101300" y="1676925"/>
            <a:ext cx="9414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6" name="Google Shape;236;p13"/>
          <p:cNvSpPr txBox="1"/>
          <p:nvPr>
            <p:ph hasCustomPrompt="1" idx="9" type="title"/>
          </p:nvPr>
        </p:nvSpPr>
        <p:spPr>
          <a:xfrm>
            <a:off x="6674450" y="1676925"/>
            <a:ext cx="9414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grpSp>
        <p:nvGrpSpPr>
          <p:cNvPr id="237" name="Google Shape;237;p13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238" name="Google Shape;238;p13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" name="Google Shape;240;p13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241" name="Google Shape;241;p13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3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3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3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6" name="Google Shape;246;p13"/>
          <p:cNvGrpSpPr/>
          <p:nvPr/>
        </p:nvGrpSpPr>
        <p:grpSpPr>
          <a:xfrm>
            <a:off x="401038" y="333625"/>
            <a:ext cx="8341875" cy="4476263"/>
            <a:chOff x="401038" y="333625"/>
            <a:chExt cx="8341875" cy="4476263"/>
          </a:xfrm>
        </p:grpSpPr>
        <p:sp>
          <p:nvSpPr>
            <p:cNvPr id="247" name="Google Shape;247;p13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"/>
          <p:cNvSpPr txBox="1"/>
          <p:nvPr>
            <p:ph type="title"/>
          </p:nvPr>
        </p:nvSpPr>
        <p:spPr>
          <a:xfrm flipH="1">
            <a:off x="1803150" y="3412850"/>
            <a:ext cx="5537700" cy="4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1" name="Google Shape;251;p14"/>
          <p:cNvSpPr txBox="1"/>
          <p:nvPr>
            <p:ph idx="1" type="subTitle"/>
          </p:nvPr>
        </p:nvSpPr>
        <p:spPr>
          <a:xfrm flipH="1">
            <a:off x="1803150" y="1103500"/>
            <a:ext cx="5537700" cy="220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2" name="Google Shape;252;p14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253" name="Google Shape;253;p14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4" name="Google Shape;254;p14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255" name="Google Shape;255;p14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4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4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4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4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14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261" name="Google Shape;261;p14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4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4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4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4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6" name="Google Shape;266;p14"/>
          <p:cNvGrpSpPr/>
          <p:nvPr/>
        </p:nvGrpSpPr>
        <p:grpSpPr>
          <a:xfrm>
            <a:off x="401038" y="333625"/>
            <a:ext cx="8341875" cy="4476263"/>
            <a:chOff x="401038" y="333625"/>
            <a:chExt cx="8341875" cy="4476263"/>
          </a:xfrm>
        </p:grpSpPr>
        <p:sp>
          <p:nvSpPr>
            <p:cNvPr id="267" name="Google Shape;267;p14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14"/>
          <p:cNvGrpSpPr/>
          <p:nvPr/>
        </p:nvGrpSpPr>
        <p:grpSpPr>
          <a:xfrm>
            <a:off x="3768188" y="281250"/>
            <a:ext cx="1607575" cy="178225"/>
            <a:chOff x="3768188" y="4684025"/>
            <a:chExt cx="1607575" cy="178225"/>
          </a:xfrm>
        </p:grpSpPr>
        <p:sp>
          <p:nvSpPr>
            <p:cNvPr id="270" name="Google Shape;270;p14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2" name="Google Shape;272;p14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273" name="Google Shape;273;p14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4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4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4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4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/>
          <p:nvPr>
            <p:ph type="title"/>
          </p:nvPr>
        </p:nvSpPr>
        <p:spPr>
          <a:xfrm>
            <a:off x="713225" y="521225"/>
            <a:ext cx="77175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80" name="Google Shape;280;p15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281" name="Google Shape;281;p15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3" name="Google Shape;283;p15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284" name="Google Shape;284;p15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5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5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9" name="Google Shape;289;p15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290" name="Google Shape;290;p15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/>
          <p:nvPr>
            <p:ph type="title"/>
          </p:nvPr>
        </p:nvSpPr>
        <p:spPr>
          <a:xfrm>
            <a:off x="713225" y="521225"/>
            <a:ext cx="77175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94" name="Google Shape;294;p16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295" name="Google Shape;295;p16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6" name="Google Shape;296;p16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297" name="Google Shape;297;p16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6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6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6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6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2" name="Google Shape;302;p16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303" name="Google Shape;303;p16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6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6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6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6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8" name="Google Shape;308;p16"/>
          <p:cNvGrpSpPr/>
          <p:nvPr/>
        </p:nvGrpSpPr>
        <p:grpSpPr>
          <a:xfrm>
            <a:off x="401025" y="333613"/>
            <a:ext cx="8341875" cy="4476263"/>
            <a:chOff x="401038" y="333625"/>
            <a:chExt cx="8341875" cy="4476263"/>
          </a:xfrm>
        </p:grpSpPr>
        <p:sp>
          <p:nvSpPr>
            <p:cNvPr id="309" name="Google Shape;309;p16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/>
          <p:nvPr>
            <p:ph idx="2" type="pic"/>
          </p:nvPr>
        </p:nvSpPr>
        <p:spPr>
          <a:xfrm>
            <a:off x="0" y="745800"/>
            <a:ext cx="3305700" cy="365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313" name="Google Shape;313;p17"/>
          <p:cNvSpPr txBox="1"/>
          <p:nvPr>
            <p:ph idx="1" type="subTitle"/>
          </p:nvPr>
        </p:nvSpPr>
        <p:spPr>
          <a:xfrm>
            <a:off x="4066400" y="1596325"/>
            <a:ext cx="4364400" cy="28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hivo"/>
              <a:buChar char="■"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○"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■"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●"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○"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■"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●"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○"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■"/>
              <a:defRPr sz="2100"/>
            </a:lvl9pPr>
          </a:lstStyle>
          <a:p/>
        </p:txBody>
      </p:sp>
      <p:sp>
        <p:nvSpPr>
          <p:cNvPr id="314" name="Google Shape;314;p17"/>
          <p:cNvSpPr txBox="1"/>
          <p:nvPr>
            <p:ph type="title"/>
          </p:nvPr>
        </p:nvSpPr>
        <p:spPr>
          <a:xfrm>
            <a:off x="4066400" y="521225"/>
            <a:ext cx="43644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15" name="Google Shape;315;p17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316" name="Google Shape;316;p17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7" name="Google Shape;317;p17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318" name="Google Shape;318;p17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7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7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7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7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3" name="Google Shape;323;p17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324" name="Google Shape;324;p17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7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7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7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7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9" name="Google Shape;329;p17"/>
          <p:cNvGrpSpPr/>
          <p:nvPr/>
        </p:nvGrpSpPr>
        <p:grpSpPr>
          <a:xfrm>
            <a:off x="401038" y="333625"/>
            <a:ext cx="8341875" cy="4476263"/>
            <a:chOff x="401038" y="333625"/>
            <a:chExt cx="8341875" cy="4476263"/>
          </a:xfrm>
        </p:grpSpPr>
        <p:sp>
          <p:nvSpPr>
            <p:cNvPr id="330" name="Google Shape;330;p17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8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"/>
          <p:cNvSpPr txBox="1"/>
          <p:nvPr>
            <p:ph idx="1" type="body"/>
          </p:nvPr>
        </p:nvSpPr>
        <p:spPr>
          <a:xfrm>
            <a:off x="713225" y="1073075"/>
            <a:ext cx="7717500" cy="12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Didact Gothic"/>
              <a:buChar char="■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■"/>
              <a:defRPr/>
            </a:lvl9pPr>
          </a:lstStyle>
          <a:p/>
        </p:txBody>
      </p:sp>
      <p:sp>
        <p:nvSpPr>
          <p:cNvPr id="334" name="Google Shape;334;p18"/>
          <p:cNvSpPr txBox="1"/>
          <p:nvPr>
            <p:ph type="title"/>
          </p:nvPr>
        </p:nvSpPr>
        <p:spPr>
          <a:xfrm>
            <a:off x="713225" y="521225"/>
            <a:ext cx="77175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35" name="Google Shape;335;p18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336" name="Google Shape;336;p18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7" name="Google Shape;337;p18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338" name="Google Shape;338;p18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8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8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8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8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3" name="Google Shape;343;p18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344" name="Google Shape;344;p18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8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8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8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9" name="Google Shape;349;p18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350" name="Google Shape;350;p18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9"/>
          <p:cNvSpPr txBox="1"/>
          <p:nvPr>
            <p:ph type="title"/>
          </p:nvPr>
        </p:nvSpPr>
        <p:spPr>
          <a:xfrm>
            <a:off x="713225" y="521225"/>
            <a:ext cx="77175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idx="1" type="subTitle"/>
          </p:nvPr>
        </p:nvSpPr>
        <p:spPr>
          <a:xfrm>
            <a:off x="910563" y="1480500"/>
            <a:ext cx="3385500" cy="241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19"/>
          <p:cNvSpPr txBox="1"/>
          <p:nvPr>
            <p:ph idx="2" type="subTitle"/>
          </p:nvPr>
        </p:nvSpPr>
        <p:spPr>
          <a:xfrm>
            <a:off x="4847938" y="1480500"/>
            <a:ext cx="3385500" cy="241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6" name="Google Shape;356;p19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357" name="Google Shape;357;p19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9" name="Google Shape;359;p19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360" name="Google Shape;360;p19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5" name="Google Shape;365;p19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366" name="Google Shape;366;p19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0"/>
          <p:cNvSpPr txBox="1"/>
          <p:nvPr>
            <p:ph type="title"/>
          </p:nvPr>
        </p:nvSpPr>
        <p:spPr>
          <a:xfrm>
            <a:off x="2257500" y="576063"/>
            <a:ext cx="4629000" cy="10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0" name="Google Shape;370;p20"/>
          <p:cNvSpPr txBox="1"/>
          <p:nvPr>
            <p:ph idx="1" type="subTitle"/>
          </p:nvPr>
        </p:nvSpPr>
        <p:spPr>
          <a:xfrm>
            <a:off x="2964800" y="1524450"/>
            <a:ext cx="32145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71" name="Google Shape;371;p20"/>
          <p:cNvGrpSpPr/>
          <p:nvPr/>
        </p:nvGrpSpPr>
        <p:grpSpPr>
          <a:xfrm>
            <a:off x="3715838" y="281238"/>
            <a:ext cx="1712300" cy="178225"/>
            <a:chOff x="3715838" y="281238"/>
            <a:chExt cx="1712300" cy="178225"/>
          </a:xfrm>
        </p:grpSpPr>
        <p:sp>
          <p:nvSpPr>
            <p:cNvPr id="372" name="Google Shape;372;p20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3" name="Google Shape;373;p20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374" name="Google Shape;374;p20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0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0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0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0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9" name="Google Shape;379;p20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380" name="Google Shape;380;p20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0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0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0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0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5" name="Google Shape;385;p20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386" name="Google Shape;386;p20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8" name="Google Shape;388;p20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389" name="Google Shape;389;p20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0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0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0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0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4" name="Google Shape;394;p20"/>
          <p:cNvGrpSpPr/>
          <p:nvPr/>
        </p:nvGrpSpPr>
        <p:grpSpPr>
          <a:xfrm>
            <a:off x="401038" y="333613"/>
            <a:ext cx="8355300" cy="4476275"/>
            <a:chOff x="401038" y="333613"/>
            <a:chExt cx="8355300" cy="4476275"/>
          </a:xfrm>
        </p:grpSpPr>
        <p:sp>
          <p:nvSpPr>
            <p:cNvPr id="395" name="Google Shape;395;p20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0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20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400" name="Google Shape;400;p20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1" name="Google Shape;401;p20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402" name="Google Shape;402;p20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0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0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0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0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7" name="Google Shape;407;p20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408" name="Google Shape;408;p20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0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0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0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0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3" name="Google Shape;413;p20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414" name="Google Shape;414;p20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" name="Google Shape;416;p20"/>
          <p:cNvSpPr txBox="1"/>
          <p:nvPr/>
        </p:nvSpPr>
        <p:spPr>
          <a:xfrm>
            <a:off x="2689350" y="3427938"/>
            <a:ext cx="3765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sz="1000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/>
          <p:nvPr>
            <p:ph type="title"/>
          </p:nvPr>
        </p:nvSpPr>
        <p:spPr>
          <a:xfrm>
            <a:off x="2038200" y="2207942"/>
            <a:ext cx="5067600" cy="115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3"/>
          <p:cNvSpPr txBox="1"/>
          <p:nvPr>
            <p:ph hasCustomPrompt="1" idx="2" type="title"/>
          </p:nvPr>
        </p:nvSpPr>
        <p:spPr>
          <a:xfrm>
            <a:off x="3949050" y="1403063"/>
            <a:ext cx="1245900" cy="841800"/>
          </a:xfrm>
          <a:prstGeom prst="rect">
            <a:avLst/>
          </a:prstGeom>
          <a:noFill/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 txBox="1"/>
          <p:nvPr>
            <p:ph idx="1" type="subTitle"/>
          </p:nvPr>
        </p:nvSpPr>
        <p:spPr>
          <a:xfrm>
            <a:off x="2038200" y="3307225"/>
            <a:ext cx="5067600" cy="43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4" name="Google Shape;44;p3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45" name="Google Shape;45;p3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" name="Google Shape;46;p3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" name="Google Shape;52;p3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8" name="Google Shape;58;p3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59" name="Google Shape;59;p3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" name="Google Shape;61;p3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62" name="Google Shape;62;p3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7" name="Google Shape;67;p3"/>
          <p:cNvGrpSpPr/>
          <p:nvPr/>
        </p:nvGrpSpPr>
        <p:grpSpPr>
          <a:xfrm>
            <a:off x="401038" y="333625"/>
            <a:ext cx="8341875" cy="4476263"/>
            <a:chOff x="401038" y="333625"/>
            <a:chExt cx="8341875" cy="4476263"/>
          </a:xfrm>
        </p:grpSpPr>
        <p:sp>
          <p:nvSpPr>
            <p:cNvPr id="68" name="Google Shape;68;p3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401038" y="333613"/>
            <a:ext cx="8355300" cy="4476275"/>
            <a:chOff x="401038" y="333613"/>
            <a:chExt cx="8355300" cy="4476275"/>
          </a:xfrm>
        </p:grpSpPr>
        <p:sp>
          <p:nvSpPr>
            <p:cNvPr id="71" name="Google Shape;71;p3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3"/>
          <p:cNvGrpSpPr/>
          <p:nvPr/>
        </p:nvGrpSpPr>
        <p:grpSpPr>
          <a:xfrm>
            <a:off x="3768188" y="281250"/>
            <a:ext cx="1607575" cy="178225"/>
            <a:chOff x="3768188" y="4684025"/>
            <a:chExt cx="1607575" cy="178225"/>
          </a:xfrm>
        </p:grpSpPr>
        <p:sp>
          <p:nvSpPr>
            <p:cNvPr id="76" name="Google Shape;76;p3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" name="Google Shape;78;p3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79" name="Google Shape;79;p3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21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419" name="Google Shape;419;p21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1" name="Google Shape;421;p21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422" name="Google Shape;422;p21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21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1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1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1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7" name="Google Shape;427;p21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428" name="Google Shape;428;p21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7_1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22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432" name="Google Shape;432;p22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3" name="Google Shape;433;p22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434" name="Google Shape;434;p22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2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2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2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2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9" name="Google Shape;439;p22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440" name="Google Shape;440;p22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2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22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22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2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5" name="Google Shape;445;p22"/>
          <p:cNvGrpSpPr/>
          <p:nvPr/>
        </p:nvGrpSpPr>
        <p:grpSpPr>
          <a:xfrm>
            <a:off x="401025" y="333613"/>
            <a:ext cx="8341875" cy="4476263"/>
            <a:chOff x="401038" y="333625"/>
            <a:chExt cx="8341875" cy="4476263"/>
          </a:xfrm>
        </p:grpSpPr>
        <p:sp>
          <p:nvSpPr>
            <p:cNvPr id="446" name="Google Shape;446;p22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idx="1" type="body"/>
          </p:nvPr>
        </p:nvSpPr>
        <p:spPr>
          <a:xfrm>
            <a:off x="713225" y="1073075"/>
            <a:ext cx="7717500" cy="3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Didact Gothic"/>
              <a:buChar char="■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■"/>
              <a:defRPr/>
            </a:lvl9pPr>
          </a:lstStyle>
          <a:p/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713225" y="521225"/>
            <a:ext cx="77175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7" name="Google Shape;87;p4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88" name="Google Shape;88;p4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" name="Google Shape;89;p4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90" name="Google Shape;90;p4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4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96" name="Google Shape;96;p4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1" name="Google Shape;101;p4"/>
          <p:cNvGrpSpPr/>
          <p:nvPr/>
        </p:nvGrpSpPr>
        <p:grpSpPr>
          <a:xfrm>
            <a:off x="401025" y="333613"/>
            <a:ext cx="8341875" cy="4476263"/>
            <a:chOff x="401038" y="333625"/>
            <a:chExt cx="8341875" cy="4476263"/>
          </a:xfrm>
        </p:grpSpPr>
        <p:sp>
          <p:nvSpPr>
            <p:cNvPr id="102" name="Google Shape;102;p4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type="title"/>
          </p:nvPr>
        </p:nvSpPr>
        <p:spPr>
          <a:xfrm>
            <a:off x="1095150" y="521225"/>
            <a:ext cx="69537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5"/>
          <p:cNvSpPr txBox="1"/>
          <p:nvPr>
            <p:ph idx="1" type="subTitle"/>
          </p:nvPr>
        </p:nvSpPr>
        <p:spPr>
          <a:xfrm>
            <a:off x="1051706" y="1776125"/>
            <a:ext cx="3103200" cy="896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"/>
          <p:cNvSpPr txBox="1"/>
          <p:nvPr>
            <p:ph idx="2" type="subTitle"/>
          </p:nvPr>
        </p:nvSpPr>
        <p:spPr>
          <a:xfrm>
            <a:off x="1051719" y="2612575"/>
            <a:ext cx="3103200" cy="160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"/>
          <p:cNvSpPr txBox="1"/>
          <p:nvPr>
            <p:ph idx="3" type="subTitle"/>
          </p:nvPr>
        </p:nvSpPr>
        <p:spPr>
          <a:xfrm>
            <a:off x="4989083" y="1776125"/>
            <a:ext cx="3103200" cy="896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"/>
          <p:cNvSpPr txBox="1"/>
          <p:nvPr>
            <p:ph idx="4" type="subTitle"/>
          </p:nvPr>
        </p:nvSpPr>
        <p:spPr>
          <a:xfrm>
            <a:off x="4989094" y="2612575"/>
            <a:ext cx="3103200" cy="160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0" name="Google Shape;110;p5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111" name="Google Shape;111;p5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p5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114" name="Google Shape;114;p5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9" name="Google Shape;119;p5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120" name="Google Shape;120;p5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713225" y="521225"/>
            <a:ext cx="77175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4" name="Google Shape;124;p6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125" name="Google Shape;125;p6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" name="Google Shape;126;p6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127" name="Google Shape;127;p6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" name="Google Shape;132;p6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133" name="Google Shape;133;p6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6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6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6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8" name="Google Shape;138;p6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139" name="Google Shape;139;p6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/>
          <p:nvPr>
            <p:ph idx="2" type="pic"/>
          </p:nvPr>
        </p:nvSpPr>
        <p:spPr>
          <a:xfrm>
            <a:off x="5838175" y="745800"/>
            <a:ext cx="3305700" cy="365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143" name="Google Shape;143;p7"/>
          <p:cNvSpPr txBox="1"/>
          <p:nvPr>
            <p:ph idx="1" type="subTitle"/>
          </p:nvPr>
        </p:nvSpPr>
        <p:spPr>
          <a:xfrm>
            <a:off x="713225" y="1520125"/>
            <a:ext cx="3722700" cy="30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Light"/>
              <a:buChar char="●"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■"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●"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○"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2100"/>
            </a:lvl9pPr>
          </a:lstStyle>
          <a:p/>
        </p:txBody>
      </p:sp>
      <p:sp>
        <p:nvSpPr>
          <p:cNvPr id="144" name="Google Shape;144;p7"/>
          <p:cNvSpPr txBox="1"/>
          <p:nvPr>
            <p:ph type="title"/>
          </p:nvPr>
        </p:nvSpPr>
        <p:spPr>
          <a:xfrm>
            <a:off x="713225" y="521225"/>
            <a:ext cx="47610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5" name="Google Shape;145;p7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146" name="Google Shape;146;p7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" name="Google Shape;148;p7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149" name="Google Shape;149;p7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7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7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4" name="Google Shape;154;p7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155" name="Google Shape;155;p7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59" name="Google Shape;159;p8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160" name="Google Shape;160;p8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" name="Google Shape;161;p8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162" name="Google Shape;162;p8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8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8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8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8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168" name="Google Shape;168;p8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8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8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8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8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3" name="Google Shape;173;p8"/>
          <p:cNvGrpSpPr/>
          <p:nvPr/>
        </p:nvGrpSpPr>
        <p:grpSpPr>
          <a:xfrm>
            <a:off x="401038" y="333613"/>
            <a:ext cx="8355300" cy="4476275"/>
            <a:chOff x="401038" y="333613"/>
            <a:chExt cx="8355300" cy="4476275"/>
          </a:xfrm>
        </p:grpSpPr>
        <p:sp>
          <p:nvSpPr>
            <p:cNvPr id="174" name="Google Shape;174;p8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Google Shape;178;p8"/>
          <p:cNvGrpSpPr/>
          <p:nvPr/>
        </p:nvGrpSpPr>
        <p:grpSpPr>
          <a:xfrm>
            <a:off x="3768188" y="281250"/>
            <a:ext cx="1607575" cy="178225"/>
            <a:chOff x="3768188" y="4684025"/>
            <a:chExt cx="1607575" cy="178225"/>
          </a:xfrm>
        </p:grpSpPr>
        <p:sp>
          <p:nvSpPr>
            <p:cNvPr id="179" name="Google Shape;179;p8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" name="Google Shape;181;p8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182" name="Google Shape;182;p8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8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8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8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8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/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9"/>
          <p:cNvSpPr txBox="1"/>
          <p:nvPr>
            <p:ph idx="1" type="subTitle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90" name="Google Shape;190;p9"/>
          <p:cNvGrpSpPr/>
          <p:nvPr/>
        </p:nvGrpSpPr>
        <p:grpSpPr>
          <a:xfrm>
            <a:off x="401025" y="333613"/>
            <a:ext cx="8341875" cy="4476263"/>
            <a:chOff x="401038" y="333625"/>
            <a:chExt cx="8341875" cy="4476263"/>
          </a:xfrm>
        </p:grpSpPr>
        <p:sp>
          <p:nvSpPr>
            <p:cNvPr id="191" name="Google Shape;191;p9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9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194" name="Google Shape;194;p9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6" name="Google Shape;196;p9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197" name="Google Shape;197;p9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10"/>
          <p:cNvSpPr txBox="1"/>
          <p:nvPr>
            <p:ph type="title"/>
          </p:nvPr>
        </p:nvSpPr>
        <p:spPr>
          <a:xfrm>
            <a:off x="713225" y="521225"/>
            <a:ext cx="7717500" cy="763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Char char="●"/>
              <a:def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3"/>
          <p:cNvSpPr txBox="1"/>
          <p:nvPr>
            <p:ph type="ctrTitle"/>
          </p:nvPr>
        </p:nvSpPr>
        <p:spPr>
          <a:xfrm>
            <a:off x="1680900" y="1624025"/>
            <a:ext cx="5782200" cy="15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DUNGEONS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PYTHONS</a:t>
            </a:r>
            <a:endParaRPr/>
          </a:p>
        </p:txBody>
      </p:sp>
      <p:sp>
        <p:nvSpPr>
          <p:cNvPr id="453" name="Google Shape;453;p23"/>
          <p:cNvSpPr txBox="1"/>
          <p:nvPr>
            <p:ph idx="1" type="subTitle"/>
          </p:nvPr>
        </p:nvSpPr>
        <p:spPr>
          <a:xfrm>
            <a:off x="1680900" y="3379750"/>
            <a:ext cx="5782200" cy="8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54" name="Google Shape;454;p23"/>
          <p:cNvSpPr txBox="1"/>
          <p:nvPr>
            <p:ph idx="2" type="ctrTitle"/>
          </p:nvPr>
        </p:nvSpPr>
        <p:spPr>
          <a:xfrm>
            <a:off x="1680900" y="3244125"/>
            <a:ext cx="57822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ADVENTURE GAME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</a:t>
            </a:r>
            <a:endParaRPr/>
          </a:p>
        </p:txBody>
      </p:sp>
      <p:grpSp>
        <p:nvGrpSpPr>
          <p:cNvPr id="455" name="Google Shape;455;p23"/>
          <p:cNvGrpSpPr/>
          <p:nvPr/>
        </p:nvGrpSpPr>
        <p:grpSpPr>
          <a:xfrm>
            <a:off x="744501" y="741161"/>
            <a:ext cx="1174490" cy="1118533"/>
            <a:chOff x="4011167" y="1434654"/>
            <a:chExt cx="1875283" cy="1785938"/>
          </a:xfrm>
        </p:grpSpPr>
        <p:grpSp>
          <p:nvGrpSpPr>
            <p:cNvPr id="456" name="Google Shape;456;p23"/>
            <p:cNvGrpSpPr/>
            <p:nvPr/>
          </p:nvGrpSpPr>
          <p:grpSpPr>
            <a:xfrm>
              <a:off x="4011167" y="1434654"/>
              <a:ext cx="1874615" cy="1785651"/>
              <a:chOff x="4011167" y="1434654"/>
              <a:chExt cx="1874615" cy="1785651"/>
            </a:xfrm>
          </p:grpSpPr>
          <p:sp>
            <p:nvSpPr>
              <p:cNvPr id="457" name="Google Shape;457;p23"/>
              <p:cNvSpPr/>
              <p:nvPr/>
            </p:nvSpPr>
            <p:spPr>
              <a:xfrm>
                <a:off x="5439917" y="2149030"/>
                <a:ext cx="148875" cy="148875"/>
              </a:xfrm>
              <a:custGeom>
                <a:rect b="b" l="l" r="r" t="t"/>
                <a:pathLst>
                  <a:path extrusionOk="0" h="148875" w="148875">
                    <a:moveTo>
                      <a:pt x="89345" y="148876"/>
                    </a:moveTo>
                    <a:lnTo>
                      <a:pt x="89345" y="119063"/>
                    </a:lnTo>
                    <a:lnTo>
                      <a:pt x="119063" y="119063"/>
                    </a:lnTo>
                    <a:lnTo>
                      <a:pt x="119063" y="89344"/>
                    </a:lnTo>
                    <a:lnTo>
                      <a:pt x="148876" y="89344"/>
                    </a:lnTo>
                    <a:lnTo>
                      <a:pt x="148876" y="29813"/>
                    </a:lnTo>
                    <a:lnTo>
                      <a:pt x="119063" y="29813"/>
                    </a:lnTo>
                    <a:lnTo>
                      <a:pt x="119063" y="0"/>
                    </a:lnTo>
                    <a:lnTo>
                      <a:pt x="89345" y="0"/>
                    </a:lnTo>
                    <a:lnTo>
                      <a:pt x="89345" y="29813"/>
                    </a:lnTo>
                    <a:lnTo>
                      <a:pt x="59627" y="29813"/>
                    </a:lnTo>
                    <a:lnTo>
                      <a:pt x="59627" y="0"/>
                    </a:lnTo>
                    <a:lnTo>
                      <a:pt x="29813" y="0"/>
                    </a:lnTo>
                    <a:lnTo>
                      <a:pt x="29813" y="29813"/>
                    </a:lnTo>
                    <a:lnTo>
                      <a:pt x="0" y="29813"/>
                    </a:lnTo>
                    <a:lnTo>
                      <a:pt x="0" y="89344"/>
                    </a:lnTo>
                    <a:lnTo>
                      <a:pt x="29813" y="89344"/>
                    </a:lnTo>
                    <a:lnTo>
                      <a:pt x="29813" y="119063"/>
                    </a:lnTo>
                    <a:lnTo>
                      <a:pt x="59627" y="119063"/>
                    </a:lnTo>
                    <a:lnTo>
                      <a:pt x="59627" y="148876"/>
                    </a:lnTo>
                    <a:lnTo>
                      <a:pt x="89345" y="148876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23"/>
              <p:cNvSpPr/>
              <p:nvPr/>
            </p:nvSpPr>
            <p:spPr>
              <a:xfrm>
                <a:off x="4189856" y="2000249"/>
                <a:ext cx="148780" cy="148780"/>
              </a:xfrm>
              <a:custGeom>
                <a:rect b="b" l="l" r="r" t="t"/>
                <a:pathLst>
                  <a:path extrusionOk="0" h="148780" w="148780">
                    <a:moveTo>
                      <a:pt x="59436" y="89344"/>
                    </a:moveTo>
                    <a:lnTo>
                      <a:pt x="59436" y="119063"/>
                    </a:lnTo>
                    <a:lnTo>
                      <a:pt x="59436" y="148781"/>
                    </a:lnTo>
                    <a:lnTo>
                      <a:pt x="89249" y="148781"/>
                    </a:lnTo>
                    <a:lnTo>
                      <a:pt x="89249" y="119063"/>
                    </a:lnTo>
                    <a:lnTo>
                      <a:pt x="89249" y="89344"/>
                    </a:lnTo>
                    <a:lnTo>
                      <a:pt x="119063" y="89344"/>
                    </a:lnTo>
                    <a:lnTo>
                      <a:pt x="148781" y="89344"/>
                    </a:lnTo>
                    <a:lnTo>
                      <a:pt x="148781" y="59531"/>
                    </a:lnTo>
                    <a:lnTo>
                      <a:pt x="119063" y="59531"/>
                    </a:lnTo>
                    <a:lnTo>
                      <a:pt x="89249" y="59531"/>
                    </a:lnTo>
                    <a:lnTo>
                      <a:pt x="89249" y="29718"/>
                    </a:lnTo>
                    <a:lnTo>
                      <a:pt x="89249" y="0"/>
                    </a:lnTo>
                    <a:lnTo>
                      <a:pt x="59436" y="0"/>
                    </a:lnTo>
                    <a:lnTo>
                      <a:pt x="59436" y="29718"/>
                    </a:lnTo>
                    <a:lnTo>
                      <a:pt x="59436" y="59531"/>
                    </a:lnTo>
                    <a:lnTo>
                      <a:pt x="29718" y="59531"/>
                    </a:lnTo>
                    <a:lnTo>
                      <a:pt x="0" y="59531"/>
                    </a:lnTo>
                    <a:lnTo>
                      <a:pt x="0" y="89344"/>
                    </a:lnTo>
                    <a:lnTo>
                      <a:pt x="29718" y="89344"/>
                    </a:lnTo>
                    <a:lnTo>
                      <a:pt x="59436" y="89344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accen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23"/>
              <p:cNvSpPr/>
              <p:nvPr/>
            </p:nvSpPr>
            <p:spPr>
              <a:xfrm>
                <a:off x="4338637" y="2089593"/>
                <a:ext cx="148780" cy="148780"/>
              </a:xfrm>
              <a:custGeom>
                <a:rect b="b" l="l" r="r" t="t"/>
                <a:pathLst>
                  <a:path extrusionOk="0" h="148780" w="148780">
                    <a:moveTo>
                      <a:pt x="89345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59531" y="59436"/>
                    </a:lnTo>
                    <a:lnTo>
                      <a:pt x="29718" y="59436"/>
                    </a:lnTo>
                    <a:lnTo>
                      <a:pt x="0" y="59436"/>
                    </a:lnTo>
                    <a:lnTo>
                      <a:pt x="0" y="89249"/>
                    </a:lnTo>
                    <a:lnTo>
                      <a:pt x="29718" y="89249"/>
                    </a:lnTo>
                    <a:lnTo>
                      <a:pt x="59531" y="89249"/>
                    </a:lnTo>
                    <a:lnTo>
                      <a:pt x="59531" y="119063"/>
                    </a:lnTo>
                    <a:lnTo>
                      <a:pt x="59531" y="148781"/>
                    </a:lnTo>
                    <a:lnTo>
                      <a:pt x="89345" y="148781"/>
                    </a:lnTo>
                    <a:lnTo>
                      <a:pt x="89345" y="119063"/>
                    </a:lnTo>
                    <a:lnTo>
                      <a:pt x="89345" y="89249"/>
                    </a:lnTo>
                    <a:lnTo>
                      <a:pt x="119063" y="89249"/>
                    </a:lnTo>
                    <a:lnTo>
                      <a:pt x="148780" y="89249"/>
                    </a:lnTo>
                    <a:lnTo>
                      <a:pt x="148780" y="59436"/>
                    </a:lnTo>
                    <a:lnTo>
                      <a:pt x="119063" y="59436"/>
                    </a:lnTo>
                    <a:lnTo>
                      <a:pt x="89345" y="59436"/>
                    </a:lnTo>
                    <a:lnTo>
                      <a:pt x="89345" y="29718"/>
                    </a:lnTo>
                    <a:lnTo>
                      <a:pt x="89345" y="0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accen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23"/>
              <p:cNvSpPr/>
              <p:nvPr/>
            </p:nvSpPr>
            <p:spPr>
              <a:xfrm>
                <a:off x="4011167" y="1434654"/>
                <a:ext cx="1874615" cy="1785651"/>
              </a:xfrm>
              <a:custGeom>
                <a:rect b="b" l="l" r="r" t="t"/>
                <a:pathLst>
                  <a:path extrusionOk="0" h="1785651" w="1874615">
                    <a:moveTo>
                      <a:pt x="327470" y="1250252"/>
                    </a:moveTo>
                    <a:lnTo>
                      <a:pt x="327470" y="1279970"/>
                    </a:lnTo>
                    <a:lnTo>
                      <a:pt x="387001" y="1279970"/>
                    </a:lnTo>
                    <a:lnTo>
                      <a:pt x="387001" y="1309688"/>
                    </a:lnTo>
                    <a:lnTo>
                      <a:pt x="357283" y="1309688"/>
                    </a:lnTo>
                    <a:lnTo>
                      <a:pt x="357283" y="1339406"/>
                    </a:lnTo>
                    <a:lnTo>
                      <a:pt x="387001" y="1339406"/>
                    </a:lnTo>
                    <a:lnTo>
                      <a:pt x="387001" y="1369124"/>
                    </a:lnTo>
                    <a:lnTo>
                      <a:pt x="446532" y="1369124"/>
                    </a:lnTo>
                    <a:lnTo>
                      <a:pt x="446532" y="1398842"/>
                    </a:lnTo>
                    <a:lnTo>
                      <a:pt x="506063" y="1398842"/>
                    </a:lnTo>
                    <a:lnTo>
                      <a:pt x="506063" y="1369124"/>
                    </a:lnTo>
                    <a:lnTo>
                      <a:pt x="565595" y="1369124"/>
                    </a:lnTo>
                    <a:lnTo>
                      <a:pt x="565595" y="1339406"/>
                    </a:lnTo>
                    <a:lnTo>
                      <a:pt x="625126" y="1339406"/>
                    </a:lnTo>
                    <a:lnTo>
                      <a:pt x="625126" y="1369124"/>
                    </a:lnTo>
                    <a:lnTo>
                      <a:pt x="595408" y="1369124"/>
                    </a:lnTo>
                    <a:lnTo>
                      <a:pt x="595408" y="1398842"/>
                    </a:lnTo>
                    <a:lnTo>
                      <a:pt x="625126" y="1398842"/>
                    </a:lnTo>
                    <a:lnTo>
                      <a:pt x="625126" y="1428560"/>
                    </a:lnTo>
                    <a:lnTo>
                      <a:pt x="654844" y="1428560"/>
                    </a:lnTo>
                    <a:lnTo>
                      <a:pt x="654844" y="1517904"/>
                    </a:lnTo>
                    <a:lnTo>
                      <a:pt x="625126" y="1517904"/>
                    </a:lnTo>
                    <a:lnTo>
                      <a:pt x="625126" y="1547622"/>
                    </a:lnTo>
                    <a:lnTo>
                      <a:pt x="595408" y="1547622"/>
                    </a:lnTo>
                    <a:lnTo>
                      <a:pt x="595408" y="1636967"/>
                    </a:lnTo>
                    <a:lnTo>
                      <a:pt x="625126" y="1636967"/>
                    </a:lnTo>
                    <a:lnTo>
                      <a:pt x="625126" y="1696498"/>
                    </a:lnTo>
                    <a:lnTo>
                      <a:pt x="654844" y="1696498"/>
                    </a:lnTo>
                    <a:lnTo>
                      <a:pt x="654844" y="1726216"/>
                    </a:lnTo>
                    <a:lnTo>
                      <a:pt x="684562" y="1726216"/>
                    </a:lnTo>
                    <a:lnTo>
                      <a:pt x="684562" y="1755934"/>
                    </a:lnTo>
                    <a:lnTo>
                      <a:pt x="744093" y="1755934"/>
                    </a:lnTo>
                    <a:lnTo>
                      <a:pt x="744093" y="1785652"/>
                    </a:lnTo>
                    <a:lnTo>
                      <a:pt x="922687" y="1785652"/>
                    </a:lnTo>
                    <a:lnTo>
                      <a:pt x="922687" y="1755934"/>
                    </a:lnTo>
                    <a:lnTo>
                      <a:pt x="982218" y="1755934"/>
                    </a:lnTo>
                    <a:lnTo>
                      <a:pt x="982218" y="1726216"/>
                    </a:lnTo>
                    <a:lnTo>
                      <a:pt x="1011936" y="1726216"/>
                    </a:lnTo>
                    <a:lnTo>
                      <a:pt x="1011936" y="1696498"/>
                    </a:lnTo>
                    <a:lnTo>
                      <a:pt x="1041654" y="1696498"/>
                    </a:lnTo>
                    <a:lnTo>
                      <a:pt x="1041654" y="1636967"/>
                    </a:lnTo>
                    <a:lnTo>
                      <a:pt x="1071372" y="1636967"/>
                    </a:lnTo>
                    <a:lnTo>
                      <a:pt x="1071372" y="1547622"/>
                    </a:lnTo>
                    <a:lnTo>
                      <a:pt x="1041654" y="1547622"/>
                    </a:lnTo>
                    <a:lnTo>
                      <a:pt x="1041654" y="1517904"/>
                    </a:lnTo>
                    <a:lnTo>
                      <a:pt x="1011936" y="1517904"/>
                    </a:lnTo>
                    <a:lnTo>
                      <a:pt x="1011936" y="1428560"/>
                    </a:lnTo>
                    <a:lnTo>
                      <a:pt x="982218" y="1428560"/>
                    </a:lnTo>
                    <a:lnTo>
                      <a:pt x="982218" y="1398842"/>
                    </a:lnTo>
                    <a:lnTo>
                      <a:pt x="1101281" y="1398842"/>
                    </a:lnTo>
                    <a:lnTo>
                      <a:pt x="1101281" y="1369124"/>
                    </a:lnTo>
                    <a:lnTo>
                      <a:pt x="1339406" y="1369124"/>
                    </a:lnTo>
                    <a:lnTo>
                      <a:pt x="1339406" y="1339406"/>
                    </a:lnTo>
                    <a:lnTo>
                      <a:pt x="1369124" y="1339406"/>
                    </a:lnTo>
                    <a:lnTo>
                      <a:pt x="1369124" y="1309688"/>
                    </a:lnTo>
                    <a:lnTo>
                      <a:pt x="1398842" y="1309688"/>
                    </a:lnTo>
                    <a:lnTo>
                      <a:pt x="1398842" y="1220343"/>
                    </a:lnTo>
                    <a:lnTo>
                      <a:pt x="1428560" y="1220343"/>
                    </a:lnTo>
                    <a:lnTo>
                      <a:pt x="1428560" y="1130999"/>
                    </a:lnTo>
                    <a:lnTo>
                      <a:pt x="1458278" y="1130999"/>
                    </a:lnTo>
                    <a:lnTo>
                      <a:pt x="1458278" y="1011936"/>
                    </a:lnTo>
                    <a:lnTo>
                      <a:pt x="1428560" y="1011936"/>
                    </a:lnTo>
                    <a:lnTo>
                      <a:pt x="1428560" y="892874"/>
                    </a:lnTo>
                    <a:lnTo>
                      <a:pt x="1398842" y="892874"/>
                    </a:lnTo>
                    <a:lnTo>
                      <a:pt x="1398842" y="803529"/>
                    </a:lnTo>
                    <a:lnTo>
                      <a:pt x="1369124" y="803529"/>
                    </a:lnTo>
                    <a:lnTo>
                      <a:pt x="1369124" y="773811"/>
                    </a:lnTo>
                    <a:lnTo>
                      <a:pt x="1339406" y="773811"/>
                    </a:lnTo>
                    <a:lnTo>
                      <a:pt x="1339406" y="684467"/>
                    </a:lnTo>
                    <a:lnTo>
                      <a:pt x="1369124" y="684467"/>
                    </a:lnTo>
                    <a:lnTo>
                      <a:pt x="1369124" y="654749"/>
                    </a:lnTo>
                    <a:lnTo>
                      <a:pt x="1398842" y="654749"/>
                    </a:lnTo>
                    <a:lnTo>
                      <a:pt x="1398842" y="625031"/>
                    </a:lnTo>
                    <a:lnTo>
                      <a:pt x="1428560" y="625031"/>
                    </a:lnTo>
                    <a:lnTo>
                      <a:pt x="1428560" y="595313"/>
                    </a:lnTo>
                    <a:lnTo>
                      <a:pt x="1458278" y="595313"/>
                    </a:lnTo>
                    <a:lnTo>
                      <a:pt x="1458278" y="535781"/>
                    </a:lnTo>
                    <a:lnTo>
                      <a:pt x="1487996" y="535781"/>
                    </a:lnTo>
                    <a:lnTo>
                      <a:pt x="1487996" y="565499"/>
                    </a:lnTo>
                    <a:lnTo>
                      <a:pt x="1517714" y="565499"/>
                    </a:lnTo>
                    <a:lnTo>
                      <a:pt x="1517714" y="625031"/>
                    </a:lnTo>
                    <a:lnTo>
                      <a:pt x="1547432" y="625031"/>
                    </a:lnTo>
                    <a:lnTo>
                      <a:pt x="1547432" y="654749"/>
                    </a:lnTo>
                    <a:lnTo>
                      <a:pt x="1577150" y="654749"/>
                    </a:lnTo>
                    <a:lnTo>
                      <a:pt x="1577150" y="684467"/>
                    </a:lnTo>
                    <a:lnTo>
                      <a:pt x="1636681" y="684467"/>
                    </a:lnTo>
                    <a:lnTo>
                      <a:pt x="1636681" y="654749"/>
                    </a:lnTo>
                    <a:lnTo>
                      <a:pt x="1666399" y="654749"/>
                    </a:lnTo>
                    <a:lnTo>
                      <a:pt x="1666399" y="625031"/>
                    </a:lnTo>
                    <a:lnTo>
                      <a:pt x="1636681" y="625031"/>
                    </a:lnTo>
                    <a:lnTo>
                      <a:pt x="1636681" y="595313"/>
                    </a:lnTo>
                    <a:lnTo>
                      <a:pt x="1606963" y="595313"/>
                    </a:lnTo>
                    <a:lnTo>
                      <a:pt x="1606963" y="535781"/>
                    </a:lnTo>
                    <a:lnTo>
                      <a:pt x="1577245" y="535781"/>
                    </a:lnTo>
                    <a:lnTo>
                      <a:pt x="1577245" y="476250"/>
                    </a:lnTo>
                    <a:lnTo>
                      <a:pt x="1547527" y="476250"/>
                    </a:lnTo>
                    <a:lnTo>
                      <a:pt x="1547527" y="416719"/>
                    </a:lnTo>
                    <a:lnTo>
                      <a:pt x="1577245" y="416719"/>
                    </a:lnTo>
                    <a:lnTo>
                      <a:pt x="1577245" y="357188"/>
                    </a:lnTo>
                    <a:lnTo>
                      <a:pt x="1606963" y="357188"/>
                    </a:lnTo>
                    <a:lnTo>
                      <a:pt x="1606963" y="327470"/>
                    </a:lnTo>
                    <a:lnTo>
                      <a:pt x="1636681" y="327470"/>
                    </a:lnTo>
                    <a:lnTo>
                      <a:pt x="1636681" y="297752"/>
                    </a:lnTo>
                    <a:lnTo>
                      <a:pt x="1666399" y="297752"/>
                    </a:lnTo>
                    <a:lnTo>
                      <a:pt x="1666399" y="268034"/>
                    </a:lnTo>
                    <a:lnTo>
                      <a:pt x="1696117" y="268034"/>
                    </a:lnTo>
                    <a:lnTo>
                      <a:pt x="1696117" y="238316"/>
                    </a:lnTo>
                    <a:lnTo>
                      <a:pt x="1755648" y="238316"/>
                    </a:lnTo>
                    <a:lnTo>
                      <a:pt x="1755648" y="208598"/>
                    </a:lnTo>
                    <a:lnTo>
                      <a:pt x="1815179" y="208598"/>
                    </a:lnTo>
                    <a:lnTo>
                      <a:pt x="1815179" y="178880"/>
                    </a:lnTo>
                    <a:lnTo>
                      <a:pt x="1844897" y="178880"/>
                    </a:lnTo>
                    <a:lnTo>
                      <a:pt x="1844897" y="89535"/>
                    </a:lnTo>
                    <a:lnTo>
                      <a:pt x="1874615" y="89535"/>
                    </a:lnTo>
                    <a:lnTo>
                      <a:pt x="1874615" y="0"/>
                    </a:lnTo>
                    <a:lnTo>
                      <a:pt x="1785271" y="0"/>
                    </a:lnTo>
                    <a:lnTo>
                      <a:pt x="1785271" y="29718"/>
                    </a:lnTo>
                    <a:lnTo>
                      <a:pt x="1695926" y="29718"/>
                    </a:lnTo>
                    <a:lnTo>
                      <a:pt x="1695926" y="59436"/>
                    </a:lnTo>
                    <a:lnTo>
                      <a:pt x="1666208" y="59436"/>
                    </a:lnTo>
                    <a:lnTo>
                      <a:pt x="1666208" y="118967"/>
                    </a:lnTo>
                    <a:lnTo>
                      <a:pt x="1636490" y="118967"/>
                    </a:lnTo>
                    <a:lnTo>
                      <a:pt x="1636490" y="178499"/>
                    </a:lnTo>
                    <a:lnTo>
                      <a:pt x="1606772" y="178499"/>
                    </a:lnTo>
                    <a:lnTo>
                      <a:pt x="1606772" y="208217"/>
                    </a:lnTo>
                    <a:lnTo>
                      <a:pt x="1577054" y="208217"/>
                    </a:lnTo>
                    <a:lnTo>
                      <a:pt x="1577054" y="237935"/>
                    </a:lnTo>
                    <a:lnTo>
                      <a:pt x="1547336" y="237935"/>
                    </a:lnTo>
                    <a:lnTo>
                      <a:pt x="1547336" y="267653"/>
                    </a:lnTo>
                    <a:lnTo>
                      <a:pt x="1517618" y="267653"/>
                    </a:lnTo>
                    <a:lnTo>
                      <a:pt x="1517618" y="297371"/>
                    </a:lnTo>
                    <a:lnTo>
                      <a:pt x="1458087" y="297371"/>
                    </a:lnTo>
                    <a:lnTo>
                      <a:pt x="1458087" y="327089"/>
                    </a:lnTo>
                    <a:lnTo>
                      <a:pt x="1398556" y="327089"/>
                    </a:lnTo>
                    <a:lnTo>
                      <a:pt x="1398556" y="297371"/>
                    </a:lnTo>
                    <a:lnTo>
                      <a:pt x="1368838" y="297371"/>
                    </a:lnTo>
                    <a:lnTo>
                      <a:pt x="1368838" y="267653"/>
                    </a:lnTo>
                    <a:lnTo>
                      <a:pt x="1279493" y="267653"/>
                    </a:lnTo>
                    <a:lnTo>
                      <a:pt x="1279493" y="237935"/>
                    </a:lnTo>
                    <a:lnTo>
                      <a:pt x="1249775" y="237935"/>
                    </a:lnTo>
                    <a:lnTo>
                      <a:pt x="1249775" y="208217"/>
                    </a:lnTo>
                    <a:lnTo>
                      <a:pt x="1220057" y="208217"/>
                    </a:lnTo>
                    <a:lnTo>
                      <a:pt x="1220057" y="237935"/>
                    </a:lnTo>
                    <a:lnTo>
                      <a:pt x="1190339" y="237935"/>
                    </a:lnTo>
                    <a:lnTo>
                      <a:pt x="1190339" y="267653"/>
                    </a:lnTo>
                    <a:lnTo>
                      <a:pt x="1011745" y="267653"/>
                    </a:lnTo>
                    <a:lnTo>
                      <a:pt x="1011745" y="297371"/>
                    </a:lnTo>
                    <a:lnTo>
                      <a:pt x="773620" y="297371"/>
                    </a:lnTo>
                    <a:lnTo>
                      <a:pt x="773620" y="327089"/>
                    </a:lnTo>
                    <a:lnTo>
                      <a:pt x="446151" y="327089"/>
                    </a:lnTo>
                    <a:lnTo>
                      <a:pt x="446151" y="356807"/>
                    </a:lnTo>
                    <a:lnTo>
                      <a:pt x="356807" y="356807"/>
                    </a:lnTo>
                    <a:lnTo>
                      <a:pt x="356807" y="386525"/>
                    </a:lnTo>
                    <a:lnTo>
                      <a:pt x="327089" y="386525"/>
                    </a:lnTo>
                    <a:lnTo>
                      <a:pt x="327089" y="446056"/>
                    </a:lnTo>
                    <a:lnTo>
                      <a:pt x="356807" y="446056"/>
                    </a:lnTo>
                    <a:lnTo>
                      <a:pt x="356807" y="475774"/>
                    </a:lnTo>
                    <a:lnTo>
                      <a:pt x="446151" y="475774"/>
                    </a:lnTo>
                    <a:lnTo>
                      <a:pt x="446151" y="446056"/>
                    </a:lnTo>
                    <a:lnTo>
                      <a:pt x="475869" y="446056"/>
                    </a:lnTo>
                    <a:lnTo>
                      <a:pt x="475869" y="475774"/>
                    </a:lnTo>
                    <a:lnTo>
                      <a:pt x="505587" y="475774"/>
                    </a:lnTo>
                    <a:lnTo>
                      <a:pt x="505587" y="624554"/>
                    </a:lnTo>
                    <a:lnTo>
                      <a:pt x="535305" y="624554"/>
                    </a:lnTo>
                    <a:lnTo>
                      <a:pt x="535305" y="743617"/>
                    </a:lnTo>
                    <a:lnTo>
                      <a:pt x="565023" y="743617"/>
                    </a:lnTo>
                    <a:lnTo>
                      <a:pt x="565023" y="832961"/>
                    </a:lnTo>
                    <a:lnTo>
                      <a:pt x="594741" y="832961"/>
                    </a:lnTo>
                    <a:lnTo>
                      <a:pt x="594741" y="862679"/>
                    </a:lnTo>
                    <a:lnTo>
                      <a:pt x="624459" y="862679"/>
                    </a:lnTo>
                    <a:lnTo>
                      <a:pt x="624459" y="952024"/>
                    </a:lnTo>
                    <a:lnTo>
                      <a:pt x="654177" y="952024"/>
                    </a:lnTo>
                    <a:lnTo>
                      <a:pt x="654177" y="1041368"/>
                    </a:lnTo>
                    <a:lnTo>
                      <a:pt x="683895" y="1041368"/>
                    </a:lnTo>
                    <a:lnTo>
                      <a:pt x="683895" y="1100900"/>
                    </a:lnTo>
                    <a:lnTo>
                      <a:pt x="654177" y="1100900"/>
                    </a:lnTo>
                    <a:lnTo>
                      <a:pt x="654177" y="1071182"/>
                    </a:lnTo>
                    <a:lnTo>
                      <a:pt x="624459" y="1071182"/>
                    </a:lnTo>
                    <a:lnTo>
                      <a:pt x="624459" y="1100900"/>
                    </a:lnTo>
                    <a:lnTo>
                      <a:pt x="594741" y="1100900"/>
                    </a:lnTo>
                    <a:lnTo>
                      <a:pt x="594741" y="1041368"/>
                    </a:lnTo>
                    <a:lnTo>
                      <a:pt x="624459" y="1041368"/>
                    </a:lnTo>
                    <a:lnTo>
                      <a:pt x="624459" y="981837"/>
                    </a:lnTo>
                    <a:lnTo>
                      <a:pt x="594741" y="981837"/>
                    </a:lnTo>
                    <a:lnTo>
                      <a:pt x="594741" y="952119"/>
                    </a:lnTo>
                    <a:lnTo>
                      <a:pt x="565023" y="952119"/>
                    </a:lnTo>
                    <a:lnTo>
                      <a:pt x="565023" y="922401"/>
                    </a:lnTo>
                    <a:lnTo>
                      <a:pt x="505492" y="922401"/>
                    </a:lnTo>
                    <a:lnTo>
                      <a:pt x="505492" y="892683"/>
                    </a:lnTo>
                    <a:lnTo>
                      <a:pt x="445961" y="892683"/>
                    </a:lnTo>
                    <a:lnTo>
                      <a:pt x="445961" y="862965"/>
                    </a:lnTo>
                    <a:lnTo>
                      <a:pt x="386429" y="862965"/>
                    </a:lnTo>
                    <a:lnTo>
                      <a:pt x="386429" y="833247"/>
                    </a:lnTo>
                    <a:lnTo>
                      <a:pt x="326898" y="833247"/>
                    </a:lnTo>
                    <a:lnTo>
                      <a:pt x="326898" y="803529"/>
                    </a:lnTo>
                    <a:lnTo>
                      <a:pt x="267367" y="803529"/>
                    </a:lnTo>
                    <a:lnTo>
                      <a:pt x="267367" y="773811"/>
                    </a:lnTo>
                    <a:lnTo>
                      <a:pt x="207836" y="773811"/>
                    </a:lnTo>
                    <a:lnTo>
                      <a:pt x="207836" y="744093"/>
                    </a:lnTo>
                    <a:lnTo>
                      <a:pt x="148304" y="744093"/>
                    </a:lnTo>
                    <a:lnTo>
                      <a:pt x="148304" y="714375"/>
                    </a:lnTo>
                    <a:lnTo>
                      <a:pt x="88773" y="714375"/>
                    </a:lnTo>
                    <a:lnTo>
                      <a:pt x="88773" y="684657"/>
                    </a:lnTo>
                    <a:lnTo>
                      <a:pt x="0" y="684657"/>
                    </a:lnTo>
                    <a:lnTo>
                      <a:pt x="0" y="774002"/>
                    </a:lnTo>
                    <a:lnTo>
                      <a:pt x="29718" y="774002"/>
                    </a:lnTo>
                    <a:lnTo>
                      <a:pt x="29718" y="833533"/>
                    </a:lnTo>
                    <a:lnTo>
                      <a:pt x="59436" y="833533"/>
                    </a:lnTo>
                    <a:lnTo>
                      <a:pt x="59436" y="893064"/>
                    </a:lnTo>
                    <a:lnTo>
                      <a:pt x="89154" y="893064"/>
                    </a:lnTo>
                    <a:lnTo>
                      <a:pt x="89154" y="952595"/>
                    </a:lnTo>
                    <a:lnTo>
                      <a:pt x="118872" y="952595"/>
                    </a:lnTo>
                    <a:lnTo>
                      <a:pt x="118872" y="1012127"/>
                    </a:lnTo>
                    <a:lnTo>
                      <a:pt x="148590" y="1012127"/>
                    </a:lnTo>
                    <a:lnTo>
                      <a:pt x="148590" y="1071658"/>
                    </a:lnTo>
                    <a:lnTo>
                      <a:pt x="178308" y="1071658"/>
                    </a:lnTo>
                    <a:lnTo>
                      <a:pt x="178308" y="1131189"/>
                    </a:lnTo>
                    <a:lnTo>
                      <a:pt x="208026" y="1131189"/>
                    </a:lnTo>
                    <a:lnTo>
                      <a:pt x="208026" y="1190720"/>
                    </a:lnTo>
                    <a:lnTo>
                      <a:pt x="237744" y="1190720"/>
                    </a:lnTo>
                    <a:lnTo>
                      <a:pt x="237744" y="1220438"/>
                    </a:lnTo>
                    <a:lnTo>
                      <a:pt x="267462" y="1220438"/>
                    </a:lnTo>
                    <a:lnTo>
                      <a:pt x="267462" y="1250156"/>
                    </a:lnTo>
                    <a:lnTo>
                      <a:pt x="326993" y="1250156"/>
                    </a:lnTo>
                    <a:close/>
                    <a:moveTo>
                      <a:pt x="1309688" y="387096"/>
                    </a:moveTo>
                    <a:lnTo>
                      <a:pt x="1339406" y="387096"/>
                    </a:lnTo>
                    <a:lnTo>
                      <a:pt x="1339406" y="416814"/>
                    </a:lnTo>
                    <a:lnTo>
                      <a:pt x="1309688" y="416814"/>
                    </a:lnTo>
                    <a:lnTo>
                      <a:pt x="1309688" y="387096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1" name="Google Shape;461;p23"/>
            <p:cNvGrpSpPr/>
            <p:nvPr/>
          </p:nvGrpSpPr>
          <p:grpSpPr>
            <a:xfrm>
              <a:off x="4011168" y="1434655"/>
              <a:ext cx="1875282" cy="1785937"/>
              <a:chOff x="4011168" y="1434655"/>
              <a:chExt cx="1875282" cy="1785937"/>
            </a:xfrm>
          </p:grpSpPr>
          <p:grpSp>
            <p:nvGrpSpPr>
              <p:cNvPr id="462" name="Google Shape;462;p23"/>
              <p:cNvGrpSpPr/>
              <p:nvPr/>
            </p:nvGrpSpPr>
            <p:grpSpPr>
              <a:xfrm>
                <a:off x="4874418" y="2208656"/>
                <a:ext cx="208312" cy="238125"/>
                <a:chOff x="4874418" y="2208656"/>
                <a:chExt cx="208312" cy="238125"/>
              </a:xfrm>
            </p:grpSpPr>
            <p:sp>
              <p:nvSpPr>
                <p:cNvPr id="463" name="Google Shape;463;p23"/>
                <p:cNvSpPr/>
                <p:nvPr/>
              </p:nvSpPr>
              <p:spPr>
                <a:xfrm>
                  <a:off x="4933950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4" name="Google Shape;464;p23"/>
                <p:cNvSpPr/>
                <p:nvPr/>
              </p:nvSpPr>
              <p:spPr>
                <a:xfrm>
                  <a:off x="5053012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" name="Google Shape;465;p23"/>
                <p:cNvSpPr/>
                <p:nvPr/>
              </p:nvSpPr>
              <p:spPr>
                <a:xfrm>
                  <a:off x="4963668" y="2387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" name="Google Shape;466;p23"/>
                <p:cNvSpPr/>
                <p:nvPr/>
              </p:nvSpPr>
              <p:spPr>
                <a:xfrm>
                  <a:off x="4963668" y="220865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" name="Google Shape;467;p23"/>
                <p:cNvSpPr/>
                <p:nvPr/>
              </p:nvSpPr>
              <p:spPr>
                <a:xfrm>
                  <a:off x="4904232" y="22979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" name="Google Shape;468;p23"/>
                <p:cNvSpPr/>
                <p:nvPr/>
              </p:nvSpPr>
              <p:spPr>
                <a:xfrm>
                  <a:off x="4993481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9" name="Google Shape;469;p23"/>
                <p:cNvSpPr/>
                <p:nvPr/>
              </p:nvSpPr>
              <p:spPr>
                <a:xfrm>
                  <a:off x="5053012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470;p23"/>
                <p:cNvSpPr/>
                <p:nvPr/>
              </p:nvSpPr>
              <p:spPr>
                <a:xfrm>
                  <a:off x="4963668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23"/>
                <p:cNvSpPr/>
                <p:nvPr/>
              </p:nvSpPr>
              <p:spPr>
                <a:xfrm>
                  <a:off x="4874418" y="2357437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2" name="Google Shape;472;p23"/>
                <p:cNvSpPr/>
                <p:nvPr/>
              </p:nvSpPr>
              <p:spPr>
                <a:xfrm>
                  <a:off x="5023294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3" name="Google Shape;473;p23"/>
                <p:cNvSpPr/>
                <p:nvPr/>
              </p:nvSpPr>
              <p:spPr>
                <a:xfrm>
                  <a:off x="4904231" y="2238374"/>
                  <a:ext cx="148780" cy="178593"/>
                </a:xfrm>
                <a:custGeom>
                  <a:rect b="b" l="l" r="r" t="t"/>
                  <a:pathLst>
                    <a:path extrusionOk="0" h="178593" w="148780">
                      <a:moveTo>
                        <a:pt x="148781" y="59531"/>
                      </a:moveTo>
                      <a:lnTo>
                        <a:pt x="148781" y="119063"/>
                      </a:lnTo>
                      <a:lnTo>
                        <a:pt x="119063" y="119063"/>
                      </a:lnTo>
                      <a:lnTo>
                        <a:pt x="119063" y="148781"/>
                      </a:lnTo>
                      <a:lnTo>
                        <a:pt x="59436" y="148781"/>
                      </a:lnTo>
                      <a:lnTo>
                        <a:pt x="59436" y="178594"/>
                      </a:lnTo>
                      <a:lnTo>
                        <a:pt x="0" y="178594"/>
                      </a:lnTo>
                      <a:lnTo>
                        <a:pt x="0" y="119063"/>
                      </a:lnTo>
                      <a:lnTo>
                        <a:pt x="29718" y="119063"/>
                      </a:lnTo>
                      <a:lnTo>
                        <a:pt x="29718" y="59531"/>
                      </a:lnTo>
                      <a:lnTo>
                        <a:pt x="59436" y="59531"/>
                      </a:lnTo>
                      <a:lnTo>
                        <a:pt x="59436" y="29718"/>
                      </a:lnTo>
                      <a:lnTo>
                        <a:pt x="89249" y="29718"/>
                      </a:lnTo>
                      <a:lnTo>
                        <a:pt x="89249" y="0"/>
                      </a:lnTo>
                      <a:lnTo>
                        <a:pt x="119063" y="0"/>
                      </a:lnTo>
                      <a:lnTo>
                        <a:pt x="119063" y="59531"/>
                      </a:lnTo>
                      <a:lnTo>
                        <a:pt x="89249" y="59531"/>
                      </a:lnTo>
                      <a:lnTo>
                        <a:pt x="89249" y="89344"/>
                      </a:lnTo>
                      <a:lnTo>
                        <a:pt x="59436" y="89344"/>
                      </a:lnTo>
                      <a:lnTo>
                        <a:pt x="59436" y="119063"/>
                      </a:lnTo>
                      <a:lnTo>
                        <a:pt x="89249" y="119063"/>
                      </a:lnTo>
                      <a:lnTo>
                        <a:pt x="89249" y="89344"/>
                      </a:lnTo>
                      <a:lnTo>
                        <a:pt x="119063" y="89344"/>
                      </a:lnTo>
                      <a:lnTo>
                        <a:pt x="119063" y="59531"/>
                      </a:lnTo>
                      <a:lnTo>
                        <a:pt x="148781" y="59531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4" name="Google Shape;474;p23"/>
                <p:cNvSpPr/>
                <p:nvPr/>
              </p:nvSpPr>
              <p:spPr>
                <a:xfrm>
                  <a:off x="4874418" y="2416968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5" name="Google Shape;475;p23"/>
                <p:cNvSpPr/>
                <p:nvPr/>
              </p:nvSpPr>
              <p:spPr>
                <a:xfrm>
                  <a:off x="4993481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DAD0F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6" name="Google Shape;476;p23"/>
                <p:cNvSpPr/>
                <p:nvPr/>
              </p:nvSpPr>
              <p:spPr>
                <a:xfrm>
                  <a:off x="5023294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23"/>
                <p:cNvSpPr/>
                <p:nvPr/>
              </p:nvSpPr>
              <p:spPr>
                <a:xfrm>
                  <a:off x="4963668" y="235743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23"/>
                <p:cNvSpPr/>
                <p:nvPr/>
              </p:nvSpPr>
              <p:spPr>
                <a:xfrm>
                  <a:off x="4904232" y="2387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79" name="Google Shape;479;p23"/>
              <p:cNvGrpSpPr/>
              <p:nvPr/>
            </p:nvGrpSpPr>
            <p:grpSpPr>
              <a:xfrm>
                <a:off x="4338637" y="1702593"/>
                <a:ext cx="1130999" cy="1160812"/>
                <a:chOff x="4338637" y="1702593"/>
                <a:chExt cx="1130999" cy="1160812"/>
              </a:xfrm>
            </p:grpSpPr>
            <p:grpSp>
              <p:nvGrpSpPr>
                <p:cNvPr id="480" name="Google Shape;480;p23"/>
                <p:cNvGrpSpPr/>
                <p:nvPr/>
              </p:nvGrpSpPr>
              <p:grpSpPr>
                <a:xfrm>
                  <a:off x="4338637" y="1702593"/>
                  <a:ext cx="1130999" cy="1160812"/>
                  <a:chOff x="4338637" y="1702593"/>
                  <a:chExt cx="1130999" cy="1160812"/>
                </a:xfrm>
              </p:grpSpPr>
              <p:sp>
                <p:nvSpPr>
                  <p:cNvPr id="481" name="Google Shape;481;p23"/>
                  <p:cNvSpPr/>
                  <p:nvPr/>
                </p:nvSpPr>
                <p:spPr>
                  <a:xfrm>
                    <a:off x="4695825" y="2476499"/>
                    <a:ext cx="29718" cy="148780"/>
                  </a:xfrm>
                  <a:custGeom>
                    <a:rect b="b" l="l" r="r" t="t"/>
                    <a:pathLst>
                      <a:path extrusionOk="0" h="148780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48780"/>
                        </a:lnTo>
                        <a:lnTo>
                          <a:pt x="0" y="14878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2" name="Google Shape;482;p23"/>
                  <p:cNvSpPr/>
                  <p:nvPr/>
                </p:nvSpPr>
                <p:spPr>
                  <a:xfrm>
                    <a:off x="4547044" y="2059780"/>
                    <a:ext cx="29717" cy="119062"/>
                  </a:xfrm>
                  <a:custGeom>
                    <a:rect b="b" l="l" r="r" t="t"/>
                    <a:pathLst>
                      <a:path extrusionOk="0" h="119062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3" name="Google Shape;483;p23"/>
                  <p:cNvSpPr/>
                  <p:nvPr/>
                </p:nvSpPr>
                <p:spPr>
                  <a:xfrm>
                    <a:off x="4666107" y="2387155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4" name="Google Shape;484;p23"/>
                  <p:cNvSpPr/>
                  <p:nvPr/>
                </p:nvSpPr>
                <p:spPr>
                  <a:xfrm>
                    <a:off x="4666107" y="2625280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5" name="Google Shape;485;p23"/>
                  <p:cNvSpPr/>
                  <p:nvPr/>
                </p:nvSpPr>
                <p:spPr>
                  <a:xfrm>
                    <a:off x="4576762" y="2178843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4"/>
                        </a:lnTo>
                        <a:lnTo>
                          <a:pt x="0" y="8934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6" name="Google Shape;486;p23"/>
                  <p:cNvSpPr/>
                  <p:nvPr/>
                </p:nvSpPr>
                <p:spPr>
                  <a:xfrm>
                    <a:off x="4636293" y="2297905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4"/>
                        </a:lnTo>
                        <a:lnTo>
                          <a:pt x="0" y="8934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7" name="Google Shape;487;p23"/>
                  <p:cNvSpPr/>
                  <p:nvPr/>
                </p:nvSpPr>
                <p:spPr>
                  <a:xfrm>
                    <a:off x="4636293" y="2714624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8" name="Google Shape;488;p23"/>
                  <p:cNvSpPr/>
                  <p:nvPr/>
                </p:nvSpPr>
                <p:spPr>
                  <a:xfrm>
                    <a:off x="4606480" y="226809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9" name="Google Shape;489;p23"/>
                  <p:cNvSpPr/>
                  <p:nvPr/>
                </p:nvSpPr>
                <p:spPr>
                  <a:xfrm>
                    <a:off x="4606480" y="280396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0" name="Google Shape;490;p23"/>
                  <p:cNvSpPr/>
                  <p:nvPr/>
                </p:nvSpPr>
                <p:spPr>
                  <a:xfrm>
                    <a:off x="5439918" y="2446781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2"/>
                        </a:lnTo>
                        <a:lnTo>
                          <a:pt x="0" y="11906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1" name="Google Shape;491;p23"/>
                  <p:cNvSpPr/>
                  <p:nvPr/>
                </p:nvSpPr>
                <p:spPr>
                  <a:xfrm>
                    <a:off x="5291137" y="2000249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2" name="Google Shape;492;p23"/>
                  <p:cNvSpPr/>
                  <p:nvPr/>
                </p:nvSpPr>
                <p:spPr>
                  <a:xfrm>
                    <a:off x="5410200" y="2327719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2"/>
                        </a:lnTo>
                        <a:lnTo>
                          <a:pt x="0" y="11906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3" name="Google Shape;493;p23"/>
                  <p:cNvSpPr/>
                  <p:nvPr/>
                </p:nvSpPr>
                <p:spPr>
                  <a:xfrm>
                    <a:off x="5410200" y="2565844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4"/>
                        </a:lnTo>
                        <a:lnTo>
                          <a:pt x="0" y="8934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4" name="Google Shape;494;p23"/>
                  <p:cNvSpPr/>
                  <p:nvPr/>
                </p:nvSpPr>
                <p:spPr>
                  <a:xfrm>
                    <a:off x="5320855" y="2119312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4"/>
                        </a:lnTo>
                        <a:lnTo>
                          <a:pt x="0" y="8934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5" name="Google Shape;495;p23"/>
                  <p:cNvSpPr/>
                  <p:nvPr/>
                </p:nvSpPr>
                <p:spPr>
                  <a:xfrm>
                    <a:off x="5380482" y="2238374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4"/>
                        </a:lnTo>
                        <a:lnTo>
                          <a:pt x="0" y="8934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6" name="Google Shape;496;p23"/>
                  <p:cNvSpPr/>
                  <p:nvPr/>
                </p:nvSpPr>
                <p:spPr>
                  <a:xfrm>
                    <a:off x="5380482" y="2655093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7" name="Google Shape;497;p23"/>
                  <p:cNvSpPr/>
                  <p:nvPr/>
                </p:nvSpPr>
                <p:spPr>
                  <a:xfrm>
                    <a:off x="5350668" y="2208656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8" name="Google Shape;498;p23"/>
                  <p:cNvSpPr/>
                  <p:nvPr/>
                </p:nvSpPr>
                <p:spPr>
                  <a:xfrm>
                    <a:off x="5350668" y="274434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9" name="Google Shape;499;p23"/>
                  <p:cNvSpPr/>
                  <p:nvPr/>
                </p:nvSpPr>
                <p:spPr>
                  <a:xfrm>
                    <a:off x="4636293" y="2833687"/>
                    <a:ext cx="238125" cy="29718"/>
                  </a:xfrm>
                  <a:custGeom>
                    <a:rect b="b" l="l" r="r" t="t"/>
                    <a:pathLst>
                      <a:path extrusionOk="0" h="29718" w="238125">
                        <a:moveTo>
                          <a:pt x="0" y="0"/>
                        </a:moveTo>
                        <a:lnTo>
                          <a:pt x="238125" y="0"/>
                        </a:lnTo>
                        <a:lnTo>
                          <a:pt x="23812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0" name="Google Shape;500;p23"/>
                  <p:cNvSpPr/>
                  <p:nvPr/>
                </p:nvSpPr>
                <p:spPr>
                  <a:xfrm>
                    <a:off x="4874418" y="2803969"/>
                    <a:ext cx="238125" cy="29718"/>
                  </a:xfrm>
                  <a:custGeom>
                    <a:rect b="b" l="l" r="r" t="t"/>
                    <a:pathLst>
                      <a:path extrusionOk="0" h="29718" w="238125">
                        <a:moveTo>
                          <a:pt x="0" y="0"/>
                        </a:moveTo>
                        <a:lnTo>
                          <a:pt x="238125" y="0"/>
                        </a:lnTo>
                        <a:lnTo>
                          <a:pt x="23812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1" name="Google Shape;501;p23"/>
                  <p:cNvSpPr/>
                  <p:nvPr/>
                </p:nvSpPr>
                <p:spPr>
                  <a:xfrm>
                    <a:off x="5112543" y="2774155"/>
                    <a:ext cx="238125" cy="29718"/>
                  </a:xfrm>
                  <a:custGeom>
                    <a:rect b="b" l="l" r="r" t="t"/>
                    <a:pathLst>
                      <a:path extrusionOk="0" h="29718" w="238125">
                        <a:moveTo>
                          <a:pt x="0" y="0"/>
                        </a:moveTo>
                        <a:lnTo>
                          <a:pt x="238125" y="0"/>
                        </a:lnTo>
                        <a:lnTo>
                          <a:pt x="23812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2" name="Google Shape;502;p23"/>
                  <p:cNvSpPr/>
                  <p:nvPr/>
                </p:nvSpPr>
                <p:spPr>
                  <a:xfrm>
                    <a:off x="4517231" y="1910905"/>
                    <a:ext cx="267843" cy="29717"/>
                  </a:xfrm>
                  <a:custGeom>
                    <a:rect b="b" l="l" r="r" t="t"/>
                    <a:pathLst>
                      <a:path extrusionOk="0" h="29717" w="267843">
                        <a:moveTo>
                          <a:pt x="0" y="0"/>
                        </a:moveTo>
                        <a:lnTo>
                          <a:pt x="267843" y="0"/>
                        </a:lnTo>
                        <a:lnTo>
                          <a:pt x="267843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3" name="Google Shape;503;p23"/>
                  <p:cNvSpPr/>
                  <p:nvPr/>
                </p:nvSpPr>
                <p:spPr>
                  <a:xfrm>
                    <a:off x="4487418" y="1881187"/>
                    <a:ext cx="29717" cy="29717"/>
                  </a:xfrm>
                  <a:custGeom>
                    <a:rect b="b" l="l" r="r" t="t"/>
                    <a:pathLst>
                      <a:path extrusionOk="0" h="29717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4" name="Google Shape;504;p23"/>
                  <p:cNvSpPr/>
                  <p:nvPr/>
                </p:nvSpPr>
                <p:spPr>
                  <a:xfrm>
                    <a:off x="4487418" y="1791842"/>
                    <a:ext cx="29717" cy="29717"/>
                  </a:xfrm>
                  <a:custGeom>
                    <a:rect b="b" l="l" r="r" t="t"/>
                    <a:pathLst>
                      <a:path extrusionOk="0" h="29717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5" name="Google Shape;505;p23"/>
                  <p:cNvSpPr/>
                  <p:nvPr/>
                </p:nvSpPr>
                <p:spPr>
                  <a:xfrm>
                    <a:off x="4517231" y="1821655"/>
                    <a:ext cx="29717" cy="59531"/>
                  </a:xfrm>
                  <a:custGeom>
                    <a:rect b="b" l="l" r="r" t="t"/>
                    <a:pathLst>
                      <a:path extrusionOk="0" h="59531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6" name="Google Shape;506;p23"/>
                  <p:cNvSpPr/>
                  <p:nvPr/>
                </p:nvSpPr>
                <p:spPr>
                  <a:xfrm>
                    <a:off x="4487418" y="1821655"/>
                    <a:ext cx="29717" cy="59531"/>
                  </a:xfrm>
                  <a:custGeom>
                    <a:rect b="b" l="l" r="r" t="t"/>
                    <a:pathLst>
                      <a:path extrusionOk="0" h="59531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7" name="Google Shape;507;p23"/>
                  <p:cNvSpPr/>
                  <p:nvPr/>
                </p:nvSpPr>
                <p:spPr>
                  <a:xfrm>
                    <a:off x="4457700" y="1851469"/>
                    <a:ext cx="29717" cy="29717"/>
                  </a:xfrm>
                  <a:custGeom>
                    <a:rect b="b" l="l" r="r" t="t"/>
                    <a:pathLst>
                      <a:path extrusionOk="0" h="29717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8" name="Google Shape;508;p23"/>
                  <p:cNvSpPr/>
                  <p:nvPr/>
                </p:nvSpPr>
                <p:spPr>
                  <a:xfrm>
                    <a:off x="4457700" y="1821655"/>
                    <a:ext cx="29717" cy="29717"/>
                  </a:xfrm>
                  <a:custGeom>
                    <a:rect b="b" l="l" r="r" t="t"/>
                    <a:pathLst>
                      <a:path extrusionOk="0" h="29717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9" name="Google Shape;509;p23"/>
                  <p:cNvSpPr/>
                  <p:nvPr/>
                </p:nvSpPr>
                <p:spPr>
                  <a:xfrm>
                    <a:off x="4368355" y="1881187"/>
                    <a:ext cx="89344" cy="29717"/>
                  </a:xfrm>
                  <a:custGeom>
                    <a:rect b="b" l="l" r="r" t="t"/>
                    <a:pathLst>
                      <a:path extrusionOk="0" h="29717" w="89344">
                        <a:moveTo>
                          <a:pt x="0" y="0"/>
                        </a:moveTo>
                        <a:lnTo>
                          <a:pt x="89345" y="0"/>
                        </a:lnTo>
                        <a:lnTo>
                          <a:pt x="8934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0" name="Google Shape;510;p23"/>
                  <p:cNvSpPr/>
                  <p:nvPr/>
                </p:nvSpPr>
                <p:spPr>
                  <a:xfrm>
                    <a:off x="4368355" y="1791842"/>
                    <a:ext cx="89344" cy="29717"/>
                  </a:xfrm>
                  <a:custGeom>
                    <a:rect b="b" l="l" r="r" t="t"/>
                    <a:pathLst>
                      <a:path extrusionOk="0" h="29717" w="89344">
                        <a:moveTo>
                          <a:pt x="0" y="0"/>
                        </a:moveTo>
                        <a:lnTo>
                          <a:pt x="89345" y="0"/>
                        </a:lnTo>
                        <a:lnTo>
                          <a:pt x="8934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1" name="Google Shape;511;p23"/>
                  <p:cNvSpPr/>
                  <p:nvPr/>
                </p:nvSpPr>
                <p:spPr>
                  <a:xfrm>
                    <a:off x="4368355" y="1821655"/>
                    <a:ext cx="89344" cy="59531"/>
                  </a:xfrm>
                  <a:custGeom>
                    <a:rect b="b" l="l" r="r" t="t"/>
                    <a:pathLst>
                      <a:path extrusionOk="0" h="59531" w="89344">
                        <a:moveTo>
                          <a:pt x="0" y="0"/>
                        </a:moveTo>
                        <a:lnTo>
                          <a:pt x="89345" y="0"/>
                        </a:lnTo>
                        <a:lnTo>
                          <a:pt x="89345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rgbClr val="FFD7F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2" name="Google Shape;512;p23"/>
                  <p:cNvSpPr/>
                  <p:nvPr/>
                </p:nvSpPr>
                <p:spPr>
                  <a:xfrm>
                    <a:off x="4338637" y="1821655"/>
                    <a:ext cx="29717" cy="59531"/>
                  </a:xfrm>
                  <a:custGeom>
                    <a:rect b="b" l="l" r="r" t="t"/>
                    <a:pathLst>
                      <a:path extrusionOk="0" h="59531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3" name="Google Shape;513;p23"/>
                  <p:cNvSpPr/>
                  <p:nvPr/>
                </p:nvSpPr>
                <p:spPr>
                  <a:xfrm>
                    <a:off x="5320855" y="1702593"/>
                    <a:ext cx="59531" cy="29717"/>
                  </a:xfrm>
                  <a:custGeom>
                    <a:rect b="b" l="l" r="r" t="t"/>
                    <a:pathLst>
                      <a:path extrusionOk="0" h="29717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4" name="Google Shape;514;p23"/>
                  <p:cNvSpPr/>
                  <p:nvPr/>
                </p:nvSpPr>
                <p:spPr>
                  <a:xfrm>
                    <a:off x="5350668" y="1791842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5" name="Google Shape;515;p23"/>
                  <p:cNvSpPr/>
                  <p:nvPr/>
                </p:nvSpPr>
                <p:spPr>
                  <a:xfrm>
                    <a:off x="5320855" y="1762124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DD58D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6" name="Google Shape;516;p23"/>
                  <p:cNvSpPr/>
                  <p:nvPr/>
                </p:nvSpPr>
                <p:spPr>
                  <a:xfrm>
                    <a:off x="5380482" y="1732406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7" name="Google Shape;517;p23"/>
                  <p:cNvSpPr/>
                  <p:nvPr/>
                </p:nvSpPr>
                <p:spPr>
                  <a:xfrm>
                    <a:off x="5291137" y="1821655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8" name="Google Shape;518;p23"/>
                  <p:cNvSpPr/>
                  <p:nvPr/>
                </p:nvSpPr>
                <p:spPr>
                  <a:xfrm>
                    <a:off x="5320855" y="1732406"/>
                    <a:ext cx="59626" cy="59435"/>
                  </a:xfrm>
                  <a:custGeom>
                    <a:rect b="b" l="l" r="r" t="t"/>
                    <a:pathLst>
                      <a:path extrusionOk="0" h="59435" w="59626">
                        <a:moveTo>
                          <a:pt x="59627" y="0"/>
                        </a:moveTo>
                        <a:lnTo>
                          <a:pt x="59627" y="59436"/>
                        </a:lnTo>
                        <a:lnTo>
                          <a:pt x="29813" y="59436"/>
                        </a:lnTo>
                        <a:lnTo>
                          <a:pt x="29813" y="29718"/>
                        </a:lnTo>
                        <a:lnTo>
                          <a:pt x="0" y="29718"/>
                        </a:lnTo>
                        <a:lnTo>
                          <a:pt x="0" y="0"/>
                        </a:lnTo>
                        <a:lnTo>
                          <a:pt x="59627" y="0"/>
                        </a:lnTo>
                        <a:close/>
                      </a:path>
                    </a:pathLst>
                  </a:custGeom>
                  <a:solidFill>
                    <a:srgbClr val="FFD7F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9" name="Google Shape;519;p23"/>
                  <p:cNvSpPr/>
                  <p:nvPr/>
                </p:nvSpPr>
                <p:spPr>
                  <a:xfrm>
                    <a:off x="5291137" y="1732406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0" name="Google Shape;520;p23"/>
                  <p:cNvSpPr/>
                  <p:nvPr/>
                </p:nvSpPr>
                <p:spPr>
                  <a:xfrm>
                    <a:off x="5320855" y="1791842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1" name="Google Shape;521;p23"/>
                  <p:cNvSpPr/>
                  <p:nvPr/>
                </p:nvSpPr>
                <p:spPr>
                  <a:xfrm>
                    <a:off x="4785169" y="1881187"/>
                    <a:ext cx="238125" cy="29717"/>
                  </a:xfrm>
                  <a:custGeom>
                    <a:rect b="b" l="l" r="r" t="t"/>
                    <a:pathLst>
                      <a:path extrusionOk="0" h="29717" w="238125">
                        <a:moveTo>
                          <a:pt x="0" y="0"/>
                        </a:moveTo>
                        <a:lnTo>
                          <a:pt x="238125" y="0"/>
                        </a:lnTo>
                        <a:lnTo>
                          <a:pt x="23812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2" name="Google Shape;522;p23"/>
                  <p:cNvSpPr/>
                  <p:nvPr/>
                </p:nvSpPr>
                <p:spPr>
                  <a:xfrm>
                    <a:off x="5023294" y="1851469"/>
                    <a:ext cx="267843" cy="29717"/>
                  </a:xfrm>
                  <a:custGeom>
                    <a:rect b="b" l="l" r="r" t="t"/>
                    <a:pathLst>
                      <a:path extrusionOk="0" h="29717" w="267843">
                        <a:moveTo>
                          <a:pt x="0" y="0"/>
                        </a:moveTo>
                        <a:lnTo>
                          <a:pt x="267843" y="0"/>
                        </a:lnTo>
                        <a:lnTo>
                          <a:pt x="267843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3" name="Google Shape;523;p23"/>
                  <p:cNvSpPr/>
                  <p:nvPr/>
                </p:nvSpPr>
                <p:spPr>
                  <a:xfrm>
                    <a:off x="4606480" y="2029967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4" name="Google Shape;524;p23"/>
                  <p:cNvSpPr/>
                  <p:nvPr/>
                </p:nvSpPr>
                <p:spPr>
                  <a:xfrm>
                    <a:off x="4814887" y="2000249"/>
                    <a:ext cx="178593" cy="29718"/>
                  </a:xfrm>
                  <a:custGeom>
                    <a:rect b="b" l="l" r="r" t="t"/>
                    <a:pathLst>
                      <a:path extrusionOk="0" h="29718" w="178593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5" name="Google Shape;525;p23"/>
                  <p:cNvSpPr/>
                  <p:nvPr/>
                </p:nvSpPr>
                <p:spPr>
                  <a:xfrm>
                    <a:off x="4993481" y="1970531"/>
                    <a:ext cx="208406" cy="29717"/>
                  </a:xfrm>
                  <a:custGeom>
                    <a:rect b="b" l="l" r="r" t="t"/>
                    <a:pathLst>
                      <a:path extrusionOk="0" h="29717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6" name="Google Shape;526;p23"/>
                  <p:cNvSpPr/>
                  <p:nvPr/>
                </p:nvSpPr>
                <p:spPr>
                  <a:xfrm>
                    <a:off x="4636293" y="2149030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7" name="Google Shape;527;p23"/>
                  <p:cNvSpPr/>
                  <p:nvPr/>
                </p:nvSpPr>
                <p:spPr>
                  <a:xfrm>
                    <a:off x="4844605" y="2119312"/>
                    <a:ext cx="178593" cy="29718"/>
                  </a:xfrm>
                  <a:custGeom>
                    <a:rect b="b" l="l" r="r" t="t"/>
                    <a:pathLst>
                      <a:path extrusionOk="0" h="29718" w="178593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8" name="Google Shape;528;p23"/>
                  <p:cNvSpPr/>
                  <p:nvPr/>
                </p:nvSpPr>
                <p:spPr>
                  <a:xfrm>
                    <a:off x="5023294" y="2089594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9" name="Google Shape;529;p23"/>
                  <p:cNvSpPr/>
                  <p:nvPr/>
                </p:nvSpPr>
                <p:spPr>
                  <a:xfrm>
                    <a:off x="4695825" y="2268092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0" name="Google Shape;530;p23"/>
                  <p:cNvSpPr/>
                  <p:nvPr/>
                </p:nvSpPr>
                <p:spPr>
                  <a:xfrm>
                    <a:off x="4904232" y="2238374"/>
                    <a:ext cx="178593" cy="29718"/>
                  </a:xfrm>
                  <a:custGeom>
                    <a:rect b="b" l="l" r="r" t="t"/>
                    <a:pathLst>
                      <a:path extrusionOk="0" h="29718" w="178593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1" name="Google Shape;531;p23"/>
                  <p:cNvSpPr/>
                  <p:nvPr/>
                </p:nvSpPr>
                <p:spPr>
                  <a:xfrm>
                    <a:off x="5082730" y="2208656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2" name="Google Shape;532;p23"/>
                  <p:cNvSpPr/>
                  <p:nvPr/>
                </p:nvSpPr>
                <p:spPr>
                  <a:xfrm>
                    <a:off x="4755356" y="2387155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3" name="Google Shape;533;p23"/>
                  <p:cNvSpPr/>
                  <p:nvPr/>
                </p:nvSpPr>
                <p:spPr>
                  <a:xfrm>
                    <a:off x="4963668" y="2357437"/>
                    <a:ext cx="178593" cy="29718"/>
                  </a:xfrm>
                  <a:custGeom>
                    <a:rect b="b" l="l" r="r" t="t"/>
                    <a:pathLst>
                      <a:path extrusionOk="0" h="29718" w="178593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4" name="Google Shape;534;p23"/>
                  <p:cNvSpPr/>
                  <p:nvPr/>
                </p:nvSpPr>
                <p:spPr>
                  <a:xfrm>
                    <a:off x="5142357" y="2327719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5" name="Google Shape;535;p23"/>
                  <p:cNvSpPr/>
                  <p:nvPr/>
                </p:nvSpPr>
                <p:spPr>
                  <a:xfrm>
                    <a:off x="4785169" y="2506217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6" name="Google Shape;536;p23"/>
                  <p:cNvSpPr/>
                  <p:nvPr/>
                </p:nvSpPr>
                <p:spPr>
                  <a:xfrm>
                    <a:off x="4993481" y="2476499"/>
                    <a:ext cx="178593" cy="29718"/>
                  </a:xfrm>
                  <a:custGeom>
                    <a:rect b="b" l="l" r="r" t="t"/>
                    <a:pathLst>
                      <a:path extrusionOk="0" h="29718" w="178593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7" name="Google Shape;537;p23"/>
                  <p:cNvSpPr/>
                  <p:nvPr/>
                </p:nvSpPr>
                <p:spPr>
                  <a:xfrm>
                    <a:off x="5172075" y="2446781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8" name="Google Shape;538;p23"/>
                  <p:cNvSpPr/>
                  <p:nvPr/>
                </p:nvSpPr>
                <p:spPr>
                  <a:xfrm>
                    <a:off x="4755356" y="2625280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9" name="Google Shape;539;p23"/>
                  <p:cNvSpPr/>
                  <p:nvPr/>
                </p:nvSpPr>
                <p:spPr>
                  <a:xfrm>
                    <a:off x="5142357" y="2565844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0" name="Google Shape;540;p23"/>
                  <p:cNvSpPr/>
                  <p:nvPr/>
                </p:nvSpPr>
                <p:spPr>
                  <a:xfrm>
                    <a:off x="4725543" y="2744342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1" name="Google Shape;541;p23"/>
                  <p:cNvSpPr/>
                  <p:nvPr/>
                </p:nvSpPr>
                <p:spPr>
                  <a:xfrm>
                    <a:off x="4933950" y="2714624"/>
                    <a:ext cx="178593" cy="29718"/>
                  </a:xfrm>
                  <a:custGeom>
                    <a:rect b="b" l="l" r="r" t="t"/>
                    <a:pathLst>
                      <a:path extrusionOk="0" h="29718" w="178593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2" name="Google Shape;542;p23"/>
                  <p:cNvSpPr/>
                  <p:nvPr/>
                </p:nvSpPr>
                <p:spPr>
                  <a:xfrm>
                    <a:off x="4547235" y="1881187"/>
                    <a:ext cx="892682" cy="952500"/>
                  </a:xfrm>
                  <a:custGeom>
                    <a:rect b="b" l="l" r="r" t="t"/>
                    <a:pathLst>
                      <a:path extrusionOk="0" h="952500" w="892682">
                        <a:moveTo>
                          <a:pt x="862965" y="565595"/>
                        </a:moveTo>
                        <a:lnTo>
                          <a:pt x="862965" y="446532"/>
                        </a:lnTo>
                        <a:lnTo>
                          <a:pt x="833247" y="446532"/>
                        </a:lnTo>
                        <a:lnTo>
                          <a:pt x="833247" y="357188"/>
                        </a:lnTo>
                        <a:lnTo>
                          <a:pt x="803529" y="357188"/>
                        </a:lnTo>
                        <a:lnTo>
                          <a:pt x="803529" y="327469"/>
                        </a:lnTo>
                        <a:lnTo>
                          <a:pt x="773811" y="327469"/>
                        </a:lnTo>
                        <a:lnTo>
                          <a:pt x="773811" y="238125"/>
                        </a:lnTo>
                        <a:lnTo>
                          <a:pt x="744093" y="238125"/>
                        </a:lnTo>
                        <a:lnTo>
                          <a:pt x="744093" y="119063"/>
                        </a:lnTo>
                        <a:lnTo>
                          <a:pt x="714375" y="119063"/>
                        </a:lnTo>
                        <a:lnTo>
                          <a:pt x="714375" y="0"/>
                        </a:lnTo>
                        <a:lnTo>
                          <a:pt x="476250" y="0"/>
                        </a:lnTo>
                        <a:lnTo>
                          <a:pt x="476250" y="29718"/>
                        </a:lnTo>
                        <a:lnTo>
                          <a:pt x="238125" y="29718"/>
                        </a:lnTo>
                        <a:lnTo>
                          <a:pt x="238125" y="59436"/>
                        </a:lnTo>
                        <a:lnTo>
                          <a:pt x="0" y="59436"/>
                        </a:lnTo>
                        <a:lnTo>
                          <a:pt x="0" y="178498"/>
                        </a:lnTo>
                        <a:lnTo>
                          <a:pt x="29718" y="178498"/>
                        </a:lnTo>
                        <a:lnTo>
                          <a:pt x="29718" y="297561"/>
                        </a:lnTo>
                        <a:lnTo>
                          <a:pt x="59436" y="297561"/>
                        </a:lnTo>
                        <a:lnTo>
                          <a:pt x="59436" y="386906"/>
                        </a:lnTo>
                        <a:lnTo>
                          <a:pt x="89154" y="386906"/>
                        </a:lnTo>
                        <a:lnTo>
                          <a:pt x="89154" y="416623"/>
                        </a:lnTo>
                        <a:lnTo>
                          <a:pt x="118872" y="416623"/>
                        </a:lnTo>
                        <a:lnTo>
                          <a:pt x="118872" y="505968"/>
                        </a:lnTo>
                        <a:lnTo>
                          <a:pt x="148590" y="505968"/>
                        </a:lnTo>
                        <a:lnTo>
                          <a:pt x="148590" y="595313"/>
                        </a:lnTo>
                        <a:lnTo>
                          <a:pt x="178308" y="595313"/>
                        </a:lnTo>
                        <a:lnTo>
                          <a:pt x="178308" y="744093"/>
                        </a:lnTo>
                        <a:lnTo>
                          <a:pt x="148590" y="744093"/>
                        </a:lnTo>
                        <a:lnTo>
                          <a:pt x="148590" y="833438"/>
                        </a:lnTo>
                        <a:lnTo>
                          <a:pt x="118872" y="833438"/>
                        </a:lnTo>
                        <a:lnTo>
                          <a:pt x="118872" y="922782"/>
                        </a:lnTo>
                        <a:lnTo>
                          <a:pt x="89154" y="922782"/>
                        </a:lnTo>
                        <a:lnTo>
                          <a:pt x="89154" y="952500"/>
                        </a:lnTo>
                        <a:lnTo>
                          <a:pt x="327279" y="952500"/>
                        </a:lnTo>
                        <a:lnTo>
                          <a:pt x="327279" y="922782"/>
                        </a:lnTo>
                        <a:lnTo>
                          <a:pt x="565404" y="922782"/>
                        </a:lnTo>
                        <a:lnTo>
                          <a:pt x="565404" y="893064"/>
                        </a:lnTo>
                        <a:lnTo>
                          <a:pt x="803529" y="893064"/>
                        </a:lnTo>
                        <a:lnTo>
                          <a:pt x="803529" y="863346"/>
                        </a:lnTo>
                        <a:lnTo>
                          <a:pt x="833247" y="863346"/>
                        </a:lnTo>
                        <a:lnTo>
                          <a:pt x="833247" y="774001"/>
                        </a:lnTo>
                        <a:lnTo>
                          <a:pt x="862965" y="774001"/>
                        </a:lnTo>
                        <a:lnTo>
                          <a:pt x="862965" y="684657"/>
                        </a:lnTo>
                        <a:lnTo>
                          <a:pt x="892683" y="684657"/>
                        </a:lnTo>
                        <a:lnTo>
                          <a:pt x="892683" y="565595"/>
                        </a:lnTo>
                        <a:lnTo>
                          <a:pt x="862965" y="565595"/>
                        </a:lnTo>
                        <a:close/>
                        <a:moveTo>
                          <a:pt x="803434" y="446532"/>
                        </a:moveTo>
                        <a:lnTo>
                          <a:pt x="803434" y="476250"/>
                        </a:lnTo>
                        <a:lnTo>
                          <a:pt x="595027" y="476250"/>
                        </a:lnTo>
                        <a:lnTo>
                          <a:pt x="595027" y="505968"/>
                        </a:lnTo>
                        <a:lnTo>
                          <a:pt x="416433" y="505968"/>
                        </a:lnTo>
                        <a:lnTo>
                          <a:pt x="416433" y="535686"/>
                        </a:lnTo>
                        <a:lnTo>
                          <a:pt x="208026" y="535686"/>
                        </a:lnTo>
                        <a:lnTo>
                          <a:pt x="208026" y="505968"/>
                        </a:lnTo>
                        <a:lnTo>
                          <a:pt x="416433" y="505968"/>
                        </a:lnTo>
                        <a:lnTo>
                          <a:pt x="416433" y="476250"/>
                        </a:lnTo>
                        <a:lnTo>
                          <a:pt x="595027" y="476250"/>
                        </a:lnTo>
                        <a:lnTo>
                          <a:pt x="595027" y="446532"/>
                        </a:lnTo>
                        <a:lnTo>
                          <a:pt x="803434" y="446532"/>
                        </a:lnTo>
                        <a:close/>
                        <a:moveTo>
                          <a:pt x="59341" y="178689"/>
                        </a:moveTo>
                        <a:lnTo>
                          <a:pt x="59341" y="148971"/>
                        </a:lnTo>
                        <a:lnTo>
                          <a:pt x="267748" y="148971"/>
                        </a:lnTo>
                        <a:lnTo>
                          <a:pt x="267748" y="119253"/>
                        </a:lnTo>
                        <a:lnTo>
                          <a:pt x="446342" y="119253"/>
                        </a:lnTo>
                        <a:lnTo>
                          <a:pt x="446342" y="89535"/>
                        </a:lnTo>
                        <a:lnTo>
                          <a:pt x="654749" y="89535"/>
                        </a:lnTo>
                        <a:lnTo>
                          <a:pt x="654749" y="119253"/>
                        </a:lnTo>
                        <a:lnTo>
                          <a:pt x="446342" y="119253"/>
                        </a:lnTo>
                        <a:lnTo>
                          <a:pt x="446342" y="148971"/>
                        </a:lnTo>
                        <a:lnTo>
                          <a:pt x="267748" y="148971"/>
                        </a:lnTo>
                        <a:lnTo>
                          <a:pt x="267748" y="178689"/>
                        </a:lnTo>
                        <a:lnTo>
                          <a:pt x="59341" y="178689"/>
                        </a:lnTo>
                        <a:close/>
                        <a:moveTo>
                          <a:pt x="89059" y="297752"/>
                        </a:moveTo>
                        <a:lnTo>
                          <a:pt x="89059" y="268034"/>
                        </a:lnTo>
                        <a:lnTo>
                          <a:pt x="297466" y="268034"/>
                        </a:lnTo>
                        <a:lnTo>
                          <a:pt x="297466" y="238315"/>
                        </a:lnTo>
                        <a:lnTo>
                          <a:pt x="476059" y="238315"/>
                        </a:lnTo>
                        <a:lnTo>
                          <a:pt x="476059" y="208598"/>
                        </a:lnTo>
                        <a:lnTo>
                          <a:pt x="684466" y="208598"/>
                        </a:lnTo>
                        <a:lnTo>
                          <a:pt x="684466" y="238315"/>
                        </a:lnTo>
                        <a:lnTo>
                          <a:pt x="476059" y="238315"/>
                        </a:lnTo>
                        <a:lnTo>
                          <a:pt x="476059" y="268034"/>
                        </a:lnTo>
                        <a:lnTo>
                          <a:pt x="297466" y="268034"/>
                        </a:lnTo>
                        <a:lnTo>
                          <a:pt x="297466" y="297752"/>
                        </a:lnTo>
                        <a:lnTo>
                          <a:pt x="89059" y="297752"/>
                        </a:lnTo>
                        <a:close/>
                        <a:moveTo>
                          <a:pt x="148590" y="416814"/>
                        </a:moveTo>
                        <a:lnTo>
                          <a:pt x="148590" y="387096"/>
                        </a:lnTo>
                        <a:lnTo>
                          <a:pt x="356997" y="387096"/>
                        </a:lnTo>
                        <a:lnTo>
                          <a:pt x="356997" y="357378"/>
                        </a:lnTo>
                        <a:lnTo>
                          <a:pt x="535591" y="357378"/>
                        </a:lnTo>
                        <a:lnTo>
                          <a:pt x="535591" y="327660"/>
                        </a:lnTo>
                        <a:lnTo>
                          <a:pt x="743998" y="327660"/>
                        </a:lnTo>
                        <a:lnTo>
                          <a:pt x="743998" y="357378"/>
                        </a:lnTo>
                        <a:lnTo>
                          <a:pt x="535591" y="357378"/>
                        </a:lnTo>
                        <a:lnTo>
                          <a:pt x="535591" y="387096"/>
                        </a:lnTo>
                        <a:lnTo>
                          <a:pt x="356997" y="387096"/>
                        </a:lnTo>
                        <a:lnTo>
                          <a:pt x="356997" y="416814"/>
                        </a:lnTo>
                        <a:lnTo>
                          <a:pt x="148590" y="416814"/>
                        </a:lnTo>
                        <a:close/>
                        <a:moveTo>
                          <a:pt x="773620" y="833533"/>
                        </a:moveTo>
                        <a:lnTo>
                          <a:pt x="565213" y="833533"/>
                        </a:lnTo>
                        <a:lnTo>
                          <a:pt x="565213" y="863251"/>
                        </a:lnTo>
                        <a:lnTo>
                          <a:pt x="386620" y="863251"/>
                        </a:lnTo>
                        <a:lnTo>
                          <a:pt x="386620" y="892969"/>
                        </a:lnTo>
                        <a:lnTo>
                          <a:pt x="178213" y="892969"/>
                        </a:lnTo>
                        <a:lnTo>
                          <a:pt x="178213" y="863251"/>
                        </a:lnTo>
                        <a:lnTo>
                          <a:pt x="386620" y="863251"/>
                        </a:lnTo>
                        <a:lnTo>
                          <a:pt x="386620" y="833533"/>
                        </a:lnTo>
                        <a:lnTo>
                          <a:pt x="565213" y="833533"/>
                        </a:lnTo>
                        <a:lnTo>
                          <a:pt x="565213" y="803815"/>
                        </a:lnTo>
                        <a:lnTo>
                          <a:pt x="773620" y="803815"/>
                        </a:lnTo>
                        <a:lnTo>
                          <a:pt x="773620" y="833533"/>
                        </a:lnTo>
                        <a:close/>
                        <a:moveTo>
                          <a:pt x="803339" y="714470"/>
                        </a:moveTo>
                        <a:lnTo>
                          <a:pt x="594932" y="714470"/>
                        </a:lnTo>
                        <a:lnTo>
                          <a:pt x="594932" y="744188"/>
                        </a:lnTo>
                        <a:lnTo>
                          <a:pt x="416338" y="744188"/>
                        </a:lnTo>
                        <a:lnTo>
                          <a:pt x="416338" y="773906"/>
                        </a:lnTo>
                        <a:lnTo>
                          <a:pt x="207931" y="773906"/>
                        </a:lnTo>
                        <a:lnTo>
                          <a:pt x="207931" y="744188"/>
                        </a:lnTo>
                        <a:lnTo>
                          <a:pt x="416338" y="744188"/>
                        </a:lnTo>
                        <a:lnTo>
                          <a:pt x="416338" y="714470"/>
                        </a:lnTo>
                        <a:lnTo>
                          <a:pt x="594932" y="714470"/>
                        </a:lnTo>
                        <a:lnTo>
                          <a:pt x="594932" y="684752"/>
                        </a:lnTo>
                        <a:lnTo>
                          <a:pt x="803339" y="684752"/>
                        </a:lnTo>
                        <a:lnTo>
                          <a:pt x="803339" y="714470"/>
                        </a:lnTo>
                        <a:close/>
                        <a:moveTo>
                          <a:pt x="833057" y="595408"/>
                        </a:moveTo>
                        <a:lnTo>
                          <a:pt x="624650" y="595408"/>
                        </a:lnTo>
                        <a:lnTo>
                          <a:pt x="624650" y="625126"/>
                        </a:lnTo>
                        <a:lnTo>
                          <a:pt x="446056" y="625126"/>
                        </a:lnTo>
                        <a:lnTo>
                          <a:pt x="446056" y="654844"/>
                        </a:lnTo>
                        <a:lnTo>
                          <a:pt x="237649" y="654844"/>
                        </a:lnTo>
                        <a:lnTo>
                          <a:pt x="237649" y="625126"/>
                        </a:lnTo>
                        <a:lnTo>
                          <a:pt x="446056" y="625126"/>
                        </a:lnTo>
                        <a:lnTo>
                          <a:pt x="446056" y="595408"/>
                        </a:lnTo>
                        <a:lnTo>
                          <a:pt x="624650" y="595408"/>
                        </a:lnTo>
                        <a:lnTo>
                          <a:pt x="624650" y="565690"/>
                        </a:lnTo>
                        <a:lnTo>
                          <a:pt x="833057" y="565690"/>
                        </a:lnTo>
                        <a:lnTo>
                          <a:pt x="833057" y="59540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3" name="Google Shape;543;p23"/>
                  <p:cNvSpPr/>
                  <p:nvPr/>
                </p:nvSpPr>
                <p:spPr>
                  <a:xfrm>
                    <a:off x="5112543" y="2684906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4" name="Google Shape;544;p23"/>
                  <p:cNvSpPr/>
                  <p:nvPr/>
                </p:nvSpPr>
                <p:spPr>
                  <a:xfrm>
                    <a:off x="4487418" y="1762124"/>
                    <a:ext cx="297656" cy="29717"/>
                  </a:xfrm>
                  <a:custGeom>
                    <a:rect b="b" l="l" r="r" t="t"/>
                    <a:pathLst>
                      <a:path extrusionOk="0" h="29717" w="297656">
                        <a:moveTo>
                          <a:pt x="0" y="0"/>
                        </a:moveTo>
                        <a:lnTo>
                          <a:pt x="297656" y="0"/>
                        </a:lnTo>
                        <a:lnTo>
                          <a:pt x="297656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5" name="Google Shape;545;p23"/>
                  <p:cNvSpPr/>
                  <p:nvPr/>
                </p:nvSpPr>
                <p:spPr>
                  <a:xfrm>
                    <a:off x="4785169" y="1732406"/>
                    <a:ext cx="238125" cy="29717"/>
                  </a:xfrm>
                  <a:custGeom>
                    <a:rect b="b" l="l" r="r" t="t"/>
                    <a:pathLst>
                      <a:path extrusionOk="0" h="29717" w="238125">
                        <a:moveTo>
                          <a:pt x="0" y="0"/>
                        </a:moveTo>
                        <a:lnTo>
                          <a:pt x="238125" y="0"/>
                        </a:lnTo>
                        <a:lnTo>
                          <a:pt x="23812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6" name="Google Shape;546;p23"/>
                  <p:cNvSpPr/>
                  <p:nvPr/>
                </p:nvSpPr>
                <p:spPr>
                  <a:xfrm>
                    <a:off x="4517231" y="1732406"/>
                    <a:ext cx="803624" cy="178498"/>
                  </a:xfrm>
                  <a:custGeom>
                    <a:rect b="b" l="l" r="r" t="t"/>
                    <a:pathLst>
                      <a:path extrusionOk="0" h="178498" w="803624">
                        <a:moveTo>
                          <a:pt x="803624" y="29718"/>
                        </a:moveTo>
                        <a:lnTo>
                          <a:pt x="803624" y="89249"/>
                        </a:lnTo>
                        <a:lnTo>
                          <a:pt x="773906" y="89249"/>
                        </a:lnTo>
                        <a:lnTo>
                          <a:pt x="773906" y="119063"/>
                        </a:lnTo>
                        <a:lnTo>
                          <a:pt x="506063" y="119063"/>
                        </a:lnTo>
                        <a:lnTo>
                          <a:pt x="506063" y="148780"/>
                        </a:lnTo>
                        <a:lnTo>
                          <a:pt x="267938" y="148780"/>
                        </a:lnTo>
                        <a:lnTo>
                          <a:pt x="267938" y="178498"/>
                        </a:lnTo>
                        <a:lnTo>
                          <a:pt x="0" y="178498"/>
                        </a:lnTo>
                        <a:lnTo>
                          <a:pt x="0" y="148780"/>
                        </a:lnTo>
                        <a:lnTo>
                          <a:pt x="29813" y="148780"/>
                        </a:lnTo>
                        <a:lnTo>
                          <a:pt x="29813" y="89249"/>
                        </a:lnTo>
                        <a:lnTo>
                          <a:pt x="0" y="89249"/>
                        </a:lnTo>
                        <a:lnTo>
                          <a:pt x="0" y="59436"/>
                        </a:lnTo>
                        <a:lnTo>
                          <a:pt x="267938" y="59436"/>
                        </a:lnTo>
                        <a:lnTo>
                          <a:pt x="267938" y="29718"/>
                        </a:lnTo>
                        <a:lnTo>
                          <a:pt x="506063" y="29718"/>
                        </a:lnTo>
                        <a:lnTo>
                          <a:pt x="506063" y="0"/>
                        </a:lnTo>
                        <a:lnTo>
                          <a:pt x="773906" y="0"/>
                        </a:lnTo>
                        <a:lnTo>
                          <a:pt x="773906" y="29718"/>
                        </a:lnTo>
                        <a:lnTo>
                          <a:pt x="803624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7" name="Google Shape;547;p23"/>
                  <p:cNvSpPr/>
                  <p:nvPr/>
                </p:nvSpPr>
                <p:spPr>
                  <a:xfrm>
                    <a:off x="5023294" y="1702593"/>
                    <a:ext cx="267843" cy="29717"/>
                  </a:xfrm>
                  <a:custGeom>
                    <a:rect b="b" l="l" r="r" t="t"/>
                    <a:pathLst>
                      <a:path extrusionOk="0" h="29717" w="267843">
                        <a:moveTo>
                          <a:pt x="0" y="0"/>
                        </a:moveTo>
                        <a:lnTo>
                          <a:pt x="267843" y="0"/>
                        </a:lnTo>
                        <a:lnTo>
                          <a:pt x="267843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8" name="Google Shape;548;p23"/>
                  <p:cNvSpPr/>
                  <p:nvPr/>
                </p:nvSpPr>
                <p:spPr>
                  <a:xfrm>
                    <a:off x="4457700" y="1791842"/>
                    <a:ext cx="29717" cy="29717"/>
                  </a:xfrm>
                  <a:custGeom>
                    <a:rect b="b" l="l" r="r" t="t"/>
                    <a:pathLst>
                      <a:path extrusionOk="0" h="29717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9" name="Google Shape;549;p23"/>
                  <p:cNvSpPr/>
                  <p:nvPr/>
                </p:nvSpPr>
                <p:spPr>
                  <a:xfrm>
                    <a:off x="4457700" y="1762124"/>
                    <a:ext cx="29717" cy="29717"/>
                  </a:xfrm>
                  <a:custGeom>
                    <a:rect b="b" l="l" r="r" t="t"/>
                    <a:pathLst>
                      <a:path extrusionOk="0" h="29717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0" name="Google Shape;550;p23"/>
                  <p:cNvSpPr/>
                  <p:nvPr/>
                </p:nvSpPr>
                <p:spPr>
                  <a:xfrm>
                    <a:off x="4963668" y="2595562"/>
                    <a:ext cx="178593" cy="29718"/>
                  </a:xfrm>
                  <a:custGeom>
                    <a:rect b="b" l="l" r="r" t="t"/>
                    <a:pathLst>
                      <a:path extrusionOk="0" h="29718" w="178593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1" name="Google Shape;551;p23"/>
                  <p:cNvSpPr/>
                  <p:nvPr/>
                </p:nvSpPr>
                <p:spPr>
                  <a:xfrm>
                    <a:off x="4517231" y="1910905"/>
                    <a:ext cx="29717" cy="148780"/>
                  </a:xfrm>
                  <a:custGeom>
                    <a:rect b="b" l="l" r="r" t="t"/>
                    <a:pathLst>
                      <a:path extrusionOk="0" h="148780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48780"/>
                        </a:lnTo>
                        <a:lnTo>
                          <a:pt x="0" y="14878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2" name="Google Shape;552;p23"/>
                  <p:cNvSpPr/>
                  <p:nvPr/>
                </p:nvSpPr>
                <p:spPr>
                  <a:xfrm>
                    <a:off x="5261419" y="1851469"/>
                    <a:ext cx="29718" cy="148780"/>
                  </a:xfrm>
                  <a:custGeom>
                    <a:rect b="b" l="l" r="r" t="t"/>
                    <a:pathLst>
                      <a:path extrusionOk="0" h="148780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48781"/>
                        </a:lnTo>
                        <a:lnTo>
                          <a:pt x="0" y="14878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3" name="Google Shape;553;p23"/>
                  <p:cNvSpPr/>
                  <p:nvPr/>
                </p:nvSpPr>
                <p:spPr>
                  <a:xfrm>
                    <a:off x="4368355" y="1851469"/>
                    <a:ext cx="89344" cy="29717"/>
                  </a:xfrm>
                  <a:custGeom>
                    <a:rect b="b" l="l" r="r" t="t"/>
                    <a:pathLst>
                      <a:path extrusionOk="0" h="29717" w="89344">
                        <a:moveTo>
                          <a:pt x="0" y="0"/>
                        </a:moveTo>
                        <a:lnTo>
                          <a:pt x="89345" y="0"/>
                        </a:lnTo>
                        <a:lnTo>
                          <a:pt x="8934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54" name="Google Shape;554;p23"/>
                <p:cNvSpPr/>
                <p:nvPr/>
              </p:nvSpPr>
              <p:spPr>
                <a:xfrm>
                  <a:off x="4636293" y="2803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EF9CE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5" name="Google Shape;555;p23"/>
                <p:cNvSpPr/>
                <p:nvPr/>
              </p:nvSpPr>
              <p:spPr>
                <a:xfrm>
                  <a:off x="5350668" y="26849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6" name="Google Shape;556;p23"/>
                <p:cNvSpPr/>
                <p:nvPr/>
              </p:nvSpPr>
              <p:spPr>
                <a:xfrm>
                  <a:off x="4695825" y="26252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7" name="Google Shape;557;p23"/>
                <p:cNvSpPr/>
                <p:nvPr/>
              </p:nvSpPr>
              <p:spPr>
                <a:xfrm>
                  <a:off x="5380482" y="259556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8" name="Google Shape;558;p23"/>
                <p:cNvSpPr/>
                <p:nvPr/>
              </p:nvSpPr>
              <p:spPr>
                <a:xfrm>
                  <a:off x="5410200" y="244678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9" name="Google Shape;559;p23"/>
                <p:cNvSpPr/>
                <p:nvPr/>
              </p:nvSpPr>
              <p:spPr>
                <a:xfrm>
                  <a:off x="5380482" y="232771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560;p23"/>
                <p:cNvSpPr/>
                <p:nvPr/>
              </p:nvSpPr>
              <p:spPr>
                <a:xfrm>
                  <a:off x="4695825" y="2803969"/>
                  <a:ext cx="178593" cy="29718"/>
                </a:xfrm>
                <a:custGeom>
                  <a:rect b="b" l="l" r="r" t="t"/>
                  <a:pathLst>
                    <a:path extrusionOk="0" h="29718" w="178593">
                      <a:moveTo>
                        <a:pt x="0" y="0"/>
                      </a:moveTo>
                      <a:lnTo>
                        <a:pt x="178594" y="0"/>
                      </a:lnTo>
                      <a:lnTo>
                        <a:pt x="17859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EF9CE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561;p23"/>
                <p:cNvSpPr/>
                <p:nvPr/>
              </p:nvSpPr>
              <p:spPr>
                <a:xfrm>
                  <a:off x="4547044" y="1940718"/>
                  <a:ext cx="238124" cy="29717"/>
                </a:xfrm>
                <a:custGeom>
                  <a:rect b="b" l="l" r="r" t="t"/>
                  <a:pathLst>
                    <a:path extrusionOk="0" h="29717" w="238124">
                      <a:moveTo>
                        <a:pt x="0" y="0"/>
                      </a:moveTo>
                      <a:lnTo>
                        <a:pt x="238125" y="0"/>
                      </a:lnTo>
                      <a:lnTo>
                        <a:pt x="23812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" name="Google Shape;562;p23"/>
                <p:cNvSpPr/>
                <p:nvPr/>
              </p:nvSpPr>
              <p:spPr>
                <a:xfrm>
                  <a:off x="4785169" y="1910905"/>
                  <a:ext cx="238125" cy="29717"/>
                </a:xfrm>
                <a:custGeom>
                  <a:rect b="b" l="l" r="r" t="t"/>
                  <a:pathLst>
                    <a:path extrusionOk="0" h="29717" w="238125">
                      <a:moveTo>
                        <a:pt x="0" y="0"/>
                      </a:moveTo>
                      <a:lnTo>
                        <a:pt x="238125" y="0"/>
                      </a:lnTo>
                      <a:lnTo>
                        <a:pt x="23812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" name="Google Shape;563;p23"/>
                <p:cNvSpPr/>
                <p:nvPr/>
              </p:nvSpPr>
              <p:spPr>
                <a:xfrm>
                  <a:off x="5023294" y="1881187"/>
                  <a:ext cx="238125" cy="29717"/>
                </a:xfrm>
                <a:custGeom>
                  <a:rect b="b" l="l" r="r" t="t"/>
                  <a:pathLst>
                    <a:path extrusionOk="0" h="29717" w="238125">
                      <a:moveTo>
                        <a:pt x="0" y="0"/>
                      </a:moveTo>
                      <a:lnTo>
                        <a:pt x="238125" y="0"/>
                      </a:lnTo>
                      <a:lnTo>
                        <a:pt x="23812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" name="Google Shape;564;p23"/>
                <p:cNvSpPr/>
                <p:nvPr/>
              </p:nvSpPr>
              <p:spPr>
                <a:xfrm>
                  <a:off x="4814887" y="1940718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" name="Google Shape;565;p23"/>
                <p:cNvSpPr/>
                <p:nvPr/>
              </p:nvSpPr>
              <p:spPr>
                <a:xfrm>
                  <a:off x="4695825" y="1970531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" name="Google Shape;566;p23"/>
                <p:cNvSpPr/>
                <p:nvPr/>
              </p:nvSpPr>
              <p:spPr>
                <a:xfrm>
                  <a:off x="4547044" y="1970531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7" name="Google Shape;567;p23"/>
                <p:cNvSpPr/>
                <p:nvPr/>
              </p:nvSpPr>
              <p:spPr>
                <a:xfrm>
                  <a:off x="4933950" y="1940718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8" name="Google Shape;568;p23"/>
                <p:cNvSpPr/>
                <p:nvPr/>
              </p:nvSpPr>
              <p:spPr>
                <a:xfrm>
                  <a:off x="4636293" y="1970531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9" name="Google Shape;569;p23"/>
                <p:cNvSpPr/>
                <p:nvPr/>
              </p:nvSpPr>
              <p:spPr>
                <a:xfrm>
                  <a:off x="5053012" y="1910905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0" name="Google Shape;570;p23"/>
                <p:cNvSpPr/>
                <p:nvPr/>
              </p:nvSpPr>
              <p:spPr>
                <a:xfrm>
                  <a:off x="5142357" y="1910905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1" name="Google Shape;571;p23"/>
                <p:cNvSpPr/>
                <p:nvPr/>
              </p:nvSpPr>
              <p:spPr>
                <a:xfrm>
                  <a:off x="5231606" y="19109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EF9CE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2" name="Google Shape;572;p23"/>
                <p:cNvSpPr/>
                <p:nvPr/>
              </p:nvSpPr>
              <p:spPr>
                <a:xfrm>
                  <a:off x="4963668" y="2774155"/>
                  <a:ext cx="148780" cy="29718"/>
                </a:xfrm>
                <a:custGeom>
                  <a:rect b="b" l="l" r="r" t="t"/>
                  <a:pathLst>
                    <a:path extrusionOk="0" h="29718" w="148780">
                      <a:moveTo>
                        <a:pt x="0" y="0"/>
                      </a:moveTo>
                      <a:lnTo>
                        <a:pt x="148781" y="0"/>
                      </a:lnTo>
                      <a:lnTo>
                        <a:pt x="14878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3" name="Google Shape;573;p23"/>
                <p:cNvSpPr/>
                <p:nvPr/>
              </p:nvSpPr>
              <p:spPr>
                <a:xfrm>
                  <a:off x="4844605" y="2774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EF9CE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" name="Google Shape;574;p23"/>
                <p:cNvSpPr/>
                <p:nvPr/>
              </p:nvSpPr>
              <p:spPr>
                <a:xfrm>
                  <a:off x="5142357" y="2744342"/>
                  <a:ext cx="208406" cy="29718"/>
                </a:xfrm>
                <a:custGeom>
                  <a:rect b="b" l="l" r="r" t="t"/>
                  <a:pathLst>
                    <a:path extrusionOk="0" h="29718" w="208406">
                      <a:moveTo>
                        <a:pt x="0" y="0"/>
                      </a:moveTo>
                      <a:lnTo>
                        <a:pt x="208407" y="0"/>
                      </a:lnTo>
                      <a:lnTo>
                        <a:pt x="208407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" name="Google Shape;575;p23"/>
                <p:cNvSpPr/>
                <p:nvPr/>
              </p:nvSpPr>
              <p:spPr>
                <a:xfrm>
                  <a:off x="5231606" y="274434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6" name="Google Shape;576;p23"/>
                <p:cNvSpPr/>
                <p:nvPr/>
              </p:nvSpPr>
              <p:spPr>
                <a:xfrm>
                  <a:off x="5320855" y="2744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7" name="Google Shape;577;p23"/>
                <p:cNvSpPr/>
                <p:nvPr/>
              </p:nvSpPr>
              <p:spPr>
                <a:xfrm>
                  <a:off x="5291137" y="271462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8" name="Google Shape;578;p23"/>
                <p:cNvSpPr/>
                <p:nvPr/>
              </p:nvSpPr>
              <p:spPr>
                <a:xfrm>
                  <a:off x="5053012" y="2774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9" name="Google Shape;579;p23"/>
                <p:cNvSpPr/>
                <p:nvPr/>
              </p:nvSpPr>
              <p:spPr>
                <a:xfrm>
                  <a:off x="4993481" y="2774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0" name="Google Shape;580;p23"/>
                <p:cNvSpPr/>
                <p:nvPr/>
              </p:nvSpPr>
              <p:spPr>
                <a:xfrm>
                  <a:off x="4963668" y="2803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1" name="Google Shape;581;p23"/>
                <p:cNvSpPr/>
                <p:nvPr/>
              </p:nvSpPr>
              <p:spPr>
                <a:xfrm>
                  <a:off x="4666107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2" name="Google Shape;582;p23"/>
                <p:cNvSpPr/>
                <p:nvPr/>
              </p:nvSpPr>
              <p:spPr>
                <a:xfrm>
                  <a:off x="4785169" y="2803969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DD58D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3" name="Google Shape;583;p23"/>
                <p:cNvSpPr/>
                <p:nvPr/>
              </p:nvSpPr>
              <p:spPr>
                <a:xfrm>
                  <a:off x="4636293" y="2803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4" name="Google Shape;584;p23"/>
                <p:cNvSpPr/>
                <p:nvPr/>
              </p:nvSpPr>
              <p:spPr>
                <a:xfrm>
                  <a:off x="4666107" y="2714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8C07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5" name="Google Shape;585;p23"/>
                <p:cNvSpPr/>
                <p:nvPr/>
              </p:nvSpPr>
              <p:spPr>
                <a:xfrm>
                  <a:off x="4666107" y="271462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" name="Google Shape;586;p23"/>
                <p:cNvSpPr/>
                <p:nvPr/>
              </p:nvSpPr>
              <p:spPr>
                <a:xfrm>
                  <a:off x="4636293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7" name="Google Shape;587;p23"/>
                <p:cNvSpPr/>
                <p:nvPr/>
              </p:nvSpPr>
              <p:spPr>
                <a:xfrm>
                  <a:off x="4666107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" name="Google Shape;588;p23"/>
                <p:cNvSpPr/>
                <p:nvPr/>
              </p:nvSpPr>
              <p:spPr>
                <a:xfrm>
                  <a:off x="4695825" y="24467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9" name="Google Shape;589;p23"/>
                <p:cNvSpPr/>
                <p:nvPr/>
              </p:nvSpPr>
              <p:spPr>
                <a:xfrm>
                  <a:off x="5380482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0" name="Google Shape;590;p23"/>
                <p:cNvSpPr/>
                <p:nvPr/>
              </p:nvSpPr>
              <p:spPr>
                <a:xfrm>
                  <a:off x="4606480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1" name="Google Shape;591;p23"/>
                <p:cNvSpPr/>
                <p:nvPr/>
              </p:nvSpPr>
              <p:spPr>
                <a:xfrm>
                  <a:off x="5142357" y="1821655"/>
                  <a:ext cx="148780" cy="29717"/>
                </a:xfrm>
                <a:custGeom>
                  <a:rect b="b" l="l" r="r" t="t"/>
                  <a:pathLst>
                    <a:path extrusionOk="0" h="29717" w="148780">
                      <a:moveTo>
                        <a:pt x="0" y="0"/>
                      </a:moveTo>
                      <a:lnTo>
                        <a:pt x="148781" y="0"/>
                      </a:lnTo>
                      <a:lnTo>
                        <a:pt x="14878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2" name="Google Shape;592;p23"/>
                <p:cNvSpPr/>
                <p:nvPr/>
              </p:nvSpPr>
              <p:spPr>
                <a:xfrm>
                  <a:off x="5350668" y="17324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EF9CE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3" name="Google Shape;593;p23"/>
                <p:cNvSpPr/>
                <p:nvPr/>
              </p:nvSpPr>
              <p:spPr>
                <a:xfrm>
                  <a:off x="4695825" y="1881187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4" name="Google Shape;594;p23"/>
                <p:cNvSpPr/>
                <p:nvPr/>
              </p:nvSpPr>
              <p:spPr>
                <a:xfrm>
                  <a:off x="4517231" y="1881187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5" name="Google Shape;595;p23"/>
                <p:cNvSpPr/>
                <p:nvPr/>
              </p:nvSpPr>
              <p:spPr>
                <a:xfrm>
                  <a:off x="4844605" y="1851469"/>
                  <a:ext cx="178593" cy="29717"/>
                </a:xfrm>
                <a:custGeom>
                  <a:rect b="b" l="l" r="r" t="t"/>
                  <a:pathLst>
                    <a:path extrusionOk="0" h="29717" w="178593">
                      <a:moveTo>
                        <a:pt x="0" y="0"/>
                      </a:moveTo>
                      <a:lnTo>
                        <a:pt x="178594" y="0"/>
                      </a:lnTo>
                      <a:lnTo>
                        <a:pt x="17859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6" name="Google Shape;596;p23"/>
                <p:cNvSpPr/>
                <p:nvPr/>
              </p:nvSpPr>
              <p:spPr>
                <a:xfrm>
                  <a:off x="4695825" y="253603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7" name="Google Shape;597;p23"/>
                <p:cNvSpPr/>
                <p:nvPr/>
              </p:nvSpPr>
              <p:spPr>
                <a:xfrm>
                  <a:off x="4666107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98" name="Google Shape;598;p23"/>
              <p:cNvGrpSpPr/>
              <p:nvPr/>
            </p:nvGrpSpPr>
            <p:grpSpPr>
              <a:xfrm>
                <a:off x="4993481" y="1434655"/>
                <a:ext cx="892969" cy="1012031"/>
                <a:chOff x="4993481" y="1434655"/>
                <a:chExt cx="892969" cy="1012031"/>
              </a:xfrm>
            </p:grpSpPr>
            <p:grpSp>
              <p:nvGrpSpPr>
                <p:cNvPr id="599" name="Google Shape;599;p23"/>
                <p:cNvGrpSpPr/>
                <p:nvPr/>
              </p:nvGrpSpPr>
              <p:grpSpPr>
                <a:xfrm>
                  <a:off x="4993481" y="1434655"/>
                  <a:ext cx="892969" cy="922782"/>
                  <a:chOff x="4993481" y="1434655"/>
                  <a:chExt cx="892969" cy="922782"/>
                </a:xfrm>
              </p:grpSpPr>
              <p:sp>
                <p:nvSpPr>
                  <p:cNvPr id="600" name="Google Shape;600;p23"/>
                  <p:cNvSpPr/>
                  <p:nvPr/>
                </p:nvSpPr>
                <p:spPr>
                  <a:xfrm>
                    <a:off x="4993481" y="2178843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1" name="Google Shape;601;p23"/>
                  <p:cNvSpPr/>
                  <p:nvPr/>
                </p:nvSpPr>
                <p:spPr>
                  <a:xfrm>
                    <a:off x="5053012" y="2297905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2" name="Google Shape;602;p23"/>
                  <p:cNvSpPr/>
                  <p:nvPr/>
                </p:nvSpPr>
                <p:spPr>
                  <a:xfrm>
                    <a:off x="5023294" y="2238374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3" name="Google Shape;603;p23"/>
                  <p:cNvSpPr/>
                  <p:nvPr/>
                </p:nvSpPr>
                <p:spPr>
                  <a:xfrm>
                    <a:off x="5112543" y="2178843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4" name="Google Shape;604;p23"/>
                  <p:cNvSpPr/>
                  <p:nvPr/>
                </p:nvSpPr>
                <p:spPr>
                  <a:xfrm>
                    <a:off x="5142357" y="214903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5" name="Google Shape;605;p23"/>
                  <p:cNvSpPr/>
                  <p:nvPr/>
                </p:nvSpPr>
                <p:spPr>
                  <a:xfrm>
                    <a:off x="5172075" y="211931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6" name="Google Shape;606;p23"/>
                  <p:cNvSpPr/>
                  <p:nvPr/>
                </p:nvSpPr>
                <p:spPr>
                  <a:xfrm>
                    <a:off x="5201793" y="208959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7" name="Google Shape;607;p23"/>
                  <p:cNvSpPr/>
                  <p:nvPr/>
                </p:nvSpPr>
                <p:spPr>
                  <a:xfrm>
                    <a:off x="5261419" y="202996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8" name="Google Shape;608;p23"/>
                  <p:cNvSpPr/>
                  <p:nvPr/>
                </p:nvSpPr>
                <p:spPr>
                  <a:xfrm>
                    <a:off x="5291137" y="200024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9" name="Google Shape;609;p23"/>
                  <p:cNvSpPr/>
                  <p:nvPr/>
                </p:nvSpPr>
                <p:spPr>
                  <a:xfrm>
                    <a:off x="5320855" y="1970531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0" name="Google Shape;610;p23"/>
                  <p:cNvSpPr/>
                  <p:nvPr/>
                </p:nvSpPr>
                <p:spPr>
                  <a:xfrm>
                    <a:off x="5350668" y="1940718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1" name="Google Shape;611;p23"/>
                  <p:cNvSpPr/>
                  <p:nvPr/>
                </p:nvSpPr>
                <p:spPr>
                  <a:xfrm>
                    <a:off x="5380482" y="1910905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2" name="Google Shape;612;p23"/>
                  <p:cNvSpPr/>
                  <p:nvPr/>
                </p:nvSpPr>
                <p:spPr>
                  <a:xfrm>
                    <a:off x="5410200" y="1881187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3" name="Google Shape;613;p23"/>
                  <p:cNvSpPr/>
                  <p:nvPr/>
                </p:nvSpPr>
                <p:spPr>
                  <a:xfrm>
                    <a:off x="5439918" y="1910905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4" name="Google Shape;614;p23"/>
                  <p:cNvSpPr/>
                  <p:nvPr/>
                </p:nvSpPr>
                <p:spPr>
                  <a:xfrm>
                    <a:off x="5469731" y="1940718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5" name="Google Shape;615;p23"/>
                  <p:cNvSpPr/>
                  <p:nvPr/>
                </p:nvSpPr>
                <p:spPr>
                  <a:xfrm>
                    <a:off x="5499544" y="1970531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6" name="Google Shape;616;p23"/>
                  <p:cNvSpPr/>
                  <p:nvPr/>
                </p:nvSpPr>
                <p:spPr>
                  <a:xfrm>
                    <a:off x="5201793" y="223837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7" name="Google Shape;617;p23"/>
                  <p:cNvSpPr/>
                  <p:nvPr/>
                </p:nvSpPr>
                <p:spPr>
                  <a:xfrm>
                    <a:off x="5231606" y="2208656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8" name="Google Shape;618;p23"/>
                  <p:cNvSpPr/>
                  <p:nvPr/>
                </p:nvSpPr>
                <p:spPr>
                  <a:xfrm>
                    <a:off x="5261419" y="2178843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9" name="Google Shape;619;p23"/>
                  <p:cNvSpPr/>
                  <p:nvPr/>
                </p:nvSpPr>
                <p:spPr>
                  <a:xfrm>
                    <a:off x="5291137" y="214903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0" name="Google Shape;620;p23"/>
                  <p:cNvSpPr/>
                  <p:nvPr/>
                </p:nvSpPr>
                <p:spPr>
                  <a:xfrm>
                    <a:off x="5320855" y="211931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1" name="Google Shape;621;p23"/>
                  <p:cNvSpPr/>
                  <p:nvPr/>
                </p:nvSpPr>
                <p:spPr>
                  <a:xfrm>
                    <a:off x="5350668" y="208959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2" name="Google Shape;622;p23"/>
                  <p:cNvSpPr/>
                  <p:nvPr/>
                </p:nvSpPr>
                <p:spPr>
                  <a:xfrm>
                    <a:off x="5380482" y="20597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3" name="Google Shape;623;p23"/>
                  <p:cNvSpPr/>
                  <p:nvPr/>
                </p:nvSpPr>
                <p:spPr>
                  <a:xfrm>
                    <a:off x="5410200" y="202996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4" name="Google Shape;624;p23"/>
                  <p:cNvSpPr/>
                  <p:nvPr/>
                </p:nvSpPr>
                <p:spPr>
                  <a:xfrm>
                    <a:off x="5439918" y="1970531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5" name="Google Shape;625;p23"/>
                  <p:cNvSpPr/>
                  <p:nvPr/>
                </p:nvSpPr>
                <p:spPr>
                  <a:xfrm>
                    <a:off x="5112543" y="2297905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6" name="Google Shape;626;p23"/>
                  <p:cNvSpPr/>
                  <p:nvPr/>
                </p:nvSpPr>
                <p:spPr>
                  <a:xfrm>
                    <a:off x="5082730" y="232771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23"/>
                  <p:cNvSpPr/>
                  <p:nvPr/>
                </p:nvSpPr>
                <p:spPr>
                  <a:xfrm>
                    <a:off x="4993481" y="2178843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8" name="Google Shape;628;p23"/>
                  <p:cNvSpPr/>
                  <p:nvPr/>
                </p:nvSpPr>
                <p:spPr>
                  <a:xfrm>
                    <a:off x="5053012" y="208959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9" name="Google Shape;629;p23"/>
                  <p:cNvSpPr/>
                  <p:nvPr/>
                </p:nvSpPr>
                <p:spPr>
                  <a:xfrm>
                    <a:off x="5112543" y="202996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0" name="Google Shape;630;p23"/>
                  <p:cNvSpPr/>
                  <p:nvPr/>
                </p:nvSpPr>
                <p:spPr>
                  <a:xfrm>
                    <a:off x="5142357" y="200024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1" name="Google Shape;631;p23"/>
                  <p:cNvSpPr/>
                  <p:nvPr/>
                </p:nvSpPr>
                <p:spPr>
                  <a:xfrm>
                    <a:off x="5291137" y="1851469"/>
                    <a:ext cx="59531" cy="29717"/>
                  </a:xfrm>
                  <a:custGeom>
                    <a:rect b="b" l="l" r="r" t="t"/>
                    <a:pathLst>
                      <a:path extrusionOk="0" h="29717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2" name="Google Shape;632;p23"/>
                  <p:cNvSpPr/>
                  <p:nvPr/>
                </p:nvSpPr>
                <p:spPr>
                  <a:xfrm>
                    <a:off x="5142357" y="200024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3" name="Google Shape;633;p23"/>
                  <p:cNvSpPr/>
                  <p:nvPr/>
                </p:nvSpPr>
                <p:spPr>
                  <a:xfrm>
                    <a:off x="5172075" y="1970531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4" name="Google Shape;634;p23"/>
                  <p:cNvSpPr/>
                  <p:nvPr/>
                </p:nvSpPr>
                <p:spPr>
                  <a:xfrm>
                    <a:off x="5201793" y="1940718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5" name="Google Shape;635;p23"/>
                  <p:cNvSpPr/>
                  <p:nvPr/>
                </p:nvSpPr>
                <p:spPr>
                  <a:xfrm>
                    <a:off x="5231606" y="1910905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6" name="Google Shape;636;p23"/>
                  <p:cNvSpPr/>
                  <p:nvPr/>
                </p:nvSpPr>
                <p:spPr>
                  <a:xfrm>
                    <a:off x="5261419" y="1881187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7" name="Google Shape;637;p23"/>
                  <p:cNvSpPr/>
                  <p:nvPr/>
                </p:nvSpPr>
                <p:spPr>
                  <a:xfrm>
                    <a:off x="5023294" y="2119312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8" name="Google Shape;638;p23"/>
                  <p:cNvSpPr/>
                  <p:nvPr/>
                </p:nvSpPr>
                <p:spPr>
                  <a:xfrm>
                    <a:off x="5082730" y="20597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9" name="Google Shape;639;p23"/>
                  <p:cNvSpPr/>
                  <p:nvPr/>
                </p:nvSpPr>
                <p:spPr>
                  <a:xfrm>
                    <a:off x="5142357" y="2268092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0" name="Google Shape;640;p23"/>
                  <p:cNvSpPr/>
                  <p:nvPr/>
                </p:nvSpPr>
                <p:spPr>
                  <a:xfrm>
                    <a:off x="5529262" y="2000249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1" name="Google Shape;641;p23"/>
                  <p:cNvSpPr/>
                  <p:nvPr/>
                </p:nvSpPr>
                <p:spPr>
                  <a:xfrm>
                    <a:off x="5558980" y="1910905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2" name="Google Shape;642;p23"/>
                  <p:cNvSpPr/>
                  <p:nvPr/>
                </p:nvSpPr>
                <p:spPr>
                  <a:xfrm>
                    <a:off x="5588793" y="1970531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3" name="Google Shape;643;p23"/>
                  <p:cNvSpPr/>
                  <p:nvPr/>
                </p:nvSpPr>
                <p:spPr>
                  <a:xfrm>
                    <a:off x="5558980" y="20597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4" name="Google Shape;644;p23"/>
                  <p:cNvSpPr/>
                  <p:nvPr/>
                </p:nvSpPr>
                <p:spPr>
                  <a:xfrm>
                    <a:off x="5648325" y="20597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5" name="Google Shape;645;p23"/>
                  <p:cNvSpPr/>
                  <p:nvPr/>
                </p:nvSpPr>
                <p:spPr>
                  <a:xfrm>
                    <a:off x="5618607" y="202996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6" name="Google Shape;646;p23"/>
                  <p:cNvSpPr/>
                  <p:nvPr/>
                </p:nvSpPr>
                <p:spPr>
                  <a:xfrm>
                    <a:off x="5588793" y="2089594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7" name="Google Shape;647;p23"/>
                  <p:cNvSpPr/>
                  <p:nvPr/>
                </p:nvSpPr>
                <p:spPr>
                  <a:xfrm>
                    <a:off x="5231606" y="1732406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8" name="Google Shape;648;p23"/>
                  <p:cNvSpPr/>
                  <p:nvPr/>
                </p:nvSpPr>
                <p:spPr>
                  <a:xfrm>
                    <a:off x="5231606" y="164306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9" name="Google Shape;649;p23"/>
                  <p:cNvSpPr/>
                  <p:nvPr/>
                </p:nvSpPr>
                <p:spPr>
                  <a:xfrm>
                    <a:off x="5261419" y="16727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0" name="Google Shape;650;p23"/>
                  <p:cNvSpPr/>
                  <p:nvPr/>
                </p:nvSpPr>
                <p:spPr>
                  <a:xfrm>
                    <a:off x="5201793" y="1672780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1" name="Google Shape;651;p23"/>
                  <p:cNvSpPr/>
                  <p:nvPr/>
                </p:nvSpPr>
                <p:spPr>
                  <a:xfrm>
                    <a:off x="5261419" y="1762124"/>
                    <a:ext cx="59531" cy="29717"/>
                  </a:xfrm>
                  <a:custGeom>
                    <a:rect b="b" l="l" r="r" t="t"/>
                    <a:pathLst>
                      <a:path extrusionOk="0" h="29717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2" name="Google Shape;652;p23"/>
                  <p:cNvSpPr/>
                  <p:nvPr/>
                </p:nvSpPr>
                <p:spPr>
                  <a:xfrm>
                    <a:off x="5350668" y="1732406"/>
                    <a:ext cx="59531" cy="29717"/>
                  </a:xfrm>
                  <a:custGeom>
                    <a:rect b="b" l="l" r="r" t="t"/>
                    <a:pathLst>
                      <a:path extrusionOk="0" h="29717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3" name="Google Shape;653;p23"/>
                  <p:cNvSpPr/>
                  <p:nvPr/>
                </p:nvSpPr>
                <p:spPr>
                  <a:xfrm>
                    <a:off x="5291137" y="1702593"/>
                    <a:ext cx="59531" cy="29717"/>
                  </a:xfrm>
                  <a:custGeom>
                    <a:rect b="b" l="l" r="r" t="t"/>
                    <a:pathLst>
                      <a:path extrusionOk="0" h="29717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4" name="Google Shape;654;p23"/>
                  <p:cNvSpPr/>
                  <p:nvPr/>
                </p:nvSpPr>
                <p:spPr>
                  <a:xfrm>
                    <a:off x="5320855" y="1791842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5" name="Google Shape;655;p23"/>
                  <p:cNvSpPr/>
                  <p:nvPr/>
                </p:nvSpPr>
                <p:spPr>
                  <a:xfrm>
                    <a:off x="5350668" y="1821655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6" name="Google Shape;656;p23"/>
                  <p:cNvSpPr/>
                  <p:nvPr/>
                </p:nvSpPr>
                <p:spPr>
                  <a:xfrm>
                    <a:off x="5410200" y="1762124"/>
                    <a:ext cx="59531" cy="29717"/>
                  </a:xfrm>
                  <a:custGeom>
                    <a:rect b="b" l="l" r="r" t="t"/>
                    <a:pathLst>
                      <a:path extrusionOk="0" h="29717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7" name="Google Shape;657;p23"/>
                  <p:cNvSpPr/>
                  <p:nvPr/>
                </p:nvSpPr>
                <p:spPr>
                  <a:xfrm>
                    <a:off x="5529262" y="1851469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8" name="Google Shape;658;p23"/>
                  <p:cNvSpPr/>
                  <p:nvPr/>
                </p:nvSpPr>
                <p:spPr>
                  <a:xfrm>
                    <a:off x="5558980" y="1791842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9" name="Google Shape;659;p23"/>
                  <p:cNvSpPr/>
                  <p:nvPr/>
                </p:nvSpPr>
                <p:spPr>
                  <a:xfrm>
                    <a:off x="5588793" y="1762124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0" name="Google Shape;660;p23"/>
                  <p:cNvSpPr/>
                  <p:nvPr/>
                </p:nvSpPr>
                <p:spPr>
                  <a:xfrm>
                    <a:off x="5529262" y="1702593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1" name="Google Shape;661;p23"/>
                  <p:cNvSpPr/>
                  <p:nvPr/>
                </p:nvSpPr>
                <p:spPr>
                  <a:xfrm>
                    <a:off x="5558980" y="16727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2" name="Google Shape;662;p23"/>
                  <p:cNvSpPr/>
                  <p:nvPr/>
                </p:nvSpPr>
                <p:spPr>
                  <a:xfrm>
                    <a:off x="5588793" y="164306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3" name="Google Shape;663;p23"/>
                  <p:cNvSpPr/>
                  <p:nvPr/>
                </p:nvSpPr>
                <p:spPr>
                  <a:xfrm>
                    <a:off x="5618607" y="161334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4" name="Google Shape;664;p23"/>
                  <p:cNvSpPr/>
                  <p:nvPr/>
                </p:nvSpPr>
                <p:spPr>
                  <a:xfrm>
                    <a:off x="5678043" y="161334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5" name="Google Shape;665;p23"/>
                  <p:cNvSpPr/>
                  <p:nvPr/>
                </p:nvSpPr>
                <p:spPr>
                  <a:xfrm>
                    <a:off x="5767387" y="1613344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6" name="Google Shape;666;p23"/>
                  <p:cNvSpPr/>
                  <p:nvPr/>
                </p:nvSpPr>
                <p:spPr>
                  <a:xfrm>
                    <a:off x="5678043" y="1494281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7" name="Google Shape;667;p23"/>
                  <p:cNvSpPr/>
                  <p:nvPr/>
                </p:nvSpPr>
                <p:spPr>
                  <a:xfrm>
                    <a:off x="5707856" y="1464468"/>
                    <a:ext cx="89344" cy="29718"/>
                  </a:xfrm>
                  <a:custGeom>
                    <a:rect b="b" l="l" r="r" t="t"/>
                    <a:pathLst>
                      <a:path extrusionOk="0" h="29718" w="89344">
                        <a:moveTo>
                          <a:pt x="0" y="0"/>
                        </a:moveTo>
                        <a:lnTo>
                          <a:pt x="89345" y="0"/>
                        </a:lnTo>
                        <a:lnTo>
                          <a:pt x="8934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8" name="Google Shape;668;p23"/>
                  <p:cNvSpPr/>
                  <p:nvPr/>
                </p:nvSpPr>
                <p:spPr>
                  <a:xfrm>
                    <a:off x="5797105" y="1434655"/>
                    <a:ext cx="89344" cy="29718"/>
                  </a:xfrm>
                  <a:custGeom>
                    <a:rect b="b" l="l" r="r" t="t"/>
                    <a:pathLst>
                      <a:path extrusionOk="0" h="29718" w="89344">
                        <a:moveTo>
                          <a:pt x="0" y="0"/>
                        </a:moveTo>
                        <a:lnTo>
                          <a:pt x="89345" y="0"/>
                        </a:lnTo>
                        <a:lnTo>
                          <a:pt x="8934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9" name="Google Shape;669;p23"/>
                  <p:cNvSpPr/>
                  <p:nvPr/>
                </p:nvSpPr>
                <p:spPr>
                  <a:xfrm>
                    <a:off x="5707856" y="1553717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0" name="Google Shape;670;p23"/>
                  <p:cNvSpPr/>
                  <p:nvPr/>
                </p:nvSpPr>
                <p:spPr>
                  <a:xfrm>
                    <a:off x="5737669" y="158353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1" name="Google Shape;671;p23"/>
                  <p:cNvSpPr/>
                  <p:nvPr/>
                </p:nvSpPr>
                <p:spPr>
                  <a:xfrm>
                    <a:off x="5797105" y="1494281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2" name="Google Shape;672;p23"/>
                  <p:cNvSpPr/>
                  <p:nvPr/>
                </p:nvSpPr>
                <p:spPr>
                  <a:xfrm>
                    <a:off x="5767387" y="152399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3" name="Google Shape;673;p23"/>
                  <p:cNvSpPr/>
                  <p:nvPr/>
                </p:nvSpPr>
                <p:spPr>
                  <a:xfrm>
                    <a:off x="5707856" y="1494281"/>
                    <a:ext cx="89249" cy="59435"/>
                  </a:xfrm>
                  <a:custGeom>
                    <a:rect b="b" l="l" r="r" t="t"/>
                    <a:pathLst>
                      <a:path extrusionOk="0" h="59435" w="89249">
                        <a:moveTo>
                          <a:pt x="89249" y="0"/>
                        </a:moveTo>
                        <a:lnTo>
                          <a:pt x="89249" y="29718"/>
                        </a:lnTo>
                        <a:lnTo>
                          <a:pt x="59531" y="29718"/>
                        </a:lnTo>
                        <a:lnTo>
                          <a:pt x="59531" y="59436"/>
                        </a:lnTo>
                        <a:lnTo>
                          <a:pt x="0" y="59436"/>
                        </a:lnTo>
                        <a:lnTo>
                          <a:pt x="0" y="0"/>
                        </a:lnTo>
                        <a:lnTo>
                          <a:pt x="89249" y="0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4" name="Google Shape;674;p23"/>
                  <p:cNvSpPr/>
                  <p:nvPr/>
                </p:nvSpPr>
                <p:spPr>
                  <a:xfrm>
                    <a:off x="5737669" y="1553717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5" name="Google Shape;675;p23"/>
                  <p:cNvSpPr/>
                  <p:nvPr/>
                </p:nvSpPr>
                <p:spPr>
                  <a:xfrm>
                    <a:off x="5767387" y="1523999"/>
                    <a:ext cx="59531" cy="89344"/>
                  </a:xfrm>
                  <a:custGeom>
                    <a:rect b="b" l="l" r="r" t="t"/>
                    <a:pathLst>
                      <a:path extrusionOk="0" h="89344" w="59531">
                        <a:moveTo>
                          <a:pt x="59531" y="0"/>
                        </a:moveTo>
                        <a:lnTo>
                          <a:pt x="59531" y="89344"/>
                        </a:lnTo>
                        <a:lnTo>
                          <a:pt x="0" y="89344"/>
                        </a:lnTo>
                        <a:lnTo>
                          <a:pt x="0" y="29718"/>
                        </a:lnTo>
                        <a:lnTo>
                          <a:pt x="29718" y="29718"/>
                        </a:lnTo>
                        <a:lnTo>
                          <a:pt x="29718" y="0"/>
                        </a:lnTo>
                        <a:lnTo>
                          <a:pt x="59531" y="0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6" name="Google Shape;676;p23"/>
                  <p:cNvSpPr/>
                  <p:nvPr/>
                </p:nvSpPr>
                <p:spPr>
                  <a:xfrm>
                    <a:off x="5826918" y="1523999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4"/>
                        </a:lnTo>
                        <a:lnTo>
                          <a:pt x="0" y="8934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7" name="Google Shape;677;p23"/>
                  <p:cNvSpPr/>
                  <p:nvPr/>
                </p:nvSpPr>
                <p:spPr>
                  <a:xfrm>
                    <a:off x="5797105" y="1464468"/>
                    <a:ext cx="59626" cy="59531"/>
                  </a:xfrm>
                  <a:custGeom>
                    <a:rect b="b" l="l" r="r" t="t"/>
                    <a:pathLst>
                      <a:path extrusionOk="0" h="59531" w="59626">
                        <a:moveTo>
                          <a:pt x="59627" y="0"/>
                        </a:moveTo>
                        <a:lnTo>
                          <a:pt x="59627" y="59531"/>
                        </a:lnTo>
                        <a:lnTo>
                          <a:pt x="29813" y="59531"/>
                        </a:lnTo>
                        <a:lnTo>
                          <a:pt x="29813" y="29813"/>
                        </a:lnTo>
                        <a:lnTo>
                          <a:pt x="0" y="29813"/>
                        </a:lnTo>
                        <a:lnTo>
                          <a:pt x="0" y="0"/>
                        </a:lnTo>
                        <a:lnTo>
                          <a:pt x="59627" y="0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8" name="Google Shape;678;p23"/>
                  <p:cNvSpPr/>
                  <p:nvPr/>
                </p:nvSpPr>
                <p:spPr>
                  <a:xfrm>
                    <a:off x="5856732" y="1434655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9" name="Google Shape;679;p23"/>
                  <p:cNvSpPr/>
                  <p:nvPr/>
                </p:nvSpPr>
                <p:spPr>
                  <a:xfrm>
                    <a:off x="5707856" y="1643062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0" name="Google Shape;680;p23"/>
                  <p:cNvSpPr/>
                  <p:nvPr/>
                </p:nvSpPr>
                <p:spPr>
                  <a:xfrm>
                    <a:off x="5678042" y="1553717"/>
                    <a:ext cx="89344" cy="89344"/>
                  </a:xfrm>
                  <a:custGeom>
                    <a:rect b="b" l="l" r="r" t="t"/>
                    <a:pathLst>
                      <a:path extrusionOk="0" h="89344" w="89344">
                        <a:moveTo>
                          <a:pt x="89345" y="59626"/>
                        </a:moveTo>
                        <a:lnTo>
                          <a:pt x="89345" y="89345"/>
                        </a:lnTo>
                        <a:lnTo>
                          <a:pt x="29813" y="89345"/>
                        </a:lnTo>
                        <a:lnTo>
                          <a:pt x="29813" y="59626"/>
                        </a:lnTo>
                        <a:lnTo>
                          <a:pt x="0" y="59626"/>
                        </a:lnTo>
                        <a:lnTo>
                          <a:pt x="0" y="0"/>
                        </a:lnTo>
                        <a:lnTo>
                          <a:pt x="29813" y="0"/>
                        </a:lnTo>
                        <a:lnTo>
                          <a:pt x="29813" y="29813"/>
                        </a:lnTo>
                        <a:lnTo>
                          <a:pt x="59627" y="29813"/>
                        </a:lnTo>
                        <a:lnTo>
                          <a:pt x="59627" y="59626"/>
                        </a:lnTo>
                        <a:lnTo>
                          <a:pt x="89345" y="59626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1" name="Google Shape;681;p23"/>
                  <p:cNvSpPr/>
                  <p:nvPr/>
                </p:nvSpPr>
                <p:spPr>
                  <a:xfrm>
                    <a:off x="5648325" y="1553717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2" name="Google Shape;682;p23"/>
                  <p:cNvSpPr/>
                  <p:nvPr/>
                </p:nvSpPr>
                <p:spPr>
                  <a:xfrm>
                    <a:off x="5618607" y="1732406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3" name="Google Shape;683;p23"/>
                  <p:cNvSpPr/>
                  <p:nvPr/>
                </p:nvSpPr>
                <p:spPr>
                  <a:xfrm>
                    <a:off x="5648325" y="1702593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4" name="Google Shape;684;p23"/>
                  <p:cNvSpPr/>
                  <p:nvPr/>
                </p:nvSpPr>
                <p:spPr>
                  <a:xfrm>
                    <a:off x="5678043" y="16727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5" name="Google Shape;685;p23"/>
                  <p:cNvSpPr/>
                  <p:nvPr/>
                </p:nvSpPr>
                <p:spPr>
                  <a:xfrm>
                    <a:off x="5469731" y="1732406"/>
                    <a:ext cx="59531" cy="29717"/>
                  </a:xfrm>
                  <a:custGeom>
                    <a:rect b="b" l="l" r="r" t="t"/>
                    <a:pathLst>
                      <a:path extrusionOk="0" h="29717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6" name="Google Shape;686;p23"/>
                  <p:cNvSpPr/>
                  <p:nvPr/>
                </p:nvSpPr>
                <p:spPr>
                  <a:xfrm>
                    <a:off x="5499544" y="1821655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7" name="Google Shape;687;p23"/>
                  <p:cNvSpPr/>
                  <p:nvPr/>
                </p:nvSpPr>
                <p:spPr>
                  <a:xfrm>
                    <a:off x="5469731" y="1613343"/>
                    <a:ext cx="238125" cy="238125"/>
                  </a:xfrm>
                  <a:custGeom>
                    <a:rect b="b" l="l" r="r" t="t"/>
                    <a:pathLst>
                      <a:path extrusionOk="0" h="238125" w="238125">
                        <a:moveTo>
                          <a:pt x="238125" y="29718"/>
                        </a:moveTo>
                        <a:lnTo>
                          <a:pt x="238125" y="59436"/>
                        </a:lnTo>
                        <a:lnTo>
                          <a:pt x="208312" y="59436"/>
                        </a:lnTo>
                        <a:lnTo>
                          <a:pt x="208312" y="89249"/>
                        </a:lnTo>
                        <a:lnTo>
                          <a:pt x="178594" y="89249"/>
                        </a:lnTo>
                        <a:lnTo>
                          <a:pt x="178594" y="119063"/>
                        </a:lnTo>
                        <a:lnTo>
                          <a:pt x="148876" y="119063"/>
                        </a:lnTo>
                        <a:lnTo>
                          <a:pt x="148876" y="148781"/>
                        </a:lnTo>
                        <a:lnTo>
                          <a:pt x="119063" y="148781"/>
                        </a:lnTo>
                        <a:lnTo>
                          <a:pt x="119063" y="178499"/>
                        </a:lnTo>
                        <a:lnTo>
                          <a:pt x="89249" y="178499"/>
                        </a:lnTo>
                        <a:lnTo>
                          <a:pt x="89249" y="238125"/>
                        </a:lnTo>
                        <a:lnTo>
                          <a:pt x="59531" y="238125"/>
                        </a:lnTo>
                        <a:lnTo>
                          <a:pt x="59531" y="208312"/>
                        </a:lnTo>
                        <a:lnTo>
                          <a:pt x="29813" y="208312"/>
                        </a:lnTo>
                        <a:lnTo>
                          <a:pt x="29813" y="178499"/>
                        </a:lnTo>
                        <a:lnTo>
                          <a:pt x="0" y="178499"/>
                        </a:lnTo>
                        <a:lnTo>
                          <a:pt x="0" y="148781"/>
                        </a:lnTo>
                        <a:lnTo>
                          <a:pt x="59531" y="148781"/>
                        </a:lnTo>
                        <a:lnTo>
                          <a:pt x="59531" y="119063"/>
                        </a:lnTo>
                        <a:lnTo>
                          <a:pt x="89249" y="119063"/>
                        </a:lnTo>
                        <a:lnTo>
                          <a:pt x="89249" y="89249"/>
                        </a:lnTo>
                        <a:lnTo>
                          <a:pt x="119063" y="89249"/>
                        </a:lnTo>
                        <a:lnTo>
                          <a:pt x="119063" y="59436"/>
                        </a:lnTo>
                        <a:lnTo>
                          <a:pt x="148876" y="59436"/>
                        </a:lnTo>
                        <a:lnTo>
                          <a:pt x="148876" y="29718"/>
                        </a:lnTo>
                        <a:lnTo>
                          <a:pt x="178594" y="29718"/>
                        </a:lnTo>
                        <a:lnTo>
                          <a:pt x="178594" y="0"/>
                        </a:lnTo>
                        <a:lnTo>
                          <a:pt x="208312" y="0"/>
                        </a:lnTo>
                        <a:lnTo>
                          <a:pt x="208312" y="29718"/>
                        </a:lnTo>
                        <a:lnTo>
                          <a:pt x="238125" y="29718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8" name="Google Shape;688;p23"/>
                  <p:cNvSpPr/>
                  <p:nvPr/>
                </p:nvSpPr>
                <p:spPr>
                  <a:xfrm>
                    <a:off x="5469731" y="1791842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9" name="Google Shape;689;p23"/>
                  <p:cNvSpPr/>
                  <p:nvPr/>
                </p:nvSpPr>
                <p:spPr>
                  <a:xfrm>
                    <a:off x="5499544" y="1791842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0" name="Google Shape;690;p23"/>
                  <p:cNvSpPr/>
                  <p:nvPr/>
                </p:nvSpPr>
                <p:spPr>
                  <a:xfrm>
                    <a:off x="5558980" y="1762124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1" name="Google Shape;691;p23"/>
                  <p:cNvSpPr/>
                  <p:nvPr/>
                </p:nvSpPr>
                <p:spPr>
                  <a:xfrm>
                    <a:off x="5529262" y="1762124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2" name="Google Shape;692;p23"/>
                  <p:cNvSpPr/>
                  <p:nvPr/>
                </p:nvSpPr>
                <p:spPr>
                  <a:xfrm>
                    <a:off x="5588793" y="1732406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3" name="Google Shape;693;p23"/>
                  <p:cNvSpPr/>
                  <p:nvPr/>
                </p:nvSpPr>
                <p:spPr>
                  <a:xfrm>
                    <a:off x="5648325" y="16727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4" name="Google Shape;694;p23"/>
                  <p:cNvSpPr/>
                  <p:nvPr/>
                </p:nvSpPr>
                <p:spPr>
                  <a:xfrm>
                    <a:off x="5529262" y="1821655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23"/>
                  <p:cNvSpPr/>
                  <p:nvPr/>
                </p:nvSpPr>
                <p:spPr>
                  <a:xfrm>
                    <a:off x="5469731" y="1762124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23"/>
                  <p:cNvSpPr/>
                  <p:nvPr/>
                </p:nvSpPr>
                <p:spPr>
                  <a:xfrm>
                    <a:off x="5023770" y="1851564"/>
                    <a:ext cx="445865" cy="475773"/>
                  </a:xfrm>
                  <a:custGeom>
                    <a:rect b="b" l="l" r="r" t="t"/>
                    <a:pathLst>
                      <a:path extrusionOk="0" h="475773" w="445865">
                        <a:moveTo>
                          <a:pt x="416147" y="89154"/>
                        </a:moveTo>
                        <a:lnTo>
                          <a:pt x="416147" y="59436"/>
                        </a:lnTo>
                        <a:lnTo>
                          <a:pt x="386429" y="59436"/>
                        </a:lnTo>
                        <a:lnTo>
                          <a:pt x="386429" y="89154"/>
                        </a:lnTo>
                        <a:lnTo>
                          <a:pt x="356711" y="89154"/>
                        </a:lnTo>
                        <a:lnTo>
                          <a:pt x="356711" y="118872"/>
                        </a:lnTo>
                        <a:lnTo>
                          <a:pt x="326993" y="118872"/>
                        </a:lnTo>
                        <a:lnTo>
                          <a:pt x="326993" y="148590"/>
                        </a:lnTo>
                        <a:lnTo>
                          <a:pt x="297275" y="148590"/>
                        </a:lnTo>
                        <a:lnTo>
                          <a:pt x="297275" y="178308"/>
                        </a:lnTo>
                        <a:lnTo>
                          <a:pt x="267557" y="178308"/>
                        </a:lnTo>
                        <a:lnTo>
                          <a:pt x="267557" y="208026"/>
                        </a:lnTo>
                        <a:lnTo>
                          <a:pt x="237839" y="208026"/>
                        </a:lnTo>
                        <a:lnTo>
                          <a:pt x="237839" y="178308"/>
                        </a:lnTo>
                        <a:lnTo>
                          <a:pt x="267557" y="178308"/>
                        </a:lnTo>
                        <a:lnTo>
                          <a:pt x="267557" y="148590"/>
                        </a:lnTo>
                        <a:lnTo>
                          <a:pt x="297275" y="148590"/>
                        </a:lnTo>
                        <a:lnTo>
                          <a:pt x="297275" y="118872"/>
                        </a:lnTo>
                        <a:lnTo>
                          <a:pt x="326993" y="118872"/>
                        </a:lnTo>
                        <a:lnTo>
                          <a:pt x="326993" y="89154"/>
                        </a:lnTo>
                        <a:lnTo>
                          <a:pt x="356711" y="89154"/>
                        </a:lnTo>
                        <a:lnTo>
                          <a:pt x="356711" y="59436"/>
                        </a:lnTo>
                        <a:lnTo>
                          <a:pt x="386429" y="59436"/>
                        </a:lnTo>
                        <a:lnTo>
                          <a:pt x="386429" y="29718"/>
                        </a:lnTo>
                        <a:lnTo>
                          <a:pt x="356711" y="29718"/>
                        </a:lnTo>
                        <a:lnTo>
                          <a:pt x="356711" y="0"/>
                        </a:lnTo>
                        <a:lnTo>
                          <a:pt x="326993" y="0"/>
                        </a:lnTo>
                        <a:lnTo>
                          <a:pt x="326993" y="29718"/>
                        </a:lnTo>
                        <a:lnTo>
                          <a:pt x="267462" y="29718"/>
                        </a:lnTo>
                        <a:lnTo>
                          <a:pt x="267462" y="59436"/>
                        </a:lnTo>
                        <a:lnTo>
                          <a:pt x="237744" y="59436"/>
                        </a:lnTo>
                        <a:lnTo>
                          <a:pt x="237744" y="89154"/>
                        </a:lnTo>
                        <a:lnTo>
                          <a:pt x="208026" y="89154"/>
                        </a:lnTo>
                        <a:lnTo>
                          <a:pt x="208026" y="118872"/>
                        </a:lnTo>
                        <a:lnTo>
                          <a:pt x="178308" y="118872"/>
                        </a:lnTo>
                        <a:lnTo>
                          <a:pt x="178308" y="148590"/>
                        </a:lnTo>
                        <a:lnTo>
                          <a:pt x="148590" y="148590"/>
                        </a:lnTo>
                        <a:lnTo>
                          <a:pt x="148590" y="178308"/>
                        </a:lnTo>
                        <a:lnTo>
                          <a:pt x="118872" y="178308"/>
                        </a:lnTo>
                        <a:lnTo>
                          <a:pt x="118872" y="208026"/>
                        </a:lnTo>
                        <a:lnTo>
                          <a:pt x="89154" y="208026"/>
                        </a:lnTo>
                        <a:lnTo>
                          <a:pt x="89154" y="237744"/>
                        </a:lnTo>
                        <a:lnTo>
                          <a:pt x="59436" y="237744"/>
                        </a:lnTo>
                        <a:lnTo>
                          <a:pt x="59436" y="267462"/>
                        </a:lnTo>
                        <a:lnTo>
                          <a:pt x="29718" y="267462"/>
                        </a:lnTo>
                        <a:lnTo>
                          <a:pt x="29718" y="326993"/>
                        </a:lnTo>
                        <a:lnTo>
                          <a:pt x="0" y="326993"/>
                        </a:lnTo>
                        <a:lnTo>
                          <a:pt x="0" y="386525"/>
                        </a:lnTo>
                        <a:lnTo>
                          <a:pt x="29718" y="386525"/>
                        </a:lnTo>
                        <a:lnTo>
                          <a:pt x="29718" y="446056"/>
                        </a:lnTo>
                        <a:lnTo>
                          <a:pt x="59436" y="446056"/>
                        </a:lnTo>
                        <a:lnTo>
                          <a:pt x="59436" y="475774"/>
                        </a:lnTo>
                        <a:lnTo>
                          <a:pt x="89154" y="475774"/>
                        </a:lnTo>
                        <a:lnTo>
                          <a:pt x="89154" y="446056"/>
                        </a:lnTo>
                        <a:lnTo>
                          <a:pt x="118872" y="446056"/>
                        </a:lnTo>
                        <a:lnTo>
                          <a:pt x="118872" y="416338"/>
                        </a:lnTo>
                        <a:lnTo>
                          <a:pt x="178403" y="416338"/>
                        </a:lnTo>
                        <a:lnTo>
                          <a:pt x="178403" y="386620"/>
                        </a:lnTo>
                        <a:lnTo>
                          <a:pt x="208121" y="386620"/>
                        </a:lnTo>
                        <a:lnTo>
                          <a:pt x="208121" y="356902"/>
                        </a:lnTo>
                        <a:lnTo>
                          <a:pt x="237839" y="356902"/>
                        </a:lnTo>
                        <a:lnTo>
                          <a:pt x="237839" y="327184"/>
                        </a:lnTo>
                        <a:lnTo>
                          <a:pt x="267557" y="327184"/>
                        </a:lnTo>
                        <a:lnTo>
                          <a:pt x="267557" y="297466"/>
                        </a:lnTo>
                        <a:lnTo>
                          <a:pt x="297275" y="297466"/>
                        </a:lnTo>
                        <a:lnTo>
                          <a:pt x="297275" y="267748"/>
                        </a:lnTo>
                        <a:lnTo>
                          <a:pt x="326993" y="267748"/>
                        </a:lnTo>
                        <a:lnTo>
                          <a:pt x="326993" y="238030"/>
                        </a:lnTo>
                        <a:lnTo>
                          <a:pt x="356711" y="238030"/>
                        </a:lnTo>
                        <a:lnTo>
                          <a:pt x="356711" y="208312"/>
                        </a:lnTo>
                        <a:lnTo>
                          <a:pt x="386429" y="208312"/>
                        </a:lnTo>
                        <a:lnTo>
                          <a:pt x="386429" y="178594"/>
                        </a:lnTo>
                        <a:lnTo>
                          <a:pt x="416147" y="178594"/>
                        </a:lnTo>
                        <a:lnTo>
                          <a:pt x="416147" y="119063"/>
                        </a:lnTo>
                        <a:lnTo>
                          <a:pt x="445865" y="119063"/>
                        </a:lnTo>
                        <a:lnTo>
                          <a:pt x="445865" y="89345"/>
                        </a:lnTo>
                        <a:lnTo>
                          <a:pt x="416147" y="89345"/>
                        </a:lnTo>
                        <a:close/>
                        <a:moveTo>
                          <a:pt x="207740" y="267748"/>
                        </a:moveTo>
                        <a:lnTo>
                          <a:pt x="178022" y="267748"/>
                        </a:lnTo>
                        <a:lnTo>
                          <a:pt x="178022" y="297466"/>
                        </a:lnTo>
                        <a:lnTo>
                          <a:pt x="148304" y="297466"/>
                        </a:lnTo>
                        <a:lnTo>
                          <a:pt x="148304" y="327184"/>
                        </a:lnTo>
                        <a:lnTo>
                          <a:pt x="118586" y="327184"/>
                        </a:lnTo>
                        <a:lnTo>
                          <a:pt x="118586" y="356902"/>
                        </a:lnTo>
                        <a:lnTo>
                          <a:pt x="88868" y="356902"/>
                        </a:lnTo>
                        <a:lnTo>
                          <a:pt x="88868" y="327184"/>
                        </a:lnTo>
                        <a:lnTo>
                          <a:pt x="118586" y="327184"/>
                        </a:lnTo>
                        <a:lnTo>
                          <a:pt x="118586" y="297466"/>
                        </a:lnTo>
                        <a:lnTo>
                          <a:pt x="148304" y="297466"/>
                        </a:lnTo>
                        <a:lnTo>
                          <a:pt x="148304" y="267748"/>
                        </a:lnTo>
                        <a:lnTo>
                          <a:pt x="178022" y="267748"/>
                        </a:lnTo>
                        <a:lnTo>
                          <a:pt x="178022" y="238030"/>
                        </a:lnTo>
                        <a:lnTo>
                          <a:pt x="207740" y="238030"/>
                        </a:lnTo>
                        <a:lnTo>
                          <a:pt x="207740" y="267748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23"/>
                  <p:cNvSpPr/>
                  <p:nvPr/>
                </p:nvSpPr>
                <p:spPr>
                  <a:xfrm>
                    <a:off x="5231606" y="1672780"/>
                    <a:ext cx="416718" cy="416813"/>
                  </a:xfrm>
                  <a:custGeom>
                    <a:rect b="b" l="l" r="r" t="t"/>
                    <a:pathLst>
                      <a:path extrusionOk="0" h="416813" w="416718">
                        <a:moveTo>
                          <a:pt x="416719" y="387001"/>
                        </a:moveTo>
                        <a:lnTo>
                          <a:pt x="416719" y="416814"/>
                        </a:lnTo>
                        <a:lnTo>
                          <a:pt x="357188" y="416814"/>
                        </a:lnTo>
                        <a:lnTo>
                          <a:pt x="357188" y="387001"/>
                        </a:lnTo>
                        <a:lnTo>
                          <a:pt x="327374" y="387001"/>
                        </a:lnTo>
                        <a:lnTo>
                          <a:pt x="327374" y="327470"/>
                        </a:lnTo>
                        <a:lnTo>
                          <a:pt x="297656" y="327470"/>
                        </a:lnTo>
                        <a:lnTo>
                          <a:pt x="297656" y="297752"/>
                        </a:lnTo>
                        <a:lnTo>
                          <a:pt x="267938" y="297752"/>
                        </a:lnTo>
                        <a:lnTo>
                          <a:pt x="267938" y="267938"/>
                        </a:lnTo>
                        <a:lnTo>
                          <a:pt x="238125" y="267938"/>
                        </a:lnTo>
                        <a:lnTo>
                          <a:pt x="238125" y="238125"/>
                        </a:lnTo>
                        <a:lnTo>
                          <a:pt x="208312" y="238125"/>
                        </a:lnTo>
                        <a:lnTo>
                          <a:pt x="208312" y="208407"/>
                        </a:lnTo>
                        <a:lnTo>
                          <a:pt x="178594" y="208407"/>
                        </a:lnTo>
                        <a:lnTo>
                          <a:pt x="178594" y="178689"/>
                        </a:lnTo>
                        <a:lnTo>
                          <a:pt x="148876" y="178689"/>
                        </a:lnTo>
                        <a:lnTo>
                          <a:pt x="148876" y="148876"/>
                        </a:lnTo>
                        <a:lnTo>
                          <a:pt x="119063" y="148876"/>
                        </a:lnTo>
                        <a:lnTo>
                          <a:pt x="119063" y="119062"/>
                        </a:lnTo>
                        <a:lnTo>
                          <a:pt x="89249" y="119062"/>
                        </a:lnTo>
                        <a:lnTo>
                          <a:pt x="89249" y="89344"/>
                        </a:lnTo>
                        <a:lnTo>
                          <a:pt x="29813" y="89344"/>
                        </a:lnTo>
                        <a:lnTo>
                          <a:pt x="29813" y="59627"/>
                        </a:lnTo>
                        <a:lnTo>
                          <a:pt x="0" y="59627"/>
                        </a:lnTo>
                        <a:lnTo>
                          <a:pt x="0" y="0"/>
                        </a:lnTo>
                        <a:lnTo>
                          <a:pt x="29813" y="0"/>
                        </a:lnTo>
                        <a:lnTo>
                          <a:pt x="29813" y="29813"/>
                        </a:lnTo>
                        <a:lnTo>
                          <a:pt x="59531" y="29813"/>
                        </a:lnTo>
                        <a:lnTo>
                          <a:pt x="59531" y="59627"/>
                        </a:lnTo>
                        <a:lnTo>
                          <a:pt x="119063" y="59627"/>
                        </a:lnTo>
                        <a:lnTo>
                          <a:pt x="119063" y="89344"/>
                        </a:lnTo>
                        <a:lnTo>
                          <a:pt x="178594" y="89344"/>
                        </a:lnTo>
                        <a:lnTo>
                          <a:pt x="178594" y="119062"/>
                        </a:lnTo>
                        <a:lnTo>
                          <a:pt x="238125" y="119062"/>
                        </a:lnTo>
                        <a:lnTo>
                          <a:pt x="238125" y="148876"/>
                        </a:lnTo>
                        <a:lnTo>
                          <a:pt x="267938" y="148876"/>
                        </a:lnTo>
                        <a:lnTo>
                          <a:pt x="267938" y="178689"/>
                        </a:lnTo>
                        <a:lnTo>
                          <a:pt x="297656" y="178689"/>
                        </a:lnTo>
                        <a:lnTo>
                          <a:pt x="297656" y="238125"/>
                        </a:lnTo>
                        <a:lnTo>
                          <a:pt x="327374" y="238125"/>
                        </a:lnTo>
                        <a:lnTo>
                          <a:pt x="327374" y="297752"/>
                        </a:lnTo>
                        <a:lnTo>
                          <a:pt x="357188" y="297752"/>
                        </a:lnTo>
                        <a:lnTo>
                          <a:pt x="357188" y="357188"/>
                        </a:lnTo>
                        <a:lnTo>
                          <a:pt x="387001" y="357188"/>
                        </a:lnTo>
                        <a:lnTo>
                          <a:pt x="387001" y="387001"/>
                        </a:lnTo>
                        <a:lnTo>
                          <a:pt x="416719" y="38700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23"/>
                  <p:cNvSpPr/>
                  <p:nvPr/>
                </p:nvSpPr>
                <p:spPr>
                  <a:xfrm>
                    <a:off x="5380482" y="1851469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9" name="Google Shape;699;p23"/>
                  <p:cNvSpPr/>
                  <p:nvPr/>
                </p:nvSpPr>
                <p:spPr>
                  <a:xfrm>
                    <a:off x="5023294" y="2178843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0" name="Google Shape;700;p23"/>
                  <p:cNvSpPr/>
                  <p:nvPr/>
                </p:nvSpPr>
                <p:spPr>
                  <a:xfrm>
                    <a:off x="5053012" y="211931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1" name="Google Shape;701;p23"/>
                  <p:cNvSpPr/>
                  <p:nvPr/>
                </p:nvSpPr>
                <p:spPr>
                  <a:xfrm>
                    <a:off x="5082730" y="208959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2" name="Google Shape;702;p23"/>
                  <p:cNvSpPr/>
                  <p:nvPr/>
                </p:nvSpPr>
                <p:spPr>
                  <a:xfrm>
                    <a:off x="5142357" y="202996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3" name="Google Shape;703;p23"/>
                  <p:cNvSpPr/>
                  <p:nvPr/>
                </p:nvSpPr>
                <p:spPr>
                  <a:xfrm>
                    <a:off x="5053012" y="226809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4" name="Google Shape;704;p23"/>
                  <p:cNvSpPr/>
                  <p:nvPr/>
                </p:nvSpPr>
                <p:spPr>
                  <a:xfrm>
                    <a:off x="5082730" y="2297905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5" name="Google Shape;705;p23"/>
                  <p:cNvSpPr/>
                  <p:nvPr/>
                </p:nvSpPr>
                <p:spPr>
                  <a:xfrm>
                    <a:off x="5112543" y="226809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6" name="Google Shape;706;p23"/>
                  <p:cNvSpPr/>
                  <p:nvPr/>
                </p:nvSpPr>
                <p:spPr>
                  <a:xfrm>
                    <a:off x="5082730" y="223837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7" name="Google Shape;707;p23"/>
                  <p:cNvSpPr/>
                  <p:nvPr/>
                </p:nvSpPr>
                <p:spPr>
                  <a:xfrm>
                    <a:off x="5201793" y="2208656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8" name="Google Shape;708;p23"/>
                  <p:cNvSpPr/>
                  <p:nvPr/>
                </p:nvSpPr>
                <p:spPr>
                  <a:xfrm>
                    <a:off x="5291137" y="1881187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9" name="Google Shape;709;p23"/>
                  <p:cNvSpPr/>
                  <p:nvPr/>
                </p:nvSpPr>
                <p:spPr>
                  <a:xfrm>
                    <a:off x="5261419" y="1910905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0" name="Google Shape;710;p23"/>
                  <p:cNvSpPr/>
                  <p:nvPr/>
                </p:nvSpPr>
                <p:spPr>
                  <a:xfrm>
                    <a:off x="5231606" y="1940718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1" name="Google Shape;711;p23"/>
                  <p:cNvSpPr/>
                  <p:nvPr/>
                </p:nvSpPr>
                <p:spPr>
                  <a:xfrm>
                    <a:off x="5201793" y="1970531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2" name="Google Shape;712;p23"/>
                  <p:cNvSpPr/>
                  <p:nvPr/>
                </p:nvSpPr>
                <p:spPr>
                  <a:xfrm>
                    <a:off x="5142357" y="202996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3" name="Google Shape;713;p23"/>
                  <p:cNvSpPr/>
                  <p:nvPr/>
                </p:nvSpPr>
                <p:spPr>
                  <a:xfrm>
                    <a:off x="5558980" y="1970531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4" name="Google Shape;714;p23"/>
                  <p:cNvSpPr/>
                  <p:nvPr/>
                </p:nvSpPr>
                <p:spPr>
                  <a:xfrm>
                    <a:off x="5529262" y="1970531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5" name="Google Shape;715;p23"/>
                  <p:cNvSpPr/>
                  <p:nvPr/>
                </p:nvSpPr>
                <p:spPr>
                  <a:xfrm>
                    <a:off x="5499544" y="1940718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6" name="Google Shape;716;p23"/>
                  <p:cNvSpPr/>
                  <p:nvPr/>
                </p:nvSpPr>
                <p:spPr>
                  <a:xfrm>
                    <a:off x="5469731" y="1910905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7" name="Google Shape;717;p23"/>
                  <p:cNvSpPr/>
                  <p:nvPr/>
                </p:nvSpPr>
                <p:spPr>
                  <a:xfrm>
                    <a:off x="5439918" y="1881187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8" name="Google Shape;718;p23"/>
                  <p:cNvSpPr/>
                  <p:nvPr/>
                </p:nvSpPr>
                <p:spPr>
                  <a:xfrm>
                    <a:off x="5529262" y="1910905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9" name="Google Shape;719;p23"/>
                  <p:cNvSpPr/>
                  <p:nvPr/>
                </p:nvSpPr>
                <p:spPr>
                  <a:xfrm>
                    <a:off x="5588793" y="202996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0" name="Google Shape;720;p23"/>
                  <p:cNvSpPr/>
                  <p:nvPr/>
                </p:nvSpPr>
                <p:spPr>
                  <a:xfrm>
                    <a:off x="5558980" y="202996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1" name="Google Shape;721;p23"/>
                  <p:cNvSpPr/>
                  <p:nvPr/>
                </p:nvSpPr>
                <p:spPr>
                  <a:xfrm>
                    <a:off x="5588793" y="2059780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2" name="Google Shape;722;p23"/>
                  <p:cNvSpPr/>
                  <p:nvPr/>
                </p:nvSpPr>
                <p:spPr>
                  <a:xfrm>
                    <a:off x="5142357" y="223837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3" name="Google Shape;723;p23"/>
                  <p:cNvSpPr/>
                  <p:nvPr/>
                </p:nvSpPr>
                <p:spPr>
                  <a:xfrm>
                    <a:off x="5201793" y="2208656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4" name="Google Shape;724;p23"/>
                  <p:cNvSpPr/>
                  <p:nvPr/>
                </p:nvSpPr>
                <p:spPr>
                  <a:xfrm>
                    <a:off x="5172075" y="223837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5" name="Google Shape;725;p23"/>
                  <p:cNvSpPr/>
                  <p:nvPr/>
                </p:nvSpPr>
                <p:spPr>
                  <a:xfrm>
                    <a:off x="5261419" y="214903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6" name="Google Shape;726;p23"/>
                  <p:cNvSpPr/>
                  <p:nvPr/>
                </p:nvSpPr>
                <p:spPr>
                  <a:xfrm>
                    <a:off x="5231606" y="2178843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7" name="Google Shape;727;p23"/>
                  <p:cNvSpPr/>
                  <p:nvPr/>
                </p:nvSpPr>
                <p:spPr>
                  <a:xfrm>
                    <a:off x="5320855" y="208959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8" name="Google Shape;728;p23"/>
                  <p:cNvSpPr/>
                  <p:nvPr/>
                </p:nvSpPr>
                <p:spPr>
                  <a:xfrm>
                    <a:off x="5231606" y="1672780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9" name="Google Shape;729;p23"/>
                  <p:cNvSpPr/>
                  <p:nvPr/>
                </p:nvSpPr>
                <p:spPr>
                  <a:xfrm>
                    <a:off x="5261419" y="1732406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0" name="Google Shape;730;p23"/>
                  <p:cNvSpPr/>
                  <p:nvPr/>
                </p:nvSpPr>
                <p:spPr>
                  <a:xfrm>
                    <a:off x="5320855" y="1732406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1" name="Google Shape;731;p23"/>
                  <p:cNvSpPr/>
                  <p:nvPr/>
                </p:nvSpPr>
                <p:spPr>
                  <a:xfrm>
                    <a:off x="5350668" y="1791842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2" name="Google Shape;732;p23"/>
                  <p:cNvSpPr/>
                  <p:nvPr/>
                </p:nvSpPr>
                <p:spPr>
                  <a:xfrm>
                    <a:off x="5588793" y="16727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3" name="Google Shape;733;p23"/>
                  <p:cNvSpPr/>
                  <p:nvPr/>
                </p:nvSpPr>
                <p:spPr>
                  <a:xfrm>
                    <a:off x="5529262" y="1732406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4" name="Google Shape;734;p23"/>
                  <p:cNvSpPr/>
                  <p:nvPr/>
                </p:nvSpPr>
                <p:spPr>
                  <a:xfrm>
                    <a:off x="5707856" y="1494281"/>
                    <a:ext cx="59531" cy="29717"/>
                  </a:xfrm>
                  <a:custGeom>
                    <a:rect b="b" l="l" r="r" t="t"/>
                    <a:pathLst>
                      <a:path extrusionOk="0" h="29717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5" name="Google Shape;735;p23"/>
                  <p:cNvSpPr/>
                  <p:nvPr/>
                </p:nvSpPr>
                <p:spPr>
                  <a:xfrm>
                    <a:off x="5678043" y="1553717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6" name="Google Shape;736;p23"/>
                  <p:cNvSpPr/>
                  <p:nvPr/>
                </p:nvSpPr>
                <p:spPr>
                  <a:xfrm>
                    <a:off x="5678043" y="1583530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7" name="Google Shape;737;p23"/>
                  <p:cNvSpPr/>
                  <p:nvPr/>
                </p:nvSpPr>
                <p:spPr>
                  <a:xfrm>
                    <a:off x="5797105" y="1464468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8" name="Google Shape;738;p23"/>
                  <p:cNvSpPr/>
                  <p:nvPr/>
                </p:nvSpPr>
                <p:spPr>
                  <a:xfrm>
                    <a:off x="5767387" y="1583530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9" name="Google Shape;739;p23"/>
                  <p:cNvSpPr/>
                  <p:nvPr/>
                </p:nvSpPr>
                <p:spPr>
                  <a:xfrm>
                    <a:off x="5797105" y="1553717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0" name="Google Shape;740;p23"/>
                  <p:cNvSpPr/>
                  <p:nvPr/>
                </p:nvSpPr>
                <p:spPr>
                  <a:xfrm>
                    <a:off x="5826918" y="1464468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41" name="Google Shape;741;p23"/>
                <p:cNvGrpSpPr/>
                <p:nvPr/>
              </p:nvGrpSpPr>
              <p:grpSpPr>
                <a:xfrm>
                  <a:off x="4993481" y="2178843"/>
                  <a:ext cx="148780" cy="267843"/>
                  <a:chOff x="4993481" y="2178843"/>
                  <a:chExt cx="148780" cy="267843"/>
                </a:xfrm>
              </p:grpSpPr>
              <p:sp>
                <p:nvSpPr>
                  <p:cNvPr id="742" name="Google Shape;742;p23"/>
                  <p:cNvSpPr/>
                  <p:nvPr/>
                </p:nvSpPr>
                <p:spPr>
                  <a:xfrm>
                    <a:off x="4993481" y="2178843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3" name="Google Shape;743;p23"/>
                  <p:cNvSpPr/>
                  <p:nvPr/>
                </p:nvSpPr>
                <p:spPr>
                  <a:xfrm>
                    <a:off x="5023294" y="2238374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4" name="Google Shape;744;p23"/>
                  <p:cNvSpPr/>
                  <p:nvPr/>
                </p:nvSpPr>
                <p:spPr>
                  <a:xfrm>
                    <a:off x="5053012" y="2297905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5" name="Google Shape;745;p23"/>
                  <p:cNvSpPr/>
                  <p:nvPr/>
                </p:nvSpPr>
                <p:spPr>
                  <a:xfrm>
                    <a:off x="5082730" y="2357437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6" name="Google Shape;746;p23"/>
                  <p:cNvSpPr/>
                  <p:nvPr/>
                </p:nvSpPr>
                <p:spPr>
                  <a:xfrm>
                    <a:off x="5112543" y="2387155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7" name="Google Shape;747;p23"/>
                  <p:cNvSpPr/>
                  <p:nvPr/>
                </p:nvSpPr>
                <p:spPr>
                  <a:xfrm>
                    <a:off x="5082730" y="2416968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748" name="Google Shape;748;p23"/>
              <p:cNvGrpSpPr/>
              <p:nvPr/>
            </p:nvGrpSpPr>
            <p:grpSpPr>
              <a:xfrm>
                <a:off x="5439918" y="2149030"/>
                <a:ext cx="148780" cy="148780"/>
                <a:chOff x="5439918" y="2149030"/>
                <a:chExt cx="148780" cy="148780"/>
              </a:xfrm>
            </p:grpSpPr>
            <p:sp>
              <p:nvSpPr>
                <p:cNvPr id="749" name="Google Shape;749;p23"/>
                <p:cNvSpPr/>
                <p:nvPr/>
              </p:nvSpPr>
              <p:spPr>
                <a:xfrm>
                  <a:off x="5499544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0" name="Google Shape;750;p23"/>
                <p:cNvSpPr/>
                <p:nvPr/>
              </p:nvSpPr>
              <p:spPr>
                <a:xfrm>
                  <a:off x="5499544" y="2178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1" name="Google Shape;751;p23"/>
                <p:cNvSpPr/>
                <p:nvPr/>
              </p:nvSpPr>
              <p:spPr>
                <a:xfrm>
                  <a:off x="5529262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2" name="Google Shape;752;p23"/>
                <p:cNvSpPr/>
                <p:nvPr/>
              </p:nvSpPr>
              <p:spPr>
                <a:xfrm>
                  <a:off x="5529262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3" name="Google Shape;753;p23"/>
                <p:cNvSpPr/>
                <p:nvPr/>
              </p:nvSpPr>
              <p:spPr>
                <a:xfrm>
                  <a:off x="5469731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4" name="Google Shape;754;p23"/>
                <p:cNvSpPr/>
                <p:nvPr/>
              </p:nvSpPr>
              <p:spPr>
                <a:xfrm>
                  <a:off x="5469731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5" name="Google Shape;755;p23"/>
                <p:cNvSpPr/>
                <p:nvPr/>
              </p:nvSpPr>
              <p:spPr>
                <a:xfrm>
                  <a:off x="5558980" y="217884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6" name="Google Shape;756;p23"/>
                <p:cNvSpPr/>
                <p:nvPr/>
              </p:nvSpPr>
              <p:spPr>
                <a:xfrm>
                  <a:off x="5469731" y="2178843"/>
                  <a:ext cx="89249" cy="89249"/>
                </a:xfrm>
                <a:custGeom>
                  <a:rect b="b" l="l" r="r" t="t"/>
                  <a:pathLst>
                    <a:path extrusionOk="0" h="89249" w="89249">
                      <a:moveTo>
                        <a:pt x="89249" y="0"/>
                      </a:moveTo>
                      <a:lnTo>
                        <a:pt x="89249" y="59531"/>
                      </a:lnTo>
                      <a:lnTo>
                        <a:pt x="59531" y="59531"/>
                      </a:lnTo>
                      <a:lnTo>
                        <a:pt x="59531" y="89249"/>
                      </a:lnTo>
                      <a:lnTo>
                        <a:pt x="29813" y="89249"/>
                      </a:lnTo>
                      <a:lnTo>
                        <a:pt x="29813" y="59531"/>
                      </a:lnTo>
                      <a:lnTo>
                        <a:pt x="0" y="59531"/>
                      </a:lnTo>
                      <a:lnTo>
                        <a:pt x="0" y="0"/>
                      </a:lnTo>
                      <a:lnTo>
                        <a:pt x="29813" y="0"/>
                      </a:lnTo>
                      <a:lnTo>
                        <a:pt x="29813" y="29813"/>
                      </a:lnTo>
                      <a:lnTo>
                        <a:pt x="59531" y="29813"/>
                      </a:lnTo>
                      <a:lnTo>
                        <a:pt x="59531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7" name="Google Shape;757;p23"/>
                <p:cNvSpPr/>
                <p:nvPr/>
              </p:nvSpPr>
              <p:spPr>
                <a:xfrm>
                  <a:off x="5439918" y="217884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8" name="Google Shape;758;p23"/>
                <p:cNvSpPr/>
                <p:nvPr/>
              </p:nvSpPr>
              <p:spPr>
                <a:xfrm>
                  <a:off x="5469731" y="2178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9" name="Google Shape;759;p23"/>
                <p:cNvSpPr/>
                <p:nvPr/>
              </p:nvSpPr>
              <p:spPr>
                <a:xfrm>
                  <a:off x="5499544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60" name="Google Shape;760;p23"/>
              <p:cNvGrpSpPr/>
              <p:nvPr/>
            </p:nvGrpSpPr>
            <p:grpSpPr>
              <a:xfrm>
                <a:off x="4189857" y="2000249"/>
                <a:ext cx="148779" cy="148781"/>
                <a:chOff x="4189857" y="2000249"/>
                <a:chExt cx="148779" cy="148781"/>
              </a:xfrm>
            </p:grpSpPr>
            <p:sp>
              <p:nvSpPr>
                <p:cNvPr id="761" name="Google Shape;761;p23"/>
                <p:cNvSpPr/>
                <p:nvPr/>
              </p:nvSpPr>
              <p:spPr>
                <a:xfrm>
                  <a:off x="4249293" y="20299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2" name="Google Shape;762;p23"/>
                <p:cNvSpPr/>
                <p:nvPr/>
              </p:nvSpPr>
              <p:spPr>
                <a:xfrm>
                  <a:off x="4249293" y="2089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3" name="Google Shape;763;p23"/>
                <p:cNvSpPr/>
                <p:nvPr/>
              </p:nvSpPr>
              <p:spPr>
                <a:xfrm>
                  <a:off x="4219575" y="2059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4" name="Google Shape;764;p23"/>
                <p:cNvSpPr/>
                <p:nvPr/>
              </p:nvSpPr>
              <p:spPr>
                <a:xfrm>
                  <a:off x="4249293" y="2059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5" name="Google Shape;765;p23"/>
                <p:cNvSpPr/>
                <p:nvPr/>
              </p:nvSpPr>
              <p:spPr>
                <a:xfrm>
                  <a:off x="4279106" y="205978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6" name="Google Shape;766;p23"/>
                <p:cNvSpPr/>
                <p:nvPr/>
              </p:nvSpPr>
              <p:spPr>
                <a:xfrm>
                  <a:off x="4308919" y="205978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7" name="Google Shape;767;p23"/>
                <p:cNvSpPr/>
                <p:nvPr/>
              </p:nvSpPr>
              <p:spPr>
                <a:xfrm>
                  <a:off x="4189857" y="2059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8" name="Google Shape;768;p23"/>
                <p:cNvSpPr/>
                <p:nvPr/>
              </p:nvSpPr>
              <p:spPr>
                <a:xfrm>
                  <a:off x="4249293" y="20002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9" name="Google Shape;769;p23"/>
                <p:cNvSpPr/>
                <p:nvPr/>
              </p:nvSpPr>
              <p:spPr>
                <a:xfrm>
                  <a:off x="4249293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70" name="Google Shape;770;p23"/>
              <p:cNvGrpSpPr/>
              <p:nvPr/>
            </p:nvGrpSpPr>
            <p:grpSpPr>
              <a:xfrm>
                <a:off x="4338637" y="2089594"/>
                <a:ext cx="148780" cy="148780"/>
                <a:chOff x="4338637" y="2089594"/>
                <a:chExt cx="148780" cy="148780"/>
              </a:xfrm>
            </p:grpSpPr>
            <p:sp>
              <p:nvSpPr>
                <p:cNvPr id="771" name="Google Shape;771;p23"/>
                <p:cNvSpPr/>
                <p:nvPr/>
              </p:nvSpPr>
              <p:spPr>
                <a:xfrm>
                  <a:off x="4398168" y="2119312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2" name="Google Shape;772;p23"/>
                <p:cNvSpPr/>
                <p:nvPr/>
              </p:nvSpPr>
              <p:spPr>
                <a:xfrm>
                  <a:off x="4398168" y="2178843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3" name="Google Shape;773;p23"/>
                <p:cNvSpPr/>
                <p:nvPr/>
              </p:nvSpPr>
              <p:spPr>
                <a:xfrm>
                  <a:off x="4368355" y="214903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4" name="Google Shape;774;p23"/>
                <p:cNvSpPr/>
                <p:nvPr/>
              </p:nvSpPr>
              <p:spPr>
                <a:xfrm>
                  <a:off x="4398168" y="214903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5" name="Google Shape;775;p23"/>
                <p:cNvSpPr/>
                <p:nvPr/>
              </p:nvSpPr>
              <p:spPr>
                <a:xfrm>
                  <a:off x="4427982" y="214903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6" name="Google Shape;776;p23"/>
                <p:cNvSpPr/>
                <p:nvPr/>
              </p:nvSpPr>
              <p:spPr>
                <a:xfrm>
                  <a:off x="4398168" y="2089594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7" name="Google Shape;777;p23"/>
                <p:cNvSpPr/>
                <p:nvPr/>
              </p:nvSpPr>
              <p:spPr>
                <a:xfrm>
                  <a:off x="4457700" y="214903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8" name="Google Shape;778;p23"/>
                <p:cNvSpPr/>
                <p:nvPr/>
              </p:nvSpPr>
              <p:spPr>
                <a:xfrm>
                  <a:off x="4338637" y="214903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9" name="Google Shape;779;p23"/>
                <p:cNvSpPr/>
                <p:nvPr/>
              </p:nvSpPr>
              <p:spPr>
                <a:xfrm>
                  <a:off x="4398168" y="2208656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80" name="Google Shape;780;p23"/>
              <p:cNvGrpSpPr/>
              <p:nvPr/>
            </p:nvGrpSpPr>
            <p:grpSpPr>
              <a:xfrm>
                <a:off x="4606480" y="2774155"/>
                <a:ext cx="476250" cy="446437"/>
                <a:chOff x="4606480" y="2774155"/>
                <a:chExt cx="476250" cy="446437"/>
              </a:xfrm>
            </p:grpSpPr>
            <p:sp>
              <p:nvSpPr>
                <p:cNvPr id="781" name="Google Shape;781;p23"/>
                <p:cNvSpPr/>
                <p:nvPr/>
              </p:nvSpPr>
              <p:spPr>
                <a:xfrm>
                  <a:off x="4785169" y="3012280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2" y="0"/>
                      </a:lnTo>
                      <a:lnTo>
                        <a:pt x="119062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2" name="Google Shape;782;p23"/>
                <p:cNvSpPr/>
                <p:nvPr/>
              </p:nvSpPr>
              <p:spPr>
                <a:xfrm>
                  <a:off x="4785169" y="2774155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2" y="0"/>
                      </a:lnTo>
                      <a:lnTo>
                        <a:pt x="119062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3" name="Google Shape;783;p23"/>
                <p:cNvSpPr/>
                <p:nvPr/>
              </p:nvSpPr>
              <p:spPr>
                <a:xfrm>
                  <a:off x="4904232" y="298246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4" name="Google Shape;784;p23"/>
                <p:cNvSpPr/>
                <p:nvPr/>
              </p:nvSpPr>
              <p:spPr>
                <a:xfrm>
                  <a:off x="4904232" y="280396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5" name="Google Shape;785;p23"/>
                <p:cNvSpPr/>
                <p:nvPr/>
              </p:nvSpPr>
              <p:spPr>
                <a:xfrm>
                  <a:off x="4963668" y="2952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6" name="Google Shape;786;p23"/>
                <p:cNvSpPr/>
                <p:nvPr/>
              </p:nvSpPr>
              <p:spPr>
                <a:xfrm>
                  <a:off x="4963668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7" name="Google Shape;787;p23"/>
                <p:cNvSpPr/>
                <p:nvPr/>
              </p:nvSpPr>
              <p:spPr>
                <a:xfrm>
                  <a:off x="4993481" y="2863405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8" name="Google Shape;788;p23"/>
                <p:cNvSpPr/>
                <p:nvPr/>
              </p:nvSpPr>
              <p:spPr>
                <a:xfrm>
                  <a:off x="4725543" y="280396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9" name="Google Shape;789;p23"/>
                <p:cNvSpPr/>
                <p:nvPr/>
              </p:nvSpPr>
              <p:spPr>
                <a:xfrm>
                  <a:off x="4725543" y="298246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Google Shape;790;p23"/>
                <p:cNvSpPr/>
                <p:nvPr/>
              </p:nvSpPr>
              <p:spPr>
                <a:xfrm>
                  <a:off x="4695825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Google Shape;791;p23"/>
                <p:cNvSpPr/>
                <p:nvPr/>
              </p:nvSpPr>
              <p:spPr>
                <a:xfrm>
                  <a:off x="4725543" y="2803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2" name="Google Shape;792;p23"/>
                <p:cNvSpPr/>
                <p:nvPr/>
              </p:nvSpPr>
              <p:spPr>
                <a:xfrm>
                  <a:off x="4725543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p23"/>
                <p:cNvSpPr/>
                <p:nvPr/>
              </p:nvSpPr>
              <p:spPr>
                <a:xfrm>
                  <a:off x="4695825" y="2952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4" name="Google Shape;794;p23"/>
                <p:cNvSpPr/>
                <p:nvPr/>
              </p:nvSpPr>
              <p:spPr>
                <a:xfrm>
                  <a:off x="4666107" y="2863405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5" name="Google Shape;795;p23"/>
                <p:cNvSpPr/>
                <p:nvPr/>
              </p:nvSpPr>
              <p:spPr>
                <a:xfrm>
                  <a:off x="4755356" y="2863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6" name="Google Shape;796;p23"/>
                <p:cNvSpPr/>
                <p:nvPr/>
              </p:nvSpPr>
              <p:spPr>
                <a:xfrm>
                  <a:off x="4755356" y="2923031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7" name="Google Shape;797;p23"/>
                <p:cNvSpPr/>
                <p:nvPr/>
              </p:nvSpPr>
              <p:spPr>
                <a:xfrm>
                  <a:off x="4874418" y="2863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8" name="Google Shape;798;p23"/>
                <p:cNvSpPr/>
                <p:nvPr/>
              </p:nvSpPr>
              <p:spPr>
                <a:xfrm>
                  <a:off x="4874418" y="2923031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9" name="Google Shape;799;p23"/>
                <p:cNvSpPr/>
                <p:nvPr/>
              </p:nvSpPr>
              <p:spPr>
                <a:xfrm>
                  <a:off x="4725543" y="2893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0" name="Google Shape;800;p23"/>
                <p:cNvSpPr/>
                <p:nvPr/>
              </p:nvSpPr>
              <p:spPr>
                <a:xfrm>
                  <a:off x="4933950" y="2893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1" name="Google Shape;801;p23"/>
                <p:cNvSpPr/>
                <p:nvPr/>
              </p:nvSpPr>
              <p:spPr>
                <a:xfrm>
                  <a:off x="4814887" y="283368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2" name="Google Shape;802;p23"/>
                <p:cNvSpPr/>
                <p:nvPr/>
              </p:nvSpPr>
              <p:spPr>
                <a:xfrm>
                  <a:off x="4695825" y="2803969"/>
                  <a:ext cx="297560" cy="208216"/>
                </a:xfrm>
                <a:custGeom>
                  <a:rect b="b" l="l" r="r" t="t"/>
                  <a:pathLst>
                    <a:path extrusionOk="0" h="208216" w="297560">
                      <a:moveTo>
                        <a:pt x="267843" y="59436"/>
                      </a:moveTo>
                      <a:lnTo>
                        <a:pt x="267843" y="29718"/>
                      </a:lnTo>
                      <a:lnTo>
                        <a:pt x="208312" y="29718"/>
                      </a:lnTo>
                      <a:lnTo>
                        <a:pt x="208312" y="0"/>
                      </a:lnTo>
                      <a:lnTo>
                        <a:pt x="89249" y="0"/>
                      </a:lnTo>
                      <a:lnTo>
                        <a:pt x="89249" y="29718"/>
                      </a:lnTo>
                      <a:lnTo>
                        <a:pt x="29718" y="29718"/>
                      </a:lnTo>
                      <a:lnTo>
                        <a:pt x="29718" y="59436"/>
                      </a:lnTo>
                      <a:lnTo>
                        <a:pt x="0" y="59436"/>
                      </a:lnTo>
                      <a:lnTo>
                        <a:pt x="0" y="148780"/>
                      </a:lnTo>
                      <a:lnTo>
                        <a:pt x="29718" y="148780"/>
                      </a:lnTo>
                      <a:lnTo>
                        <a:pt x="29718" y="178498"/>
                      </a:lnTo>
                      <a:lnTo>
                        <a:pt x="89249" y="178498"/>
                      </a:lnTo>
                      <a:lnTo>
                        <a:pt x="89249" y="208217"/>
                      </a:lnTo>
                      <a:lnTo>
                        <a:pt x="208312" y="208217"/>
                      </a:lnTo>
                      <a:lnTo>
                        <a:pt x="208312" y="178498"/>
                      </a:lnTo>
                      <a:lnTo>
                        <a:pt x="267843" y="178498"/>
                      </a:lnTo>
                      <a:lnTo>
                        <a:pt x="267843" y="148780"/>
                      </a:lnTo>
                      <a:lnTo>
                        <a:pt x="297561" y="148780"/>
                      </a:lnTo>
                      <a:lnTo>
                        <a:pt x="297561" y="59436"/>
                      </a:lnTo>
                      <a:lnTo>
                        <a:pt x="267843" y="59436"/>
                      </a:lnTo>
                      <a:close/>
                      <a:moveTo>
                        <a:pt x="267843" y="118967"/>
                      </a:moveTo>
                      <a:lnTo>
                        <a:pt x="238125" y="118967"/>
                      </a:lnTo>
                      <a:lnTo>
                        <a:pt x="238125" y="148685"/>
                      </a:lnTo>
                      <a:lnTo>
                        <a:pt x="178594" y="148685"/>
                      </a:lnTo>
                      <a:lnTo>
                        <a:pt x="178594" y="178403"/>
                      </a:lnTo>
                      <a:lnTo>
                        <a:pt x="119063" y="178403"/>
                      </a:lnTo>
                      <a:lnTo>
                        <a:pt x="119063" y="148685"/>
                      </a:lnTo>
                      <a:lnTo>
                        <a:pt x="59531" y="148685"/>
                      </a:lnTo>
                      <a:lnTo>
                        <a:pt x="59531" y="118967"/>
                      </a:lnTo>
                      <a:lnTo>
                        <a:pt x="29813" y="118967"/>
                      </a:lnTo>
                      <a:lnTo>
                        <a:pt x="29813" y="89249"/>
                      </a:lnTo>
                      <a:lnTo>
                        <a:pt x="59531" y="89249"/>
                      </a:lnTo>
                      <a:lnTo>
                        <a:pt x="59531" y="59531"/>
                      </a:lnTo>
                      <a:lnTo>
                        <a:pt x="119063" y="59531"/>
                      </a:lnTo>
                      <a:lnTo>
                        <a:pt x="119063" y="29813"/>
                      </a:lnTo>
                      <a:lnTo>
                        <a:pt x="178594" y="29813"/>
                      </a:lnTo>
                      <a:lnTo>
                        <a:pt x="178594" y="59531"/>
                      </a:lnTo>
                      <a:lnTo>
                        <a:pt x="238125" y="59531"/>
                      </a:lnTo>
                      <a:lnTo>
                        <a:pt x="238125" y="89249"/>
                      </a:lnTo>
                      <a:lnTo>
                        <a:pt x="267843" y="89249"/>
                      </a:lnTo>
                      <a:lnTo>
                        <a:pt x="267843" y="11896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3" name="Google Shape;803;p23"/>
                <p:cNvSpPr/>
                <p:nvPr/>
              </p:nvSpPr>
              <p:spPr>
                <a:xfrm>
                  <a:off x="4755356" y="2863404"/>
                  <a:ext cx="178593" cy="89344"/>
                </a:xfrm>
                <a:custGeom>
                  <a:rect b="b" l="l" r="r" t="t"/>
                  <a:pathLst>
                    <a:path extrusionOk="0" h="89344" w="178593">
                      <a:moveTo>
                        <a:pt x="178594" y="29813"/>
                      </a:moveTo>
                      <a:lnTo>
                        <a:pt x="178594" y="59627"/>
                      </a:lnTo>
                      <a:lnTo>
                        <a:pt x="119063" y="59627"/>
                      </a:lnTo>
                      <a:lnTo>
                        <a:pt x="119063" y="89345"/>
                      </a:lnTo>
                      <a:lnTo>
                        <a:pt x="59531" y="89345"/>
                      </a:lnTo>
                      <a:lnTo>
                        <a:pt x="59531" y="59627"/>
                      </a:lnTo>
                      <a:lnTo>
                        <a:pt x="0" y="59627"/>
                      </a:lnTo>
                      <a:lnTo>
                        <a:pt x="0" y="29813"/>
                      </a:lnTo>
                      <a:lnTo>
                        <a:pt x="59531" y="29813"/>
                      </a:lnTo>
                      <a:lnTo>
                        <a:pt x="59531" y="0"/>
                      </a:lnTo>
                      <a:lnTo>
                        <a:pt x="119063" y="0"/>
                      </a:lnTo>
                      <a:lnTo>
                        <a:pt x="119063" y="29813"/>
                      </a:lnTo>
                      <a:lnTo>
                        <a:pt x="178594" y="2981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4" name="Google Shape;804;p23"/>
                <p:cNvSpPr/>
                <p:nvPr/>
              </p:nvSpPr>
              <p:spPr>
                <a:xfrm>
                  <a:off x="4814887" y="295274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5" name="Google Shape;805;p23"/>
                <p:cNvSpPr/>
                <p:nvPr/>
              </p:nvSpPr>
              <p:spPr>
                <a:xfrm>
                  <a:off x="4666107" y="3131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6" name="Google Shape;806;p23"/>
                <p:cNvSpPr/>
                <p:nvPr/>
              </p:nvSpPr>
              <p:spPr>
                <a:xfrm>
                  <a:off x="4695825" y="3161156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7" name="Google Shape;807;p23"/>
                <p:cNvSpPr/>
                <p:nvPr/>
              </p:nvSpPr>
              <p:spPr>
                <a:xfrm>
                  <a:off x="4933950" y="3161156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8" name="Google Shape;808;p23"/>
                <p:cNvSpPr/>
                <p:nvPr/>
              </p:nvSpPr>
              <p:spPr>
                <a:xfrm>
                  <a:off x="4755356" y="3190874"/>
                  <a:ext cx="178593" cy="29718"/>
                </a:xfrm>
                <a:custGeom>
                  <a:rect b="b" l="l" r="r" t="t"/>
                  <a:pathLst>
                    <a:path extrusionOk="0" h="29718" w="178593">
                      <a:moveTo>
                        <a:pt x="0" y="0"/>
                      </a:moveTo>
                      <a:lnTo>
                        <a:pt x="178594" y="0"/>
                      </a:lnTo>
                      <a:lnTo>
                        <a:pt x="17859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9" name="Google Shape;809;p23"/>
                <p:cNvSpPr/>
                <p:nvPr/>
              </p:nvSpPr>
              <p:spPr>
                <a:xfrm>
                  <a:off x="4993481" y="3131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0" name="Google Shape;810;p23"/>
                <p:cNvSpPr/>
                <p:nvPr/>
              </p:nvSpPr>
              <p:spPr>
                <a:xfrm>
                  <a:off x="4636293" y="2952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1" name="Google Shape;811;p23"/>
                <p:cNvSpPr/>
                <p:nvPr/>
              </p:nvSpPr>
              <p:spPr>
                <a:xfrm>
                  <a:off x="4636293" y="307181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2" name="Google Shape;812;p23"/>
                <p:cNvSpPr/>
                <p:nvPr/>
              </p:nvSpPr>
              <p:spPr>
                <a:xfrm>
                  <a:off x="4606480" y="2982467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3" name="Google Shape;813;p23"/>
                <p:cNvSpPr/>
                <p:nvPr/>
              </p:nvSpPr>
              <p:spPr>
                <a:xfrm>
                  <a:off x="5023294" y="2952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4" name="Google Shape;814;p23"/>
                <p:cNvSpPr/>
                <p:nvPr/>
              </p:nvSpPr>
              <p:spPr>
                <a:xfrm>
                  <a:off x="5023294" y="307181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5" name="Google Shape;815;p23"/>
                <p:cNvSpPr/>
                <p:nvPr/>
              </p:nvSpPr>
              <p:spPr>
                <a:xfrm>
                  <a:off x="4636293" y="2952749"/>
                  <a:ext cx="416718" cy="238125"/>
                </a:xfrm>
                <a:custGeom>
                  <a:rect b="b" l="l" r="r" t="t"/>
                  <a:pathLst>
                    <a:path extrusionOk="0" h="238125" w="416718">
                      <a:moveTo>
                        <a:pt x="416719" y="29718"/>
                      </a:moveTo>
                      <a:lnTo>
                        <a:pt x="416719" y="119063"/>
                      </a:lnTo>
                      <a:lnTo>
                        <a:pt x="387001" y="119063"/>
                      </a:lnTo>
                      <a:lnTo>
                        <a:pt x="387001" y="178594"/>
                      </a:lnTo>
                      <a:lnTo>
                        <a:pt x="357188" y="178594"/>
                      </a:lnTo>
                      <a:lnTo>
                        <a:pt x="357188" y="208407"/>
                      </a:lnTo>
                      <a:lnTo>
                        <a:pt x="297656" y="208407"/>
                      </a:lnTo>
                      <a:lnTo>
                        <a:pt x="297656" y="238125"/>
                      </a:lnTo>
                      <a:lnTo>
                        <a:pt x="119063" y="238125"/>
                      </a:lnTo>
                      <a:lnTo>
                        <a:pt x="119063" y="208407"/>
                      </a:lnTo>
                      <a:lnTo>
                        <a:pt x="59531" y="208407"/>
                      </a:lnTo>
                      <a:lnTo>
                        <a:pt x="59531" y="178594"/>
                      </a:lnTo>
                      <a:lnTo>
                        <a:pt x="29813" y="178594"/>
                      </a:lnTo>
                      <a:lnTo>
                        <a:pt x="29813" y="119063"/>
                      </a:lnTo>
                      <a:lnTo>
                        <a:pt x="0" y="119063"/>
                      </a:lnTo>
                      <a:lnTo>
                        <a:pt x="0" y="29718"/>
                      </a:lnTo>
                      <a:lnTo>
                        <a:pt x="29813" y="29718"/>
                      </a:lnTo>
                      <a:lnTo>
                        <a:pt x="29813" y="0"/>
                      </a:ln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89249" y="29718"/>
                      </a:lnTo>
                      <a:lnTo>
                        <a:pt x="89249" y="59531"/>
                      </a:lnTo>
                      <a:lnTo>
                        <a:pt x="148876" y="59531"/>
                      </a:lnTo>
                      <a:lnTo>
                        <a:pt x="148876" y="89345"/>
                      </a:lnTo>
                      <a:lnTo>
                        <a:pt x="267938" y="89345"/>
                      </a:lnTo>
                      <a:lnTo>
                        <a:pt x="267938" y="59531"/>
                      </a:lnTo>
                      <a:lnTo>
                        <a:pt x="327374" y="59531"/>
                      </a:lnTo>
                      <a:lnTo>
                        <a:pt x="327374" y="29718"/>
                      </a:lnTo>
                      <a:lnTo>
                        <a:pt x="357188" y="29718"/>
                      </a:lnTo>
                      <a:lnTo>
                        <a:pt x="357188" y="0"/>
                      </a:lnTo>
                      <a:lnTo>
                        <a:pt x="387001" y="0"/>
                      </a:lnTo>
                      <a:lnTo>
                        <a:pt x="387001" y="29718"/>
                      </a:lnTo>
                      <a:lnTo>
                        <a:pt x="416719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6" name="Google Shape;816;p23"/>
                <p:cNvSpPr/>
                <p:nvPr/>
              </p:nvSpPr>
              <p:spPr>
                <a:xfrm>
                  <a:off x="5053012" y="2982467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7" name="Google Shape;817;p23"/>
                <p:cNvSpPr/>
                <p:nvPr/>
              </p:nvSpPr>
              <p:spPr>
                <a:xfrm>
                  <a:off x="4755356" y="283368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8" name="Google Shape;818;p23"/>
                <p:cNvSpPr/>
                <p:nvPr/>
              </p:nvSpPr>
              <p:spPr>
                <a:xfrm>
                  <a:off x="4785169" y="2803969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2" y="0"/>
                      </a:lnTo>
                      <a:lnTo>
                        <a:pt x="119062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9" name="Google Shape;819;p23"/>
                <p:cNvSpPr/>
                <p:nvPr/>
              </p:nvSpPr>
              <p:spPr>
                <a:xfrm>
                  <a:off x="4695825" y="2863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0" name="Google Shape;820;p23"/>
                <p:cNvSpPr/>
                <p:nvPr/>
              </p:nvSpPr>
              <p:spPr>
                <a:xfrm>
                  <a:off x="4725543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1" name="Google Shape;821;p23"/>
                <p:cNvSpPr/>
                <p:nvPr/>
              </p:nvSpPr>
              <p:spPr>
                <a:xfrm>
                  <a:off x="4695825" y="2923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2" name="Google Shape;822;p23"/>
                <p:cNvSpPr/>
                <p:nvPr/>
              </p:nvSpPr>
              <p:spPr>
                <a:xfrm>
                  <a:off x="4904232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3" name="Google Shape;823;p23"/>
                <p:cNvSpPr/>
                <p:nvPr/>
              </p:nvSpPr>
              <p:spPr>
                <a:xfrm>
                  <a:off x="4933950" y="2863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4" name="Google Shape;824;p23"/>
                <p:cNvSpPr/>
                <p:nvPr/>
              </p:nvSpPr>
              <p:spPr>
                <a:xfrm>
                  <a:off x="4725543" y="295274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5" name="Google Shape;825;p23"/>
                <p:cNvSpPr/>
                <p:nvPr/>
              </p:nvSpPr>
              <p:spPr>
                <a:xfrm>
                  <a:off x="5023294" y="2982467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6" name="Google Shape;826;p23"/>
                <p:cNvSpPr/>
                <p:nvPr/>
              </p:nvSpPr>
              <p:spPr>
                <a:xfrm>
                  <a:off x="4993481" y="3101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7" name="Google Shape;827;p23"/>
                <p:cNvSpPr/>
                <p:nvPr/>
              </p:nvSpPr>
              <p:spPr>
                <a:xfrm>
                  <a:off x="4963668" y="3131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8" name="Google Shape;828;p23"/>
                <p:cNvSpPr/>
                <p:nvPr/>
              </p:nvSpPr>
              <p:spPr>
                <a:xfrm>
                  <a:off x="4904232" y="3131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9" name="Google Shape;829;p23"/>
                <p:cNvSpPr/>
                <p:nvPr/>
              </p:nvSpPr>
              <p:spPr>
                <a:xfrm>
                  <a:off x="4844605" y="3131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0" name="Google Shape;830;p23"/>
                <p:cNvSpPr/>
                <p:nvPr/>
              </p:nvSpPr>
              <p:spPr>
                <a:xfrm>
                  <a:off x="4933950" y="3101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1" name="Google Shape;831;p23"/>
                <p:cNvSpPr/>
                <p:nvPr/>
              </p:nvSpPr>
              <p:spPr>
                <a:xfrm>
                  <a:off x="4963668" y="3071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2" name="Google Shape;832;p23"/>
                <p:cNvSpPr/>
                <p:nvPr/>
              </p:nvSpPr>
              <p:spPr>
                <a:xfrm>
                  <a:off x="4933950" y="30420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3" name="Google Shape;833;p23"/>
                <p:cNvSpPr/>
                <p:nvPr/>
              </p:nvSpPr>
              <p:spPr>
                <a:xfrm>
                  <a:off x="4874418" y="3071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4" name="Google Shape;834;p23"/>
                <p:cNvSpPr/>
                <p:nvPr/>
              </p:nvSpPr>
              <p:spPr>
                <a:xfrm>
                  <a:off x="4993481" y="30420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5" name="Google Shape;835;p23"/>
                <p:cNvSpPr/>
                <p:nvPr/>
              </p:nvSpPr>
              <p:spPr>
                <a:xfrm>
                  <a:off x="4993481" y="2982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6" name="Google Shape;836;p23"/>
                <p:cNvSpPr/>
                <p:nvPr/>
              </p:nvSpPr>
              <p:spPr>
                <a:xfrm>
                  <a:off x="4814887" y="3161156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37" name="Google Shape;837;p23"/>
              <p:cNvGrpSpPr/>
              <p:nvPr/>
            </p:nvGrpSpPr>
            <p:grpSpPr>
              <a:xfrm>
                <a:off x="4011168" y="2119312"/>
                <a:ext cx="833437" cy="833437"/>
                <a:chOff x="4011168" y="2119312"/>
                <a:chExt cx="833437" cy="833437"/>
              </a:xfrm>
            </p:grpSpPr>
            <p:sp>
              <p:nvSpPr>
                <p:cNvPr id="838" name="Google Shape;838;p23"/>
                <p:cNvSpPr/>
                <p:nvPr/>
              </p:nvSpPr>
              <p:spPr>
                <a:xfrm>
                  <a:off x="4695825" y="2803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9" name="Google Shape;839;p23"/>
                <p:cNvSpPr/>
                <p:nvPr/>
              </p:nvSpPr>
              <p:spPr>
                <a:xfrm>
                  <a:off x="4725543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0" name="Google Shape;840;p23"/>
                <p:cNvSpPr/>
                <p:nvPr/>
              </p:nvSpPr>
              <p:spPr>
                <a:xfrm>
                  <a:off x="4755356" y="2863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1" name="Google Shape;841;p23"/>
                <p:cNvSpPr/>
                <p:nvPr/>
              </p:nvSpPr>
              <p:spPr>
                <a:xfrm>
                  <a:off x="4785169" y="2893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2" name="Google Shape;842;p23"/>
                <p:cNvSpPr/>
                <p:nvPr/>
              </p:nvSpPr>
              <p:spPr>
                <a:xfrm>
                  <a:off x="4814887" y="2923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3" name="Google Shape;843;p23"/>
                <p:cNvSpPr/>
                <p:nvPr/>
              </p:nvSpPr>
              <p:spPr>
                <a:xfrm>
                  <a:off x="4666107" y="2774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4" name="Google Shape;844;p23"/>
                <p:cNvSpPr/>
                <p:nvPr/>
              </p:nvSpPr>
              <p:spPr>
                <a:xfrm>
                  <a:off x="4011168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5" name="Google Shape;845;p23"/>
                <p:cNvSpPr/>
                <p:nvPr/>
              </p:nvSpPr>
              <p:spPr>
                <a:xfrm>
                  <a:off x="4636293" y="2774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6" name="Google Shape;846;p23"/>
                <p:cNvSpPr/>
                <p:nvPr/>
              </p:nvSpPr>
              <p:spPr>
                <a:xfrm>
                  <a:off x="4606480" y="2744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7" name="Google Shape;847;p23"/>
                <p:cNvSpPr/>
                <p:nvPr/>
              </p:nvSpPr>
              <p:spPr>
                <a:xfrm>
                  <a:off x="4606480" y="2714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8" name="Google Shape;848;p23"/>
                <p:cNvSpPr/>
                <p:nvPr/>
              </p:nvSpPr>
              <p:spPr>
                <a:xfrm>
                  <a:off x="4666107" y="2655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9" name="Google Shape;849;p23"/>
                <p:cNvSpPr/>
                <p:nvPr/>
              </p:nvSpPr>
              <p:spPr>
                <a:xfrm>
                  <a:off x="4517231" y="2774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0" name="Google Shape;850;p23"/>
                <p:cNvSpPr/>
                <p:nvPr/>
              </p:nvSpPr>
              <p:spPr>
                <a:xfrm>
                  <a:off x="4457700" y="280396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1" name="Google Shape;851;p23"/>
                <p:cNvSpPr/>
                <p:nvPr/>
              </p:nvSpPr>
              <p:spPr>
                <a:xfrm>
                  <a:off x="4398168" y="2774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2" name="Google Shape;852;p23"/>
                <p:cNvSpPr/>
                <p:nvPr/>
              </p:nvSpPr>
              <p:spPr>
                <a:xfrm>
                  <a:off x="4368355" y="2744342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3" name="Google Shape;853;p23"/>
                <p:cNvSpPr/>
                <p:nvPr/>
              </p:nvSpPr>
              <p:spPr>
                <a:xfrm>
                  <a:off x="4398168" y="2714624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4" name="Google Shape;854;p23"/>
                <p:cNvSpPr/>
                <p:nvPr/>
              </p:nvSpPr>
              <p:spPr>
                <a:xfrm>
                  <a:off x="4338637" y="2684906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5" name="Google Shape;855;p23"/>
                <p:cNvSpPr/>
                <p:nvPr/>
              </p:nvSpPr>
              <p:spPr>
                <a:xfrm>
                  <a:off x="4279106" y="265509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6" name="Google Shape;856;p23"/>
                <p:cNvSpPr/>
                <p:nvPr/>
              </p:nvSpPr>
              <p:spPr>
                <a:xfrm>
                  <a:off x="4427982" y="2684906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7" name="Google Shape;857;p23"/>
                <p:cNvSpPr/>
                <p:nvPr/>
              </p:nvSpPr>
              <p:spPr>
                <a:xfrm>
                  <a:off x="4457700" y="265509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8" name="Google Shape;858;p23"/>
                <p:cNvSpPr/>
                <p:nvPr/>
              </p:nvSpPr>
              <p:spPr>
                <a:xfrm>
                  <a:off x="4249293" y="2625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9" name="Google Shape;859;p23"/>
                <p:cNvSpPr/>
                <p:nvPr/>
              </p:nvSpPr>
              <p:spPr>
                <a:xfrm>
                  <a:off x="4219575" y="256584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0" name="Google Shape;860;p23"/>
                <p:cNvSpPr/>
                <p:nvPr/>
              </p:nvSpPr>
              <p:spPr>
                <a:xfrm>
                  <a:off x="4189857" y="250621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1" name="Google Shape;861;p23"/>
                <p:cNvSpPr/>
                <p:nvPr/>
              </p:nvSpPr>
              <p:spPr>
                <a:xfrm>
                  <a:off x="4160043" y="244678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2" name="Google Shape;862;p23"/>
                <p:cNvSpPr/>
                <p:nvPr/>
              </p:nvSpPr>
              <p:spPr>
                <a:xfrm>
                  <a:off x="4130230" y="2387155"/>
                  <a:ext cx="29717" cy="59531"/>
                </a:xfrm>
                <a:custGeom>
                  <a:rect b="b" l="l" r="r" t="t"/>
                  <a:pathLst>
                    <a:path extrusionOk="0" h="59531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3" name="Google Shape;863;p23"/>
                <p:cNvSpPr/>
                <p:nvPr/>
              </p:nvSpPr>
              <p:spPr>
                <a:xfrm>
                  <a:off x="4100512" y="232771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4" name="Google Shape;864;p23"/>
                <p:cNvSpPr/>
                <p:nvPr/>
              </p:nvSpPr>
              <p:spPr>
                <a:xfrm>
                  <a:off x="4070794" y="2268092"/>
                  <a:ext cx="29717" cy="59531"/>
                </a:xfrm>
                <a:custGeom>
                  <a:rect b="b" l="l" r="r" t="t"/>
                  <a:pathLst>
                    <a:path extrusionOk="0" h="59531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5" name="Google Shape;865;p23"/>
                <p:cNvSpPr/>
                <p:nvPr/>
              </p:nvSpPr>
              <p:spPr>
                <a:xfrm>
                  <a:off x="4040981" y="220865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6" name="Google Shape;866;p23"/>
                <p:cNvSpPr/>
                <p:nvPr/>
              </p:nvSpPr>
              <p:spPr>
                <a:xfrm>
                  <a:off x="4011168" y="214903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7" name="Google Shape;867;p23"/>
                <p:cNvSpPr/>
                <p:nvPr/>
              </p:nvSpPr>
              <p:spPr>
                <a:xfrm>
                  <a:off x="4695825" y="259556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8" name="Google Shape;868;p23"/>
                <p:cNvSpPr/>
                <p:nvPr/>
              </p:nvSpPr>
              <p:spPr>
                <a:xfrm>
                  <a:off x="4666107" y="253603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9" name="Google Shape;869;p23"/>
                <p:cNvSpPr/>
                <p:nvPr/>
              </p:nvSpPr>
              <p:spPr>
                <a:xfrm>
                  <a:off x="4636293" y="250621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0" name="Google Shape;870;p23"/>
                <p:cNvSpPr/>
                <p:nvPr/>
              </p:nvSpPr>
              <p:spPr>
                <a:xfrm>
                  <a:off x="4576762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1" name="Google Shape;871;p23"/>
                <p:cNvSpPr/>
                <p:nvPr/>
              </p:nvSpPr>
              <p:spPr>
                <a:xfrm>
                  <a:off x="4517231" y="235743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2" name="Google Shape;872;p23"/>
                <p:cNvSpPr/>
                <p:nvPr/>
              </p:nvSpPr>
              <p:spPr>
                <a:xfrm>
                  <a:off x="4457700" y="232771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3" name="Google Shape;873;p23"/>
                <p:cNvSpPr/>
                <p:nvPr/>
              </p:nvSpPr>
              <p:spPr>
                <a:xfrm>
                  <a:off x="4398168" y="22979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4" name="Google Shape;874;p23"/>
                <p:cNvSpPr/>
                <p:nvPr/>
              </p:nvSpPr>
              <p:spPr>
                <a:xfrm>
                  <a:off x="4338637" y="226809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5" name="Google Shape;875;p23"/>
                <p:cNvSpPr/>
                <p:nvPr/>
              </p:nvSpPr>
              <p:spPr>
                <a:xfrm>
                  <a:off x="4279106" y="223837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6" name="Google Shape;876;p23"/>
                <p:cNvSpPr/>
                <p:nvPr/>
              </p:nvSpPr>
              <p:spPr>
                <a:xfrm>
                  <a:off x="4219575" y="2208656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7" name="Google Shape;877;p23"/>
                <p:cNvSpPr/>
                <p:nvPr/>
              </p:nvSpPr>
              <p:spPr>
                <a:xfrm>
                  <a:off x="4160043" y="217884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8" name="Google Shape;878;p23"/>
                <p:cNvSpPr/>
                <p:nvPr/>
              </p:nvSpPr>
              <p:spPr>
                <a:xfrm>
                  <a:off x="4100512" y="214903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9" name="Google Shape;879;p23"/>
                <p:cNvSpPr/>
                <p:nvPr/>
              </p:nvSpPr>
              <p:spPr>
                <a:xfrm>
                  <a:off x="4040981" y="211931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0" name="Google Shape;880;p23"/>
                <p:cNvSpPr/>
                <p:nvPr/>
              </p:nvSpPr>
              <p:spPr>
                <a:xfrm>
                  <a:off x="4606480" y="2536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1" name="Google Shape;881;p23"/>
                <p:cNvSpPr/>
                <p:nvPr/>
              </p:nvSpPr>
              <p:spPr>
                <a:xfrm>
                  <a:off x="4576762" y="247649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2" name="Google Shape;882;p23"/>
                <p:cNvSpPr/>
                <p:nvPr/>
              </p:nvSpPr>
              <p:spPr>
                <a:xfrm>
                  <a:off x="4606480" y="241696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3" name="Google Shape;883;p23"/>
                <p:cNvSpPr/>
                <p:nvPr/>
              </p:nvSpPr>
              <p:spPr>
                <a:xfrm>
                  <a:off x="4576762" y="256584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4" name="Google Shape;884;p23"/>
                <p:cNvSpPr/>
                <p:nvPr/>
              </p:nvSpPr>
              <p:spPr>
                <a:xfrm>
                  <a:off x="4547044" y="2595562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5" name="Google Shape;885;p23"/>
                <p:cNvSpPr/>
                <p:nvPr/>
              </p:nvSpPr>
              <p:spPr>
                <a:xfrm>
                  <a:off x="4666107" y="2744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6" name="Google Shape;886;p23"/>
                <p:cNvSpPr/>
                <p:nvPr/>
              </p:nvSpPr>
              <p:spPr>
                <a:xfrm>
                  <a:off x="4636293" y="2714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7" name="Google Shape;887;p23"/>
                <p:cNvSpPr/>
                <p:nvPr/>
              </p:nvSpPr>
              <p:spPr>
                <a:xfrm>
                  <a:off x="4576762" y="2744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8" name="Google Shape;888;p23"/>
                <p:cNvSpPr/>
                <p:nvPr/>
              </p:nvSpPr>
              <p:spPr>
                <a:xfrm>
                  <a:off x="4636293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9" name="Google Shape;889;p23"/>
                <p:cNvSpPr/>
                <p:nvPr/>
              </p:nvSpPr>
              <p:spPr>
                <a:xfrm>
                  <a:off x="4040981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0" name="Google Shape;890;p23"/>
                <p:cNvSpPr/>
                <p:nvPr/>
              </p:nvSpPr>
              <p:spPr>
                <a:xfrm>
                  <a:off x="4011168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1" name="Google Shape;891;p23"/>
                <p:cNvSpPr/>
                <p:nvPr/>
              </p:nvSpPr>
              <p:spPr>
                <a:xfrm>
                  <a:off x="4040981" y="2178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2" name="Google Shape;892;p23"/>
                <p:cNvSpPr/>
                <p:nvPr/>
              </p:nvSpPr>
              <p:spPr>
                <a:xfrm>
                  <a:off x="4070794" y="214903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3" name="Google Shape;893;p23"/>
                <p:cNvSpPr/>
                <p:nvPr/>
              </p:nvSpPr>
              <p:spPr>
                <a:xfrm>
                  <a:off x="4070794" y="2178843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4" name="Google Shape;894;p23"/>
                <p:cNvSpPr/>
                <p:nvPr/>
              </p:nvSpPr>
              <p:spPr>
                <a:xfrm>
                  <a:off x="4100512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5" name="Google Shape;895;p23"/>
                <p:cNvSpPr/>
                <p:nvPr/>
              </p:nvSpPr>
              <p:spPr>
                <a:xfrm>
                  <a:off x="4130230" y="2238374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6" name="Google Shape;896;p23"/>
                <p:cNvSpPr/>
                <p:nvPr/>
              </p:nvSpPr>
              <p:spPr>
                <a:xfrm>
                  <a:off x="4160043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7" name="Google Shape;897;p23"/>
                <p:cNvSpPr/>
                <p:nvPr/>
              </p:nvSpPr>
              <p:spPr>
                <a:xfrm>
                  <a:off x="4189857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8" name="Google Shape;898;p23"/>
                <p:cNvSpPr/>
                <p:nvPr/>
              </p:nvSpPr>
              <p:spPr>
                <a:xfrm>
                  <a:off x="4219575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9" name="Google Shape;899;p23"/>
                <p:cNvSpPr/>
                <p:nvPr/>
              </p:nvSpPr>
              <p:spPr>
                <a:xfrm>
                  <a:off x="4249293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0" name="Google Shape;900;p23"/>
                <p:cNvSpPr/>
                <p:nvPr/>
              </p:nvSpPr>
              <p:spPr>
                <a:xfrm>
                  <a:off x="4279106" y="2387155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1" name="Google Shape;901;p23"/>
                <p:cNvSpPr/>
                <p:nvPr/>
              </p:nvSpPr>
              <p:spPr>
                <a:xfrm>
                  <a:off x="4308919" y="2416968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2" name="Google Shape;902;p23"/>
                <p:cNvSpPr/>
                <p:nvPr/>
              </p:nvSpPr>
              <p:spPr>
                <a:xfrm>
                  <a:off x="4338637" y="2446781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3" name="Google Shape;903;p23"/>
                <p:cNvSpPr/>
                <p:nvPr/>
              </p:nvSpPr>
              <p:spPr>
                <a:xfrm>
                  <a:off x="4100512" y="2178843"/>
                  <a:ext cx="178593" cy="148875"/>
                </a:xfrm>
                <a:custGeom>
                  <a:rect b="b" l="l" r="r" t="t"/>
                  <a:pathLst>
                    <a:path extrusionOk="0" h="148875" w="178593">
                      <a:moveTo>
                        <a:pt x="178594" y="59531"/>
                      </a:moveTo>
                      <a:lnTo>
                        <a:pt x="178594" y="89249"/>
                      </a:lnTo>
                      <a:lnTo>
                        <a:pt x="148781" y="89249"/>
                      </a:lnTo>
                      <a:lnTo>
                        <a:pt x="148781" y="148876"/>
                      </a:lnTo>
                      <a:lnTo>
                        <a:pt x="119063" y="148876"/>
                      </a:lnTo>
                      <a:lnTo>
                        <a:pt x="119063" y="119063"/>
                      </a:lnTo>
                      <a:lnTo>
                        <a:pt x="89344" y="119063"/>
                      </a:lnTo>
                      <a:lnTo>
                        <a:pt x="89344" y="89249"/>
                      </a:lnTo>
                      <a:lnTo>
                        <a:pt x="59531" y="89249"/>
                      </a:lnTo>
                      <a:lnTo>
                        <a:pt x="59531" y="59531"/>
                      </a:lnTo>
                      <a:lnTo>
                        <a:pt x="29718" y="59531"/>
                      </a:lnTo>
                      <a:lnTo>
                        <a:pt x="29718" y="29813"/>
                      </a:lnTo>
                      <a:lnTo>
                        <a:pt x="0" y="29813"/>
                      </a:lnTo>
                      <a:lnTo>
                        <a:pt x="0" y="0"/>
                      </a:lnTo>
                      <a:lnTo>
                        <a:pt x="59531" y="0"/>
                      </a:lnTo>
                      <a:lnTo>
                        <a:pt x="59531" y="29813"/>
                      </a:lnTo>
                      <a:lnTo>
                        <a:pt x="119063" y="29813"/>
                      </a:lnTo>
                      <a:lnTo>
                        <a:pt x="119063" y="59531"/>
                      </a:lnTo>
                      <a:lnTo>
                        <a:pt x="178594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4" name="Google Shape;904;p23"/>
                <p:cNvSpPr/>
                <p:nvPr/>
              </p:nvSpPr>
              <p:spPr>
                <a:xfrm>
                  <a:off x="4249293" y="226809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5" name="Google Shape;905;p23"/>
                <p:cNvSpPr/>
                <p:nvPr/>
              </p:nvSpPr>
              <p:spPr>
                <a:xfrm>
                  <a:off x="4368355" y="2387155"/>
                  <a:ext cx="29717" cy="59531"/>
                </a:xfrm>
                <a:custGeom>
                  <a:rect b="b" l="l" r="r" t="t"/>
                  <a:pathLst>
                    <a:path extrusionOk="0" h="59531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6" name="Google Shape;906;p23"/>
                <p:cNvSpPr/>
                <p:nvPr/>
              </p:nvSpPr>
              <p:spPr>
                <a:xfrm>
                  <a:off x="4279106" y="247649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7" name="Google Shape;907;p23"/>
                <p:cNvSpPr/>
                <p:nvPr/>
              </p:nvSpPr>
              <p:spPr>
                <a:xfrm>
                  <a:off x="4338637" y="253603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8" name="Google Shape;908;p23"/>
                <p:cNvSpPr/>
                <p:nvPr/>
              </p:nvSpPr>
              <p:spPr>
                <a:xfrm>
                  <a:off x="4368355" y="2506217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9" name="Google Shape;909;p23"/>
                <p:cNvSpPr/>
                <p:nvPr/>
              </p:nvSpPr>
              <p:spPr>
                <a:xfrm>
                  <a:off x="4308919" y="2565844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0" name="Google Shape;910;p23"/>
                <p:cNvSpPr/>
                <p:nvPr/>
              </p:nvSpPr>
              <p:spPr>
                <a:xfrm>
                  <a:off x="4279106" y="2595562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1" name="Google Shape;911;p23"/>
                <p:cNvSpPr/>
                <p:nvPr/>
              </p:nvSpPr>
              <p:spPr>
                <a:xfrm>
                  <a:off x="4070794" y="2208656"/>
                  <a:ext cx="267842" cy="297561"/>
                </a:xfrm>
                <a:custGeom>
                  <a:rect b="b" l="l" r="r" t="t"/>
                  <a:pathLst>
                    <a:path extrusionOk="0" h="297561" w="267842">
                      <a:moveTo>
                        <a:pt x="267843" y="238125"/>
                      </a:moveTo>
                      <a:lnTo>
                        <a:pt x="267843" y="267843"/>
                      </a:lnTo>
                      <a:lnTo>
                        <a:pt x="208312" y="267843"/>
                      </a:lnTo>
                      <a:lnTo>
                        <a:pt x="208312" y="297561"/>
                      </a:lnTo>
                      <a:lnTo>
                        <a:pt x="119062" y="297561"/>
                      </a:lnTo>
                      <a:lnTo>
                        <a:pt x="119062" y="238125"/>
                      </a:lnTo>
                      <a:lnTo>
                        <a:pt x="89249" y="238125"/>
                      </a:lnTo>
                      <a:lnTo>
                        <a:pt x="89249" y="178499"/>
                      </a:lnTo>
                      <a:lnTo>
                        <a:pt x="59436" y="178499"/>
                      </a:lnTo>
                      <a:lnTo>
                        <a:pt x="59436" y="119063"/>
                      </a:lnTo>
                      <a:lnTo>
                        <a:pt x="29718" y="119063"/>
                      </a:lnTo>
                      <a:lnTo>
                        <a:pt x="29718" y="59436"/>
                      </a:lnTo>
                      <a:lnTo>
                        <a:pt x="0" y="59436"/>
                      </a:lnTo>
                      <a:lnTo>
                        <a:pt x="0" y="0"/>
                      </a:ln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59436" y="29718"/>
                      </a:lnTo>
                      <a:lnTo>
                        <a:pt x="59436" y="59436"/>
                      </a:lnTo>
                      <a:lnTo>
                        <a:pt x="89249" y="59436"/>
                      </a:lnTo>
                      <a:lnTo>
                        <a:pt x="89249" y="89249"/>
                      </a:lnTo>
                      <a:lnTo>
                        <a:pt x="119062" y="89249"/>
                      </a:lnTo>
                      <a:lnTo>
                        <a:pt x="119062" y="119063"/>
                      </a:lnTo>
                      <a:lnTo>
                        <a:pt x="148781" y="119063"/>
                      </a:lnTo>
                      <a:lnTo>
                        <a:pt x="148781" y="148781"/>
                      </a:lnTo>
                      <a:lnTo>
                        <a:pt x="178499" y="148781"/>
                      </a:lnTo>
                      <a:lnTo>
                        <a:pt x="178499" y="178499"/>
                      </a:lnTo>
                      <a:lnTo>
                        <a:pt x="208312" y="178499"/>
                      </a:lnTo>
                      <a:lnTo>
                        <a:pt x="208312" y="208312"/>
                      </a:lnTo>
                      <a:lnTo>
                        <a:pt x="238125" y="208312"/>
                      </a:lnTo>
                      <a:lnTo>
                        <a:pt x="238125" y="238125"/>
                      </a:lnTo>
                      <a:lnTo>
                        <a:pt x="267843" y="23812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2" name="Google Shape;912;p23"/>
                <p:cNvSpPr/>
                <p:nvPr/>
              </p:nvSpPr>
              <p:spPr>
                <a:xfrm>
                  <a:off x="4219575" y="250621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3" name="Google Shape;913;p23"/>
                <p:cNvSpPr/>
                <p:nvPr/>
              </p:nvSpPr>
              <p:spPr>
                <a:xfrm>
                  <a:off x="4249293" y="2268092"/>
                  <a:ext cx="148875" cy="178688"/>
                </a:xfrm>
                <a:custGeom>
                  <a:rect b="b" l="l" r="r" t="t"/>
                  <a:pathLst>
                    <a:path extrusionOk="0" h="178688" w="148875">
                      <a:moveTo>
                        <a:pt x="148876" y="29813"/>
                      </a:moveTo>
                      <a:lnTo>
                        <a:pt x="148876" y="119063"/>
                      </a:lnTo>
                      <a:lnTo>
                        <a:pt x="119062" y="119063"/>
                      </a:lnTo>
                      <a:lnTo>
                        <a:pt x="119062" y="178689"/>
                      </a:lnTo>
                      <a:lnTo>
                        <a:pt x="89344" y="178689"/>
                      </a:lnTo>
                      <a:lnTo>
                        <a:pt x="89344" y="148876"/>
                      </a:lnTo>
                      <a:lnTo>
                        <a:pt x="59627" y="148876"/>
                      </a:lnTo>
                      <a:lnTo>
                        <a:pt x="59627" y="119063"/>
                      </a:lnTo>
                      <a:lnTo>
                        <a:pt x="29813" y="119063"/>
                      </a:lnTo>
                      <a:lnTo>
                        <a:pt x="29813" y="89344"/>
                      </a:lnTo>
                      <a:lnTo>
                        <a:pt x="0" y="89344"/>
                      </a:lnTo>
                      <a:lnTo>
                        <a:pt x="0" y="59626"/>
                      </a:lnTo>
                      <a:lnTo>
                        <a:pt x="29813" y="59626"/>
                      </a:lnTo>
                      <a:lnTo>
                        <a:pt x="29813" y="0"/>
                      </a:lnTo>
                      <a:lnTo>
                        <a:pt x="89344" y="0"/>
                      </a:lnTo>
                      <a:lnTo>
                        <a:pt x="89344" y="29813"/>
                      </a:lnTo>
                      <a:lnTo>
                        <a:pt x="148876" y="298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4" name="Google Shape;914;p23"/>
                <p:cNvSpPr/>
                <p:nvPr/>
              </p:nvSpPr>
              <p:spPr>
                <a:xfrm>
                  <a:off x="4398168" y="2327719"/>
                  <a:ext cx="29717" cy="59531"/>
                </a:xfrm>
                <a:custGeom>
                  <a:rect b="b" l="l" r="r" t="t"/>
                  <a:pathLst>
                    <a:path extrusionOk="0" h="59531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5" name="Google Shape;915;p23"/>
                <p:cNvSpPr/>
                <p:nvPr/>
              </p:nvSpPr>
              <p:spPr>
                <a:xfrm>
                  <a:off x="4219575" y="2476499"/>
                  <a:ext cx="148780" cy="148780"/>
                </a:xfrm>
                <a:custGeom>
                  <a:rect b="b" l="l" r="r" t="t"/>
                  <a:pathLst>
                    <a:path extrusionOk="0" h="148780" w="148780">
                      <a:moveTo>
                        <a:pt x="148780" y="0"/>
                      </a:moveTo>
                      <a:lnTo>
                        <a:pt x="148780" y="59531"/>
                      </a:lnTo>
                      <a:lnTo>
                        <a:pt x="119063" y="59531"/>
                      </a:lnTo>
                      <a:lnTo>
                        <a:pt x="119063" y="89344"/>
                      </a:lnTo>
                      <a:lnTo>
                        <a:pt x="89345" y="89344"/>
                      </a:lnTo>
                      <a:lnTo>
                        <a:pt x="89345" y="119063"/>
                      </a:lnTo>
                      <a:lnTo>
                        <a:pt x="59531" y="119063"/>
                      </a:lnTo>
                      <a:lnTo>
                        <a:pt x="59531" y="148780"/>
                      </a:lnTo>
                      <a:lnTo>
                        <a:pt x="29718" y="148780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lnTo>
                        <a:pt x="0" y="59531"/>
                      </a:lnTo>
                      <a:lnTo>
                        <a:pt x="59531" y="59531"/>
                      </a:lnTo>
                      <a:lnTo>
                        <a:pt x="59531" y="29718"/>
                      </a:lnTo>
                      <a:lnTo>
                        <a:pt x="119063" y="29718"/>
                      </a:lnTo>
                      <a:lnTo>
                        <a:pt x="119063" y="0"/>
                      </a:lnTo>
                      <a:lnTo>
                        <a:pt x="1487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6" name="Google Shape;916;p23"/>
                <p:cNvSpPr/>
                <p:nvPr/>
              </p:nvSpPr>
              <p:spPr>
                <a:xfrm>
                  <a:off x="4368355" y="2476499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7" name="Google Shape;917;p23"/>
                <p:cNvSpPr/>
                <p:nvPr/>
              </p:nvSpPr>
              <p:spPr>
                <a:xfrm>
                  <a:off x="4398168" y="2506217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8" name="Google Shape;918;p23"/>
                <p:cNvSpPr/>
                <p:nvPr/>
              </p:nvSpPr>
              <p:spPr>
                <a:xfrm>
                  <a:off x="4427982" y="253603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9" name="Google Shape;919;p23"/>
                <p:cNvSpPr/>
                <p:nvPr/>
              </p:nvSpPr>
              <p:spPr>
                <a:xfrm>
                  <a:off x="4457700" y="2565844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0" name="Google Shape;920;p23"/>
                <p:cNvSpPr/>
                <p:nvPr/>
              </p:nvSpPr>
              <p:spPr>
                <a:xfrm>
                  <a:off x="4487418" y="2595562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1" name="Google Shape;921;p23"/>
                <p:cNvSpPr/>
                <p:nvPr/>
              </p:nvSpPr>
              <p:spPr>
                <a:xfrm>
                  <a:off x="4279106" y="2536030"/>
                  <a:ext cx="238125" cy="178593"/>
                </a:xfrm>
                <a:custGeom>
                  <a:rect b="b" l="l" r="r" t="t"/>
                  <a:pathLst>
                    <a:path extrusionOk="0" h="178593" w="238125">
                      <a:moveTo>
                        <a:pt x="238125" y="89249"/>
                      </a:moveTo>
                      <a:lnTo>
                        <a:pt x="238125" y="119063"/>
                      </a:lnTo>
                      <a:lnTo>
                        <a:pt x="178594" y="119063"/>
                      </a:lnTo>
                      <a:lnTo>
                        <a:pt x="178594" y="148876"/>
                      </a:lnTo>
                      <a:lnTo>
                        <a:pt x="148876" y="148876"/>
                      </a:lnTo>
                      <a:lnTo>
                        <a:pt x="148876" y="178594"/>
                      </a:lnTo>
                      <a:lnTo>
                        <a:pt x="119063" y="178594"/>
                      </a:lnTo>
                      <a:lnTo>
                        <a:pt x="119063" y="148876"/>
                      </a:lnTo>
                      <a:lnTo>
                        <a:pt x="59531" y="148876"/>
                      </a:lnTo>
                      <a:lnTo>
                        <a:pt x="59531" y="119063"/>
                      </a:lnTo>
                      <a:lnTo>
                        <a:pt x="0" y="119063"/>
                      </a:lnTo>
                      <a:lnTo>
                        <a:pt x="0" y="89249"/>
                      </a:lnTo>
                      <a:lnTo>
                        <a:pt x="29813" y="89249"/>
                      </a:lnTo>
                      <a:lnTo>
                        <a:pt x="29813" y="59531"/>
                      </a:lnTo>
                      <a:lnTo>
                        <a:pt x="59531" y="59531"/>
                      </a:lnTo>
                      <a:lnTo>
                        <a:pt x="59531" y="29813"/>
                      </a:lnTo>
                      <a:lnTo>
                        <a:pt x="89249" y="29813"/>
                      </a:lnTo>
                      <a:lnTo>
                        <a:pt x="89249" y="0"/>
                      </a:lnTo>
                      <a:lnTo>
                        <a:pt x="148876" y="0"/>
                      </a:lnTo>
                      <a:lnTo>
                        <a:pt x="148876" y="29813"/>
                      </a:lnTo>
                      <a:lnTo>
                        <a:pt x="178594" y="29813"/>
                      </a:lnTo>
                      <a:lnTo>
                        <a:pt x="178594" y="59531"/>
                      </a:lnTo>
                      <a:lnTo>
                        <a:pt x="208312" y="59531"/>
                      </a:lnTo>
                      <a:lnTo>
                        <a:pt x="208312" y="89249"/>
                      </a:lnTo>
                      <a:lnTo>
                        <a:pt x="238125" y="8924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2" name="Google Shape;922;p23"/>
                <p:cNvSpPr/>
                <p:nvPr/>
              </p:nvSpPr>
              <p:spPr>
                <a:xfrm>
                  <a:off x="4368355" y="2327718"/>
                  <a:ext cx="238125" cy="297560"/>
                </a:xfrm>
                <a:custGeom>
                  <a:rect b="b" l="l" r="r" t="t"/>
                  <a:pathLst>
                    <a:path extrusionOk="0" h="297560" w="238125">
                      <a:moveTo>
                        <a:pt x="208407" y="148781"/>
                      </a:moveTo>
                      <a:lnTo>
                        <a:pt x="208407" y="208312"/>
                      </a:lnTo>
                      <a:lnTo>
                        <a:pt x="238125" y="208312"/>
                      </a:lnTo>
                      <a:lnTo>
                        <a:pt x="238125" y="238125"/>
                      </a:lnTo>
                      <a:lnTo>
                        <a:pt x="208407" y="238125"/>
                      </a:lnTo>
                      <a:lnTo>
                        <a:pt x="208407" y="267843"/>
                      </a:lnTo>
                      <a:lnTo>
                        <a:pt x="178689" y="267843"/>
                      </a:lnTo>
                      <a:lnTo>
                        <a:pt x="178689" y="297561"/>
                      </a:lnTo>
                      <a:lnTo>
                        <a:pt x="148876" y="297561"/>
                      </a:lnTo>
                      <a:lnTo>
                        <a:pt x="148876" y="267843"/>
                      </a:lnTo>
                      <a:lnTo>
                        <a:pt x="119063" y="267843"/>
                      </a:lnTo>
                      <a:lnTo>
                        <a:pt x="119063" y="238125"/>
                      </a:lnTo>
                      <a:lnTo>
                        <a:pt x="89345" y="238125"/>
                      </a:lnTo>
                      <a:lnTo>
                        <a:pt x="89345" y="208312"/>
                      </a:lnTo>
                      <a:lnTo>
                        <a:pt x="59627" y="208312"/>
                      </a:lnTo>
                      <a:lnTo>
                        <a:pt x="59627" y="178499"/>
                      </a:lnTo>
                      <a:lnTo>
                        <a:pt x="29813" y="178499"/>
                      </a:lnTo>
                      <a:lnTo>
                        <a:pt x="29813" y="148781"/>
                      </a:lnTo>
                      <a:lnTo>
                        <a:pt x="0" y="148781"/>
                      </a:lnTo>
                      <a:lnTo>
                        <a:pt x="0" y="119063"/>
                      </a:lnTo>
                      <a:lnTo>
                        <a:pt x="29813" y="119063"/>
                      </a:lnTo>
                      <a:lnTo>
                        <a:pt x="29813" y="59436"/>
                      </a:lnTo>
                      <a:lnTo>
                        <a:pt x="59627" y="59436"/>
                      </a:lnTo>
                      <a:lnTo>
                        <a:pt x="59627" y="0"/>
                      </a:ln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148876" y="29718"/>
                      </a:lnTo>
                      <a:lnTo>
                        <a:pt x="148876" y="59436"/>
                      </a:lnTo>
                      <a:lnTo>
                        <a:pt x="208407" y="59436"/>
                      </a:lnTo>
                      <a:lnTo>
                        <a:pt x="208407" y="89249"/>
                      </a:lnTo>
                      <a:lnTo>
                        <a:pt x="238125" y="89249"/>
                      </a:lnTo>
                      <a:lnTo>
                        <a:pt x="238125" y="148781"/>
                      </a:lnTo>
                      <a:lnTo>
                        <a:pt x="208407" y="14878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923;p23"/>
                <p:cNvSpPr/>
                <p:nvPr/>
              </p:nvSpPr>
              <p:spPr>
                <a:xfrm>
                  <a:off x="4517231" y="262528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4" name="Google Shape;924;p23"/>
                <p:cNvSpPr/>
                <p:nvPr/>
              </p:nvSpPr>
              <p:spPr>
                <a:xfrm>
                  <a:off x="4547044" y="2655093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5" name="Google Shape;925;p23"/>
                <p:cNvSpPr/>
                <p:nvPr/>
              </p:nvSpPr>
              <p:spPr>
                <a:xfrm>
                  <a:off x="4398168" y="2655093"/>
                  <a:ext cx="208311" cy="148875"/>
                </a:xfrm>
                <a:custGeom>
                  <a:rect b="b" l="l" r="r" t="t"/>
                  <a:pathLst>
                    <a:path extrusionOk="0" h="148875" w="208311">
                      <a:moveTo>
                        <a:pt x="208312" y="59531"/>
                      </a:moveTo>
                      <a:lnTo>
                        <a:pt x="208312" y="89249"/>
                      </a:lnTo>
                      <a:lnTo>
                        <a:pt x="178594" y="89249"/>
                      </a:lnTo>
                      <a:lnTo>
                        <a:pt x="178594" y="119063"/>
                      </a:lnTo>
                      <a:lnTo>
                        <a:pt x="119063" y="119063"/>
                      </a:lnTo>
                      <a:lnTo>
                        <a:pt x="119063" y="148876"/>
                      </a:lnTo>
                      <a:lnTo>
                        <a:pt x="59531" y="148876"/>
                      </a:lnTo>
                      <a:lnTo>
                        <a:pt x="59531" y="119063"/>
                      </a:lnTo>
                      <a:lnTo>
                        <a:pt x="0" y="119063"/>
                      </a:lnTo>
                      <a:lnTo>
                        <a:pt x="0" y="89249"/>
                      </a:lnTo>
                      <a:lnTo>
                        <a:pt x="29813" y="89249"/>
                      </a:lnTo>
                      <a:lnTo>
                        <a:pt x="29813" y="59531"/>
                      </a:lnTo>
                      <a:lnTo>
                        <a:pt x="59531" y="59531"/>
                      </a:lnTo>
                      <a:lnTo>
                        <a:pt x="59531" y="29813"/>
                      </a:lnTo>
                      <a:lnTo>
                        <a:pt x="119063" y="29813"/>
                      </a:lnTo>
                      <a:lnTo>
                        <a:pt x="119063" y="0"/>
                      </a:lnTo>
                      <a:lnTo>
                        <a:pt x="148876" y="0"/>
                      </a:lnTo>
                      <a:lnTo>
                        <a:pt x="148876" y="29813"/>
                      </a:lnTo>
                      <a:lnTo>
                        <a:pt x="178594" y="29813"/>
                      </a:lnTo>
                      <a:lnTo>
                        <a:pt x="178594" y="59531"/>
                      </a:lnTo>
                      <a:lnTo>
                        <a:pt x="208312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6" name="Google Shape;926;p23"/>
                <p:cNvSpPr/>
                <p:nvPr/>
              </p:nvSpPr>
              <p:spPr>
                <a:xfrm>
                  <a:off x="4547044" y="2536030"/>
                  <a:ext cx="148780" cy="178593"/>
                </a:xfrm>
                <a:custGeom>
                  <a:rect b="b" l="l" r="r" t="t"/>
                  <a:pathLst>
                    <a:path extrusionOk="0" h="178593" w="148780">
                      <a:moveTo>
                        <a:pt x="148780" y="59531"/>
                      </a:moveTo>
                      <a:lnTo>
                        <a:pt x="148780" y="119063"/>
                      </a:lnTo>
                      <a:lnTo>
                        <a:pt x="119062" y="119063"/>
                      </a:lnTo>
                      <a:lnTo>
                        <a:pt x="119062" y="148876"/>
                      </a:lnTo>
                      <a:lnTo>
                        <a:pt x="89249" y="148876"/>
                      </a:lnTo>
                      <a:lnTo>
                        <a:pt x="89249" y="178594"/>
                      </a:lnTo>
                      <a:lnTo>
                        <a:pt x="59436" y="178594"/>
                      </a:lnTo>
                      <a:lnTo>
                        <a:pt x="59436" y="148876"/>
                      </a:lnTo>
                      <a:lnTo>
                        <a:pt x="29718" y="148876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lnTo>
                        <a:pt x="0" y="89249"/>
                      </a:lnTo>
                      <a:lnTo>
                        <a:pt x="29718" y="89249"/>
                      </a:lnTo>
                      <a:lnTo>
                        <a:pt x="29718" y="59531"/>
                      </a:lnTo>
                      <a:lnTo>
                        <a:pt x="59436" y="59531"/>
                      </a:lnTo>
                      <a:lnTo>
                        <a:pt x="59436" y="29813"/>
                      </a:lnTo>
                      <a:lnTo>
                        <a:pt x="89249" y="29813"/>
                      </a:lnTo>
                      <a:lnTo>
                        <a:pt x="89249" y="0"/>
                      </a:lnTo>
                      <a:lnTo>
                        <a:pt x="119062" y="0"/>
                      </a:lnTo>
                      <a:lnTo>
                        <a:pt x="119062" y="59531"/>
                      </a:lnTo>
                      <a:lnTo>
                        <a:pt x="14878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7" name="Google Shape;927;p23"/>
                <p:cNvSpPr/>
                <p:nvPr/>
              </p:nvSpPr>
              <p:spPr>
                <a:xfrm>
                  <a:off x="4576762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8" name="Google Shape;928;p23"/>
                <p:cNvSpPr/>
                <p:nvPr/>
              </p:nvSpPr>
              <p:spPr>
                <a:xfrm>
                  <a:off x="4636293" y="2744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9" name="Google Shape;929;p23"/>
                <p:cNvSpPr/>
                <p:nvPr/>
              </p:nvSpPr>
              <p:spPr>
                <a:xfrm>
                  <a:off x="4606480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0" name="Google Shape;930;p23"/>
                <p:cNvSpPr/>
                <p:nvPr/>
              </p:nvSpPr>
              <p:spPr>
                <a:xfrm>
                  <a:off x="4576762" y="2714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1" name="Google Shape;931;p23"/>
                <p:cNvSpPr/>
                <p:nvPr/>
              </p:nvSpPr>
              <p:spPr>
                <a:xfrm>
                  <a:off x="4636293" y="2655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2" name="Google Shape;932;p23"/>
                <p:cNvSpPr/>
                <p:nvPr/>
              </p:nvSpPr>
              <p:spPr>
                <a:xfrm>
                  <a:off x="4606480" y="256584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3" name="Google Shape;933;p23"/>
                <p:cNvSpPr/>
                <p:nvPr/>
              </p:nvSpPr>
              <p:spPr>
                <a:xfrm>
                  <a:off x="4576762" y="259556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4" name="Google Shape;934;p23"/>
                <p:cNvSpPr/>
                <p:nvPr/>
              </p:nvSpPr>
              <p:spPr>
                <a:xfrm>
                  <a:off x="4636293" y="2536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5" name="Google Shape;935;p23"/>
                <p:cNvSpPr/>
                <p:nvPr/>
              </p:nvSpPr>
              <p:spPr>
                <a:xfrm>
                  <a:off x="4517231" y="274434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6" name="Google Shape;936;p23"/>
                <p:cNvSpPr/>
                <p:nvPr/>
              </p:nvSpPr>
              <p:spPr>
                <a:xfrm>
                  <a:off x="4666107" y="259556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7" name="Google Shape;937;p23"/>
                <p:cNvSpPr/>
                <p:nvPr/>
              </p:nvSpPr>
              <p:spPr>
                <a:xfrm>
                  <a:off x="4517231" y="2655093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8" name="Google Shape;938;p23"/>
                <p:cNvSpPr/>
                <p:nvPr/>
              </p:nvSpPr>
              <p:spPr>
                <a:xfrm>
                  <a:off x="4457700" y="2684906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9" name="Google Shape;939;p23"/>
                <p:cNvSpPr/>
                <p:nvPr/>
              </p:nvSpPr>
              <p:spPr>
                <a:xfrm>
                  <a:off x="4368355" y="253603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0" name="Google Shape;940;p23"/>
                <p:cNvSpPr/>
                <p:nvPr/>
              </p:nvSpPr>
              <p:spPr>
                <a:xfrm>
                  <a:off x="4487418" y="2357437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1" name="Google Shape;941;p23"/>
                <p:cNvSpPr/>
                <p:nvPr/>
              </p:nvSpPr>
              <p:spPr>
                <a:xfrm>
                  <a:off x="4457700" y="2506217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2" name="Google Shape;942;p23"/>
                <p:cNvSpPr/>
                <p:nvPr/>
              </p:nvSpPr>
              <p:spPr>
                <a:xfrm>
                  <a:off x="4487418" y="2476499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3" name="Google Shape;943;p23"/>
                <p:cNvSpPr/>
                <p:nvPr/>
              </p:nvSpPr>
              <p:spPr>
                <a:xfrm>
                  <a:off x="4517231" y="2446781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4" name="Google Shape;944;p23"/>
                <p:cNvSpPr/>
                <p:nvPr/>
              </p:nvSpPr>
              <p:spPr>
                <a:xfrm>
                  <a:off x="4547044" y="2416968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5" name="Google Shape;945;p23"/>
                <p:cNvSpPr/>
                <p:nvPr/>
              </p:nvSpPr>
              <p:spPr>
                <a:xfrm>
                  <a:off x="4368355" y="2297905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23"/>
                <p:cNvSpPr/>
                <p:nvPr/>
              </p:nvSpPr>
              <p:spPr>
                <a:xfrm>
                  <a:off x="4249293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7" name="Google Shape;947;p23"/>
                <p:cNvSpPr/>
                <p:nvPr/>
              </p:nvSpPr>
              <p:spPr>
                <a:xfrm>
                  <a:off x="4547044" y="2387155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8" name="Google Shape;948;p23"/>
                <p:cNvSpPr/>
                <p:nvPr/>
              </p:nvSpPr>
              <p:spPr>
                <a:xfrm>
                  <a:off x="4576762" y="24467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9" name="Google Shape;949;p23"/>
                <p:cNvSpPr/>
                <p:nvPr/>
              </p:nvSpPr>
              <p:spPr>
                <a:xfrm>
                  <a:off x="4368355" y="2446781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0" name="Google Shape;950;p23"/>
                <p:cNvSpPr/>
                <p:nvPr/>
              </p:nvSpPr>
              <p:spPr>
                <a:xfrm>
                  <a:off x="4189857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1" name="Google Shape;951;p23"/>
                <p:cNvSpPr/>
                <p:nvPr/>
              </p:nvSpPr>
              <p:spPr>
                <a:xfrm>
                  <a:off x="4249293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2" name="Google Shape;952;p23"/>
                <p:cNvSpPr/>
                <p:nvPr/>
              </p:nvSpPr>
              <p:spPr>
                <a:xfrm>
                  <a:off x="4427982" y="2565844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3" name="Google Shape;953;p23"/>
                <p:cNvSpPr/>
                <p:nvPr/>
              </p:nvSpPr>
              <p:spPr>
                <a:xfrm>
                  <a:off x="4487418" y="262528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4" name="Google Shape;954;p23"/>
                <p:cNvSpPr/>
                <p:nvPr/>
              </p:nvSpPr>
              <p:spPr>
                <a:xfrm>
                  <a:off x="4308919" y="2446781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5" name="Google Shape;955;p23"/>
                <p:cNvSpPr/>
                <p:nvPr/>
              </p:nvSpPr>
              <p:spPr>
                <a:xfrm>
                  <a:off x="4130230" y="2268092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6" name="Google Shape;956;p23"/>
                <p:cNvSpPr/>
                <p:nvPr/>
              </p:nvSpPr>
              <p:spPr>
                <a:xfrm>
                  <a:off x="4070794" y="2208656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7" name="Google Shape;957;p23"/>
                <p:cNvSpPr/>
                <p:nvPr/>
              </p:nvSpPr>
              <p:spPr>
                <a:xfrm>
                  <a:off x="4398168" y="2387155"/>
                  <a:ext cx="29717" cy="59531"/>
                </a:xfrm>
                <a:custGeom>
                  <a:rect b="b" l="l" r="r" t="t"/>
                  <a:pathLst>
                    <a:path extrusionOk="0" h="59531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8" name="Google Shape;958;p23"/>
                <p:cNvSpPr/>
                <p:nvPr/>
              </p:nvSpPr>
              <p:spPr>
                <a:xfrm>
                  <a:off x="4427982" y="2327719"/>
                  <a:ext cx="29717" cy="59531"/>
                </a:xfrm>
                <a:custGeom>
                  <a:rect b="b" l="l" r="r" t="t"/>
                  <a:pathLst>
                    <a:path extrusionOk="0" h="59531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23"/>
                <p:cNvSpPr/>
                <p:nvPr/>
              </p:nvSpPr>
              <p:spPr>
                <a:xfrm>
                  <a:off x="4279106" y="2268092"/>
                  <a:ext cx="29717" cy="59531"/>
                </a:xfrm>
                <a:custGeom>
                  <a:rect b="b" l="l" r="r" t="t"/>
                  <a:pathLst>
                    <a:path extrusionOk="0" h="59531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0" name="Google Shape;960;p23"/>
                <p:cNvSpPr/>
                <p:nvPr/>
              </p:nvSpPr>
              <p:spPr>
                <a:xfrm>
                  <a:off x="4338637" y="2565844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1" name="Google Shape;961;p23"/>
                <p:cNvSpPr/>
                <p:nvPr/>
              </p:nvSpPr>
              <p:spPr>
                <a:xfrm>
                  <a:off x="4308919" y="2595562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962" name="Google Shape;962;p23"/>
          <p:cNvGrpSpPr/>
          <p:nvPr/>
        </p:nvGrpSpPr>
        <p:grpSpPr>
          <a:xfrm>
            <a:off x="7508379" y="3347439"/>
            <a:ext cx="1174471" cy="1374022"/>
            <a:chOff x="6600825" y="3577779"/>
            <a:chExt cx="1577530" cy="1845564"/>
          </a:xfrm>
        </p:grpSpPr>
        <p:grpSp>
          <p:nvGrpSpPr>
            <p:cNvPr id="963" name="Google Shape;963;p23"/>
            <p:cNvGrpSpPr/>
            <p:nvPr/>
          </p:nvGrpSpPr>
          <p:grpSpPr>
            <a:xfrm>
              <a:off x="6600825" y="3577779"/>
              <a:ext cx="1577530" cy="1845564"/>
              <a:chOff x="6600825" y="3577779"/>
              <a:chExt cx="1577530" cy="1845564"/>
            </a:xfrm>
          </p:grpSpPr>
          <p:sp>
            <p:nvSpPr>
              <p:cNvPr id="964" name="Google Shape;964;p23"/>
              <p:cNvSpPr/>
              <p:nvPr/>
            </p:nvSpPr>
            <p:spPr>
              <a:xfrm>
                <a:off x="7136606" y="38457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23"/>
              <p:cNvSpPr/>
              <p:nvPr/>
            </p:nvSpPr>
            <p:spPr>
              <a:xfrm>
                <a:off x="7136606" y="390524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23"/>
              <p:cNvSpPr/>
              <p:nvPr/>
            </p:nvSpPr>
            <p:spPr>
              <a:xfrm>
                <a:off x="7106793" y="3875531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23"/>
              <p:cNvSpPr/>
              <p:nvPr/>
            </p:nvSpPr>
            <p:spPr>
              <a:xfrm>
                <a:off x="7166419" y="3875531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23"/>
              <p:cNvSpPr/>
              <p:nvPr/>
            </p:nvSpPr>
            <p:spPr>
              <a:xfrm>
                <a:off x="7404544" y="357778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23"/>
              <p:cNvSpPr/>
              <p:nvPr/>
            </p:nvSpPr>
            <p:spPr>
              <a:xfrm>
                <a:off x="7404544" y="36374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23"/>
              <p:cNvSpPr/>
              <p:nvPr/>
            </p:nvSpPr>
            <p:spPr>
              <a:xfrm>
                <a:off x="7374731" y="360759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23"/>
              <p:cNvSpPr/>
              <p:nvPr/>
            </p:nvSpPr>
            <p:spPr>
              <a:xfrm>
                <a:off x="7434262" y="360759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23"/>
              <p:cNvSpPr/>
              <p:nvPr/>
            </p:nvSpPr>
            <p:spPr>
              <a:xfrm>
                <a:off x="6600825" y="3577779"/>
                <a:ext cx="1577530" cy="1845564"/>
              </a:xfrm>
              <a:custGeom>
                <a:rect b="b" l="l" r="r" t="t"/>
                <a:pathLst>
                  <a:path extrusionOk="0" h="1845564" w="1577530">
                    <a:moveTo>
                      <a:pt x="1547813" y="922782"/>
                    </a:moveTo>
                    <a:lnTo>
                      <a:pt x="1518095" y="922782"/>
                    </a:lnTo>
                    <a:lnTo>
                      <a:pt x="1518095" y="952500"/>
                    </a:lnTo>
                    <a:lnTo>
                      <a:pt x="1488281" y="952500"/>
                    </a:lnTo>
                    <a:lnTo>
                      <a:pt x="1488281" y="982313"/>
                    </a:lnTo>
                    <a:lnTo>
                      <a:pt x="1458468" y="982313"/>
                    </a:lnTo>
                    <a:lnTo>
                      <a:pt x="1458468" y="1012127"/>
                    </a:lnTo>
                    <a:lnTo>
                      <a:pt x="1428750" y="1012127"/>
                    </a:lnTo>
                    <a:lnTo>
                      <a:pt x="1428750" y="1041845"/>
                    </a:lnTo>
                    <a:lnTo>
                      <a:pt x="1399032" y="1041845"/>
                    </a:lnTo>
                    <a:lnTo>
                      <a:pt x="1399032" y="1071563"/>
                    </a:lnTo>
                    <a:lnTo>
                      <a:pt x="1369219" y="1071563"/>
                    </a:lnTo>
                    <a:lnTo>
                      <a:pt x="1369219" y="1101376"/>
                    </a:lnTo>
                    <a:lnTo>
                      <a:pt x="1339406" y="1101376"/>
                    </a:lnTo>
                    <a:lnTo>
                      <a:pt x="1339406" y="1131189"/>
                    </a:lnTo>
                    <a:lnTo>
                      <a:pt x="1309688" y="1131189"/>
                    </a:lnTo>
                    <a:lnTo>
                      <a:pt x="1309688" y="1160907"/>
                    </a:lnTo>
                    <a:lnTo>
                      <a:pt x="1279970" y="1160907"/>
                    </a:lnTo>
                    <a:lnTo>
                      <a:pt x="1279970" y="1190625"/>
                    </a:lnTo>
                    <a:lnTo>
                      <a:pt x="1250156" y="1190625"/>
                    </a:lnTo>
                    <a:lnTo>
                      <a:pt x="1250156" y="1101376"/>
                    </a:lnTo>
                    <a:lnTo>
                      <a:pt x="1220343" y="1101376"/>
                    </a:lnTo>
                    <a:lnTo>
                      <a:pt x="1220343" y="982313"/>
                    </a:lnTo>
                    <a:lnTo>
                      <a:pt x="1190625" y="982313"/>
                    </a:lnTo>
                    <a:lnTo>
                      <a:pt x="1190625" y="922782"/>
                    </a:lnTo>
                    <a:lnTo>
                      <a:pt x="1160907" y="922782"/>
                    </a:lnTo>
                    <a:lnTo>
                      <a:pt x="1160907" y="893064"/>
                    </a:lnTo>
                    <a:lnTo>
                      <a:pt x="1131094" y="893064"/>
                    </a:lnTo>
                    <a:lnTo>
                      <a:pt x="1131094" y="863251"/>
                    </a:lnTo>
                    <a:lnTo>
                      <a:pt x="1101281" y="863251"/>
                    </a:lnTo>
                    <a:lnTo>
                      <a:pt x="1101281" y="833438"/>
                    </a:lnTo>
                    <a:lnTo>
                      <a:pt x="1041845" y="833438"/>
                    </a:lnTo>
                    <a:lnTo>
                      <a:pt x="1041845" y="803720"/>
                    </a:lnTo>
                    <a:lnTo>
                      <a:pt x="982218" y="803720"/>
                    </a:lnTo>
                    <a:lnTo>
                      <a:pt x="982218" y="774002"/>
                    </a:lnTo>
                    <a:lnTo>
                      <a:pt x="922782" y="774002"/>
                    </a:lnTo>
                    <a:lnTo>
                      <a:pt x="922782" y="744188"/>
                    </a:lnTo>
                    <a:lnTo>
                      <a:pt x="892969" y="744188"/>
                    </a:lnTo>
                    <a:lnTo>
                      <a:pt x="892969" y="714375"/>
                    </a:lnTo>
                    <a:lnTo>
                      <a:pt x="833438" y="714375"/>
                    </a:lnTo>
                    <a:lnTo>
                      <a:pt x="833438" y="684657"/>
                    </a:lnTo>
                    <a:lnTo>
                      <a:pt x="803720" y="684657"/>
                    </a:lnTo>
                    <a:lnTo>
                      <a:pt x="803720" y="595313"/>
                    </a:lnTo>
                    <a:lnTo>
                      <a:pt x="833438" y="595313"/>
                    </a:lnTo>
                    <a:lnTo>
                      <a:pt x="833438" y="476250"/>
                    </a:lnTo>
                    <a:lnTo>
                      <a:pt x="863155" y="476250"/>
                    </a:lnTo>
                    <a:lnTo>
                      <a:pt x="863155" y="416814"/>
                    </a:lnTo>
                    <a:lnTo>
                      <a:pt x="833438" y="416814"/>
                    </a:lnTo>
                    <a:lnTo>
                      <a:pt x="833438" y="387001"/>
                    </a:lnTo>
                    <a:lnTo>
                      <a:pt x="803720" y="387001"/>
                    </a:lnTo>
                    <a:lnTo>
                      <a:pt x="803720" y="357188"/>
                    </a:lnTo>
                    <a:lnTo>
                      <a:pt x="744093" y="357188"/>
                    </a:lnTo>
                    <a:lnTo>
                      <a:pt x="744093" y="387001"/>
                    </a:lnTo>
                    <a:lnTo>
                      <a:pt x="714375" y="387001"/>
                    </a:lnTo>
                    <a:lnTo>
                      <a:pt x="714375" y="297752"/>
                    </a:lnTo>
                    <a:lnTo>
                      <a:pt x="744093" y="297752"/>
                    </a:lnTo>
                    <a:lnTo>
                      <a:pt x="744093" y="267938"/>
                    </a:lnTo>
                    <a:lnTo>
                      <a:pt x="773906" y="267938"/>
                    </a:lnTo>
                    <a:lnTo>
                      <a:pt x="773906" y="238125"/>
                    </a:lnTo>
                    <a:lnTo>
                      <a:pt x="803720" y="238125"/>
                    </a:lnTo>
                    <a:lnTo>
                      <a:pt x="803720" y="178689"/>
                    </a:lnTo>
                    <a:lnTo>
                      <a:pt x="773906" y="178689"/>
                    </a:lnTo>
                    <a:lnTo>
                      <a:pt x="773906" y="119063"/>
                    </a:lnTo>
                    <a:lnTo>
                      <a:pt x="744093" y="119063"/>
                    </a:lnTo>
                    <a:lnTo>
                      <a:pt x="744093" y="59627"/>
                    </a:lnTo>
                    <a:lnTo>
                      <a:pt x="714375" y="59627"/>
                    </a:lnTo>
                    <a:lnTo>
                      <a:pt x="714375" y="0"/>
                    </a:lnTo>
                    <a:lnTo>
                      <a:pt x="684657" y="0"/>
                    </a:lnTo>
                    <a:lnTo>
                      <a:pt x="684657" y="59627"/>
                    </a:lnTo>
                    <a:lnTo>
                      <a:pt x="654844" y="59627"/>
                    </a:lnTo>
                    <a:lnTo>
                      <a:pt x="654844" y="119063"/>
                    </a:lnTo>
                    <a:lnTo>
                      <a:pt x="625030" y="119063"/>
                    </a:lnTo>
                    <a:lnTo>
                      <a:pt x="625030" y="178689"/>
                    </a:lnTo>
                    <a:lnTo>
                      <a:pt x="595313" y="178689"/>
                    </a:lnTo>
                    <a:lnTo>
                      <a:pt x="595313" y="238125"/>
                    </a:lnTo>
                    <a:lnTo>
                      <a:pt x="625030" y="238125"/>
                    </a:lnTo>
                    <a:lnTo>
                      <a:pt x="625030" y="267938"/>
                    </a:lnTo>
                    <a:lnTo>
                      <a:pt x="654844" y="267938"/>
                    </a:lnTo>
                    <a:lnTo>
                      <a:pt x="654844" y="297752"/>
                    </a:lnTo>
                    <a:lnTo>
                      <a:pt x="684657" y="297752"/>
                    </a:lnTo>
                    <a:lnTo>
                      <a:pt x="684657" y="387001"/>
                    </a:lnTo>
                    <a:lnTo>
                      <a:pt x="654844" y="387001"/>
                    </a:lnTo>
                    <a:lnTo>
                      <a:pt x="654844" y="416814"/>
                    </a:lnTo>
                    <a:lnTo>
                      <a:pt x="625030" y="416814"/>
                    </a:lnTo>
                    <a:lnTo>
                      <a:pt x="625030" y="446532"/>
                    </a:lnTo>
                    <a:lnTo>
                      <a:pt x="595313" y="446532"/>
                    </a:lnTo>
                    <a:lnTo>
                      <a:pt x="595313" y="476250"/>
                    </a:lnTo>
                    <a:lnTo>
                      <a:pt x="625030" y="476250"/>
                    </a:lnTo>
                    <a:lnTo>
                      <a:pt x="625030" y="595313"/>
                    </a:lnTo>
                    <a:lnTo>
                      <a:pt x="595313" y="595313"/>
                    </a:lnTo>
                    <a:lnTo>
                      <a:pt x="595313" y="684657"/>
                    </a:lnTo>
                    <a:lnTo>
                      <a:pt x="535781" y="684657"/>
                    </a:lnTo>
                    <a:lnTo>
                      <a:pt x="535781" y="714375"/>
                    </a:lnTo>
                    <a:lnTo>
                      <a:pt x="476250" y="714375"/>
                    </a:lnTo>
                    <a:lnTo>
                      <a:pt x="476250" y="744188"/>
                    </a:lnTo>
                    <a:lnTo>
                      <a:pt x="446532" y="744188"/>
                    </a:lnTo>
                    <a:lnTo>
                      <a:pt x="446532" y="774002"/>
                    </a:lnTo>
                    <a:lnTo>
                      <a:pt x="416719" y="774002"/>
                    </a:lnTo>
                    <a:lnTo>
                      <a:pt x="416719" y="803720"/>
                    </a:lnTo>
                    <a:lnTo>
                      <a:pt x="386905" y="803720"/>
                    </a:lnTo>
                    <a:lnTo>
                      <a:pt x="386905" y="506063"/>
                    </a:lnTo>
                    <a:lnTo>
                      <a:pt x="357188" y="506063"/>
                    </a:lnTo>
                    <a:lnTo>
                      <a:pt x="357188" y="476250"/>
                    </a:lnTo>
                    <a:lnTo>
                      <a:pt x="327470" y="476250"/>
                    </a:lnTo>
                    <a:lnTo>
                      <a:pt x="327470" y="446532"/>
                    </a:lnTo>
                    <a:lnTo>
                      <a:pt x="59531" y="446532"/>
                    </a:lnTo>
                    <a:lnTo>
                      <a:pt x="59531" y="476250"/>
                    </a:lnTo>
                    <a:lnTo>
                      <a:pt x="29718" y="476250"/>
                    </a:lnTo>
                    <a:lnTo>
                      <a:pt x="29718" y="506063"/>
                    </a:lnTo>
                    <a:lnTo>
                      <a:pt x="0" y="506063"/>
                    </a:lnTo>
                    <a:lnTo>
                      <a:pt x="0" y="982313"/>
                    </a:lnTo>
                    <a:lnTo>
                      <a:pt x="29718" y="982313"/>
                    </a:lnTo>
                    <a:lnTo>
                      <a:pt x="29718" y="1012127"/>
                    </a:lnTo>
                    <a:lnTo>
                      <a:pt x="59531" y="1012127"/>
                    </a:lnTo>
                    <a:lnTo>
                      <a:pt x="59531" y="1041845"/>
                    </a:lnTo>
                    <a:lnTo>
                      <a:pt x="178594" y="1041845"/>
                    </a:lnTo>
                    <a:lnTo>
                      <a:pt x="178594" y="1071563"/>
                    </a:lnTo>
                    <a:lnTo>
                      <a:pt x="148780" y="1071563"/>
                    </a:lnTo>
                    <a:lnTo>
                      <a:pt x="148780" y="1279970"/>
                    </a:lnTo>
                    <a:lnTo>
                      <a:pt x="119063" y="1279970"/>
                    </a:lnTo>
                    <a:lnTo>
                      <a:pt x="119063" y="1339501"/>
                    </a:lnTo>
                    <a:lnTo>
                      <a:pt x="89345" y="1339501"/>
                    </a:lnTo>
                    <a:lnTo>
                      <a:pt x="89345" y="1399032"/>
                    </a:lnTo>
                    <a:lnTo>
                      <a:pt x="119063" y="1399032"/>
                    </a:lnTo>
                    <a:lnTo>
                      <a:pt x="119063" y="1428750"/>
                    </a:lnTo>
                    <a:lnTo>
                      <a:pt x="178594" y="1428750"/>
                    </a:lnTo>
                    <a:lnTo>
                      <a:pt x="178594" y="1458563"/>
                    </a:lnTo>
                    <a:lnTo>
                      <a:pt x="208407" y="1458563"/>
                    </a:lnTo>
                    <a:lnTo>
                      <a:pt x="208407" y="1488377"/>
                    </a:lnTo>
                    <a:lnTo>
                      <a:pt x="238125" y="1488377"/>
                    </a:lnTo>
                    <a:lnTo>
                      <a:pt x="238125" y="1518095"/>
                    </a:lnTo>
                    <a:lnTo>
                      <a:pt x="267843" y="1518095"/>
                    </a:lnTo>
                    <a:lnTo>
                      <a:pt x="267843" y="1547813"/>
                    </a:lnTo>
                    <a:lnTo>
                      <a:pt x="267843" y="1607439"/>
                    </a:lnTo>
                    <a:lnTo>
                      <a:pt x="238125" y="1607439"/>
                    </a:lnTo>
                    <a:lnTo>
                      <a:pt x="238125" y="1637157"/>
                    </a:lnTo>
                    <a:lnTo>
                      <a:pt x="208407" y="1637157"/>
                    </a:lnTo>
                    <a:lnTo>
                      <a:pt x="208407" y="1696688"/>
                    </a:lnTo>
                    <a:lnTo>
                      <a:pt x="178594" y="1696688"/>
                    </a:lnTo>
                    <a:lnTo>
                      <a:pt x="178594" y="1756220"/>
                    </a:lnTo>
                    <a:lnTo>
                      <a:pt x="208407" y="1756220"/>
                    </a:lnTo>
                    <a:lnTo>
                      <a:pt x="208407" y="1785938"/>
                    </a:lnTo>
                    <a:lnTo>
                      <a:pt x="238125" y="1785938"/>
                    </a:lnTo>
                    <a:lnTo>
                      <a:pt x="238125" y="1815751"/>
                    </a:lnTo>
                    <a:lnTo>
                      <a:pt x="654844" y="1815751"/>
                    </a:lnTo>
                    <a:lnTo>
                      <a:pt x="684657" y="1815751"/>
                    </a:lnTo>
                    <a:lnTo>
                      <a:pt x="684657" y="1845564"/>
                    </a:lnTo>
                    <a:lnTo>
                      <a:pt x="714375" y="1845564"/>
                    </a:lnTo>
                    <a:lnTo>
                      <a:pt x="714375" y="1815751"/>
                    </a:lnTo>
                    <a:lnTo>
                      <a:pt x="773906" y="1815751"/>
                    </a:lnTo>
                    <a:lnTo>
                      <a:pt x="773906" y="1785938"/>
                    </a:lnTo>
                    <a:lnTo>
                      <a:pt x="803720" y="1785938"/>
                    </a:lnTo>
                    <a:lnTo>
                      <a:pt x="803720" y="1756220"/>
                    </a:lnTo>
                    <a:lnTo>
                      <a:pt x="833438" y="1756220"/>
                    </a:lnTo>
                    <a:lnTo>
                      <a:pt x="833438" y="1726502"/>
                    </a:lnTo>
                    <a:lnTo>
                      <a:pt x="863155" y="1726502"/>
                    </a:lnTo>
                    <a:lnTo>
                      <a:pt x="863155" y="1756220"/>
                    </a:lnTo>
                    <a:lnTo>
                      <a:pt x="952500" y="1756220"/>
                    </a:lnTo>
                    <a:lnTo>
                      <a:pt x="952500" y="1726502"/>
                    </a:lnTo>
                    <a:lnTo>
                      <a:pt x="1041845" y="1726502"/>
                    </a:lnTo>
                    <a:lnTo>
                      <a:pt x="1041845" y="1696688"/>
                    </a:lnTo>
                    <a:lnTo>
                      <a:pt x="1101281" y="1696688"/>
                    </a:lnTo>
                    <a:lnTo>
                      <a:pt x="1101281" y="1666875"/>
                    </a:lnTo>
                    <a:lnTo>
                      <a:pt x="1131094" y="1666875"/>
                    </a:lnTo>
                    <a:lnTo>
                      <a:pt x="1131094" y="1637157"/>
                    </a:lnTo>
                    <a:lnTo>
                      <a:pt x="1160907" y="1637157"/>
                    </a:lnTo>
                    <a:lnTo>
                      <a:pt x="1160907" y="1577626"/>
                    </a:lnTo>
                    <a:lnTo>
                      <a:pt x="1190625" y="1577626"/>
                    </a:lnTo>
                    <a:lnTo>
                      <a:pt x="1190625" y="1488377"/>
                    </a:lnTo>
                    <a:lnTo>
                      <a:pt x="1220343" y="1488377"/>
                    </a:lnTo>
                    <a:lnTo>
                      <a:pt x="1220343" y="1339501"/>
                    </a:lnTo>
                    <a:lnTo>
                      <a:pt x="1220343" y="1309688"/>
                    </a:lnTo>
                    <a:lnTo>
                      <a:pt x="1250156" y="1309688"/>
                    </a:lnTo>
                    <a:lnTo>
                      <a:pt x="1250156" y="1279970"/>
                    </a:lnTo>
                    <a:lnTo>
                      <a:pt x="1279970" y="1279970"/>
                    </a:lnTo>
                    <a:lnTo>
                      <a:pt x="1279970" y="1250252"/>
                    </a:lnTo>
                    <a:lnTo>
                      <a:pt x="1309688" y="1250252"/>
                    </a:lnTo>
                    <a:lnTo>
                      <a:pt x="1309688" y="1220438"/>
                    </a:lnTo>
                    <a:lnTo>
                      <a:pt x="1339406" y="1220438"/>
                    </a:lnTo>
                    <a:lnTo>
                      <a:pt x="1339406" y="1190625"/>
                    </a:lnTo>
                    <a:lnTo>
                      <a:pt x="1369219" y="1190625"/>
                    </a:lnTo>
                    <a:lnTo>
                      <a:pt x="1369219" y="1160907"/>
                    </a:lnTo>
                    <a:lnTo>
                      <a:pt x="1399032" y="1160907"/>
                    </a:lnTo>
                    <a:lnTo>
                      <a:pt x="1399032" y="1131189"/>
                    </a:lnTo>
                    <a:lnTo>
                      <a:pt x="1428750" y="1131189"/>
                    </a:lnTo>
                    <a:lnTo>
                      <a:pt x="1428750" y="1101376"/>
                    </a:lnTo>
                    <a:lnTo>
                      <a:pt x="1458468" y="1101376"/>
                    </a:lnTo>
                    <a:lnTo>
                      <a:pt x="1458468" y="1071563"/>
                    </a:lnTo>
                    <a:lnTo>
                      <a:pt x="1488281" y="1071563"/>
                    </a:lnTo>
                    <a:lnTo>
                      <a:pt x="1488281" y="1041845"/>
                    </a:lnTo>
                    <a:lnTo>
                      <a:pt x="1518095" y="1041845"/>
                    </a:lnTo>
                    <a:lnTo>
                      <a:pt x="1518095" y="1012127"/>
                    </a:lnTo>
                    <a:lnTo>
                      <a:pt x="1547813" y="1012127"/>
                    </a:lnTo>
                    <a:lnTo>
                      <a:pt x="1547813" y="982313"/>
                    </a:lnTo>
                    <a:lnTo>
                      <a:pt x="1577531" y="982313"/>
                    </a:lnTo>
                    <a:lnTo>
                      <a:pt x="1577531" y="952500"/>
                    </a:lnTo>
                    <a:lnTo>
                      <a:pt x="1577531" y="922782"/>
                    </a:lnTo>
                    <a:lnTo>
                      <a:pt x="1547813" y="922782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3" name="Google Shape;973;p23"/>
            <p:cNvGrpSpPr/>
            <p:nvPr/>
          </p:nvGrpSpPr>
          <p:grpSpPr>
            <a:xfrm>
              <a:off x="6600825" y="3577780"/>
              <a:ext cx="1577530" cy="1845468"/>
              <a:chOff x="6600825" y="3577780"/>
              <a:chExt cx="1577530" cy="1845468"/>
            </a:xfrm>
          </p:grpSpPr>
          <p:grpSp>
            <p:nvGrpSpPr>
              <p:cNvPr id="974" name="Google Shape;974;p23"/>
              <p:cNvGrpSpPr/>
              <p:nvPr/>
            </p:nvGrpSpPr>
            <p:grpSpPr>
              <a:xfrm>
                <a:off x="6600825" y="4024312"/>
                <a:ext cx="386905" cy="595312"/>
                <a:chOff x="6600825" y="4024312"/>
                <a:chExt cx="386905" cy="595312"/>
              </a:xfrm>
            </p:grpSpPr>
            <p:sp>
              <p:nvSpPr>
                <p:cNvPr id="975" name="Google Shape;975;p23"/>
                <p:cNvSpPr/>
                <p:nvPr/>
              </p:nvSpPr>
              <p:spPr>
                <a:xfrm>
                  <a:off x="6600825" y="4083843"/>
                  <a:ext cx="29718" cy="476250"/>
                </a:xfrm>
                <a:custGeom>
                  <a:rect b="b" l="l" r="r" t="t"/>
                  <a:pathLst>
                    <a:path extrusionOk="0" h="47625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476250"/>
                      </a:lnTo>
                      <a:lnTo>
                        <a:pt x="0" y="47625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6" name="Google Shape;976;p23"/>
                <p:cNvSpPr/>
                <p:nvPr/>
              </p:nvSpPr>
              <p:spPr>
                <a:xfrm>
                  <a:off x="6958012" y="4083843"/>
                  <a:ext cx="29718" cy="476250"/>
                </a:xfrm>
                <a:custGeom>
                  <a:rect b="b" l="l" r="r" t="t"/>
                  <a:pathLst>
                    <a:path extrusionOk="0" h="47625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476250"/>
                      </a:lnTo>
                      <a:lnTo>
                        <a:pt x="0" y="47625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23"/>
                <p:cNvSpPr/>
                <p:nvPr/>
              </p:nvSpPr>
              <p:spPr>
                <a:xfrm>
                  <a:off x="6630543" y="4054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23"/>
                <p:cNvSpPr/>
                <p:nvPr/>
              </p:nvSpPr>
              <p:spPr>
                <a:xfrm>
                  <a:off x="6928294" y="4054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9" name="Google Shape;979;p23"/>
                <p:cNvSpPr/>
                <p:nvPr/>
              </p:nvSpPr>
              <p:spPr>
                <a:xfrm>
                  <a:off x="6660356" y="4024312"/>
                  <a:ext cx="267843" cy="29718"/>
                </a:xfrm>
                <a:custGeom>
                  <a:rect b="b" l="l" r="r" t="t"/>
                  <a:pathLst>
                    <a:path extrusionOk="0" h="29718" w="267843">
                      <a:moveTo>
                        <a:pt x="0" y="0"/>
                      </a:moveTo>
                      <a:lnTo>
                        <a:pt x="267843" y="0"/>
                      </a:lnTo>
                      <a:lnTo>
                        <a:pt x="26784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0" name="Google Shape;980;p23"/>
                <p:cNvSpPr/>
                <p:nvPr/>
              </p:nvSpPr>
              <p:spPr>
                <a:xfrm>
                  <a:off x="6630543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1" name="Google Shape;981;p23"/>
                <p:cNvSpPr/>
                <p:nvPr/>
              </p:nvSpPr>
              <p:spPr>
                <a:xfrm>
                  <a:off x="6928294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23"/>
                <p:cNvSpPr/>
                <p:nvPr/>
              </p:nvSpPr>
              <p:spPr>
                <a:xfrm>
                  <a:off x="6660356" y="4589906"/>
                  <a:ext cx="267843" cy="29718"/>
                </a:xfrm>
                <a:custGeom>
                  <a:rect b="b" l="l" r="r" t="t"/>
                  <a:pathLst>
                    <a:path extrusionOk="0" h="29718" w="267843">
                      <a:moveTo>
                        <a:pt x="0" y="0"/>
                      </a:moveTo>
                      <a:lnTo>
                        <a:pt x="267843" y="0"/>
                      </a:lnTo>
                      <a:lnTo>
                        <a:pt x="26784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23"/>
                <p:cNvSpPr/>
                <p:nvPr/>
              </p:nvSpPr>
              <p:spPr>
                <a:xfrm>
                  <a:off x="6660356" y="4470844"/>
                  <a:ext cx="267843" cy="29718"/>
                </a:xfrm>
                <a:custGeom>
                  <a:rect b="b" l="l" r="r" t="t"/>
                  <a:pathLst>
                    <a:path extrusionOk="0" h="29718" w="267843">
                      <a:moveTo>
                        <a:pt x="0" y="0"/>
                      </a:moveTo>
                      <a:lnTo>
                        <a:pt x="267843" y="0"/>
                      </a:lnTo>
                      <a:lnTo>
                        <a:pt x="26784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6690169" y="4441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23"/>
                <p:cNvSpPr/>
                <p:nvPr/>
              </p:nvSpPr>
              <p:spPr>
                <a:xfrm>
                  <a:off x="6719887" y="441121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23"/>
                <p:cNvSpPr/>
                <p:nvPr/>
              </p:nvSpPr>
              <p:spPr>
                <a:xfrm>
                  <a:off x="6868668" y="4441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6809232" y="441121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6838950" y="42029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989;p23"/>
                <p:cNvSpPr/>
                <p:nvPr/>
              </p:nvSpPr>
              <p:spPr>
                <a:xfrm>
                  <a:off x="6719887" y="42029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23"/>
                <p:cNvSpPr/>
                <p:nvPr/>
              </p:nvSpPr>
              <p:spPr>
                <a:xfrm>
                  <a:off x="6809232" y="4173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1" name="Google Shape;991;p23"/>
                <p:cNvSpPr/>
                <p:nvPr/>
              </p:nvSpPr>
              <p:spPr>
                <a:xfrm>
                  <a:off x="6868668" y="4292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2" name="Google Shape;992;p23"/>
                <p:cNvSpPr/>
                <p:nvPr/>
              </p:nvSpPr>
              <p:spPr>
                <a:xfrm>
                  <a:off x="6838950" y="4143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23"/>
                <p:cNvSpPr/>
                <p:nvPr/>
              </p:nvSpPr>
              <p:spPr>
                <a:xfrm>
                  <a:off x="6809232" y="432196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23"/>
                <p:cNvSpPr/>
                <p:nvPr/>
              </p:nvSpPr>
              <p:spPr>
                <a:xfrm>
                  <a:off x="6690169" y="4292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23"/>
                <p:cNvSpPr/>
                <p:nvPr/>
              </p:nvSpPr>
              <p:spPr>
                <a:xfrm>
                  <a:off x="6719887" y="432196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23"/>
                <p:cNvSpPr/>
                <p:nvPr/>
              </p:nvSpPr>
              <p:spPr>
                <a:xfrm>
                  <a:off x="6719887" y="4143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23"/>
                <p:cNvSpPr/>
                <p:nvPr/>
              </p:nvSpPr>
              <p:spPr>
                <a:xfrm>
                  <a:off x="6779418" y="4143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23"/>
                <p:cNvSpPr/>
                <p:nvPr/>
              </p:nvSpPr>
              <p:spPr>
                <a:xfrm>
                  <a:off x="6660356" y="4083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23"/>
                <p:cNvSpPr/>
                <p:nvPr/>
              </p:nvSpPr>
              <p:spPr>
                <a:xfrm>
                  <a:off x="6898481" y="4083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23"/>
                <p:cNvSpPr/>
                <p:nvPr/>
              </p:nvSpPr>
              <p:spPr>
                <a:xfrm>
                  <a:off x="6660356" y="4530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23"/>
                <p:cNvSpPr/>
                <p:nvPr/>
              </p:nvSpPr>
              <p:spPr>
                <a:xfrm>
                  <a:off x="6898481" y="4530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2" name="Google Shape;1002;p23"/>
                <p:cNvSpPr/>
                <p:nvPr/>
              </p:nvSpPr>
              <p:spPr>
                <a:xfrm>
                  <a:off x="6749605" y="4173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3" name="Google Shape;1003;p23"/>
                <p:cNvSpPr/>
                <p:nvPr/>
              </p:nvSpPr>
              <p:spPr>
                <a:xfrm>
                  <a:off x="6749605" y="4262437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23"/>
                <p:cNvSpPr/>
                <p:nvPr/>
              </p:nvSpPr>
              <p:spPr>
                <a:xfrm>
                  <a:off x="6630733" y="4054125"/>
                  <a:ext cx="327278" cy="535685"/>
                </a:xfrm>
                <a:custGeom>
                  <a:rect b="b" l="l" r="r" t="t"/>
                  <a:pathLst>
                    <a:path extrusionOk="0" h="535685" w="327278">
                      <a:moveTo>
                        <a:pt x="297561" y="29718"/>
                      </a:moveTo>
                      <a:lnTo>
                        <a:pt x="297561" y="59436"/>
                      </a:lnTo>
                      <a:lnTo>
                        <a:pt x="267843" y="59436"/>
                      </a:lnTo>
                      <a:lnTo>
                        <a:pt x="267843" y="29718"/>
                      </a:lnTo>
                      <a:lnTo>
                        <a:pt x="297561" y="29718"/>
                      </a:lnTo>
                      <a:lnTo>
                        <a:pt x="297561" y="0"/>
                      </a:ln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59436" y="29718"/>
                      </a:lnTo>
                      <a:lnTo>
                        <a:pt x="59436" y="59436"/>
                      </a:lnTo>
                      <a:lnTo>
                        <a:pt x="29718" y="59436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lnTo>
                        <a:pt x="0" y="505968"/>
                      </a:lnTo>
                      <a:lnTo>
                        <a:pt x="29718" y="505968"/>
                      </a:lnTo>
                      <a:lnTo>
                        <a:pt x="29718" y="476250"/>
                      </a:lnTo>
                      <a:lnTo>
                        <a:pt x="59436" y="476250"/>
                      </a:lnTo>
                      <a:lnTo>
                        <a:pt x="59436" y="505968"/>
                      </a:lnTo>
                      <a:lnTo>
                        <a:pt x="29718" y="505968"/>
                      </a:lnTo>
                      <a:lnTo>
                        <a:pt x="29718" y="535686"/>
                      </a:lnTo>
                      <a:lnTo>
                        <a:pt x="297561" y="535686"/>
                      </a:lnTo>
                      <a:lnTo>
                        <a:pt x="297561" y="505968"/>
                      </a:lnTo>
                      <a:lnTo>
                        <a:pt x="267843" y="505968"/>
                      </a:lnTo>
                      <a:lnTo>
                        <a:pt x="267843" y="476250"/>
                      </a:lnTo>
                      <a:lnTo>
                        <a:pt x="297561" y="476250"/>
                      </a:lnTo>
                      <a:lnTo>
                        <a:pt x="297561" y="505968"/>
                      </a:lnTo>
                      <a:lnTo>
                        <a:pt x="327279" y="505968"/>
                      </a:lnTo>
                      <a:lnTo>
                        <a:pt x="327279" y="29718"/>
                      </a:lnTo>
                      <a:lnTo>
                        <a:pt x="297561" y="29718"/>
                      </a:lnTo>
                      <a:close/>
                      <a:moveTo>
                        <a:pt x="297561" y="446437"/>
                      </a:moveTo>
                      <a:lnTo>
                        <a:pt x="29718" y="446437"/>
                      </a:lnTo>
                      <a:lnTo>
                        <a:pt x="29718" y="416719"/>
                      </a:lnTo>
                      <a:lnTo>
                        <a:pt x="59436" y="416719"/>
                      </a:lnTo>
                      <a:lnTo>
                        <a:pt x="59436" y="387001"/>
                      </a:lnTo>
                      <a:lnTo>
                        <a:pt x="89154" y="387001"/>
                      </a:lnTo>
                      <a:lnTo>
                        <a:pt x="89154" y="357283"/>
                      </a:lnTo>
                      <a:lnTo>
                        <a:pt x="148685" y="357283"/>
                      </a:lnTo>
                      <a:lnTo>
                        <a:pt x="148685" y="297752"/>
                      </a:lnTo>
                      <a:lnTo>
                        <a:pt x="89154" y="297752"/>
                      </a:lnTo>
                      <a:lnTo>
                        <a:pt x="89154" y="268033"/>
                      </a:lnTo>
                      <a:lnTo>
                        <a:pt x="59436" y="268033"/>
                      </a:lnTo>
                      <a:lnTo>
                        <a:pt x="59436" y="238315"/>
                      </a:lnTo>
                      <a:lnTo>
                        <a:pt x="89154" y="238315"/>
                      </a:lnTo>
                      <a:lnTo>
                        <a:pt x="89154" y="268033"/>
                      </a:lnTo>
                      <a:lnTo>
                        <a:pt x="148685" y="268033"/>
                      </a:lnTo>
                      <a:lnTo>
                        <a:pt x="148685" y="238315"/>
                      </a:lnTo>
                      <a:lnTo>
                        <a:pt x="118967" y="238315"/>
                      </a:lnTo>
                      <a:lnTo>
                        <a:pt x="118967" y="208597"/>
                      </a:lnTo>
                      <a:lnTo>
                        <a:pt x="89249" y="208597"/>
                      </a:lnTo>
                      <a:lnTo>
                        <a:pt x="89249" y="149066"/>
                      </a:lnTo>
                      <a:lnTo>
                        <a:pt x="118967" y="149066"/>
                      </a:lnTo>
                      <a:lnTo>
                        <a:pt x="118967" y="119348"/>
                      </a:lnTo>
                      <a:lnTo>
                        <a:pt x="89249" y="119348"/>
                      </a:lnTo>
                      <a:lnTo>
                        <a:pt x="89249" y="89630"/>
                      </a:lnTo>
                      <a:lnTo>
                        <a:pt x="118967" y="89630"/>
                      </a:lnTo>
                      <a:lnTo>
                        <a:pt x="118967" y="119348"/>
                      </a:lnTo>
                      <a:lnTo>
                        <a:pt x="148685" y="119348"/>
                      </a:lnTo>
                      <a:lnTo>
                        <a:pt x="148685" y="89630"/>
                      </a:lnTo>
                      <a:lnTo>
                        <a:pt x="178403" y="89630"/>
                      </a:lnTo>
                      <a:lnTo>
                        <a:pt x="178403" y="119348"/>
                      </a:lnTo>
                      <a:lnTo>
                        <a:pt x="208121" y="119348"/>
                      </a:lnTo>
                      <a:lnTo>
                        <a:pt x="208121" y="89630"/>
                      </a:lnTo>
                      <a:lnTo>
                        <a:pt x="237839" y="89630"/>
                      </a:lnTo>
                      <a:lnTo>
                        <a:pt x="237839" y="119348"/>
                      </a:lnTo>
                      <a:lnTo>
                        <a:pt x="208121" y="119348"/>
                      </a:lnTo>
                      <a:lnTo>
                        <a:pt x="208121" y="149066"/>
                      </a:lnTo>
                      <a:lnTo>
                        <a:pt x="237839" y="149066"/>
                      </a:lnTo>
                      <a:lnTo>
                        <a:pt x="237839" y="208597"/>
                      </a:lnTo>
                      <a:lnTo>
                        <a:pt x="208121" y="208597"/>
                      </a:lnTo>
                      <a:lnTo>
                        <a:pt x="208121" y="238315"/>
                      </a:lnTo>
                      <a:lnTo>
                        <a:pt x="178403" y="238315"/>
                      </a:lnTo>
                      <a:lnTo>
                        <a:pt x="178403" y="268033"/>
                      </a:lnTo>
                      <a:lnTo>
                        <a:pt x="237934" y="268033"/>
                      </a:lnTo>
                      <a:lnTo>
                        <a:pt x="237934" y="238315"/>
                      </a:lnTo>
                      <a:lnTo>
                        <a:pt x="267652" y="238315"/>
                      </a:lnTo>
                      <a:lnTo>
                        <a:pt x="267652" y="268033"/>
                      </a:lnTo>
                      <a:lnTo>
                        <a:pt x="237934" y="268033"/>
                      </a:lnTo>
                      <a:lnTo>
                        <a:pt x="237934" y="297752"/>
                      </a:lnTo>
                      <a:lnTo>
                        <a:pt x="178403" y="297752"/>
                      </a:lnTo>
                      <a:lnTo>
                        <a:pt x="178403" y="357283"/>
                      </a:lnTo>
                      <a:lnTo>
                        <a:pt x="237934" y="357283"/>
                      </a:lnTo>
                      <a:lnTo>
                        <a:pt x="237934" y="387001"/>
                      </a:lnTo>
                      <a:lnTo>
                        <a:pt x="267652" y="387001"/>
                      </a:lnTo>
                      <a:lnTo>
                        <a:pt x="267652" y="416719"/>
                      </a:lnTo>
                      <a:lnTo>
                        <a:pt x="297370" y="416719"/>
                      </a:lnTo>
                      <a:lnTo>
                        <a:pt x="297370" y="446437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23"/>
                <p:cNvSpPr/>
                <p:nvPr/>
              </p:nvSpPr>
              <p:spPr>
                <a:xfrm>
                  <a:off x="6719887" y="4441030"/>
                  <a:ext cx="148780" cy="29718"/>
                </a:xfrm>
                <a:custGeom>
                  <a:rect b="b" l="l" r="r" t="t"/>
                  <a:pathLst>
                    <a:path extrusionOk="0" h="29718" w="148780">
                      <a:moveTo>
                        <a:pt x="0" y="0"/>
                      </a:move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23"/>
                <p:cNvSpPr/>
                <p:nvPr/>
              </p:nvSpPr>
              <p:spPr>
                <a:xfrm>
                  <a:off x="6749605" y="4173092"/>
                  <a:ext cx="89344" cy="89344"/>
                </a:xfrm>
                <a:custGeom>
                  <a:rect b="b" l="l" r="r" t="t"/>
                  <a:pathLst>
                    <a:path extrusionOk="0" h="89344" w="89344">
                      <a:moveTo>
                        <a:pt x="89345" y="29813"/>
                      </a:moveTo>
                      <a:lnTo>
                        <a:pt x="89345" y="89345"/>
                      </a:lnTo>
                      <a:lnTo>
                        <a:pt x="0" y="89345"/>
                      </a:lnTo>
                      <a:lnTo>
                        <a:pt x="0" y="29813"/>
                      </a:lnTo>
                      <a:lnTo>
                        <a:pt x="29813" y="29813"/>
                      </a:lnTo>
                      <a:lnTo>
                        <a:pt x="29813" y="0"/>
                      </a:lnTo>
                      <a:lnTo>
                        <a:pt x="59627" y="0"/>
                      </a:lnTo>
                      <a:lnTo>
                        <a:pt x="59627" y="29813"/>
                      </a:lnTo>
                      <a:lnTo>
                        <a:pt x="89345" y="2981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23"/>
                <p:cNvSpPr/>
                <p:nvPr/>
              </p:nvSpPr>
              <p:spPr>
                <a:xfrm>
                  <a:off x="6779418" y="4292155"/>
                  <a:ext cx="29718" cy="148780"/>
                </a:xfrm>
                <a:custGeom>
                  <a:rect b="b" l="l" r="r" t="t"/>
                  <a:pathLst>
                    <a:path extrusionOk="0" h="14878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0"/>
                      </a:lnTo>
                      <a:lnTo>
                        <a:pt x="0" y="14878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08" name="Google Shape;1008;p23"/>
              <p:cNvGrpSpPr/>
              <p:nvPr/>
            </p:nvGrpSpPr>
            <p:grpSpPr>
              <a:xfrm>
                <a:off x="6690169" y="4292155"/>
                <a:ext cx="1160717" cy="1101280"/>
                <a:chOff x="6690169" y="4292155"/>
                <a:chExt cx="1160717" cy="1101280"/>
              </a:xfrm>
            </p:grpSpPr>
            <p:sp>
              <p:nvSpPr>
                <p:cNvPr id="1009" name="Google Shape;1009;p23"/>
                <p:cNvSpPr/>
                <p:nvPr/>
              </p:nvSpPr>
              <p:spPr>
                <a:xfrm>
                  <a:off x="6838950" y="5363717"/>
                  <a:ext cx="535781" cy="29718"/>
                </a:xfrm>
                <a:custGeom>
                  <a:rect b="b" l="l" r="r" t="t"/>
                  <a:pathLst>
                    <a:path extrusionOk="0" h="29718" w="535781">
                      <a:moveTo>
                        <a:pt x="0" y="0"/>
                      </a:moveTo>
                      <a:lnTo>
                        <a:pt x="535781" y="0"/>
                      </a:lnTo>
                      <a:lnTo>
                        <a:pt x="53578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23"/>
                <p:cNvSpPr/>
                <p:nvPr/>
              </p:nvSpPr>
              <p:spPr>
                <a:xfrm>
                  <a:off x="6809232" y="53339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1" name="Google Shape;1011;p23"/>
                <p:cNvSpPr/>
                <p:nvPr/>
              </p:nvSpPr>
              <p:spPr>
                <a:xfrm>
                  <a:off x="7404544" y="53042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2" name="Google Shape;1012;p23"/>
                <p:cNvSpPr/>
                <p:nvPr/>
              </p:nvSpPr>
              <p:spPr>
                <a:xfrm>
                  <a:off x="7374731" y="53339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3" name="Google Shape;1013;p23"/>
                <p:cNvSpPr/>
                <p:nvPr/>
              </p:nvSpPr>
              <p:spPr>
                <a:xfrm>
                  <a:off x="7404544" y="52149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4" name="Google Shape;1014;p23"/>
                <p:cNvSpPr/>
                <p:nvPr/>
              </p:nvSpPr>
              <p:spPr>
                <a:xfrm>
                  <a:off x="7434262" y="52744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5" name="Google Shape;1015;p23"/>
                <p:cNvSpPr/>
                <p:nvPr/>
              </p:nvSpPr>
              <p:spPr>
                <a:xfrm>
                  <a:off x="7463980" y="5304281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23"/>
                <p:cNvSpPr/>
                <p:nvPr/>
              </p:nvSpPr>
              <p:spPr>
                <a:xfrm>
                  <a:off x="7553325" y="5274468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23"/>
                <p:cNvSpPr/>
                <p:nvPr/>
              </p:nvSpPr>
              <p:spPr>
                <a:xfrm>
                  <a:off x="7642669" y="52446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23"/>
                <p:cNvSpPr/>
                <p:nvPr/>
              </p:nvSpPr>
              <p:spPr>
                <a:xfrm>
                  <a:off x="7731918" y="51554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9" name="Google Shape;1019;p23"/>
                <p:cNvSpPr/>
                <p:nvPr/>
              </p:nvSpPr>
              <p:spPr>
                <a:xfrm>
                  <a:off x="7761732" y="5066156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0" name="Google Shape;1020;p23"/>
                <p:cNvSpPr/>
                <p:nvPr/>
              </p:nvSpPr>
              <p:spPr>
                <a:xfrm>
                  <a:off x="7791450" y="4887467"/>
                  <a:ext cx="29718" cy="178593"/>
                </a:xfrm>
                <a:custGeom>
                  <a:rect b="b" l="l" r="r" t="t"/>
                  <a:pathLst>
                    <a:path extrusionOk="0" h="178593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78594"/>
                      </a:lnTo>
                      <a:lnTo>
                        <a:pt x="0" y="17859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>
                  <a:off x="7791450" y="4560093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2" name="Google Shape;1022;p23"/>
                <p:cNvSpPr/>
                <p:nvPr/>
              </p:nvSpPr>
              <p:spPr>
                <a:xfrm>
                  <a:off x="7761732" y="450056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3" name="Google Shape;1023;p23"/>
                <p:cNvSpPr/>
                <p:nvPr/>
              </p:nvSpPr>
              <p:spPr>
                <a:xfrm>
                  <a:off x="7731918" y="447084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4" name="Google Shape;1024;p23"/>
                <p:cNvSpPr/>
                <p:nvPr/>
              </p:nvSpPr>
              <p:spPr>
                <a:xfrm>
                  <a:off x="7702105" y="4441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5" name="Google Shape;1025;p23"/>
                <p:cNvSpPr/>
                <p:nvPr/>
              </p:nvSpPr>
              <p:spPr>
                <a:xfrm>
                  <a:off x="7642669" y="441121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6" name="Google Shape;1026;p23"/>
                <p:cNvSpPr/>
                <p:nvPr/>
              </p:nvSpPr>
              <p:spPr>
                <a:xfrm>
                  <a:off x="7583043" y="438149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7" name="Google Shape;1027;p23"/>
                <p:cNvSpPr/>
                <p:nvPr/>
              </p:nvSpPr>
              <p:spPr>
                <a:xfrm>
                  <a:off x="7523607" y="4351781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8" name="Google Shape;1028;p23"/>
                <p:cNvSpPr/>
                <p:nvPr/>
              </p:nvSpPr>
              <p:spPr>
                <a:xfrm>
                  <a:off x="6958012" y="438149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9" name="Google Shape;1029;p23"/>
                <p:cNvSpPr/>
                <p:nvPr/>
              </p:nvSpPr>
              <p:spPr>
                <a:xfrm>
                  <a:off x="6898481" y="441121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0" name="Google Shape;1030;p23"/>
                <p:cNvSpPr/>
                <p:nvPr/>
              </p:nvSpPr>
              <p:spPr>
                <a:xfrm>
                  <a:off x="6868668" y="4441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1" name="Google Shape;1031;p23"/>
                <p:cNvSpPr/>
                <p:nvPr/>
              </p:nvSpPr>
              <p:spPr>
                <a:xfrm>
                  <a:off x="6838950" y="447084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2" name="Google Shape;1032;p23"/>
                <p:cNvSpPr/>
                <p:nvPr/>
              </p:nvSpPr>
              <p:spPr>
                <a:xfrm>
                  <a:off x="6809232" y="450056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3" name="Google Shape;1033;p23"/>
                <p:cNvSpPr/>
                <p:nvPr/>
              </p:nvSpPr>
              <p:spPr>
                <a:xfrm>
                  <a:off x="6779418" y="4560093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4" name="Google Shape;1034;p23"/>
                <p:cNvSpPr/>
                <p:nvPr/>
              </p:nvSpPr>
              <p:spPr>
                <a:xfrm>
                  <a:off x="7017543" y="4351781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5" name="Google Shape;1035;p23"/>
                <p:cNvSpPr/>
                <p:nvPr/>
              </p:nvSpPr>
              <p:spPr>
                <a:xfrm>
                  <a:off x="7434262" y="4321968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6" name="Google Shape;1036;p23"/>
                <p:cNvSpPr/>
                <p:nvPr/>
              </p:nvSpPr>
              <p:spPr>
                <a:xfrm>
                  <a:off x="7077075" y="4321968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7" name="Google Shape;1037;p23"/>
                <p:cNvSpPr/>
                <p:nvPr/>
              </p:nvSpPr>
              <p:spPr>
                <a:xfrm>
                  <a:off x="7166419" y="4292155"/>
                  <a:ext cx="267843" cy="29718"/>
                </a:xfrm>
                <a:custGeom>
                  <a:rect b="b" l="l" r="r" t="t"/>
                  <a:pathLst>
                    <a:path extrusionOk="0" h="29718" w="267843">
                      <a:moveTo>
                        <a:pt x="0" y="0"/>
                      </a:moveTo>
                      <a:lnTo>
                        <a:pt x="267843" y="0"/>
                      </a:lnTo>
                      <a:lnTo>
                        <a:pt x="26784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8" name="Google Shape;1038;p23"/>
                <p:cNvSpPr/>
                <p:nvPr/>
              </p:nvSpPr>
              <p:spPr>
                <a:xfrm>
                  <a:off x="7821168" y="4679155"/>
                  <a:ext cx="29718" cy="208406"/>
                </a:xfrm>
                <a:custGeom>
                  <a:rect b="b" l="l" r="r" t="t"/>
                  <a:pathLst>
                    <a:path extrusionOk="0" h="208406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08407"/>
                      </a:lnTo>
                      <a:lnTo>
                        <a:pt x="0" y="20840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9" name="Google Shape;1039;p23"/>
                <p:cNvSpPr/>
                <p:nvPr/>
              </p:nvSpPr>
              <p:spPr>
                <a:xfrm>
                  <a:off x="6749605" y="4649342"/>
                  <a:ext cx="29718" cy="208406"/>
                </a:xfrm>
                <a:custGeom>
                  <a:rect b="b" l="l" r="r" t="t"/>
                  <a:pathLst>
                    <a:path extrusionOk="0" h="208406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08407"/>
                      </a:lnTo>
                      <a:lnTo>
                        <a:pt x="0" y="20840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7702105" y="52149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1" name="Google Shape;1041;p23"/>
                <p:cNvSpPr/>
                <p:nvPr/>
              </p:nvSpPr>
              <p:spPr>
                <a:xfrm>
                  <a:off x="6809232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2" name="Google Shape;1042;p23"/>
                <p:cNvSpPr/>
                <p:nvPr/>
              </p:nvSpPr>
              <p:spPr>
                <a:xfrm>
                  <a:off x="6779418" y="5006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6719887" y="48577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4" name="Google Shape;1044;p23"/>
                <p:cNvSpPr/>
                <p:nvPr/>
              </p:nvSpPr>
              <p:spPr>
                <a:xfrm>
                  <a:off x="6719887" y="497681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5" name="Google Shape;1045;p23"/>
                <p:cNvSpPr/>
                <p:nvPr/>
              </p:nvSpPr>
              <p:spPr>
                <a:xfrm>
                  <a:off x="6690169" y="49172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6" name="Google Shape;1046;p23"/>
                <p:cNvSpPr/>
                <p:nvPr/>
              </p:nvSpPr>
              <p:spPr>
                <a:xfrm>
                  <a:off x="6838950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7" name="Google Shape;1047;p23"/>
                <p:cNvSpPr/>
                <p:nvPr/>
              </p:nvSpPr>
              <p:spPr>
                <a:xfrm>
                  <a:off x="6898481" y="5155405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8" name="Google Shape;1048;p23"/>
                <p:cNvSpPr/>
                <p:nvPr/>
              </p:nvSpPr>
              <p:spPr>
                <a:xfrm>
                  <a:off x="6987730" y="5185219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9" name="Google Shape;1049;p23"/>
                <p:cNvSpPr/>
                <p:nvPr/>
              </p:nvSpPr>
              <p:spPr>
                <a:xfrm>
                  <a:off x="7077075" y="5214937"/>
                  <a:ext cx="148780" cy="29718"/>
                </a:xfrm>
                <a:custGeom>
                  <a:rect b="b" l="l" r="r" t="t"/>
                  <a:pathLst>
                    <a:path extrusionOk="0" h="29718" w="148780">
                      <a:moveTo>
                        <a:pt x="0" y="0"/>
                      </a:move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0" name="Google Shape;1050;p23"/>
                <p:cNvSpPr/>
                <p:nvPr/>
              </p:nvSpPr>
              <p:spPr>
                <a:xfrm>
                  <a:off x="7225855" y="518521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1" name="Google Shape;1051;p23"/>
                <p:cNvSpPr/>
                <p:nvPr/>
              </p:nvSpPr>
              <p:spPr>
                <a:xfrm>
                  <a:off x="7285482" y="5095874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2" name="Google Shape;1052;p23"/>
                <p:cNvSpPr/>
                <p:nvPr/>
              </p:nvSpPr>
              <p:spPr>
                <a:xfrm>
                  <a:off x="7315200" y="4976812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3" name="Google Shape;1053;p23"/>
                <p:cNvSpPr/>
                <p:nvPr/>
              </p:nvSpPr>
              <p:spPr>
                <a:xfrm>
                  <a:off x="6838950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4" name="Google Shape;1054;p23"/>
                <p:cNvSpPr/>
                <p:nvPr/>
              </p:nvSpPr>
              <p:spPr>
                <a:xfrm>
                  <a:off x="6868668" y="503634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5" name="Google Shape;1055;p23"/>
                <p:cNvSpPr/>
                <p:nvPr/>
              </p:nvSpPr>
              <p:spPr>
                <a:xfrm>
                  <a:off x="6868668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6" name="Google Shape;1056;p23"/>
                <p:cNvSpPr/>
                <p:nvPr/>
              </p:nvSpPr>
              <p:spPr>
                <a:xfrm>
                  <a:off x="6898481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7" name="Google Shape;1057;p23"/>
                <p:cNvSpPr/>
                <p:nvPr/>
              </p:nvSpPr>
              <p:spPr>
                <a:xfrm>
                  <a:off x="6898481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8" name="Google Shape;1058;p23"/>
                <p:cNvSpPr/>
                <p:nvPr/>
              </p:nvSpPr>
              <p:spPr>
                <a:xfrm>
                  <a:off x="6958012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9" name="Google Shape;1059;p23"/>
                <p:cNvSpPr/>
                <p:nvPr/>
              </p:nvSpPr>
              <p:spPr>
                <a:xfrm>
                  <a:off x="7017543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0" name="Google Shape;1060;p23"/>
                <p:cNvSpPr/>
                <p:nvPr/>
              </p:nvSpPr>
              <p:spPr>
                <a:xfrm>
                  <a:off x="7077075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1" name="Google Shape;1061;p23"/>
                <p:cNvSpPr/>
                <p:nvPr/>
              </p:nvSpPr>
              <p:spPr>
                <a:xfrm>
                  <a:off x="7136606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2" name="Google Shape;1062;p23"/>
                <p:cNvSpPr/>
                <p:nvPr/>
              </p:nvSpPr>
              <p:spPr>
                <a:xfrm>
                  <a:off x="7196137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3" name="Google Shape;1063;p23"/>
                <p:cNvSpPr/>
                <p:nvPr/>
              </p:nvSpPr>
              <p:spPr>
                <a:xfrm>
                  <a:off x="6928294" y="5066156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4" name="Google Shape;1064;p23"/>
                <p:cNvSpPr/>
                <p:nvPr/>
              </p:nvSpPr>
              <p:spPr>
                <a:xfrm>
                  <a:off x="6898481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5" name="Google Shape;1065;p23"/>
                <p:cNvSpPr/>
                <p:nvPr/>
              </p:nvSpPr>
              <p:spPr>
                <a:xfrm>
                  <a:off x="6868668" y="512559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6" name="Google Shape;1066;p23"/>
                <p:cNvSpPr/>
                <p:nvPr/>
              </p:nvSpPr>
              <p:spPr>
                <a:xfrm>
                  <a:off x="6928294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7" name="Google Shape;1067;p23"/>
                <p:cNvSpPr/>
                <p:nvPr/>
              </p:nvSpPr>
              <p:spPr>
                <a:xfrm>
                  <a:off x="6928294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8" name="Google Shape;1068;p23"/>
                <p:cNvSpPr/>
                <p:nvPr/>
              </p:nvSpPr>
              <p:spPr>
                <a:xfrm>
                  <a:off x="7047357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9" name="Google Shape;1069;p23"/>
                <p:cNvSpPr/>
                <p:nvPr/>
              </p:nvSpPr>
              <p:spPr>
                <a:xfrm>
                  <a:off x="6958012" y="509587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0" name="Google Shape;1070;p23"/>
                <p:cNvSpPr/>
                <p:nvPr/>
              </p:nvSpPr>
              <p:spPr>
                <a:xfrm>
                  <a:off x="7017543" y="512559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1" name="Google Shape;1071;p23"/>
                <p:cNvSpPr/>
                <p:nvPr/>
              </p:nvSpPr>
              <p:spPr>
                <a:xfrm>
                  <a:off x="6987730" y="512559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2" name="Google Shape;1072;p23"/>
                <p:cNvSpPr/>
                <p:nvPr/>
              </p:nvSpPr>
              <p:spPr>
                <a:xfrm>
                  <a:off x="6958012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3" name="Google Shape;1073;p23"/>
                <p:cNvSpPr/>
                <p:nvPr/>
              </p:nvSpPr>
              <p:spPr>
                <a:xfrm>
                  <a:off x="7017543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4" name="Google Shape;1074;p23"/>
                <p:cNvSpPr/>
                <p:nvPr/>
              </p:nvSpPr>
              <p:spPr>
                <a:xfrm>
                  <a:off x="7077075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5" name="Google Shape;1075;p23"/>
                <p:cNvSpPr/>
                <p:nvPr/>
              </p:nvSpPr>
              <p:spPr>
                <a:xfrm>
                  <a:off x="7136606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6" name="Google Shape;1076;p23"/>
                <p:cNvSpPr/>
                <p:nvPr/>
              </p:nvSpPr>
              <p:spPr>
                <a:xfrm>
                  <a:off x="7196137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7" name="Google Shape;1077;p23"/>
                <p:cNvSpPr/>
                <p:nvPr/>
              </p:nvSpPr>
              <p:spPr>
                <a:xfrm>
                  <a:off x="7077075" y="5155405"/>
                  <a:ext cx="148780" cy="29718"/>
                </a:xfrm>
                <a:custGeom>
                  <a:rect b="b" l="l" r="r" t="t"/>
                  <a:pathLst>
                    <a:path extrusionOk="0" h="29718" w="148780">
                      <a:moveTo>
                        <a:pt x="0" y="0"/>
                      </a:move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8" name="Google Shape;1078;p23"/>
                <p:cNvSpPr/>
                <p:nvPr/>
              </p:nvSpPr>
              <p:spPr>
                <a:xfrm>
                  <a:off x="7225855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9" name="Google Shape;1079;p23"/>
                <p:cNvSpPr/>
                <p:nvPr/>
              </p:nvSpPr>
              <p:spPr>
                <a:xfrm>
                  <a:off x="7166419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0" name="Google Shape;1080;p23"/>
                <p:cNvSpPr/>
                <p:nvPr/>
              </p:nvSpPr>
              <p:spPr>
                <a:xfrm>
                  <a:off x="7106793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1" name="Google Shape;1081;p23"/>
                <p:cNvSpPr/>
                <p:nvPr/>
              </p:nvSpPr>
              <p:spPr>
                <a:xfrm>
                  <a:off x="7255668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2" name="Google Shape;1082;p23"/>
                <p:cNvSpPr/>
                <p:nvPr/>
              </p:nvSpPr>
              <p:spPr>
                <a:xfrm>
                  <a:off x="7017543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3" name="Google Shape;1083;p23"/>
                <p:cNvSpPr/>
                <p:nvPr/>
              </p:nvSpPr>
              <p:spPr>
                <a:xfrm>
                  <a:off x="7017543" y="5036343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4" name="Google Shape;1084;p23"/>
                <p:cNvSpPr/>
                <p:nvPr/>
              </p:nvSpPr>
              <p:spPr>
                <a:xfrm>
                  <a:off x="7047357" y="509587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5" name="Google Shape;1085;p23"/>
                <p:cNvSpPr/>
                <p:nvPr/>
              </p:nvSpPr>
              <p:spPr>
                <a:xfrm>
                  <a:off x="6928294" y="5006530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6" name="Google Shape;1086;p23"/>
                <p:cNvSpPr/>
                <p:nvPr/>
              </p:nvSpPr>
              <p:spPr>
                <a:xfrm>
                  <a:off x="7106793" y="5066156"/>
                  <a:ext cx="178593" cy="29718"/>
                </a:xfrm>
                <a:custGeom>
                  <a:rect b="b" l="l" r="r" t="t"/>
                  <a:pathLst>
                    <a:path extrusionOk="0" h="29718" w="178593">
                      <a:moveTo>
                        <a:pt x="0" y="0"/>
                      </a:moveTo>
                      <a:lnTo>
                        <a:pt x="178594" y="0"/>
                      </a:lnTo>
                      <a:lnTo>
                        <a:pt x="17859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7" name="Google Shape;1087;p23"/>
                <p:cNvSpPr/>
                <p:nvPr/>
              </p:nvSpPr>
              <p:spPr>
                <a:xfrm>
                  <a:off x="7106793" y="5125592"/>
                  <a:ext cx="178593" cy="29718"/>
                </a:xfrm>
                <a:custGeom>
                  <a:rect b="b" l="l" r="r" t="t"/>
                  <a:pathLst>
                    <a:path extrusionOk="0" h="29718" w="178593">
                      <a:moveTo>
                        <a:pt x="0" y="0"/>
                      </a:moveTo>
                      <a:lnTo>
                        <a:pt x="178594" y="0"/>
                      </a:lnTo>
                      <a:lnTo>
                        <a:pt x="17859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8" name="Google Shape;1088;p23"/>
                <p:cNvSpPr/>
                <p:nvPr/>
              </p:nvSpPr>
              <p:spPr>
                <a:xfrm>
                  <a:off x="7374731" y="524465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9" name="Google Shape;1089;p23"/>
                <p:cNvSpPr/>
                <p:nvPr/>
              </p:nvSpPr>
              <p:spPr>
                <a:xfrm>
                  <a:off x="7404544" y="518521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0" name="Google Shape;1090;p23"/>
                <p:cNvSpPr/>
                <p:nvPr/>
              </p:nvSpPr>
              <p:spPr>
                <a:xfrm>
                  <a:off x="7493793" y="494709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1" name="Google Shape;1091;p23"/>
                <p:cNvSpPr/>
                <p:nvPr/>
              </p:nvSpPr>
              <p:spPr>
                <a:xfrm>
                  <a:off x="7434262" y="5095874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2" name="Google Shape;1092;p23"/>
                <p:cNvSpPr/>
                <p:nvPr/>
              </p:nvSpPr>
              <p:spPr>
                <a:xfrm>
                  <a:off x="7463980" y="5006530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3" name="Google Shape;1093;p23"/>
                <p:cNvSpPr/>
                <p:nvPr/>
              </p:nvSpPr>
              <p:spPr>
                <a:xfrm>
                  <a:off x="6809232" y="521493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4" name="Google Shape;1094;p23"/>
                <p:cNvSpPr/>
                <p:nvPr/>
              </p:nvSpPr>
              <p:spPr>
                <a:xfrm>
                  <a:off x="6779418" y="527446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5" name="Google Shape;1095;p23"/>
                <p:cNvSpPr/>
                <p:nvPr/>
              </p:nvSpPr>
              <p:spPr>
                <a:xfrm>
                  <a:off x="6809232" y="4679155"/>
                  <a:ext cx="29718" cy="148780"/>
                </a:xfrm>
                <a:custGeom>
                  <a:rect b="b" l="l" r="r" t="t"/>
                  <a:pathLst>
                    <a:path extrusionOk="0" h="14878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0"/>
                      </a:lnTo>
                      <a:lnTo>
                        <a:pt x="0" y="14878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6" name="Google Shape;1096;p23"/>
                <p:cNvSpPr/>
                <p:nvPr/>
              </p:nvSpPr>
              <p:spPr>
                <a:xfrm>
                  <a:off x="6838950" y="461962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7" name="Google Shape;1097;p23"/>
                <p:cNvSpPr/>
                <p:nvPr/>
              </p:nvSpPr>
              <p:spPr>
                <a:xfrm>
                  <a:off x="6868668" y="4589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8" name="Google Shape;1098;p23"/>
                <p:cNvSpPr/>
                <p:nvPr/>
              </p:nvSpPr>
              <p:spPr>
                <a:xfrm>
                  <a:off x="6898481" y="4560093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9" name="Google Shape;1099;p23"/>
                <p:cNvSpPr/>
                <p:nvPr/>
              </p:nvSpPr>
              <p:spPr>
                <a:xfrm>
                  <a:off x="6987730" y="4589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0" name="Google Shape;1100;p23"/>
                <p:cNvSpPr/>
                <p:nvPr/>
              </p:nvSpPr>
              <p:spPr>
                <a:xfrm>
                  <a:off x="6838950" y="4828031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1" name="Google Shape;1101;p23"/>
                <p:cNvSpPr/>
                <p:nvPr/>
              </p:nvSpPr>
              <p:spPr>
                <a:xfrm>
                  <a:off x="6958012" y="48577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2" name="Google Shape;1102;p23"/>
                <p:cNvSpPr/>
                <p:nvPr/>
              </p:nvSpPr>
              <p:spPr>
                <a:xfrm>
                  <a:off x="6987730" y="4917280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3" name="Google Shape;1103;p23"/>
                <p:cNvSpPr/>
                <p:nvPr/>
              </p:nvSpPr>
              <p:spPr>
                <a:xfrm>
                  <a:off x="7077075" y="488746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4" name="Google Shape;1104;p23"/>
                <p:cNvSpPr/>
                <p:nvPr/>
              </p:nvSpPr>
              <p:spPr>
                <a:xfrm>
                  <a:off x="6987730" y="479821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5" name="Google Shape;1105;p23"/>
                <p:cNvSpPr/>
                <p:nvPr/>
              </p:nvSpPr>
              <p:spPr>
                <a:xfrm>
                  <a:off x="7017543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6" name="Google Shape;1106;p23"/>
                <p:cNvSpPr/>
                <p:nvPr/>
              </p:nvSpPr>
              <p:spPr>
                <a:xfrm>
                  <a:off x="7047357" y="4828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7" name="Google Shape;1107;p23"/>
                <p:cNvSpPr/>
                <p:nvPr/>
              </p:nvSpPr>
              <p:spPr>
                <a:xfrm>
                  <a:off x="7077075" y="4798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8" name="Google Shape;1108;p23"/>
                <p:cNvSpPr/>
                <p:nvPr/>
              </p:nvSpPr>
              <p:spPr>
                <a:xfrm>
                  <a:off x="7077075" y="4798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9" name="Google Shape;1109;p23"/>
                <p:cNvSpPr/>
                <p:nvPr/>
              </p:nvSpPr>
              <p:spPr>
                <a:xfrm>
                  <a:off x="7225855" y="4798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0" name="Google Shape;1110;p23"/>
                <p:cNvSpPr/>
                <p:nvPr/>
              </p:nvSpPr>
              <p:spPr>
                <a:xfrm>
                  <a:off x="7374731" y="4798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1" name="Google Shape;1111;p23"/>
                <p:cNvSpPr/>
                <p:nvPr/>
              </p:nvSpPr>
              <p:spPr>
                <a:xfrm>
                  <a:off x="7404544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2" name="Google Shape;1112;p23"/>
                <p:cNvSpPr/>
                <p:nvPr/>
              </p:nvSpPr>
              <p:spPr>
                <a:xfrm>
                  <a:off x="7196137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3" name="Google Shape;1113;p23"/>
                <p:cNvSpPr/>
                <p:nvPr/>
              </p:nvSpPr>
              <p:spPr>
                <a:xfrm>
                  <a:off x="7166419" y="4589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4" name="Google Shape;1114;p23"/>
                <p:cNvSpPr/>
                <p:nvPr/>
              </p:nvSpPr>
              <p:spPr>
                <a:xfrm>
                  <a:off x="7196137" y="456009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5" name="Google Shape;1115;p23"/>
                <p:cNvSpPr/>
                <p:nvPr/>
              </p:nvSpPr>
              <p:spPr>
                <a:xfrm>
                  <a:off x="7374731" y="456009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6" name="Google Shape;1116;p23"/>
                <p:cNvSpPr/>
                <p:nvPr/>
              </p:nvSpPr>
              <p:spPr>
                <a:xfrm>
                  <a:off x="7255668" y="4530280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7" name="Google Shape;1117;p23"/>
                <p:cNvSpPr/>
                <p:nvPr/>
              </p:nvSpPr>
              <p:spPr>
                <a:xfrm>
                  <a:off x="7166419" y="4679155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8" name="Google Shape;1118;p23"/>
                <p:cNvSpPr/>
                <p:nvPr/>
              </p:nvSpPr>
              <p:spPr>
                <a:xfrm>
                  <a:off x="7136606" y="461962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9" name="Google Shape;1119;p23"/>
                <p:cNvSpPr/>
                <p:nvPr/>
              </p:nvSpPr>
              <p:spPr>
                <a:xfrm>
                  <a:off x="7434262" y="4589906"/>
                  <a:ext cx="29718" cy="178593"/>
                </a:xfrm>
                <a:custGeom>
                  <a:rect b="b" l="l" r="r" t="t"/>
                  <a:pathLst>
                    <a:path extrusionOk="0" h="178593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78594"/>
                      </a:lnTo>
                      <a:lnTo>
                        <a:pt x="0" y="17859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0" name="Google Shape;1120;p23"/>
                <p:cNvSpPr/>
                <p:nvPr/>
              </p:nvSpPr>
              <p:spPr>
                <a:xfrm>
                  <a:off x="7136606" y="4798218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1" name="Google Shape;1121;p23"/>
                <p:cNvSpPr/>
                <p:nvPr/>
              </p:nvSpPr>
              <p:spPr>
                <a:xfrm>
                  <a:off x="7106793" y="473868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2" name="Google Shape;1122;p23"/>
                <p:cNvSpPr/>
                <p:nvPr/>
              </p:nvSpPr>
              <p:spPr>
                <a:xfrm>
                  <a:off x="7017543" y="48577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3" name="Google Shape;1123;p23"/>
                <p:cNvSpPr/>
                <p:nvPr/>
              </p:nvSpPr>
              <p:spPr>
                <a:xfrm>
                  <a:off x="7047357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4" name="Google Shape;1124;p23"/>
                <p:cNvSpPr/>
                <p:nvPr/>
              </p:nvSpPr>
              <p:spPr>
                <a:xfrm>
                  <a:off x="7077075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5" name="Google Shape;1125;p23"/>
                <p:cNvSpPr/>
                <p:nvPr/>
              </p:nvSpPr>
              <p:spPr>
                <a:xfrm>
                  <a:off x="6928294" y="4798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6" name="Google Shape;1126;p23"/>
                <p:cNvSpPr/>
                <p:nvPr/>
              </p:nvSpPr>
              <p:spPr>
                <a:xfrm>
                  <a:off x="6958012" y="473868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7" name="Google Shape;1127;p23"/>
                <p:cNvSpPr/>
                <p:nvPr/>
              </p:nvSpPr>
              <p:spPr>
                <a:xfrm>
                  <a:off x="6987730" y="467915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8" name="Google Shape;1128;p23"/>
                <p:cNvSpPr/>
                <p:nvPr/>
              </p:nvSpPr>
              <p:spPr>
                <a:xfrm>
                  <a:off x="7017543" y="461962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9" name="Google Shape;1129;p23"/>
                <p:cNvSpPr/>
                <p:nvPr/>
              </p:nvSpPr>
              <p:spPr>
                <a:xfrm>
                  <a:off x="7255668" y="4828031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0" name="Google Shape;1130;p23"/>
                <p:cNvSpPr/>
                <p:nvPr/>
              </p:nvSpPr>
              <p:spPr>
                <a:xfrm>
                  <a:off x="7255668" y="4947094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1" name="Google Shape;1131;p23"/>
                <p:cNvSpPr/>
                <p:nvPr/>
              </p:nvSpPr>
              <p:spPr>
                <a:xfrm>
                  <a:off x="7463980" y="4947094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2" name="Google Shape;1132;p23"/>
                <p:cNvSpPr/>
                <p:nvPr/>
              </p:nvSpPr>
              <p:spPr>
                <a:xfrm>
                  <a:off x="7523607" y="479821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3" name="Google Shape;1133;p23"/>
                <p:cNvSpPr/>
                <p:nvPr/>
              </p:nvSpPr>
              <p:spPr>
                <a:xfrm>
                  <a:off x="7523607" y="456009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4" name="Google Shape;1134;p23"/>
                <p:cNvSpPr/>
                <p:nvPr/>
              </p:nvSpPr>
              <p:spPr>
                <a:xfrm>
                  <a:off x="7553325" y="4530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5" name="Google Shape;1135;p23"/>
                <p:cNvSpPr/>
                <p:nvPr/>
              </p:nvSpPr>
              <p:spPr>
                <a:xfrm>
                  <a:off x="7553325" y="4619624"/>
                  <a:ext cx="29718" cy="178593"/>
                </a:xfrm>
                <a:custGeom>
                  <a:rect b="b" l="l" r="r" t="t"/>
                  <a:pathLst>
                    <a:path extrusionOk="0" h="178593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78594"/>
                      </a:lnTo>
                      <a:lnTo>
                        <a:pt x="0" y="17859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6" name="Google Shape;1136;p23"/>
                <p:cNvSpPr/>
                <p:nvPr/>
              </p:nvSpPr>
              <p:spPr>
                <a:xfrm>
                  <a:off x="7553325" y="497681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7" name="Google Shape;1137;p23"/>
                <p:cNvSpPr/>
                <p:nvPr/>
              </p:nvSpPr>
              <p:spPr>
                <a:xfrm>
                  <a:off x="7553325" y="4857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8" name="Google Shape;1138;p23"/>
                <p:cNvSpPr/>
                <p:nvPr/>
              </p:nvSpPr>
              <p:spPr>
                <a:xfrm>
                  <a:off x="7583043" y="488746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9" name="Google Shape;1139;p23"/>
                <p:cNvSpPr/>
                <p:nvPr/>
              </p:nvSpPr>
              <p:spPr>
                <a:xfrm>
                  <a:off x="7612856" y="5006530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0" name="Google Shape;1140;p23"/>
                <p:cNvSpPr/>
                <p:nvPr/>
              </p:nvSpPr>
              <p:spPr>
                <a:xfrm>
                  <a:off x="7642669" y="4917280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1" name="Google Shape;1141;p23"/>
                <p:cNvSpPr/>
                <p:nvPr/>
              </p:nvSpPr>
              <p:spPr>
                <a:xfrm>
                  <a:off x="6720268" y="4322253"/>
                  <a:ext cx="1101375" cy="981932"/>
                </a:xfrm>
                <a:custGeom>
                  <a:rect b="b" l="l" r="r" t="t"/>
                  <a:pathLst>
                    <a:path extrusionOk="0" h="981932" w="1101375">
                      <a:moveTo>
                        <a:pt x="1071181" y="356902"/>
                      </a:moveTo>
                      <a:lnTo>
                        <a:pt x="1071181" y="237839"/>
                      </a:lnTo>
                      <a:lnTo>
                        <a:pt x="1041463" y="237839"/>
                      </a:lnTo>
                      <a:lnTo>
                        <a:pt x="1041463" y="178308"/>
                      </a:lnTo>
                      <a:lnTo>
                        <a:pt x="1011746" y="178308"/>
                      </a:lnTo>
                      <a:lnTo>
                        <a:pt x="1011746" y="148590"/>
                      </a:lnTo>
                      <a:lnTo>
                        <a:pt x="982028" y="148590"/>
                      </a:lnTo>
                      <a:lnTo>
                        <a:pt x="982028" y="118872"/>
                      </a:lnTo>
                      <a:lnTo>
                        <a:pt x="922496" y="118872"/>
                      </a:lnTo>
                      <a:lnTo>
                        <a:pt x="922496" y="89154"/>
                      </a:lnTo>
                      <a:lnTo>
                        <a:pt x="862965" y="89154"/>
                      </a:lnTo>
                      <a:lnTo>
                        <a:pt x="862965" y="59436"/>
                      </a:lnTo>
                      <a:lnTo>
                        <a:pt x="803434" y="59436"/>
                      </a:lnTo>
                      <a:lnTo>
                        <a:pt x="803434" y="29718"/>
                      </a:lnTo>
                      <a:lnTo>
                        <a:pt x="714089" y="29718"/>
                      </a:lnTo>
                      <a:lnTo>
                        <a:pt x="714089" y="0"/>
                      </a:lnTo>
                      <a:lnTo>
                        <a:pt x="446246" y="0"/>
                      </a:lnTo>
                      <a:lnTo>
                        <a:pt x="446246" y="29718"/>
                      </a:lnTo>
                      <a:lnTo>
                        <a:pt x="356902" y="29718"/>
                      </a:lnTo>
                      <a:lnTo>
                        <a:pt x="356902" y="59436"/>
                      </a:lnTo>
                      <a:lnTo>
                        <a:pt x="297371" y="59436"/>
                      </a:lnTo>
                      <a:lnTo>
                        <a:pt x="297371" y="89154"/>
                      </a:lnTo>
                      <a:lnTo>
                        <a:pt x="237839" y="89154"/>
                      </a:lnTo>
                      <a:lnTo>
                        <a:pt x="237839" y="118872"/>
                      </a:lnTo>
                      <a:lnTo>
                        <a:pt x="178308" y="118872"/>
                      </a:lnTo>
                      <a:lnTo>
                        <a:pt x="178308" y="148590"/>
                      </a:lnTo>
                      <a:lnTo>
                        <a:pt x="148590" y="148590"/>
                      </a:lnTo>
                      <a:lnTo>
                        <a:pt x="148590" y="178308"/>
                      </a:lnTo>
                      <a:lnTo>
                        <a:pt x="118872" y="178308"/>
                      </a:lnTo>
                      <a:lnTo>
                        <a:pt x="118872" y="237839"/>
                      </a:lnTo>
                      <a:lnTo>
                        <a:pt x="89154" y="237839"/>
                      </a:lnTo>
                      <a:lnTo>
                        <a:pt x="89154" y="327184"/>
                      </a:lnTo>
                      <a:lnTo>
                        <a:pt x="59436" y="327184"/>
                      </a:lnTo>
                      <a:lnTo>
                        <a:pt x="59436" y="535591"/>
                      </a:lnTo>
                      <a:lnTo>
                        <a:pt x="29718" y="535591"/>
                      </a:lnTo>
                      <a:lnTo>
                        <a:pt x="29718" y="595122"/>
                      </a:lnTo>
                      <a:lnTo>
                        <a:pt x="0" y="595122"/>
                      </a:lnTo>
                      <a:lnTo>
                        <a:pt x="0" y="654653"/>
                      </a:lnTo>
                      <a:lnTo>
                        <a:pt x="59531" y="654653"/>
                      </a:lnTo>
                      <a:lnTo>
                        <a:pt x="59531" y="684371"/>
                      </a:lnTo>
                      <a:lnTo>
                        <a:pt x="89249" y="684371"/>
                      </a:lnTo>
                      <a:lnTo>
                        <a:pt x="89249" y="714089"/>
                      </a:lnTo>
                      <a:lnTo>
                        <a:pt x="118967" y="714089"/>
                      </a:lnTo>
                      <a:lnTo>
                        <a:pt x="118967" y="743807"/>
                      </a:lnTo>
                      <a:lnTo>
                        <a:pt x="148685" y="743807"/>
                      </a:lnTo>
                      <a:lnTo>
                        <a:pt x="148685" y="714089"/>
                      </a:lnTo>
                      <a:lnTo>
                        <a:pt x="208216" y="714089"/>
                      </a:lnTo>
                      <a:lnTo>
                        <a:pt x="208216" y="684371"/>
                      </a:lnTo>
                      <a:lnTo>
                        <a:pt x="297561" y="684371"/>
                      </a:lnTo>
                      <a:lnTo>
                        <a:pt x="297561" y="714089"/>
                      </a:lnTo>
                      <a:lnTo>
                        <a:pt x="386905" y="714089"/>
                      </a:lnTo>
                      <a:lnTo>
                        <a:pt x="386905" y="743807"/>
                      </a:lnTo>
                      <a:lnTo>
                        <a:pt x="565499" y="743807"/>
                      </a:lnTo>
                      <a:lnTo>
                        <a:pt x="565499" y="773525"/>
                      </a:lnTo>
                      <a:lnTo>
                        <a:pt x="595217" y="773525"/>
                      </a:lnTo>
                      <a:lnTo>
                        <a:pt x="595217" y="654463"/>
                      </a:lnTo>
                      <a:lnTo>
                        <a:pt x="535686" y="654463"/>
                      </a:lnTo>
                      <a:lnTo>
                        <a:pt x="535686" y="624745"/>
                      </a:lnTo>
                      <a:lnTo>
                        <a:pt x="625030" y="624745"/>
                      </a:lnTo>
                      <a:lnTo>
                        <a:pt x="625030" y="595027"/>
                      </a:lnTo>
                      <a:lnTo>
                        <a:pt x="744093" y="595027"/>
                      </a:lnTo>
                      <a:lnTo>
                        <a:pt x="744093" y="624745"/>
                      </a:lnTo>
                      <a:lnTo>
                        <a:pt x="833438" y="624745"/>
                      </a:lnTo>
                      <a:lnTo>
                        <a:pt x="833438" y="654463"/>
                      </a:lnTo>
                      <a:lnTo>
                        <a:pt x="892969" y="654463"/>
                      </a:lnTo>
                      <a:lnTo>
                        <a:pt x="892969" y="684181"/>
                      </a:lnTo>
                      <a:lnTo>
                        <a:pt x="982313" y="684181"/>
                      </a:lnTo>
                      <a:lnTo>
                        <a:pt x="982313" y="713899"/>
                      </a:lnTo>
                      <a:lnTo>
                        <a:pt x="892969" y="713899"/>
                      </a:lnTo>
                      <a:lnTo>
                        <a:pt x="892969" y="684181"/>
                      </a:lnTo>
                      <a:lnTo>
                        <a:pt x="833438" y="684181"/>
                      </a:lnTo>
                      <a:lnTo>
                        <a:pt x="833438" y="654463"/>
                      </a:lnTo>
                      <a:lnTo>
                        <a:pt x="803720" y="654463"/>
                      </a:lnTo>
                      <a:lnTo>
                        <a:pt x="803720" y="684181"/>
                      </a:lnTo>
                      <a:lnTo>
                        <a:pt x="774001" y="684181"/>
                      </a:lnTo>
                      <a:lnTo>
                        <a:pt x="774001" y="773525"/>
                      </a:lnTo>
                      <a:lnTo>
                        <a:pt x="744283" y="773525"/>
                      </a:lnTo>
                      <a:lnTo>
                        <a:pt x="744283" y="862870"/>
                      </a:lnTo>
                      <a:lnTo>
                        <a:pt x="714565" y="862870"/>
                      </a:lnTo>
                      <a:lnTo>
                        <a:pt x="714565" y="922401"/>
                      </a:lnTo>
                      <a:lnTo>
                        <a:pt x="684847" y="922401"/>
                      </a:lnTo>
                      <a:lnTo>
                        <a:pt x="684847" y="981932"/>
                      </a:lnTo>
                      <a:lnTo>
                        <a:pt x="714565" y="981932"/>
                      </a:lnTo>
                      <a:lnTo>
                        <a:pt x="714565" y="952214"/>
                      </a:lnTo>
                      <a:lnTo>
                        <a:pt x="744283" y="952214"/>
                      </a:lnTo>
                      <a:lnTo>
                        <a:pt x="744283" y="981932"/>
                      </a:lnTo>
                      <a:lnTo>
                        <a:pt x="833628" y="981932"/>
                      </a:lnTo>
                      <a:lnTo>
                        <a:pt x="833628" y="952214"/>
                      </a:lnTo>
                      <a:lnTo>
                        <a:pt x="922972" y="952214"/>
                      </a:lnTo>
                      <a:lnTo>
                        <a:pt x="922972" y="922496"/>
                      </a:lnTo>
                      <a:lnTo>
                        <a:pt x="982504" y="922496"/>
                      </a:lnTo>
                      <a:lnTo>
                        <a:pt x="982504" y="892778"/>
                      </a:lnTo>
                      <a:lnTo>
                        <a:pt x="1012222" y="892778"/>
                      </a:lnTo>
                      <a:lnTo>
                        <a:pt x="1012222" y="833247"/>
                      </a:lnTo>
                      <a:lnTo>
                        <a:pt x="1041940" y="833247"/>
                      </a:lnTo>
                      <a:lnTo>
                        <a:pt x="1041940" y="743903"/>
                      </a:lnTo>
                      <a:lnTo>
                        <a:pt x="1071658" y="743903"/>
                      </a:lnTo>
                      <a:lnTo>
                        <a:pt x="1071658" y="565309"/>
                      </a:lnTo>
                      <a:lnTo>
                        <a:pt x="1101376" y="565309"/>
                      </a:lnTo>
                      <a:lnTo>
                        <a:pt x="1101376" y="356902"/>
                      </a:lnTo>
                      <a:lnTo>
                        <a:pt x="1071658" y="356902"/>
                      </a:lnTo>
                      <a:close/>
                      <a:moveTo>
                        <a:pt x="446151" y="565309"/>
                      </a:moveTo>
                      <a:lnTo>
                        <a:pt x="416433" y="565309"/>
                      </a:lnTo>
                      <a:lnTo>
                        <a:pt x="416433" y="595027"/>
                      </a:lnTo>
                      <a:lnTo>
                        <a:pt x="356902" y="595027"/>
                      </a:lnTo>
                      <a:lnTo>
                        <a:pt x="356902" y="624745"/>
                      </a:lnTo>
                      <a:lnTo>
                        <a:pt x="267557" y="624745"/>
                      </a:lnTo>
                      <a:lnTo>
                        <a:pt x="267557" y="595027"/>
                      </a:lnTo>
                      <a:lnTo>
                        <a:pt x="237839" y="595027"/>
                      </a:lnTo>
                      <a:lnTo>
                        <a:pt x="237839" y="535496"/>
                      </a:lnTo>
                      <a:lnTo>
                        <a:pt x="267557" y="535496"/>
                      </a:lnTo>
                      <a:lnTo>
                        <a:pt x="267557" y="475964"/>
                      </a:lnTo>
                      <a:lnTo>
                        <a:pt x="237839" y="475964"/>
                      </a:lnTo>
                      <a:lnTo>
                        <a:pt x="237839" y="505682"/>
                      </a:lnTo>
                      <a:lnTo>
                        <a:pt x="208121" y="505682"/>
                      </a:lnTo>
                      <a:lnTo>
                        <a:pt x="208121" y="535400"/>
                      </a:lnTo>
                      <a:lnTo>
                        <a:pt x="118777" y="535400"/>
                      </a:lnTo>
                      <a:lnTo>
                        <a:pt x="118777" y="505682"/>
                      </a:lnTo>
                      <a:lnTo>
                        <a:pt x="89059" y="505682"/>
                      </a:lnTo>
                      <a:lnTo>
                        <a:pt x="89059" y="356902"/>
                      </a:lnTo>
                      <a:lnTo>
                        <a:pt x="118777" y="356902"/>
                      </a:lnTo>
                      <a:lnTo>
                        <a:pt x="118777" y="297371"/>
                      </a:lnTo>
                      <a:lnTo>
                        <a:pt x="148495" y="297371"/>
                      </a:lnTo>
                      <a:lnTo>
                        <a:pt x="148495" y="267653"/>
                      </a:lnTo>
                      <a:lnTo>
                        <a:pt x="178213" y="267653"/>
                      </a:lnTo>
                      <a:lnTo>
                        <a:pt x="178213" y="237935"/>
                      </a:lnTo>
                      <a:lnTo>
                        <a:pt x="267557" y="237935"/>
                      </a:lnTo>
                      <a:lnTo>
                        <a:pt x="267557" y="267653"/>
                      </a:lnTo>
                      <a:lnTo>
                        <a:pt x="297275" y="267653"/>
                      </a:lnTo>
                      <a:lnTo>
                        <a:pt x="297275" y="297371"/>
                      </a:lnTo>
                      <a:lnTo>
                        <a:pt x="326993" y="297371"/>
                      </a:lnTo>
                      <a:lnTo>
                        <a:pt x="326993" y="356902"/>
                      </a:lnTo>
                      <a:lnTo>
                        <a:pt x="297275" y="356902"/>
                      </a:lnTo>
                      <a:lnTo>
                        <a:pt x="297275" y="416433"/>
                      </a:lnTo>
                      <a:lnTo>
                        <a:pt x="267557" y="416433"/>
                      </a:lnTo>
                      <a:lnTo>
                        <a:pt x="267557" y="475964"/>
                      </a:lnTo>
                      <a:lnTo>
                        <a:pt x="297275" y="475964"/>
                      </a:lnTo>
                      <a:lnTo>
                        <a:pt x="297275" y="446246"/>
                      </a:lnTo>
                      <a:lnTo>
                        <a:pt x="326993" y="446246"/>
                      </a:lnTo>
                      <a:lnTo>
                        <a:pt x="326993" y="416528"/>
                      </a:lnTo>
                      <a:lnTo>
                        <a:pt x="356711" y="416528"/>
                      </a:lnTo>
                      <a:lnTo>
                        <a:pt x="356711" y="386810"/>
                      </a:lnTo>
                      <a:lnTo>
                        <a:pt x="386429" y="386810"/>
                      </a:lnTo>
                      <a:lnTo>
                        <a:pt x="386429" y="416528"/>
                      </a:lnTo>
                      <a:lnTo>
                        <a:pt x="416147" y="416528"/>
                      </a:lnTo>
                      <a:lnTo>
                        <a:pt x="416147" y="476060"/>
                      </a:lnTo>
                      <a:lnTo>
                        <a:pt x="445865" y="476060"/>
                      </a:lnTo>
                      <a:lnTo>
                        <a:pt x="445865" y="565404"/>
                      </a:lnTo>
                      <a:close/>
                      <a:moveTo>
                        <a:pt x="743807" y="446246"/>
                      </a:moveTo>
                      <a:lnTo>
                        <a:pt x="714089" y="446246"/>
                      </a:lnTo>
                      <a:lnTo>
                        <a:pt x="714089" y="475964"/>
                      </a:lnTo>
                      <a:lnTo>
                        <a:pt x="684371" y="475964"/>
                      </a:lnTo>
                      <a:lnTo>
                        <a:pt x="684371" y="505682"/>
                      </a:lnTo>
                      <a:lnTo>
                        <a:pt x="654653" y="505682"/>
                      </a:lnTo>
                      <a:lnTo>
                        <a:pt x="654653" y="535400"/>
                      </a:lnTo>
                      <a:lnTo>
                        <a:pt x="535591" y="535400"/>
                      </a:lnTo>
                      <a:lnTo>
                        <a:pt x="535591" y="505682"/>
                      </a:lnTo>
                      <a:lnTo>
                        <a:pt x="505873" y="505682"/>
                      </a:lnTo>
                      <a:lnTo>
                        <a:pt x="505873" y="475964"/>
                      </a:lnTo>
                      <a:lnTo>
                        <a:pt x="476155" y="475964"/>
                      </a:lnTo>
                      <a:lnTo>
                        <a:pt x="476155" y="446246"/>
                      </a:lnTo>
                      <a:lnTo>
                        <a:pt x="446437" y="446246"/>
                      </a:lnTo>
                      <a:lnTo>
                        <a:pt x="446437" y="356902"/>
                      </a:lnTo>
                      <a:lnTo>
                        <a:pt x="416719" y="356902"/>
                      </a:lnTo>
                      <a:lnTo>
                        <a:pt x="416719" y="297371"/>
                      </a:lnTo>
                      <a:lnTo>
                        <a:pt x="446437" y="297371"/>
                      </a:lnTo>
                      <a:lnTo>
                        <a:pt x="446437" y="267653"/>
                      </a:lnTo>
                      <a:lnTo>
                        <a:pt x="476155" y="267653"/>
                      </a:lnTo>
                      <a:lnTo>
                        <a:pt x="476155" y="237935"/>
                      </a:lnTo>
                      <a:lnTo>
                        <a:pt x="535686" y="237935"/>
                      </a:lnTo>
                      <a:lnTo>
                        <a:pt x="535686" y="208217"/>
                      </a:lnTo>
                      <a:lnTo>
                        <a:pt x="654748" y="208217"/>
                      </a:lnTo>
                      <a:lnTo>
                        <a:pt x="654748" y="237935"/>
                      </a:lnTo>
                      <a:lnTo>
                        <a:pt x="714280" y="237935"/>
                      </a:lnTo>
                      <a:lnTo>
                        <a:pt x="714280" y="267653"/>
                      </a:lnTo>
                      <a:lnTo>
                        <a:pt x="743998" y="267653"/>
                      </a:lnTo>
                      <a:lnTo>
                        <a:pt x="743998" y="446246"/>
                      </a:lnTo>
                      <a:close/>
                      <a:moveTo>
                        <a:pt x="1011650" y="624840"/>
                      </a:moveTo>
                      <a:lnTo>
                        <a:pt x="922306" y="624840"/>
                      </a:lnTo>
                      <a:lnTo>
                        <a:pt x="922306" y="595122"/>
                      </a:lnTo>
                      <a:lnTo>
                        <a:pt x="862774" y="595122"/>
                      </a:lnTo>
                      <a:lnTo>
                        <a:pt x="862774" y="565404"/>
                      </a:lnTo>
                      <a:lnTo>
                        <a:pt x="833056" y="565404"/>
                      </a:lnTo>
                      <a:lnTo>
                        <a:pt x="833056" y="535686"/>
                      </a:lnTo>
                      <a:lnTo>
                        <a:pt x="803338" y="535686"/>
                      </a:lnTo>
                      <a:lnTo>
                        <a:pt x="803338" y="476155"/>
                      </a:lnTo>
                      <a:lnTo>
                        <a:pt x="833056" y="476155"/>
                      </a:lnTo>
                      <a:lnTo>
                        <a:pt x="833056" y="297561"/>
                      </a:lnTo>
                      <a:lnTo>
                        <a:pt x="803338" y="297561"/>
                      </a:lnTo>
                      <a:lnTo>
                        <a:pt x="803338" y="238030"/>
                      </a:lnTo>
                      <a:lnTo>
                        <a:pt x="833056" y="238030"/>
                      </a:lnTo>
                      <a:lnTo>
                        <a:pt x="833056" y="208312"/>
                      </a:lnTo>
                      <a:lnTo>
                        <a:pt x="862774" y="208312"/>
                      </a:lnTo>
                      <a:lnTo>
                        <a:pt x="862774" y="238030"/>
                      </a:lnTo>
                      <a:lnTo>
                        <a:pt x="833056" y="238030"/>
                      </a:lnTo>
                      <a:lnTo>
                        <a:pt x="833056" y="297561"/>
                      </a:lnTo>
                      <a:lnTo>
                        <a:pt x="862774" y="297561"/>
                      </a:lnTo>
                      <a:lnTo>
                        <a:pt x="862774" y="476155"/>
                      </a:lnTo>
                      <a:lnTo>
                        <a:pt x="833056" y="476155"/>
                      </a:lnTo>
                      <a:lnTo>
                        <a:pt x="833056" y="535686"/>
                      </a:lnTo>
                      <a:lnTo>
                        <a:pt x="862774" y="535686"/>
                      </a:lnTo>
                      <a:lnTo>
                        <a:pt x="862774" y="565404"/>
                      </a:lnTo>
                      <a:lnTo>
                        <a:pt x="922306" y="565404"/>
                      </a:lnTo>
                      <a:lnTo>
                        <a:pt x="922306" y="595122"/>
                      </a:lnTo>
                      <a:lnTo>
                        <a:pt x="1011650" y="595122"/>
                      </a:lnTo>
                      <a:lnTo>
                        <a:pt x="1011650" y="6248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2" name="Google Shape;1142;p23"/>
                <p:cNvSpPr/>
                <p:nvPr/>
              </p:nvSpPr>
              <p:spPr>
                <a:xfrm>
                  <a:off x="7047357" y="4798218"/>
                  <a:ext cx="89249" cy="119062"/>
                </a:xfrm>
                <a:custGeom>
                  <a:rect b="b" l="l" r="r" t="t"/>
                  <a:pathLst>
                    <a:path extrusionOk="0" h="119062" w="89249">
                      <a:moveTo>
                        <a:pt x="89249" y="0"/>
                      </a:moveTo>
                      <a:lnTo>
                        <a:pt x="89249" y="89249"/>
                      </a:lnTo>
                      <a:lnTo>
                        <a:pt x="29718" y="89249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lnTo>
                        <a:pt x="0" y="59531"/>
                      </a:lnTo>
                      <a:lnTo>
                        <a:pt x="29718" y="59531"/>
                      </a:lnTo>
                      <a:lnTo>
                        <a:pt x="29718" y="29813"/>
                      </a:lnTo>
                      <a:lnTo>
                        <a:pt x="59436" y="29813"/>
                      </a:lnTo>
                      <a:lnTo>
                        <a:pt x="59436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3" name="Google Shape;1143;p23"/>
                <p:cNvSpPr/>
                <p:nvPr/>
              </p:nvSpPr>
              <p:spPr>
                <a:xfrm>
                  <a:off x="6987730" y="48577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4" name="Google Shape;1144;p23"/>
                <p:cNvSpPr/>
                <p:nvPr/>
              </p:nvSpPr>
              <p:spPr>
                <a:xfrm>
                  <a:off x="6838950" y="4589906"/>
                  <a:ext cx="178593" cy="238125"/>
                </a:xfrm>
                <a:custGeom>
                  <a:rect b="b" l="l" r="r" t="t"/>
                  <a:pathLst>
                    <a:path extrusionOk="0" h="238125" w="178593">
                      <a:moveTo>
                        <a:pt x="178594" y="29718"/>
                      </a:moveTo>
                      <a:lnTo>
                        <a:pt x="178594" y="89249"/>
                      </a:lnTo>
                      <a:lnTo>
                        <a:pt x="148780" y="89249"/>
                      </a:lnTo>
                      <a:lnTo>
                        <a:pt x="148780" y="148780"/>
                      </a:lnTo>
                      <a:lnTo>
                        <a:pt x="119063" y="148780"/>
                      </a:lnTo>
                      <a:lnTo>
                        <a:pt x="119063" y="208312"/>
                      </a:lnTo>
                      <a:lnTo>
                        <a:pt x="89345" y="208312"/>
                      </a:lnTo>
                      <a:lnTo>
                        <a:pt x="89345" y="238125"/>
                      </a:lnTo>
                      <a:lnTo>
                        <a:pt x="0" y="238125"/>
                      </a:lnTo>
                      <a:lnTo>
                        <a:pt x="0" y="89249"/>
                      </a:lnTo>
                      <a:lnTo>
                        <a:pt x="29718" y="89249"/>
                      </a:lnTo>
                      <a:lnTo>
                        <a:pt x="29718" y="29718"/>
                      </a:lnTo>
                      <a:lnTo>
                        <a:pt x="59531" y="29718"/>
                      </a:lnTo>
                      <a:lnTo>
                        <a:pt x="59531" y="0"/>
                      </a:ln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178594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5" name="Google Shape;1145;p23"/>
                <p:cNvSpPr/>
                <p:nvPr/>
              </p:nvSpPr>
              <p:spPr>
                <a:xfrm>
                  <a:off x="7017543" y="4738687"/>
                  <a:ext cx="89249" cy="119062"/>
                </a:xfrm>
                <a:custGeom>
                  <a:rect b="b" l="l" r="r" t="t"/>
                  <a:pathLst>
                    <a:path extrusionOk="0" h="119062" w="89249">
                      <a:moveTo>
                        <a:pt x="89249" y="0"/>
                      </a:moveTo>
                      <a:lnTo>
                        <a:pt x="89249" y="59531"/>
                      </a:lnTo>
                      <a:lnTo>
                        <a:pt x="59531" y="59531"/>
                      </a:lnTo>
                      <a:lnTo>
                        <a:pt x="59531" y="89345"/>
                      </a:lnTo>
                      <a:lnTo>
                        <a:pt x="29813" y="89345"/>
                      </a:lnTo>
                      <a:lnTo>
                        <a:pt x="29813" y="119063"/>
                      </a:lnTo>
                      <a:lnTo>
                        <a:pt x="0" y="119063"/>
                      </a:lnTo>
                      <a:lnTo>
                        <a:pt x="0" y="59531"/>
                      </a:lnTo>
                      <a:lnTo>
                        <a:pt x="29813" y="59531"/>
                      </a:lnTo>
                      <a:lnTo>
                        <a:pt x="29813" y="29718"/>
                      </a:lnTo>
                      <a:lnTo>
                        <a:pt x="59531" y="29718"/>
                      </a:lnTo>
                      <a:lnTo>
                        <a:pt x="59531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6" name="Google Shape;1146;p23"/>
                <p:cNvSpPr/>
                <p:nvPr/>
              </p:nvSpPr>
              <p:spPr>
                <a:xfrm>
                  <a:off x="7166419" y="4560093"/>
                  <a:ext cx="267842" cy="267938"/>
                </a:xfrm>
                <a:custGeom>
                  <a:rect b="b" l="l" r="r" t="t"/>
                  <a:pathLst>
                    <a:path extrusionOk="0" h="267938" w="267842">
                      <a:moveTo>
                        <a:pt x="267843" y="29813"/>
                      </a:moveTo>
                      <a:lnTo>
                        <a:pt x="267843" y="208312"/>
                      </a:lnTo>
                      <a:lnTo>
                        <a:pt x="238125" y="208312"/>
                      </a:lnTo>
                      <a:lnTo>
                        <a:pt x="238125" y="238125"/>
                      </a:lnTo>
                      <a:lnTo>
                        <a:pt x="208312" y="238125"/>
                      </a:lnTo>
                      <a:lnTo>
                        <a:pt x="208312" y="267938"/>
                      </a:lnTo>
                      <a:lnTo>
                        <a:pt x="89249" y="267938"/>
                      </a:lnTo>
                      <a:lnTo>
                        <a:pt x="89249" y="238125"/>
                      </a:lnTo>
                      <a:lnTo>
                        <a:pt x="59436" y="238125"/>
                      </a:lnTo>
                      <a:lnTo>
                        <a:pt x="59436" y="208312"/>
                      </a:lnTo>
                      <a:lnTo>
                        <a:pt x="29718" y="208312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lnTo>
                        <a:pt x="0" y="59531"/>
                      </a:lnTo>
                      <a:lnTo>
                        <a:pt x="29718" y="59531"/>
                      </a:lnTo>
                      <a:lnTo>
                        <a:pt x="29718" y="29813"/>
                      </a:lnTo>
                      <a:lnTo>
                        <a:pt x="89249" y="29813"/>
                      </a:lnTo>
                      <a:lnTo>
                        <a:pt x="89249" y="0"/>
                      </a:lnTo>
                      <a:lnTo>
                        <a:pt x="208312" y="0"/>
                      </a:lnTo>
                      <a:lnTo>
                        <a:pt x="208312" y="29813"/>
                      </a:lnTo>
                      <a:lnTo>
                        <a:pt x="267843" y="2981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7" name="Google Shape;1147;p23"/>
                <p:cNvSpPr/>
                <p:nvPr/>
              </p:nvSpPr>
              <p:spPr>
                <a:xfrm>
                  <a:off x="6809232" y="4947094"/>
                  <a:ext cx="684561" cy="416623"/>
                </a:xfrm>
                <a:custGeom>
                  <a:rect b="b" l="l" r="r" t="t"/>
                  <a:pathLst>
                    <a:path extrusionOk="0" h="416623" w="684561">
                      <a:moveTo>
                        <a:pt x="684562" y="29718"/>
                      </a:moveTo>
                      <a:lnTo>
                        <a:pt x="684562" y="59436"/>
                      </a:lnTo>
                      <a:lnTo>
                        <a:pt x="654748" y="59436"/>
                      </a:lnTo>
                      <a:lnTo>
                        <a:pt x="654748" y="148780"/>
                      </a:lnTo>
                      <a:lnTo>
                        <a:pt x="625030" y="148780"/>
                      </a:lnTo>
                      <a:lnTo>
                        <a:pt x="625030" y="238125"/>
                      </a:lnTo>
                      <a:lnTo>
                        <a:pt x="595313" y="238125"/>
                      </a:lnTo>
                      <a:lnTo>
                        <a:pt x="595313" y="297561"/>
                      </a:lnTo>
                      <a:lnTo>
                        <a:pt x="565499" y="297561"/>
                      </a:lnTo>
                      <a:lnTo>
                        <a:pt x="565499" y="357188"/>
                      </a:lnTo>
                      <a:lnTo>
                        <a:pt x="595313" y="357188"/>
                      </a:lnTo>
                      <a:lnTo>
                        <a:pt x="595313" y="386905"/>
                      </a:lnTo>
                      <a:lnTo>
                        <a:pt x="565499" y="386905"/>
                      </a:lnTo>
                      <a:lnTo>
                        <a:pt x="565499" y="416623"/>
                      </a:lnTo>
                      <a:lnTo>
                        <a:pt x="29718" y="416623"/>
                      </a:lnTo>
                      <a:lnTo>
                        <a:pt x="29718" y="386905"/>
                      </a:lnTo>
                      <a:lnTo>
                        <a:pt x="0" y="386905"/>
                      </a:lnTo>
                      <a:lnTo>
                        <a:pt x="0" y="327374"/>
                      </a:lnTo>
                      <a:lnTo>
                        <a:pt x="29718" y="327374"/>
                      </a:lnTo>
                      <a:lnTo>
                        <a:pt x="29718" y="267843"/>
                      </a:lnTo>
                      <a:lnTo>
                        <a:pt x="59436" y="267843"/>
                      </a:lnTo>
                      <a:lnTo>
                        <a:pt x="59436" y="238125"/>
                      </a:lnTo>
                      <a:lnTo>
                        <a:pt x="178498" y="238125"/>
                      </a:lnTo>
                      <a:lnTo>
                        <a:pt x="178498" y="267843"/>
                      </a:lnTo>
                      <a:lnTo>
                        <a:pt x="267843" y="267843"/>
                      </a:lnTo>
                      <a:lnTo>
                        <a:pt x="267843" y="297561"/>
                      </a:lnTo>
                      <a:lnTo>
                        <a:pt x="416623" y="297561"/>
                      </a:lnTo>
                      <a:lnTo>
                        <a:pt x="416623" y="267843"/>
                      </a:lnTo>
                      <a:lnTo>
                        <a:pt x="476250" y="267843"/>
                      </a:lnTo>
                      <a:lnTo>
                        <a:pt x="476250" y="238125"/>
                      </a:lnTo>
                      <a:lnTo>
                        <a:pt x="505968" y="238125"/>
                      </a:lnTo>
                      <a:lnTo>
                        <a:pt x="505968" y="148780"/>
                      </a:lnTo>
                      <a:lnTo>
                        <a:pt x="535686" y="148780"/>
                      </a:lnTo>
                      <a:lnTo>
                        <a:pt x="535686" y="0"/>
                      </a:lnTo>
                      <a:lnTo>
                        <a:pt x="654748" y="0"/>
                      </a:lnTo>
                      <a:lnTo>
                        <a:pt x="654748" y="29718"/>
                      </a:lnTo>
                      <a:lnTo>
                        <a:pt x="684562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8" name="Google Shape;1148;p23"/>
                <p:cNvSpPr/>
                <p:nvPr/>
              </p:nvSpPr>
              <p:spPr>
                <a:xfrm>
                  <a:off x="7344918" y="4917280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2" y="0"/>
                      </a:lnTo>
                      <a:lnTo>
                        <a:pt x="119062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9" name="Google Shape;1149;p23"/>
                <p:cNvSpPr/>
                <p:nvPr/>
              </p:nvSpPr>
              <p:spPr>
                <a:xfrm>
                  <a:off x="7255668" y="4798218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0" name="Google Shape;1150;p23"/>
                <p:cNvSpPr/>
                <p:nvPr/>
              </p:nvSpPr>
              <p:spPr>
                <a:xfrm>
                  <a:off x="7344918" y="4768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1" name="Google Shape;1151;p23"/>
                <p:cNvSpPr/>
                <p:nvPr/>
              </p:nvSpPr>
              <p:spPr>
                <a:xfrm>
                  <a:off x="7255668" y="4768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2" name="Google Shape;1152;p23"/>
                <p:cNvSpPr/>
                <p:nvPr/>
              </p:nvSpPr>
              <p:spPr>
                <a:xfrm>
                  <a:off x="7315200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3" name="Google Shape;1153;p23"/>
                <p:cNvSpPr/>
                <p:nvPr/>
              </p:nvSpPr>
              <p:spPr>
                <a:xfrm>
                  <a:off x="7196137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4" name="Google Shape;1154;p23"/>
                <p:cNvSpPr/>
                <p:nvPr/>
              </p:nvSpPr>
              <p:spPr>
                <a:xfrm>
                  <a:off x="7374731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5" name="Google Shape;1155;p23"/>
                <p:cNvSpPr/>
                <p:nvPr/>
              </p:nvSpPr>
              <p:spPr>
                <a:xfrm>
                  <a:off x="7404544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6" name="Google Shape;1156;p23"/>
                <p:cNvSpPr/>
                <p:nvPr/>
              </p:nvSpPr>
              <p:spPr>
                <a:xfrm>
                  <a:off x="7344918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7" name="Google Shape;1157;p23"/>
                <p:cNvSpPr/>
                <p:nvPr/>
              </p:nvSpPr>
              <p:spPr>
                <a:xfrm>
                  <a:off x="7285482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8" name="Google Shape;1158;p23"/>
                <p:cNvSpPr/>
                <p:nvPr/>
              </p:nvSpPr>
              <p:spPr>
                <a:xfrm>
                  <a:off x="7374731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9" name="Google Shape;1159;p23"/>
                <p:cNvSpPr/>
                <p:nvPr/>
              </p:nvSpPr>
              <p:spPr>
                <a:xfrm>
                  <a:off x="7374731" y="4619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0" name="Google Shape;1160;p23"/>
                <p:cNvSpPr/>
                <p:nvPr/>
              </p:nvSpPr>
              <p:spPr>
                <a:xfrm>
                  <a:off x="7404544" y="4589906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1" name="Google Shape;1161;p23"/>
                <p:cNvSpPr/>
                <p:nvPr/>
              </p:nvSpPr>
              <p:spPr>
                <a:xfrm>
                  <a:off x="7285482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2" name="Google Shape;1162;p23"/>
                <p:cNvSpPr/>
                <p:nvPr/>
              </p:nvSpPr>
              <p:spPr>
                <a:xfrm>
                  <a:off x="7225855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3" name="Google Shape;1163;p23"/>
                <p:cNvSpPr/>
                <p:nvPr/>
              </p:nvSpPr>
              <p:spPr>
                <a:xfrm>
                  <a:off x="7225855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4" name="Google Shape;1164;p23"/>
                <p:cNvSpPr/>
                <p:nvPr/>
              </p:nvSpPr>
              <p:spPr>
                <a:xfrm>
                  <a:off x="6868668" y="479821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5" name="Google Shape;1165;p23"/>
                <p:cNvSpPr/>
                <p:nvPr/>
              </p:nvSpPr>
              <p:spPr>
                <a:xfrm>
                  <a:off x="6898481" y="4768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6" name="Google Shape;1166;p23"/>
                <p:cNvSpPr/>
                <p:nvPr/>
              </p:nvSpPr>
              <p:spPr>
                <a:xfrm>
                  <a:off x="6928294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7" name="Google Shape;1167;p23"/>
                <p:cNvSpPr/>
                <p:nvPr/>
              </p:nvSpPr>
              <p:spPr>
                <a:xfrm>
                  <a:off x="6958012" y="467915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8" name="Google Shape;1168;p23"/>
                <p:cNvSpPr/>
                <p:nvPr/>
              </p:nvSpPr>
              <p:spPr>
                <a:xfrm>
                  <a:off x="6987730" y="461962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9" name="Google Shape;1169;p23"/>
                <p:cNvSpPr/>
                <p:nvPr/>
              </p:nvSpPr>
              <p:spPr>
                <a:xfrm>
                  <a:off x="6928294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0" name="Google Shape;1170;p23"/>
                <p:cNvSpPr/>
                <p:nvPr/>
              </p:nvSpPr>
              <p:spPr>
                <a:xfrm>
                  <a:off x="6898481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1" name="Google Shape;1171;p23"/>
                <p:cNvSpPr/>
                <p:nvPr/>
              </p:nvSpPr>
              <p:spPr>
                <a:xfrm>
                  <a:off x="6868668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2" name="Google Shape;1172;p23"/>
                <p:cNvSpPr/>
                <p:nvPr/>
              </p:nvSpPr>
              <p:spPr>
                <a:xfrm>
                  <a:off x="6838950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3" name="Google Shape;1173;p23"/>
                <p:cNvSpPr/>
                <p:nvPr/>
              </p:nvSpPr>
              <p:spPr>
                <a:xfrm>
                  <a:off x="6868668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4" name="Google Shape;1174;p23"/>
                <p:cNvSpPr/>
                <p:nvPr/>
              </p:nvSpPr>
              <p:spPr>
                <a:xfrm>
                  <a:off x="6868668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5" name="Google Shape;1175;p23"/>
                <p:cNvSpPr/>
                <p:nvPr/>
              </p:nvSpPr>
              <p:spPr>
                <a:xfrm>
                  <a:off x="6928294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6" name="Google Shape;1176;p23"/>
                <p:cNvSpPr/>
                <p:nvPr/>
              </p:nvSpPr>
              <p:spPr>
                <a:xfrm>
                  <a:off x="6987730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7" name="Google Shape;1177;p23"/>
                <p:cNvSpPr/>
                <p:nvPr/>
              </p:nvSpPr>
              <p:spPr>
                <a:xfrm>
                  <a:off x="7047357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8" name="Google Shape;1178;p23"/>
                <p:cNvSpPr/>
                <p:nvPr/>
              </p:nvSpPr>
              <p:spPr>
                <a:xfrm>
                  <a:off x="7077075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9" name="Google Shape;1179;p23"/>
                <p:cNvSpPr/>
                <p:nvPr/>
              </p:nvSpPr>
              <p:spPr>
                <a:xfrm>
                  <a:off x="7106793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0" name="Google Shape;1180;p23"/>
                <p:cNvSpPr/>
                <p:nvPr/>
              </p:nvSpPr>
              <p:spPr>
                <a:xfrm>
                  <a:off x="7166419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1" name="Google Shape;1181;p23"/>
                <p:cNvSpPr/>
                <p:nvPr/>
              </p:nvSpPr>
              <p:spPr>
                <a:xfrm>
                  <a:off x="7225855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2" name="Google Shape;1182;p23"/>
                <p:cNvSpPr/>
                <p:nvPr/>
              </p:nvSpPr>
              <p:spPr>
                <a:xfrm>
                  <a:off x="7255668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3" name="Google Shape;1183;p23"/>
                <p:cNvSpPr/>
                <p:nvPr/>
              </p:nvSpPr>
              <p:spPr>
                <a:xfrm>
                  <a:off x="6868668" y="5333999"/>
                  <a:ext cx="505968" cy="29718"/>
                </a:xfrm>
                <a:custGeom>
                  <a:rect b="b" l="l" r="r" t="t"/>
                  <a:pathLst>
                    <a:path extrusionOk="0" h="29718" w="505968">
                      <a:moveTo>
                        <a:pt x="0" y="0"/>
                      </a:moveTo>
                      <a:lnTo>
                        <a:pt x="505968" y="0"/>
                      </a:lnTo>
                      <a:lnTo>
                        <a:pt x="50596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4" name="Google Shape;1184;p23"/>
                <p:cNvSpPr/>
                <p:nvPr/>
              </p:nvSpPr>
              <p:spPr>
                <a:xfrm>
                  <a:off x="7285482" y="5304281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5" name="Google Shape;1185;p23"/>
                <p:cNvSpPr/>
                <p:nvPr/>
              </p:nvSpPr>
              <p:spPr>
                <a:xfrm>
                  <a:off x="7136606" y="5304281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6" name="Google Shape;1186;p23"/>
                <p:cNvSpPr/>
                <p:nvPr/>
              </p:nvSpPr>
              <p:spPr>
                <a:xfrm>
                  <a:off x="7077075" y="53042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7" name="Google Shape;1187;p23"/>
                <p:cNvSpPr/>
                <p:nvPr/>
              </p:nvSpPr>
              <p:spPr>
                <a:xfrm>
                  <a:off x="7017543" y="53042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8" name="Google Shape;1188;p23"/>
                <p:cNvSpPr/>
                <p:nvPr/>
              </p:nvSpPr>
              <p:spPr>
                <a:xfrm>
                  <a:off x="6958012" y="53042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9" name="Google Shape;1189;p23"/>
                <p:cNvSpPr/>
                <p:nvPr/>
              </p:nvSpPr>
              <p:spPr>
                <a:xfrm>
                  <a:off x="6987730" y="52744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" name="Google Shape;1190;p23"/>
                <p:cNvSpPr/>
                <p:nvPr/>
              </p:nvSpPr>
              <p:spPr>
                <a:xfrm>
                  <a:off x="7047357" y="52744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" name="Google Shape;1191;p23"/>
                <p:cNvSpPr/>
                <p:nvPr/>
              </p:nvSpPr>
              <p:spPr>
                <a:xfrm>
                  <a:off x="7106793" y="52744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" name="Google Shape;1192;p23"/>
                <p:cNvSpPr/>
                <p:nvPr/>
              </p:nvSpPr>
              <p:spPr>
                <a:xfrm>
                  <a:off x="7166419" y="52744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" name="Google Shape;1193;p23"/>
                <p:cNvSpPr/>
                <p:nvPr/>
              </p:nvSpPr>
              <p:spPr>
                <a:xfrm>
                  <a:off x="7225855" y="52744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" name="Google Shape;1194;p23"/>
                <p:cNvSpPr/>
                <p:nvPr/>
              </p:nvSpPr>
              <p:spPr>
                <a:xfrm>
                  <a:off x="7255668" y="53042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" name="Google Shape;1195;p23"/>
                <p:cNvSpPr/>
                <p:nvPr/>
              </p:nvSpPr>
              <p:spPr>
                <a:xfrm>
                  <a:off x="7285482" y="52744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6" name="Google Shape;1196;p23"/>
                <p:cNvSpPr/>
                <p:nvPr/>
              </p:nvSpPr>
              <p:spPr>
                <a:xfrm>
                  <a:off x="7344918" y="52744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7" name="Google Shape;1197;p23"/>
                <p:cNvSpPr/>
                <p:nvPr/>
              </p:nvSpPr>
              <p:spPr>
                <a:xfrm>
                  <a:off x="7315200" y="5244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8" name="Google Shape;1198;p23"/>
                <p:cNvSpPr/>
                <p:nvPr/>
              </p:nvSpPr>
              <p:spPr>
                <a:xfrm>
                  <a:off x="7255668" y="5244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" name="Google Shape;1199;p23"/>
                <p:cNvSpPr/>
                <p:nvPr/>
              </p:nvSpPr>
              <p:spPr>
                <a:xfrm>
                  <a:off x="7285482" y="52149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0" name="Google Shape;1200;p23"/>
                <p:cNvSpPr/>
                <p:nvPr/>
              </p:nvSpPr>
              <p:spPr>
                <a:xfrm>
                  <a:off x="7344918" y="52149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1" name="Google Shape;1201;p23"/>
                <p:cNvSpPr/>
                <p:nvPr/>
              </p:nvSpPr>
              <p:spPr>
                <a:xfrm>
                  <a:off x="7374731" y="49470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2" name="Google Shape;1202;p23"/>
                <p:cNvSpPr/>
                <p:nvPr/>
              </p:nvSpPr>
              <p:spPr>
                <a:xfrm>
                  <a:off x="7434262" y="49470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3" name="Google Shape;1203;p23"/>
                <p:cNvSpPr/>
                <p:nvPr/>
              </p:nvSpPr>
              <p:spPr>
                <a:xfrm>
                  <a:off x="7344918" y="49470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4" name="Google Shape;1204;p23"/>
                <p:cNvSpPr/>
                <p:nvPr/>
              </p:nvSpPr>
              <p:spPr>
                <a:xfrm>
                  <a:off x="7344918" y="4976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5" name="Google Shape;1205;p23"/>
                <p:cNvSpPr/>
                <p:nvPr/>
              </p:nvSpPr>
              <p:spPr>
                <a:xfrm>
                  <a:off x="7404544" y="49470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6" name="Google Shape;1206;p23"/>
                <p:cNvSpPr/>
                <p:nvPr/>
              </p:nvSpPr>
              <p:spPr>
                <a:xfrm>
                  <a:off x="7374731" y="5006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7" name="Google Shape;1207;p23"/>
                <p:cNvSpPr/>
                <p:nvPr/>
              </p:nvSpPr>
              <p:spPr>
                <a:xfrm>
                  <a:off x="6898481" y="4976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8" name="Google Shape;1208;p23"/>
                <p:cNvSpPr/>
                <p:nvPr/>
              </p:nvSpPr>
              <p:spPr>
                <a:xfrm>
                  <a:off x="7106793" y="4530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9" name="Google Shape;1209;p23"/>
                <p:cNvSpPr/>
                <p:nvPr/>
              </p:nvSpPr>
              <p:spPr>
                <a:xfrm>
                  <a:off x="7077075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0" name="Google Shape;1210;p23"/>
                <p:cNvSpPr/>
                <p:nvPr/>
              </p:nvSpPr>
              <p:spPr>
                <a:xfrm>
                  <a:off x="7077075" y="4530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1" name="Google Shape;1211;p23"/>
                <p:cNvSpPr/>
                <p:nvPr/>
              </p:nvSpPr>
              <p:spPr>
                <a:xfrm>
                  <a:off x="7047357" y="450056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2" name="Google Shape;1212;p23"/>
                <p:cNvSpPr/>
                <p:nvPr/>
              </p:nvSpPr>
              <p:spPr>
                <a:xfrm>
                  <a:off x="7106793" y="447084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3" name="Google Shape;1213;p23"/>
                <p:cNvSpPr/>
                <p:nvPr/>
              </p:nvSpPr>
              <p:spPr>
                <a:xfrm>
                  <a:off x="6838950" y="5006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4" name="Google Shape;1214;p23"/>
                <p:cNvSpPr/>
                <p:nvPr/>
              </p:nvSpPr>
              <p:spPr>
                <a:xfrm>
                  <a:off x="6838950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5" name="Google Shape;1215;p23"/>
                <p:cNvSpPr/>
                <p:nvPr/>
              </p:nvSpPr>
              <p:spPr>
                <a:xfrm>
                  <a:off x="6809232" y="5006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6" name="Google Shape;1216;p23"/>
                <p:cNvSpPr/>
                <p:nvPr/>
              </p:nvSpPr>
              <p:spPr>
                <a:xfrm>
                  <a:off x="6838950" y="4976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7" name="Google Shape;1217;p23"/>
                <p:cNvSpPr/>
                <p:nvPr/>
              </p:nvSpPr>
              <p:spPr>
                <a:xfrm>
                  <a:off x="6779418" y="4976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8" name="Google Shape;1218;p23"/>
                <p:cNvSpPr/>
                <p:nvPr/>
              </p:nvSpPr>
              <p:spPr>
                <a:xfrm>
                  <a:off x="6809232" y="49470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9" name="Google Shape;1219;p23"/>
                <p:cNvSpPr/>
                <p:nvPr/>
              </p:nvSpPr>
              <p:spPr>
                <a:xfrm>
                  <a:off x="6838950" y="4917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0" name="Google Shape;1220;p23"/>
                <p:cNvSpPr/>
                <p:nvPr/>
              </p:nvSpPr>
              <p:spPr>
                <a:xfrm>
                  <a:off x="6749605" y="49470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1" name="Google Shape;1221;p23"/>
                <p:cNvSpPr/>
                <p:nvPr/>
              </p:nvSpPr>
              <p:spPr>
                <a:xfrm rot="10800000">
                  <a:off x="7047357" y="500672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2" name="Google Shape;1222;p23"/>
                <p:cNvSpPr/>
                <p:nvPr/>
              </p:nvSpPr>
              <p:spPr>
                <a:xfrm rot="10800000">
                  <a:off x="7106983" y="500672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3" name="Google Shape;1223;p23"/>
                <p:cNvSpPr/>
                <p:nvPr/>
              </p:nvSpPr>
              <p:spPr>
                <a:xfrm rot="10800000">
                  <a:off x="7106983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4" name="Google Shape;1224;p23"/>
                <p:cNvSpPr/>
                <p:nvPr/>
              </p:nvSpPr>
              <p:spPr>
                <a:xfrm rot="10800000">
                  <a:off x="7166419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5" name="Google Shape;1225;p23"/>
                <p:cNvSpPr/>
                <p:nvPr/>
              </p:nvSpPr>
              <p:spPr>
                <a:xfrm rot="10800000">
                  <a:off x="7226046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6" name="Google Shape;1226;p23"/>
                <p:cNvSpPr/>
                <p:nvPr/>
              </p:nvSpPr>
              <p:spPr>
                <a:xfrm rot="10800000">
                  <a:off x="7196137" y="500672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7" name="Google Shape;1227;p23"/>
                <p:cNvSpPr/>
                <p:nvPr/>
              </p:nvSpPr>
              <p:spPr>
                <a:xfrm rot="10800000">
                  <a:off x="7285482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" name="Google Shape;1228;p23"/>
                <p:cNvSpPr/>
                <p:nvPr/>
              </p:nvSpPr>
              <p:spPr>
                <a:xfrm rot="10800000">
                  <a:off x="7285482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9" name="Google Shape;1229;p23"/>
                <p:cNvSpPr/>
                <p:nvPr/>
              </p:nvSpPr>
              <p:spPr>
                <a:xfrm rot="10800000">
                  <a:off x="7255668" y="500672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0" name="Google Shape;1230;p23"/>
                <p:cNvSpPr/>
                <p:nvPr/>
              </p:nvSpPr>
              <p:spPr>
                <a:xfrm>
                  <a:off x="6719887" y="4917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" name="Google Shape;1231;p23"/>
                <p:cNvSpPr/>
                <p:nvPr/>
              </p:nvSpPr>
              <p:spPr>
                <a:xfrm>
                  <a:off x="6898481" y="49470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2" name="Google Shape;1232;p23"/>
                <p:cNvSpPr/>
                <p:nvPr/>
              </p:nvSpPr>
              <p:spPr>
                <a:xfrm>
                  <a:off x="7017543" y="4976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3" name="Google Shape;1233;p23"/>
                <p:cNvSpPr/>
                <p:nvPr/>
              </p:nvSpPr>
              <p:spPr>
                <a:xfrm>
                  <a:off x="7047357" y="49470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4" name="Google Shape;1234;p23"/>
                <p:cNvSpPr/>
                <p:nvPr/>
              </p:nvSpPr>
              <p:spPr>
                <a:xfrm>
                  <a:off x="7404544" y="524465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" name="Google Shape;1235;p23"/>
                <p:cNvSpPr/>
                <p:nvPr/>
              </p:nvSpPr>
              <p:spPr>
                <a:xfrm>
                  <a:off x="7434262" y="518521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" name="Google Shape;1236;p23"/>
                <p:cNvSpPr/>
                <p:nvPr/>
              </p:nvSpPr>
              <p:spPr>
                <a:xfrm>
                  <a:off x="7463980" y="524465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7" name="Google Shape;1237;p23"/>
                <p:cNvSpPr/>
                <p:nvPr/>
              </p:nvSpPr>
              <p:spPr>
                <a:xfrm>
                  <a:off x="7493793" y="5244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8" name="Google Shape;1238;p23"/>
                <p:cNvSpPr/>
                <p:nvPr/>
              </p:nvSpPr>
              <p:spPr>
                <a:xfrm>
                  <a:off x="7493793" y="52149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9" name="Google Shape;1239;p23"/>
                <p:cNvSpPr/>
                <p:nvPr/>
              </p:nvSpPr>
              <p:spPr>
                <a:xfrm>
                  <a:off x="7523607" y="524465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0" name="Google Shape;1240;p23"/>
                <p:cNvSpPr/>
                <p:nvPr/>
              </p:nvSpPr>
              <p:spPr>
                <a:xfrm>
                  <a:off x="7553325" y="521493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1" name="Google Shape;1241;p23"/>
                <p:cNvSpPr/>
                <p:nvPr/>
              </p:nvSpPr>
              <p:spPr>
                <a:xfrm>
                  <a:off x="7463980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2" name="Google Shape;1242;p23"/>
                <p:cNvSpPr/>
                <p:nvPr/>
              </p:nvSpPr>
              <p:spPr>
                <a:xfrm>
                  <a:off x="7612856" y="5244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3" name="Google Shape;1243;p23"/>
                <p:cNvSpPr/>
                <p:nvPr/>
              </p:nvSpPr>
              <p:spPr>
                <a:xfrm>
                  <a:off x="7583043" y="52149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4" name="Google Shape;1244;p23"/>
                <p:cNvSpPr/>
                <p:nvPr/>
              </p:nvSpPr>
              <p:spPr>
                <a:xfrm>
                  <a:off x="7612856" y="52149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5" name="Google Shape;1245;p23"/>
                <p:cNvSpPr/>
                <p:nvPr/>
              </p:nvSpPr>
              <p:spPr>
                <a:xfrm>
                  <a:off x="7583043" y="5244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6" name="Google Shape;1246;p23"/>
                <p:cNvSpPr/>
                <p:nvPr/>
              </p:nvSpPr>
              <p:spPr>
                <a:xfrm>
                  <a:off x="7583043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7" name="Google Shape;1247;p23"/>
                <p:cNvSpPr/>
                <p:nvPr/>
              </p:nvSpPr>
              <p:spPr>
                <a:xfrm>
                  <a:off x="7642669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8" name="Google Shape;1248;p23"/>
                <p:cNvSpPr/>
                <p:nvPr/>
              </p:nvSpPr>
              <p:spPr>
                <a:xfrm>
                  <a:off x="7672387" y="52149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9" name="Google Shape;1249;p23"/>
                <p:cNvSpPr/>
                <p:nvPr/>
              </p:nvSpPr>
              <p:spPr>
                <a:xfrm>
                  <a:off x="7702105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0" name="Google Shape;1250;p23"/>
                <p:cNvSpPr/>
                <p:nvPr/>
              </p:nvSpPr>
              <p:spPr>
                <a:xfrm>
                  <a:off x="7672387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1" name="Google Shape;1251;p23"/>
                <p:cNvSpPr/>
                <p:nvPr/>
              </p:nvSpPr>
              <p:spPr>
                <a:xfrm>
                  <a:off x="7702105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2" name="Google Shape;1252;p23"/>
                <p:cNvSpPr/>
                <p:nvPr/>
              </p:nvSpPr>
              <p:spPr>
                <a:xfrm>
                  <a:off x="7761732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3" name="Google Shape;1253;p23"/>
                <p:cNvSpPr/>
                <p:nvPr/>
              </p:nvSpPr>
              <p:spPr>
                <a:xfrm>
                  <a:off x="7642669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4" name="Google Shape;1254;p23"/>
                <p:cNvSpPr/>
                <p:nvPr/>
              </p:nvSpPr>
              <p:spPr>
                <a:xfrm>
                  <a:off x="7612856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5" name="Google Shape;1255;p23"/>
                <p:cNvSpPr/>
                <p:nvPr/>
              </p:nvSpPr>
              <p:spPr>
                <a:xfrm>
                  <a:off x="7553325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6" name="Google Shape;1256;p23"/>
                <p:cNvSpPr/>
                <p:nvPr/>
              </p:nvSpPr>
              <p:spPr>
                <a:xfrm>
                  <a:off x="7523607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7" name="Google Shape;1257;p23"/>
                <p:cNvSpPr/>
                <p:nvPr/>
              </p:nvSpPr>
              <p:spPr>
                <a:xfrm>
                  <a:off x="7493793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8" name="Google Shape;1258;p23"/>
                <p:cNvSpPr/>
                <p:nvPr/>
              </p:nvSpPr>
              <p:spPr>
                <a:xfrm>
                  <a:off x="7523607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9" name="Google Shape;1259;p23"/>
                <p:cNvSpPr/>
                <p:nvPr/>
              </p:nvSpPr>
              <p:spPr>
                <a:xfrm>
                  <a:off x="7434262" y="5006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0" name="Google Shape;1260;p23"/>
                <p:cNvSpPr/>
                <p:nvPr/>
              </p:nvSpPr>
              <p:spPr>
                <a:xfrm>
                  <a:off x="7344918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1" name="Google Shape;1261;p23"/>
                <p:cNvSpPr/>
                <p:nvPr/>
              </p:nvSpPr>
              <p:spPr>
                <a:xfrm>
                  <a:off x="7404544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2" name="Google Shape;1262;p23"/>
                <p:cNvSpPr/>
                <p:nvPr/>
              </p:nvSpPr>
              <p:spPr>
                <a:xfrm>
                  <a:off x="7404544" y="4976812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" name="Google Shape;1263;p23"/>
                <p:cNvSpPr/>
                <p:nvPr/>
              </p:nvSpPr>
              <p:spPr>
                <a:xfrm>
                  <a:off x="7523607" y="4976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" name="Google Shape;1264;p23"/>
                <p:cNvSpPr/>
                <p:nvPr/>
              </p:nvSpPr>
              <p:spPr>
                <a:xfrm>
                  <a:off x="7583043" y="5006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5" name="Google Shape;1265;p23"/>
                <p:cNvSpPr/>
                <p:nvPr/>
              </p:nvSpPr>
              <p:spPr>
                <a:xfrm>
                  <a:off x="7553325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6" name="Google Shape;1266;p23"/>
                <p:cNvSpPr/>
                <p:nvPr/>
              </p:nvSpPr>
              <p:spPr>
                <a:xfrm>
                  <a:off x="7493793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7" name="Google Shape;1267;p23"/>
                <p:cNvSpPr/>
                <p:nvPr/>
              </p:nvSpPr>
              <p:spPr>
                <a:xfrm>
                  <a:off x="7612856" y="5036343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8" name="Google Shape;1268;p23"/>
                <p:cNvSpPr/>
                <p:nvPr/>
              </p:nvSpPr>
              <p:spPr>
                <a:xfrm>
                  <a:off x="7493793" y="500653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9" name="Google Shape;1269;p23"/>
                <p:cNvSpPr/>
                <p:nvPr/>
              </p:nvSpPr>
              <p:spPr>
                <a:xfrm>
                  <a:off x="7553325" y="479821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0" name="Google Shape;1270;p23"/>
                <p:cNvSpPr/>
                <p:nvPr/>
              </p:nvSpPr>
              <p:spPr>
                <a:xfrm>
                  <a:off x="7553325" y="4828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1" name="Google Shape;1271;p23"/>
                <p:cNvSpPr/>
                <p:nvPr/>
              </p:nvSpPr>
              <p:spPr>
                <a:xfrm>
                  <a:off x="7612856" y="4828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2" name="Google Shape;1272;p23"/>
                <p:cNvSpPr/>
                <p:nvPr/>
              </p:nvSpPr>
              <p:spPr>
                <a:xfrm>
                  <a:off x="7583043" y="4857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3" name="Google Shape;1273;p23"/>
                <p:cNvSpPr/>
                <p:nvPr/>
              </p:nvSpPr>
              <p:spPr>
                <a:xfrm>
                  <a:off x="7642669" y="4857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4" name="Google Shape;1274;p23"/>
                <p:cNvSpPr/>
                <p:nvPr/>
              </p:nvSpPr>
              <p:spPr>
                <a:xfrm>
                  <a:off x="7642669" y="4887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5" name="Google Shape;1275;p23"/>
                <p:cNvSpPr/>
                <p:nvPr/>
              </p:nvSpPr>
              <p:spPr>
                <a:xfrm>
                  <a:off x="7612856" y="4857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6" name="Google Shape;1276;p23"/>
                <p:cNvSpPr/>
                <p:nvPr/>
              </p:nvSpPr>
              <p:spPr>
                <a:xfrm>
                  <a:off x="7642669" y="4798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7" name="Google Shape;1277;p23"/>
                <p:cNvSpPr/>
                <p:nvPr/>
              </p:nvSpPr>
              <p:spPr>
                <a:xfrm>
                  <a:off x="7672387" y="4828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8" name="Google Shape;1278;p23"/>
                <p:cNvSpPr/>
                <p:nvPr/>
              </p:nvSpPr>
              <p:spPr>
                <a:xfrm>
                  <a:off x="7702105" y="4857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9" name="Google Shape;1279;p23"/>
                <p:cNvSpPr/>
                <p:nvPr/>
              </p:nvSpPr>
              <p:spPr>
                <a:xfrm>
                  <a:off x="7731918" y="4828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0" name="Google Shape;1280;p23"/>
                <p:cNvSpPr/>
                <p:nvPr/>
              </p:nvSpPr>
              <p:spPr>
                <a:xfrm>
                  <a:off x="7791450" y="482803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1" name="Google Shape;1281;p23"/>
                <p:cNvSpPr/>
                <p:nvPr/>
              </p:nvSpPr>
              <p:spPr>
                <a:xfrm>
                  <a:off x="7731918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2" name="Google Shape;1282;p23"/>
                <p:cNvSpPr/>
                <p:nvPr/>
              </p:nvSpPr>
              <p:spPr>
                <a:xfrm>
                  <a:off x="7672387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3" name="Google Shape;1283;p23"/>
                <p:cNvSpPr/>
                <p:nvPr/>
              </p:nvSpPr>
              <p:spPr>
                <a:xfrm>
                  <a:off x="7642669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4" name="Google Shape;1284;p23"/>
                <p:cNvSpPr/>
                <p:nvPr/>
              </p:nvSpPr>
              <p:spPr>
                <a:xfrm>
                  <a:off x="7612856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5" name="Google Shape;1285;p23"/>
                <p:cNvSpPr/>
                <p:nvPr/>
              </p:nvSpPr>
              <p:spPr>
                <a:xfrm>
                  <a:off x="7583043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6" name="Google Shape;1286;p23"/>
                <p:cNvSpPr/>
                <p:nvPr/>
              </p:nvSpPr>
              <p:spPr>
                <a:xfrm>
                  <a:off x="7672387" y="4887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7" name="Google Shape;1287;p23"/>
                <p:cNvSpPr/>
                <p:nvPr/>
              </p:nvSpPr>
              <p:spPr>
                <a:xfrm>
                  <a:off x="7612856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8" name="Google Shape;1288;p23"/>
                <p:cNvSpPr/>
                <p:nvPr/>
              </p:nvSpPr>
              <p:spPr>
                <a:xfrm>
                  <a:off x="7583043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89" name="Google Shape;1289;p23"/>
              <p:cNvGrpSpPr/>
              <p:nvPr/>
            </p:nvGrpSpPr>
            <p:grpSpPr>
              <a:xfrm>
                <a:off x="7047357" y="3577780"/>
                <a:ext cx="476154" cy="833437"/>
                <a:chOff x="7047357" y="3577780"/>
                <a:chExt cx="476154" cy="833437"/>
              </a:xfrm>
            </p:grpSpPr>
            <p:sp>
              <p:nvSpPr>
                <p:cNvPr id="1290" name="Google Shape;1290;p23"/>
                <p:cNvSpPr/>
                <p:nvPr/>
              </p:nvSpPr>
              <p:spPr>
                <a:xfrm>
                  <a:off x="7077075" y="4292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1" name="Google Shape;1291;p23"/>
                <p:cNvSpPr/>
                <p:nvPr/>
              </p:nvSpPr>
              <p:spPr>
                <a:xfrm>
                  <a:off x="7136606" y="426243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2" name="Google Shape;1292;p23"/>
                <p:cNvSpPr/>
                <p:nvPr/>
              </p:nvSpPr>
              <p:spPr>
                <a:xfrm>
                  <a:off x="7196137" y="4173092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3" name="Google Shape;1293;p23"/>
                <p:cNvSpPr/>
                <p:nvPr/>
              </p:nvSpPr>
              <p:spPr>
                <a:xfrm>
                  <a:off x="7225855" y="4054030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2"/>
                      </a:lnTo>
                      <a:lnTo>
                        <a:pt x="0" y="11906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4" name="Google Shape;1294;p23"/>
                <p:cNvSpPr/>
                <p:nvPr/>
              </p:nvSpPr>
              <p:spPr>
                <a:xfrm>
                  <a:off x="7404544" y="4054030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2"/>
                      </a:lnTo>
                      <a:lnTo>
                        <a:pt x="0" y="11906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5" name="Google Shape;1295;p23"/>
                <p:cNvSpPr/>
                <p:nvPr/>
              </p:nvSpPr>
              <p:spPr>
                <a:xfrm>
                  <a:off x="7434262" y="399459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6" name="Google Shape;1296;p23"/>
                <p:cNvSpPr/>
                <p:nvPr/>
              </p:nvSpPr>
              <p:spPr>
                <a:xfrm>
                  <a:off x="7404544" y="3964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7" name="Google Shape;1297;p23"/>
                <p:cNvSpPr/>
                <p:nvPr/>
              </p:nvSpPr>
              <p:spPr>
                <a:xfrm>
                  <a:off x="7196137" y="4024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8" name="Google Shape;1298;p23"/>
                <p:cNvSpPr/>
                <p:nvPr/>
              </p:nvSpPr>
              <p:spPr>
                <a:xfrm>
                  <a:off x="7344918" y="399459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9" name="Google Shape;1299;p23"/>
                <p:cNvSpPr/>
                <p:nvPr/>
              </p:nvSpPr>
              <p:spPr>
                <a:xfrm>
                  <a:off x="7255668" y="3964780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0" name="Google Shape;1300;p23"/>
                <p:cNvSpPr/>
                <p:nvPr/>
              </p:nvSpPr>
              <p:spPr>
                <a:xfrm>
                  <a:off x="7344918" y="39647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1" name="Google Shape;1301;p23"/>
                <p:cNvSpPr/>
                <p:nvPr/>
              </p:nvSpPr>
              <p:spPr>
                <a:xfrm>
                  <a:off x="7344918" y="393496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2" name="Google Shape;1302;p23"/>
                <p:cNvSpPr/>
                <p:nvPr/>
              </p:nvSpPr>
              <p:spPr>
                <a:xfrm>
                  <a:off x="7225855" y="3994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3" name="Google Shape;1303;p23"/>
                <p:cNvSpPr/>
                <p:nvPr/>
              </p:nvSpPr>
              <p:spPr>
                <a:xfrm>
                  <a:off x="7225855" y="4024312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4" name="Google Shape;1304;p23"/>
                <p:cNvSpPr/>
                <p:nvPr/>
              </p:nvSpPr>
              <p:spPr>
                <a:xfrm>
                  <a:off x="7255668" y="3994594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5" name="Google Shape;1305;p23"/>
                <p:cNvSpPr/>
                <p:nvPr/>
              </p:nvSpPr>
              <p:spPr>
                <a:xfrm>
                  <a:off x="7315200" y="4024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6" name="Google Shape;1306;p23"/>
                <p:cNvSpPr/>
                <p:nvPr/>
              </p:nvSpPr>
              <p:spPr>
                <a:xfrm>
                  <a:off x="7047357" y="4321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7" name="Google Shape;1307;p23"/>
                <p:cNvSpPr/>
                <p:nvPr/>
              </p:nvSpPr>
              <p:spPr>
                <a:xfrm>
                  <a:off x="7434262" y="43517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8" name="Google Shape;1308;p23"/>
                <p:cNvSpPr/>
                <p:nvPr/>
              </p:nvSpPr>
              <p:spPr>
                <a:xfrm>
                  <a:off x="7463980" y="43517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9" name="Google Shape;1309;p23"/>
                <p:cNvSpPr/>
                <p:nvPr/>
              </p:nvSpPr>
              <p:spPr>
                <a:xfrm>
                  <a:off x="7285482" y="4351781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0" name="Google Shape;1310;p23"/>
                <p:cNvSpPr/>
                <p:nvPr/>
              </p:nvSpPr>
              <p:spPr>
                <a:xfrm>
                  <a:off x="7166419" y="4321968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1" name="Google Shape;1311;p23"/>
                <p:cNvSpPr/>
                <p:nvPr/>
              </p:nvSpPr>
              <p:spPr>
                <a:xfrm>
                  <a:off x="7404544" y="4321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2" name="Google Shape;1312;p23"/>
                <p:cNvSpPr/>
                <p:nvPr/>
              </p:nvSpPr>
              <p:spPr>
                <a:xfrm>
                  <a:off x="7404544" y="4262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3" name="Google Shape;1313;p23"/>
                <p:cNvSpPr/>
                <p:nvPr/>
              </p:nvSpPr>
              <p:spPr>
                <a:xfrm>
                  <a:off x="7493793" y="4321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" name="Google Shape;1314;p23"/>
                <p:cNvSpPr/>
                <p:nvPr/>
              </p:nvSpPr>
              <p:spPr>
                <a:xfrm>
                  <a:off x="7434262" y="4292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5" name="Google Shape;1315;p23"/>
                <p:cNvSpPr/>
                <p:nvPr/>
              </p:nvSpPr>
              <p:spPr>
                <a:xfrm>
                  <a:off x="7374731" y="4173092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6" name="Google Shape;1316;p23"/>
                <p:cNvSpPr/>
                <p:nvPr/>
              </p:nvSpPr>
              <p:spPr>
                <a:xfrm>
                  <a:off x="7344918" y="4381499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7" name="Google Shape;1317;p23"/>
                <p:cNvSpPr/>
                <p:nvPr/>
              </p:nvSpPr>
              <p:spPr>
                <a:xfrm>
                  <a:off x="7077075" y="4351781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8" name="Google Shape;1318;p23"/>
                <p:cNvSpPr/>
                <p:nvPr/>
              </p:nvSpPr>
              <p:spPr>
                <a:xfrm>
                  <a:off x="7285482" y="3756469"/>
                  <a:ext cx="29718" cy="238125"/>
                </a:xfrm>
                <a:custGeom>
                  <a:rect b="b" l="l" r="r" t="t"/>
                  <a:pathLst>
                    <a:path extrusionOk="0" h="238125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38125"/>
                      </a:lnTo>
                      <a:lnTo>
                        <a:pt x="0" y="23812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9" name="Google Shape;1319;p23"/>
                <p:cNvSpPr/>
                <p:nvPr/>
              </p:nvSpPr>
              <p:spPr>
                <a:xfrm>
                  <a:off x="7315200" y="38457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0" name="Google Shape;1320;p23"/>
                <p:cNvSpPr/>
                <p:nvPr/>
              </p:nvSpPr>
              <p:spPr>
                <a:xfrm>
                  <a:off x="7225855" y="3815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1" name="Google Shape;1321;p23"/>
                <p:cNvSpPr/>
                <p:nvPr/>
              </p:nvSpPr>
              <p:spPr>
                <a:xfrm>
                  <a:off x="7344918" y="3815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2" name="Google Shape;1322;p23"/>
                <p:cNvSpPr/>
                <p:nvPr/>
              </p:nvSpPr>
              <p:spPr>
                <a:xfrm>
                  <a:off x="7255668" y="38457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3" name="Google Shape;1323;p23"/>
                <p:cNvSpPr/>
                <p:nvPr/>
              </p:nvSpPr>
              <p:spPr>
                <a:xfrm>
                  <a:off x="7374731" y="375646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4" name="Google Shape;1324;p23"/>
                <p:cNvSpPr/>
                <p:nvPr/>
              </p:nvSpPr>
              <p:spPr>
                <a:xfrm>
                  <a:off x="7196137" y="375646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5" name="Google Shape;1325;p23"/>
                <p:cNvSpPr/>
                <p:nvPr/>
              </p:nvSpPr>
              <p:spPr>
                <a:xfrm>
                  <a:off x="7344918" y="369684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6" name="Google Shape;1326;p23"/>
                <p:cNvSpPr/>
                <p:nvPr/>
              </p:nvSpPr>
              <p:spPr>
                <a:xfrm>
                  <a:off x="7225855" y="369684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7" name="Google Shape;1327;p23"/>
                <p:cNvSpPr/>
                <p:nvPr/>
              </p:nvSpPr>
              <p:spPr>
                <a:xfrm>
                  <a:off x="7315200" y="36374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8" name="Google Shape;1328;p23"/>
                <p:cNvSpPr/>
                <p:nvPr/>
              </p:nvSpPr>
              <p:spPr>
                <a:xfrm>
                  <a:off x="7255668" y="36374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9" name="Google Shape;1329;p23"/>
                <p:cNvSpPr/>
                <p:nvPr/>
              </p:nvSpPr>
              <p:spPr>
                <a:xfrm>
                  <a:off x="7225855" y="3637406"/>
                  <a:ext cx="148875" cy="208311"/>
                </a:xfrm>
                <a:custGeom>
                  <a:rect b="b" l="l" r="r" t="t"/>
                  <a:pathLst>
                    <a:path extrusionOk="0" h="208311" w="148875">
                      <a:moveTo>
                        <a:pt x="148876" y="119063"/>
                      </a:moveTo>
                      <a:lnTo>
                        <a:pt x="148876" y="178498"/>
                      </a:lnTo>
                      <a:lnTo>
                        <a:pt x="119063" y="178498"/>
                      </a:lnTo>
                      <a:lnTo>
                        <a:pt x="119063" y="208312"/>
                      </a:lnTo>
                      <a:lnTo>
                        <a:pt x="89345" y="208312"/>
                      </a:lnTo>
                      <a:lnTo>
                        <a:pt x="89345" y="119063"/>
                      </a:lnTo>
                      <a:lnTo>
                        <a:pt x="59627" y="119063"/>
                      </a:lnTo>
                      <a:lnTo>
                        <a:pt x="59627" y="208312"/>
                      </a:lnTo>
                      <a:lnTo>
                        <a:pt x="29813" y="208312"/>
                      </a:lnTo>
                      <a:lnTo>
                        <a:pt x="29813" y="178498"/>
                      </a:lnTo>
                      <a:lnTo>
                        <a:pt x="0" y="178498"/>
                      </a:lnTo>
                      <a:lnTo>
                        <a:pt x="0" y="119063"/>
                      </a:lnTo>
                      <a:lnTo>
                        <a:pt x="29813" y="119063"/>
                      </a:lnTo>
                      <a:lnTo>
                        <a:pt x="29813" y="59436"/>
                      </a:lnTo>
                      <a:lnTo>
                        <a:pt x="59627" y="59436"/>
                      </a:lnTo>
                      <a:lnTo>
                        <a:pt x="59627" y="0"/>
                      </a:lnTo>
                      <a:lnTo>
                        <a:pt x="89345" y="0"/>
                      </a:lnTo>
                      <a:lnTo>
                        <a:pt x="89345" y="59436"/>
                      </a:lnTo>
                      <a:lnTo>
                        <a:pt x="119063" y="59436"/>
                      </a:lnTo>
                      <a:lnTo>
                        <a:pt x="119063" y="119063"/>
                      </a:lnTo>
                      <a:lnTo>
                        <a:pt x="148876" y="11906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0" name="Google Shape;1330;p23"/>
                <p:cNvSpPr/>
                <p:nvPr/>
              </p:nvSpPr>
              <p:spPr>
                <a:xfrm>
                  <a:off x="7285482" y="35777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1" name="Google Shape;1331;p23"/>
                <p:cNvSpPr/>
                <p:nvPr/>
              </p:nvSpPr>
              <p:spPr>
                <a:xfrm>
                  <a:off x="7077075" y="3994594"/>
                  <a:ext cx="357187" cy="386905"/>
                </a:xfrm>
                <a:custGeom>
                  <a:rect b="b" l="l" r="r" t="t"/>
                  <a:pathLst>
                    <a:path extrusionOk="0" h="386905" w="357187">
                      <a:moveTo>
                        <a:pt x="297656" y="178498"/>
                      </a:moveTo>
                      <a:lnTo>
                        <a:pt x="297656" y="267843"/>
                      </a:lnTo>
                      <a:lnTo>
                        <a:pt x="327470" y="267843"/>
                      </a:lnTo>
                      <a:lnTo>
                        <a:pt x="327470" y="297561"/>
                      </a:lnTo>
                      <a:lnTo>
                        <a:pt x="357188" y="297561"/>
                      </a:lnTo>
                      <a:lnTo>
                        <a:pt x="357188" y="327374"/>
                      </a:lnTo>
                      <a:lnTo>
                        <a:pt x="327470" y="327374"/>
                      </a:lnTo>
                      <a:lnTo>
                        <a:pt x="327470" y="357188"/>
                      </a:lnTo>
                      <a:lnTo>
                        <a:pt x="357188" y="357188"/>
                      </a:lnTo>
                      <a:lnTo>
                        <a:pt x="357188" y="386905"/>
                      </a:lnTo>
                      <a:lnTo>
                        <a:pt x="267843" y="386905"/>
                      </a:lnTo>
                      <a:lnTo>
                        <a:pt x="267843" y="119063"/>
                      </a:lnTo>
                      <a:lnTo>
                        <a:pt x="238125" y="119063"/>
                      </a:lnTo>
                      <a:lnTo>
                        <a:pt x="238125" y="357188"/>
                      </a:lnTo>
                      <a:lnTo>
                        <a:pt x="208407" y="357188"/>
                      </a:lnTo>
                      <a:lnTo>
                        <a:pt x="208407" y="327374"/>
                      </a:lnTo>
                      <a:lnTo>
                        <a:pt x="89345" y="327374"/>
                      </a:lnTo>
                      <a:lnTo>
                        <a:pt x="89345" y="357188"/>
                      </a:lnTo>
                      <a:lnTo>
                        <a:pt x="0" y="357188"/>
                      </a:lnTo>
                      <a:lnTo>
                        <a:pt x="0" y="327374"/>
                      </a:lnTo>
                      <a:lnTo>
                        <a:pt x="59531" y="327374"/>
                      </a:lnTo>
                      <a:lnTo>
                        <a:pt x="59531" y="297561"/>
                      </a:lnTo>
                      <a:lnTo>
                        <a:pt x="119063" y="297561"/>
                      </a:lnTo>
                      <a:lnTo>
                        <a:pt x="119063" y="267843"/>
                      </a:lnTo>
                      <a:lnTo>
                        <a:pt x="148780" y="267843"/>
                      </a:lnTo>
                      <a:lnTo>
                        <a:pt x="148780" y="178498"/>
                      </a:lnTo>
                      <a:lnTo>
                        <a:pt x="178594" y="178498"/>
                      </a:lnTo>
                      <a:lnTo>
                        <a:pt x="178594" y="59436"/>
                      </a:lnTo>
                      <a:lnTo>
                        <a:pt x="267843" y="59436"/>
                      </a:lnTo>
                      <a:lnTo>
                        <a:pt x="267843" y="29718"/>
                      </a:lnTo>
                      <a:lnTo>
                        <a:pt x="327470" y="29718"/>
                      </a:lnTo>
                      <a:lnTo>
                        <a:pt x="327470" y="0"/>
                      </a:lnTo>
                      <a:lnTo>
                        <a:pt x="357188" y="0"/>
                      </a:lnTo>
                      <a:lnTo>
                        <a:pt x="357188" y="59436"/>
                      </a:lnTo>
                      <a:lnTo>
                        <a:pt x="327470" y="59436"/>
                      </a:lnTo>
                      <a:lnTo>
                        <a:pt x="327470" y="178498"/>
                      </a:lnTo>
                      <a:lnTo>
                        <a:pt x="297656" y="17849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2" name="Google Shape;1332;p23"/>
                <p:cNvSpPr/>
                <p:nvPr/>
              </p:nvSpPr>
              <p:spPr>
                <a:xfrm>
                  <a:off x="7315200" y="4113656"/>
                  <a:ext cx="29718" cy="238125"/>
                </a:xfrm>
                <a:custGeom>
                  <a:rect b="b" l="l" r="r" t="t"/>
                  <a:pathLst>
                    <a:path extrusionOk="0" h="238125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38125"/>
                      </a:lnTo>
                      <a:lnTo>
                        <a:pt x="0" y="23812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3" name="Google Shape;1333;p23"/>
                <p:cNvSpPr/>
                <p:nvPr/>
              </p:nvSpPr>
              <p:spPr>
                <a:xfrm>
                  <a:off x="7285482" y="3756469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4" name="Google Shape;1334;p23"/>
                <p:cNvSpPr/>
                <p:nvPr/>
              </p:nvSpPr>
              <p:spPr>
                <a:xfrm>
                  <a:off x="7315200" y="36968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5" name="Google Shape;1335;p23"/>
                <p:cNvSpPr/>
                <p:nvPr/>
              </p:nvSpPr>
              <p:spPr>
                <a:xfrm>
                  <a:off x="7344918" y="37564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6" name="Google Shape;1336;p23"/>
                <p:cNvSpPr/>
                <p:nvPr/>
              </p:nvSpPr>
              <p:spPr>
                <a:xfrm>
                  <a:off x="7315200" y="3815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7" name="Google Shape;1337;p23"/>
                <p:cNvSpPr/>
                <p:nvPr/>
              </p:nvSpPr>
              <p:spPr>
                <a:xfrm>
                  <a:off x="7255668" y="36968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8" name="Google Shape;1338;p23"/>
                <p:cNvSpPr/>
                <p:nvPr/>
              </p:nvSpPr>
              <p:spPr>
                <a:xfrm>
                  <a:off x="7404544" y="4024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39" name="Google Shape;1339;p23"/>
              <p:cNvGrpSpPr/>
              <p:nvPr/>
            </p:nvGrpSpPr>
            <p:grpSpPr>
              <a:xfrm>
                <a:off x="7106793" y="3845718"/>
                <a:ext cx="89344" cy="89249"/>
                <a:chOff x="7106793" y="3845718"/>
                <a:chExt cx="89344" cy="89249"/>
              </a:xfrm>
            </p:grpSpPr>
            <p:sp>
              <p:nvSpPr>
                <p:cNvPr id="1340" name="Google Shape;1340;p23"/>
                <p:cNvSpPr/>
                <p:nvPr/>
              </p:nvSpPr>
              <p:spPr>
                <a:xfrm>
                  <a:off x="7136606" y="38457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1" name="Google Shape;1341;p23"/>
                <p:cNvSpPr/>
                <p:nvPr/>
              </p:nvSpPr>
              <p:spPr>
                <a:xfrm>
                  <a:off x="7136606" y="39052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2" name="Google Shape;1342;p23"/>
                <p:cNvSpPr/>
                <p:nvPr/>
              </p:nvSpPr>
              <p:spPr>
                <a:xfrm>
                  <a:off x="7106793" y="38755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3" name="Google Shape;1343;p23"/>
                <p:cNvSpPr/>
                <p:nvPr/>
              </p:nvSpPr>
              <p:spPr>
                <a:xfrm>
                  <a:off x="7166419" y="38755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44" name="Google Shape;1344;p23"/>
              <p:cNvGrpSpPr/>
              <p:nvPr/>
            </p:nvGrpSpPr>
            <p:grpSpPr>
              <a:xfrm>
                <a:off x="7374731" y="3577780"/>
                <a:ext cx="89249" cy="89344"/>
                <a:chOff x="7374731" y="3577780"/>
                <a:chExt cx="89249" cy="89344"/>
              </a:xfrm>
            </p:grpSpPr>
            <p:sp>
              <p:nvSpPr>
                <p:cNvPr id="1345" name="Google Shape;1345;p23"/>
                <p:cNvSpPr/>
                <p:nvPr/>
              </p:nvSpPr>
              <p:spPr>
                <a:xfrm>
                  <a:off x="7404544" y="3577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6" name="Google Shape;1346;p23"/>
                <p:cNvSpPr/>
                <p:nvPr/>
              </p:nvSpPr>
              <p:spPr>
                <a:xfrm>
                  <a:off x="7404544" y="36374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7" name="Google Shape;1347;p23"/>
                <p:cNvSpPr/>
                <p:nvPr/>
              </p:nvSpPr>
              <p:spPr>
                <a:xfrm>
                  <a:off x="7374731" y="36075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8" name="Google Shape;1348;p23"/>
                <p:cNvSpPr/>
                <p:nvPr/>
              </p:nvSpPr>
              <p:spPr>
                <a:xfrm>
                  <a:off x="7434262" y="36075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49" name="Google Shape;1349;p23"/>
              <p:cNvGrpSpPr/>
              <p:nvPr/>
            </p:nvGrpSpPr>
            <p:grpSpPr>
              <a:xfrm>
                <a:off x="7225855" y="4500562"/>
                <a:ext cx="952500" cy="922686"/>
                <a:chOff x="7225855" y="4500562"/>
                <a:chExt cx="952500" cy="922686"/>
              </a:xfrm>
            </p:grpSpPr>
            <p:sp>
              <p:nvSpPr>
                <p:cNvPr id="1350" name="Google Shape;1350;p23"/>
                <p:cNvSpPr/>
                <p:nvPr/>
              </p:nvSpPr>
              <p:spPr>
                <a:xfrm>
                  <a:off x="7255668" y="536371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1" name="Google Shape;1351;p23"/>
                <p:cNvSpPr/>
                <p:nvPr/>
              </p:nvSpPr>
              <p:spPr>
                <a:xfrm>
                  <a:off x="7225855" y="53339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2" name="Google Shape;1352;p23"/>
                <p:cNvSpPr/>
                <p:nvPr/>
              </p:nvSpPr>
              <p:spPr>
                <a:xfrm>
                  <a:off x="7285482" y="5393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3" name="Google Shape;1353;p23"/>
                <p:cNvSpPr/>
                <p:nvPr/>
              </p:nvSpPr>
              <p:spPr>
                <a:xfrm>
                  <a:off x="7374731" y="53339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4" name="Google Shape;1354;p23"/>
                <p:cNvSpPr/>
                <p:nvPr/>
              </p:nvSpPr>
              <p:spPr>
                <a:xfrm>
                  <a:off x="7404544" y="53042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5" name="Google Shape;1355;p23"/>
                <p:cNvSpPr/>
                <p:nvPr/>
              </p:nvSpPr>
              <p:spPr>
                <a:xfrm>
                  <a:off x="7434262" y="524465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6" name="Google Shape;1356;p23"/>
                <p:cNvSpPr/>
                <p:nvPr/>
              </p:nvSpPr>
              <p:spPr>
                <a:xfrm>
                  <a:off x="7463980" y="52149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7" name="Google Shape;1357;p23"/>
                <p:cNvSpPr/>
                <p:nvPr/>
              </p:nvSpPr>
              <p:spPr>
                <a:xfrm>
                  <a:off x="7493793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8" name="Google Shape;1358;p23"/>
                <p:cNvSpPr/>
                <p:nvPr/>
              </p:nvSpPr>
              <p:spPr>
                <a:xfrm>
                  <a:off x="7523607" y="5155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9" name="Google Shape;1359;p23"/>
                <p:cNvSpPr/>
                <p:nvPr/>
              </p:nvSpPr>
              <p:spPr>
                <a:xfrm>
                  <a:off x="7255668" y="527446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0" name="Google Shape;1360;p23"/>
                <p:cNvSpPr/>
                <p:nvPr/>
              </p:nvSpPr>
              <p:spPr>
                <a:xfrm>
                  <a:off x="7285482" y="5244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1" name="Google Shape;1361;p23"/>
                <p:cNvSpPr/>
                <p:nvPr/>
              </p:nvSpPr>
              <p:spPr>
                <a:xfrm>
                  <a:off x="7315200" y="52149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2" name="Google Shape;1362;p23"/>
                <p:cNvSpPr/>
                <p:nvPr/>
              </p:nvSpPr>
              <p:spPr>
                <a:xfrm>
                  <a:off x="7344918" y="518521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3" name="Google Shape;1363;p23"/>
                <p:cNvSpPr/>
                <p:nvPr/>
              </p:nvSpPr>
              <p:spPr>
                <a:xfrm>
                  <a:off x="7404544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4" name="Google Shape;1364;p23"/>
                <p:cNvSpPr/>
                <p:nvPr/>
              </p:nvSpPr>
              <p:spPr>
                <a:xfrm>
                  <a:off x="7434262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5" name="Google Shape;1365;p23"/>
                <p:cNvSpPr/>
                <p:nvPr/>
              </p:nvSpPr>
              <p:spPr>
                <a:xfrm>
                  <a:off x="7463980" y="506615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6" name="Google Shape;1366;p23"/>
                <p:cNvSpPr/>
                <p:nvPr/>
              </p:nvSpPr>
              <p:spPr>
                <a:xfrm>
                  <a:off x="7493793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7" name="Google Shape;1367;p23"/>
                <p:cNvSpPr/>
                <p:nvPr/>
              </p:nvSpPr>
              <p:spPr>
                <a:xfrm>
                  <a:off x="7523607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8" name="Google Shape;1368;p23"/>
                <p:cNvSpPr/>
                <p:nvPr/>
              </p:nvSpPr>
              <p:spPr>
                <a:xfrm>
                  <a:off x="7553325" y="500653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9" name="Google Shape;1369;p23"/>
                <p:cNvSpPr/>
                <p:nvPr/>
              </p:nvSpPr>
              <p:spPr>
                <a:xfrm>
                  <a:off x="7583043" y="497681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0" name="Google Shape;1370;p23"/>
                <p:cNvSpPr/>
                <p:nvPr/>
              </p:nvSpPr>
              <p:spPr>
                <a:xfrm>
                  <a:off x="7583043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1" name="Google Shape;1371;p23"/>
                <p:cNvSpPr/>
                <p:nvPr/>
              </p:nvSpPr>
              <p:spPr>
                <a:xfrm>
                  <a:off x="7612856" y="503634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2" name="Google Shape;1372;p23"/>
                <p:cNvSpPr/>
                <p:nvPr/>
              </p:nvSpPr>
              <p:spPr>
                <a:xfrm>
                  <a:off x="7702105" y="494709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3" name="Google Shape;1373;p23"/>
                <p:cNvSpPr/>
                <p:nvPr/>
              </p:nvSpPr>
              <p:spPr>
                <a:xfrm>
                  <a:off x="7791450" y="48577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4" name="Google Shape;1374;p23"/>
                <p:cNvSpPr/>
                <p:nvPr/>
              </p:nvSpPr>
              <p:spPr>
                <a:xfrm>
                  <a:off x="7821168" y="479821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5" name="Google Shape;1375;p23"/>
                <p:cNvSpPr/>
                <p:nvPr/>
              </p:nvSpPr>
              <p:spPr>
                <a:xfrm>
                  <a:off x="7821168" y="4768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6" name="Google Shape;1376;p23"/>
                <p:cNvSpPr/>
                <p:nvPr/>
              </p:nvSpPr>
              <p:spPr>
                <a:xfrm>
                  <a:off x="7731918" y="482803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7" name="Google Shape;1377;p23"/>
                <p:cNvSpPr/>
                <p:nvPr/>
              </p:nvSpPr>
              <p:spPr>
                <a:xfrm>
                  <a:off x="7642669" y="49172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8" name="Google Shape;1378;p23"/>
                <p:cNvSpPr/>
                <p:nvPr/>
              </p:nvSpPr>
              <p:spPr>
                <a:xfrm>
                  <a:off x="7642669" y="500653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9" name="Google Shape;1379;p23"/>
                <p:cNvSpPr/>
                <p:nvPr/>
              </p:nvSpPr>
              <p:spPr>
                <a:xfrm>
                  <a:off x="7672387" y="488746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0" name="Google Shape;1380;p23"/>
                <p:cNvSpPr/>
                <p:nvPr/>
              </p:nvSpPr>
              <p:spPr>
                <a:xfrm>
                  <a:off x="7642669" y="4917280"/>
                  <a:ext cx="89249" cy="89249"/>
                </a:xfrm>
                <a:custGeom>
                  <a:rect b="b" l="l" r="r" t="t"/>
                  <a:pathLst>
                    <a:path extrusionOk="0" h="89249" w="89249">
                      <a:moveTo>
                        <a:pt x="89249" y="0"/>
                      </a:moveTo>
                      <a:lnTo>
                        <a:pt x="89249" y="29813"/>
                      </a:lnTo>
                      <a:lnTo>
                        <a:pt x="59436" y="29813"/>
                      </a:lnTo>
                      <a:lnTo>
                        <a:pt x="59436" y="89249"/>
                      </a:lnTo>
                      <a:lnTo>
                        <a:pt x="0" y="89249"/>
                      </a:lnTo>
                      <a:lnTo>
                        <a:pt x="0" y="59531"/>
                      </a:lnTo>
                      <a:lnTo>
                        <a:pt x="29718" y="59531"/>
                      </a:lnTo>
                      <a:lnTo>
                        <a:pt x="29718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1" name="Google Shape;1381;p23"/>
                <p:cNvSpPr/>
                <p:nvPr/>
              </p:nvSpPr>
              <p:spPr>
                <a:xfrm>
                  <a:off x="7731918" y="49172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2" name="Google Shape;1382;p23"/>
                <p:cNvSpPr/>
                <p:nvPr/>
              </p:nvSpPr>
              <p:spPr>
                <a:xfrm>
                  <a:off x="7880794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3" name="Google Shape;1383;p23"/>
                <p:cNvSpPr/>
                <p:nvPr/>
              </p:nvSpPr>
              <p:spPr>
                <a:xfrm>
                  <a:off x="7910512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4" name="Google Shape;1384;p23"/>
                <p:cNvSpPr/>
                <p:nvPr/>
              </p:nvSpPr>
              <p:spPr>
                <a:xfrm>
                  <a:off x="7940230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5" name="Google Shape;1385;p23"/>
                <p:cNvSpPr/>
                <p:nvPr/>
              </p:nvSpPr>
              <p:spPr>
                <a:xfrm>
                  <a:off x="8148637" y="450056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6" name="Google Shape;1386;p23"/>
                <p:cNvSpPr/>
                <p:nvPr/>
              </p:nvSpPr>
              <p:spPr>
                <a:xfrm>
                  <a:off x="7880794" y="4798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7" name="Google Shape;1387;p23"/>
                <p:cNvSpPr/>
                <p:nvPr/>
              </p:nvSpPr>
              <p:spPr>
                <a:xfrm>
                  <a:off x="7880794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8" name="Google Shape;1388;p23"/>
                <p:cNvSpPr/>
                <p:nvPr/>
              </p:nvSpPr>
              <p:spPr>
                <a:xfrm>
                  <a:off x="7910512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9" name="Google Shape;1389;p23"/>
                <p:cNvSpPr/>
                <p:nvPr/>
              </p:nvSpPr>
              <p:spPr>
                <a:xfrm>
                  <a:off x="7910512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0" name="Google Shape;1390;p23"/>
                <p:cNvSpPr/>
                <p:nvPr/>
              </p:nvSpPr>
              <p:spPr>
                <a:xfrm>
                  <a:off x="7940230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1" name="Google Shape;1391;p23"/>
                <p:cNvSpPr/>
                <p:nvPr/>
              </p:nvSpPr>
              <p:spPr>
                <a:xfrm>
                  <a:off x="7940230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2" name="Google Shape;1392;p23"/>
                <p:cNvSpPr/>
                <p:nvPr/>
              </p:nvSpPr>
              <p:spPr>
                <a:xfrm>
                  <a:off x="7970043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3" name="Google Shape;1393;p23"/>
                <p:cNvSpPr/>
                <p:nvPr/>
              </p:nvSpPr>
              <p:spPr>
                <a:xfrm>
                  <a:off x="7970043" y="4649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4" name="Google Shape;1394;p23"/>
                <p:cNvSpPr/>
                <p:nvPr/>
              </p:nvSpPr>
              <p:spPr>
                <a:xfrm>
                  <a:off x="7970043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8C07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5" name="Google Shape;1395;p23"/>
                <p:cNvSpPr/>
                <p:nvPr/>
              </p:nvSpPr>
              <p:spPr>
                <a:xfrm>
                  <a:off x="7999857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6" name="Google Shape;1396;p23"/>
                <p:cNvSpPr/>
                <p:nvPr/>
              </p:nvSpPr>
              <p:spPr>
                <a:xfrm>
                  <a:off x="7999857" y="4619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7" name="Google Shape;1397;p23"/>
                <p:cNvSpPr/>
                <p:nvPr/>
              </p:nvSpPr>
              <p:spPr>
                <a:xfrm>
                  <a:off x="7999857" y="4649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8" name="Google Shape;1398;p23"/>
                <p:cNvSpPr/>
                <p:nvPr/>
              </p:nvSpPr>
              <p:spPr>
                <a:xfrm>
                  <a:off x="8029575" y="4649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9" name="Google Shape;1399;p23"/>
                <p:cNvSpPr/>
                <p:nvPr/>
              </p:nvSpPr>
              <p:spPr>
                <a:xfrm>
                  <a:off x="8029575" y="4589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0" name="Google Shape;1400;p23"/>
                <p:cNvSpPr/>
                <p:nvPr/>
              </p:nvSpPr>
              <p:spPr>
                <a:xfrm>
                  <a:off x="8029575" y="4619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1" name="Google Shape;1401;p23"/>
                <p:cNvSpPr/>
                <p:nvPr/>
              </p:nvSpPr>
              <p:spPr>
                <a:xfrm>
                  <a:off x="8059293" y="4619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2" name="Google Shape;1402;p23"/>
                <p:cNvSpPr/>
                <p:nvPr/>
              </p:nvSpPr>
              <p:spPr>
                <a:xfrm>
                  <a:off x="8059293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3" name="Google Shape;1403;p23"/>
                <p:cNvSpPr/>
                <p:nvPr/>
              </p:nvSpPr>
              <p:spPr>
                <a:xfrm>
                  <a:off x="8059293" y="4589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4" name="Google Shape;1404;p23"/>
                <p:cNvSpPr/>
                <p:nvPr/>
              </p:nvSpPr>
              <p:spPr>
                <a:xfrm>
                  <a:off x="8089106" y="4589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5" name="Google Shape;1405;p23"/>
                <p:cNvSpPr/>
                <p:nvPr/>
              </p:nvSpPr>
              <p:spPr>
                <a:xfrm>
                  <a:off x="8089106" y="4530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6" name="Google Shape;1406;p23"/>
                <p:cNvSpPr/>
                <p:nvPr/>
              </p:nvSpPr>
              <p:spPr>
                <a:xfrm>
                  <a:off x="8089106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7" name="Google Shape;1407;p23"/>
                <p:cNvSpPr/>
                <p:nvPr/>
              </p:nvSpPr>
              <p:spPr>
                <a:xfrm>
                  <a:off x="8118919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8" name="Google Shape;1408;p23"/>
                <p:cNvSpPr/>
                <p:nvPr/>
              </p:nvSpPr>
              <p:spPr>
                <a:xfrm>
                  <a:off x="8118919" y="450056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9" name="Google Shape;1409;p23"/>
                <p:cNvSpPr/>
                <p:nvPr/>
              </p:nvSpPr>
              <p:spPr>
                <a:xfrm>
                  <a:off x="8118919" y="4530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0" name="Google Shape;1410;p23"/>
                <p:cNvSpPr/>
                <p:nvPr/>
              </p:nvSpPr>
              <p:spPr>
                <a:xfrm>
                  <a:off x="8148637" y="4530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1" name="Google Shape;1411;p23"/>
                <p:cNvSpPr/>
                <p:nvPr/>
              </p:nvSpPr>
              <p:spPr>
                <a:xfrm>
                  <a:off x="7821168" y="4828031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2" name="Google Shape;1412;p23"/>
                <p:cNvSpPr/>
                <p:nvPr/>
              </p:nvSpPr>
              <p:spPr>
                <a:xfrm>
                  <a:off x="7731918" y="4828031"/>
                  <a:ext cx="89249" cy="89249"/>
                </a:xfrm>
                <a:custGeom>
                  <a:rect b="b" l="l" r="r" t="t"/>
                  <a:pathLst>
                    <a:path extrusionOk="0" h="89249" w="89249">
                      <a:moveTo>
                        <a:pt x="89249" y="0"/>
                      </a:moveTo>
                      <a:lnTo>
                        <a:pt x="89249" y="29718"/>
                      </a:lnTo>
                      <a:lnTo>
                        <a:pt x="59531" y="29718"/>
                      </a:lnTo>
                      <a:lnTo>
                        <a:pt x="59531" y="89249"/>
                      </a:lnTo>
                      <a:lnTo>
                        <a:pt x="0" y="89249"/>
                      </a:lnTo>
                      <a:lnTo>
                        <a:pt x="0" y="59436"/>
                      </a:lnTo>
                      <a:lnTo>
                        <a:pt x="29813" y="59436"/>
                      </a:lnTo>
                      <a:lnTo>
                        <a:pt x="29813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3" name="Google Shape;1413;p23"/>
                <p:cNvSpPr/>
                <p:nvPr/>
              </p:nvSpPr>
              <p:spPr>
                <a:xfrm>
                  <a:off x="7761732" y="479821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4" name="Google Shape;1414;p23"/>
                <p:cNvSpPr/>
                <p:nvPr/>
              </p:nvSpPr>
              <p:spPr>
                <a:xfrm>
                  <a:off x="7553325" y="5006529"/>
                  <a:ext cx="89344" cy="89344"/>
                </a:xfrm>
                <a:custGeom>
                  <a:rect b="b" l="l" r="r" t="t"/>
                  <a:pathLst>
                    <a:path extrusionOk="0" h="89344" w="89344">
                      <a:moveTo>
                        <a:pt x="89345" y="0"/>
                      </a:moveTo>
                      <a:lnTo>
                        <a:pt x="89345" y="29813"/>
                      </a:lnTo>
                      <a:lnTo>
                        <a:pt x="59531" y="29813"/>
                      </a:lnTo>
                      <a:lnTo>
                        <a:pt x="59531" y="89345"/>
                      </a:lnTo>
                      <a:lnTo>
                        <a:pt x="0" y="89345"/>
                      </a:lnTo>
                      <a:lnTo>
                        <a:pt x="0" y="59627"/>
                      </a:lnTo>
                      <a:lnTo>
                        <a:pt x="29718" y="59627"/>
                      </a:lnTo>
                      <a:lnTo>
                        <a:pt x="29718" y="0"/>
                      </a:lnTo>
                      <a:lnTo>
                        <a:pt x="8934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5" name="Google Shape;1415;p23"/>
                <p:cNvSpPr/>
                <p:nvPr/>
              </p:nvSpPr>
              <p:spPr>
                <a:xfrm>
                  <a:off x="7553325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6" name="Google Shape;1416;p23"/>
                <p:cNvSpPr/>
                <p:nvPr/>
              </p:nvSpPr>
              <p:spPr>
                <a:xfrm>
                  <a:off x="7583043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7" name="Google Shape;1417;p23"/>
                <p:cNvSpPr/>
                <p:nvPr/>
              </p:nvSpPr>
              <p:spPr>
                <a:xfrm>
                  <a:off x="7255668" y="5066156"/>
                  <a:ext cx="327374" cy="327374"/>
                </a:xfrm>
                <a:custGeom>
                  <a:rect b="b" l="l" r="r" t="t"/>
                  <a:pathLst>
                    <a:path extrusionOk="0" h="327374" w="327374">
                      <a:moveTo>
                        <a:pt x="327374" y="59436"/>
                      </a:moveTo>
                      <a:lnTo>
                        <a:pt x="327374" y="89249"/>
                      </a:lnTo>
                      <a:lnTo>
                        <a:pt x="267938" y="89249"/>
                      </a:lnTo>
                      <a:lnTo>
                        <a:pt x="267938" y="119063"/>
                      </a:lnTo>
                      <a:lnTo>
                        <a:pt x="238125" y="119063"/>
                      </a:lnTo>
                      <a:lnTo>
                        <a:pt x="238125" y="148780"/>
                      </a:lnTo>
                      <a:lnTo>
                        <a:pt x="208312" y="148780"/>
                      </a:lnTo>
                      <a:lnTo>
                        <a:pt x="208312" y="178498"/>
                      </a:lnTo>
                      <a:lnTo>
                        <a:pt x="178594" y="178498"/>
                      </a:lnTo>
                      <a:lnTo>
                        <a:pt x="178594" y="238125"/>
                      </a:lnTo>
                      <a:lnTo>
                        <a:pt x="148876" y="238125"/>
                      </a:lnTo>
                      <a:lnTo>
                        <a:pt x="148876" y="267843"/>
                      </a:lnTo>
                      <a:lnTo>
                        <a:pt x="119063" y="267843"/>
                      </a:lnTo>
                      <a:lnTo>
                        <a:pt x="119063" y="297561"/>
                      </a:lnTo>
                      <a:lnTo>
                        <a:pt x="59531" y="297561"/>
                      </a:lnTo>
                      <a:lnTo>
                        <a:pt x="59531" y="327374"/>
                      </a:lnTo>
                      <a:lnTo>
                        <a:pt x="29813" y="327374"/>
                      </a:lnTo>
                      <a:lnTo>
                        <a:pt x="29813" y="297561"/>
                      </a:lnTo>
                      <a:lnTo>
                        <a:pt x="0" y="297561"/>
                      </a:lnTo>
                      <a:lnTo>
                        <a:pt x="0" y="267843"/>
                      </a:lnTo>
                      <a:lnTo>
                        <a:pt x="29813" y="267843"/>
                      </a:lnTo>
                      <a:lnTo>
                        <a:pt x="29813" y="208312"/>
                      </a:lnTo>
                      <a:lnTo>
                        <a:pt x="59531" y="208312"/>
                      </a:lnTo>
                      <a:lnTo>
                        <a:pt x="59531" y="178498"/>
                      </a:lnTo>
                      <a:lnTo>
                        <a:pt x="89249" y="178498"/>
                      </a:lnTo>
                      <a:lnTo>
                        <a:pt x="89249" y="148780"/>
                      </a:lnTo>
                      <a:lnTo>
                        <a:pt x="148876" y="148780"/>
                      </a:lnTo>
                      <a:lnTo>
                        <a:pt x="148876" y="119063"/>
                      </a:lnTo>
                      <a:lnTo>
                        <a:pt x="178594" y="119063"/>
                      </a:lnTo>
                      <a:lnTo>
                        <a:pt x="178594" y="89249"/>
                      </a:lnTo>
                      <a:lnTo>
                        <a:pt x="208312" y="89249"/>
                      </a:lnTo>
                      <a:lnTo>
                        <a:pt x="208312" y="59436"/>
                      </a:lnTo>
                      <a:lnTo>
                        <a:pt x="238125" y="59436"/>
                      </a:lnTo>
                      <a:lnTo>
                        <a:pt x="238125" y="0"/>
                      </a:lnTo>
                      <a:lnTo>
                        <a:pt x="267938" y="0"/>
                      </a:lnTo>
                      <a:lnTo>
                        <a:pt x="267938" y="29718"/>
                      </a:lnTo>
                      <a:lnTo>
                        <a:pt x="297656" y="29718"/>
                      </a:lnTo>
                      <a:lnTo>
                        <a:pt x="297656" y="59436"/>
                      </a:lnTo>
                      <a:lnTo>
                        <a:pt x="327374" y="5943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8" name="Google Shape;1418;p23"/>
                <p:cNvSpPr/>
                <p:nvPr/>
              </p:nvSpPr>
              <p:spPr>
                <a:xfrm>
                  <a:off x="7315200" y="536371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9" name="Google Shape;1419;p23"/>
                <p:cNvSpPr/>
                <p:nvPr/>
              </p:nvSpPr>
              <p:spPr>
                <a:xfrm>
                  <a:off x="7493793" y="506615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0" name="Google Shape;1420;p23"/>
                <p:cNvSpPr/>
                <p:nvPr/>
              </p:nvSpPr>
              <p:spPr>
                <a:xfrm>
                  <a:off x="7523607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1" name="Google Shape;1421;p23"/>
                <p:cNvSpPr/>
                <p:nvPr/>
              </p:nvSpPr>
              <p:spPr>
                <a:xfrm>
                  <a:off x="7463980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2" name="Google Shape;1422;p23"/>
                <p:cNvSpPr/>
                <p:nvPr/>
              </p:nvSpPr>
              <p:spPr>
                <a:xfrm>
                  <a:off x="7583043" y="5006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3" name="Google Shape;1423;p23"/>
                <p:cNvSpPr/>
                <p:nvPr/>
              </p:nvSpPr>
              <p:spPr>
                <a:xfrm>
                  <a:off x="7553325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4" name="Google Shape;1424;p23"/>
                <p:cNvSpPr/>
                <p:nvPr/>
              </p:nvSpPr>
              <p:spPr>
                <a:xfrm>
                  <a:off x="7672387" y="4917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5" name="Google Shape;1425;p23"/>
                <p:cNvSpPr/>
                <p:nvPr/>
              </p:nvSpPr>
              <p:spPr>
                <a:xfrm>
                  <a:off x="7761732" y="4828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6" name="Google Shape;1426;p23"/>
                <p:cNvSpPr/>
                <p:nvPr/>
              </p:nvSpPr>
              <p:spPr>
                <a:xfrm>
                  <a:off x="7821168" y="4798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7" name="Google Shape;1427;p23"/>
                <p:cNvSpPr/>
                <p:nvPr/>
              </p:nvSpPr>
              <p:spPr>
                <a:xfrm>
                  <a:off x="7970043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8" name="Google Shape;1428;p23"/>
                <p:cNvSpPr/>
                <p:nvPr/>
              </p:nvSpPr>
              <p:spPr>
                <a:xfrm>
                  <a:off x="7434262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9" name="Google Shape;1429;p23"/>
                <p:cNvSpPr/>
                <p:nvPr/>
              </p:nvSpPr>
              <p:spPr>
                <a:xfrm>
                  <a:off x="7404544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0" name="Google Shape;1430;p23"/>
                <p:cNvSpPr/>
                <p:nvPr/>
              </p:nvSpPr>
              <p:spPr>
                <a:xfrm>
                  <a:off x="7344918" y="52149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1" name="Google Shape;1431;p23"/>
                <p:cNvSpPr/>
                <p:nvPr/>
              </p:nvSpPr>
              <p:spPr>
                <a:xfrm>
                  <a:off x="7315200" y="5244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2" name="Google Shape;1432;p23"/>
                <p:cNvSpPr/>
                <p:nvPr/>
              </p:nvSpPr>
              <p:spPr>
                <a:xfrm>
                  <a:off x="7255668" y="53339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9" name="Shape 2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32"/>
          <p:cNvSpPr txBox="1"/>
          <p:nvPr>
            <p:ph type="title"/>
          </p:nvPr>
        </p:nvSpPr>
        <p:spPr>
          <a:xfrm>
            <a:off x="2257500" y="1834411"/>
            <a:ext cx="4629000" cy="10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¡GRACIAS!</a:t>
            </a:r>
            <a:endParaRPr/>
          </a:p>
        </p:txBody>
      </p:sp>
      <p:grpSp>
        <p:nvGrpSpPr>
          <p:cNvPr id="2641" name="Google Shape;2641;p32"/>
          <p:cNvGrpSpPr/>
          <p:nvPr/>
        </p:nvGrpSpPr>
        <p:grpSpPr>
          <a:xfrm>
            <a:off x="1030712" y="3171247"/>
            <a:ext cx="1031271" cy="1203119"/>
            <a:chOff x="4338637" y="3518344"/>
            <a:chExt cx="1607343" cy="1875186"/>
          </a:xfrm>
        </p:grpSpPr>
        <p:grpSp>
          <p:nvGrpSpPr>
            <p:cNvPr id="2642" name="Google Shape;2642;p32"/>
            <p:cNvGrpSpPr/>
            <p:nvPr/>
          </p:nvGrpSpPr>
          <p:grpSpPr>
            <a:xfrm>
              <a:off x="4338637" y="3518344"/>
              <a:ext cx="1607343" cy="1875186"/>
              <a:chOff x="4338637" y="3518344"/>
              <a:chExt cx="1607343" cy="1875186"/>
            </a:xfrm>
          </p:grpSpPr>
          <p:sp>
            <p:nvSpPr>
              <p:cNvPr id="2643" name="Google Shape;2643;p32"/>
              <p:cNvSpPr/>
              <p:nvPr/>
            </p:nvSpPr>
            <p:spPr>
              <a:xfrm>
                <a:off x="4487417" y="4113656"/>
                <a:ext cx="506063" cy="1279874"/>
              </a:xfrm>
              <a:custGeom>
                <a:rect b="b" l="l" r="r" t="t"/>
                <a:pathLst>
                  <a:path extrusionOk="0" h="1279874" w="506063">
                    <a:moveTo>
                      <a:pt x="446532" y="386905"/>
                    </a:moveTo>
                    <a:lnTo>
                      <a:pt x="476250" y="386905"/>
                    </a:lnTo>
                    <a:lnTo>
                      <a:pt x="476250" y="357188"/>
                    </a:lnTo>
                    <a:lnTo>
                      <a:pt x="506063" y="357188"/>
                    </a:lnTo>
                    <a:lnTo>
                      <a:pt x="506063" y="327374"/>
                    </a:lnTo>
                    <a:lnTo>
                      <a:pt x="476250" y="327374"/>
                    </a:lnTo>
                    <a:lnTo>
                      <a:pt x="476250" y="297561"/>
                    </a:lnTo>
                    <a:lnTo>
                      <a:pt x="416814" y="297561"/>
                    </a:lnTo>
                    <a:lnTo>
                      <a:pt x="416814" y="327374"/>
                    </a:lnTo>
                    <a:lnTo>
                      <a:pt x="387001" y="327374"/>
                    </a:lnTo>
                    <a:lnTo>
                      <a:pt x="387001" y="357188"/>
                    </a:lnTo>
                    <a:lnTo>
                      <a:pt x="327470" y="357188"/>
                    </a:lnTo>
                    <a:lnTo>
                      <a:pt x="327470" y="327374"/>
                    </a:lnTo>
                    <a:lnTo>
                      <a:pt x="357188" y="327374"/>
                    </a:lnTo>
                    <a:lnTo>
                      <a:pt x="357188" y="297561"/>
                    </a:lnTo>
                    <a:lnTo>
                      <a:pt x="387001" y="297561"/>
                    </a:lnTo>
                    <a:lnTo>
                      <a:pt x="387001" y="267843"/>
                    </a:lnTo>
                    <a:lnTo>
                      <a:pt x="416814" y="267843"/>
                    </a:lnTo>
                    <a:lnTo>
                      <a:pt x="416814" y="238125"/>
                    </a:lnTo>
                    <a:lnTo>
                      <a:pt x="446532" y="238125"/>
                    </a:lnTo>
                    <a:lnTo>
                      <a:pt x="446532" y="178498"/>
                    </a:lnTo>
                    <a:lnTo>
                      <a:pt x="416814" y="178498"/>
                    </a:lnTo>
                    <a:lnTo>
                      <a:pt x="416814" y="148780"/>
                    </a:lnTo>
                    <a:lnTo>
                      <a:pt x="387001" y="148780"/>
                    </a:lnTo>
                    <a:lnTo>
                      <a:pt x="387001" y="178498"/>
                    </a:lnTo>
                    <a:lnTo>
                      <a:pt x="357188" y="178498"/>
                    </a:lnTo>
                    <a:lnTo>
                      <a:pt x="357188" y="208312"/>
                    </a:lnTo>
                    <a:lnTo>
                      <a:pt x="327470" y="208312"/>
                    </a:lnTo>
                    <a:lnTo>
                      <a:pt x="327470" y="238125"/>
                    </a:lnTo>
                    <a:lnTo>
                      <a:pt x="297751" y="238125"/>
                    </a:lnTo>
                    <a:lnTo>
                      <a:pt x="297751" y="267843"/>
                    </a:lnTo>
                    <a:lnTo>
                      <a:pt x="267938" y="267843"/>
                    </a:lnTo>
                    <a:lnTo>
                      <a:pt x="267938" y="297561"/>
                    </a:lnTo>
                    <a:lnTo>
                      <a:pt x="238125" y="297561"/>
                    </a:lnTo>
                    <a:lnTo>
                      <a:pt x="238125" y="267843"/>
                    </a:lnTo>
                    <a:lnTo>
                      <a:pt x="267938" y="267843"/>
                    </a:lnTo>
                    <a:lnTo>
                      <a:pt x="267938" y="238125"/>
                    </a:lnTo>
                    <a:lnTo>
                      <a:pt x="297751" y="238125"/>
                    </a:lnTo>
                    <a:lnTo>
                      <a:pt x="297751" y="208312"/>
                    </a:lnTo>
                    <a:lnTo>
                      <a:pt x="327470" y="208312"/>
                    </a:lnTo>
                    <a:lnTo>
                      <a:pt x="327470" y="178498"/>
                    </a:lnTo>
                    <a:lnTo>
                      <a:pt x="357188" y="178498"/>
                    </a:lnTo>
                    <a:lnTo>
                      <a:pt x="357188" y="148780"/>
                    </a:lnTo>
                    <a:lnTo>
                      <a:pt x="387001" y="148780"/>
                    </a:lnTo>
                    <a:lnTo>
                      <a:pt x="387001" y="89249"/>
                    </a:lnTo>
                    <a:lnTo>
                      <a:pt x="357188" y="89249"/>
                    </a:lnTo>
                    <a:lnTo>
                      <a:pt x="357188" y="59436"/>
                    </a:lnTo>
                    <a:lnTo>
                      <a:pt x="327470" y="59436"/>
                    </a:lnTo>
                    <a:lnTo>
                      <a:pt x="327470" y="89249"/>
                    </a:lnTo>
                    <a:lnTo>
                      <a:pt x="297751" y="89249"/>
                    </a:lnTo>
                    <a:lnTo>
                      <a:pt x="297751" y="119063"/>
                    </a:lnTo>
                    <a:lnTo>
                      <a:pt x="267938" y="119063"/>
                    </a:lnTo>
                    <a:lnTo>
                      <a:pt x="267938" y="148780"/>
                    </a:lnTo>
                    <a:lnTo>
                      <a:pt x="238125" y="148780"/>
                    </a:lnTo>
                    <a:lnTo>
                      <a:pt x="238125" y="178498"/>
                    </a:lnTo>
                    <a:lnTo>
                      <a:pt x="208407" y="178498"/>
                    </a:lnTo>
                    <a:lnTo>
                      <a:pt x="208407" y="59436"/>
                    </a:lnTo>
                    <a:lnTo>
                      <a:pt x="178689" y="59436"/>
                    </a:lnTo>
                    <a:lnTo>
                      <a:pt x="178689" y="29718"/>
                    </a:lnTo>
                    <a:lnTo>
                      <a:pt x="148876" y="29718"/>
                    </a:lnTo>
                    <a:lnTo>
                      <a:pt x="148876" y="0"/>
                    </a:ln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89345" y="29718"/>
                    </a:lnTo>
                    <a:lnTo>
                      <a:pt x="89345" y="119063"/>
                    </a:lnTo>
                    <a:lnTo>
                      <a:pt x="59627" y="119063"/>
                    </a:lnTo>
                    <a:lnTo>
                      <a:pt x="59627" y="148780"/>
                    </a:lnTo>
                    <a:lnTo>
                      <a:pt x="59627" y="267843"/>
                    </a:lnTo>
                    <a:lnTo>
                      <a:pt x="29813" y="267843"/>
                    </a:lnTo>
                    <a:lnTo>
                      <a:pt x="29813" y="476250"/>
                    </a:lnTo>
                    <a:lnTo>
                      <a:pt x="0" y="476250"/>
                    </a:lnTo>
                    <a:lnTo>
                      <a:pt x="0" y="654748"/>
                    </a:lnTo>
                    <a:lnTo>
                      <a:pt x="29813" y="654748"/>
                    </a:lnTo>
                    <a:lnTo>
                      <a:pt x="29813" y="744093"/>
                    </a:lnTo>
                    <a:lnTo>
                      <a:pt x="59627" y="744093"/>
                    </a:lnTo>
                    <a:lnTo>
                      <a:pt x="59627" y="863155"/>
                    </a:lnTo>
                    <a:lnTo>
                      <a:pt x="89345" y="863155"/>
                    </a:lnTo>
                    <a:lnTo>
                      <a:pt x="89345" y="922687"/>
                    </a:lnTo>
                    <a:lnTo>
                      <a:pt x="59627" y="922687"/>
                    </a:lnTo>
                    <a:lnTo>
                      <a:pt x="59627" y="1011936"/>
                    </a:lnTo>
                    <a:lnTo>
                      <a:pt x="29813" y="1011936"/>
                    </a:lnTo>
                    <a:lnTo>
                      <a:pt x="29813" y="1101281"/>
                    </a:lnTo>
                    <a:lnTo>
                      <a:pt x="0" y="1101281"/>
                    </a:lnTo>
                    <a:lnTo>
                      <a:pt x="0" y="1190625"/>
                    </a:lnTo>
                    <a:lnTo>
                      <a:pt x="29813" y="1190625"/>
                    </a:lnTo>
                    <a:lnTo>
                      <a:pt x="29813" y="1220343"/>
                    </a:lnTo>
                    <a:lnTo>
                      <a:pt x="59627" y="1220343"/>
                    </a:lnTo>
                    <a:lnTo>
                      <a:pt x="59627" y="1250061"/>
                    </a:lnTo>
                    <a:lnTo>
                      <a:pt x="119063" y="1250061"/>
                    </a:lnTo>
                    <a:lnTo>
                      <a:pt x="119063" y="1279874"/>
                    </a:lnTo>
                    <a:lnTo>
                      <a:pt x="178689" y="1279874"/>
                    </a:lnTo>
                    <a:lnTo>
                      <a:pt x="178689" y="1250061"/>
                    </a:lnTo>
                    <a:lnTo>
                      <a:pt x="238125" y="1250061"/>
                    </a:lnTo>
                    <a:lnTo>
                      <a:pt x="238125" y="1220343"/>
                    </a:lnTo>
                    <a:lnTo>
                      <a:pt x="267938" y="1220343"/>
                    </a:lnTo>
                    <a:lnTo>
                      <a:pt x="267938" y="1190625"/>
                    </a:lnTo>
                    <a:lnTo>
                      <a:pt x="297751" y="1190625"/>
                    </a:lnTo>
                    <a:lnTo>
                      <a:pt x="297751" y="863155"/>
                    </a:lnTo>
                    <a:lnTo>
                      <a:pt x="327470" y="863155"/>
                    </a:lnTo>
                    <a:lnTo>
                      <a:pt x="327470" y="773811"/>
                    </a:lnTo>
                    <a:lnTo>
                      <a:pt x="357188" y="773811"/>
                    </a:lnTo>
                    <a:lnTo>
                      <a:pt x="357188" y="595313"/>
                    </a:lnTo>
                    <a:lnTo>
                      <a:pt x="327470" y="595313"/>
                    </a:lnTo>
                    <a:lnTo>
                      <a:pt x="327470" y="476250"/>
                    </a:lnTo>
                    <a:lnTo>
                      <a:pt x="357188" y="476250"/>
                    </a:lnTo>
                    <a:lnTo>
                      <a:pt x="357188" y="446437"/>
                    </a:lnTo>
                    <a:lnTo>
                      <a:pt x="416814" y="446437"/>
                    </a:lnTo>
                    <a:lnTo>
                      <a:pt x="416814" y="416623"/>
                    </a:lnTo>
                    <a:lnTo>
                      <a:pt x="446532" y="416623"/>
                    </a:lnTo>
                    <a:lnTo>
                      <a:pt x="446532" y="386905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4" name="Google Shape;2644;p32"/>
              <p:cNvSpPr/>
              <p:nvPr/>
            </p:nvSpPr>
            <p:spPr>
              <a:xfrm>
                <a:off x="4517231" y="4143374"/>
                <a:ext cx="29717" cy="89344"/>
              </a:xfrm>
              <a:custGeom>
                <a:rect b="b" l="l" r="r" t="t"/>
                <a:pathLst>
                  <a:path extrusionOk="0" h="89344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5" name="Google Shape;2645;p32"/>
              <p:cNvSpPr/>
              <p:nvPr/>
            </p:nvSpPr>
            <p:spPr>
              <a:xfrm>
                <a:off x="4576762" y="405403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6" name="Google Shape;2646;p32"/>
              <p:cNvSpPr/>
              <p:nvPr/>
            </p:nvSpPr>
            <p:spPr>
              <a:xfrm>
                <a:off x="4547044" y="4083843"/>
                <a:ext cx="29717" cy="59531"/>
              </a:xfrm>
              <a:custGeom>
                <a:rect b="b" l="l" r="r" t="t"/>
                <a:pathLst>
                  <a:path extrusionOk="0" h="59531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7" name="Google Shape;2647;p32"/>
              <p:cNvSpPr/>
              <p:nvPr/>
            </p:nvSpPr>
            <p:spPr>
              <a:xfrm>
                <a:off x="4338637" y="3905249"/>
                <a:ext cx="267843" cy="148780"/>
              </a:xfrm>
              <a:custGeom>
                <a:rect b="b" l="l" r="r" t="t"/>
                <a:pathLst>
                  <a:path extrusionOk="0" h="148780" w="267843">
                    <a:moveTo>
                      <a:pt x="238125" y="59531"/>
                    </a:moveTo>
                    <a:lnTo>
                      <a:pt x="238125" y="29718"/>
                    </a:lnTo>
                    <a:lnTo>
                      <a:pt x="178594" y="29718"/>
                    </a:lnTo>
                    <a:lnTo>
                      <a:pt x="178594" y="0"/>
                    </a:lnTo>
                    <a:lnTo>
                      <a:pt x="89345" y="0"/>
                    </a:lnTo>
                    <a:lnTo>
                      <a:pt x="89345" y="29718"/>
                    </a:lnTo>
                    <a:lnTo>
                      <a:pt x="29718" y="29718"/>
                    </a:lnTo>
                    <a:lnTo>
                      <a:pt x="29718" y="59531"/>
                    </a:lnTo>
                    <a:lnTo>
                      <a:pt x="0" y="59531"/>
                    </a:lnTo>
                    <a:lnTo>
                      <a:pt x="0" y="89345"/>
                    </a:lnTo>
                    <a:lnTo>
                      <a:pt x="29718" y="89345"/>
                    </a:lnTo>
                    <a:lnTo>
                      <a:pt x="29718" y="119063"/>
                    </a:lnTo>
                    <a:lnTo>
                      <a:pt x="89345" y="119063"/>
                    </a:lnTo>
                    <a:lnTo>
                      <a:pt x="89345" y="148780"/>
                    </a:lnTo>
                    <a:lnTo>
                      <a:pt x="178594" y="148780"/>
                    </a:lnTo>
                    <a:lnTo>
                      <a:pt x="178594" y="119063"/>
                    </a:lnTo>
                    <a:lnTo>
                      <a:pt x="238125" y="119063"/>
                    </a:lnTo>
                    <a:lnTo>
                      <a:pt x="238125" y="89345"/>
                    </a:lnTo>
                    <a:lnTo>
                      <a:pt x="267843" y="89345"/>
                    </a:lnTo>
                    <a:lnTo>
                      <a:pt x="267843" y="59531"/>
                    </a:lnTo>
                    <a:lnTo>
                      <a:pt x="238125" y="5953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8" name="Google Shape;2648;p32"/>
              <p:cNvSpPr/>
              <p:nvPr/>
            </p:nvSpPr>
            <p:spPr>
              <a:xfrm>
                <a:off x="4666106" y="3934967"/>
                <a:ext cx="267843" cy="148875"/>
              </a:xfrm>
              <a:custGeom>
                <a:rect b="b" l="l" r="r" t="t"/>
                <a:pathLst>
                  <a:path extrusionOk="0" h="148875" w="267843">
                    <a:moveTo>
                      <a:pt x="29718" y="89345"/>
                    </a:moveTo>
                    <a:lnTo>
                      <a:pt x="29718" y="119063"/>
                    </a:lnTo>
                    <a:lnTo>
                      <a:pt x="89249" y="119063"/>
                    </a:lnTo>
                    <a:lnTo>
                      <a:pt x="89249" y="148876"/>
                    </a:lnTo>
                    <a:lnTo>
                      <a:pt x="178499" y="148876"/>
                    </a:lnTo>
                    <a:lnTo>
                      <a:pt x="178499" y="119063"/>
                    </a:lnTo>
                    <a:lnTo>
                      <a:pt x="238125" y="119063"/>
                    </a:lnTo>
                    <a:lnTo>
                      <a:pt x="238125" y="89345"/>
                    </a:lnTo>
                    <a:lnTo>
                      <a:pt x="267843" y="89345"/>
                    </a:lnTo>
                    <a:lnTo>
                      <a:pt x="267843" y="59627"/>
                    </a:lnTo>
                    <a:lnTo>
                      <a:pt x="238125" y="59627"/>
                    </a:lnTo>
                    <a:lnTo>
                      <a:pt x="238125" y="29813"/>
                    </a:lnTo>
                    <a:lnTo>
                      <a:pt x="178499" y="29813"/>
                    </a:lnTo>
                    <a:lnTo>
                      <a:pt x="178499" y="0"/>
                    </a:lnTo>
                    <a:lnTo>
                      <a:pt x="89249" y="0"/>
                    </a:lnTo>
                    <a:lnTo>
                      <a:pt x="89249" y="29813"/>
                    </a:lnTo>
                    <a:lnTo>
                      <a:pt x="29718" y="29813"/>
                    </a:lnTo>
                    <a:lnTo>
                      <a:pt x="29718" y="59627"/>
                    </a:lnTo>
                    <a:lnTo>
                      <a:pt x="0" y="59627"/>
                    </a:lnTo>
                    <a:lnTo>
                      <a:pt x="0" y="89345"/>
                    </a:lnTo>
                    <a:lnTo>
                      <a:pt x="29718" y="89345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9" name="Google Shape;2649;p32"/>
              <p:cNvSpPr/>
              <p:nvPr/>
            </p:nvSpPr>
            <p:spPr>
              <a:xfrm>
                <a:off x="4606480" y="3994594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0" name="Google Shape;2650;p32"/>
              <p:cNvSpPr/>
              <p:nvPr/>
            </p:nvSpPr>
            <p:spPr>
              <a:xfrm>
                <a:off x="4636293" y="393496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1" name="Google Shape;2651;p32"/>
              <p:cNvSpPr/>
              <p:nvPr/>
            </p:nvSpPr>
            <p:spPr>
              <a:xfrm>
                <a:off x="4457700" y="3696842"/>
                <a:ext cx="386905" cy="238125"/>
              </a:xfrm>
              <a:custGeom>
                <a:rect b="b" l="l" r="r" t="t"/>
                <a:pathLst>
                  <a:path extrusionOk="0" h="238125" w="386905">
                    <a:moveTo>
                      <a:pt x="208407" y="208407"/>
                    </a:moveTo>
                    <a:lnTo>
                      <a:pt x="208407" y="238125"/>
                    </a:lnTo>
                    <a:lnTo>
                      <a:pt x="238125" y="238125"/>
                    </a:lnTo>
                    <a:lnTo>
                      <a:pt x="238125" y="208407"/>
                    </a:lnTo>
                    <a:lnTo>
                      <a:pt x="267843" y="208407"/>
                    </a:lnTo>
                    <a:lnTo>
                      <a:pt x="267843" y="178689"/>
                    </a:lnTo>
                    <a:lnTo>
                      <a:pt x="327469" y="178689"/>
                    </a:lnTo>
                    <a:lnTo>
                      <a:pt x="327469" y="148876"/>
                    </a:lnTo>
                    <a:lnTo>
                      <a:pt x="357188" y="148876"/>
                    </a:lnTo>
                    <a:lnTo>
                      <a:pt x="357188" y="119063"/>
                    </a:lnTo>
                    <a:lnTo>
                      <a:pt x="386906" y="119063"/>
                    </a:lnTo>
                    <a:lnTo>
                      <a:pt x="386906" y="59627"/>
                    </a:lnTo>
                    <a:lnTo>
                      <a:pt x="357188" y="59627"/>
                    </a:lnTo>
                    <a:lnTo>
                      <a:pt x="357188" y="29813"/>
                    </a:lnTo>
                    <a:lnTo>
                      <a:pt x="327469" y="29813"/>
                    </a:lnTo>
                    <a:lnTo>
                      <a:pt x="327469" y="0"/>
                    </a:lnTo>
                    <a:lnTo>
                      <a:pt x="267843" y="0"/>
                    </a:lnTo>
                    <a:lnTo>
                      <a:pt x="267843" y="29813"/>
                    </a:lnTo>
                    <a:lnTo>
                      <a:pt x="238125" y="29813"/>
                    </a:lnTo>
                    <a:lnTo>
                      <a:pt x="238125" y="59627"/>
                    </a:lnTo>
                    <a:lnTo>
                      <a:pt x="208407" y="59627"/>
                    </a:lnTo>
                    <a:lnTo>
                      <a:pt x="208407" y="148876"/>
                    </a:lnTo>
                    <a:lnTo>
                      <a:pt x="178594" y="148876"/>
                    </a:lnTo>
                    <a:lnTo>
                      <a:pt x="178594" y="59627"/>
                    </a:lnTo>
                    <a:lnTo>
                      <a:pt x="148781" y="59627"/>
                    </a:lnTo>
                    <a:lnTo>
                      <a:pt x="148781" y="29813"/>
                    </a:lnTo>
                    <a:lnTo>
                      <a:pt x="119063" y="29813"/>
                    </a:lnTo>
                    <a:lnTo>
                      <a:pt x="119063" y="0"/>
                    </a:lnTo>
                    <a:lnTo>
                      <a:pt x="59531" y="0"/>
                    </a:lnTo>
                    <a:lnTo>
                      <a:pt x="59531" y="29813"/>
                    </a:lnTo>
                    <a:lnTo>
                      <a:pt x="29718" y="29813"/>
                    </a:lnTo>
                    <a:lnTo>
                      <a:pt x="29718" y="59627"/>
                    </a:lnTo>
                    <a:lnTo>
                      <a:pt x="0" y="59627"/>
                    </a:lnTo>
                    <a:lnTo>
                      <a:pt x="0" y="119063"/>
                    </a:lnTo>
                    <a:lnTo>
                      <a:pt x="29718" y="119063"/>
                    </a:lnTo>
                    <a:lnTo>
                      <a:pt x="29718" y="148876"/>
                    </a:lnTo>
                    <a:lnTo>
                      <a:pt x="59531" y="148876"/>
                    </a:lnTo>
                    <a:lnTo>
                      <a:pt x="59531" y="178689"/>
                    </a:lnTo>
                    <a:lnTo>
                      <a:pt x="119063" y="178689"/>
                    </a:lnTo>
                    <a:lnTo>
                      <a:pt x="119063" y="208407"/>
                    </a:lnTo>
                    <a:lnTo>
                      <a:pt x="148781" y="208407"/>
                    </a:lnTo>
                    <a:lnTo>
                      <a:pt x="148781" y="238125"/>
                    </a:lnTo>
                    <a:lnTo>
                      <a:pt x="178594" y="238125"/>
                    </a:lnTo>
                    <a:lnTo>
                      <a:pt x="178594" y="208407"/>
                    </a:lnTo>
                    <a:lnTo>
                      <a:pt x="208407" y="208407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2" name="Google Shape;2652;p32"/>
              <p:cNvSpPr/>
              <p:nvPr/>
            </p:nvSpPr>
            <p:spPr>
              <a:xfrm>
                <a:off x="4933950" y="3548062"/>
                <a:ext cx="446532" cy="1666875"/>
              </a:xfrm>
              <a:custGeom>
                <a:rect b="b" l="l" r="r" t="t"/>
                <a:pathLst>
                  <a:path extrusionOk="0" h="1666875" w="446532">
                    <a:moveTo>
                      <a:pt x="297656" y="1160907"/>
                    </a:moveTo>
                    <a:lnTo>
                      <a:pt x="327470" y="1160907"/>
                    </a:lnTo>
                    <a:lnTo>
                      <a:pt x="327470" y="1101281"/>
                    </a:lnTo>
                    <a:lnTo>
                      <a:pt x="357188" y="1101281"/>
                    </a:lnTo>
                    <a:lnTo>
                      <a:pt x="357188" y="1041845"/>
                    </a:lnTo>
                    <a:lnTo>
                      <a:pt x="327470" y="1041845"/>
                    </a:lnTo>
                    <a:lnTo>
                      <a:pt x="327470" y="1012031"/>
                    </a:lnTo>
                    <a:lnTo>
                      <a:pt x="238125" y="1012031"/>
                    </a:lnTo>
                    <a:lnTo>
                      <a:pt x="238125" y="386905"/>
                    </a:lnTo>
                    <a:lnTo>
                      <a:pt x="267843" y="386905"/>
                    </a:lnTo>
                    <a:lnTo>
                      <a:pt x="267843" y="357188"/>
                    </a:lnTo>
                    <a:lnTo>
                      <a:pt x="267843" y="327470"/>
                    </a:lnTo>
                    <a:lnTo>
                      <a:pt x="267843" y="297656"/>
                    </a:lnTo>
                    <a:lnTo>
                      <a:pt x="297656" y="297656"/>
                    </a:lnTo>
                    <a:lnTo>
                      <a:pt x="297656" y="238125"/>
                    </a:lnTo>
                    <a:lnTo>
                      <a:pt x="357188" y="238125"/>
                    </a:lnTo>
                    <a:lnTo>
                      <a:pt x="357188" y="208407"/>
                    </a:lnTo>
                    <a:lnTo>
                      <a:pt x="416719" y="208407"/>
                    </a:lnTo>
                    <a:lnTo>
                      <a:pt x="446532" y="208407"/>
                    </a:lnTo>
                    <a:lnTo>
                      <a:pt x="446532" y="178594"/>
                    </a:lnTo>
                    <a:lnTo>
                      <a:pt x="416719" y="178594"/>
                    </a:lnTo>
                    <a:lnTo>
                      <a:pt x="357188" y="178594"/>
                    </a:lnTo>
                    <a:lnTo>
                      <a:pt x="357188" y="148780"/>
                    </a:lnTo>
                    <a:lnTo>
                      <a:pt x="297656" y="148780"/>
                    </a:lnTo>
                    <a:lnTo>
                      <a:pt x="297656" y="89345"/>
                    </a:lnTo>
                    <a:lnTo>
                      <a:pt x="267843" y="89345"/>
                    </a:lnTo>
                    <a:lnTo>
                      <a:pt x="267843" y="29718"/>
                    </a:lnTo>
                    <a:lnTo>
                      <a:pt x="267843" y="0"/>
                    </a:lnTo>
                    <a:lnTo>
                      <a:pt x="238125" y="0"/>
                    </a:lnTo>
                    <a:lnTo>
                      <a:pt x="238125" y="29718"/>
                    </a:lnTo>
                    <a:lnTo>
                      <a:pt x="238125" y="89345"/>
                    </a:lnTo>
                    <a:lnTo>
                      <a:pt x="208407" y="89345"/>
                    </a:lnTo>
                    <a:lnTo>
                      <a:pt x="208407" y="148780"/>
                    </a:lnTo>
                    <a:lnTo>
                      <a:pt x="148781" y="148780"/>
                    </a:lnTo>
                    <a:lnTo>
                      <a:pt x="148781" y="178594"/>
                    </a:lnTo>
                    <a:lnTo>
                      <a:pt x="89344" y="178594"/>
                    </a:lnTo>
                    <a:lnTo>
                      <a:pt x="59531" y="178594"/>
                    </a:lnTo>
                    <a:lnTo>
                      <a:pt x="59531" y="208407"/>
                    </a:lnTo>
                    <a:lnTo>
                      <a:pt x="89344" y="208407"/>
                    </a:lnTo>
                    <a:lnTo>
                      <a:pt x="148781" y="208407"/>
                    </a:lnTo>
                    <a:lnTo>
                      <a:pt x="148781" y="238125"/>
                    </a:lnTo>
                    <a:lnTo>
                      <a:pt x="148781" y="297656"/>
                    </a:lnTo>
                    <a:lnTo>
                      <a:pt x="119063" y="297656"/>
                    </a:lnTo>
                    <a:lnTo>
                      <a:pt x="119063" y="1012031"/>
                    </a:lnTo>
                    <a:lnTo>
                      <a:pt x="29718" y="1012031"/>
                    </a:lnTo>
                    <a:lnTo>
                      <a:pt x="29718" y="1041845"/>
                    </a:lnTo>
                    <a:lnTo>
                      <a:pt x="0" y="1041845"/>
                    </a:lnTo>
                    <a:lnTo>
                      <a:pt x="0" y="1101281"/>
                    </a:lnTo>
                    <a:lnTo>
                      <a:pt x="29718" y="1101281"/>
                    </a:lnTo>
                    <a:lnTo>
                      <a:pt x="29718" y="1160907"/>
                    </a:lnTo>
                    <a:lnTo>
                      <a:pt x="59531" y="1160907"/>
                    </a:lnTo>
                    <a:lnTo>
                      <a:pt x="59531" y="1190625"/>
                    </a:lnTo>
                    <a:lnTo>
                      <a:pt x="119063" y="1190625"/>
                    </a:lnTo>
                    <a:lnTo>
                      <a:pt x="119063" y="1637157"/>
                    </a:lnTo>
                    <a:lnTo>
                      <a:pt x="148781" y="1637157"/>
                    </a:lnTo>
                    <a:lnTo>
                      <a:pt x="148781" y="1666875"/>
                    </a:lnTo>
                    <a:lnTo>
                      <a:pt x="208407" y="1666875"/>
                    </a:lnTo>
                    <a:lnTo>
                      <a:pt x="208407" y="1637157"/>
                    </a:lnTo>
                    <a:lnTo>
                      <a:pt x="238125" y="1637157"/>
                    </a:lnTo>
                    <a:lnTo>
                      <a:pt x="238125" y="1190625"/>
                    </a:lnTo>
                    <a:lnTo>
                      <a:pt x="297656" y="1190625"/>
                    </a:lnTo>
                    <a:lnTo>
                      <a:pt x="297656" y="1160907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3" name="Google Shape;2653;p32"/>
              <p:cNvSpPr/>
              <p:nvPr/>
            </p:nvSpPr>
            <p:spPr>
              <a:xfrm>
                <a:off x="5797105" y="4708969"/>
                <a:ext cx="148875" cy="148780"/>
              </a:xfrm>
              <a:custGeom>
                <a:rect b="b" l="l" r="r" t="t"/>
                <a:pathLst>
                  <a:path extrusionOk="0" h="148780" w="148875">
                    <a:moveTo>
                      <a:pt x="89345" y="59436"/>
                    </a:moveTo>
                    <a:lnTo>
                      <a:pt x="89345" y="29718"/>
                    </a:lnTo>
                    <a:lnTo>
                      <a:pt x="89345" y="0"/>
                    </a:lnTo>
                    <a:lnTo>
                      <a:pt x="59627" y="0"/>
                    </a:lnTo>
                    <a:lnTo>
                      <a:pt x="59627" y="29718"/>
                    </a:lnTo>
                    <a:lnTo>
                      <a:pt x="59627" y="59436"/>
                    </a:lnTo>
                    <a:lnTo>
                      <a:pt x="29813" y="59436"/>
                    </a:lnTo>
                    <a:lnTo>
                      <a:pt x="0" y="59436"/>
                    </a:lnTo>
                    <a:lnTo>
                      <a:pt x="0" y="89249"/>
                    </a:lnTo>
                    <a:lnTo>
                      <a:pt x="29813" y="89249"/>
                    </a:lnTo>
                    <a:lnTo>
                      <a:pt x="59627" y="89249"/>
                    </a:lnTo>
                    <a:lnTo>
                      <a:pt x="59627" y="119063"/>
                    </a:lnTo>
                    <a:lnTo>
                      <a:pt x="59627" y="148780"/>
                    </a:lnTo>
                    <a:lnTo>
                      <a:pt x="89345" y="148780"/>
                    </a:lnTo>
                    <a:lnTo>
                      <a:pt x="89345" y="119063"/>
                    </a:lnTo>
                    <a:lnTo>
                      <a:pt x="89345" y="89249"/>
                    </a:lnTo>
                    <a:lnTo>
                      <a:pt x="119063" y="89249"/>
                    </a:lnTo>
                    <a:lnTo>
                      <a:pt x="148876" y="89249"/>
                    </a:lnTo>
                    <a:lnTo>
                      <a:pt x="148876" y="59436"/>
                    </a:lnTo>
                    <a:lnTo>
                      <a:pt x="119063" y="59436"/>
                    </a:lnTo>
                    <a:lnTo>
                      <a:pt x="89345" y="59436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4" name="Google Shape;2654;p32"/>
              <p:cNvSpPr/>
              <p:nvPr/>
            </p:nvSpPr>
            <p:spPr>
              <a:xfrm>
                <a:off x="5201792" y="4976812"/>
                <a:ext cx="148875" cy="148780"/>
              </a:xfrm>
              <a:custGeom>
                <a:rect b="b" l="l" r="r" t="t"/>
                <a:pathLst>
                  <a:path extrusionOk="0" h="148780" w="148875">
                    <a:moveTo>
                      <a:pt x="89345" y="59531"/>
                    </a:moveTo>
                    <a:lnTo>
                      <a:pt x="89345" y="29718"/>
                    </a:lnTo>
                    <a:lnTo>
                      <a:pt x="89345" y="0"/>
                    </a:lnTo>
                    <a:lnTo>
                      <a:pt x="59627" y="0"/>
                    </a:lnTo>
                    <a:lnTo>
                      <a:pt x="59627" y="29718"/>
                    </a:lnTo>
                    <a:lnTo>
                      <a:pt x="59627" y="59531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89345"/>
                    </a:lnTo>
                    <a:lnTo>
                      <a:pt x="29813" y="89345"/>
                    </a:lnTo>
                    <a:lnTo>
                      <a:pt x="59627" y="89345"/>
                    </a:lnTo>
                    <a:lnTo>
                      <a:pt x="59627" y="119063"/>
                    </a:lnTo>
                    <a:lnTo>
                      <a:pt x="59627" y="148780"/>
                    </a:lnTo>
                    <a:lnTo>
                      <a:pt x="89345" y="148780"/>
                    </a:lnTo>
                    <a:lnTo>
                      <a:pt x="89345" y="119063"/>
                    </a:lnTo>
                    <a:lnTo>
                      <a:pt x="89345" y="89345"/>
                    </a:lnTo>
                    <a:lnTo>
                      <a:pt x="119063" y="89345"/>
                    </a:lnTo>
                    <a:lnTo>
                      <a:pt x="148876" y="89345"/>
                    </a:lnTo>
                    <a:lnTo>
                      <a:pt x="148876" y="59531"/>
                    </a:lnTo>
                    <a:lnTo>
                      <a:pt x="119063" y="59531"/>
                    </a:lnTo>
                    <a:lnTo>
                      <a:pt x="89345" y="59531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5" name="Google Shape;2655;p32"/>
              <p:cNvSpPr/>
              <p:nvPr/>
            </p:nvSpPr>
            <p:spPr>
              <a:xfrm>
                <a:off x="4874418" y="3786187"/>
                <a:ext cx="148875" cy="148780"/>
              </a:xfrm>
              <a:custGeom>
                <a:rect b="b" l="l" r="r" t="t"/>
                <a:pathLst>
                  <a:path extrusionOk="0" h="148780" w="148875">
                    <a:moveTo>
                      <a:pt x="59531" y="148780"/>
                    </a:moveTo>
                    <a:lnTo>
                      <a:pt x="89249" y="148780"/>
                    </a:lnTo>
                    <a:lnTo>
                      <a:pt x="89249" y="119063"/>
                    </a:lnTo>
                    <a:lnTo>
                      <a:pt x="89249" y="89345"/>
                    </a:lnTo>
                    <a:lnTo>
                      <a:pt x="119063" y="89345"/>
                    </a:lnTo>
                    <a:lnTo>
                      <a:pt x="148876" y="89345"/>
                    </a:lnTo>
                    <a:lnTo>
                      <a:pt x="148876" y="59531"/>
                    </a:lnTo>
                    <a:lnTo>
                      <a:pt x="119063" y="59531"/>
                    </a:lnTo>
                    <a:lnTo>
                      <a:pt x="89249" y="59531"/>
                    </a:lnTo>
                    <a:lnTo>
                      <a:pt x="89249" y="29718"/>
                    </a:lnTo>
                    <a:lnTo>
                      <a:pt x="89249" y="0"/>
                    </a:lnTo>
                    <a:lnTo>
                      <a:pt x="59531" y="0"/>
                    </a:lnTo>
                    <a:lnTo>
                      <a:pt x="59531" y="29718"/>
                    </a:lnTo>
                    <a:lnTo>
                      <a:pt x="59531" y="59531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89345"/>
                    </a:lnTo>
                    <a:lnTo>
                      <a:pt x="29813" y="89345"/>
                    </a:lnTo>
                    <a:lnTo>
                      <a:pt x="59531" y="89345"/>
                    </a:lnTo>
                    <a:lnTo>
                      <a:pt x="59531" y="119063"/>
                    </a:lnTo>
                    <a:lnTo>
                      <a:pt x="59531" y="148780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6" name="Google Shape;2656;p32"/>
              <p:cNvSpPr/>
              <p:nvPr/>
            </p:nvSpPr>
            <p:spPr>
              <a:xfrm>
                <a:off x="4338637" y="4054029"/>
                <a:ext cx="148780" cy="148875"/>
              </a:xfrm>
              <a:custGeom>
                <a:rect b="b" l="l" r="r" t="t"/>
                <a:pathLst>
                  <a:path extrusionOk="0" h="148875" w="148780">
                    <a:moveTo>
                      <a:pt x="59531" y="29813"/>
                    </a:moveTo>
                    <a:lnTo>
                      <a:pt x="59531" y="59627"/>
                    </a:lnTo>
                    <a:lnTo>
                      <a:pt x="29718" y="59627"/>
                    </a:lnTo>
                    <a:lnTo>
                      <a:pt x="0" y="59627"/>
                    </a:lnTo>
                    <a:lnTo>
                      <a:pt x="0" y="89345"/>
                    </a:lnTo>
                    <a:lnTo>
                      <a:pt x="29718" y="89345"/>
                    </a:lnTo>
                    <a:lnTo>
                      <a:pt x="59531" y="89345"/>
                    </a:lnTo>
                    <a:lnTo>
                      <a:pt x="59531" y="119063"/>
                    </a:lnTo>
                    <a:lnTo>
                      <a:pt x="59531" y="148876"/>
                    </a:lnTo>
                    <a:lnTo>
                      <a:pt x="89345" y="148876"/>
                    </a:lnTo>
                    <a:lnTo>
                      <a:pt x="89345" y="119063"/>
                    </a:lnTo>
                    <a:lnTo>
                      <a:pt x="89345" y="89345"/>
                    </a:lnTo>
                    <a:lnTo>
                      <a:pt x="119063" y="89345"/>
                    </a:lnTo>
                    <a:lnTo>
                      <a:pt x="148780" y="89345"/>
                    </a:lnTo>
                    <a:lnTo>
                      <a:pt x="148780" y="59627"/>
                    </a:lnTo>
                    <a:lnTo>
                      <a:pt x="119063" y="59627"/>
                    </a:lnTo>
                    <a:lnTo>
                      <a:pt x="89345" y="59627"/>
                    </a:lnTo>
                    <a:lnTo>
                      <a:pt x="89345" y="29813"/>
                    </a:lnTo>
                    <a:lnTo>
                      <a:pt x="89345" y="0"/>
                    </a:lnTo>
                    <a:lnTo>
                      <a:pt x="59531" y="0"/>
                    </a:lnTo>
                    <a:lnTo>
                      <a:pt x="59531" y="29813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7" name="Google Shape;2657;p32"/>
              <p:cNvSpPr/>
              <p:nvPr/>
            </p:nvSpPr>
            <p:spPr>
              <a:xfrm>
                <a:off x="5291137" y="3518344"/>
                <a:ext cx="505967" cy="1279874"/>
              </a:xfrm>
              <a:custGeom>
                <a:rect b="b" l="l" r="r" t="t"/>
                <a:pathLst>
                  <a:path extrusionOk="0" h="1279874" w="505967">
                    <a:moveTo>
                      <a:pt x="446532" y="1160812"/>
                    </a:moveTo>
                    <a:lnTo>
                      <a:pt x="446532" y="1130998"/>
                    </a:lnTo>
                    <a:lnTo>
                      <a:pt x="446532" y="1011936"/>
                    </a:lnTo>
                    <a:lnTo>
                      <a:pt x="476250" y="1011936"/>
                    </a:lnTo>
                    <a:lnTo>
                      <a:pt x="476250" y="803624"/>
                    </a:lnTo>
                    <a:lnTo>
                      <a:pt x="505968" y="803624"/>
                    </a:lnTo>
                    <a:lnTo>
                      <a:pt x="505968" y="625030"/>
                    </a:lnTo>
                    <a:lnTo>
                      <a:pt x="476250" y="625030"/>
                    </a:lnTo>
                    <a:lnTo>
                      <a:pt x="476250" y="535686"/>
                    </a:lnTo>
                    <a:lnTo>
                      <a:pt x="446532" y="535686"/>
                    </a:lnTo>
                    <a:lnTo>
                      <a:pt x="446532" y="416623"/>
                    </a:lnTo>
                    <a:lnTo>
                      <a:pt x="416719" y="416623"/>
                    </a:lnTo>
                    <a:lnTo>
                      <a:pt x="416719" y="357188"/>
                    </a:lnTo>
                    <a:lnTo>
                      <a:pt x="446532" y="357188"/>
                    </a:lnTo>
                    <a:lnTo>
                      <a:pt x="446532" y="267843"/>
                    </a:lnTo>
                    <a:lnTo>
                      <a:pt x="476250" y="267843"/>
                    </a:lnTo>
                    <a:lnTo>
                      <a:pt x="476250" y="178498"/>
                    </a:lnTo>
                    <a:lnTo>
                      <a:pt x="505968" y="178498"/>
                    </a:lnTo>
                    <a:lnTo>
                      <a:pt x="505968" y="89249"/>
                    </a:lnTo>
                    <a:lnTo>
                      <a:pt x="476250" y="89249"/>
                    </a:lnTo>
                    <a:lnTo>
                      <a:pt x="476250" y="59436"/>
                    </a:lnTo>
                    <a:lnTo>
                      <a:pt x="446532" y="59436"/>
                    </a:lnTo>
                    <a:lnTo>
                      <a:pt x="446532" y="29718"/>
                    </a:lnTo>
                    <a:lnTo>
                      <a:pt x="386905" y="29718"/>
                    </a:lnTo>
                    <a:lnTo>
                      <a:pt x="386905" y="0"/>
                    </a:lnTo>
                    <a:lnTo>
                      <a:pt x="327470" y="0"/>
                    </a:lnTo>
                    <a:lnTo>
                      <a:pt x="327470" y="29718"/>
                    </a:lnTo>
                    <a:lnTo>
                      <a:pt x="267843" y="29718"/>
                    </a:lnTo>
                    <a:lnTo>
                      <a:pt x="267843" y="59436"/>
                    </a:lnTo>
                    <a:lnTo>
                      <a:pt x="238125" y="59436"/>
                    </a:lnTo>
                    <a:lnTo>
                      <a:pt x="238125" y="89249"/>
                    </a:lnTo>
                    <a:lnTo>
                      <a:pt x="208407" y="89249"/>
                    </a:lnTo>
                    <a:lnTo>
                      <a:pt x="208407" y="416623"/>
                    </a:lnTo>
                    <a:lnTo>
                      <a:pt x="178594" y="416623"/>
                    </a:lnTo>
                    <a:lnTo>
                      <a:pt x="178594" y="505968"/>
                    </a:lnTo>
                    <a:lnTo>
                      <a:pt x="148780" y="505968"/>
                    </a:lnTo>
                    <a:lnTo>
                      <a:pt x="148780" y="684562"/>
                    </a:lnTo>
                    <a:lnTo>
                      <a:pt x="178594" y="684562"/>
                    </a:lnTo>
                    <a:lnTo>
                      <a:pt x="178594" y="803624"/>
                    </a:lnTo>
                    <a:lnTo>
                      <a:pt x="148780" y="803624"/>
                    </a:lnTo>
                    <a:lnTo>
                      <a:pt x="148780" y="833438"/>
                    </a:lnTo>
                    <a:lnTo>
                      <a:pt x="89345" y="833438"/>
                    </a:lnTo>
                    <a:lnTo>
                      <a:pt x="89345" y="863155"/>
                    </a:lnTo>
                    <a:lnTo>
                      <a:pt x="59531" y="863155"/>
                    </a:lnTo>
                    <a:lnTo>
                      <a:pt x="59531" y="892873"/>
                    </a:lnTo>
                    <a:lnTo>
                      <a:pt x="29718" y="892873"/>
                    </a:lnTo>
                    <a:lnTo>
                      <a:pt x="29718" y="922687"/>
                    </a:lnTo>
                    <a:lnTo>
                      <a:pt x="0" y="922687"/>
                    </a:lnTo>
                    <a:lnTo>
                      <a:pt x="0" y="952500"/>
                    </a:lnTo>
                    <a:lnTo>
                      <a:pt x="29718" y="952500"/>
                    </a:lnTo>
                    <a:lnTo>
                      <a:pt x="29718" y="982218"/>
                    </a:lnTo>
                    <a:lnTo>
                      <a:pt x="89345" y="982218"/>
                    </a:lnTo>
                    <a:lnTo>
                      <a:pt x="89345" y="952500"/>
                    </a:lnTo>
                    <a:lnTo>
                      <a:pt x="119063" y="952500"/>
                    </a:lnTo>
                    <a:lnTo>
                      <a:pt x="119063" y="922687"/>
                    </a:lnTo>
                    <a:lnTo>
                      <a:pt x="178594" y="922687"/>
                    </a:lnTo>
                    <a:lnTo>
                      <a:pt x="178594" y="952500"/>
                    </a:lnTo>
                    <a:lnTo>
                      <a:pt x="148780" y="952500"/>
                    </a:lnTo>
                    <a:lnTo>
                      <a:pt x="148780" y="982218"/>
                    </a:lnTo>
                    <a:lnTo>
                      <a:pt x="119063" y="982218"/>
                    </a:lnTo>
                    <a:lnTo>
                      <a:pt x="119063" y="1011936"/>
                    </a:lnTo>
                    <a:lnTo>
                      <a:pt x="89345" y="1011936"/>
                    </a:lnTo>
                    <a:lnTo>
                      <a:pt x="89345" y="1041749"/>
                    </a:lnTo>
                    <a:lnTo>
                      <a:pt x="59531" y="1041749"/>
                    </a:lnTo>
                    <a:lnTo>
                      <a:pt x="59531" y="1101281"/>
                    </a:lnTo>
                    <a:lnTo>
                      <a:pt x="89345" y="1101281"/>
                    </a:lnTo>
                    <a:lnTo>
                      <a:pt x="89345" y="1130998"/>
                    </a:lnTo>
                    <a:lnTo>
                      <a:pt x="119063" y="1130998"/>
                    </a:lnTo>
                    <a:lnTo>
                      <a:pt x="119063" y="1101281"/>
                    </a:lnTo>
                    <a:lnTo>
                      <a:pt x="148780" y="1101281"/>
                    </a:lnTo>
                    <a:lnTo>
                      <a:pt x="148780" y="1071563"/>
                    </a:lnTo>
                    <a:lnTo>
                      <a:pt x="178594" y="1071563"/>
                    </a:lnTo>
                    <a:lnTo>
                      <a:pt x="178594" y="1041749"/>
                    </a:lnTo>
                    <a:lnTo>
                      <a:pt x="208407" y="1041749"/>
                    </a:lnTo>
                    <a:lnTo>
                      <a:pt x="208407" y="1011936"/>
                    </a:lnTo>
                    <a:lnTo>
                      <a:pt x="238125" y="1011936"/>
                    </a:lnTo>
                    <a:lnTo>
                      <a:pt x="238125" y="982218"/>
                    </a:lnTo>
                    <a:lnTo>
                      <a:pt x="267843" y="982218"/>
                    </a:lnTo>
                    <a:lnTo>
                      <a:pt x="267843" y="1011936"/>
                    </a:lnTo>
                    <a:lnTo>
                      <a:pt x="238125" y="1011936"/>
                    </a:lnTo>
                    <a:lnTo>
                      <a:pt x="238125" y="1041749"/>
                    </a:lnTo>
                    <a:lnTo>
                      <a:pt x="208407" y="1041749"/>
                    </a:lnTo>
                    <a:lnTo>
                      <a:pt x="208407" y="1071563"/>
                    </a:lnTo>
                    <a:lnTo>
                      <a:pt x="178594" y="1071563"/>
                    </a:lnTo>
                    <a:lnTo>
                      <a:pt x="178594" y="1101281"/>
                    </a:lnTo>
                    <a:lnTo>
                      <a:pt x="148780" y="1101281"/>
                    </a:lnTo>
                    <a:lnTo>
                      <a:pt x="148780" y="1130998"/>
                    </a:lnTo>
                    <a:lnTo>
                      <a:pt x="119063" y="1130998"/>
                    </a:lnTo>
                    <a:lnTo>
                      <a:pt x="119063" y="1190625"/>
                    </a:lnTo>
                    <a:lnTo>
                      <a:pt x="148780" y="1190625"/>
                    </a:lnTo>
                    <a:lnTo>
                      <a:pt x="148780" y="1220343"/>
                    </a:lnTo>
                    <a:lnTo>
                      <a:pt x="178594" y="1220343"/>
                    </a:lnTo>
                    <a:lnTo>
                      <a:pt x="178594" y="1190625"/>
                    </a:lnTo>
                    <a:lnTo>
                      <a:pt x="208407" y="1190625"/>
                    </a:lnTo>
                    <a:lnTo>
                      <a:pt x="208407" y="1160812"/>
                    </a:lnTo>
                    <a:lnTo>
                      <a:pt x="238125" y="1160812"/>
                    </a:lnTo>
                    <a:lnTo>
                      <a:pt x="238125" y="1130998"/>
                    </a:lnTo>
                    <a:lnTo>
                      <a:pt x="267843" y="1130998"/>
                    </a:lnTo>
                    <a:lnTo>
                      <a:pt x="267843" y="1101281"/>
                    </a:lnTo>
                    <a:lnTo>
                      <a:pt x="297656" y="1101281"/>
                    </a:lnTo>
                    <a:lnTo>
                      <a:pt x="297656" y="1220343"/>
                    </a:lnTo>
                    <a:lnTo>
                      <a:pt x="327470" y="1220343"/>
                    </a:lnTo>
                    <a:lnTo>
                      <a:pt x="327470" y="1250061"/>
                    </a:lnTo>
                    <a:lnTo>
                      <a:pt x="357188" y="1250061"/>
                    </a:lnTo>
                    <a:lnTo>
                      <a:pt x="357188" y="1279874"/>
                    </a:lnTo>
                    <a:lnTo>
                      <a:pt x="386905" y="1279874"/>
                    </a:lnTo>
                    <a:lnTo>
                      <a:pt x="386905" y="1250061"/>
                    </a:lnTo>
                    <a:lnTo>
                      <a:pt x="416719" y="1250061"/>
                    </a:lnTo>
                    <a:lnTo>
                      <a:pt x="416719" y="1160812"/>
                    </a:lnTo>
                    <a:lnTo>
                      <a:pt x="446532" y="1160812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8" name="Google Shape;2658;p32"/>
              <p:cNvSpPr/>
              <p:nvPr/>
            </p:nvSpPr>
            <p:spPr>
              <a:xfrm>
                <a:off x="5737669" y="4679155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9" name="Google Shape;2659;p32"/>
              <p:cNvSpPr/>
              <p:nvPr/>
            </p:nvSpPr>
            <p:spPr>
              <a:xfrm>
                <a:off x="5678043" y="4828031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0" name="Google Shape;2660;p32"/>
              <p:cNvSpPr/>
              <p:nvPr/>
            </p:nvSpPr>
            <p:spPr>
              <a:xfrm>
                <a:off x="5707856" y="476840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1" name="Google Shape;2661;p32"/>
              <p:cNvSpPr/>
              <p:nvPr/>
            </p:nvSpPr>
            <p:spPr>
              <a:xfrm>
                <a:off x="5678042" y="4857749"/>
                <a:ext cx="267938" cy="148780"/>
              </a:xfrm>
              <a:custGeom>
                <a:rect b="b" l="l" r="r" t="t"/>
                <a:pathLst>
                  <a:path extrusionOk="0" h="148780" w="267938">
                    <a:moveTo>
                      <a:pt x="89345" y="29718"/>
                    </a:moveTo>
                    <a:lnTo>
                      <a:pt x="29813" y="29718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89345"/>
                    </a:lnTo>
                    <a:lnTo>
                      <a:pt x="29813" y="89345"/>
                    </a:lnTo>
                    <a:lnTo>
                      <a:pt x="29813" y="119063"/>
                    </a:lnTo>
                    <a:lnTo>
                      <a:pt x="89345" y="119063"/>
                    </a:lnTo>
                    <a:lnTo>
                      <a:pt x="89345" y="148780"/>
                    </a:lnTo>
                    <a:lnTo>
                      <a:pt x="178689" y="148780"/>
                    </a:lnTo>
                    <a:lnTo>
                      <a:pt x="178689" y="119063"/>
                    </a:lnTo>
                    <a:lnTo>
                      <a:pt x="238125" y="119063"/>
                    </a:lnTo>
                    <a:lnTo>
                      <a:pt x="238125" y="89345"/>
                    </a:lnTo>
                    <a:lnTo>
                      <a:pt x="267938" y="89345"/>
                    </a:lnTo>
                    <a:lnTo>
                      <a:pt x="267938" y="59531"/>
                    </a:lnTo>
                    <a:lnTo>
                      <a:pt x="238125" y="59531"/>
                    </a:lnTo>
                    <a:lnTo>
                      <a:pt x="238125" y="29718"/>
                    </a:lnTo>
                    <a:lnTo>
                      <a:pt x="178689" y="29718"/>
                    </a:lnTo>
                    <a:lnTo>
                      <a:pt x="178689" y="0"/>
                    </a:lnTo>
                    <a:lnTo>
                      <a:pt x="89345" y="0"/>
                    </a:lnTo>
                    <a:lnTo>
                      <a:pt x="89345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2" name="Google Shape;2662;p32"/>
              <p:cNvSpPr/>
              <p:nvPr/>
            </p:nvSpPr>
            <p:spPr>
              <a:xfrm>
                <a:off x="5350668" y="4828031"/>
                <a:ext cx="267938" cy="148780"/>
              </a:xfrm>
              <a:custGeom>
                <a:rect b="b" l="l" r="r" t="t"/>
                <a:pathLst>
                  <a:path extrusionOk="0" h="148780" w="267938">
                    <a:moveTo>
                      <a:pt x="238125" y="59436"/>
                    </a:moveTo>
                    <a:lnTo>
                      <a:pt x="238125" y="29718"/>
                    </a:lnTo>
                    <a:lnTo>
                      <a:pt x="178594" y="29718"/>
                    </a:lnTo>
                    <a:lnTo>
                      <a:pt x="178594" y="0"/>
                    </a:lnTo>
                    <a:lnTo>
                      <a:pt x="89249" y="0"/>
                    </a:lnTo>
                    <a:lnTo>
                      <a:pt x="89249" y="29718"/>
                    </a:lnTo>
                    <a:lnTo>
                      <a:pt x="29813" y="29718"/>
                    </a:lnTo>
                    <a:lnTo>
                      <a:pt x="29813" y="59436"/>
                    </a:lnTo>
                    <a:lnTo>
                      <a:pt x="0" y="59436"/>
                    </a:lnTo>
                    <a:lnTo>
                      <a:pt x="0" y="89249"/>
                    </a:lnTo>
                    <a:lnTo>
                      <a:pt x="29813" y="89249"/>
                    </a:lnTo>
                    <a:lnTo>
                      <a:pt x="29813" y="119063"/>
                    </a:lnTo>
                    <a:lnTo>
                      <a:pt x="89249" y="119063"/>
                    </a:lnTo>
                    <a:lnTo>
                      <a:pt x="89249" y="148780"/>
                    </a:lnTo>
                    <a:lnTo>
                      <a:pt x="178594" y="148780"/>
                    </a:lnTo>
                    <a:lnTo>
                      <a:pt x="178594" y="119063"/>
                    </a:lnTo>
                    <a:lnTo>
                      <a:pt x="238125" y="119063"/>
                    </a:lnTo>
                    <a:lnTo>
                      <a:pt x="238125" y="89249"/>
                    </a:lnTo>
                    <a:lnTo>
                      <a:pt x="267938" y="89249"/>
                    </a:lnTo>
                    <a:lnTo>
                      <a:pt x="267938" y="59436"/>
                    </a:lnTo>
                    <a:lnTo>
                      <a:pt x="238125" y="59436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3" name="Google Shape;2663;p32"/>
              <p:cNvSpPr/>
              <p:nvPr/>
            </p:nvSpPr>
            <p:spPr>
              <a:xfrm>
                <a:off x="5648325" y="485774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4" name="Google Shape;2664;p32"/>
              <p:cNvSpPr/>
              <p:nvPr/>
            </p:nvSpPr>
            <p:spPr>
              <a:xfrm>
                <a:off x="5618607" y="491728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accent5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5" name="Google Shape;2665;p32"/>
              <p:cNvSpPr/>
              <p:nvPr/>
            </p:nvSpPr>
            <p:spPr>
              <a:xfrm>
                <a:off x="5439917" y="4976812"/>
                <a:ext cx="387000" cy="238125"/>
              </a:xfrm>
              <a:custGeom>
                <a:rect b="b" l="l" r="r" t="t"/>
                <a:pathLst>
                  <a:path extrusionOk="0" h="238125" w="387000">
                    <a:moveTo>
                      <a:pt x="178689" y="29718"/>
                    </a:moveTo>
                    <a:lnTo>
                      <a:pt x="178689" y="0"/>
                    </a:lnTo>
                    <a:lnTo>
                      <a:pt x="148876" y="0"/>
                    </a:lnTo>
                    <a:lnTo>
                      <a:pt x="148876" y="29718"/>
                    </a:lnTo>
                    <a:lnTo>
                      <a:pt x="119063" y="29718"/>
                    </a:lnTo>
                    <a:lnTo>
                      <a:pt x="119063" y="59531"/>
                    </a:lnTo>
                    <a:lnTo>
                      <a:pt x="59627" y="59531"/>
                    </a:lnTo>
                    <a:lnTo>
                      <a:pt x="59627" y="89345"/>
                    </a:lnTo>
                    <a:lnTo>
                      <a:pt x="29813" y="89345"/>
                    </a:lnTo>
                    <a:lnTo>
                      <a:pt x="29813" y="119063"/>
                    </a:lnTo>
                    <a:lnTo>
                      <a:pt x="0" y="119063"/>
                    </a:lnTo>
                    <a:lnTo>
                      <a:pt x="0" y="178594"/>
                    </a:lnTo>
                    <a:lnTo>
                      <a:pt x="29813" y="178594"/>
                    </a:lnTo>
                    <a:lnTo>
                      <a:pt x="29813" y="208407"/>
                    </a:lnTo>
                    <a:lnTo>
                      <a:pt x="59627" y="208407"/>
                    </a:lnTo>
                    <a:lnTo>
                      <a:pt x="59627" y="238125"/>
                    </a:lnTo>
                    <a:lnTo>
                      <a:pt x="119063" y="238125"/>
                    </a:lnTo>
                    <a:lnTo>
                      <a:pt x="119063" y="208407"/>
                    </a:lnTo>
                    <a:lnTo>
                      <a:pt x="148876" y="208407"/>
                    </a:lnTo>
                    <a:lnTo>
                      <a:pt x="148876" y="178594"/>
                    </a:lnTo>
                    <a:lnTo>
                      <a:pt x="178689" y="178594"/>
                    </a:lnTo>
                    <a:lnTo>
                      <a:pt x="178689" y="89345"/>
                    </a:lnTo>
                    <a:lnTo>
                      <a:pt x="208407" y="89345"/>
                    </a:lnTo>
                    <a:lnTo>
                      <a:pt x="208407" y="178594"/>
                    </a:lnTo>
                    <a:lnTo>
                      <a:pt x="238125" y="178594"/>
                    </a:lnTo>
                    <a:lnTo>
                      <a:pt x="238125" y="208407"/>
                    </a:lnTo>
                    <a:lnTo>
                      <a:pt x="267938" y="208407"/>
                    </a:lnTo>
                    <a:lnTo>
                      <a:pt x="267938" y="238125"/>
                    </a:lnTo>
                    <a:lnTo>
                      <a:pt x="327470" y="238125"/>
                    </a:lnTo>
                    <a:lnTo>
                      <a:pt x="327470" y="208407"/>
                    </a:lnTo>
                    <a:lnTo>
                      <a:pt x="357188" y="208407"/>
                    </a:lnTo>
                    <a:lnTo>
                      <a:pt x="357188" y="178594"/>
                    </a:lnTo>
                    <a:lnTo>
                      <a:pt x="387001" y="178594"/>
                    </a:lnTo>
                    <a:lnTo>
                      <a:pt x="387001" y="119063"/>
                    </a:lnTo>
                    <a:lnTo>
                      <a:pt x="357188" y="119063"/>
                    </a:lnTo>
                    <a:lnTo>
                      <a:pt x="357188" y="89345"/>
                    </a:lnTo>
                    <a:lnTo>
                      <a:pt x="327470" y="89345"/>
                    </a:lnTo>
                    <a:lnTo>
                      <a:pt x="327470" y="59531"/>
                    </a:lnTo>
                    <a:lnTo>
                      <a:pt x="267938" y="59531"/>
                    </a:lnTo>
                    <a:lnTo>
                      <a:pt x="267938" y="29718"/>
                    </a:lnTo>
                    <a:lnTo>
                      <a:pt x="238125" y="29718"/>
                    </a:lnTo>
                    <a:lnTo>
                      <a:pt x="238125" y="0"/>
                    </a:lnTo>
                    <a:lnTo>
                      <a:pt x="208407" y="0"/>
                    </a:lnTo>
                    <a:lnTo>
                      <a:pt x="208407" y="29718"/>
                    </a:lnTo>
                    <a:lnTo>
                      <a:pt x="178689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66" name="Google Shape;2666;p32"/>
            <p:cNvGrpSpPr/>
            <p:nvPr/>
          </p:nvGrpSpPr>
          <p:grpSpPr>
            <a:xfrm>
              <a:off x="4338637" y="3518344"/>
              <a:ext cx="1607249" cy="1875091"/>
              <a:chOff x="4338637" y="3518344"/>
              <a:chExt cx="1607249" cy="1875091"/>
            </a:xfrm>
          </p:grpSpPr>
          <p:grpSp>
            <p:nvGrpSpPr>
              <p:cNvPr id="2667" name="Google Shape;2667;p32"/>
              <p:cNvGrpSpPr/>
              <p:nvPr/>
            </p:nvGrpSpPr>
            <p:grpSpPr>
              <a:xfrm>
                <a:off x="4338637" y="3696842"/>
                <a:ext cx="654749" cy="1696593"/>
                <a:chOff x="4338637" y="3696842"/>
                <a:chExt cx="654749" cy="1696593"/>
              </a:xfrm>
            </p:grpSpPr>
            <p:grpSp>
              <p:nvGrpSpPr>
                <p:cNvPr id="2668" name="Google Shape;2668;p32"/>
                <p:cNvGrpSpPr/>
                <p:nvPr/>
              </p:nvGrpSpPr>
              <p:grpSpPr>
                <a:xfrm>
                  <a:off x="4487418" y="4113656"/>
                  <a:ext cx="505968" cy="1279779"/>
                  <a:chOff x="4487418" y="4113656"/>
                  <a:chExt cx="505968" cy="1279779"/>
                </a:xfrm>
              </p:grpSpPr>
              <p:sp>
                <p:nvSpPr>
                  <p:cNvPr id="2669" name="Google Shape;2669;p32"/>
                  <p:cNvSpPr/>
                  <p:nvPr/>
                </p:nvSpPr>
                <p:spPr>
                  <a:xfrm>
                    <a:off x="4606480" y="5363717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70" name="Google Shape;2670;p32"/>
                  <p:cNvSpPr/>
                  <p:nvPr/>
                </p:nvSpPr>
                <p:spPr>
                  <a:xfrm>
                    <a:off x="4547044" y="5333999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71" name="Google Shape;2671;p32"/>
                  <p:cNvSpPr/>
                  <p:nvPr/>
                </p:nvSpPr>
                <p:spPr>
                  <a:xfrm>
                    <a:off x="4517231" y="5304281"/>
                    <a:ext cx="29717" cy="29718"/>
                  </a:xfrm>
                  <a:custGeom>
                    <a:rect b="b" l="l" r="r" t="t"/>
                    <a:pathLst>
                      <a:path extrusionOk="0" h="29718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72" name="Google Shape;2672;p32"/>
                  <p:cNvSpPr/>
                  <p:nvPr/>
                </p:nvSpPr>
                <p:spPr>
                  <a:xfrm>
                    <a:off x="4487418" y="5214937"/>
                    <a:ext cx="29717" cy="89344"/>
                  </a:xfrm>
                  <a:custGeom>
                    <a:rect b="b" l="l" r="r" t="t"/>
                    <a:pathLst>
                      <a:path extrusionOk="0" h="89344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73" name="Google Shape;2673;p32"/>
                  <p:cNvSpPr/>
                  <p:nvPr/>
                </p:nvSpPr>
                <p:spPr>
                  <a:xfrm>
                    <a:off x="4755356" y="4976812"/>
                    <a:ext cx="29718" cy="327469"/>
                  </a:xfrm>
                  <a:custGeom>
                    <a:rect b="b" l="l" r="r" t="t"/>
                    <a:pathLst>
                      <a:path extrusionOk="0" h="327469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327470"/>
                        </a:lnTo>
                        <a:lnTo>
                          <a:pt x="0" y="32747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74" name="Google Shape;2674;p32"/>
                  <p:cNvSpPr/>
                  <p:nvPr/>
                </p:nvSpPr>
                <p:spPr>
                  <a:xfrm>
                    <a:off x="4785169" y="4887467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75" name="Google Shape;2675;p32"/>
                  <p:cNvSpPr/>
                  <p:nvPr/>
                </p:nvSpPr>
                <p:spPr>
                  <a:xfrm>
                    <a:off x="4814887" y="4708969"/>
                    <a:ext cx="29718" cy="178593"/>
                  </a:xfrm>
                  <a:custGeom>
                    <a:rect b="b" l="l" r="r" t="t"/>
                    <a:pathLst>
                      <a:path extrusionOk="0" h="178593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78594"/>
                        </a:lnTo>
                        <a:lnTo>
                          <a:pt x="0" y="17859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76" name="Google Shape;2676;p32"/>
                  <p:cNvSpPr/>
                  <p:nvPr/>
                </p:nvSpPr>
                <p:spPr>
                  <a:xfrm>
                    <a:off x="4785169" y="4589906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77" name="Google Shape;2677;p32"/>
                  <p:cNvSpPr/>
                  <p:nvPr/>
                </p:nvSpPr>
                <p:spPr>
                  <a:xfrm>
                    <a:off x="4517231" y="5125592"/>
                    <a:ext cx="29717" cy="89344"/>
                  </a:xfrm>
                  <a:custGeom>
                    <a:rect b="b" l="l" r="r" t="t"/>
                    <a:pathLst>
                      <a:path extrusionOk="0" h="89344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78" name="Google Shape;2678;p32"/>
                  <p:cNvSpPr/>
                  <p:nvPr/>
                </p:nvSpPr>
                <p:spPr>
                  <a:xfrm>
                    <a:off x="4547044" y="5036343"/>
                    <a:ext cx="29717" cy="89344"/>
                  </a:xfrm>
                  <a:custGeom>
                    <a:rect b="b" l="l" r="r" t="t"/>
                    <a:pathLst>
                      <a:path extrusionOk="0" h="89344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79" name="Google Shape;2679;p32"/>
                  <p:cNvSpPr/>
                  <p:nvPr/>
                </p:nvSpPr>
                <p:spPr>
                  <a:xfrm>
                    <a:off x="4666107" y="5333999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0" name="Google Shape;2680;p32"/>
                  <p:cNvSpPr/>
                  <p:nvPr/>
                </p:nvSpPr>
                <p:spPr>
                  <a:xfrm>
                    <a:off x="4725543" y="5304281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1" name="Google Shape;2681;p32"/>
                  <p:cNvSpPr/>
                  <p:nvPr/>
                </p:nvSpPr>
                <p:spPr>
                  <a:xfrm>
                    <a:off x="4725543" y="441121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2" name="Google Shape;2682;p32"/>
                  <p:cNvSpPr/>
                  <p:nvPr/>
                </p:nvSpPr>
                <p:spPr>
                  <a:xfrm>
                    <a:off x="4636293" y="414337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3" name="Google Shape;2683;p32"/>
                  <p:cNvSpPr/>
                  <p:nvPr/>
                </p:nvSpPr>
                <p:spPr>
                  <a:xfrm>
                    <a:off x="4606480" y="4113656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4" name="Google Shape;2684;p32"/>
                  <p:cNvSpPr/>
                  <p:nvPr/>
                </p:nvSpPr>
                <p:spPr>
                  <a:xfrm>
                    <a:off x="4576762" y="4143374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5" name="Google Shape;2685;p32"/>
                  <p:cNvSpPr/>
                  <p:nvPr/>
                </p:nvSpPr>
                <p:spPr>
                  <a:xfrm>
                    <a:off x="4547044" y="4262437"/>
                    <a:ext cx="29717" cy="119062"/>
                  </a:xfrm>
                  <a:custGeom>
                    <a:rect b="b" l="l" r="r" t="t"/>
                    <a:pathLst>
                      <a:path extrusionOk="0" h="119062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6" name="Google Shape;2686;p32"/>
                  <p:cNvSpPr/>
                  <p:nvPr/>
                </p:nvSpPr>
                <p:spPr>
                  <a:xfrm>
                    <a:off x="4517231" y="4381499"/>
                    <a:ext cx="29717" cy="208406"/>
                  </a:xfrm>
                  <a:custGeom>
                    <a:rect b="b" l="l" r="r" t="t"/>
                    <a:pathLst>
                      <a:path extrusionOk="0" h="208406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08407"/>
                        </a:lnTo>
                        <a:lnTo>
                          <a:pt x="0" y="208407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7" name="Google Shape;2687;p32"/>
                  <p:cNvSpPr/>
                  <p:nvPr/>
                </p:nvSpPr>
                <p:spPr>
                  <a:xfrm>
                    <a:off x="4487418" y="4589906"/>
                    <a:ext cx="29717" cy="178593"/>
                  </a:xfrm>
                  <a:custGeom>
                    <a:rect b="b" l="l" r="r" t="t"/>
                    <a:pathLst>
                      <a:path extrusionOk="0" h="178593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78594"/>
                        </a:lnTo>
                        <a:lnTo>
                          <a:pt x="0" y="17859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8" name="Google Shape;2688;p32"/>
                  <p:cNvSpPr/>
                  <p:nvPr/>
                </p:nvSpPr>
                <p:spPr>
                  <a:xfrm>
                    <a:off x="4517231" y="4768405"/>
                    <a:ext cx="29717" cy="89344"/>
                  </a:xfrm>
                  <a:custGeom>
                    <a:rect b="b" l="l" r="r" t="t"/>
                    <a:pathLst>
                      <a:path extrusionOk="0" h="89344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9" name="Google Shape;2689;p32"/>
                  <p:cNvSpPr/>
                  <p:nvPr/>
                </p:nvSpPr>
                <p:spPr>
                  <a:xfrm>
                    <a:off x="4547044" y="4857749"/>
                    <a:ext cx="29717" cy="119062"/>
                  </a:xfrm>
                  <a:custGeom>
                    <a:rect b="b" l="l" r="r" t="t"/>
                    <a:pathLst>
                      <a:path extrusionOk="0" h="119062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90" name="Google Shape;2690;p32"/>
                  <p:cNvSpPr/>
                  <p:nvPr/>
                </p:nvSpPr>
                <p:spPr>
                  <a:xfrm>
                    <a:off x="4576762" y="4976812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91" name="Google Shape;2691;p32"/>
                  <p:cNvSpPr/>
                  <p:nvPr/>
                </p:nvSpPr>
                <p:spPr>
                  <a:xfrm>
                    <a:off x="4695825" y="4441030"/>
                    <a:ext cx="29718" cy="208406"/>
                  </a:xfrm>
                  <a:custGeom>
                    <a:rect b="b" l="l" r="r" t="t"/>
                    <a:pathLst>
                      <a:path extrusionOk="0" h="208406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08407"/>
                        </a:lnTo>
                        <a:lnTo>
                          <a:pt x="0" y="208407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92" name="Google Shape;2692;p32"/>
                  <p:cNvSpPr/>
                  <p:nvPr/>
                </p:nvSpPr>
                <p:spPr>
                  <a:xfrm>
                    <a:off x="4666107" y="464934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93" name="Google Shape;2693;p32"/>
                  <p:cNvSpPr/>
                  <p:nvPr/>
                </p:nvSpPr>
                <p:spPr>
                  <a:xfrm>
                    <a:off x="4666107" y="4679155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94" name="Google Shape;2694;p32"/>
                  <p:cNvSpPr/>
                  <p:nvPr/>
                </p:nvSpPr>
                <p:spPr>
                  <a:xfrm>
                    <a:off x="4636293" y="4530280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2"/>
                        </a:lnTo>
                        <a:lnTo>
                          <a:pt x="0" y="11906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95" name="Google Shape;2695;p32"/>
                  <p:cNvSpPr/>
                  <p:nvPr/>
                </p:nvSpPr>
                <p:spPr>
                  <a:xfrm>
                    <a:off x="4606480" y="4411217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2"/>
                        </a:lnTo>
                        <a:lnTo>
                          <a:pt x="0" y="119062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96" name="Google Shape;2696;p32"/>
                  <p:cNvSpPr/>
                  <p:nvPr/>
                </p:nvSpPr>
                <p:spPr>
                  <a:xfrm>
                    <a:off x="4636293" y="4292155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2"/>
                        </a:lnTo>
                        <a:lnTo>
                          <a:pt x="0" y="11906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97" name="Google Shape;2697;p32"/>
                  <p:cNvSpPr/>
                  <p:nvPr/>
                </p:nvSpPr>
                <p:spPr>
                  <a:xfrm>
                    <a:off x="4695825" y="438149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98" name="Google Shape;2698;p32"/>
                  <p:cNvSpPr/>
                  <p:nvPr/>
                </p:nvSpPr>
                <p:spPr>
                  <a:xfrm>
                    <a:off x="4814887" y="441121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99" name="Google Shape;2699;p32"/>
                  <p:cNvSpPr/>
                  <p:nvPr/>
                </p:nvSpPr>
                <p:spPr>
                  <a:xfrm>
                    <a:off x="4785169" y="444103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00" name="Google Shape;2700;p32"/>
                  <p:cNvSpPr/>
                  <p:nvPr/>
                </p:nvSpPr>
                <p:spPr>
                  <a:xfrm>
                    <a:off x="4814887" y="4560093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01" name="Google Shape;2701;p32"/>
                  <p:cNvSpPr/>
                  <p:nvPr/>
                </p:nvSpPr>
                <p:spPr>
                  <a:xfrm>
                    <a:off x="4904232" y="450056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02" name="Google Shape;2702;p32"/>
                  <p:cNvSpPr/>
                  <p:nvPr/>
                </p:nvSpPr>
                <p:spPr>
                  <a:xfrm>
                    <a:off x="4874418" y="444103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03" name="Google Shape;2703;p32"/>
                  <p:cNvSpPr/>
                  <p:nvPr/>
                </p:nvSpPr>
                <p:spPr>
                  <a:xfrm>
                    <a:off x="4814887" y="4470844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04" name="Google Shape;2704;p32"/>
                  <p:cNvSpPr/>
                  <p:nvPr/>
                </p:nvSpPr>
                <p:spPr>
                  <a:xfrm>
                    <a:off x="4963668" y="444103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05" name="Google Shape;2705;p32"/>
                  <p:cNvSpPr/>
                  <p:nvPr/>
                </p:nvSpPr>
                <p:spPr>
                  <a:xfrm>
                    <a:off x="4904232" y="4411217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06" name="Google Shape;2706;p32"/>
                  <p:cNvSpPr/>
                  <p:nvPr/>
                </p:nvSpPr>
                <p:spPr>
                  <a:xfrm>
                    <a:off x="4844605" y="4530280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07" name="Google Shape;2707;p32"/>
                  <p:cNvSpPr/>
                  <p:nvPr/>
                </p:nvSpPr>
                <p:spPr>
                  <a:xfrm>
                    <a:off x="4814887" y="4441030"/>
                    <a:ext cx="148780" cy="119062"/>
                  </a:xfrm>
                  <a:custGeom>
                    <a:rect b="b" l="l" r="r" t="t"/>
                    <a:pathLst>
                      <a:path extrusionOk="0" h="119062" w="148780">
                        <a:moveTo>
                          <a:pt x="148781" y="0"/>
                        </a:moveTo>
                        <a:lnTo>
                          <a:pt x="148781" y="29813"/>
                        </a:lnTo>
                        <a:lnTo>
                          <a:pt x="119063" y="29813"/>
                        </a:lnTo>
                        <a:lnTo>
                          <a:pt x="119063" y="59531"/>
                        </a:lnTo>
                        <a:lnTo>
                          <a:pt x="89344" y="59531"/>
                        </a:lnTo>
                        <a:lnTo>
                          <a:pt x="89344" y="89249"/>
                        </a:lnTo>
                        <a:lnTo>
                          <a:pt x="29718" y="89249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lnTo>
                          <a:pt x="0" y="59531"/>
                        </a:lnTo>
                        <a:lnTo>
                          <a:pt x="59531" y="59531"/>
                        </a:lnTo>
                        <a:lnTo>
                          <a:pt x="59531" y="29813"/>
                        </a:lnTo>
                        <a:lnTo>
                          <a:pt x="89344" y="29813"/>
                        </a:lnTo>
                        <a:lnTo>
                          <a:pt x="89344" y="0"/>
                        </a:lnTo>
                        <a:lnTo>
                          <a:pt x="14878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08" name="Google Shape;2708;p32"/>
                  <p:cNvSpPr/>
                  <p:nvPr/>
                </p:nvSpPr>
                <p:spPr>
                  <a:xfrm>
                    <a:off x="4933950" y="447084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09" name="Google Shape;2709;p32"/>
                  <p:cNvSpPr/>
                  <p:nvPr/>
                </p:nvSpPr>
                <p:spPr>
                  <a:xfrm>
                    <a:off x="4844605" y="438149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0" name="Google Shape;2710;p32"/>
                  <p:cNvSpPr/>
                  <p:nvPr/>
                </p:nvSpPr>
                <p:spPr>
                  <a:xfrm>
                    <a:off x="4874418" y="4351781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1" name="Google Shape;2711;p32"/>
                  <p:cNvSpPr/>
                  <p:nvPr/>
                </p:nvSpPr>
                <p:spPr>
                  <a:xfrm>
                    <a:off x="4904232" y="4292155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2" name="Google Shape;2712;p32"/>
                  <p:cNvSpPr/>
                  <p:nvPr/>
                </p:nvSpPr>
                <p:spPr>
                  <a:xfrm>
                    <a:off x="4725543" y="4351781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3" name="Google Shape;2713;p32"/>
                  <p:cNvSpPr/>
                  <p:nvPr/>
                </p:nvSpPr>
                <p:spPr>
                  <a:xfrm>
                    <a:off x="4755356" y="4321968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4" name="Google Shape;2714;p32"/>
                  <p:cNvSpPr/>
                  <p:nvPr/>
                </p:nvSpPr>
                <p:spPr>
                  <a:xfrm>
                    <a:off x="4785169" y="4292155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5" name="Google Shape;2715;p32"/>
                  <p:cNvSpPr/>
                  <p:nvPr/>
                </p:nvSpPr>
                <p:spPr>
                  <a:xfrm>
                    <a:off x="4814887" y="426243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6" name="Google Shape;2716;p32"/>
                  <p:cNvSpPr/>
                  <p:nvPr/>
                </p:nvSpPr>
                <p:spPr>
                  <a:xfrm>
                    <a:off x="4844605" y="4202905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7" name="Google Shape;2717;p32"/>
                  <p:cNvSpPr/>
                  <p:nvPr/>
                </p:nvSpPr>
                <p:spPr>
                  <a:xfrm>
                    <a:off x="4814887" y="417309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8" name="Google Shape;2718;p32"/>
                  <p:cNvSpPr/>
                  <p:nvPr/>
                </p:nvSpPr>
                <p:spPr>
                  <a:xfrm>
                    <a:off x="4874418" y="426243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9" name="Google Shape;2719;p32"/>
                  <p:cNvSpPr/>
                  <p:nvPr/>
                </p:nvSpPr>
                <p:spPr>
                  <a:xfrm>
                    <a:off x="4844605" y="4292155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0" name="Google Shape;2720;p32"/>
                  <p:cNvSpPr/>
                  <p:nvPr/>
                </p:nvSpPr>
                <p:spPr>
                  <a:xfrm>
                    <a:off x="4814887" y="4321968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1" name="Google Shape;2721;p32"/>
                  <p:cNvSpPr/>
                  <p:nvPr/>
                </p:nvSpPr>
                <p:spPr>
                  <a:xfrm>
                    <a:off x="4785169" y="4351781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2" name="Google Shape;2722;p32"/>
                  <p:cNvSpPr/>
                  <p:nvPr/>
                </p:nvSpPr>
                <p:spPr>
                  <a:xfrm>
                    <a:off x="4755356" y="4292154"/>
                    <a:ext cx="148875" cy="148875"/>
                  </a:xfrm>
                  <a:custGeom>
                    <a:rect b="b" l="l" r="r" t="t"/>
                    <a:pathLst>
                      <a:path extrusionOk="0" h="148875" w="148875">
                        <a:moveTo>
                          <a:pt x="148876" y="0"/>
                        </a:moveTo>
                        <a:lnTo>
                          <a:pt x="148876" y="59627"/>
                        </a:lnTo>
                        <a:lnTo>
                          <a:pt x="119063" y="59627"/>
                        </a:lnTo>
                        <a:lnTo>
                          <a:pt x="119063" y="89345"/>
                        </a:lnTo>
                        <a:lnTo>
                          <a:pt x="89249" y="89345"/>
                        </a:lnTo>
                        <a:lnTo>
                          <a:pt x="89249" y="119063"/>
                        </a:lnTo>
                        <a:lnTo>
                          <a:pt x="59531" y="119063"/>
                        </a:lnTo>
                        <a:lnTo>
                          <a:pt x="59531" y="148876"/>
                        </a:lnTo>
                        <a:lnTo>
                          <a:pt x="0" y="148876"/>
                        </a:lnTo>
                        <a:lnTo>
                          <a:pt x="0" y="119063"/>
                        </a:lnTo>
                        <a:lnTo>
                          <a:pt x="29813" y="119063"/>
                        </a:lnTo>
                        <a:lnTo>
                          <a:pt x="29813" y="89345"/>
                        </a:lnTo>
                        <a:lnTo>
                          <a:pt x="59531" y="89345"/>
                        </a:lnTo>
                        <a:lnTo>
                          <a:pt x="59531" y="59627"/>
                        </a:lnTo>
                        <a:lnTo>
                          <a:pt x="89249" y="59627"/>
                        </a:lnTo>
                        <a:lnTo>
                          <a:pt x="89249" y="29813"/>
                        </a:lnTo>
                        <a:lnTo>
                          <a:pt x="119063" y="29813"/>
                        </a:lnTo>
                        <a:lnTo>
                          <a:pt x="119063" y="0"/>
                        </a:lnTo>
                        <a:lnTo>
                          <a:pt x="148876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3" name="Google Shape;2723;p32"/>
                  <p:cNvSpPr/>
                  <p:nvPr/>
                </p:nvSpPr>
                <p:spPr>
                  <a:xfrm>
                    <a:off x="4755356" y="438149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4" name="Google Shape;2724;p32"/>
                  <p:cNvSpPr/>
                  <p:nvPr/>
                </p:nvSpPr>
                <p:spPr>
                  <a:xfrm>
                    <a:off x="4785169" y="4202905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5" name="Google Shape;2725;p32"/>
                  <p:cNvSpPr/>
                  <p:nvPr/>
                </p:nvSpPr>
                <p:spPr>
                  <a:xfrm>
                    <a:off x="4755356" y="423271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6" name="Google Shape;2726;p32"/>
                  <p:cNvSpPr/>
                  <p:nvPr/>
                </p:nvSpPr>
                <p:spPr>
                  <a:xfrm>
                    <a:off x="4725543" y="426243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7" name="Google Shape;2727;p32"/>
                  <p:cNvSpPr/>
                  <p:nvPr/>
                </p:nvSpPr>
                <p:spPr>
                  <a:xfrm>
                    <a:off x="4695825" y="4292155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8" name="Google Shape;2728;p32"/>
                  <p:cNvSpPr/>
                  <p:nvPr/>
                </p:nvSpPr>
                <p:spPr>
                  <a:xfrm>
                    <a:off x="4517231" y="4143374"/>
                    <a:ext cx="297656" cy="1220342"/>
                  </a:xfrm>
                  <a:custGeom>
                    <a:rect b="b" l="l" r="r" t="t"/>
                    <a:pathLst>
                      <a:path extrusionOk="0" h="1220342" w="297656">
                        <a:moveTo>
                          <a:pt x="297656" y="565595"/>
                        </a:moveTo>
                        <a:lnTo>
                          <a:pt x="297656" y="744093"/>
                        </a:lnTo>
                        <a:lnTo>
                          <a:pt x="267938" y="744093"/>
                        </a:lnTo>
                        <a:lnTo>
                          <a:pt x="267938" y="833438"/>
                        </a:lnTo>
                        <a:lnTo>
                          <a:pt x="238125" y="833438"/>
                        </a:lnTo>
                        <a:lnTo>
                          <a:pt x="238125" y="1160907"/>
                        </a:lnTo>
                        <a:lnTo>
                          <a:pt x="208312" y="1160907"/>
                        </a:lnTo>
                        <a:lnTo>
                          <a:pt x="208312" y="1190625"/>
                        </a:lnTo>
                        <a:lnTo>
                          <a:pt x="148876" y="1190625"/>
                        </a:lnTo>
                        <a:lnTo>
                          <a:pt x="148876" y="1220343"/>
                        </a:lnTo>
                        <a:lnTo>
                          <a:pt x="89249" y="1220343"/>
                        </a:lnTo>
                        <a:lnTo>
                          <a:pt x="89249" y="1190625"/>
                        </a:lnTo>
                        <a:lnTo>
                          <a:pt x="29813" y="1190625"/>
                        </a:lnTo>
                        <a:lnTo>
                          <a:pt x="29813" y="1160907"/>
                        </a:lnTo>
                        <a:lnTo>
                          <a:pt x="0" y="1160907"/>
                        </a:lnTo>
                        <a:lnTo>
                          <a:pt x="0" y="1071563"/>
                        </a:lnTo>
                        <a:lnTo>
                          <a:pt x="29813" y="1071563"/>
                        </a:lnTo>
                        <a:lnTo>
                          <a:pt x="29813" y="982218"/>
                        </a:lnTo>
                        <a:lnTo>
                          <a:pt x="59531" y="982218"/>
                        </a:lnTo>
                        <a:lnTo>
                          <a:pt x="59531" y="892969"/>
                        </a:lnTo>
                        <a:lnTo>
                          <a:pt x="89249" y="892969"/>
                        </a:lnTo>
                        <a:lnTo>
                          <a:pt x="89249" y="833438"/>
                        </a:lnTo>
                        <a:lnTo>
                          <a:pt x="59531" y="833438"/>
                        </a:lnTo>
                        <a:lnTo>
                          <a:pt x="59531" y="714375"/>
                        </a:lnTo>
                        <a:lnTo>
                          <a:pt x="29813" y="714375"/>
                        </a:lnTo>
                        <a:lnTo>
                          <a:pt x="29813" y="625030"/>
                        </a:lnTo>
                        <a:lnTo>
                          <a:pt x="0" y="625030"/>
                        </a:lnTo>
                        <a:lnTo>
                          <a:pt x="0" y="446532"/>
                        </a:lnTo>
                        <a:lnTo>
                          <a:pt x="29813" y="446532"/>
                        </a:lnTo>
                        <a:lnTo>
                          <a:pt x="29813" y="238125"/>
                        </a:lnTo>
                        <a:lnTo>
                          <a:pt x="59531" y="238125"/>
                        </a:lnTo>
                        <a:lnTo>
                          <a:pt x="59531" y="119063"/>
                        </a:lnTo>
                        <a:lnTo>
                          <a:pt x="89249" y="119063"/>
                        </a:lnTo>
                        <a:lnTo>
                          <a:pt x="89249" y="0"/>
                        </a:lnTo>
                        <a:lnTo>
                          <a:pt x="119063" y="0"/>
                        </a:lnTo>
                        <a:lnTo>
                          <a:pt x="119063" y="29718"/>
                        </a:lnTo>
                        <a:lnTo>
                          <a:pt x="148876" y="29718"/>
                        </a:lnTo>
                        <a:lnTo>
                          <a:pt x="148876" y="148780"/>
                        </a:lnTo>
                        <a:lnTo>
                          <a:pt x="119063" y="148780"/>
                        </a:lnTo>
                        <a:lnTo>
                          <a:pt x="119063" y="267843"/>
                        </a:lnTo>
                        <a:lnTo>
                          <a:pt x="89249" y="267843"/>
                        </a:lnTo>
                        <a:lnTo>
                          <a:pt x="89249" y="386905"/>
                        </a:lnTo>
                        <a:lnTo>
                          <a:pt x="119063" y="386905"/>
                        </a:lnTo>
                        <a:lnTo>
                          <a:pt x="119063" y="505968"/>
                        </a:lnTo>
                        <a:lnTo>
                          <a:pt x="148876" y="505968"/>
                        </a:lnTo>
                        <a:lnTo>
                          <a:pt x="148876" y="595313"/>
                        </a:lnTo>
                        <a:lnTo>
                          <a:pt x="178594" y="595313"/>
                        </a:lnTo>
                        <a:lnTo>
                          <a:pt x="178594" y="505968"/>
                        </a:lnTo>
                        <a:lnTo>
                          <a:pt x="208312" y="505968"/>
                        </a:lnTo>
                        <a:lnTo>
                          <a:pt x="208312" y="297656"/>
                        </a:lnTo>
                        <a:lnTo>
                          <a:pt x="238125" y="297656"/>
                        </a:lnTo>
                        <a:lnTo>
                          <a:pt x="267938" y="297656"/>
                        </a:lnTo>
                        <a:lnTo>
                          <a:pt x="267938" y="565595"/>
                        </a:lnTo>
                        <a:lnTo>
                          <a:pt x="297656" y="56559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9" name="Google Shape;2729;p32"/>
                  <p:cNvSpPr/>
                  <p:nvPr/>
                </p:nvSpPr>
                <p:spPr>
                  <a:xfrm>
                    <a:off x="4636293" y="4202905"/>
                    <a:ext cx="208311" cy="446436"/>
                  </a:xfrm>
                  <a:custGeom>
                    <a:rect b="b" l="l" r="r" t="t"/>
                    <a:pathLst>
                      <a:path extrusionOk="0" h="446436" w="208311">
                        <a:moveTo>
                          <a:pt x="208312" y="0"/>
                        </a:moveTo>
                        <a:lnTo>
                          <a:pt x="208312" y="59531"/>
                        </a:lnTo>
                        <a:lnTo>
                          <a:pt x="178594" y="59531"/>
                        </a:lnTo>
                        <a:lnTo>
                          <a:pt x="178594" y="89249"/>
                        </a:lnTo>
                        <a:lnTo>
                          <a:pt x="148876" y="89249"/>
                        </a:lnTo>
                        <a:lnTo>
                          <a:pt x="148876" y="119063"/>
                        </a:lnTo>
                        <a:lnTo>
                          <a:pt x="119063" y="119063"/>
                        </a:lnTo>
                        <a:lnTo>
                          <a:pt x="119063" y="148876"/>
                        </a:lnTo>
                        <a:lnTo>
                          <a:pt x="89249" y="148876"/>
                        </a:lnTo>
                        <a:lnTo>
                          <a:pt x="89249" y="178594"/>
                        </a:lnTo>
                        <a:lnTo>
                          <a:pt x="59531" y="178594"/>
                        </a:lnTo>
                        <a:lnTo>
                          <a:pt x="59531" y="208312"/>
                        </a:lnTo>
                        <a:lnTo>
                          <a:pt x="89249" y="208312"/>
                        </a:lnTo>
                        <a:lnTo>
                          <a:pt x="89249" y="238125"/>
                        </a:lnTo>
                        <a:lnTo>
                          <a:pt x="59531" y="238125"/>
                        </a:lnTo>
                        <a:lnTo>
                          <a:pt x="59531" y="446437"/>
                        </a:lnTo>
                        <a:lnTo>
                          <a:pt x="29813" y="446437"/>
                        </a:lnTo>
                        <a:lnTo>
                          <a:pt x="29813" y="327374"/>
                        </a:lnTo>
                        <a:lnTo>
                          <a:pt x="0" y="327374"/>
                        </a:lnTo>
                        <a:lnTo>
                          <a:pt x="0" y="208312"/>
                        </a:lnTo>
                        <a:lnTo>
                          <a:pt x="29813" y="208312"/>
                        </a:lnTo>
                        <a:lnTo>
                          <a:pt x="29813" y="89249"/>
                        </a:lnTo>
                        <a:lnTo>
                          <a:pt x="59531" y="89249"/>
                        </a:lnTo>
                        <a:lnTo>
                          <a:pt x="59531" y="119063"/>
                        </a:lnTo>
                        <a:lnTo>
                          <a:pt x="89249" y="119063"/>
                        </a:lnTo>
                        <a:lnTo>
                          <a:pt x="89249" y="89249"/>
                        </a:lnTo>
                        <a:lnTo>
                          <a:pt x="119063" y="89249"/>
                        </a:lnTo>
                        <a:lnTo>
                          <a:pt x="119063" y="59531"/>
                        </a:lnTo>
                        <a:lnTo>
                          <a:pt x="148876" y="59531"/>
                        </a:lnTo>
                        <a:lnTo>
                          <a:pt x="148876" y="29813"/>
                        </a:lnTo>
                        <a:lnTo>
                          <a:pt x="178594" y="29813"/>
                        </a:lnTo>
                        <a:lnTo>
                          <a:pt x="178594" y="0"/>
                        </a:lnTo>
                        <a:lnTo>
                          <a:pt x="208312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0" name="Google Shape;2730;p32"/>
                  <p:cNvSpPr/>
                  <p:nvPr/>
                </p:nvSpPr>
                <p:spPr>
                  <a:xfrm>
                    <a:off x="4666107" y="4173092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2"/>
                        </a:lnTo>
                        <a:lnTo>
                          <a:pt x="0" y="11906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731" name="Google Shape;2731;p32"/>
                <p:cNvSpPr/>
                <p:nvPr/>
              </p:nvSpPr>
              <p:spPr>
                <a:xfrm rot="10800000">
                  <a:off x="4606670" y="414337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2" name="Google Shape;2732;p32"/>
                <p:cNvSpPr/>
                <p:nvPr/>
              </p:nvSpPr>
              <p:spPr>
                <a:xfrm rot="10800000">
                  <a:off x="4814982" y="4202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3" name="Google Shape;2733;p32"/>
                <p:cNvSpPr/>
                <p:nvPr/>
              </p:nvSpPr>
              <p:spPr>
                <a:xfrm rot="10800000">
                  <a:off x="4874514" y="429234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4" name="Google Shape;2734;p32"/>
                <p:cNvSpPr/>
                <p:nvPr/>
              </p:nvSpPr>
              <p:spPr>
                <a:xfrm rot="10800000">
                  <a:off x="4785169" y="4232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5" name="Google Shape;2735;p32"/>
                <p:cNvSpPr/>
                <p:nvPr/>
              </p:nvSpPr>
              <p:spPr>
                <a:xfrm rot="10800000">
                  <a:off x="4844795" y="4321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6" name="Google Shape;2736;p32"/>
                <p:cNvSpPr/>
                <p:nvPr/>
              </p:nvSpPr>
              <p:spPr>
                <a:xfrm rot="10800000">
                  <a:off x="4725733" y="444103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7" name="Google Shape;2737;p32"/>
                <p:cNvSpPr/>
                <p:nvPr/>
              </p:nvSpPr>
              <p:spPr>
                <a:xfrm>
                  <a:off x="4606480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8" name="Google Shape;2738;p32"/>
                <p:cNvSpPr/>
                <p:nvPr/>
              </p:nvSpPr>
              <p:spPr>
                <a:xfrm>
                  <a:off x="4636293" y="5066156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9" name="Google Shape;2739;p32"/>
                <p:cNvSpPr/>
                <p:nvPr/>
              </p:nvSpPr>
              <p:spPr>
                <a:xfrm>
                  <a:off x="4695825" y="503634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0" name="Google Shape;2740;p32"/>
                <p:cNvSpPr/>
                <p:nvPr/>
              </p:nvSpPr>
              <p:spPr>
                <a:xfrm>
                  <a:off x="4695825" y="43517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1" name="Google Shape;2741;p32"/>
                <p:cNvSpPr/>
                <p:nvPr/>
              </p:nvSpPr>
              <p:spPr>
                <a:xfrm>
                  <a:off x="4695825" y="441121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2" name="Google Shape;2742;p32"/>
                <p:cNvSpPr/>
                <p:nvPr/>
              </p:nvSpPr>
              <p:spPr>
                <a:xfrm>
                  <a:off x="4666107" y="429215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3" name="Google Shape;2743;p32"/>
                <p:cNvSpPr/>
                <p:nvPr/>
              </p:nvSpPr>
              <p:spPr>
                <a:xfrm>
                  <a:off x="4547044" y="4232719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4" name="Google Shape;2744;p32"/>
                <p:cNvSpPr/>
                <p:nvPr/>
              </p:nvSpPr>
              <p:spPr>
                <a:xfrm>
                  <a:off x="4517231" y="4143374"/>
                  <a:ext cx="29717" cy="89344"/>
                </a:xfrm>
                <a:custGeom>
                  <a:rect b="b" l="l" r="r" t="t"/>
                  <a:pathLst>
                    <a:path extrusionOk="0" h="89344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5" name="Google Shape;2745;p32"/>
                <p:cNvSpPr/>
                <p:nvPr/>
              </p:nvSpPr>
              <p:spPr>
                <a:xfrm>
                  <a:off x="4576762" y="4054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6" name="Google Shape;2746;p32"/>
                <p:cNvSpPr/>
                <p:nvPr/>
              </p:nvSpPr>
              <p:spPr>
                <a:xfrm>
                  <a:off x="4547044" y="4083843"/>
                  <a:ext cx="29717" cy="59531"/>
                </a:xfrm>
                <a:custGeom>
                  <a:rect b="b" l="l" r="r" t="t"/>
                  <a:pathLst>
                    <a:path extrusionOk="0" h="59531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7" name="Google Shape;2747;p32"/>
                <p:cNvSpPr/>
                <p:nvPr/>
              </p:nvSpPr>
              <p:spPr>
                <a:xfrm>
                  <a:off x="4576762" y="3964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8" name="Google Shape;2748;p32"/>
                <p:cNvSpPr/>
                <p:nvPr/>
              </p:nvSpPr>
              <p:spPr>
                <a:xfrm>
                  <a:off x="4338637" y="396478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9" name="Google Shape;2749;p32"/>
                <p:cNvSpPr/>
                <p:nvPr/>
              </p:nvSpPr>
              <p:spPr>
                <a:xfrm>
                  <a:off x="4368355" y="399459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0" name="Google Shape;2750;p32"/>
                <p:cNvSpPr/>
                <p:nvPr/>
              </p:nvSpPr>
              <p:spPr>
                <a:xfrm>
                  <a:off x="4517231" y="393496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1" name="Google Shape;2751;p32"/>
                <p:cNvSpPr/>
                <p:nvPr/>
              </p:nvSpPr>
              <p:spPr>
                <a:xfrm>
                  <a:off x="4517231" y="399459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2" name="Google Shape;2752;p32"/>
                <p:cNvSpPr/>
                <p:nvPr/>
              </p:nvSpPr>
              <p:spPr>
                <a:xfrm>
                  <a:off x="4368355" y="393496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3" name="Google Shape;2753;p32"/>
                <p:cNvSpPr/>
                <p:nvPr/>
              </p:nvSpPr>
              <p:spPr>
                <a:xfrm>
                  <a:off x="4427982" y="3905249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4" name="Google Shape;2754;p32"/>
                <p:cNvSpPr/>
                <p:nvPr/>
              </p:nvSpPr>
              <p:spPr>
                <a:xfrm>
                  <a:off x="4368355" y="3934967"/>
                  <a:ext cx="208407" cy="89344"/>
                </a:xfrm>
                <a:custGeom>
                  <a:rect b="b" l="l" r="r" t="t"/>
                  <a:pathLst>
                    <a:path extrusionOk="0" h="89344" w="208407">
                      <a:moveTo>
                        <a:pt x="208407" y="29813"/>
                      </a:moveTo>
                      <a:lnTo>
                        <a:pt x="208407" y="59627"/>
                      </a:lnTo>
                      <a:lnTo>
                        <a:pt x="148876" y="59627"/>
                      </a:lnTo>
                      <a:lnTo>
                        <a:pt x="148876" y="89345"/>
                      </a:lnTo>
                      <a:lnTo>
                        <a:pt x="59627" y="89345"/>
                      </a:lnTo>
                      <a:lnTo>
                        <a:pt x="59627" y="59627"/>
                      </a:lnTo>
                      <a:lnTo>
                        <a:pt x="0" y="59627"/>
                      </a:lnTo>
                      <a:lnTo>
                        <a:pt x="0" y="29813"/>
                      </a:lnTo>
                      <a:lnTo>
                        <a:pt x="59627" y="29813"/>
                      </a:lnTo>
                      <a:lnTo>
                        <a:pt x="59627" y="0"/>
                      </a:lnTo>
                      <a:lnTo>
                        <a:pt x="148876" y="0"/>
                      </a:lnTo>
                      <a:lnTo>
                        <a:pt x="148876" y="29813"/>
                      </a:lnTo>
                      <a:lnTo>
                        <a:pt x="208407" y="2981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5" name="Google Shape;2755;p32"/>
                <p:cNvSpPr/>
                <p:nvPr/>
              </p:nvSpPr>
              <p:spPr>
                <a:xfrm>
                  <a:off x="4427982" y="4024312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6" name="Google Shape;2756;p32"/>
                <p:cNvSpPr/>
                <p:nvPr/>
              </p:nvSpPr>
              <p:spPr>
                <a:xfrm>
                  <a:off x="4666107" y="3994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7" name="Google Shape;2757;p32"/>
                <p:cNvSpPr/>
                <p:nvPr/>
              </p:nvSpPr>
              <p:spPr>
                <a:xfrm>
                  <a:off x="4904232" y="3994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8" name="Google Shape;2758;p32"/>
                <p:cNvSpPr/>
                <p:nvPr/>
              </p:nvSpPr>
              <p:spPr>
                <a:xfrm>
                  <a:off x="4844605" y="402431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9" name="Google Shape;2759;p32"/>
                <p:cNvSpPr/>
                <p:nvPr/>
              </p:nvSpPr>
              <p:spPr>
                <a:xfrm>
                  <a:off x="4695825" y="39647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0" name="Google Shape;2760;p32"/>
                <p:cNvSpPr/>
                <p:nvPr/>
              </p:nvSpPr>
              <p:spPr>
                <a:xfrm>
                  <a:off x="4695825" y="402431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1" name="Google Shape;2761;p32"/>
                <p:cNvSpPr/>
                <p:nvPr/>
              </p:nvSpPr>
              <p:spPr>
                <a:xfrm>
                  <a:off x="4844605" y="39647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2" name="Google Shape;2762;p32"/>
                <p:cNvSpPr/>
                <p:nvPr/>
              </p:nvSpPr>
              <p:spPr>
                <a:xfrm>
                  <a:off x="4755356" y="3934967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3" name="Google Shape;2763;p32"/>
                <p:cNvSpPr/>
                <p:nvPr/>
              </p:nvSpPr>
              <p:spPr>
                <a:xfrm>
                  <a:off x="4695825" y="3964780"/>
                  <a:ext cx="208406" cy="89249"/>
                </a:xfrm>
                <a:custGeom>
                  <a:rect b="b" l="l" r="r" t="t"/>
                  <a:pathLst>
                    <a:path extrusionOk="0" h="89249" w="208406">
                      <a:moveTo>
                        <a:pt x="208407" y="29813"/>
                      </a:moveTo>
                      <a:lnTo>
                        <a:pt x="208407" y="59531"/>
                      </a:lnTo>
                      <a:lnTo>
                        <a:pt x="148781" y="59531"/>
                      </a:lnTo>
                      <a:lnTo>
                        <a:pt x="148781" y="89249"/>
                      </a:lnTo>
                      <a:lnTo>
                        <a:pt x="59531" y="89249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lnTo>
                        <a:pt x="0" y="29813"/>
                      </a:lnTo>
                      <a:lnTo>
                        <a:pt x="59531" y="29813"/>
                      </a:lnTo>
                      <a:lnTo>
                        <a:pt x="59531" y="0"/>
                      </a:lnTo>
                      <a:lnTo>
                        <a:pt x="148781" y="0"/>
                      </a:lnTo>
                      <a:lnTo>
                        <a:pt x="148781" y="29813"/>
                      </a:lnTo>
                      <a:lnTo>
                        <a:pt x="208407" y="2981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4" name="Google Shape;2764;p32"/>
                <p:cNvSpPr/>
                <p:nvPr/>
              </p:nvSpPr>
              <p:spPr>
                <a:xfrm>
                  <a:off x="4755356" y="4054030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5" name="Google Shape;2765;p32"/>
                <p:cNvSpPr/>
                <p:nvPr/>
              </p:nvSpPr>
              <p:spPr>
                <a:xfrm>
                  <a:off x="4606480" y="399459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6" name="Google Shape;2766;p32"/>
                <p:cNvSpPr/>
                <p:nvPr/>
              </p:nvSpPr>
              <p:spPr>
                <a:xfrm>
                  <a:off x="4636293" y="393496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7" name="Google Shape;2767;p32"/>
                <p:cNvSpPr/>
                <p:nvPr/>
              </p:nvSpPr>
              <p:spPr>
                <a:xfrm>
                  <a:off x="4606480" y="39052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8" name="Google Shape;2768;p32"/>
                <p:cNvSpPr/>
                <p:nvPr/>
              </p:nvSpPr>
              <p:spPr>
                <a:xfrm>
                  <a:off x="4636293" y="384571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9" name="Google Shape;2769;p32"/>
                <p:cNvSpPr/>
                <p:nvPr/>
              </p:nvSpPr>
              <p:spPr>
                <a:xfrm>
                  <a:off x="4576762" y="3726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0" name="Google Shape;2770;p32"/>
                <p:cNvSpPr/>
                <p:nvPr/>
              </p:nvSpPr>
              <p:spPr>
                <a:xfrm>
                  <a:off x="4487418" y="3815905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1" name="Google Shape;2771;p32"/>
                <p:cNvSpPr/>
                <p:nvPr/>
              </p:nvSpPr>
              <p:spPr>
                <a:xfrm>
                  <a:off x="4517231" y="384571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2" name="Google Shape;2772;p32"/>
                <p:cNvSpPr/>
                <p:nvPr/>
              </p:nvSpPr>
              <p:spPr>
                <a:xfrm>
                  <a:off x="4576762" y="38755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3" name="Google Shape;2773;p32"/>
                <p:cNvSpPr/>
                <p:nvPr/>
              </p:nvSpPr>
              <p:spPr>
                <a:xfrm>
                  <a:off x="4487418" y="3726655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4" name="Google Shape;2774;p32"/>
                <p:cNvSpPr/>
                <p:nvPr/>
              </p:nvSpPr>
              <p:spPr>
                <a:xfrm>
                  <a:off x="4517231" y="369684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5" name="Google Shape;2775;p32"/>
                <p:cNvSpPr/>
                <p:nvPr/>
              </p:nvSpPr>
              <p:spPr>
                <a:xfrm>
                  <a:off x="4457700" y="3756469"/>
                  <a:ext cx="29717" cy="59531"/>
                </a:xfrm>
                <a:custGeom>
                  <a:rect b="b" l="l" r="r" t="t"/>
                  <a:pathLst>
                    <a:path extrusionOk="0" h="59531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6" name="Google Shape;2776;p32"/>
                <p:cNvSpPr/>
                <p:nvPr/>
              </p:nvSpPr>
              <p:spPr>
                <a:xfrm>
                  <a:off x="4487417" y="3726655"/>
                  <a:ext cx="148875" cy="178593"/>
                </a:xfrm>
                <a:custGeom>
                  <a:rect b="b" l="l" r="r" t="t"/>
                  <a:pathLst>
                    <a:path extrusionOk="0" h="178593" w="148875">
                      <a:moveTo>
                        <a:pt x="148876" y="119063"/>
                      </a:moveTo>
                      <a:lnTo>
                        <a:pt x="148876" y="178594"/>
                      </a:lnTo>
                      <a:lnTo>
                        <a:pt x="119063" y="178594"/>
                      </a:lnTo>
                      <a:lnTo>
                        <a:pt x="119063" y="148876"/>
                      </a:lnTo>
                      <a:lnTo>
                        <a:pt x="89345" y="148876"/>
                      </a:lnTo>
                      <a:lnTo>
                        <a:pt x="89345" y="119063"/>
                      </a:lnTo>
                      <a:lnTo>
                        <a:pt x="29813" y="119063"/>
                      </a:lnTo>
                      <a:lnTo>
                        <a:pt x="29813" y="89249"/>
                      </a:lnTo>
                      <a:lnTo>
                        <a:pt x="0" y="89249"/>
                      </a:lnTo>
                      <a:lnTo>
                        <a:pt x="0" y="29813"/>
                      </a:lnTo>
                      <a:lnTo>
                        <a:pt x="29813" y="29813"/>
                      </a:lnTo>
                      <a:lnTo>
                        <a:pt x="29813" y="0"/>
                      </a:lnTo>
                      <a:lnTo>
                        <a:pt x="89345" y="0"/>
                      </a:lnTo>
                      <a:lnTo>
                        <a:pt x="89345" y="29813"/>
                      </a:lnTo>
                      <a:lnTo>
                        <a:pt x="119063" y="29813"/>
                      </a:lnTo>
                      <a:lnTo>
                        <a:pt x="119063" y="119063"/>
                      </a:lnTo>
                      <a:lnTo>
                        <a:pt x="148876" y="11906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7" name="Google Shape;2777;p32"/>
                <p:cNvSpPr/>
                <p:nvPr/>
              </p:nvSpPr>
              <p:spPr>
                <a:xfrm>
                  <a:off x="4606480" y="3756469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8" name="Google Shape;2778;p32"/>
                <p:cNvSpPr/>
                <p:nvPr/>
              </p:nvSpPr>
              <p:spPr>
                <a:xfrm>
                  <a:off x="4666107" y="39052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9" name="Google Shape;2779;p32"/>
                <p:cNvSpPr/>
                <p:nvPr/>
              </p:nvSpPr>
              <p:spPr>
                <a:xfrm>
                  <a:off x="4695825" y="3726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0" name="Google Shape;2780;p32"/>
                <p:cNvSpPr/>
                <p:nvPr/>
              </p:nvSpPr>
              <p:spPr>
                <a:xfrm>
                  <a:off x="4785169" y="3815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1" name="Google Shape;2781;p32"/>
                <p:cNvSpPr/>
                <p:nvPr/>
              </p:nvSpPr>
              <p:spPr>
                <a:xfrm>
                  <a:off x="4725543" y="384571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2" name="Google Shape;2782;p32"/>
                <p:cNvSpPr/>
                <p:nvPr/>
              </p:nvSpPr>
              <p:spPr>
                <a:xfrm>
                  <a:off x="4695825" y="38755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3" name="Google Shape;2783;p32"/>
                <p:cNvSpPr/>
                <p:nvPr/>
              </p:nvSpPr>
              <p:spPr>
                <a:xfrm>
                  <a:off x="4785169" y="3726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4" name="Google Shape;2784;p32"/>
                <p:cNvSpPr/>
                <p:nvPr/>
              </p:nvSpPr>
              <p:spPr>
                <a:xfrm>
                  <a:off x="4725543" y="369684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5" name="Google Shape;2785;p32"/>
                <p:cNvSpPr/>
                <p:nvPr/>
              </p:nvSpPr>
              <p:spPr>
                <a:xfrm>
                  <a:off x="4814887" y="375646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6" name="Google Shape;2786;p32"/>
                <p:cNvSpPr/>
                <p:nvPr/>
              </p:nvSpPr>
              <p:spPr>
                <a:xfrm>
                  <a:off x="4666106" y="3726655"/>
                  <a:ext cx="148780" cy="178593"/>
                </a:xfrm>
                <a:custGeom>
                  <a:rect b="b" l="l" r="r" t="t"/>
                  <a:pathLst>
                    <a:path extrusionOk="0" h="178593" w="148780">
                      <a:moveTo>
                        <a:pt x="148781" y="29813"/>
                      </a:moveTo>
                      <a:lnTo>
                        <a:pt x="148781" y="89249"/>
                      </a:lnTo>
                      <a:lnTo>
                        <a:pt x="119063" y="89249"/>
                      </a:lnTo>
                      <a:lnTo>
                        <a:pt x="119063" y="119063"/>
                      </a:lnTo>
                      <a:lnTo>
                        <a:pt x="59436" y="119063"/>
                      </a:lnTo>
                      <a:lnTo>
                        <a:pt x="59436" y="148876"/>
                      </a:lnTo>
                      <a:lnTo>
                        <a:pt x="29718" y="148876"/>
                      </a:lnTo>
                      <a:lnTo>
                        <a:pt x="29718" y="178594"/>
                      </a:lnTo>
                      <a:lnTo>
                        <a:pt x="0" y="178594"/>
                      </a:lnTo>
                      <a:lnTo>
                        <a:pt x="0" y="119063"/>
                      </a:lnTo>
                      <a:lnTo>
                        <a:pt x="29718" y="119063"/>
                      </a:lnTo>
                      <a:lnTo>
                        <a:pt x="29718" y="29813"/>
                      </a:lnTo>
                      <a:lnTo>
                        <a:pt x="59436" y="29813"/>
                      </a:lnTo>
                      <a:lnTo>
                        <a:pt x="59436" y="0"/>
                      </a:lnTo>
                      <a:lnTo>
                        <a:pt x="119063" y="0"/>
                      </a:lnTo>
                      <a:lnTo>
                        <a:pt x="119063" y="29813"/>
                      </a:lnTo>
                      <a:lnTo>
                        <a:pt x="148781" y="2981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7" name="Google Shape;2787;p32"/>
                <p:cNvSpPr/>
                <p:nvPr/>
              </p:nvSpPr>
              <p:spPr>
                <a:xfrm>
                  <a:off x="4666107" y="3756469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8" name="Google Shape;2788;p32"/>
                <p:cNvSpPr/>
                <p:nvPr/>
              </p:nvSpPr>
              <p:spPr>
                <a:xfrm rot="10800000">
                  <a:off x="4904136" y="444103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9" name="Google Shape;2789;p32"/>
                <p:cNvSpPr/>
                <p:nvPr/>
              </p:nvSpPr>
              <p:spPr>
                <a:xfrm>
                  <a:off x="4814887" y="4232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0" name="Google Shape;2790;p32"/>
                <p:cNvSpPr/>
                <p:nvPr/>
              </p:nvSpPr>
              <p:spPr>
                <a:xfrm>
                  <a:off x="4874418" y="4321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1" name="Google Shape;2791;p32"/>
                <p:cNvSpPr/>
                <p:nvPr/>
              </p:nvSpPr>
              <p:spPr>
                <a:xfrm>
                  <a:off x="4844605" y="43517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2" name="Google Shape;2792;p32"/>
                <p:cNvSpPr/>
                <p:nvPr/>
              </p:nvSpPr>
              <p:spPr>
                <a:xfrm>
                  <a:off x="4814887" y="43814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3" name="Google Shape;2793;p32"/>
                <p:cNvSpPr/>
                <p:nvPr/>
              </p:nvSpPr>
              <p:spPr>
                <a:xfrm>
                  <a:off x="4755356" y="441121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4" name="Google Shape;2794;p32"/>
                <p:cNvSpPr/>
                <p:nvPr/>
              </p:nvSpPr>
              <p:spPr>
                <a:xfrm>
                  <a:off x="4785169" y="4262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5" name="Google Shape;2795;p32"/>
                <p:cNvSpPr/>
                <p:nvPr/>
              </p:nvSpPr>
              <p:spPr>
                <a:xfrm>
                  <a:off x="4755356" y="4292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6" name="Google Shape;2796;p32"/>
                <p:cNvSpPr/>
                <p:nvPr/>
              </p:nvSpPr>
              <p:spPr>
                <a:xfrm>
                  <a:off x="4725543" y="4321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7" name="Google Shape;2797;p32"/>
                <p:cNvSpPr/>
                <p:nvPr/>
              </p:nvSpPr>
              <p:spPr>
                <a:xfrm>
                  <a:off x="4755356" y="441121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8" name="Google Shape;2798;p32"/>
                <p:cNvSpPr/>
                <p:nvPr/>
              </p:nvSpPr>
              <p:spPr>
                <a:xfrm>
                  <a:off x="4666107" y="4560093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9" name="Google Shape;2799;p32"/>
                <p:cNvSpPr/>
                <p:nvPr/>
              </p:nvSpPr>
              <p:spPr>
                <a:xfrm>
                  <a:off x="4636293" y="4411217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0" name="Google Shape;2800;p32"/>
                <p:cNvSpPr/>
                <p:nvPr/>
              </p:nvSpPr>
              <p:spPr>
                <a:xfrm>
                  <a:off x="4666107" y="450056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1" name="Google Shape;2801;p32"/>
                <p:cNvSpPr/>
                <p:nvPr/>
              </p:nvSpPr>
              <p:spPr>
                <a:xfrm>
                  <a:off x="4814887" y="4530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2" name="Google Shape;2802;p32"/>
                <p:cNvSpPr/>
                <p:nvPr/>
              </p:nvSpPr>
              <p:spPr>
                <a:xfrm>
                  <a:off x="4904232" y="447084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3" name="Google Shape;2803;p32"/>
                <p:cNvSpPr/>
                <p:nvPr/>
              </p:nvSpPr>
              <p:spPr>
                <a:xfrm>
                  <a:off x="4844605" y="450056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4" name="Google Shape;2804;p32"/>
                <p:cNvSpPr/>
                <p:nvPr/>
              </p:nvSpPr>
              <p:spPr>
                <a:xfrm>
                  <a:off x="4666107" y="4441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5" name="Google Shape;2805;p32"/>
                <p:cNvSpPr/>
                <p:nvPr/>
              </p:nvSpPr>
              <p:spPr>
                <a:xfrm>
                  <a:off x="4666107" y="438149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6" name="Google Shape;2806;p32"/>
                <p:cNvSpPr/>
                <p:nvPr/>
              </p:nvSpPr>
              <p:spPr>
                <a:xfrm>
                  <a:off x="4606480" y="4321968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7" name="Google Shape;2807;p32"/>
                <p:cNvSpPr/>
                <p:nvPr/>
              </p:nvSpPr>
              <p:spPr>
                <a:xfrm>
                  <a:off x="4636293" y="4173092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8" name="Google Shape;2808;p32"/>
                <p:cNvSpPr/>
                <p:nvPr/>
              </p:nvSpPr>
              <p:spPr>
                <a:xfrm>
                  <a:off x="4576762" y="4232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9" name="Google Shape;2809;p32"/>
                <p:cNvSpPr/>
                <p:nvPr/>
              </p:nvSpPr>
              <p:spPr>
                <a:xfrm>
                  <a:off x="4785169" y="4470844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0" name="Google Shape;2810;p32"/>
                <p:cNvSpPr/>
                <p:nvPr/>
              </p:nvSpPr>
              <p:spPr>
                <a:xfrm>
                  <a:off x="4695825" y="464934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1" name="Google Shape;2811;p32"/>
                <p:cNvSpPr/>
                <p:nvPr/>
              </p:nvSpPr>
              <p:spPr>
                <a:xfrm>
                  <a:off x="4725543" y="45899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2" name="Google Shape;2812;p32"/>
                <p:cNvSpPr/>
                <p:nvPr/>
              </p:nvSpPr>
              <p:spPr>
                <a:xfrm>
                  <a:off x="4785169" y="470896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3" name="Google Shape;2813;p32"/>
                <p:cNvSpPr/>
                <p:nvPr/>
              </p:nvSpPr>
              <p:spPr>
                <a:xfrm>
                  <a:off x="4785169" y="482803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4" name="Google Shape;2814;p32"/>
                <p:cNvSpPr/>
                <p:nvPr/>
              </p:nvSpPr>
              <p:spPr>
                <a:xfrm>
                  <a:off x="4755356" y="49172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5" name="Google Shape;2815;p32"/>
                <p:cNvSpPr/>
                <p:nvPr/>
              </p:nvSpPr>
              <p:spPr>
                <a:xfrm>
                  <a:off x="4725543" y="5214937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6" name="Google Shape;2816;p32"/>
                <p:cNvSpPr/>
                <p:nvPr/>
              </p:nvSpPr>
              <p:spPr>
                <a:xfrm>
                  <a:off x="4695825" y="527446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7" name="Google Shape;2817;p32"/>
                <p:cNvSpPr/>
                <p:nvPr/>
              </p:nvSpPr>
              <p:spPr>
                <a:xfrm>
                  <a:off x="4606480" y="533399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8" name="Google Shape;2818;p32"/>
                <p:cNvSpPr/>
                <p:nvPr/>
              </p:nvSpPr>
              <p:spPr>
                <a:xfrm>
                  <a:off x="4517231" y="5244655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9" name="Google Shape;2819;p32"/>
                <p:cNvSpPr/>
                <p:nvPr/>
              </p:nvSpPr>
              <p:spPr>
                <a:xfrm>
                  <a:off x="4576762" y="5244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0" name="Google Shape;2820;p32"/>
                <p:cNvSpPr/>
                <p:nvPr/>
              </p:nvSpPr>
              <p:spPr>
                <a:xfrm>
                  <a:off x="4606480" y="52744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1" name="Google Shape;2821;p32"/>
                <p:cNvSpPr/>
                <p:nvPr/>
              </p:nvSpPr>
              <p:spPr>
                <a:xfrm>
                  <a:off x="4666107" y="52744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2" name="Google Shape;2822;p32"/>
                <p:cNvSpPr/>
                <p:nvPr/>
              </p:nvSpPr>
              <p:spPr>
                <a:xfrm>
                  <a:off x="4636293" y="5244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3" name="Google Shape;2823;p32"/>
                <p:cNvSpPr/>
                <p:nvPr/>
              </p:nvSpPr>
              <p:spPr>
                <a:xfrm>
                  <a:off x="4606480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4" name="Google Shape;2824;p32"/>
                <p:cNvSpPr/>
                <p:nvPr/>
              </p:nvSpPr>
              <p:spPr>
                <a:xfrm>
                  <a:off x="4576762" y="503634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5" name="Google Shape;2825;p32"/>
                <p:cNvSpPr/>
                <p:nvPr/>
              </p:nvSpPr>
              <p:spPr>
                <a:xfrm>
                  <a:off x="4606480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6" name="Google Shape;2826;p32"/>
                <p:cNvSpPr/>
                <p:nvPr/>
              </p:nvSpPr>
              <p:spPr>
                <a:xfrm>
                  <a:off x="4636293" y="509587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7" name="Google Shape;2827;p32"/>
                <p:cNvSpPr/>
                <p:nvPr/>
              </p:nvSpPr>
              <p:spPr>
                <a:xfrm>
                  <a:off x="4695825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8" name="Google Shape;2828;p32"/>
                <p:cNvSpPr/>
                <p:nvPr/>
              </p:nvSpPr>
              <p:spPr>
                <a:xfrm>
                  <a:off x="4547044" y="5125592"/>
                  <a:ext cx="29717" cy="59531"/>
                </a:xfrm>
                <a:custGeom>
                  <a:rect b="b" l="l" r="r" t="t"/>
                  <a:pathLst>
                    <a:path extrusionOk="0" h="59531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9" name="Google Shape;2829;p32"/>
                <p:cNvSpPr/>
                <p:nvPr/>
              </p:nvSpPr>
              <p:spPr>
                <a:xfrm>
                  <a:off x="4547044" y="5214937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0" name="Google Shape;2830;p32"/>
                <p:cNvSpPr/>
                <p:nvPr/>
              </p:nvSpPr>
              <p:spPr>
                <a:xfrm>
                  <a:off x="4517231" y="527446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1" name="Google Shape;2831;p32"/>
                <p:cNvSpPr/>
                <p:nvPr/>
              </p:nvSpPr>
              <p:spPr>
                <a:xfrm>
                  <a:off x="4576762" y="5304281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2" name="Google Shape;2832;p32"/>
                <p:cNvSpPr/>
                <p:nvPr/>
              </p:nvSpPr>
              <p:spPr>
                <a:xfrm>
                  <a:off x="4785169" y="402431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3" name="Google Shape;2833;p32"/>
                <p:cNvSpPr/>
                <p:nvPr/>
              </p:nvSpPr>
              <p:spPr>
                <a:xfrm>
                  <a:off x="4695825" y="3994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4" name="Google Shape;2834;p32"/>
                <p:cNvSpPr/>
                <p:nvPr/>
              </p:nvSpPr>
              <p:spPr>
                <a:xfrm>
                  <a:off x="4368355" y="396478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5" name="Google Shape;2835;p32"/>
                <p:cNvSpPr/>
                <p:nvPr/>
              </p:nvSpPr>
              <p:spPr>
                <a:xfrm>
                  <a:off x="4606480" y="384571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6" name="Google Shape;2836;p32"/>
                <p:cNvSpPr/>
                <p:nvPr/>
              </p:nvSpPr>
              <p:spPr>
                <a:xfrm>
                  <a:off x="4666107" y="384571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7" name="Google Shape;2837;p32"/>
                <p:cNvSpPr/>
                <p:nvPr/>
              </p:nvSpPr>
              <p:spPr>
                <a:xfrm>
                  <a:off x="4576762" y="38159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8" name="Google Shape;2838;p32"/>
                <p:cNvSpPr/>
                <p:nvPr/>
              </p:nvSpPr>
              <p:spPr>
                <a:xfrm>
                  <a:off x="4695825" y="38159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9" name="Google Shape;2839;p32"/>
                <p:cNvSpPr/>
                <p:nvPr/>
              </p:nvSpPr>
              <p:spPr>
                <a:xfrm>
                  <a:off x="4517231" y="3815905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0" name="Google Shape;2840;p32"/>
                <p:cNvSpPr/>
                <p:nvPr/>
              </p:nvSpPr>
              <p:spPr>
                <a:xfrm>
                  <a:off x="4755356" y="3815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1" name="Google Shape;2841;p32"/>
                <p:cNvSpPr/>
                <p:nvPr/>
              </p:nvSpPr>
              <p:spPr>
                <a:xfrm>
                  <a:off x="4427982" y="399459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2" name="Google Shape;2842;p32"/>
                <p:cNvSpPr/>
                <p:nvPr/>
              </p:nvSpPr>
              <p:spPr>
                <a:xfrm>
                  <a:off x="4874418" y="3994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3" name="Google Shape;2843;p32"/>
                <p:cNvSpPr/>
                <p:nvPr/>
              </p:nvSpPr>
              <p:spPr>
                <a:xfrm>
                  <a:off x="4547044" y="396478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4" name="Google Shape;2844;p32"/>
                <p:cNvSpPr/>
                <p:nvPr/>
              </p:nvSpPr>
              <p:spPr>
                <a:xfrm>
                  <a:off x="4725543" y="3726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5" name="Google Shape;2845;p32"/>
                <p:cNvSpPr/>
                <p:nvPr/>
              </p:nvSpPr>
              <p:spPr>
                <a:xfrm>
                  <a:off x="4517231" y="37266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6" name="Google Shape;2846;p32"/>
                <p:cNvSpPr/>
                <p:nvPr/>
              </p:nvSpPr>
              <p:spPr>
                <a:xfrm>
                  <a:off x="4785169" y="39647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7" name="Google Shape;2847;p32"/>
                <p:cNvSpPr/>
                <p:nvPr/>
              </p:nvSpPr>
              <p:spPr>
                <a:xfrm>
                  <a:off x="4457700" y="393496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8" name="Google Shape;2848;p32"/>
                <p:cNvSpPr/>
                <p:nvPr/>
              </p:nvSpPr>
              <p:spPr>
                <a:xfrm>
                  <a:off x="4785169" y="37564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9" name="Google Shape;2849;p32"/>
                <p:cNvSpPr/>
                <p:nvPr/>
              </p:nvSpPr>
              <p:spPr>
                <a:xfrm>
                  <a:off x="4487418" y="3786187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50" name="Google Shape;2850;p32"/>
              <p:cNvGrpSpPr/>
              <p:nvPr/>
            </p:nvGrpSpPr>
            <p:grpSpPr>
              <a:xfrm>
                <a:off x="4933950" y="3726655"/>
                <a:ext cx="357187" cy="1488282"/>
                <a:chOff x="4933950" y="3726655"/>
                <a:chExt cx="357187" cy="1488282"/>
              </a:xfrm>
            </p:grpSpPr>
            <p:sp>
              <p:nvSpPr>
                <p:cNvPr id="2851" name="Google Shape;2851;p32"/>
                <p:cNvSpPr/>
                <p:nvPr/>
              </p:nvSpPr>
              <p:spPr>
                <a:xfrm>
                  <a:off x="5053012" y="4738687"/>
                  <a:ext cx="29718" cy="446531"/>
                </a:xfrm>
                <a:custGeom>
                  <a:rect b="b" l="l" r="r" t="t"/>
                  <a:pathLst>
                    <a:path extrusionOk="0" h="446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446532"/>
                      </a:lnTo>
                      <a:lnTo>
                        <a:pt x="0" y="44653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2" name="Google Shape;2852;p32"/>
                <p:cNvSpPr/>
                <p:nvPr/>
              </p:nvSpPr>
              <p:spPr>
                <a:xfrm>
                  <a:off x="5142357" y="4738687"/>
                  <a:ext cx="29718" cy="446531"/>
                </a:xfrm>
                <a:custGeom>
                  <a:rect b="b" l="l" r="r" t="t"/>
                  <a:pathLst>
                    <a:path extrusionOk="0" h="446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446532"/>
                      </a:lnTo>
                      <a:lnTo>
                        <a:pt x="0" y="44653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3" name="Google Shape;2853;p32"/>
                <p:cNvSpPr/>
                <p:nvPr/>
              </p:nvSpPr>
              <p:spPr>
                <a:xfrm>
                  <a:off x="5082730" y="518521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4" name="Google Shape;2854;p32"/>
                <p:cNvSpPr/>
                <p:nvPr/>
              </p:nvSpPr>
              <p:spPr>
                <a:xfrm>
                  <a:off x="5082730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5" name="Google Shape;2855;p32"/>
                <p:cNvSpPr/>
                <p:nvPr/>
              </p:nvSpPr>
              <p:spPr>
                <a:xfrm>
                  <a:off x="5112543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6" name="Google Shape;2856;p32"/>
                <p:cNvSpPr/>
                <p:nvPr/>
              </p:nvSpPr>
              <p:spPr>
                <a:xfrm>
                  <a:off x="5112543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7" name="Google Shape;2857;p32"/>
                <p:cNvSpPr/>
                <p:nvPr/>
              </p:nvSpPr>
              <p:spPr>
                <a:xfrm>
                  <a:off x="5082730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8" name="Google Shape;2858;p32"/>
                <p:cNvSpPr/>
                <p:nvPr/>
              </p:nvSpPr>
              <p:spPr>
                <a:xfrm>
                  <a:off x="5082730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9" name="Google Shape;2859;p32"/>
                <p:cNvSpPr/>
                <p:nvPr/>
              </p:nvSpPr>
              <p:spPr>
                <a:xfrm>
                  <a:off x="5112543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0" name="Google Shape;2860;p32"/>
                <p:cNvSpPr/>
                <p:nvPr/>
              </p:nvSpPr>
              <p:spPr>
                <a:xfrm>
                  <a:off x="5082730" y="4976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1" name="Google Shape;2861;p32"/>
                <p:cNvSpPr/>
                <p:nvPr/>
              </p:nvSpPr>
              <p:spPr>
                <a:xfrm>
                  <a:off x="5082730" y="4798218"/>
                  <a:ext cx="59626" cy="327374"/>
                </a:xfrm>
                <a:custGeom>
                  <a:rect b="b" l="l" r="r" t="t"/>
                  <a:pathLst>
                    <a:path extrusionOk="0" h="327374" w="59626">
                      <a:moveTo>
                        <a:pt x="29813" y="238125"/>
                      </a:moveTo>
                      <a:lnTo>
                        <a:pt x="29813" y="267938"/>
                      </a:lnTo>
                      <a:lnTo>
                        <a:pt x="59626" y="267938"/>
                      </a:lnTo>
                      <a:lnTo>
                        <a:pt x="59626" y="327374"/>
                      </a:lnTo>
                      <a:lnTo>
                        <a:pt x="29813" y="327374"/>
                      </a:lnTo>
                      <a:lnTo>
                        <a:pt x="29813" y="297656"/>
                      </a:lnTo>
                      <a:lnTo>
                        <a:pt x="0" y="297656"/>
                      </a:lnTo>
                      <a:lnTo>
                        <a:pt x="0" y="208312"/>
                      </a:lnTo>
                      <a:lnTo>
                        <a:pt x="29813" y="208312"/>
                      </a:lnTo>
                      <a:lnTo>
                        <a:pt x="29813" y="178594"/>
                      </a:lnTo>
                      <a:lnTo>
                        <a:pt x="0" y="178594"/>
                      </a:lnTo>
                      <a:lnTo>
                        <a:pt x="0" y="0"/>
                      </a:lnTo>
                      <a:lnTo>
                        <a:pt x="59626" y="0"/>
                      </a:lnTo>
                      <a:lnTo>
                        <a:pt x="59626" y="238125"/>
                      </a:lnTo>
                      <a:lnTo>
                        <a:pt x="29813" y="23812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2" name="Google Shape;2862;p32"/>
                <p:cNvSpPr/>
                <p:nvPr/>
              </p:nvSpPr>
              <p:spPr>
                <a:xfrm>
                  <a:off x="5082730" y="4768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3" name="Google Shape;2863;p32"/>
                <p:cNvSpPr/>
                <p:nvPr/>
              </p:nvSpPr>
              <p:spPr>
                <a:xfrm>
                  <a:off x="5082730" y="470896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4" name="Google Shape;2864;p32"/>
                <p:cNvSpPr/>
                <p:nvPr/>
              </p:nvSpPr>
              <p:spPr>
                <a:xfrm>
                  <a:off x="5082730" y="473868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5" name="Google Shape;2865;p32"/>
                <p:cNvSpPr/>
                <p:nvPr/>
              </p:nvSpPr>
              <p:spPr>
                <a:xfrm>
                  <a:off x="5023294" y="4679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6" name="Google Shape;2866;p32"/>
                <p:cNvSpPr/>
                <p:nvPr/>
              </p:nvSpPr>
              <p:spPr>
                <a:xfrm>
                  <a:off x="5142357" y="4679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7" name="Google Shape;2867;p32"/>
                <p:cNvSpPr/>
                <p:nvPr/>
              </p:nvSpPr>
              <p:spPr>
                <a:xfrm>
                  <a:off x="4993481" y="4649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8" name="Google Shape;2868;p32"/>
                <p:cNvSpPr/>
                <p:nvPr/>
              </p:nvSpPr>
              <p:spPr>
                <a:xfrm>
                  <a:off x="4963668" y="4560093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9" name="Google Shape;2869;p32"/>
                <p:cNvSpPr/>
                <p:nvPr/>
              </p:nvSpPr>
              <p:spPr>
                <a:xfrm>
                  <a:off x="4963668" y="464934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0" name="Google Shape;2870;p32"/>
                <p:cNvSpPr/>
                <p:nvPr/>
              </p:nvSpPr>
              <p:spPr>
                <a:xfrm>
                  <a:off x="5231606" y="464934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1" name="Google Shape;2871;p32"/>
                <p:cNvSpPr/>
                <p:nvPr/>
              </p:nvSpPr>
              <p:spPr>
                <a:xfrm>
                  <a:off x="4993481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2" name="Google Shape;2872;p32"/>
                <p:cNvSpPr/>
                <p:nvPr/>
              </p:nvSpPr>
              <p:spPr>
                <a:xfrm>
                  <a:off x="5053012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3" name="Google Shape;2873;p32"/>
                <p:cNvSpPr/>
                <p:nvPr/>
              </p:nvSpPr>
              <p:spPr>
                <a:xfrm>
                  <a:off x="4993481" y="470896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4" name="Google Shape;2874;p32"/>
                <p:cNvSpPr/>
                <p:nvPr/>
              </p:nvSpPr>
              <p:spPr>
                <a:xfrm>
                  <a:off x="5142357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5" name="Google Shape;2875;p32"/>
                <p:cNvSpPr/>
                <p:nvPr/>
              </p:nvSpPr>
              <p:spPr>
                <a:xfrm>
                  <a:off x="5172075" y="470896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6" name="Google Shape;2876;p32"/>
                <p:cNvSpPr/>
                <p:nvPr/>
              </p:nvSpPr>
              <p:spPr>
                <a:xfrm>
                  <a:off x="5261419" y="45899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7" name="Google Shape;2877;p32"/>
                <p:cNvSpPr/>
                <p:nvPr/>
              </p:nvSpPr>
              <p:spPr>
                <a:xfrm>
                  <a:off x="4933950" y="45899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8" name="Google Shape;2878;p32"/>
                <p:cNvSpPr/>
                <p:nvPr/>
              </p:nvSpPr>
              <p:spPr>
                <a:xfrm>
                  <a:off x="5172075" y="4560093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9" name="Google Shape;2879;p32"/>
                <p:cNvSpPr/>
                <p:nvPr/>
              </p:nvSpPr>
              <p:spPr>
                <a:xfrm>
                  <a:off x="5053012" y="4589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0" name="Google Shape;2880;p32"/>
                <p:cNvSpPr/>
                <p:nvPr/>
              </p:nvSpPr>
              <p:spPr>
                <a:xfrm>
                  <a:off x="5142357" y="4589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1" name="Google Shape;2881;p32"/>
                <p:cNvSpPr/>
                <p:nvPr/>
              </p:nvSpPr>
              <p:spPr>
                <a:xfrm>
                  <a:off x="5142357" y="3756469"/>
                  <a:ext cx="29718" cy="803719"/>
                </a:xfrm>
                <a:custGeom>
                  <a:rect b="b" l="l" r="r" t="t"/>
                  <a:pathLst>
                    <a:path extrusionOk="0" h="803719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03720"/>
                      </a:lnTo>
                      <a:lnTo>
                        <a:pt x="0" y="8037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2" name="Google Shape;2882;p32"/>
                <p:cNvSpPr/>
                <p:nvPr/>
              </p:nvSpPr>
              <p:spPr>
                <a:xfrm>
                  <a:off x="5142357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DAD0F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3" name="Google Shape;2883;p32"/>
                <p:cNvSpPr/>
                <p:nvPr/>
              </p:nvSpPr>
              <p:spPr>
                <a:xfrm>
                  <a:off x="5112543" y="4143374"/>
                  <a:ext cx="29718" cy="476250"/>
                </a:xfrm>
                <a:custGeom>
                  <a:rect b="b" l="l" r="r" t="t"/>
                  <a:pathLst>
                    <a:path extrusionOk="0" h="47625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476250"/>
                      </a:lnTo>
                      <a:lnTo>
                        <a:pt x="0" y="47625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4" name="Google Shape;2884;p32"/>
                <p:cNvSpPr/>
                <p:nvPr/>
              </p:nvSpPr>
              <p:spPr>
                <a:xfrm>
                  <a:off x="5053012" y="3845718"/>
                  <a:ext cx="29718" cy="714375"/>
                </a:xfrm>
                <a:custGeom>
                  <a:rect b="b" l="l" r="r" t="t"/>
                  <a:pathLst>
                    <a:path extrusionOk="0" h="714375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714375"/>
                      </a:lnTo>
                      <a:lnTo>
                        <a:pt x="0" y="71437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5" name="Google Shape;2885;p32"/>
                <p:cNvSpPr/>
                <p:nvPr/>
              </p:nvSpPr>
              <p:spPr>
                <a:xfrm>
                  <a:off x="5082730" y="461962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6" name="Google Shape;2886;p32"/>
                <p:cNvSpPr/>
                <p:nvPr/>
              </p:nvSpPr>
              <p:spPr>
                <a:xfrm>
                  <a:off x="4963668" y="4589906"/>
                  <a:ext cx="297751" cy="119062"/>
                </a:xfrm>
                <a:custGeom>
                  <a:rect b="b" l="l" r="r" t="t"/>
                  <a:pathLst>
                    <a:path extrusionOk="0" h="119062" w="297751">
                      <a:moveTo>
                        <a:pt x="297752" y="0"/>
                      </a:moveTo>
                      <a:lnTo>
                        <a:pt x="297752" y="59436"/>
                      </a:lnTo>
                      <a:lnTo>
                        <a:pt x="238125" y="59436"/>
                      </a:lnTo>
                      <a:lnTo>
                        <a:pt x="238125" y="89249"/>
                      </a:lnTo>
                      <a:lnTo>
                        <a:pt x="178689" y="89249"/>
                      </a:lnTo>
                      <a:lnTo>
                        <a:pt x="178689" y="119063"/>
                      </a:lnTo>
                      <a:lnTo>
                        <a:pt x="119063" y="119063"/>
                      </a:lnTo>
                      <a:lnTo>
                        <a:pt x="119063" y="89249"/>
                      </a:lnTo>
                      <a:lnTo>
                        <a:pt x="59626" y="89249"/>
                      </a:lnTo>
                      <a:lnTo>
                        <a:pt x="59626" y="59436"/>
                      </a:lnTo>
                      <a:lnTo>
                        <a:pt x="0" y="59436"/>
                      </a:lnTo>
                      <a:lnTo>
                        <a:pt x="0" y="0"/>
                      </a:ln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119063" y="29718"/>
                      </a:lnTo>
                      <a:lnTo>
                        <a:pt x="119063" y="59436"/>
                      </a:lnTo>
                      <a:lnTo>
                        <a:pt x="178689" y="59436"/>
                      </a:lnTo>
                      <a:lnTo>
                        <a:pt x="178689" y="29718"/>
                      </a:lnTo>
                      <a:lnTo>
                        <a:pt x="208407" y="29718"/>
                      </a:lnTo>
                      <a:lnTo>
                        <a:pt x="208407" y="0"/>
                      </a:lnTo>
                      <a:lnTo>
                        <a:pt x="29775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7" name="Google Shape;2887;p32"/>
                <p:cNvSpPr/>
                <p:nvPr/>
              </p:nvSpPr>
              <p:spPr>
                <a:xfrm>
                  <a:off x="5201793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8" name="Google Shape;2888;p32"/>
                <p:cNvSpPr/>
                <p:nvPr/>
              </p:nvSpPr>
              <p:spPr>
                <a:xfrm>
                  <a:off x="5201793" y="4649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9" name="Google Shape;2889;p32"/>
                <p:cNvSpPr/>
                <p:nvPr/>
              </p:nvSpPr>
              <p:spPr>
                <a:xfrm>
                  <a:off x="5112543" y="3964780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0" name="Google Shape;2890;p32"/>
                <p:cNvSpPr/>
                <p:nvPr/>
              </p:nvSpPr>
              <p:spPr>
                <a:xfrm>
                  <a:off x="5082730" y="3756469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1" name="Google Shape;2891;p32"/>
                <p:cNvSpPr/>
                <p:nvPr/>
              </p:nvSpPr>
              <p:spPr>
                <a:xfrm>
                  <a:off x="5112543" y="3726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2" name="Google Shape;2892;p32"/>
                <p:cNvSpPr/>
                <p:nvPr/>
              </p:nvSpPr>
              <p:spPr>
                <a:xfrm>
                  <a:off x="5053012" y="3756469"/>
                  <a:ext cx="89344" cy="863155"/>
                </a:xfrm>
                <a:custGeom>
                  <a:rect b="b" l="l" r="r" t="t"/>
                  <a:pathLst>
                    <a:path extrusionOk="0" h="863155" w="89344">
                      <a:moveTo>
                        <a:pt x="89344" y="0"/>
                      </a:moveTo>
                      <a:lnTo>
                        <a:pt x="89344" y="208312"/>
                      </a:lnTo>
                      <a:lnTo>
                        <a:pt x="59531" y="208312"/>
                      </a:lnTo>
                      <a:lnTo>
                        <a:pt x="59531" y="327374"/>
                      </a:lnTo>
                      <a:lnTo>
                        <a:pt x="89344" y="327374"/>
                      </a:lnTo>
                      <a:lnTo>
                        <a:pt x="89344" y="386905"/>
                      </a:lnTo>
                      <a:lnTo>
                        <a:pt x="59531" y="386905"/>
                      </a:lnTo>
                      <a:lnTo>
                        <a:pt x="59531" y="863155"/>
                      </a:lnTo>
                      <a:lnTo>
                        <a:pt x="29718" y="863155"/>
                      </a:lnTo>
                      <a:lnTo>
                        <a:pt x="29718" y="833438"/>
                      </a:lnTo>
                      <a:lnTo>
                        <a:pt x="0" y="833438"/>
                      </a:lnTo>
                      <a:lnTo>
                        <a:pt x="0" y="803624"/>
                      </a:lnTo>
                      <a:lnTo>
                        <a:pt x="29718" y="803624"/>
                      </a:lnTo>
                      <a:lnTo>
                        <a:pt x="29718" y="89249"/>
                      </a:lnTo>
                      <a:lnTo>
                        <a:pt x="59531" y="89249"/>
                      </a:lnTo>
                      <a:lnTo>
                        <a:pt x="59531" y="0"/>
                      </a:lnTo>
                      <a:lnTo>
                        <a:pt x="8934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3" name="Google Shape;2893;p32"/>
                <p:cNvSpPr/>
                <p:nvPr/>
              </p:nvSpPr>
              <p:spPr>
                <a:xfrm>
                  <a:off x="5172075" y="4589906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4" name="Google Shape;2894;p32"/>
                <p:cNvSpPr/>
                <p:nvPr/>
              </p:nvSpPr>
              <p:spPr>
                <a:xfrm>
                  <a:off x="4963668" y="4589906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5" name="Google Shape;2895;p32"/>
                <p:cNvSpPr/>
                <p:nvPr/>
              </p:nvSpPr>
              <p:spPr>
                <a:xfrm>
                  <a:off x="5053012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6" name="Google Shape;2896;p32"/>
                <p:cNvSpPr/>
                <p:nvPr/>
              </p:nvSpPr>
              <p:spPr>
                <a:xfrm>
                  <a:off x="5082730" y="4589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7" name="Google Shape;2897;p32"/>
                <p:cNvSpPr/>
                <p:nvPr/>
              </p:nvSpPr>
              <p:spPr>
                <a:xfrm>
                  <a:off x="5142357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8" name="Google Shape;2898;p32"/>
                <p:cNvSpPr/>
                <p:nvPr/>
              </p:nvSpPr>
              <p:spPr>
                <a:xfrm>
                  <a:off x="5082730" y="4798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9" name="Google Shape;2899;p32"/>
                <p:cNvSpPr/>
                <p:nvPr/>
              </p:nvSpPr>
              <p:spPr>
                <a:xfrm>
                  <a:off x="5112543" y="4828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0" name="Google Shape;2900;p32"/>
                <p:cNvSpPr/>
                <p:nvPr/>
              </p:nvSpPr>
              <p:spPr>
                <a:xfrm>
                  <a:off x="5082730" y="4887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01" name="Google Shape;2901;p32"/>
              <p:cNvGrpSpPr/>
              <p:nvPr/>
            </p:nvGrpSpPr>
            <p:grpSpPr>
              <a:xfrm>
                <a:off x="4993481" y="3548062"/>
                <a:ext cx="386905" cy="386905"/>
                <a:chOff x="4993481" y="3548062"/>
                <a:chExt cx="386905" cy="386905"/>
              </a:xfrm>
            </p:grpSpPr>
            <p:sp>
              <p:nvSpPr>
                <p:cNvPr id="2902" name="Google Shape;2902;p32"/>
                <p:cNvSpPr/>
                <p:nvPr/>
              </p:nvSpPr>
              <p:spPr>
                <a:xfrm>
                  <a:off x="5023294" y="37266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3" name="Google Shape;2903;p32"/>
                <p:cNvSpPr/>
                <p:nvPr/>
              </p:nvSpPr>
              <p:spPr>
                <a:xfrm>
                  <a:off x="5291137" y="37266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4" name="Google Shape;2904;p32"/>
                <p:cNvSpPr/>
                <p:nvPr/>
              </p:nvSpPr>
              <p:spPr>
                <a:xfrm>
                  <a:off x="5350668" y="3726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5" name="Google Shape;2905;p32"/>
                <p:cNvSpPr/>
                <p:nvPr/>
              </p:nvSpPr>
              <p:spPr>
                <a:xfrm>
                  <a:off x="5172075" y="354806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6" name="Google Shape;2906;p32"/>
                <p:cNvSpPr/>
                <p:nvPr/>
              </p:nvSpPr>
              <p:spPr>
                <a:xfrm>
                  <a:off x="5172075" y="39052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7" name="Google Shape;2907;p32"/>
                <p:cNvSpPr/>
                <p:nvPr/>
              </p:nvSpPr>
              <p:spPr>
                <a:xfrm>
                  <a:off x="4993481" y="3726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8" name="Google Shape;2908;p32"/>
                <p:cNvSpPr/>
                <p:nvPr/>
              </p:nvSpPr>
              <p:spPr>
                <a:xfrm>
                  <a:off x="5172075" y="38755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FBB03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9" name="Google Shape;2909;p32"/>
                <p:cNvSpPr/>
                <p:nvPr/>
              </p:nvSpPr>
              <p:spPr>
                <a:xfrm>
                  <a:off x="5172075" y="35777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0" name="Google Shape;2910;p32"/>
                <p:cNvSpPr/>
                <p:nvPr/>
              </p:nvSpPr>
              <p:spPr>
                <a:xfrm>
                  <a:off x="5172075" y="384571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1" name="Google Shape;2911;p32"/>
                <p:cNvSpPr/>
                <p:nvPr/>
              </p:nvSpPr>
              <p:spPr>
                <a:xfrm>
                  <a:off x="5082730" y="369684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2" name="Google Shape;2912;p32"/>
                <p:cNvSpPr/>
                <p:nvPr/>
              </p:nvSpPr>
              <p:spPr>
                <a:xfrm>
                  <a:off x="5082730" y="375646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3" name="Google Shape;2913;p32"/>
                <p:cNvSpPr/>
                <p:nvPr/>
              </p:nvSpPr>
              <p:spPr>
                <a:xfrm>
                  <a:off x="5231606" y="369684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4" name="Google Shape;2914;p32"/>
                <p:cNvSpPr/>
                <p:nvPr/>
              </p:nvSpPr>
              <p:spPr>
                <a:xfrm>
                  <a:off x="5231606" y="375646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5" name="Google Shape;2915;p32"/>
                <p:cNvSpPr/>
                <p:nvPr/>
              </p:nvSpPr>
              <p:spPr>
                <a:xfrm>
                  <a:off x="5142357" y="36374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6" name="Google Shape;2916;p32"/>
                <p:cNvSpPr/>
                <p:nvPr/>
              </p:nvSpPr>
              <p:spPr>
                <a:xfrm>
                  <a:off x="5142357" y="378618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7" name="Google Shape;2917;p32"/>
                <p:cNvSpPr/>
                <p:nvPr/>
              </p:nvSpPr>
              <p:spPr>
                <a:xfrm>
                  <a:off x="5201793" y="36374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8" name="Google Shape;2918;p32"/>
                <p:cNvSpPr/>
                <p:nvPr/>
              </p:nvSpPr>
              <p:spPr>
                <a:xfrm>
                  <a:off x="5082730" y="3637406"/>
                  <a:ext cx="208406" cy="208311"/>
                </a:xfrm>
                <a:custGeom>
                  <a:rect b="b" l="l" r="r" t="t"/>
                  <a:pathLst>
                    <a:path extrusionOk="0" h="208311" w="208406">
                      <a:moveTo>
                        <a:pt x="208407" y="89249"/>
                      </a:moveTo>
                      <a:lnTo>
                        <a:pt x="208407" y="119063"/>
                      </a:lnTo>
                      <a:lnTo>
                        <a:pt x="148876" y="119063"/>
                      </a:lnTo>
                      <a:lnTo>
                        <a:pt x="148876" y="148780"/>
                      </a:lnTo>
                      <a:lnTo>
                        <a:pt x="119062" y="148780"/>
                      </a:lnTo>
                      <a:lnTo>
                        <a:pt x="119062" y="208312"/>
                      </a:lnTo>
                      <a:lnTo>
                        <a:pt x="89344" y="208312"/>
                      </a:lnTo>
                      <a:lnTo>
                        <a:pt x="89344" y="148780"/>
                      </a:lnTo>
                      <a:lnTo>
                        <a:pt x="59626" y="148780"/>
                      </a:lnTo>
                      <a:lnTo>
                        <a:pt x="59626" y="119063"/>
                      </a:lnTo>
                      <a:lnTo>
                        <a:pt x="0" y="119063"/>
                      </a:lnTo>
                      <a:lnTo>
                        <a:pt x="0" y="89249"/>
                      </a:lnTo>
                      <a:lnTo>
                        <a:pt x="59626" y="89249"/>
                      </a:lnTo>
                      <a:lnTo>
                        <a:pt x="59626" y="59436"/>
                      </a:lnTo>
                      <a:lnTo>
                        <a:pt x="89344" y="59436"/>
                      </a:lnTo>
                      <a:lnTo>
                        <a:pt x="89344" y="0"/>
                      </a:lnTo>
                      <a:lnTo>
                        <a:pt x="119062" y="0"/>
                      </a:lnTo>
                      <a:lnTo>
                        <a:pt x="119062" y="59436"/>
                      </a:lnTo>
                      <a:lnTo>
                        <a:pt x="148876" y="59436"/>
                      </a:lnTo>
                      <a:lnTo>
                        <a:pt x="148876" y="89249"/>
                      </a:lnTo>
                      <a:lnTo>
                        <a:pt x="208407" y="8924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9" name="Google Shape;2919;p32"/>
                <p:cNvSpPr/>
                <p:nvPr/>
              </p:nvSpPr>
              <p:spPr>
                <a:xfrm>
                  <a:off x="5201793" y="378618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0" name="Google Shape;2920;p32"/>
                <p:cNvSpPr/>
                <p:nvPr/>
              </p:nvSpPr>
              <p:spPr>
                <a:xfrm>
                  <a:off x="5142357" y="36968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1" name="Google Shape;2921;p32"/>
                <p:cNvSpPr/>
                <p:nvPr/>
              </p:nvSpPr>
              <p:spPr>
                <a:xfrm>
                  <a:off x="5201793" y="36968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2" name="Google Shape;2922;p32"/>
                <p:cNvSpPr/>
                <p:nvPr/>
              </p:nvSpPr>
              <p:spPr>
                <a:xfrm>
                  <a:off x="5201793" y="37564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3" name="Google Shape;2923;p32"/>
                <p:cNvSpPr/>
                <p:nvPr/>
              </p:nvSpPr>
              <p:spPr>
                <a:xfrm>
                  <a:off x="5142357" y="37564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24" name="Google Shape;2924;p32"/>
              <p:cNvGrpSpPr/>
              <p:nvPr/>
            </p:nvGrpSpPr>
            <p:grpSpPr>
              <a:xfrm>
                <a:off x="5797105" y="4708969"/>
                <a:ext cx="148781" cy="148780"/>
                <a:chOff x="5797105" y="4708969"/>
                <a:chExt cx="148781" cy="148780"/>
              </a:xfrm>
            </p:grpSpPr>
            <p:sp>
              <p:nvSpPr>
                <p:cNvPr id="2925" name="Google Shape;2925;p32"/>
                <p:cNvSpPr/>
                <p:nvPr/>
              </p:nvSpPr>
              <p:spPr>
                <a:xfrm>
                  <a:off x="5856732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6" name="Google Shape;2926;p32"/>
                <p:cNvSpPr/>
                <p:nvPr/>
              </p:nvSpPr>
              <p:spPr>
                <a:xfrm>
                  <a:off x="5856732" y="4798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7" name="Google Shape;2927;p32"/>
                <p:cNvSpPr/>
                <p:nvPr/>
              </p:nvSpPr>
              <p:spPr>
                <a:xfrm>
                  <a:off x="5826918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8" name="Google Shape;2928;p32"/>
                <p:cNvSpPr/>
                <p:nvPr/>
              </p:nvSpPr>
              <p:spPr>
                <a:xfrm>
                  <a:off x="5856732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9" name="Google Shape;2929;p32"/>
                <p:cNvSpPr/>
                <p:nvPr/>
              </p:nvSpPr>
              <p:spPr>
                <a:xfrm>
                  <a:off x="5886450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0" name="Google Shape;2930;p32"/>
                <p:cNvSpPr/>
                <p:nvPr/>
              </p:nvSpPr>
              <p:spPr>
                <a:xfrm>
                  <a:off x="5856732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1" name="Google Shape;2931;p32"/>
                <p:cNvSpPr/>
                <p:nvPr/>
              </p:nvSpPr>
              <p:spPr>
                <a:xfrm>
                  <a:off x="5916168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2" name="Google Shape;2932;p32"/>
                <p:cNvSpPr/>
                <p:nvPr/>
              </p:nvSpPr>
              <p:spPr>
                <a:xfrm>
                  <a:off x="5797105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3" name="Google Shape;2933;p32"/>
                <p:cNvSpPr/>
                <p:nvPr/>
              </p:nvSpPr>
              <p:spPr>
                <a:xfrm>
                  <a:off x="5856732" y="4828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34" name="Google Shape;2934;p32"/>
              <p:cNvGrpSpPr/>
              <p:nvPr/>
            </p:nvGrpSpPr>
            <p:grpSpPr>
              <a:xfrm>
                <a:off x="5201793" y="4976812"/>
                <a:ext cx="148780" cy="148780"/>
                <a:chOff x="5201793" y="4976812"/>
                <a:chExt cx="148780" cy="148780"/>
              </a:xfrm>
            </p:grpSpPr>
            <p:sp>
              <p:nvSpPr>
                <p:cNvPr id="2935" name="Google Shape;2935;p32"/>
                <p:cNvSpPr/>
                <p:nvPr/>
              </p:nvSpPr>
              <p:spPr>
                <a:xfrm>
                  <a:off x="5261419" y="5006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6" name="Google Shape;2936;p32"/>
                <p:cNvSpPr/>
                <p:nvPr/>
              </p:nvSpPr>
              <p:spPr>
                <a:xfrm>
                  <a:off x="5261419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7" name="Google Shape;2937;p32"/>
                <p:cNvSpPr/>
                <p:nvPr/>
              </p:nvSpPr>
              <p:spPr>
                <a:xfrm>
                  <a:off x="5231606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8" name="Google Shape;2938;p32"/>
                <p:cNvSpPr/>
                <p:nvPr/>
              </p:nvSpPr>
              <p:spPr>
                <a:xfrm>
                  <a:off x="5261419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9" name="Google Shape;2939;p32"/>
                <p:cNvSpPr/>
                <p:nvPr/>
              </p:nvSpPr>
              <p:spPr>
                <a:xfrm>
                  <a:off x="5291137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0" name="Google Shape;2940;p32"/>
                <p:cNvSpPr/>
                <p:nvPr/>
              </p:nvSpPr>
              <p:spPr>
                <a:xfrm>
                  <a:off x="5261419" y="4976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1" name="Google Shape;2941;p32"/>
                <p:cNvSpPr/>
                <p:nvPr/>
              </p:nvSpPr>
              <p:spPr>
                <a:xfrm>
                  <a:off x="5320855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2" name="Google Shape;2942;p32"/>
                <p:cNvSpPr/>
                <p:nvPr/>
              </p:nvSpPr>
              <p:spPr>
                <a:xfrm>
                  <a:off x="5201793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3" name="Google Shape;2943;p32"/>
                <p:cNvSpPr/>
                <p:nvPr/>
              </p:nvSpPr>
              <p:spPr>
                <a:xfrm>
                  <a:off x="5261419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44" name="Google Shape;2944;p32"/>
              <p:cNvGrpSpPr/>
              <p:nvPr/>
            </p:nvGrpSpPr>
            <p:grpSpPr>
              <a:xfrm>
                <a:off x="4874418" y="3786187"/>
                <a:ext cx="148781" cy="148780"/>
                <a:chOff x="4874418" y="3786187"/>
                <a:chExt cx="148781" cy="148780"/>
              </a:xfrm>
            </p:grpSpPr>
            <p:sp>
              <p:nvSpPr>
                <p:cNvPr id="2945" name="Google Shape;2945;p32"/>
                <p:cNvSpPr/>
                <p:nvPr/>
              </p:nvSpPr>
              <p:spPr>
                <a:xfrm>
                  <a:off x="4933950" y="3815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6" name="Google Shape;2946;p32"/>
                <p:cNvSpPr/>
                <p:nvPr/>
              </p:nvSpPr>
              <p:spPr>
                <a:xfrm>
                  <a:off x="4933950" y="38755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7" name="Google Shape;2947;p32"/>
                <p:cNvSpPr/>
                <p:nvPr/>
              </p:nvSpPr>
              <p:spPr>
                <a:xfrm>
                  <a:off x="4904232" y="38457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8" name="Google Shape;2948;p32"/>
                <p:cNvSpPr/>
                <p:nvPr/>
              </p:nvSpPr>
              <p:spPr>
                <a:xfrm>
                  <a:off x="4933950" y="38457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9" name="Google Shape;2949;p32"/>
                <p:cNvSpPr/>
                <p:nvPr/>
              </p:nvSpPr>
              <p:spPr>
                <a:xfrm>
                  <a:off x="4963668" y="38457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0" name="Google Shape;2950;p32"/>
                <p:cNvSpPr/>
                <p:nvPr/>
              </p:nvSpPr>
              <p:spPr>
                <a:xfrm>
                  <a:off x="4933950" y="37861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1" name="Google Shape;2951;p32"/>
                <p:cNvSpPr/>
                <p:nvPr/>
              </p:nvSpPr>
              <p:spPr>
                <a:xfrm>
                  <a:off x="4993481" y="38457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2" name="Google Shape;2952;p32"/>
                <p:cNvSpPr/>
                <p:nvPr/>
              </p:nvSpPr>
              <p:spPr>
                <a:xfrm>
                  <a:off x="4874418" y="38457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3" name="Google Shape;2953;p32"/>
                <p:cNvSpPr/>
                <p:nvPr/>
              </p:nvSpPr>
              <p:spPr>
                <a:xfrm>
                  <a:off x="4933950" y="39052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54" name="Google Shape;2954;p32"/>
              <p:cNvGrpSpPr/>
              <p:nvPr/>
            </p:nvGrpSpPr>
            <p:grpSpPr>
              <a:xfrm>
                <a:off x="4338637" y="4054030"/>
                <a:ext cx="148780" cy="148780"/>
                <a:chOff x="4338637" y="4054030"/>
                <a:chExt cx="148780" cy="148780"/>
              </a:xfrm>
            </p:grpSpPr>
            <p:sp>
              <p:nvSpPr>
                <p:cNvPr id="2955" name="Google Shape;2955;p32"/>
                <p:cNvSpPr/>
                <p:nvPr/>
              </p:nvSpPr>
              <p:spPr>
                <a:xfrm>
                  <a:off x="4398168" y="4083843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6" name="Google Shape;2956;p32"/>
                <p:cNvSpPr/>
                <p:nvPr/>
              </p:nvSpPr>
              <p:spPr>
                <a:xfrm>
                  <a:off x="4398168" y="4143374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7" name="Google Shape;2957;p32"/>
                <p:cNvSpPr/>
                <p:nvPr/>
              </p:nvSpPr>
              <p:spPr>
                <a:xfrm>
                  <a:off x="4368355" y="4113656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8" name="Google Shape;2958;p32"/>
                <p:cNvSpPr/>
                <p:nvPr/>
              </p:nvSpPr>
              <p:spPr>
                <a:xfrm>
                  <a:off x="4398168" y="4113656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9" name="Google Shape;2959;p32"/>
                <p:cNvSpPr/>
                <p:nvPr/>
              </p:nvSpPr>
              <p:spPr>
                <a:xfrm>
                  <a:off x="4427982" y="4113656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0" name="Google Shape;2960;p32"/>
                <p:cNvSpPr/>
                <p:nvPr/>
              </p:nvSpPr>
              <p:spPr>
                <a:xfrm>
                  <a:off x="4398168" y="405403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1" name="Google Shape;2961;p32"/>
                <p:cNvSpPr/>
                <p:nvPr/>
              </p:nvSpPr>
              <p:spPr>
                <a:xfrm>
                  <a:off x="4457700" y="4113656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2" name="Google Shape;2962;p32"/>
                <p:cNvSpPr/>
                <p:nvPr/>
              </p:nvSpPr>
              <p:spPr>
                <a:xfrm>
                  <a:off x="4338637" y="4113656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3" name="Google Shape;2963;p32"/>
                <p:cNvSpPr/>
                <p:nvPr/>
              </p:nvSpPr>
              <p:spPr>
                <a:xfrm>
                  <a:off x="4398168" y="4173092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64" name="Google Shape;2964;p32"/>
              <p:cNvGrpSpPr/>
              <p:nvPr/>
            </p:nvGrpSpPr>
            <p:grpSpPr>
              <a:xfrm>
                <a:off x="5291137" y="3518344"/>
                <a:ext cx="654749" cy="1696593"/>
                <a:chOff x="5291137" y="3518344"/>
                <a:chExt cx="654749" cy="1696593"/>
              </a:xfrm>
            </p:grpSpPr>
            <p:grpSp>
              <p:nvGrpSpPr>
                <p:cNvPr id="2965" name="Google Shape;2965;p32"/>
                <p:cNvGrpSpPr/>
                <p:nvPr/>
              </p:nvGrpSpPr>
              <p:grpSpPr>
                <a:xfrm>
                  <a:off x="5291137" y="3518344"/>
                  <a:ext cx="505968" cy="1279779"/>
                  <a:chOff x="5291137" y="3518344"/>
                  <a:chExt cx="505968" cy="1279779"/>
                </a:xfrm>
              </p:grpSpPr>
              <p:sp>
                <p:nvSpPr>
                  <p:cNvPr id="2966" name="Google Shape;2966;p32"/>
                  <p:cNvSpPr/>
                  <p:nvPr/>
                </p:nvSpPr>
                <p:spPr>
                  <a:xfrm>
                    <a:off x="5618607" y="3518344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67" name="Google Shape;2967;p32"/>
                  <p:cNvSpPr/>
                  <p:nvPr/>
                </p:nvSpPr>
                <p:spPr>
                  <a:xfrm>
                    <a:off x="5678043" y="3548062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68" name="Google Shape;2968;p32"/>
                  <p:cNvSpPr/>
                  <p:nvPr/>
                </p:nvSpPr>
                <p:spPr>
                  <a:xfrm>
                    <a:off x="5737669" y="35777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69" name="Google Shape;2969;p32"/>
                  <p:cNvSpPr/>
                  <p:nvPr/>
                </p:nvSpPr>
                <p:spPr>
                  <a:xfrm>
                    <a:off x="5767387" y="3607593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70" name="Google Shape;2970;p32"/>
                  <p:cNvSpPr/>
                  <p:nvPr/>
                </p:nvSpPr>
                <p:spPr>
                  <a:xfrm>
                    <a:off x="5499544" y="3607593"/>
                    <a:ext cx="29718" cy="327469"/>
                  </a:xfrm>
                  <a:custGeom>
                    <a:rect b="b" l="l" r="r" t="t"/>
                    <a:pathLst>
                      <a:path extrusionOk="0" h="327469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327470"/>
                        </a:lnTo>
                        <a:lnTo>
                          <a:pt x="0" y="32747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71" name="Google Shape;2971;p32"/>
                  <p:cNvSpPr/>
                  <p:nvPr/>
                </p:nvSpPr>
                <p:spPr>
                  <a:xfrm>
                    <a:off x="5469731" y="3934967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72" name="Google Shape;2972;p32"/>
                  <p:cNvSpPr/>
                  <p:nvPr/>
                </p:nvSpPr>
                <p:spPr>
                  <a:xfrm>
                    <a:off x="5439918" y="4024312"/>
                    <a:ext cx="29718" cy="178593"/>
                  </a:xfrm>
                  <a:custGeom>
                    <a:rect b="b" l="l" r="r" t="t"/>
                    <a:pathLst>
                      <a:path extrusionOk="0" h="178593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78594"/>
                        </a:lnTo>
                        <a:lnTo>
                          <a:pt x="0" y="17859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73" name="Google Shape;2973;p32"/>
                  <p:cNvSpPr/>
                  <p:nvPr/>
                </p:nvSpPr>
                <p:spPr>
                  <a:xfrm>
                    <a:off x="5469731" y="4202905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74" name="Google Shape;2974;p32"/>
                  <p:cNvSpPr/>
                  <p:nvPr/>
                </p:nvSpPr>
                <p:spPr>
                  <a:xfrm>
                    <a:off x="5737669" y="3696842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75" name="Google Shape;2975;p32"/>
                  <p:cNvSpPr/>
                  <p:nvPr/>
                </p:nvSpPr>
                <p:spPr>
                  <a:xfrm>
                    <a:off x="5707856" y="3786187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76" name="Google Shape;2976;p32"/>
                  <p:cNvSpPr/>
                  <p:nvPr/>
                </p:nvSpPr>
                <p:spPr>
                  <a:xfrm>
                    <a:off x="5558980" y="3548062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77" name="Google Shape;2977;p32"/>
                  <p:cNvSpPr/>
                  <p:nvPr/>
                </p:nvSpPr>
                <p:spPr>
                  <a:xfrm>
                    <a:off x="5529262" y="35777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78" name="Google Shape;2978;p32"/>
                  <p:cNvSpPr/>
                  <p:nvPr/>
                </p:nvSpPr>
                <p:spPr>
                  <a:xfrm>
                    <a:off x="5529262" y="447084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79" name="Google Shape;2979;p32"/>
                  <p:cNvSpPr/>
                  <p:nvPr/>
                </p:nvSpPr>
                <p:spPr>
                  <a:xfrm>
                    <a:off x="5618607" y="473868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80" name="Google Shape;2980;p32"/>
                  <p:cNvSpPr/>
                  <p:nvPr/>
                </p:nvSpPr>
                <p:spPr>
                  <a:xfrm>
                    <a:off x="5648325" y="4768405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81" name="Google Shape;2981;p32"/>
                  <p:cNvSpPr/>
                  <p:nvPr/>
                </p:nvSpPr>
                <p:spPr>
                  <a:xfrm>
                    <a:off x="5678043" y="4679155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82" name="Google Shape;2982;p32"/>
                  <p:cNvSpPr/>
                  <p:nvPr/>
                </p:nvSpPr>
                <p:spPr>
                  <a:xfrm>
                    <a:off x="5707856" y="4530280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2"/>
                        </a:lnTo>
                        <a:lnTo>
                          <a:pt x="0" y="11906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83" name="Google Shape;2983;p32"/>
                  <p:cNvSpPr/>
                  <p:nvPr/>
                </p:nvSpPr>
                <p:spPr>
                  <a:xfrm>
                    <a:off x="5737669" y="4321968"/>
                    <a:ext cx="29718" cy="208406"/>
                  </a:xfrm>
                  <a:custGeom>
                    <a:rect b="b" l="l" r="r" t="t"/>
                    <a:pathLst>
                      <a:path extrusionOk="0" h="208406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08407"/>
                        </a:lnTo>
                        <a:lnTo>
                          <a:pt x="0" y="208407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84" name="Google Shape;2984;p32"/>
                  <p:cNvSpPr/>
                  <p:nvPr/>
                </p:nvSpPr>
                <p:spPr>
                  <a:xfrm>
                    <a:off x="5767387" y="4143374"/>
                    <a:ext cx="29718" cy="178593"/>
                  </a:xfrm>
                  <a:custGeom>
                    <a:rect b="b" l="l" r="r" t="t"/>
                    <a:pathLst>
                      <a:path extrusionOk="0" h="178593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78594"/>
                        </a:lnTo>
                        <a:lnTo>
                          <a:pt x="0" y="17859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85" name="Google Shape;2985;p32"/>
                  <p:cNvSpPr/>
                  <p:nvPr/>
                </p:nvSpPr>
                <p:spPr>
                  <a:xfrm>
                    <a:off x="5737669" y="4054030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86" name="Google Shape;2986;p32"/>
                  <p:cNvSpPr/>
                  <p:nvPr/>
                </p:nvSpPr>
                <p:spPr>
                  <a:xfrm>
                    <a:off x="5707856" y="3934967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2"/>
                        </a:lnTo>
                        <a:lnTo>
                          <a:pt x="0" y="11906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87" name="Google Shape;2987;p32"/>
                  <p:cNvSpPr/>
                  <p:nvPr/>
                </p:nvSpPr>
                <p:spPr>
                  <a:xfrm>
                    <a:off x="5678043" y="3875531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88" name="Google Shape;2988;p32"/>
                  <p:cNvSpPr/>
                  <p:nvPr/>
                </p:nvSpPr>
                <p:spPr>
                  <a:xfrm>
                    <a:off x="5558980" y="4262437"/>
                    <a:ext cx="29718" cy="208406"/>
                  </a:xfrm>
                  <a:custGeom>
                    <a:rect b="b" l="l" r="r" t="t"/>
                    <a:pathLst>
                      <a:path extrusionOk="0" h="208406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08407"/>
                        </a:lnTo>
                        <a:lnTo>
                          <a:pt x="0" y="20840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89" name="Google Shape;2989;p32"/>
                  <p:cNvSpPr/>
                  <p:nvPr/>
                </p:nvSpPr>
                <p:spPr>
                  <a:xfrm>
                    <a:off x="5588793" y="423271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90" name="Google Shape;2990;p32"/>
                  <p:cNvSpPr/>
                  <p:nvPr/>
                </p:nvSpPr>
                <p:spPr>
                  <a:xfrm>
                    <a:off x="5588793" y="4173092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91" name="Google Shape;2991;p32"/>
                  <p:cNvSpPr/>
                  <p:nvPr/>
                </p:nvSpPr>
                <p:spPr>
                  <a:xfrm>
                    <a:off x="5618607" y="4262437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92" name="Google Shape;2992;p32"/>
                  <p:cNvSpPr/>
                  <p:nvPr/>
                </p:nvSpPr>
                <p:spPr>
                  <a:xfrm>
                    <a:off x="5648325" y="4381499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93" name="Google Shape;2993;p32"/>
                  <p:cNvSpPr/>
                  <p:nvPr/>
                </p:nvSpPr>
                <p:spPr>
                  <a:xfrm>
                    <a:off x="5618607" y="4500562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94" name="Google Shape;2994;p32"/>
                  <p:cNvSpPr/>
                  <p:nvPr/>
                </p:nvSpPr>
                <p:spPr>
                  <a:xfrm>
                    <a:off x="5558980" y="450056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95" name="Google Shape;2995;p32"/>
                  <p:cNvSpPr/>
                  <p:nvPr/>
                </p:nvSpPr>
                <p:spPr>
                  <a:xfrm>
                    <a:off x="5439918" y="447084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96" name="Google Shape;2996;p32"/>
                  <p:cNvSpPr/>
                  <p:nvPr/>
                </p:nvSpPr>
                <p:spPr>
                  <a:xfrm>
                    <a:off x="5469731" y="444103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97" name="Google Shape;2997;p32"/>
                  <p:cNvSpPr/>
                  <p:nvPr/>
                </p:nvSpPr>
                <p:spPr>
                  <a:xfrm>
                    <a:off x="5439918" y="4321968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98" name="Google Shape;2998;p32"/>
                  <p:cNvSpPr/>
                  <p:nvPr/>
                </p:nvSpPr>
                <p:spPr>
                  <a:xfrm>
                    <a:off x="5350668" y="438149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99" name="Google Shape;2999;p32"/>
                  <p:cNvSpPr/>
                  <p:nvPr/>
                </p:nvSpPr>
                <p:spPr>
                  <a:xfrm>
                    <a:off x="5380482" y="444103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00" name="Google Shape;3000;p32"/>
                  <p:cNvSpPr/>
                  <p:nvPr/>
                </p:nvSpPr>
                <p:spPr>
                  <a:xfrm>
                    <a:off x="5410200" y="4411217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01" name="Google Shape;3001;p32"/>
                  <p:cNvSpPr/>
                  <p:nvPr/>
                </p:nvSpPr>
                <p:spPr>
                  <a:xfrm>
                    <a:off x="5291137" y="444103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02" name="Google Shape;3002;p32"/>
                  <p:cNvSpPr/>
                  <p:nvPr/>
                </p:nvSpPr>
                <p:spPr>
                  <a:xfrm>
                    <a:off x="5320855" y="4470844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03" name="Google Shape;3003;p32"/>
                  <p:cNvSpPr/>
                  <p:nvPr/>
                </p:nvSpPr>
                <p:spPr>
                  <a:xfrm>
                    <a:off x="5380482" y="4351781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04" name="Google Shape;3004;p32"/>
                  <p:cNvSpPr/>
                  <p:nvPr/>
                </p:nvSpPr>
                <p:spPr>
                  <a:xfrm>
                    <a:off x="5320855" y="4351781"/>
                    <a:ext cx="148875" cy="119062"/>
                  </a:xfrm>
                  <a:custGeom>
                    <a:rect b="b" l="l" r="r" t="t"/>
                    <a:pathLst>
                      <a:path extrusionOk="0" h="119062" w="148875">
                        <a:moveTo>
                          <a:pt x="0" y="119063"/>
                        </a:moveTo>
                        <a:lnTo>
                          <a:pt x="0" y="89249"/>
                        </a:lnTo>
                        <a:lnTo>
                          <a:pt x="29813" y="89249"/>
                        </a:lnTo>
                        <a:lnTo>
                          <a:pt x="29813" y="59436"/>
                        </a:lnTo>
                        <a:lnTo>
                          <a:pt x="59627" y="59436"/>
                        </a:lnTo>
                        <a:lnTo>
                          <a:pt x="59627" y="29718"/>
                        </a:lnTo>
                        <a:lnTo>
                          <a:pt x="119063" y="29718"/>
                        </a:lnTo>
                        <a:lnTo>
                          <a:pt x="119063" y="0"/>
                        </a:lnTo>
                        <a:lnTo>
                          <a:pt x="148876" y="0"/>
                        </a:lnTo>
                        <a:lnTo>
                          <a:pt x="148876" y="59436"/>
                        </a:lnTo>
                        <a:lnTo>
                          <a:pt x="89345" y="59436"/>
                        </a:lnTo>
                        <a:lnTo>
                          <a:pt x="89345" y="89249"/>
                        </a:lnTo>
                        <a:lnTo>
                          <a:pt x="59627" y="89249"/>
                        </a:lnTo>
                        <a:lnTo>
                          <a:pt x="59627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05" name="Google Shape;3005;p32"/>
                  <p:cNvSpPr/>
                  <p:nvPr/>
                </p:nvSpPr>
                <p:spPr>
                  <a:xfrm>
                    <a:off x="5320855" y="441121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06" name="Google Shape;3006;p32"/>
                  <p:cNvSpPr/>
                  <p:nvPr/>
                </p:nvSpPr>
                <p:spPr>
                  <a:xfrm>
                    <a:off x="5410200" y="450056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07" name="Google Shape;3007;p32"/>
                  <p:cNvSpPr/>
                  <p:nvPr/>
                </p:nvSpPr>
                <p:spPr>
                  <a:xfrm>
                    <a:off x="5380482" y="45302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08" name="Google Shape;3008;p32"/>
                  <p:cNvSpPr/>
                  <p:nvPr/>
                </p:nvSpPr>
                <p:spPr>
                  <a:xfrm>
                    <a:off x="5350668" y="4560093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09" name="Google Shape;3009;p32"/>
                  <p:cNvSpPr/>
                  <p:nvPr/>
                </p:nvSpPr>
                <p:spPr>
                  <a:xfrm>
                    <a:off x="5529262" y="45302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0" name="Google Shape;3010;p32"/>
                  <p:cNvSpPr/>
                  <p:nvPr/>
                </p:nvSpPr>
                <p:spPr>
                  <a:xfrm>
                    <a:off x="5499544" y="4560093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1" name="Google Shape;3011;p32"/>
                  <p:cNvSpPr/>
                  <p:nvPr/>
                </p:nvSpPr>
                <p:spPr>
                  <a:xfrm>
                    <a:off x="5469731" y="4589906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2" name="Google Shape;3012;p32"/>
                  <p:cNvSpPr/>
                  <p:nvPr/>
                </p:nvSpPr>
                <p:spPr>
                  <a:xfrm>
                    <a:off x="5439918" y="461962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3" name="Google Shape;3013;p32"/>
                  <p:cNvSpPr/>
                  <p:nvPr/>
                </p:nvSpPr>
                <p:spPr>
                  <a:xfrm>
                    <a:off x="5410200" y="4649342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4" name="Google Shape;3014;p32"/>
                  <p:cNvSpPr/>
                  <p:nvPr/>
                </p:nvSpPr>
                <p:spPr>
                  <a:xfrm>
                    <a:off x="5439918" y="470896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5" name="Google Shape;3015;p32"/>
                  <p:cNvSpPr/>
                  <p:nvPr/>
                </p:nvSpPr>
                <p:spPr>
                  <a:xfrm>
                    <a:off x="5380482" y="461962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6" name="Google Shape;3016;p32"/>
                  <p:cNvSpPr/>
                  <p:nvPr/>
                </p:nvSpPr>
                <p:spPr>
                  <a:xfrm>
                    <a:off x="5410200" y="4589906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7" name="Google Shape;3017;p32"/>
                  <p:cNvSpPr/>
                  <p:nvPr/>
                </p:nvSpPr>
                <p:spPr>
                  <a:xfrm>
                    <a:off x="5439918" y="4560093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8" name="Google Shape;3018;p32"/>
                  <p:cNvSpPr/>
                  <p:nvPr/>
                </p:nvSpPr>
                <p:spPr>
                  <a:xfrm>
                    <a:off x="5469731" y="45302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9" name="Google Shape;3019;p32"/>
                  <p:cNvSpPr/>
                  <p:nvPr/>
                </p:nvSpPr>
                <p:spPr>
                  <a:xfrm>
                    <a:off x="5380482" y="4470844"/>
                    <a:ext cx="148780" cy="148780"/>
                  </a:xfrm>
                  <a:custGeom>
                    <a:rect b="b" l="l" r="r" t="t"/>
                    <a:pathLst>
                      <a:path extrusionOk="0" h="148780" w="148780">
                        <a:moveTo>
                          <a:pt x="0" y="148780"/>
                        </a:moveTo>
                        <a:lnTo>
                          <a:pt x="0" y="89249"/>
                        </a:lnTo>
                        <a:lnTo>
                          <a:pt x="29718" y="89249"/>
                        </a:lnTo>
                        <a:lnTo>
                          <a:pt x="29718" y="59436"/>
                        </a:lnTo>
                        <a:lnTo>
                          <a:pt x="59436" y="59436"/>
                        </a:lnTo>
                        <a:lnTo>
                          <a:pt x="59436" y="29718"/>
                        </a:lnTo>
                        <a:lnTo>
                          <a:pt x="89249" y="29718"/>
                        </a:lnTo>
                        <a:lnTo>
                          <a:pt x="89249" y="0"/>
                        </a:lnTo>
                        <a:lnTo>
                          <a:pt x="148780" y="0"/>
                        </a:lnTo>
                        <a:lnTo>
                          <a:pt x="148780" y="29718"/>
                        </a:lnTo>
                        <a:lnTo>
                          <a:pt x="119063" y="29718"/>
                        </a:lnTo>
                        <a:lnTo>
                          <a:pt x="119063" y="59436"/>
                        </a:lnTo>
                        <a:lnTo>
                          <a:pt x="89249" y="59436"/>
                        </a:lnTo>
                        <a:lnTo>
                          <a:pt x="89249" y="89249"/>
                        </a:lnTo>
                        <a:lnTo>
                          <a:pt x="59436" y="89249"/>
                        </a:lnTo>
                        <a:lnTo>
                          <a:pt x="59436" y="119063"/>
                        </a:lnTo>
                        <a:lnTo>
                          <a:pt x="29718" y="119063"/>
                        </a:lnTo>
                        <a:lnTo>
                          <a:pt x="29718" y="148780"/>
                        </a:lnTo>
                        <a:lnTo>
                          <a:pt x="0" y="14878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20" name="Google Shape;3020;p32"/>
                  <p:cNvSpPr/>
                  <p:nvPr/>
                </p:nvSpPr>
                <p:spPr>
                  <a:xfrm>
                    <a:off x="5499544" y="450056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21" name="Google Shape;3021;p32"/>
                  <p:cNvSpPr/>
                  <p:nvPr/>
                </p:nvSpPr>
                <p:spPr>
                  <a:xfrm>
                    <a:off x="5469731" y="4679155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22" name="Google Shape;3022;p32"/>
                  <p:cNvSpPr/>
                  <p:nvPr/>
                </p:nvSpPr>
                <p:spPr>
                  <a:xfrm>
                    <a:off x="5499544" y="464934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23" name="Google Shape;3023;p32"/>
                  <p:cNvSpPr/>
                  <p:nvPr/>
                </p:nvSpPr>
                <p:spPr>
                  <a:xfrm>
                    <a:off x="5529262" y="461962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24" name="Google Shape;3024;p32"/>
                  <p:cNvSpPr/>
                  <p:nvPr/>
                </p:nvSpPr>
                <p:spPr>
                  <a:xfrm>
                    <a:off x="5558980" y="4589906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25" name="Google Shape;3025;p32"/>
                  <p:cNvSpPr/>
                  <p:nvPr/>
                </p:nvSpPr>
                <p:spPr>
                  <a:xfrm>
                    <a:off x="5469731" y="3548062"/>
                    <a:ext cx="297656" cy="1220342"/>
                  </a:xfrm>
                  <a:custGeom>
                    <a:rect b="b" l="l" r="r" t="t"/>
                    <a:pathLst>
                      <a:path extrusionOk="0" h="1220342" w="297656">
                        <a:moveTo>
                          <a:pt x="0" y="654844"/>
                        </a:moveTo>
                        <a:lnTo>
                          <a:pt x="0" y="476250"/>
                        </a:lnTo>
                        <a:lnTo>
                          <a:pt x="29813" y="476250"/>
                        </a:lnTo>
                        <a:lnTo>
                          <a:pt x="29813" y="386905"/>
                        </a:lnTo>
                        <a:lnTo>
                          <a:pt x="59531" y="386905"/>
                        </a:lnTo>
                        <a:lnTo>
                          <a:pt x="59531" y="59531"/>
                        </a:lnTo>
                        <a:lnTo>
                          <a:pt x="89249" y="59531"/>
                        </a:lnTo>
                        <a:lnTo>
                          <a:pt x="89249" y="29718"/>
                        </a:lnTo>
                        <a:lnTo>
                          <a:pt x="148876" y="29718"/>
                        </a:lnTo>
                        <a:lnTo>
                          <a:pt x="148876" y="0"/>
                        </a:lnTo>
                        <a:lnTo>
                          <a:pt x="208312" y="0"/>
                        </a:lnTo>
                        <a:lnTo>
                          <a:pt x="208312" y="29718"/>
                        </a:lnTo>
                        <a:lnTo>
                          <a:pt x="267938" y="29718"/>
                        </a:lnTo>
                        <a:lnTo>
                          <a:pt x="267938" y="59531"/>
                        </a:lnTo>
                        <a:lnTo>
                          <a:pt x="297656" y="59531"/>
                        </a:lnTo>
                        <a:lnTo>
                          <a:pt x="297656" y="148780"/>
                        </a:lnTo>
                        <a:lnTo>
                          <a:pt x="267938" y="148780"/>
                        </a:lnTo>
                        <a:lnTo>
                          <a:pt x="267938" y="238125"/>
                        </a:lnTo>
                        <a:lnTo>
                          <a:pt x="238125" y="238125"/>
                        </a:lnTo>
                        <a:lnTo>
                          <a:pt x="238125" y="327470"/>
                        </a:lnTo>
                        <a:lnTo>
                          <a:pt x="208312" y="327470"/>
                        </a:lnTo>
                        <a:lnTo>
                          <a:pt x="208312" y="386905"/>
                        </a:lnTo>
                        <a:lnTo>
                          <a:pt x="238125" y="386905"/>
                        </a:lnTo>
                        <a:lnTo>
                          <a:pt x="238125" y="505968"/>
                        </a:lnTo>
                        <a:lnTo>
                          <a:pt x="267938" y="505968"/>
                        </a:lnTo>
                        <a:lnTo>
                          <a:pt x="267938" y="595313"/>
                        </a:lnTo>
                        <a:lnTo>
                          <a:pt x="297656" y="595313"/>
                        </a:lnTo>
                        <a:lnTo>
                          <a:pt x="297656" y="773906"/>
                        </a:lnTo>
                        <a:lnTo>
                          <a:pt x="267938" y="773906"/>
                        </a:lnTo>
                        <a:lnTo>
                          <a:pt x="267938" y="982218"/>
                        </a:lnTo>
                        <a:lnTo>
                          <a:pt x="238125" y="982218"/>
                        </a:lnTo>
                        <a:lnTo>
                          <a:pt x="238125" y="1101281"/>
                        </a:lnTo>
                        <a:lnTo>
                          <a:pt x="208312" y="1101281"/>
                        </a:lnTo>
                        <a:lnTo>
                          <a:pt x="208312" y="1220343"/>
                        </a:lnTo>
                        <a:lnTo>
                          <a:pt x="178594" y="1220343"/>
                        </a:lnTo>
                        <a:lnTo>
                          <a:pt x="178594" y="1190625"/>
                        </a:lnTo>
                        <a:lnTo>
                          <a:pt x="148876" y="1190625"/>
                        </a:lnTo>
                        <a:lnTo>
                          <a:pt x="148876" y="1071563"/>
                        </a:lnTo>
                        <a:lnTo>
                          <a:pt x="178594" y="1071563"/>
                        </a:lnTo>
                        <a:lnTo>
                          <a:pt x="178594" y="952500"/>
                        </a:lnTo>
                        <a:lnTo>
                          <a:pt x="208312" y="952500"/>
                        </a:lnTo>
                        <a:lnTo>
                          <a:pt x="208312" y="833438"/>
                        </a:lnTo>
                        <a:lnTo>
                          <a:pt x="178594" y="833438"/>
                        </a:lnTo>
                        <a:lnTo>
                          <a:pt x="178594" y="714375"/>
                        </a:lnTo>
                        <a:lnTo>
                          <a:pt x="148876" y="714375"/>
                        </a:lnTo>
                        <a:lnTo>
                          <a:pt x="148876" y="625030"/>
                        </a:lnTo>
                        <a:lnTo>
                          <a:pt x="119063" y="625030"/>
                        </a:lnTo>
                        <a:lnTo>
                          <a:pt x="119063" y="714375"/>
                        </a:lnTo>
                        <a:lnTo>
                          <a:pt x="89249" y="714375"/>
                        </a:lnTo>
                        <a:lnTo>
                          <a:pt x="89249" y="922782"/>
                        </a:lnTo>
                        <a:lnTo>
                          <a:pt x="59531" y="922782"/>
                        </a:lnTo>
                        <a:lnTo>
                          <a:pt x="29813" y="922782"/>
                        </a:lnTo>
                        <a:lnTo>
                          <a:pt x="29813" y="654844"/>
                        </a:lnTo>
                        <a:lnTo>
                          <a:pt x="0" y="654844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26" name="Google Shape;3026;p32"/>
                  <p:cNvSpPr/>
                  <p:nvPr/>
                </p:nvSpPr>
                <p:spPr>
                  <a:xfrm>
                    <a:off x="5439917" y="4262437"/>
                    <a:ext cx="208407" cy="446532"/>
                  </a:xfrm>
                  <a:custGeom>
                    <a:rect b="b" l="l" r="r" t="t"/>
                    <a:pathLst>
                      <a:path extrusionOk="0" h="446532" w="208407">
                        <a:moveTo>
                          <a:pt x="0" y="446532"/>
                        </a:moveTo>
                        <a:lnTo>
                          <a:pt x="0" y="386905"/>
                        </a:lnTo>
                        <a:lnTo>
                          <a:pt x="29813" y="386905"/>
                        </a:lnTo>
                        <a:lnTo>
                          <a:pt x="29813" y="357188"/>
                        </a:lnTo>
                        <a:lnTo>
                          <a:pt x="59627" y="357188"/>
                        </a:lnTo>
                        <a:lnTo>
                          <a:pt x="59627" y="327470"/>
                        </a:lnTo>
                        <a:lnTo>
                          <a:pt x="89345" y="327470"/>
                        </a:lnTo>
                        <a:lnTo>
                          <a:pt x="89345" y="297656"/>
                        </a:lnTo>
                        <a:lnTo>
                          <a:pt x="119063" y="297656"/>
                        </a:lnTo>
                        <a:lnTo>
                          <a:pt x="119063" y="267843"/>
                        </a:lnTo>
                        <a:lnTo>
                          <a:pt x="148876" y="267843"/>
                        </a:lnTo>
                        <a:lnTo>
                          <a:pt x="148876" y="238125"/>
                        </a:lnTo>
                        <a:lnTo>
                          <a:pt x="119063" y="238125"/>
                        </a:lnTo>
                        <a:lnTo>
                          <a:pt x="119063" y="208407"/>
                        </a:lnTo>
                        <a:lnTo>
                          <a:pt x="148876" y="208407"/>
                        </a:lnTo>
                        <a:lnTo>
                          <a:pt x="148876" y="0"/>
                        </a:lnTo>
                        <a:lnTo>
                          <a:pt x="178689" y="0"/>
                        </a:lnTo>
                        <a:lnTo>
                          <a:pt x="178689" y="119063"/>
                        </a:lnTo>
                        <a:lnTo>
                          <a:pt x="208407" y="119063"/>
                        </a:lnTo>
                        <a:lnTo>
                          <a:pt x="208407" y="238125"/>
                        </a:lnTo>
                        <a:lnTo>
                          <a:pt x="178689" y="238125"/>
                        </a:lnTo>
                        <a:lnTo>
                          <a:pt x="178689" y="357188"/>
                        </a:lnTo>
                        <a:lnTo>
                          <a:pt x="148876" y="357188"/>
                        </a:lnTo>
                        <a:lnTo>
                          <a:pt x="148876" y="327470"/>
                        </a:lnTo>
                        <a:lnTo>
                          <a:pt x="119063" y="327470"/>
                        </a:lnTo>
                        <a:lnTo>
                          <a:pt x="119063" y="357188"/>
                        </a:lnTo>
                        <a:lnTo>
                          <a:pt x="89345" y="357188"/>
                        </a:lnTo>
                        <a:lnTo>
                          <a:pt x="89345" y="386905"/>
                        </a:lnTo>
                        <a:lnTo>
                          <a:pt x="59627" y="386905"/>
                        </a:lnTo>
                        <a:lnTo>
                          <a:pt x="59627" y="416719"/>
                        </a:lnTo>
                        <a:lnTo>
                          <a:pt x="29813" y="416719"/>
                        </a:lnTo>
                        <a:lnTo>
                          <a:pt x="29813" y="446532"/>
                        </a:lnTo>
                        <a:lnTo>
                          <a:pt x="0" y="446532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27" name="Google Shape;3027;p32"/>
                  <p:cNvSpPr/>
                  <p:nvPr/>
                </p:nvSpPr>
                <p:spPr>
                  <a:xfrm>
                    <a:off x="5588793" y="4619624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028" name="Google Shape;3028;p32"/>
                <p:cNvSpPr/>
                <p:nvPr/>
              </p:nvSpPr>
              <p:spPr>
                <a:xfrm>
                  <a:off x="5648325" y="470896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9" name="Google Shape;3029;p32"/>
                <p:cNvSpPr/>
                <p:nvPr/>
              </p:nvSpPr>
              <p:spPr>
                <a:xfrm>
                  <a:off x="5439918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0" name="Google Shape;3030;p32"/>
                <p:cNvSpPr/>
                <p:nvPr/>
              </p:nvSpPr>
              <p:spPr>
                <a:xfrm>
                  <a:off x="5380482" y="4589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1" name="Google Shape;3031;p32"/>
                <p:cNvSpPr/>
                <p:nvPr/>
              </p:nvSpPr>
              <p:spPr>
                <a:xfrm>
                  <a:off x="5469731" y="4649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2" name="Google Shape;3032;p32"/>
                <p:cNvSpPr/>
                <p:nvPr/>
              </p:nvSpPr>
              <p:spPr>
                <a:xfrm>
                  <a:off x="5410200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3" name="Google Shape;3033;p32"/>
                <p:cNvSpPr/>
                <p:nvPr/>
              </p:nvSpPr>
              <p:spPr>
                <a:xfrm>
                  <a:off x="5529262" y="441121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4" name="Google Shape;3034;p32"/>
                <p:cNvSpPr/>
                <p:nvPr/>
              </p:nvSpPr>
              <p:spPr>
                <a:xfrm rot="10800000">
                  <a:off x="5648325" y="38457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5" name="Google Shape;3035;p32"/>
                <p:cNvSpPr/>
                <p:nvPr/>
              </p:nvSpPr>
              <p:spPr>
                <a:xfrm rot="10800000">
                  <a:off x="5588793" y="3816095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6" name="Google Shape;3036;p32"/>
                <p:cNvSpPr/>
                <p:nvPr/>
              </p:nvSpPr>
              <p:spPr>
                <a:xfrm rot="10800000">
                  <a:off x="5529262" y="384571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7" name="Google Shape;3037;p32"/>
                <p:cNvSpPr/>
                <p:nvPr/>
              </p:nvSpPr>
              <p:spPr>
                <a:xfrm rot="10800000">
                  <a:off x="5559171" y="453047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8" name="Google Shape;3038;p32"/>
                <p:cNvSpPr/>
                <p:nvPr/>
              </p:nvSpPr>
              <p:spPr>
                <a:xfrm rot="10800000">
                  <a:off x="5559171" y="447084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9" name="Google Shape;3039;p32"/>
                <p:cNvSpPr/>
                <p:nvPr/>
              </p:nvSpPr>
              <p:spPr>
                <a:xfrm rot="10800000">
                  <a:off x="5588793" y="456009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0" name="Google Shape;3040;p32"/>
                <p:cNvSpPr/>
                <p:nvPr/>
              </p:nvSpPr>
              <p:spPr>
                <a:xfrm rot="10800000">
                  <a:off x="5707856" y="464953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1" name="Google Shape;3041;p32"/>
                <p:cNvSpPr/>
                <p:nvPr/>
              </p:nvSpPr>
              <p:spPr>
                <a:xfrm rot="10800000">
                  <a:off x="5737669" y="4679155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2" name="Google Shape;3042;p32"/>
                <p:cNvSpPr/>
                <p:nvPr/>
              </p:nvSpPr>
              <p:spPr>
                <a:xfrm rot="10800000">
                  <a:off x="5678233" y="4828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3" name="Google Shape;3043;p32"/>
                <p:cNvSpPr/>
                <p:nvPr/>
              </p:nvSpPr>
              <p:spPr>
                <a:xfrm rot="10800000">
                  <a:off x="5707951" y="476850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4" name="Google Shape;3044;p32"/>
                <p:cNvSpPr/>
                <p:nvPr/>
              </p:nvSpPr>
              <p:spPr>
                <a:xfrm>
                  <a:off x="5678043" y="4917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5" name="Google Shape;3045;p32"/>
                <p:cNvSpPr/>
                <p:nvPr/>
              </p:nvSpPr>
              <p:spPr>
                <a:xfrm>
                  <a:off x="5916168" y="4917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6" name="Google Shape;3046;p32"/>
                <p:cNvSpPr/>
                <p:nvPr/>
              </p:nvSpPr>
              <p:spPr>
                <a:xfrm>
                  <a:off x="5856732" y="488746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7" name="Google Shape;3047;p32"/>
                <p:cNvSpPr/>
                <p:nvPr/>
              </p:nvSpPr>
              <p:spPr>
                <a:xfrm>
                  <a:off x="5707856" y="494709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8" name="Google Shape;3048;p32"/>
                <p:cNvSpPr/>
                <p:nvPr/>
              </p:nvSpPr>
              <p:spPr>
                <a:xfrm>
                  <a:off x="5707856" y="488746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9" name="Google Shape;3049;p32"/>
                <p:cNvSpPr/>
                <p:nvPr/>
              </p:nvSpPr>
              <p:spPr>
                <a:xfrm>
                  <a:off x="5856732" y="494709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0" name="Google Shape;3050;p32"/>
                <p:cNvSpPr/>
                <p:nvPr/>
              </p:nvSpPr>
              <p:spPr>
                <a:xfrm>
                  <a:off x="5767387" y="4976812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1" name="Google Shape;3051;p32"/>
                <p:cNvSpPr/>
                <p:nvPr/>
              </p:nvSpPr>
              <p:spPr>
                <a:xfrm>
                  <a:off x="5707856" y="4887467"/>
                  <a:ext cx="208311" cy="89344"/>
                </a:xfrm>
                <a:custGeom>
                  <a:rect b="b" l="l" r="r" t="t"/>
                  <a:pathLst>
                    <a:path extrusionOk="0" h="89344" w="208311">
                      <a:moveTo>
                        <a:pt x="0" y="59627"/>
                      </a:moveTo>
                      <a:lnTo>
                        <a:pt x="0" y="29813"/>
                      </a:lnTo>
                      <a:lnTo>
                        <a:pt x="59531" y="29813"/>
                      </a:lnTo>
                      <a:lnTo>
                        <a:pt x="59531" y="0"/>
                      </a:lnTo>
                      <a:lnTo>
                        <a:pt x="148876" y="0"/>
                      </a:lnTo>
                      <a:lnTo>
                        <a:pt x="148876" y="29813"/>
                      </a:lnTo>
                      <a:lnTo>
                        <a:pt x="208312" y="29813"/>
                      </a:lnTo>
                      <a:lnTo>
                        <a:pt x="208312" y="59627"/>
                      </a:lnTo>
                      <a:lnTo>
                        <a:pt x="148876" y="59627"/>
                      </a:lnTo>
                      <a:lnTo>
                        <a:pt x="148876" y="89345"/>
                      </a:lnTo>
                      <a:lnTo>
                        <a:pt x="59531" y="89345"/>
                      </a:lnTo>
                      <a:lnTo>
                        <a:pt x="59531" y="59627"/>
                      </a:lnTo>
                      <a:lnTo>
                        <a:pt x="0" y="59627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2" name="Google Shape;3052;p32"/>
                <p:cNvSpPr/>
                <p:nvPr/>
              </p:nvSpPr>
              <p:spPr>
                <a:xfrm>
                  <a:off x="5767387" y="4857749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3" name="Google Shape;3053;p32"/>
                <p:cNvSpPr/>
                <p:nvPr/>
              </p:nvSpPr>
              <p:spPr>
                <a:xfrm>
                  <a:off x="5588793" y="4887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4" name="Google Shape;3054;p32"/>
                <p:cNvSpPr/>
                <p:nvPr/>
              </p:nvSpPr>
              <p:spPr>
                <a:xfrm>
                  <a:off x="5350668" y="4887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5" name="Google Shape;3055;p32"/>
                <p:cNvSpPr/>
                <p:nvPr/>
              </p:nvSpPr>
              <p:spPr>
                <a:xfrm>
                  <a:off x="5380482" y="485774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6" name="Google Shape;3056;p32"/>
                <p:cNvSpPr/>
                <p:nvPr/>
              </p:nvSpPr>
              <p:spPr>
                <a:xfrm>
                  <a:off x="5529262" y="49172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7" name="Google Shape;3057;p32"/>
                <p:cNvSpPr/>
                <p:nvPr/>
              </p:nvSpPr>
              <p:spPr>
                <a:xfrm>
                  <a:off x="5529262" y="485774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8" name="Google Shape;3058;p32"/>
                <p:cNvSpPr/>
                <p:nvPr/>
              </p:nvSpPr>
              <p:spPr>
                <a:xfrm>
                  <a:off x="5380482" y="49172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9" name="Google Shape;3059;p32"/>
                <p:cNvSpPr/>
                <p:nvPr/>
              </p:nvSpPr>
              <p:spPr>
                <a:xfrm>
                  <a:off x="5439918" y="4947094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0" name="Google Shape;3060;p32"/>
                <p:cNvSpPr/>
                <p:nvPr/>
              </p:nvSpPr>
              <p:spPr>
                <a:xfrm>
                  <a:off x="5380482" y="4857749"/>
                  <a:ext cx="208311" cy="89344"/>
                </a:xfrm>
                <a:custGeom>
                  <a:rect b="b" l="l" r="r" t="t"/>
                  <a:pathLst>
                    <a:path extrusionOk="0" h="89344" w="208311">
                      <a:moveTo>
                        <a:pt x="0" y="59531"/>
                      </a:moveTo>
                      <a:lnTo>
                        <a:pt x="0" y="29718"/>
                      </a:lnTo>
                      <a:lnTo>
                        <a:pt x="59436" y="29718"/>
                      </a:lnTo>
                      <a:lnTo>
                        <a:pt x="59436" y="0"/>
                      </a:ln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208312" y="29718"/>
                      </a:lnTo>
                      <a:lnTo>
                        <a:pt x="208312" y="59531"/>
                      </a:lnTo>
                      <a:lnTo>
                        <a:pt x="148780" y="59531"/>
                      </a:lnTo>
                      <a:lnTo>
                        <a:pt x="148780" y="89345"/>
                      </a:lnTo>
                      <a:lnTo>
                        <a:pt x="59436" y="89345"/>
                      </a:lnTo>
                      <a:lnTo>
                        <a:pt x="59436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1" name="Google Shape;3061;p32"/>
                <p:cNvSpPr/>
                <p:nvPr/>
              </p:nvSpPr>
              <p:spPr>
                <a:xfrm>
                  <a:off x="5439918" y="4828031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2" name="Google Shape;3062;p32"/>
                <p:cNvSpPr/>
                <p:nvPr/>
              </p:nvSpPr>
              <p:spPr>
                <a:xfrm rot="10800000">
                  <a:off x="5648420" y="48577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3" name="Google Shape;3063;p32"/>
                <p:cNvSpPr/>
                <p:nvPr/>
              </p:nvSpPr>
              <p:spPr>
                <a:xfrm rot="10800000">
                  <a:off x="5618606" y="49172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4" name="Google Shape;3064;p32"/>
                <p:cNvSpPr/>
                <p:nvPr/>
              </p:nvSpPr>
              <p:spPr>
                <a:xfrm>
                  <a:off x="5648325" y="4976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5" name="Google Shape;3065;p32"/>
                <p:cNvSpPr/>
                <p:nvPr/>
              </p:nvSpPr>
              <p:spPr>
                <a:xfrm>
                  <a:off x="5618607" y="500653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6" name="Google Shape;3066;p32"/>
                <p:cNvSpPr/>
                <p:nvPr/>
              </p:nvSpPr>
              <p:spPr>
                <a:xfrm>
                  <a:off x="5678043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7" name="Google Shape;3067;p32"/>
                <p:cNvSpPr/>
                <p:nvPr/>
              </p:nvSpPr>
              <p:spPr>
                <a:xfrm>
                  <a:off x="5767387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8" name="Google Shape;3068;p32"/>
                <p:cNvSpPr/>
                <p:nvPr/>
              </p:nvSpPr>
              <p:spPr>
                <a:xfrm>
                  <a:off x="5707856" y="503634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9" name="Google Shape;3069;p32"/>
                <p:cNvSpPr/>
                <p:nvPr/>
              </p:nvSpPr>
              <p:spPr>
                <a:xfrm>
                  <a:off x="5678043" y="5006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0" name="Google Shape;3070;p32"/>
                <p:cNvSpPr/>
                <p:nvPr/>
              </p:nvSpPr>
              <p:spPr>
                <a:xfrm>
                  <a:off x="5767387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1" name="Google Shape;3071;p32"/>
                <p:cNvSpPr/>
                <p:nvPr/>
              </p:nvSpPr>
              <p:spPr>
                <a:xfrm>
                  <a:off x="5707856" y="518521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2" name="Google Shape;3072;p32"/>
                <p:cNvSpPr/>
                <p:nvPr/>
              </p:nvSpPr>
              <p:spPr>
                <a:xfrm>
                  <a:off x="5797105" y="509587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3" name="Google Shape;3073;p32"/>
                <p:cNvSpPr/>
                <p:nvPr/>
              </p:nvSpPr>
              <p:spPr>
                <a:xfrm>
                  <a:off x="5648325" y="5006529"/>
                  <a:ext cx="148780" cy="178689"/>
                </a:xfrm>
                <a:custGeom>
                  <a:rect b="b" l="l" r="r" t="t"/>
                  <a:pathLst>
                    <a:path extrusionOk="0" h="178689" w="148780">
                      <a:moveTo>
                        <a:pt x="0" y="59627"/>
                      </a:moveTo>
                      <a:lnTo>
                        <a:pt x="0" y="0"/>
                      </a:lnTo>
                      <a:lnTo>
                        <a:pt x="29718" y="0"/>
                      </a:lnTo>
                      <a:lnTo>
                        <a:pt x="29718" y="29813"/>
                      </a:lnTo>
                      <a:lnTo>
                        <a:pt x="59531" y="29813"/>
                      </a:lnTo>
                      <a:lnTo>
                        <a:pt x="59531" y="59627"/>
                      </a:lnTo>
                      <a:lnTo>
                        <a:pt x="119063" y="59627"/>
                      </a:lnTo>
                      <a:lnTo>
                        <a:pt x="119063" y="89345"/>
                      </a:lnTo>
                      <a:lnTo>
                        <a:pt x="148780" y="89345"/>
                      </a:lnTo>
                      <a:lnTo>
                        <a:pt x="148780" y="148876"/>
                      </a:lnTo>
                      <a:lnTo>
                        <a:pt x="119063" y="148876"/>
                      </a:lnTo>
                      <a:lnTo>
                        <a:pt x="119063" y="178689"/>
                      </a:lnTo>
                      <a:lnTo>
                        <a:pt x="59531" y="178689"/>
                      </a:lnTo>
                      <a:lnTo>
                        <a:pt x="59531" y="148876"/>
                      </a:lnTo>
                      <a:lnTo>
                        <a:pt x="29718" y="148876"/>
                      </a:lnTo>
                      <a:lnTo>
                        <a:pt x="29718" y="59627"/>
                      </a:lnTo>
                      <a:lnTo>
                        <a:pt x="0" y="59627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4" name="Google Shape;3074;p32"/>
                <p:cNvSpPr/>
                <p:nvPr/>
              </p:nvSpPr>
              <p:spPr>
                <a:xfrm>
                  <a:off x="5648325" y="5066156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5" name="Google Shape;3075;p32"/>
                <p:cNvSpPr/>
                <p:nvPr/>
              </p:nvSpPr>
              <p:spPr>
                <a:xfrm>
                  <a:off x="5588793" y="4976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6" name="Google Shape;3076;p32"/>
                <p:cNvSpPr/>
                <p:nvPr/>
              </p:nvSpPr>
              <p:spPr>
                <a:xfrm>
                  <a:off x="5558980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7" name="Google Shape;3077;p32"/>
                <p:cNvSpPr/>
                <p:nvPr/>
              </p:nvSpPr>
              <p:spPr>
                <a:xfrm>
                  <a:off x="5469731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8" name="Google Shape;3078;p32"/>
                <p:cNvSpPr/>
                <p:nvPr/>
              </p:nvSpPr>
              <p:spPr>
                <a:xfrm>
                  <a:off x="5499544" y="503634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9" name="Google Shape;3079;p32"/>
                <p:cNvSpPr/>
                <p:nvPr/>
              </p:nvSpPr>
              <p:spPr>
                <a:xfrm>
                  <a:off x="5558980" y="5006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0" name="Google Shape;3080;p32"/>
                <p:cNvSpPr/>
                <p:nvPr/>
              </p:nvSpPr>
              <p:spPr>
                <a:xfrm>
                  <a:off x="5469731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1" name="Google Shape;3081;p32"/>
                <p:cNvSpPr/>
                <p:nvPr/>
              </p:nvSpPr>
              <p:spPr>
                <a:xfrm>
                  <a:off x="5499544" y="518521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2" name="Google Shape;3082;p32"/>
                <p:cNvSpPr/>
                <p:nvPr/>
              </p:nvSpPr>
              <p:spPr>
                <a:xfrm>
                  <a:off x="5439918" y="509587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3" name="Google Shape;3083;p32"/>
                <p:cNvSpPr/>
                <p:nvPr/>
              </p:nvSpPr>
              <p:spPr>
                <a:xfrm>
                  <a:off x="5469731" y="5006529"/>
                  <a:ext cx="148875" cy="178689"/>
                </a:xfrm>
                <a:custGeom>
                  <a:rect b="b" l="l" r="r" t="t"/>
                  <a:pathLst>
                    <a:path extrusionOk="0" h="178689" w="148875">
                      <a:moveTo>
                        <a:pt x="0" y="148876"/>
                      </a:moveTo>
                      <a:lnTo>
                        <a:pt x="0" y="89345"/>
                      </a:lnTo>
                      <a:lnTo>
                        <a:pt x="29813" y="89345"/>
                      </a:lnTo>
                      <a:lnTo>
                        <a:pt x="29813" y="59627"/>
                      </a:lnTo>
                      <a:lnTo>
                        <a:pt x="89249" y="59627"/>
                      </a:lnTo>
                      <a:lnTo>
                        <a:pt x="89249" y="29813"/>
                      </a:lnTo>
                      <a:lnTo>
                        <a:pt x="119063" y="29813"/>
                      </a:lnTo>
                      <a:lnTo>
                        <a:pt x="119063" y="0"/>
                      </a:lnTo>
                      <a:lnTo>
                        <a:pt x="148876" y="0"/>
                      </a:lnTo>
                      <a:lnTo>
                        <a:pt x="148876" y="59627"/>
                      </a:lnTo>
                      <a:lnTo>
                        <a:pt x="119063" y="59627"/>
                      </a:lnTo>
                      <a:lnTo>
                        <a:pt x="119063" y="148876"/>
                      </a:lnTo>
                      <a:lnTo>
                        <a:pt x="89249" y="148876"/>
                      </a:lnTo>
                      <a:lnTo>
                        <a:pt x="89249" y="178689"/>
                      </a:lnTo>
                      <a:lnTo>
                        <a:pt x="29813" y="178689"/>
                      </a:lnTo>
                      <a:lnTo>
                        <a:pt x="29813" y="148876"/>
                      </a:lnTo>
                      <a:lnTo>
                        <a:pt x="0" y="14887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4" name="Google Shape;3084;p32"/>
                <p:cNvSpPr/>
                <p:nvPr/>
              </p:nvSpPr>
              <p:spPr>
                <a:xfrm>
                  <a:off x="5588793" y="5066156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5" name="Google Shape;3085;p32"/>
                <p:cNvSpPr/>
                <p:nvPr/>
              </p:nvSpPr>
              <p:spPr>
                <a:xfrm>
                  <a:off x="5320855" y="444103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6" name="Google Shape;3086;p32"/>
                <p:cNvSpPr/>
                <p:nvPr/>
              </p:nvSpPr>
              <p:spPr>
                <a:xfrm rot="10800000">
                  <a:off x="5440108" y="464953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7" name="Google Shape;3087;p32"/>
                <p:cNvSpPr/>
                <p:nvPr/>
              </p:nvSpPr>
              <p:spPr>
                <a:xfrm rot="10800000">
                  <a:off x="5380482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8" name="Google Shape;3088;p32"/>
                <p:cNvSpPr/>
                <p:nvPr/>
              </p:nvSpPr>
              <p:spPr>
                <a:xfrm rot="10800000">
                  <a:off x="5410200" y="453047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9" name="Google Shape;3089;p32"/>
                <p:cNvSpPr/>
                <p:nvPr/>
              </p:nvSpPr>
              <p:spPr>
                <a:xfrm rot="10800000">
                  <a:off x="5440108" y="450056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0" name="Google Shape;3090;p32"/>
                <p:cNvSpPr/>
                <p:nvPr/>
              </p:nvSpPr>
              <p:spPr>
                <a:xfrm rot="10800000">
                  <a:off x="5469731" y="447084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1" name="Google Shape;3091;p32"/>
                <p:cNvSpPr/>
                <p:nvPr/>
              </p:nvSpPr>
              <p:spPr>
                <a:xfrm rot="10800000">
                  <a:off x="5469731" y="4619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2" name="Google Shape;3092;p32"/>
                <p:cNvSpPr/>
                <p:nvPr/>
              </p:nvSpPr>
              <p:spPr>
                <a:xfrm rot="10800000">
                  <a:off x="5499544" y="4589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3" name="Google Shape;3093;p32"/>
                <p:cNvSpPr/>
                <p:nvPr/>
              </p:nvSpPr>
              <p:spPr>
                <a:xfrm rot="10800000">
                  <a:off x="5529262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4" name="Google Shape;3094;p32"/>
                <p:cNvSpPr/>
                <p:nvPr/>
              </p:nvSpPr>
              <p:spPr>
                <a:xfrm>
                  <a:off x="5499544" y="447084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5" name="Google Shape;3095;p32"/>
                <p:cNvSpPr/>
                <p:nvPr/>
              </p:nvSpPr>
              <p:spPr>
                <a:xfrm rot="10800000">
                  <a:off x="5588793" y="4262437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6" name="Google Shape;3096;p32"/>
                <p:cNvSpPr/>
                <p:nvPr/>
              </p:nvSpPr>
              <p:spPr>
                <a:xfrm rot="10800000">
                  <a:off x="5618607" y="4411217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7" name="Google Shape;3097;p32"/>
                <p:cNvSpPr/>
                <p:nvPr/>
              </p:nvSpPr>
              <p:spPr>
                <a:xfrm rot="10800000">
                  <a:off x="5588793" y="43814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8" name="Google Shape;3098;p32"/>
                <p:cNvSpPr/>
                <p:nvPr/>
              </p:nvSpPr>
              <p:spPr>
                <a:xfrm rot="10800000">
                  <a:off x="5440108" y="43517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9" name="Google Shape;3099;p32"/>
                <p:cNvSpPr/>
                <p:nvPr/>
              </p:nvSpPr>
              <p:spPr>
                <a:xfrm rot="10800000">
                  <a:off x="5350668" y="441140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0" name="Google Shape;3100;p32"/>
                <p:cNvSpPr/>
                <p:nvPr/>
              </p:nvSpPr>
              <p:spPr>
                <a:xfrm rot="10800000">
                  <a:off x="5380386" y="438149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1" name="Google Shape;3101;p32"/>
                <p:cNvSpPr/>
                <p:nvPr/>
              </p:nvSpPr>
              <p:spPr>
                <a:xfrm rot="10800000">
                  <a:off x="5588793" y="4441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2" name="Google Shape;3102;p32"/>
                <p:cNvSpPr/>
                <p:nvPr/>
              </p:nvSpPr>
              <p:spPr>
                <a:xfrm rot="10800000">
                  <a:off x="5588793" y="447074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3" name="Google Shape;3103;p32"/>
                <p:cNvSpPr/>
                <p:nvPr/>
              </p:nvSpPr>
              <p:spPr>
                <a:xfrm rot="10800000">
                  <a:off x="5648325" y="4500562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4" name="Google Shape;3104;p32"/>
                <p:cNvSpPr/>
                <p:nvPr/>
              </p:nvSpPr>
              <p:spPr>
                <a:xfrm rot="10800000">
                  <a:off x="5618607" y="4649342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5" name="Google Shape;3105;p32"/>
                <p:cNvSpPr/>
                <p:nvPr/>
              </p:nvSpPr>
              <p:spPr>
                <a:xfrm rot="10800000">
                  <a:off x="5678233" y="464953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6" name="Google Shape;3106;p32"/>
                <p:cNvSpPr/>
                <p:nvPr/>
              </p:nvSpPr>
              <p:spPr>
                <a:xfrm>
                  <a:off x="5469731" y="4321968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7" name="Google Shape;3107;p32"/>
                <p:cNvSpPr/>
                <p:nvPr/>
              </p:nvSpPr>
              <p:spPr>
                <a:xfrm>
                  <a:off x="5558980" y="42029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8" name="Google Shape;3108;p32"/>
                <p:cNvSpPr/>
                <p:nvPr/>
              </p:nvSpPr>
              <p:spPr>
                <a:xfrm>
                  <a:off x="5529262" y="426243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9" name="Google Shape;3109;p32"/>
                <p:cNvSpPr/>
                <p:nvPr/>
              </p:nvSpPr>
              <p:spPr>
                <a:xfrm>
                  <a:off x="5469731" y="414337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0" name="Google Shape;3110;p32"/>
                <p:cNvSpPr/>
                <p:nvPr/>
              </p:nvSpPr>
              <p:spPr>
                <a:xfrm>
                  <a:off x="5469731" y="402431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1" name="Google Shape;3111;p32"/>
                <p:cNvSpPr/>
                <p:nvPr/>
              </p:nvSpPr>
              <p:spPr>
                <a:xfrm>
                  <a:off x="5499544" y="393496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2" name="Google Shape;3112;p32"/>
                <p:cNvSpPr/>
                <p:nvPr/>
              </p:nvSpPr>
              <p:spPr>
                <a:xfrm>
                  <a:off x="5529262" y="3607593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3" name="Google Shape;3113;p32"/>
                <p:cNvSpPr/>
                <p:nvPr/>
              </p:nvSpPr>
              <p:spPr>
                <a:xfrm>
                  <a:off x="5558980" y="35777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4" name="Google Shape;3114;p32"/>
                <p:cNvSpPr/>
                <p:nvPr/>
              </p:nvSpPr>
              <p:spPr>
                <a:xfrm>
                  <a:off x="5618607" y="354806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5" name="Google Shape;3115;p32"/>
                <p:cNvSpPr/>
                <p:nvPr/>
              </p:nvSpPr>
              <p:spPr>
                <a:xfrm>
                  <a:off x="5737669" y="36374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6" name="Google Shape;3116;p32"/>
                <p:cNvSpPr/>
                <p:nvPr/>
              </p:nvSpPr>
              <p:spPr>
                <a:xfrm>
                  <a:off x="5678043" y="36374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7" name="Google Shape;3117;p32"/>
                <p:cNvSpPr/>
                <p:nvPr/>
              </p:nvSpPr>
              <p:spPr>
                <a:xfrm>
                  <a:off x="5648325" y="36075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8" name="Google Shape;3118;p32"/>
                <p:cNvSpPr/>
                <p:nvPr/>
              </p:nvSpPr>
              <p:spPr>
                <a:xfrm>
                  <a:off x="5588793" y="36075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9" name="Google Shape;3119;p32"/>
                <p:cNvSpPr/>
                <p:nvPr/>
              </p:nvSpPr>
              <p:spPr>
                <a:xfrm>
                  <a:off x="5618607" y="36374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0" name="Google Shape;3120;p32"/>
                <p:cNvSpPr/>
                <p:nvPr/>
              </p:nvSpPr>
              <p:spPr>
                <a:xfrm>
                  <a:off x="5648325" y="36968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1" name="Google Shape;3121;p32"/>
                <p:cNvSpPr/>
                <p:nvPr/>
              </p:nvSpPr>
              <p:spPr>
                <a:xfrm>
                  <a:off x="5678043" y="38159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2" name="Google Shape;3122;p32"/>
                <p:cNvSpPr/>
                <p:nvPr/>
              </p:nvSpPr>
              <p:spPr>
                <a:xfrm>
                  <a:off x="5648325" y="3815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3" name="Google Shape;3123;p32"/>
                <p:cNvSpPr/>
                <p:nvPr/>
              </p:nvSpPr>
              <p:spPr>
                <a:xfrm>
                  <a:off x="5588793" y="378618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4" name="Google Shape;3124;p32"/>
                <p:cNvSpPr/>
                <p:nvPr/>
              </p:nvSpPr>
              <p:spPr>
                <a:xfrm>
                  <a:off x="5558980" y="3815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5" name="Google Shape;3125;p32"/>
                <p:cNvSpPr/>
                <p:nvPr/>
              </p:nvSpPr>
              <p:spPr>
                <a:xfrm>
                  <a:off x="5707856" y="372665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6" name="Google Shape;3126;p32"/>
                <p:cNvSpPr/>
                <p:nvPr/>
              </p:nvSpPr>
              <p:spPr>
                <a:xfrm>
                  <a:off x="5707856" y="36671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7" name="Google Shape;3127;p32"/>
                <p:cNvSpPr/>
                <p:nvPr/>
              </p:nvSpPr>
              <p:spPr>
                <a:xfrm>
                  <a:off x="5707856" y="360759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8" name="Google Shape;3128;p32"/>
                <p:cNvSpPr/>
                <p:nvPr/>
              </p:nvSpPr>
              <p:spPr>
                <a:xfrm>
                  <a:off x="5618607" y="3577780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9" name="Google Shape;3129;p32"/>
                <p:cNvSpPr/>
                <p:nvPr/>
              </p:nvSpPr>
              <p:spPr>
                <a:xfrm rot="10800000">
                  <a:off x="5440013" y="485774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0" name="Google Shape;3130;p32"/>
                <p:cNvSpPr/>
                <p:nvPr/>
              </p:nvSpPr>
              <p:spPr>
                <a:xfrm rot="10800000">
                  <a:off x="5559170" y="488765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1" name="Google Shape;3131;p32"/>
                <p:cNvSpPr/>
                <p:nvPr/>
              </p:nvSpPr>
              <p:spPr>
                <a:xfrm rot="10800000">
                  <a:off x="5886545" y="4917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2" name="Google Shape;3132;p32"/>
                <p:cNvSpPr/>
                <p:nvPr/>
              </p:nvSpPr>
              <p:spPr>
                <a:xfrm rot="10800000">
                  <a:off x="5648420" y="500662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3" name="Google Shape;3133;p32"/>
                <p:cNvSpPr/>
                <p:nvPr/>
              </p:nvSpPr>
              <p:spPr>
                <a:xfrm rot="10800000">
                  <a:off x="5588888" y="500662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4" name="Google Shape;3134;p32"/>
                <p:cNvSpPr/>
                <p:nvPr/>
              </p:nvSpPr>
              <p:spPr>
                <a:xfrm rot="10800000">
                  <a:off x="5678233" y="503634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5" name="Google Shape;3135;p32"/>
                <p:cNvSpPr/>
                <p:nvPr/>
              </p:nvSpPr>
              <p:spPr>
                <a:xfrm rot="10800000">
                  <a:off x="5559170" y="503634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6" name="Google Shape;3136;p32"/>
                <p:cNvSpPr/>
                <p:nvPr/>
              </p:nvSpPr>
              <p:spPr>
                <a:xfrm rot="10800000">
                  <a:off x="5737669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7" name="Google Shape;3137;p32"/>
                <p:cNvSpPr/>
                <p:nvPr/>
              </p:nvSpPr>
              <p:spPr>
                <a:xfrm rot="10800000">
                  <a:off x="5499544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8" name="Google Shape;3138;p32"/>
                <p:cNvSpPr/>
                <p:nvPr/>
              </p:nvSpPr>
              <p:spPr>
                <a:xfrm rot="10800000">
                  <a:off x="5797200" y="488765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9" name="Google Shape;3139;p32"/>
                <p:cNvSpPr/>
                <p:nvPr/>
              </p:nvSpPr>
              <p:spPr>
                <a:xfrm rot="10800000">
                  <a:off x="5380481" y="488765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0" name="Google Shape;3140;p32"/>
                <p:cNvSpPr/>
                <p:nvPr/>
              </p:nvSpPr>
              <p:spPr>
                <a:xfrm rot="10800000">
                  <a:off x="5707951" y="4917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1" name="Google Shape;3141;p32"/>
                <p:cNvSpPr/>
                <p:nvPr/>
              </p:nvSpPr>
              <p:spPr>
                <a:xfrm rot="10800000">
                  <a:off x="5529357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2" name="Google Shape;3142;p32"/>
                <p:cNvSpPr/>
                <p:nvPr/>
              </p:nvSpPr>
              <p:spPr>
                <a:xfrm rot="10800000">
                  <a:off x="5707856" y="5155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3" name="Google Shape;3143;p32"/>
                <p:cNvSpPr/>
                <p:nvPr/>
              </p:nvSpPr>
              <p:spPr>
                <a:xfrm rot="10800000">
                  <a:off x="5440013" y="49172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4" name="Google Shape;3144;p32"/>
                <p:cNvSpPr/>
                <p:nvPr/>
              </p:nvSpPr>
              <p:spPr>
                <a:xfrm rot="10800000">
                  <a:off x="5767387" y="494709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5" name="Google Shape;3145;p32"/>
                <p:cNvSpPr/>
                <p:nvPr/>
              </p:nvSpPr>
              <p:spPr>
                <a:xfrm rot="10800000">
                  <a:off x="5469826" y="512578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6" name="Google Shape;3146;p32"/>
                <p:cNvSpPr/>
                <p:nvPr/>
              </p:nvSpPr>
              <p:spPr>
                <a:xfrm rot="10800000">
                  <a:off x="5767482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3147" name="Google Shape;3147;p32"/>
          <p:cNvGrpSpPr/>
          <p:nvPr/>
        </p:nvGrpSpPr>
        <p:grpSpPr>
          <a:xfrm>
            <a:off x="7119061" y="815935"/>
            <a:ext cx="1072382" cy="1114435"/>
            <a:chOff x="6571107" y="1494186"/>
            <a:chExt cx="1518094" cy="1577626"/>
          </a:xfrm>
        </p:grpSpPr>
        <p:grpSp>
          <p:nvGrpSpPr>
            <p:cNvPr id="3148" name="Google Shape;3148;p32"/>
            <p:cNvGrpSpPr/>
            <p:nvPr/>
          </p:nvGrpSpPr>
          <p:grpSpPr>
            <a:xfrm>
              <a:off x="6571107" y="1494281"/>
              <a:ext cx="1517617" cy="1577339"/>
              <a:chOff x="6571107" y="1494281"/>
              <a:chExt cx="1517617" cy="1577339"/>
            </a:xfrm>
          </p:grpSpPr>
          <p:sp>
            <p:nvSpPr>
              <p:cNvPr id="3149" name="Google Shape;3149;p32"/>
              <p:cNvSpPr/>
              <p:nvPr/>
            </p:nvSpPr>
            <p:spPr>
              <a:xfrm>
                <a:off x="7553515" y="1940813"/>
                <a:ext cx="535209" cy="1130807"/>
              </a:xfrm>
              <a:custGeom>
                <a:rect b="b" l="l" r="r" t="t"/>
                <a:pathLst>
                  <a:path extrusionOk="0" h="1130807" w="535209">
                    <a:moveTo>
                      <a:pt x="297466" y="59436"/>
                    </a:moveTo>
                    <a:lnTo>
                      <a:pt x="267748" y="59436"/>
                    </a:lnTo>
                    <a:lnTo>
                      <a:pt x="267748" y="118967"/>
                    </a:lnTo>
                    <a:lnTo>
                      <a:pt x="238030" y="118967"/>
                    </a:lnTo>
                    <a:lnTo>
                      <a:pt x="238030" y="178499"/>
                    </a:lnTo>
                    <a:lnTo>
                      <a:pt x="148685" y="178499"/>
                    </a:lnTo>
                    <a:lnTo>
                      <a:pt x="148685" y="208217"/>
                    </a:lnTo>
                    <a:lnTo>
                      <a:pt x="89154" y="208217"/>
                    </a:lnTo>
                    <a:lnTo>
                      <a:pt x="89154" y="178499"/>
                    </a:lnTo>
                    <a:lnTo>
                      <a:pt x="59436" y="178499"/>
                    </a:lnTo>
                    <a:lnTo>
                      <a:pt x="59436" y="208217"/>
                    </a:lnTo>
                    <a:lnTo>
                      <a:pt x="29718" y="208217"/>
                    </a:lnTo>
                    <a:lnTo>
                      <a:pt x="29718" y="416624"/>
                    </a:lnTo>
                    <a:lnTo>
                      <a:pt x="0" y="416624"/>
                    </a:lnTo>
                    <a:lnTo>
                      <a:pt x="0" y="535686"/>
                    </a:lnTo>
                    <a:lnTo>
                      <a:pt x="29718" y="535686"/>
                    </a:lnTo>
                    <a:lnTo>
                      <a:pt x="29718" y="625031"/>
                    </a:lnTo>
                    <a:lnTo>
                      <a:pt x="59436" y="625031"/>
                    </a:lnTo>
                    <a:lnTo>
                      <a:pt x="59436" y="684562"/>
                    </a:lnTo>
                    <a:lnTo>
                      <a:pt x="89154" y="684562"/>
                    </a:lnTo>
                    <a:lnTo>
                      <a:pt x="89154" y="744093"/>
                    </a:lnTo>
                    <a:lnTo>
                      <a:pt x="118872" y="744093"/>
                    </a:lnTo>
                    <a:lnTo>
                      <a:pt x="118872" y="892874"/>
                    </a:lnTo>
                    <a:lnTo>
                      <a:pt x="148590" y="892874"/>
                    </a:lnTo>
                    <a:lnTo>
                      <a:pt x="148590" y="1041654"/>
                    </a:lnTo>
                    <a:lnTo>
                      <a:pt x="178308" y="1041654"/>
                    </a:lnTo>
                    <a:lnTo>
                      <a:pt x="178308" y="1071372"/>
                    </a:lnTo>
                    <a:lnTo>
                      <a:pt x="208026" y="1071372"/>
                    </a:lnTo>
                    <a:lnTo>
                      <a:pt x="208026" y="1101090"/>
                    </a:lnTo>
                    <a:lnTo>
                      <a:pt x="267557" y="1101090"/>
                    </a:lnTo>
                    <a:lnTo>
                      <a:pt x="267557" y="1130808"/>
                    </a:lnTo>
                    <a:lnTo>
                      <a:pt x="327088" y="1130808"/>
                    </a:lnTo>
                    <a:lnTo>
                      <a:pt x="327088" y="1101090"/>
                    </a:lnTo>
                    <a:lnTo>
                      <a:pt x="386620" y="1101090"/>
                    </a:lnTo>
                    <a:lnTo>
                      <a:pt x="386620" y="1071372"/>
                    </a:lnTo>
                    <a:lnTo>
                      <a:pt x="416338" y="1071372"/>
                    </a:lnTo>
                    <a:lnTo>
                      <a:pt x="416338" y="1041654"/>
                    </a:lnTo>
                    <a:lnTo>
                      <a:pt x="446056" y="1041654"/>
                    </a:lnTo>
                    <a:lnTo>
                      <a:pt x="446056" y="982123"/>
                    </a:lnTo>
                    <a:lnTo>
                      <a:pt x="416338" y="982123"/>
                    </a:lnTo>
                    <a:lnTo>
                      <a:pt x="416338" y="922592"/>
                    </a:lnTo>
                    <a:lnTo>
                      <a:pt x="386620" y="922592"/>
                    </a:lnTo>
                    <a:lnTo>
                      <a:pt x="386620" y="863060"/>
                    </a:lnTo>
                    <a:lnTo>
                      <a:pt x="356902" y="863060"/>
                    </a:lnTo>
                    <a:lnTo>
                      <a:pt x="356902" y="803529"/>
                    </a:lnTo>
                    <a:lnTo>
                      <a:pt x="327184" y="803529"/>
                    </a:lnTo>
                    <a:lnTo>
                      <a:pt x="327184" y="743998"/>
                    </a:lnTo>
                    <a:lnTo>
                      <a:pt x="297466" y="743998"/>
                    </a:lnTo>
                    <a:lnTo>
                      <a:pt x="297466" y="624935"/>
                    </a:lnTo>
                    <a:lnTo>
                      <a:pt x="327184" y="624935"/>
                    </a:lnTo>
                    <a:lnTo>
                      <a:pt x="327184" y="535591"/>
                    </a:lnTo>
                    <a:lnTo>
                      <a:pt x="356902" y="535591"/>
                    </a:lnTo>
                    <a:lnTo>
                      <a:pt x="356902" y="476060"/>
                    </a:lnTo>
                    <a:lnTo>
                      <a:pt x="386620" y="476060"/>
                    </a:lnTo>
                    <a:lnTo>
                      <a:pt x="386620" y="446342"/>
                    </a:lnTo>
                    <a:lnTo>
                      <a:pt x="416338" y="446342"/>
                    </a:lnTo>
                    <a:lnTo>
                      <a:pt x="416338" y="416624"/>
                    </a:lnTo>
                    <a:lnTo>
                      <a:pt x="446056" y="416624"/>
                    </a:lnTo>
                    <a:lnTo>
                      <a:pt x="446056" y="386906"/>
                    </a:lnTo>
                    <a:lnTo>
                      <a:pt x="475774" y="386906"/>
                    </a:lnTo>
                    <a:lnTo>
                      <a:pt x="475774" y="357188"/>
                    </a:lnTo>
                    <a:lnTo>
                      <a:pt x="505492" y="357188"/>
                    </a:lnTo>
                    <a:lnTo>
                      <a:pt x="505492" y="297656"/>
                    </a:lnTo>
                    <a:lnTo>
                      <a:pt x="535210" y="297656"/>
                    </a:lnTo>
                    <a:lnTo>
                      <a:pt x="535210" y="238125"/>
                    </a:lnTo>
                    <a:lnTo>
                      <a:pt x="505492" y="238125"/>
                    </a:lnTo>
                    <a:lnTo>
                      <a:pt x="505492" y="208407"/>
                    </a:lnTo>
                    <a:lnTo>
                      <a:pt x="475774" y="208407"/>
                    </a:lnTo>
                    <a:lnTo>
                      <a:pt x="475774" y="238125"/>
                    </a:lnTo>
                    <a:lnTo>
                      <a:pt x="446056" y="238125"/>
                    </a:lnTo>
                    <a:lnTo>
                      <a:pt x="446056" y="267843"/>
                    </a:lnTo>
                    <a:lnTo>
                      <a:pt x="416338" y="267843"/>
                    </a:lnTo>
                    <a:lnTo>
                      <a:pt x="416338" y="208312"/>
                    </a:lnTo>
                    <a:lnTo>
                      <a:pt x="386620" y="208312"/>
                    </a:lnTo>
                    <a:lnTo>
                      <a:pt x="386620" y="178594"/>
                    </a:lnTo>
                    <a:lnTo>
                      <a:pt x="356902" y="178594"/>
                    </a:lnTo>
                    <a:lnTo>
                      <a:pt x="356902" y="89249"/>
                    </a:lnTo>
                    <a:lnTo>
                      <a:pt x="386620" y="89249"/>
                    </a:lnTo>
                    <a:lnTo>
                      <a:pt x="386620" y="29718"/>
                    </a:lnTo>
                    <a:lnTo>
                      <a:pt x="356902" y="29718"/>
                    </a:lnTo>
                    <a:lnTo>
                      <a:pt x="356902" y="0"/>
                    </a:lnTo>
                    <a:lnTo>
                      <a:pt x="327184" y="0"/>
                    </a:lnTo>
                    <a:lnTo>
                      <a:pt x="327184" y="29718"/>
                    </a:lnTo>
                    <a:lnTo>
                      <a:pt x="297466" y="29718"/>
                    </a:lnTo>
                    <a:lnTo>
                      <a:pt x="297466" y="59436"/>
                    </a:lnTo>
                    <a:close/>
                    <a:moveTo>
                      <a:pt x="118872" y="238030"/>
                    </a:moveTo>
                    <a:lnTo>
                      <a:pt x="148590" y="238030"/>
                    </a:lnTo>
                    <a:lnTo>
                      <a:pt x="148590" y="267748"/>
                    </a:lnTo>
                    <a:lnTo>
                      <a:pt x="208121" y="267748"/>
                    </a:lnTo>
                    <a:lnTo>
                      <a:pt x="208121" y="297466"/>
                    </a:lnTo>
                    <a:lnTo>
                      <a:pt x="178403" y="297466"/>
                    </a:lnTo>
                    <a:lnTo>
                      <a:pt x="178403" y="327184"/>
                    </a:lnTo>
                    <a:lnTo>
                      <a:pt x="148685" y="327184"/>
                    </a:lnTo>
                    <a:lnTo>
                      <a:pt x="148685" y="356902"/>
                    </a:lnTo>
                    <a:lnTo>
                      <a:pt x="118967" y="356902"/>
                    </a:lnTo>
                    <a:lnTo>
                      <a:pt x="118967" y="237839"/>
                    </a:lnTo>
                    <a:close/>
                    <a:moveTo>
                      <a:pt x="416528" y="327374"/>
                    </a:moveTo>
                    <a:lnTo>
                      <a:pt x="386810" y="327374"/>
                    </a:lnTo>
                    <a:lnTo>
                      <a:pt x="386810" y="357092"/>
                    </a:lnTo>
                    <a:lnTo>
                      <a:pt x="357092" y="357092"/>
                    </a:lnTo>
                    <a:lnTo>
                      <a:pt x="357092" y="327374"/>
                    </a:lnTo>
                    <a:lnTo>
                      <a:pt x="386810" y="327374"/>
                    </a:lnTo>
                    <a:lnTo>
                      <a:pt x="386810" y="297656"/>
                    </a:lnTo>
                    <a:lnTo>
                      <a:pt x="416528" y="297656"/>
                    </a:lnTo>
                    <a:lnTo>
                      <a:pt x="416528" y="327374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0" name="Google Shape;3150;p32"/>
              <p:cNvSpPr/>
              <p:nvPr/>
            </p:nvSpPr>
            <p:spPr>
              <a:xfrm>
                <a:off x="7493793" y="1553717"/>
                <a:ext cx="29718" cy="29717"/>
              </a:xfrm>
              <a:custGeom>
                <a:rect b="b" l="l" r="r" t="t"/>
                <a:pathLst>
                  <a:path extrusionOk="0" h="29717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1" name="Google Shape;3151;p32"/>
              <p:cNvSpPr/>
              <p:nvPr/>
            </p:nvSpPr>
            <p:spPr>
              <a:xfrm>
                <a:off x="7374731" y="152399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2" name="Google Shape;3152;p32"/>
              <p:cNvSpPr/>
              <p:nvPr/>
            </p:nvSpPr>
            <p:spPr>
              <a:xfrm>
                <a:off x="7463980" y="152399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3" name="Google Shape;3153;p32"/>
              <p:cNvSpPr/>
              <p:nvPr/>
            </p:nvSpPr>
            <p:spPr>
              <a:xfrm>
                <a:off x="7463980" y="158353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4" name="Google Shape;3154;p32"/>
              <p:cNvSpPr/>
              <p:nvPr/>
            </p:nvSpPr>
            <p:spPr>
              <a:xfrm>
                <a:off x="7404544" y="1494281"/>
                <a:ext cx="59531" cy="29717"/>
              </a:xfrm>
              <a:custGeom>
                <a:rect b="b" l="l" r="r" t="t"/>
                <a:pathLst>
                  <a:path extrusionOk="0" h="29717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5" name="Google Shape;3155;p32"/>
              <p:cNvSpPr/>
              <p:nvPr/>
            </p:nvSpPr>
            <p:spPr>
              <a:xfrm>
                <a:off x="7136606" y="1553717"/>
                <a:ext cx="29718" cy="29717"/>
              </a:xfrm>
              <a:custGeom>
                <a:rect b="b" l="l" r="r" t="t"/>
                <a:pathLst>
                  <a:path extrusionOk="0" h="29717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6" name="Google Shape;3156;p32"/>
              <p:cNvSpPr/>
              <p:nvPr/>
            </p:nvSpPr>
            <p:spPr>
              <a:xfrm>
                <a:off x="7255668" y="152399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7" name="Google Shape;3157;p32"/>
              <p:cNvSpPr/>
              <p:nvPr/>
            </p:nvSpPr>
            <p:spPr>
              <a:xfrm>
                <a:off x="7166419" y="152399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8" name="Google Shape;3158;p32"/>
              <p:cNvSpPr/>
              <p:nvPr/>
            </p:nvSpPr>
            <p:spPr>
              <a:xfrm>
                <a:off x="7166419" y="158353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9" name="Google Shape;3159;p32"/>
              <p:cNvSpPr/>
              <p:nvPr/>
            </p:nvSpPr>
            <p:spPr>
              <a:xfrm>
                <a:off x="7196137" y="1494281"/>
                <a:ext cx="59531" cy="29717"/>
              </a:xfrm>
              <a:custGeom>
                <a:rect b="b" l="l" r="r" t="t"/>
                <a:pathLst>
                  <a:path extrusionOk="0" h="29717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0" name="Google Shape;3160;p32"/>
              <p:cNvSpPr/>
              <p:nvPr/>
            </p:nvSpPr>
            <p:spPr>
              <a:xfrm>
                <a:off x="6809232" y="1553717"/>
                <a:ext cx="1041749" cy="625125"/>
              </a:xfrm>
              <a:custGeom>
                <a:rect b="b" l="l" r="r" t="t"/>
                <a:pathLst>
                  <a:path extrusionOk="0" h="625125" w="1041749">
                    <a:moveTo>
                      <a:pt x="29718" y="387001"/>
                    </a:moveTo>
                    <a:lnTo>
                      <a:pt x="89249" y="387001"/>
                    </a:lnTo>
                    <a:lnTo>
                      <a:pt x="89249" y="416814"/>
                    </a:lnTo>
                    <a:lnTo>
                      <a:pt x="178498" y="416814"/>
                    </a:lnTo>
                    <a:lnTo>
                      <a:pt x="178498" y="446532"/>
                    </a:lnTo>
                    <a:lnTo>
                      <a:pt x="267843" y="446532"/>
                    </a:lnTo>
                    <a:lnTo>
                      <a:pt x="267843" y="416814"/>
                    </a:lnTo>
                    <a:lnTo>
                      <a:pt x="357188" y="416814"/>
                    </a:lnTo>
                    <a:lnTo>
                      <a:pt x="357188" y="387001"/>
                    </a:lnTo>
                    <a:lnTo>
                      <a:pt x="386905" y="387001"/>
                    </a:lnTo>
                    <a:lnTo>
                      <a:pt x="386905" y="357188"/>
                    </a:lnTo>
                    <a:lnTo>
                      <a:pt x="416623" y="357188"/>
                    </a:lnTo>
                    <a:lnTo>
                      <a:pt x="416623" y="327470"/>
                    </a:lnTo>
                    <a:lnTo>
                      <a:pt x="446437" y="327470"/>
                    </a:lnTo>
                    <a:lnTo>
                      <a:pt x="446437" y="565595"/>
                    </a:lnTo>
                    <a:lnTo>
                      <a:pt x="476250" y="565595"/>
                    </a:lnTo>
                    <a:lnTo>
                      <a:pt x="476250" y="595313"/>
                    </a:lnTo>
                    <a:lnTo>
                      <a:pt x="505968" y="595313"/>
                    </a:lnTo>
                    <a:lnTo>
                      <a:pt x="505968" y="625126"/>
                    </a:lnTo>
                    <a:lnTo>
                      <a:pt x="535686" y="625126"/>
                    </a:lnTo>
                    <a:lnTo>
                      <a:pt x="535686" y="595313"/>
                    </a:lnTo>
                    <a:lnTo>
                      <a:pt x="565499" y="595313"/>
                    </a:lnTo>
                    <a:lnTo>
                      <a:pt x="565499" y="565595"/>
                    </a:lnTo>
                    <a:lnTo>
                      <a:pt x="595313" y="565595"/>
                    </a:lnTo>
                    <a:lnTo>
                      <a:pt x="595313" y="327470"/>
                    </a:lnTo>
                    <a:lnTo>
                      <a:pt x="625030" y="327470"/>
                    </a:lnTo>
                    <a:lnTo>
                      <a:pt x="625030" y="357188"/>
                    </a:lnTo>
                    <a:lnTo>
                      <a:pt x="654748" y="357188"/>
                    </a:lnTo>
                    <a:lnTo>
                      <a:pt x="654748" y="387001"/>
                    </a:lnTo>
                    <a:lnTo>
                      <a:pt x="684562" y="387001"/>
                    </a:lnTo>
                    <a:lnTo>
                      <a:pt x="684562" y="416814"/>
                    </a:lnTo>
                    <a:lnTo>
                      <a:pt x="773811" y="416814"/>
                    </a:lnTo>
                    <a:lnTo>
                      <a:pt x="773811" y="446532"/>
                    </a:lnTo>
                    <a:lnTo>
                      <a:pt x="863155" y="446532"/>
                    </a:lnTo>
                    <a:lnTo>
                      <a:pt x="863155" y="416814"/>
                    </a:lnTo>
                    <a:lnTo>
                      <a:pt x="952500" y="416814"/>
                    </a:lnTo>
                    <a:lnTo>
                      <a:pt x="952500" y="387001"/>
                    </a:lnTo>
                    <a:lnTo>
                      <a:pt x="1011936" y="387001"/>
                    </a:lnTo>
                    <a:lnTo>
                      <a:pt x="1011936" y="357188"/>
                    </a:lnTo>
                    <a:lnTo>
                      <a:pt x="1041749" y="357188"/>
                    </a:lnTo>
                    <a:lnTo>
                      <a:pt x="1041749" y="327470"/>
                    </a:lnTo>
                    <a:lnTo>
                      <a:pt x="1011936" y="327470"/>
                    </a:lnTo>
                    <a:lnTo>
                      <a:pt x="1011936" y="297752"/>
                    </a:lnTo>
                    <a:lnTo>
                      <a:pt x="982218" y="297752"/>
                    </a:lnTo>
                    <a:lnTo>
                      <a:pt x="982218" y="267938"/>
                    </a:lnTo>
                    <a:lnTo>
                      <a:pt x="952500" y="267938"/>
                    </a:lnTo>
                    <a:lnTo>
                      <a:pt x="952500" y="238125"/>
                    </a:lnTo>
                    <a:lnTo>
                      <a:pt x="982218" y="238125"/>
                    </a:lnTo>
                    <a:lnTo>
                      <a:pt x="982218" y="178689"/>
                    </a:lnTo>
                    <a:lnTo>
                      <a:pt x="1011936" y="178689"/>
                    </a:lnTo>
                    <a:lnTo>
                      <a:pt x="1011936" y="119063"/>
                    </a:lnTo>
                    <a:lnTo>
                      <a:pt x="1041749" y="119063"/>
                    </a:lnTo>
                    <a:lnTo>
                      <a:pt x="1041749" y="59626"/>
                    </a:lnTo>
                    <a:lnTo>
                      <a:pt x="1011936" y="59626"/>
                    </a:lnTo>
                    <a:lnTo>
                      <a:pt x="1011936" y="29813"/>
                    </a:lnTo>
                    <a:lnTo>
                      <a:pt x="982218" y="29813"/>
                    </a:lnTo>
                    <a:lnTo>
                      <a:pt x="982218" y="0"/>
                    </a:lnTo>
                    <a:lnTo>
                      <a:pt x="892873" y="0"/>
                    </a:lnTo>
                    <a:lnTo>
                      <a:pt x="892873" y="29813"/>
                    </a:lnTo>
                    <a:lnTo>
                      <a:pt x="803624" y="29813"/>
                    </a:lnTo>
                    <a:lnTo>
                      <a:pt x="803624" y="59626"/>
                    </a:lnTo>
                    <a:lnTo>
                      <a:pt x="744093" y="59626"/>
                    </a:lnTo>
                    <a:lnTo>
                      <a:pt x="744093" y="89345"/>
                    </a:lnTo>
                    <a:lnTo>
                      <a:pt x="684562" y="89345"/>
                    </a:lnTo>
                    <a:lnTo>
                      <a:pt x="684562" y="119063"/>
                    </a:lnTo>
                    <a:lnTo>
                      <a:pt x="625030" y="119063"/>
                    </a:lnTo>
                    <a:lnTo>
                      <a:pt x="625030" y="148876"/>
                    </a:lnTo>
                    <a:lnTo>
                      <a:pt x="595313" y="148876"/>
                    </a:lnTo>
                    <a:lnTo>
                      <a:pt x="595313" y="59626"/>
                    </a:lnTo>
                    <a:lnTo>
                      <a:pt x="565499" y="59626"/>
                    </a:lnTo>
                    <a:lnTo>
                      <a:pt x="565499" y="0"/>
                    </a:lnTo>
                    <a:lnTo>
                      <a:pt x="535686" y="0"/>
                    </a:lnTo>
                    <a:lnTo>
                      <a:pt x="535686" y="59626"/>
                    </a:lnTo>
                    <a:lnTo>
                      <a:pt x="505968" y="59626"/>
                    </a:lnTo>
                    <a:lnTo>
                      <a:pt x="505968" y="0"/>
                    </a:lnTo>
                    <a:lnTo>
                      <a:pt x="476250" y="0"/>
                    </a:lnTo>
                    <a:lnTo>
                      <a:pt x="476250" y="59626"/>
                    </a:lnTo>
                    <a:lnTo>
                      <a:pt x="446437" y="59626"/>
                    </a:lnTo>
                    <a:lnTo>
                      <a:pt x="446437" y="148876"/>
                    </a:lnTo>
                    <a:lnTo>
                      <a:pt x="416623" y="148876"/>
                    </a:lnTo>
                    <a:lnTo>
                      <a:pt x="416623" y="119063"/>
                    </a:lnTo>
                    <a:lnTo>
                      <a:pt x="357188" y="119063"/>
                    </a:lnTo>
                    <a:lnTo>
                      <a:pt x="357188" y="89345"/>
                    </a:lnTo>
                    <a:lnTo>
                      <a:pt x="297561" y="89345"/>
                    </a:lnTo>
                    <a:lnTo>
                      <a:pt x="297561" y="59626"/>
                    </a:lnTo>
                    <a:lnTo>
                      <a:pt x="238125" y="59626"/>
                    </a:lnTo>
                    <a:lnTo>
                      <a:pt x="238125" y="29813"/>
                    </a:lnTo>
                    <a:lnTo>
                      <a:pt x="148780" y="29813"/>
                    </a:lnTo>
                    <a:lnTo>
                      <a:pt x="148780" y="0"/>
                    </a:lnTo>
                    <a:lnTo>
                      <a:pt x="59436" y="0"/>
                    </a:lnTo>
                    <a:lnTo>
                      <a:pt x="59436" y="29813"/>
                    </a:lnTo>
                    <a:lnTo>
                      <a:pt x="29718" y="29813"/>
                    </a:lnTo>
                    <a:lnTo>
                      <a:pt x="29718" y="59626"/>
                    </a:lnTo>
                    <a:lnTo>
                      <a:pt x="0" y="59626"/>
                    </a:lnTo>
                    <a:lnTo>
                      <a:pt x="0" y="119063"/>
                    </a:lnTo>
                    <a:lnTo>
                      <a:pt x="29718" y="119063"/>
                    </a:lnTo>
                    <a:lnTo>
                      <a:pt x="29718" y="178689"/>
                    </a:lnTo>
                    <a:lnTo>
                      <a:pt x="59436" y="178689"/>
                    </a:lnTo>
                    <a:lnTo>
                      <a:pt x="59436" y="238125"/>
                    </a:lnTo>
                    <a:lnTo>
                      <a:pt x="89249" y="238125"/>
                    </a:lnTo>
                    <a:lnTo>
                      <a:pt x="89249" y="267938"/>
                    </a:lnTo>
                    <a:lnTo>
                      <a:pt x="59436" y="267938"/>
                    </a:lnTo>
                    <a:lnTo>
                      <a:pt x="59436" y="297752"/>
                    </a:lnTo>
                    <a:lnTo>
                      <a:pt x="29718" y="297752"/>
                    </a:lnTo>
                    <a:lnTo>
                      <a:pt x="29718" y="327470"/>
                    </a:lnTo>
                    <a:lnTo>
                      <a:pt x="0" y="327470"/>
                    </a:lnTo>
                    <a:lnTo>
                      <a:pt x="0" y="357188"/>
                    </a:lnTo>
                    <a:lnTo>
                      <a:pt x="29718" y="357188"/>
                    </a:lnTo>
                    <a:lnTo>
                      <a:pt x="29718" y="387001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1" name="Google Shape;3161;p32"/>
              <p:cNvSpPr/>
              <p:nvPr/>
            </p:nvSpPr>
            <p:spPr>
              <a:xfrm>
                <a:off x="7077075" y="2536030"/>
                <a:ext cx="505967" cy="506063"/>
              </a:xfrm>
              <a:custGeom>
                <a:rect b="b" l="l" r="r" t="t"/>
                <a:pathLst>
                  <a:path extrusionOk="0" h="506063" w="505967">
                    <a:moveTo>
                      <a:pt x="386905" y="387001"/>
                    </a:moveTo>
                    <a:lnTo>
                      <a:pt x="416719" y="387001"/>
                    </a:lnTo>
                    <a:lnTo>
                      <a:pt x="416719" y="357188"/>
                    </a:lnTo>
                    <a:lnTo>
                      <a:pt x="476250" y="357188"/>
                    </a:lnTo>
                    <a:lnTo>
                      <a:pt x="476250" y="327374"/>
                    </a:lnTo>
                    <a:lnTo>
                      <a:pt x="505968" y="327374"/>
                    </a:lnTo>
                    <a:lnTo>
                      <a:pt x="505968" y="178594"/>
                    </a:lnTo>
                    <a:lnTo>
                      <a:pt x="476250" y="178594"/>
                    </a:lnTo>
                    <a:lnTo>
                      <a:pt x="476250" y="148876"/>
                    </a:lnTo>
                    <a:lnTo>
                      <a:pt x="416719" y="148876"/>
                    </a:lnTo>
                    <a:lnTo>
                      <a:pt x="416719" y="119063"/>
                    </a:lnTo>
                    <a:lnTo>
                      <a:pt x="386905" y="119063"/>
                    </a:lnTo>
                    <a:lnTo>
                      <a:pt x="386905" y="89249"/>
                    </a:lnTo>
                    <a:lnTo>
                      <a:pt x="357188" y="89249"/>
                    </a:lnTo>
                    <a:lnTo>
                      <a:pt x="357188" y="29813"/>
                    </a:lnTo>
                    <a:lnTo>
                      <a:pt x="327470" y="29813"/>
                    </a:lnTo>
                    <a:lnTo>
                      <a:pt x="327470" y="0"/>
                    </a:lnTo>
                    <a:lnTo>
                      <a:pt x="178594" y="0"/>
                    </a:lnTo>
                    <a:lnTo>
                      <a:pt x="178594" y="29813"/>
                    </a:lnTo>
                    <a:lnTo>
                      <a:pt x="148780" y="29813"/>
                    </a:lnTo>
                    <a:lnTo>
                      <a:pt x="148780" y="89249"/>
                    </a:lnTo>
                    <a:lnTo>
                      <a:pt x="119063" y="89249"/>
                    </a:lnTo>
                    <a:lnTo>
                      <a:pt x="119063" y="119063"/>
                    </a:lnTo>
                    <a:lnTo>
                      <a:pt x="89345" y="119063"/>
                    </a:lnTo>
                    <a:lnTo>
                      <a:pt x="89345" y="148876"/>
                    </a:lnTo>
                    <a:lnTo>
                      <a:pt x="29718" y="148876"/>
                    </a:lnTo>
                    <a:lnTo>
                      <a:pt x="29718" y="178594"/>
                    </a:lnTo>
                    <a:lnTo>
                      <a:pt x="0" y="178594"/>
                    </a:lnTo>
                    <a:lnTo>
                      <a:pt x="0" y="327374"/>
                    </a:lnTo>
                    <a:lnTo>
                      <a:pt x="29718" y="327374"/>
                    </a:lnTo>
                    <a:lnTo>
                      <a:pt x="29718" y="357188"/>
                    </a:lnTo>
                    <a:lnTo>
                      <a:pt x="89345" y="357188"/>
                    </a:lnTo>
                    <a:lnTo>
                      <a:pt x="89345" y="387001"/>
                    </a:lnTo>
                    <a:lnTo>
                      <a:pt x="119063" y="387001"/>
                    </a:lnTo>
                    <a:lnTo>
                      <a:pt x="119063" y="416719"/>
                    </a:lnTo>
                    <a:lnTo>
                      <a:pt x="148780" y="416719"/>
                    </a:lnTo>
                    <a:lnTo>
                      <a:pt x="148780" y="476250"/>
                    </a:lnTo>
                    <a:lnTo>
                      <a:pt x="178594" y="476250"/>
                    </a:lnTo>
                    <a:lnTo>
                      <a:pt x="178594" y="506063"/>
                    </a:lnTo>
                    <a:lnTo>
                      <a:pt x="327470" y="506063"/>
                    </a:lnTo>
                    <a:lnTo>
                      <a:pt x="327470" y="476250"/>
                    </a:lnTo>
                    <a:lnTo>
                      <a:pt x="357188" y="476250"/>
                    </a:lnTo>
                    <a:lnTo>
                      <a:pt x="357188" y="416719"/>
                    </a:lnTo>
                    <a:lnTo>
                      <a:pt x="386905" y="416719"/>
                    </a:lnTo>
                    <a:lnTo>
                      <a:pt x="386905" y="387001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2" name="Google Shape;3162;p32"/>
              <p:cNvSpPr/>
              <p:nvPr/>
            </p:nvSpPr>
            <p:spPr>
              <a:xfrm>
                <a:off x="7255668" y="2268092"/>
                <a:ext cx="148875" cy="148875"/>
              </a:xfrm>
              <a:custGeom>
                <a:rect b="b" l="l" r="r" t="t"/>
                <a:pathLst>
                  <a:path extrusionOk="0" h="148875" w="148875">
                    <a:moveTo>
                      <a:pt x="29813" y="0"/>
                    </a:moveTo>
                    <a:lnTo>
                      <a:pt x="29813" y="29813"/>
                    </a:lnTo>
                    <a:lnTo>
                      <a:pt x="0" y="29813"/>
                    </a:lnTo>
                    <a:lnTo>
                      <a:pt x="0" y="89344"/>
                    </a:lnTo>
                    <a:lnTo>
                      <a:pt x="29813" y="89344"/>
                    </a:lnTo>
                    <a:lnTo>
                      <a:pt x="29813" y="119063"/>
                    </a:lnTo>
                    <a:lnTo>
                      <a:pt x="59531" y="119063"/>
                    </a:lnTo>
                    <a:lnTo>
                      <a:pt x="59531" y="148876"/>
                    </a:lnTo>
                    <a:lnTo>
                      <a:pt x="89249" y="148876"/>
                    </a:lnTo>
                    <a:lnTo>
                      <a:pt x="89249" y="119063"/>
                    </a:lnTo>
                    <a:lnTo>
                      <a:pt x="119063" y="119063"/>
                    </a:lnTo>
                    <a:lnTo>
                      <a:pt x="119063" y="89344"/>
                    </a:lnTo>
                    <a:lnTo>
                      <a:pt x="148876" y="89344"/>
                    </a:lnTo>
                    <a:lnTo>
                      <a:pt x="148876" y="29813"/>
                    </a:lnTo>
                    <a:lnTo>
                      <a:pt x="119063" y="29813"/>
                    </a:lnTo>
                    <a:lnTo>
                      <a:pt x="119063" y="0"/>
                    </a:lnTo>
                    <a:lnTo>
                      <a:pt x="89249" y="0"/>
                    </a:lnTo>
                    <a:lnTo>
                      <a:pt x="89249" y="29813"/>
                    </a:lnTo>
                    <a:lnTo>
                      <a:pt x="59531" y="29813"/>
                    </a:lnTo>
                    <a:lnTo>
                      <a:pt x="59531" y="0"/>
                    </a:lnTo>
                    <a:lnTo>
                      <a:pt x="29813" y="0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3" name="Google Shape;3163;p32"/>
              <p:cNvSpPr/>
              <p:nvPr/>
            </p:nvSpPr>
            <p:spPr>
              <a:xfrm>
                <a:off x="7374731" y="2149030"/>
                <a:ext cx="148875" cy="148875"/>
              </a:xfrm>
              <a:custGeom>
                <a:rect b="b" l="l" r="r" t="t"/>
                <a:pathLst>
                  <a:path extrusionOk="0" h="148875" w="148875">
                    <a:moveTo>
                      <a:pt x="89249" y="0"/>
                    </a:moveTo>
                    <a:lnTo>
                      <a:pt x="59531" y="0"/>
                    </a:lnTo>
                    <a:lnTo>
                      <a:pt x="59531" y="29813"/>
                    </a:lnTo>
                    <a:lnTo>
                      <a:pt x="59531" y="59626"/>
                    </a:lnTo>
                    <a:lnTo>
                      <a:pt x="29813" y="59626"/>
                    </a:lnTo>
                    <a:lnTo>
                      <a:pt x="0" y="59626"/>
                    </a:lnTo>
                    <a:lnTo>
                      <a:pt x="0" y="89344"/>
                    </a:lnTo>
                    <a:lnTo>
                      <a:pt x="29813" y="89344"/>
                    </a:lnTo>
                    <a:lnTo>
                      <a:pt x="59531" y="89344"/>
                    </a:lnTo>
                    <a:lnTo>
                      <a:pt x="59531" y="119063"/>
                    </a:lnTo>
                    <a:lnTo>
                      <a:pt x="59531" y="148876"/>
                    </a:lnTo>
                    <a:lnTo>
                      <a:pt x="89249" y="148876"/>
                    </a:lnTo>
                    <a:lnTo>
                      <a:pt x="89249" y="119063"/>
                    </a:lnTo>
                    <a:lnTo>
                      <a:pt x="89249" y="89344"/>
                    </a:lnTo>
                    <a:lnTo>
                      <a:pt x="119063" y="89344"/>
                    </a:lnTo>
                    <a:lnTo>
                      <a:pt x="148876" y="89344"/>
                    </a:lnTo>
                    <a:lnTo>
                      <a:pt x="148876" y="59626"/>
                    </a:lnTo>
                    <a:lnTo>
                      <a:pt x="119063" y="59626"/>
                    </a:lnTo>
                    <a:lnTo>
                      <a:pt x="89249" y="59626"/>
                    </a:lnTo>
                    <a:lnTo>
                      <a:pt x="89249" y="29813"/>
                    </a:lnTo>
                    <a:lnTo>
                      <a:pt x="89249" y="0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4" name="Google Shape;3164;p32"/>
              <p:cNvSpPr/>
              <p:nvPr/>
            </p:nvSpPr>
            <p:spPr>
              <a:xfrm>
                <a:off x="7374766" y="2372319"/>
                <a:ext cx="148875" cy="148780"/>
              </a:xfrm>
              <a:custGeom>
                <a:rect b="b" l="l" r="r" t="t"/>
                <a:pathLst>
                  <a:path extrusionOk="0" h="148780" w="148875">
                    <a:moveTo>
                      <a:pt x="59531" y="148781"/>
                    </a:moveTo>
                    <a:lnTo>
                      <a:pt x="89249" y="148781"/>
                    </a:lnTo>
                    <a:lnTo>
                      <a:pt x="89249" y="119063"/>
                    </a:lnTo>
                    <a:lnTo>
                      <a:pt x="89249" y="89344"/>
                    </a:lnTo>
                    <a:lnTo>
                      <a:pt x="119063" y="89344"/>
                    </a:lnTo>
                    <a:lnTo>
                      <a:pt x="148876" y="89344"/>
                    </a:lnTo>
                    <a:lnTo>
                      <a:pt x="148876" y="59531"/>
                    </a:lnTo>
                    <a:lnTo>
                      <a:pt x="119063" y="59531"/>
                    </a:lnTo>
                    <a:lnTo>
                      <a:pt x="89249" y="59531"/>
                    </a:lnTo>
                    <a:lnTo>
                      <a:pt x="89249" y="29718"/>
                    </a:lnTo>
                    <a:lnTo>
                      <a:pt x="89249" y="0"/>
                    </a:lnTo>
                    <a:lnTo>
                      <a:pt x="59531" y="0"/>
                    </a:lnTo>
                    <a:lnTo>
                      <a:pt x="59531" y="29718"/>
                    </a:lnTo>
                    <a:lnTo>
                      <a:pt x="59531" y="59531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89344"/>
                    </a:lnTo>
                    <a:lnTo>
                      <a:pt x="29813" y="89344"/>
                    </a:lnTo>
                    <a:lnTo>
                      <a:pt x="59531" y="89344"/>
                    </a:lnTo>
                    <a:lnTo>
                      <a:pt x="59531" y="119063"/>
                    </a:lnTo>
                    <a:lnTo>
                      <a:pt x="59531" y="14878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5" name="Google Shape;3165;p32"/>
              <p:cNvSpPr/>
              <p:nvPr/>
            </p:nvSpPr>
            <p:spPr>
              <a:xfrm>
                <a:off x="7136606" y="2357437"/>
                <a:ext cx="148875" cy="148780"/>
              </a:xfrm>
              <a:custGeom>
                <a:rect b="b" l="l" r="r" t="t"/>
                <a:pathLst>
                  <a:path extrusionOk="0" h="148780" w="148875">
                    <a:moveTo>
                      <a:pt x="0" y="89344"/>
                    </a:moveTo>
                    <a:lnTo>
                      <a:pt x="29813" y="89344"/>
                    </a:lnTo>
                    <a:lnTo>
                      <a:pt x="59531" y="89344"/>
                    </a:lnTo>
                    <a:lnTo>
                      <a:pt x="59531" y="119063"/>
                    </a:lnTo>
                    <a:lnTo>
                      <a:pt x="59531" y="148781"/>
                    </a:lnTo>
                    <a:lnTo>
                      <a:pt x="89249" y="148781"/>
                    </a:lnTo>
                    <a:lnTo>
                      <a:pt x="89249" y="119063"/>
                    </a:lnTo>
                    <a:lnTo>
                      <a:pt x="89249" y="89344"/>
                    </a:lnTo>
                    <a:lnTo>
                      <a:pt x="119063" y="89344"/>
                    </a:lnTo>
                    <a:lnTo>
                      <a:pt x="148876" y="89344"/>
                    </a:lnTo>
                    <a:lnTo>
                      <a:pt x="148876" y="59531"/>
                    </a:lnTo>
                    <a:lnTo>
                      <a:pt x="119063" y="59531"/>
                    </a:lnTo>
                    <a:lnTo>
                      <a:pt x="89249" y="59531"/>
                    </a:lnTo>
                    <a:lnTo>
                      <a:pt x="89249" y="29718"/>
                    </a:lnTo>
                    <a:lnTo>
                      <a:pt x="89249" y="0"/>
                    </a:lnTo>
                    <a:lnTo>
                      <a:pt x="59531" y="0"/>
                    </a:lnTo>
                    <a:lnTo>
                      <a:pt x="59531" y="29718"/>
                    </a:lnTo>
                    <a:lnTo>
                      <a:pt x="59531" y="59531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89344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6" name="Google Shape;3166;p32"/>
              <p:cNvSpPr/>
              <p:nvPr/>
            </p:nvSpPr>
            <p:spPr>
              <a:xfrm>
                <a:off x="7136606" y="2149030"/>
                <a:ext cx="148875" cy="148875"/>
              </a:xfrm>
              <a:custGeom>
                <a:rect b="b" l="l" r="r" t="t"/>
                <a:pathLst>
                  <a:path extrusionOk="0" h="148875" w="148875">
                    <a:moveTo>
                      <a:pt x="89249" y="0"/>
                    </a:moveTo>
                    <a:lnTo>
                      <a:pt x="59531" y="0"/>
                    </a:lnTo>
                    <a:lnTo>
                      <a:pt x="59531" y="29813"/>
                    </a:lnTo>
                    <a:lnTo>
                      <a:pt x="59531" y="59626"/>
                    </a:lnTo>
                    <a:lnTo>
                      <a:pt x="29813" y="59626"/>
                    </a:lnTo>
                    <a:lnTo>
                      <a:pt x="0" y="59626"/>
                    </a:lnTo>
                    <a:lnTo>
                      <a:pt x="0" y="89344"/>
                    </a:lnTo>
                    <a:lnTo>
                      <a:pt x="29813" y="89344"/>
                    </a:lnTo>
                    <a:lnTo>
                      <a:pt x="59531" y="89344"/>
                    </a:lnTo>
                    <a:lnTo>
                      <a:pt x="59531" y="119063"/>
                    </a:lnTo>
                    <a:lnTo>
                      <a:pt x="59531" y="148876"/>
                    </a:lnTo>
                    <a:lnTo>
                      <a:pt x="89249" y="148876"/>
                    </a:lnTo>
                    <a:lnTo>
                      <a:pt x="89249" y="119063"/>
                    </a:lnTo>
                    <a:lnTo>
                      <a:pt x="89249" y="89344"/>
                    </a:lnTo>
                    <a:lnTo>
                      <a:pt x="119063" y="89344"/>
                    </a:lnTo>
                    <a:lnTo>
                      <a:pt x="148876" y="89344"/>
                    </a:lnTo>
                    <a:lnTo>
                      <a:pt x="148876" y="59626"/>
                    </a:lnTo>
                    <a:lnTo>
                      <a:pt x="119063" y="59626"/>
                    </a:lnTo>
                    <a:lnTo>
                      <a:pt x="89249" y="59626"/>
                    </a:lnTo>
                    <a:lnTo>
                      <a:pt x="89249" y="29813"/>
                    </a:lnTo>
                    <a:lnTo>
                      <a:pt x="89249" y="0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7" name="Google Shape;3167;p32"/>
              <p:cNvSpPr/>
              <p:nvPr/>
            </p:nvSpPr>
            <p:spPr>
              <a:xfrm>
                <a:off x="6571107" y="1940718"/>
                <a:ext cx="535209" cy="1130808"/>
              </a:xfrm>
              <a:custGeom>
                <a:rect b="b" l="l" r="r" t="t"/>
                <a:pathLst>
                  <a:path extrusionOk="0" h="1130808" w="535209">
                    <a:moveTo>
                      <a:pt x="29718" y="357188"/>
                    </a:moveTo>
                    <a:lnTo>
                      <a:pt x="59436" y="357188"/>
                    </a:lnTo>
                    <a:lnTo>
                      <a:pt x="59436" y="386906"/>
                    </a:lnTo>
                    <a:lnTo>
                      <a:pt x="89154" y="386906"/>
                    </a:lnTo>
                    <a:lnTo>
                      <a:pt x="89154" y="416623"/>
                    </a:lnTo>
                    <a:lnTo>
                      <a:pt x="118872" y="416623"/>
                    </a:lnTo>
                    <a:lnTo>
                      <a:pt x="118872" y="446342"/>
                    </a:lnTo>
                    <a:lnTo>
                      <a:pt x="148590" y="446342"/>
                    </a:lnTo>
                    <a:lnTo>
                      <a:pt x="148590" y="476060"/>
                    </a:lnTo>
                    <a:lnTo>
                      <a:pt x="178308" y="476060"/>
                    </a:lnTo>
                    <a:lnTo>
                      <a:pt x="178308" y="535591"/>
                    </a:lnTo>
                    <a:lnTo>
                      <a:pt x="208026" y="535591"/>
                    </a:lnTo>
                    <a:lnTo>
                      <a:pt x="208026" y="624935"/>
                    </a:lnTo>
                    <a:lnTo>
                      <a:pt x="237744" y="624935"/>
                    </a:lnTo>
                    <a:lnTo>
                      <a:pt x="237744" y="743998"/>
                    </a:lnTo>
                    <a:lnTo>
                      <a:pt x="208026" y="743998"/>
                    </a:lnTo>
                    <a:lnTo>
                      <a:pt x="208026" y="803529"/>
                    </a:lnTo>
                    <a:lnTo>
                      <a:pt x="178308" y="803529"/>
                    </a:lnTo>
                    <a:lnTo>
                      <a:pt x="178308" y="863060"/>
                    </a:lnTo>
                    <a:lnTo>
                      <a:pt x="148590" y="863060"/>
                    </a:lnTo>
                    <a:lnTo>
                      <a:pt x="148590" y="922592"/>
                    </a:lnTo>
                    <a:lnTo>
                      <a:pt x="118872" y="922592"/>
                    </a:lnTo>
                    <a:lnTo>
                      <a:pt x="118872" y="982123"/>
                    </a:lnTo>
                    <a:lnTo>
                      <a:pt x="89154" y="982123"/>
                    </a:lnTo>
                    <a:lnTo>
                      <a:pt x="89154" y="1041654"/>
                    </a:lnTo>
                    <a:lnTo>
                      <a:pt x="118872" y="1041654"/>
                    </a:lnTo>
                    <a:lnTo>
                      <a:pt x="118872" y="1071372"/>
                    </a:lnTo>
                    <a:lnTo>
                      <a:pt x="148590" y="1071372"/>
                    </a:lnTo>
                    <a:lnTo>
                      <a:pt x="148590" y="1101090"/>
                    </a:lnTo>
                    <a:lnTo>
                      <a:pt x="208121" y="1101090"/>
                    </a:lnTo>
                    <a:lnTo>
                      <a:pt x="208121" y="1130808"/>
                    </a:lnTo>
                    <a:lnTo>
                      <a:pt x="267653" y="1130808"/>
                    </a:lnTo>
                    <a:lnTo>
                      <a:pt x="267653" y="1101090"/>
                    </a:lnTo>
                    <a:lnTo>
                      <a:pt x="327184" y="1101090"/>
                    </a:lnTo>
                    <a:lnTo>
                      <a:pt x="327184" y="1071372"/>
                    </a:lnTo>
                    <a:lnTo>
                      <a:pt x="356902" y="1071372"/>
                    </a:lnTo>
                    <a:lnTo>
                      <a:pt x="356902" y="1041654"/>
                    </a:lnTo>
                    <a:lnTo>
                      <a:pt x="386620" y="1041654"/>
                    </a:lnTo>
                    <a:lnTo>
                      <a:pt x="386620" y="892874"/>
                    </a:lnTo>
                    <a:lnTo>
                      <a:pt x="416338" y="892874"/>
                    </a:lnTo>
                    <a:lnTo>
                      <a:pt x="416338" y="744093"/>
                    </a:lnTo>
                    <a:lnTo>
                      <a:pt x="446056" y="744093"/>
                    </a:lnTo>
                    <a:lnTo>
                      <a:pt x="446056" y="684562"/>
                    </a:lnTo>
                    <a:lnTo>
                      <a:pt x="475774" y="684562"/>
                    </a:lnTo>
                    <a:lnTo>
                      <a:pt x="475774" y="625031"/>
                    </a:lnTo>
                    <a:lnTo>
                      <a:pt x="505492" y="625031"/>
                    </a:lnTo>
                    <a:lnTo>
                      <a:pt x="505492" y="535686"/>
                    </a:lnTo>
                    <a:lnTo>
                      <a:pt x="535210" y="535686"/>
                    </a:lnTo>
                    <a:lnTo>
                      <a:pt x="535210" y="416623"/>
                    </a:lnTo>
                    <a:lnTo>
                      <a:pt x="505492" y="416623"/>
                    </a:lnTo>
                    <a:lnTo>
                      <a:pt x="505492" y="208217"/>
                    </a:lnTo>
                    <a:lnTo>
                      <a:pt x="475774" y="208217"/>
                    </a:lnTo>
                    <a:lnTo>
                      <a:pt x="475774" y="178498"/>
                    </a:lnTo>
                    <a:lnTo>
                      <a:pt x="446056" y="178498"/>
                    </a:lnTo>
                    <a:lnTo>
                      <a:pt x="446056" y="208217"/>
                    </a:lnTo>
                    <a:lnTo>
                      <a:pt x="386524" y="208217"/>
                    </a:lnTo>
                    <a:lnTo>
                      <a:pt x="386524" y="178498"/>
                    </a:lnTo>
                    <a:lnTo>
                      <a:pt x="297180" y="178498"/>
                    </a:lnTo>
                    <a:lnTo>
                      <a:pt x="297180" y="118967"/>
                    </a:lnTo>
                    <a:lnTo>
                      <a:pt x="267462" y="118967"/>
                    </a:lnTo>
                    <a:lnTo>
                      <a:pt x="267462" y="59436"/>
                    </a:lnTo>
                    <a:lnTo>
                      <a:pt x="237744" y="59436"/>
                    </a:lnTo>
                    <a:lnTo>
                      <a:pt x="237744" y="29718"/>
                    </a:lnTo>
                    <a:lnTo>
                      <a:pt x="208026" y="29718"/>
                    </a:lnTo>
                    <a:lnTo>
                      <a:pt x="208026" y="0"/>
                    </a:lnTo>
                    <a:lnTo>
                      <a:pt x="178308" y="0"/>
                    </a:lnTo>
                    <a:lnTo>
                      <a:pt x="178308" y="29718"/>
                    </a:lnTo>
                    <a:lnTo>
                      <a:pt x="148590" y="29718"/>
                    </a:lnTo>
                    <a:lnTo>
                      <a:pt x="148590" y="89249"/>
                    </a:lnTo>
                    <a:lnTo>
                      <a:pt x="178308" y="89249"/>
                    </a:lnTo>
                    <a:lnTo>
                      <a:pt x="178308" y="178594"/>
                    </a:lnTo>
                    <a:lnTo>
                      <a:pt x="148590" y="178594"/>
                    </a:lnTo>
                    <a:lnTo>
                      <a:pt x="148590" y="208312"/>
                    </a:lnTo>
                    <a:lnTo>
                      <a:pt x="118872" y="208312"/>
                    </a:lnTo>
                    <a:lnTo>
                      <a:pt x="118872" y="267843"/>
                    </a:lnTo>
                    <a:lnTo>
                      <a:pt x="89154" y="267843"/>
                    </a:lnTo>
                    <a:lnTo>
                      <a:pt x="89154" y="238125"/>
                    </a:lnTo>
                    <a:lnTo>
                      <a:pt x="59436" y="238125"/>
                    </a:lnTo>
                    <a:lnTo>
                      <a:pt x="59436" y="208407"/>
                    </a:lnTo>
                    <a:lnTo>
                      <a:pt x="29718" y="208407"/>
                    </a:lnTo>
                    <a:lnTo>
                      <a:pt x="29718" y="238125"/>
                    </a:lnTo>
                    <a:lnTo>
                      <a:pt x="0" y="238125"/>
                    </a:lnTo>
                    <a:lnTo>
                      <a:pt x="0" y="297656"/>
                    </a:lnTo>
                    <a:lnTo>
                      <a:pt x="29718" y="297656"/>
                    </a:lnTo>
                    <a:lnTo>
                      <a:pt x="29718" y="357188"/>
                    </a:lnTo>
                    <a:close/>
                    <a:moveTo>
                      <a:pt x="416623" y="238125"/>
                    </a:moveTo>
                    <a:lnTo>
                      <a:pt x="416623" y="357188"/>
                    </a:lnTo>
                    <a:lnTo>
                      <a:pt x="386905" y="357188"/>
                    </a:lnTo>
                    <a:lnTo>
                      <a:pt x="386905" y="327469"/>
                    </a:lnTo>
                    <a:lnTo>
                      <a:pt x="357188" y="327469"/>
                    </a:lnTo>
                    <a:lnTo>
                      <a:pt x="357188" y="297752"/>
                    </a:lnTo>
                    <a:lnTo>
                      <a:pt x="327470" y="297752"/>
                    </a:lnTo>
                    <a:lnTo>
                      <a:pt x="327470" y="268034"/>
                    </a:lnTo>
                    <a:lnTo>
                      <a:pt x="387001" y="268034"/>
                    </a:lnTo>
                    <a:lnTo>
                      <a:pt x="387001" y="238315"/>
                    </a:lnTo>
                    <a:lnTo>
                      <a:pt x="416719" y="238315"/>
                    </a:lnTo>
                    <a:close/>
                    <a:moveTo>
                      <a:pt x="148780" y="297656"/>
                    </a:moveTo>
                    <a:lnTo>
                      <a:pt x="148780" y="327374"/>
                    </a:lnTo>
                    <a:lnTo>
                      <a:pt x="178498" y="327374"/>
                    </a:lnTo>
                    <a:lnTo>
                      <a:pt x="178498" y="357092"/>
                    </a:lnTo>
                    <a:lnTo>
                      <a:pt x="148780" y="357092"/>
                    </a:lnTo>
                    <a:lnTo>
                      <a:pt x="148780" y="327374"/>
                    </a:lnTo>
                    <a:lnTo>
                      <a:pt x="119063" y="327374"/>
                    </a:lnTo>
                    <a:lnTo>
                      <a:pt x="119063" y="297656"/>
                    </a:lnTo>
                    <a:lnTo>
                      <a:pt x="148780" y="297656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68" name="Google Shape;3168;p32"/>
            <p:cNvGrpSpPr/>
            <p:nvPr/>
          </p:nvGrpSpPr>
          <p:grpSpPr>
            <a:xfrm>
              <a:off x="6571107" y="1494186"/>
              <a:ext cx="1518094" cy="1577626"/>
              <a:chOff x="6571107" y="1494186"/>
              <a:chExt cx="1518094" cy="1577626"/>
            </a:xfrm>
          </p:grpSpPr>
          <p:grpSp>
            <p:nvGrpSpPr>
              <p:cNvPr id="3169" name="Google Shape;3169;p32"/>
              <p:cNvGrpSpPr/>
              <p:nvPr/>
            </p:nvGrpSpPr>
            <p:grpSpPr>
              <a:xfrm>
                <a:off x="7553325" y="1940718"/>
                <a:ext cx="535876" cy="1131094"/>
                <a:chOff x="7553325" y="1940718"/>
                <a:chExt cx="535876" cy="1131094"/>
              </a:xfrm>
            </p:grpSpPr>
            <p:sp>
              <p:nvSpPr>
                <p:cNvPr id="3170" name="Google Shape;3170;p32"/>
                <p:cNvSpPr/>
                <p:nvPr/>
              </p:nvSpPr>
              <p:spPr>
                <a:xfrm>
                  <a:off x="7821168" y="304209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1" name="Google Shape;3171;p32"/>
                <p:cNvSpPr/>
                <p:nvPr/>
              </p:nvSpPr>
              <p:spPr>
                <a:xfrm>
                  <a:off x="7880794" y="30122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2" name="Google Shape;3172;p32"/>
                <p:cNvSpPr/>
                <p:nvPr/>
              </p:nvSpPr>
              <p:spPr>
                <a:xfrm>
                  <a:off x="7940230" y="2982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3" name="Google Shape;3173;p32"/>
                <p:cNvSpPr/>
                <p:nvPr/>
              </p:nvSpPr>
              <p:spPr>
                <a:xfrm>
                  <a:off x="7761732" y="30122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4" name="Google Shape;3174;p32"/>
                <p:cNvSpPr/>
                <p:nvPr/>
              </p:nvSpPr>
              <p:spPr>
                <a:xfrm>
                  <a:off x="7970043" y="292303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5" name="Google Shape;3175;p32"/>
                <p:cNvSpPr/>
                <p:nvPr/>
              </p:nvSpPr>
              <p:spPr>
                <a:xfrm>
                  <a:off x="7940230" y="28634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6" name="Google Shape;3176;p32"/>
                <p:cNvSpPr/>
                <p:nvPr/>
              </p:nvSpPr>
              <p:spPr>
                <a:xfrm>
                  <a:off x="7910512" y="280396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7" name="Google Shape;3177;p32"/>
                <p:cNvSpPr/>
                <p:nvPr/>
              </p:nvSpPr>
              <p:spPr>
                <a:xfrm>
                  <a:off x="7880794" y="274434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8" name="Google Shape;3178;p32"/>
                <p:cNvSpPr/>
                <p:nvPr/>
              </p:nvSpPr>
              <p:spPr>
                <a:xfrm>
                  <a:off x="7850981" y="26849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9" name="Google Shape;3179;p32"/>
                <p:cNvSpPr/>
                <p:nvPr/>
              </p:nvSpPr>
              <p:spPr>
                <a:xfrm>
                  <a:off x="7821168" y="2565844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0" name="Google Shape;3180;p32"/>
                <p:cNvSpPr/>
                <p:nvPr/>
              </p:nvSpPr>
              <p:spPr>
                <a:xfrm>
                  <a:off x="7850981" y="2476499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1" name="Google Shape;3181;p32"/>
                <p:cNvSpPr/>
                <p:nvPr/>
              </p:nvSpPr>
              <p:spPr>
                <a:xfrm>
                  <a:off x="7880794" y="241696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2" name="Google Shape;3182;p32"/>
                <p:cNvSpPr/>
                <p:nvPr/>
              </p:nvSpPr>
              <p:spPr>
                <a:xfrm>
                  <a:off x="7910512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3" name="Google Shape;3183;p32"/>
                <p:cNvSpPr/>
                <p:nvPr/>
              </p:nvSpPr>
              <p:spPr>
                <a:xfrm>
                  <a:off x="7940230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4" name="Google Shape;3184;p32"/>
                <p:cNvSpPr/>
                <p:nvPr/>
              </p:nvSpPr>
              <p:spPr>
                <a:xfrm>
                  <a:off x="7970043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5" name="Google Shape;3185;p32"/>
                <p:cNvSpPr/>
                <p:nvPr/>
              </p:nvSpPr>
              <p:spPr>
                <a:xfrm>
                  <a:off x="7999857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6" name="Google Shape;3186;p32"/>
                <p:cNvSpPr/>
                <p:nvPr/>
              </p:nvSpPr>
              <p:spPr>
                <a:xfrm>
                  <a:off x="8029575" y="223837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7" name="Google Shape;3187;p32"/>
                <p:cNvSpPr/>
                <p:nvPr/>
              </p:nvSpPr>
              <p:spPr>
                <a:xfrm rot="10800000">
                  <a:off x="8059483" y="217884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8" name="Google Shape;3188;p32"/>
                <p:cNvSpPr/>
                <p:nvPr/>
              </p:nvSpPr>
              <p:spPr>
                <a:xfrm rot="10800000">
                  <a:off x="8029575" y="214912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9" name="Google Shape;3189;p32"/>
                <p:cNvSpPr/>
                <p:nvPr/>
              </p:nvSpPr>
              <p:spPr>
                <a:xfrm>
                  <a:off x="7999857" y="2178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0" name="Google Shape;3190;p32"/>
                <p:cNvSpPr/>
                <p:nvPr/>
              </p:nvSpPr>
              <p:spPr>
                <a:xfrm>
                  <a:off x="7970043" y="220865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1" name="Google Shape;3191;p32"/>
                <p:cNvSpPr/>
                <p:nvPr/>
              </p:nvSpPr>
              <p:spPr>
                <a:xfrm>
                  <a:off x="7940230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2" name="Google Shape;3192;p32"/>
                <p:cNvSpPr/>
                <p:nvPr/>
              </p:nvSpPr>
              <p:spPr>
                <a:xfrm>
                  <a:off x="7970043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3" name="Google Shape;3193;p32"/>
                <p:cNvSpPr/>
                <p:nvPr/>
              </p:nvSpPr>
              <p:spPr>
                <a:xfrm>
                  <a:off x="7940230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4" name="Google Shape;3194;p32"/>
                <p:cNvSpPr/>
                <p:nvPr/>
              </p:nvSpPr>
              <p:spPr>
                <a:xfrm>
                  <a:off x="7910512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5" name="Google Shape;3195;p32"/>
                <p:cNvSpPr/>
                <p:nvPr/>
              </p:nvSpPr>
              <p:spPr>
                <a:xfrm>
                  <a:off x="7880794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6" name="Google Shape;3196;p32"/>
                <p:cNvSpPr/>
                <p:nvPr/>
              </p:nvSpPr>
              <p:spPr>
                <a:xfrm>
                  <a:off x="7880794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7" name="Google Shape;3197;p32"/>
                <p:cNvSpPr/>
                <p:nvPr/>
              </p:nvSpPr>
              <p:spPr>
                <a:xfrm>
                  <a:off x="7850981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8" name="Google Shape;3198;p32"/>
                <p:cNvSpPr/>
                <p:nvPr/>
              </p:nvSpPr>
              <p:spPr>
                <a:xfrm>
                  <a:off x="7940230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9" name="Google Shape;3199;p32"/>
                <p:cNvSpPr/>
                <p:nvPr/>
              </p:nvSpPr>
              <p:spPr>
                <a:xfrm>
                  <a:off x="7910512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0" name="Google Shape;3200;p32"/>
                <p:cNvSpPr/>
                <p:nvPr/>
              </p:nvSpPr>
              <p:spPr>
                <a:xfrm>
                  <a:off x="7791450" y="20597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1" name="Google Shape;3201;p32"/>
                <p:cNvSpPr/>
                <p:nvPr/>
              </p:nvSpPr>
              <p:spPr>
                <a:xfrm>
                  <a:off x="7910512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2" name="Google Shape;3202;p32"/>
                <p:cNvSpPr/>
                <p:nvPr/>
              </p:nvSpPr>
              <p:spPr>
                <a:xfrm>
                  <a:off x="7880794" y="2089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3" name="Google Shape;3203;p32"/>
                <p:cNvSpPr/>
                <p:nvPr/>
              </p:nvSpPr>
              <p:spPr>
                <a:xfrm>
                  <a:off x="7850981" y="2059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4" name="Google Shape;3204;p32"/>
                <p:cNvSpPr/>
                <p:nvPr/>
              </p:nvSpPr>
              <p:spPr>
                <a:xfrm>
                  <a:off x="7821168" y="20299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5" name="Google Shape;3205;p32"/>
                <p:cNvSpPr/>
                <p:nvPr/>
              </p:nvSpPr>
              <p:spPr>
                <a:xfrm>
                  <a:off x="7821168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6" name="Google Shape;3206;p32"/>
                <p:cNvSpPr/>
                <p:nvPr/>
              </p:nvSpPr>
              <p:spPr>
                <a:xfrm>
                  <a:off x="7702105" y="2119312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2" y="0"/>
                      </a:lnTo>
                      <a:lnTo>
                        <a:pt x="119062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7" name="Google Shape;3207;p32"/>
                <p:cNvSpPr/>
                <p:nvPr/>
              </p:nvSpPr>
              <p:spPr>
                <a:xfrm>
                  <a:off x="7850981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8" name="Google Shape;3208;p32"/>
                <p:cNvSpPr/>
                <p:nvPr/>
              </p:nvSpPr>
              <p:spPr>
                <a:xfrm rot="10800000">
                  <a:off x="7672387" y="214912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9" name="Google Shape;3209;p32"/>
                <p:cNvSpPr/>
                <p:nvPr/>
              </p:nvSpPr>
              <p:spPr>
                <a:xfrm>
                  <a:off x="7761732" y="217884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0" name="Google Shape;3210;p32"/>
                <p:cNvSpPr/>
                <p:nvPr/>
              </p:nvSpPr>
              <p:spPr>
                <a:xfrm>
                  <a:off x="7761732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1" name="Google Shape;3211;p32"/>
                <p:cNvSpPr/>
                <p:nvPr/>
              </p:nvSpPr>
              <p:spPr>
                <a:xfrm>
                  <a:off x="7821168" y="20002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2" name="Google Shape;3212;p32"/>
                <p:cNvSpPr/>
                <p:nvPr/>
              </p:nvSpPr>
              <p:spPr>
                <a:xfrm>
                  <a:off x="7850981" y="1970531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3" name="Google Shape;3213;p32"/>
                <p:cNvSpPr/>
                <p:nvPr/>
              </p:nvSpPr>
              <p:spPr>
                <a:xfrm rot="10800000">
                  <a:off x="7880794" y="1940718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4" name="Google Shape;3214;p32"/>
                <p:cNvSpPr/>
                <p:nvPr/>
              </p:nvSpPr>
              <p:spPr>
                <a:xfrm rot="10800000">
                  <a:off x="7910512" y="197043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5" name="Google Shape;3215;p32"/>
                <p:cNvSpPr/>
                <p:nvPr/>
              </p:nvSpPr>
              <p:spPr>
                <a:xfrm>
                  <a:off x="7880794" y="202996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6" name="Google Shape;3216;p32"/>
                <p:cNvSpPr/>
                <p:nvPr/>
              </p:nvSpPr>
              <p:spPr>
                <a:xfrm>
                  <a:off x="7731918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7" name="Google Shape;3217;p32"/>
                <p:cNvSpPr/>
                <p:nvPr/>
              </p:nvSpPr>
              <p:spPr>
                <a:xfrm>
                  <a:off x="7702105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8" name="Google Shape;3218;p32"/>
                <p:cNvSpPr/>
                <p:nvPr/>
              </p:nvSpPr>
              <p:spPr>
                <a:xfrm>
                  <a:off x="7583043" y="2149030"/>
                  <a:ext cx="29718" cy="208406"/>
                </a:xfrm>
                <a:custGeom>
                  <a:rect b="b" l="l" r="r" t="t"/>
                  <a:pathLst>
                    <a:path extrusionOk="0" h="208406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08407"/>
                      </a:lnTo>
                      <a:lnTo>
                        <a:pt x="0" y="20840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9" name="Google Shape;3219;p32"/>
                <p:cNvSpPr/>
                <p:nvPr/>
              </p:nvSpPr>
              <p:spPr>
                <a:xfrm>
                  <a:off x="7672387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0" name="Google Shape;3220;p32"/>
                <p:cNvSpPr/>
                <p:nvPr/>
              </p:nvSpPr>
              <p:spPr>
                <a:xfrm>
                  <a:off x="7612856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1" name="Google Shape;3221;p32"/>
                <p:cNvSpPr/>
                <p:nvPr/>
              </p:nvSpPr>
              <p:spPr>
                <a:xfrm>
                  <a:off x="7642669" y="2149030"/>
                  <a:ext cx="29718" cy="148780"/>
                </a:xfrm>
                <a:custGeom>
                  <a:rect b="b" l="l" r="r" t="t"/>
                  <a:pathLst>
                    <a:path extrusionOk="0" h="14878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1"/>
                      </a:lnTo>
                      <a:lnTo>
                        <a:pt x="0" y="14878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2" name="Google Shape;3222;p32"/>
                <p:cNvSpPr/>
                <p:nvPr/>
              </p:nvSpPr>
              <p:spPr>
                <a:xfrm rot="10800000">
                  <a:off x="7702200" y="217884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3" name="Google Shape;3223;p32"/>
                <p:cNvSpPr/>
                <p:nvPr/>
              </p:nvSpPr>
              <p:spPr>
                <a:xfrm>
                  <a:off x="7880794" y="2178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4" name="Google Shape;3224;p32"/>
                <p:cNvSpPr/>
                <p:nvPr/>
              </p:nvSpPr>
              <p:spPr>
                <a:xfrm>
                  <a:off x="7850981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5" name="Google Shape;3225;p32"/>
                <p:cNvSpPr/>
                <p:nvPr/>
              </p:nvSpPr>
              <p:spPr>
                <a:xfrm>
                  <a:off x="7821168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6" name="Google Shape;3226;p32"/>
                <p:cNvSpPr/>
                <p:nvPr/>
              </p:nvSpPr>
              <p:spPr>
                <a:xfrm>
                  <a:off x="7791450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7" name="Google Shape;3227;p32"/>
                <p:cNvSpPr/>
                <p:nvPr/>
              </p:nvSpPr>
              <p:spPr>
                <a:xfrm rot="10800000">
                  <a:off x="7672387" y="214912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8" name="Google Shape;3228;p32"/>
                <p:cNvSpPr/>
                <p:nvPr/>
              </p:nvSpPr>
              <p:spPr>
                <a:xfrm>
                  <a:off x="7940230" y="214903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9" name="Google Shape;3229;p32"/>
                <p:cNvSpPr/>
                <p:nvPr/>
              </p:nvSpPr>
              <p:spPr>
                <a:xfrm>
                  <a:off x="7731918" y="2982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0" name="Google Shape;3230;p32"/>
                <p:cNvSpPr/>
                <p:nvPr/>
              </p:nvSpPr>
              <p:spPr>
                <a:xfrm>
                  <a:off x="7702105" y="2833687"/>
                  <a:ext cx="29718" cy="148780"/>
                </a:xfrm>
                <a:custGeom>
                  <a:rect b="b" l="l" r="r" t="t"/>
                  <a:pathLst>
                    <a:path extrusionOk="0" h="14878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0"/>
                      </a:lnTo>
                      <a:lnTo>
                        <a:pt x="0" y="14878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1" name="Google Shape;3231;p32"/>
                <p:cNvSpPr/>
                <p:nvPr/>
              </p:nvSpPr>
              <p:spPr>
                <a:xfrm>
                  <a:off x="7672387" y="2684906"/>
                  <a:ext cx="29718" cy="148780"/>
                </a:xfrm>
                <a:custGeom>
                  <a:rect b="b" l="l" r="r" t="t"/>
                  <a:pathLst>
                    <a:path extrusionOk="0" h="14878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1"/>
                      </a:lnTo>
                      <a:lnTo>
                        <a:pt x="0" y="14878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2" name="Google Shape;3232;p32"/>
                <p:cNvSpPr/>
                <p:nvPr/>
              </p:nvSpPr>
              <p:spPr>
                <a:xfrm>
                  <a:off x="7642669" y="26252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3" name="Google Shape;3233;p32"/>
                <p:cNvSpPr/>
                <p:nvPr/>
              </p:nvSpPr>
              <p:spPr>
                <a:xfrm>
                  <a:off x="7612856" y="256584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4" name="Google Shape;3234;p32"/>
                <p:cNvSpPr/>
                <p:nvPr/>
              </p:nvSpPr>
              <p:spPr>
                <a:xfrm>
                  <a:off x="7583043" y="2476499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5" name="Google Shape;3235;p32"/>
                <p:cNvSpPr/>
                <p:nvPr/>
              </p:nvSpPr>
              <p:spPr>
                <a:xfrm>
                  <a:off x="7553325" y="2357437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6" name="Google Shape;3236;p32"/>
                <p:cNvSpPr/>
                <p:nvPr/>
              </p:nvSpPr>
              <p:spPr>
                <a:xfrm>
                  <a:off x="8029575" y="217884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7" name="Google Shape;3237;p32"/>
                <p:cNvSpPr/>
                <p:nvPr/>
              </p:nvSpPr>
              <p:spPr>
                <a:xfrm>
                  <a:off x="7850981" y="20002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8" name="Google Shape;3238;p32"/>
                <p:cNvSpPr/>
                <p:nvPr/>
              </p:nvSpPr>
              <p:spPr>
                <a:xfrm>
                  <a:off x="7880794" y="197053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9" name="Google Shape;3239;p32"/>
                <p:cNvSpPr/>
                <p:nvPr/>
              </p:nvSpPr>
              <p:spPr>
                <a:xfrm>
                  <a:off x="7821168" y="2059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0" name="Google Shape;3240;p32"/>
                <p:cNvSpPr/>
                <p:nvPr/>
              </p:nvSpPr>
              <p:spPr>
                <a:xfrm>
                  <a:off x="7702105" y="214903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1" name="Google Shape;3241;p32"/>
                <p:cNvSpPr/>
                <p:nvPr/>
              </p:nvSpPr>
              <p:spPr>
                <a:xfrm>
                  <a:off x="7821168" y="2089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2" name="Google Shape;3242;p32"/>
                <p:cNvSpPr/>
                <p:nvPr/>
              </p:nvSpPr>
              <p:spPr>
                <a:xfrm>
                  <a:off x="7850981" y="2089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3" name="Google Shape;3243;p32"/>
                <p:cNvSpPr/>
                <p:nvPr/>
              </p:nvSpPr>
              <p:spPr>
                <a:xfrm>
                  <a:off x="7791450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4" name="Google Shape;3244;p32"/>
                <p:cNvSpPr/>
                <p:nvPr/>
              </p:nvSpPr>
              <p:spPr>
                <a:xfrm>
                  <a:off x="7702105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5" name="Google Shape;3245;p32"/>
                <p:cNvSpPr/>
                <p:nvPr/>
              </p:nvSpPr>
              <p:spPr>
                <a:xfrm>
                  <a:off x="7702105" y="2684906"/>
                  <a:ext cx="267938" cy="357187"/>
                </a:xfrm>
                <a:custGeom>
                  <a:rect b="b" l="l" r="r" t="t"/>
                  <a:pathLst>
                    <a:path extrusionOk="0" h="357187" w="267938">
                      <a:moveTo>
                        <a:pt x="267938" y="238125"/>
                      </a:moveTo>
                      <a:lnTo>
                        <a:pt x="267938" y="297561"/>
                      </a:lnTo>
                      <a:lnTo>
                        <a:pt x="238125" y="297561"/>
                      </a:lnTo>
                      <a:lnTo>
                        <a:pt x="238125" y="327374"/>
                      </a:lnTo>
                      <a:lnTo>
                        <a:pt x="178689" y="327374"/>
                      </a:lnTo>
                      <a:lnTo>
                        <a:pt x="178689" y="357188"/>
                      </a:lnTo>
                      <a:lnTo>
                        <a:pt x="119063" y="357188"/>
                      </a:lnTo>
                      <a:lnTo>
                        <a:pt x="119063" y="327374"/>
                      </a:lnTo>
                      <a:lnTo>
                        <a:pt x="59627" y="327374"/>
                      </a:lnTo>
                      <a:lnTo>
                        <a:pt x="59627" y="297561"/>
                      </a:lnTo>
                      <a:lnTo>
                        <a:pt x="29813" y="297561"/>
                      </a:lnTo>
                      <a:lnTo>
                        <a:pt x="29813" y="148780"/>
                      </a:lnTo>
                      <a:lnTo>
                        <a:pt x="0" y="148780"/>
                      </a:lnTo>
                      <a:lnTo>
                        <a:pt x="0" y="29718"/>
                      </a:lnTo>
                      <a:lnTo>
                        <a:pt x="29813" y="29718"/>
                      </a:lnTo>
                      <a:lnTo>
                        <a:pt x="29813" y="59436"/>
                      </a:lnTo>
                      <a:lnTo>
                        <a:pt x="89345" y="59436"/>
                      </a:lnTo>
                      <a:lnTo>
                        <a:pt x="89345" y="29718"/>
                      </a:lnTo>
                      <a:lnTo>
                        <a:pt x="119063" y="29718"/>
                      </a:lnTo>
                      <a:lnTo>
                        <a:pt x="119063" y="0"/>
                      </a:lnTo>
                      <a:lnTo>
                        <a:pt x="148876" y="0"/>
                      </a:lnTo>
                      <a:lnTo>
                        <a:pt x="148876" y="59436"/>
                      </a:lnTo>
                      <a:lnTo>
                        <a:pt x="178689" y="59436"/>
                      </a:lnTo>
                      <a:lnTo>
                        <a:pt x="178689" y="119063"/>
                      </a:lnTo>
                      <a:lnTo>
                        <a:pt x="208407" y="119063"/>
                      </a:lnTo>
                      <a:lnTo>
                        <a:pt x="208407" y="178498"/>
                      </a:lnTo>
                      <a:lnTo>
                        <a:pt x="238125" y="178498"/>
                      </a:lnTo>
                      <a:lnTo>
                        <a:pt x="238125" y="238125"/>
                      </a:lnTo>
                      <a:lnTo>
                        <a:pt x="267938" y="23812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6" name="Google Shape;3246;p32"/>
                <p:cNvSpPr/>
                <p:nvPr/>
              </p:nvSpPr>
              <p:spPr>
                <a:xfrm>
                  <a:off x="7731918" y="271462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7" name="Google Shape;3247;p32"/>
                <p:cNvSpPr/>
                <p:nvPr/>
              </p:nvSpPr>
              <p:spPr>
                <a:xfrm>
                  <a:off x="7791450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8" name="Google Shape;3248;p32"/>
                <p:cNvSpPr/>
                <p:nvPr/>
              </p:nvSpPr>
              <p:spPr>
                <a:xfrm>
                  <a:off x="7761732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9" name="Google Shape;3249;p32"/>
                <p:cNvSpPr/>
                <p:nvPr/>
              </p:nvSpPr>
              <p:spPr>
                <a:xfrm>
                  <a:off x="7583519" y="2119312"/>
                  <a:ext cx="445960" cy="595121"/>
                </a:xfrm>
                <a:custGeom>
                  <a:rect b="b" l="l" r="r" t="t"/>
                  <a:pathLst>
                    <a:path extrusionOk="0" h="595121" w="445960">
                      <a:moveTo>
                        <a:pt x="416338" y="89344"/>
                      </a:moveTo>
                      <a:lnTo>
                        <a:pt x="416338" y="148876"/>
                      </a:lnTo>
                      <a:lnTo>
                        <a:pt x="386620" y="148876"/>
                      </a:lnTo>
                      <a:lnTo>
                        <a:pt x="386620" y="178594"/>
                      </a:lnTo>
                      <a:lnTo>
                        <a:pt x="356902" y="178594"/>
                      </a:lnTo>
                      <a:lnTo>
                        <a:pt x="356902" y="208312"/>
                      </a:lnTo>
                      <a:lnTo>
                        <a:pt x="297371" y="208312"/>
                      </a:lnTo>
                      <a:lnTo>
                        <a:pt x="297371" y="238030"/>
                      </a:lnTo>
                      <a:lnTo>
                        <a:pt x="267652" y="238030"/>
                      </a:lnTo>
                      <a:lnTo>
                        <a:pt x="267652" y="208312"/>
                      </a:lnTo>
                      <a:lnTo>
                        <a:pt x="297371" y="208312"/>
                      </a:lnTo>
                      <a:lnTo>
                        <a:pt x="297371" y="148781"/>
                      </a:lnTo>
                      <a:lnTo>
                        <a:pt x="327088" y="148781"/>
                      </a:lnTo>
                      <a:lnTo>
                        <a:pt x="327088" y="119063"/>
                      </a:lnTo>
                      <a:lnTo>
                        <a:pt x="356806" y="119063"/>
                      </a:lnTo>
                      <a:lnTo>
                        <a:pt x="356806" y="29718"/>
                      </a:lnTo>
                      <a:lnTo>
                        <a:pt x="327088" y="29718"/>
                      </a:lnTo>
                      <a:lnTo>
                        <a:pt x="327088" y="0"/>
                      </a:lnTo>
                      <a:lnTo>
                        <a:pt x="267557" y="0"/>
                      </a:lnTo>
                      <a:lnTo>
                        <a:pt x="267557" y="29718"/>
                      </a:lnTo>
                      <a:lnTo>
                        <a:pt x="297275" y="29718"/>
                      </a:lnTo>
                      <a:lnTo>
                        <a:pt x="297275" y="59436"/>
                      </a:lnTo>
                      <a:lnTo>
                        <a:pt x="326993" y="59436"/>
                      </a:lnTo>
                      <a:lnTo>
                        <a:pt x="326993" y="89154"/>
                      </a:lnTo>
                      <a:lnTo>
                        <a:pt x="297275" y="89154"/>
                      </a:lnTo>
                      <a:lnTo>
                        <a:pt x="297275" y="118872"/>
                      </a:lnTo>
                      <a:lnTo>
                        <a:pt x="267557" y="118872"/>
                      </a:lnTo>
                      <a:lnTo>
                        <a:pt x="267557" y="148590"/>
                      </a:lnTo>
                      <a:lnTo>
                        <a:pt x="237839" y="148590"/>
                      </a:lnTo>
                      <a:lnTo>
                        <a:pt x="237839" y="178308"/>
                      </a:lnTo>
                      <a:lnTo>
                        <a:pt x="208121" y="178308"/>
                      </a:lnTo>
                      <a:lnTo>
                        <a:pt x="208121" y="148590"/>
                      </a:lnTo>
                      <a:lnTo>
                        <a:pt x="237839" y="148590"/>
                      </a:lnTo>
                      <a:lnTo>
                        <a:pt x="237839" y="118872"/>
                      </a:lnTo>
                      <a:lnTo>
                        <a:pt x="267557" y="118872"/>
                      </a:lnTo>
                      <a:lnTo>
                        <a:pt x="267557" y="89154"/>
                      </a:lnTo>
                      <a:lnTo>
                        <a:pt x="297275" y="89154"/>
                      </a:lnTo>
                      <a:lnTo>
                        <a:pt x="297275" y="59436"/>
                      </a:lnTo>
                      <a:lnTo>
                        <a:pt x="267557" y="59436"/>
                      </a:lnTo>
                      <a:lnTo>
                        <a:pt x="267557" y="29718"/>
                      </a:lnTo>
                      <a:lnTo>
                        <a:pt x="178213" y="29718"/>
                      </a:lnTo>
                      <a:lnTo>
                        <a:pt x="178213" y="59436"/>
                      </a:lnTo>
                      <a:lnTo>
                        <a:pt x="237744" y="59436"/>
                      </a:lnTo>
                      <a:lnTo>
                        <a:pt x="237744" y="89154"/>
                      </a:lnTo>
                      <a:lnTo>
                        <a:pt x="208026" y="89154"/>
                      </a:lnTo>
                      <a:lnTo>
                        <a:pt x="208026" y="118872"/>
                      </a:lnTo>
                      <a:lnTo>
                        <a:pt x="178308" y="118872"/>
                      </a:lnTo>
                      <a:lnTo>
                        <a:pt x="178308" y="148590"/>
                      </a:lnTo>
                      <a:lnTo>
                        <a:pt x="148590" y="148590"/>
                      </a:lnTo>
                      <a:lnTo>
                        <a:pt x="148590" y="178308"/>
                      </a:lnTo>
                      <a:lnTo>
                        <a:pt x="118872" y="178308"/>
                      </a:lnTo>
                      <a:lnTo>
                        <a:pt x="118872" y="208026"/>
                      </a:lnTo>
                      <a:lnTo>
                        <a:pt x="89154" y="208026"/>
                      </a:lnTo>
                      <a:lnTo>
                        <a:pt x="89154" y="178308"/>
                      </a:lnTo>
                      <a:lnTo>
                        <a:pt x="59436" y="178308"/>
                      </a:lnTo>
                      <a:lnTo>
                        <a:pt x="59436" y="29527"/>
                      </a:lnTo>
                      <a:lnTo>
                        <a:pt x="29718" y="29527"/>
                      </a:lnTo>
                      <a:lnTo>
                        <a:pt x="29718" y="237935"/>
                      </a:lnTo>
                      <a:lnTo>
                        <a:pt x="0" y="237935"/>
                      </a:lnTo>
                      <a:lnTo>
                        <a:pt x="0" y="356997"/>
                      </a:lnTo>
                      <a:lnTo>
                        <a:pt x="29718" y="356997"/>
                      </a:lnTo>
                      <a:lnTo>
                        <a:pt x="29718" y="446342"/>
                      </a:lnTo>
                      <a:lnTo>
                        <a:pt x="59436" y="446342"/>
                      </a:lnTo>
                      <a:lnTo>
                        <a:pt x="59436" y="505873"/>
                      </a:lnTo>
                      <a:lnTo>
                        <a:pt x="89154" y="505873"/>
                      </a:lnTo>
                      <a:lnTo>
                        <a:pt x="89154" y="565404"/>
                      </a:lnTo>
                      <a:lnTo>
                        <a:pt x="148685" y="565404"/>
                      </a:lnTo>
                      <a:lnTo>
                        <a:pt x="148685" y="595122"/>
                      </a:lnTo>
                      <a:lnTo>
                        <a:pt x="208216" y="595122"/>
                      </a:lnTo>
                      <a:lnTo>
                        <a:pt x="208216" y="565404"/>
                      </a:lnTo>
                      <a:lnTo>
                        <a:pt x="237934" y="565404"/>
                      </a:lnTo>
                      <a:lnTo>
                        <a:pt x="237934" y="446342"/>
                      </a:lnTo>
                      <a:lnTo>
                        <a:pt x="267652" y="446342"/>
                      </a:lnTo>
                      <a:lnTo>
                        <a:pt x="267652" y="356997"/>
                      </a:lnTo>
                      <a:lnTo>
                        <a:pt x="297371" y="356997"/>
                      </a:lnTo>
                      <a:lnTo>
                        <a:pt x="297371" y="297466"/>
                      </a:lnTo>
                      <a:lnTo>
                        <a:pt x="327088" y="297466"/>
                      </a:lnTo>
                      <a:lnTo>
                        <a:pt x="327088" y="267748"/>
                      </a:lnTo>
                      <a:lnTo>
                        <a:pt x="356806" y="267748"/>
                      </a:lnTo>
                      <a:lnTo>
                        <a:pt x="356806" y="238030"/>
                      </a:lnTo>
                      <a:lnTo>
                        <a:pt x="386524" y="238030"/>
                      </a:lnTo>
                      <a:lnTo>
                        <a:pt x="386524" y="208312"/>
                      </a:lnTo>
                      <a:lnTo>
                        <a:pt x="416242" y="208312"/>
                      </a:lnTo>
                      <a:lnTo>
                        <a:pt x="416242" y="178594"/>
                      </a:lnTo>
                      <a:lnTo>
                        <a:pt x="445960" y="178594"/>
                      </a:lnTo>
                      <a:lnTo>
                        <a:pt x="445960" y="89249"/>
                      </a:lnTo>
                      <a:lnTo>
                        <a:pt x="416242" y="89249"/>
                      </a:lnTo>
                      <a:close/>
                      <a:moveTo>
                        <a:pt x="237744" y="297752"/>
                      </a:moveTo>
                      <a:lnTo>
                        <a:pt x="208026" y="297752"/>
                      </a:lnTo>
                      <a:lnTo>
                        <a:pt x="208026" y="327469"/>
                      </a:lnTo>
                      <a:lnTo>
                        <a:pt x="178308" y="327469"/>
                      </a:lnTo>
                      <a:lnTo>
                        <a:pt x="178308" y="387001"/>
                      </a:lnTo>
                      <a:lnTo>
                        <a:pt x="148590" y="387001"/>
                      </a:lnTo>
                      <a:lnTo>
                        <a:pt x="148590" y="327469"/>
                      </a:lnTo>
                      <a:lnTo>
                        <a:pt x="178308" y="327469"/>
                      </a:lnTo>
                      <a:lnTo>
                        <a:pt x="178308" y="297752"/>
                      </a:lnTo>
                      <a:lnTo>
                        <a:pt x="208026" y="297752"/>
                      </a:lnTo>
                      <a:lnTo>
                        <a:pt x="208026" y="268034"/>
                      </a:lnTo>
                      <a:lnTo>
                        <a:pt x="237744" y="268034"/>
                      </a:lnTo>
                      <a:lnTo>
                        <a:pt x="237744" y="29775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0" name="Google Shape;3250;p32"/>
                <p:cNvSpPr/>
                <p:nvPr/>
              </p:nvSpPr>
              <p:spPr>
                <a:xfrm>
                  <a:off x="7731918" y="244678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1" name="Google Shape;3251;p32"/>
                <p:cNvSpPr/>
                <p:nvPr/>
              </p:nvSpPr>
              <p:spPr>
                <a:xfrm>
                  <a:off x="7761732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2" name="Google Shape;3252;p32"/>
                <p:cNvSpPr/>
                <p:nvPr/>
              </p:nvSpPr>
              <p:spPr>
                <a:xfrm>
                  <a:off x="7791450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3" name="Google Shape;3253;p32"/>
                <p:cNvSpPr/>
                <p:nvPr/>
              </p:nvSpPr>
              <p:spPr>
                <a:xfrm>
                  <a:off x="7702105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4" name="Google Shape;3254;p32"/>
                <p:cNvSpPr/>
                <p:nvPr/>
              </p:nvSpPr>
              <p:spPr>
                <a:xfrm>
                  <a:off x="7672387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5" name="Google Shape;3255;p32"/>
                <p:cNvSpPr/>
                <p:nvPr/>
              </p:nvSpPr>
              <p:spPr>
                <a:xfrm>
                  <a:off x="7672387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6" name="Google Shape;3256;p32"/>
                <p:cNvSpPr/>
                <p:nvPr/>
              </p:nvSpPr>
              <p:spPr>
                <a:xfrm>
                  <a:off x="7642669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7" name="Google Shape;3257;p32"/>
                <p:cNvSpPr/>
                <p:nvPr/>
              </p:nvSpPr>
              <p:spPr>
                <a:xfrm>
                  <a:off x="7850981" y="2178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8" name="Google Shape;3258;p32"/>
                <p:cNvSpPr/>
                <p:nvPr/>
              </p:nvSpPr>
              <p:spPr>
                <a:xfrm>
                  <a:off x="7850981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9" name="Google Shape;3259;p32"/>
                <p:cNvSpPr/>
                <p:nvPr/>
              </p:nvSpPr>
              <p:spPr>
                <a:xfrm>
                  <a:off x="7880794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0" name="Google Shape;3260;p32"/>
                <p:cNvSpPr/>
                <p:nvPr/>
              </p:nvSpPr>
              <p:spPr>
                <a:xfrm>
                  <a:off x="7880794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1" name="Google Shape;3261;p32"/>
                <p:cNvSpPr/>
                <p:nvPr/>
              </p:nvSpPr>
              <p:spPr>
                <a:xfrm>
                  <a:off x="7850981" y="24467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2" name="Google Shape;3262;p32"/>
                <p:cNvSpPr/>
                <p:nvPr/>
              </p:nvSpPr>
              <p:spPr>
                <a:xfrm>
                  <a:off x="7821168" y="250621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3" name="Google Shape;3263;p32"/>
                <p:cNvSpPr/>
                <p:nvPr/>
              </p:nvSpPr>
              <p:spPr>
                <a:xfrm>
                  <a:off x="7821168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4" name="Google Shape;3264;p32"/>
                <p:cNvSpPr/>
                <p:nvPr/>
              </p:nvSpPr>
              <p:spPr>
                <a:xfrm>
                  <a:off x="7791450" y="2714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5" name="Google Shape;3265;p32"/>
                <p:cNvSpPr/>
                <p:nvPr/>
              </p:nvSpPr>
              <p:spPr>
                <a:xfrm>
                  <a:off x="7731918" y="274434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6" name="Google Shape;3266;p32"/>
                <p:cNvSpPr/>
                <p:nvPr/>
              </p:nvSpPr>
              <p:spPr>
                <a:xfrm>
                  <a:off x="7850981" y="2744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7" name="Google Shape;3267;p32"/>
                <p:cNvSpPr/>
                <p:nvPr/>
              </p:nvSpPr>
              <p:spPr>
                <a:xfrm>
                  <a:off x="7880794" y="2803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8" name="Google Shape;3268;p32"/>
                <p:cNvSpPr/>
                <p:nvPr/>
              </p:nvSpPr>
              <p:spPr>
                <a:xfrm>
                  <a:off x="7910512" y="2863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9" name="Google Shape;3269;p32"/>
                <p:cNvSpPr/>
                <p:nvPr/>
              </p:nvSpPr>
              <p:spPr>
                <a:xfrm>
                  <a:off x="7850981" y="2982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0" name="Google Shape;3270;p32"/>
                <p:cNvSpPr/>
                <p:nvPr/>
              </p:nvSpPr>
              <p:spPr>
                <a:xfrm>
                  <a:off x="7791450" y="2982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1" name="Google Shape;3271;p32"/>
                <p:cNvSpPr/>
                <p:nvPr/>
              </p:nvSpPr>
              <p:spPr>
                <a:xfrm>
                  <a:off x="7821168" y="2952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2" name="Google Shape;3272;p32"/>
                <p:cNvSpPr/>
                <p:nvPr/>
              </p:nvSpPr>
              <p:spPr>
                <a:xfrm>
                  <a:off x="7761732" y="2952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3" name="Google Shape;3273;p32"/>
                <p:cNvSpPr/>
                <p:nvPr/>
              </p:nvSpPr>
              <p:spPr>
                <a:xfrm>
                  <a:off x="7731918" y="2923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4" name="Google Shape;3274;p32"/>
                <p:cNvSpPr/>
                <p:nvPr/>
              </p:nvSpPr>
              <p:spPr>
                <a:xfrm>
                  <a:off x="7880794" y="2952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5" name="Google Shape;3275;p32"/>
                <p:cNvSpPr/>
                <p:nvPr/>
              </p:nvSpPr>
              <p:spPr>
                <a:xfrm>
                  <a:off x="7850981" y="2923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6" name="Google Shape;3276;p32"/>
                <p:cNvSpPr/>
                <p:nvPr/>
              </p:nvSpPr>
              <p:spPr>
                <a:xfrm>
                  <a:off x="7910512" y="2923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7" name="Google Shape;3277;p32"/>
                <p:cNvSpPr/>
                <p:nvPr/>
              </p:nvSpPr>
              <p:spPr>
                <a:xfrm>
                  <a:off x="7940230" y="292303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8" name="Google Shape;3278;p32"/>
                <p:cNvSpPr/>
                <p:nvPr/>
              </p:nvSpPr>
              <p:spPr>
                <a:xfrm>
                  <a:off x="7910512" y="29527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9" name="Google Shape;3279;p32"/>
                <p:cNvSpPr/>
                <p:nvPr/>
              </p:nvSpPr>
              <p:spPr>
                <a:xfrm>
                  <a:off x="7821168" y="30122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0" name="Google Shape;3280;p32"/>
                <p:cNvSpPr/>
                <p:nvPr/>
              </p:nvSpPr>
              <p:spPr>
                <a:xfrm>
                  <a:off x="7910512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1" name="Google Shape;3281;p32"/>
                <p:cNvSpPr/>
                <p:nvPr/>
              </p:nvSpPr>
              <p:spPr>
                <a:xfrm>
                  <a:off x="7940230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2" name="Google Shape;3282;p32"/>
                <p:cNvSpPr/>
                <p:nvPr/>
              </p:nvSpPr>
              <p:spPr>
                <a:xfrm>
                  <a:off x="7970043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3" name="Google Shape;3283;p32"/>
                <p:cNvSpPr/>
                <p:nvPr/>
              </p:nvSpPr>
              <p:spPr>
                <a:xfrm>
                  <a:off x="7999857" y="223837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4" name="Google Shape;3284;p32"/>
                <p:cNvSpPr/>
                <p:nvPr/>
              </p:nvSpPr>
              <p:spPr>
                <a:xfrm>
                  <a:off x="7910512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5" name="Google Shape;3285;p32"/>
                <p:cNvSpPr/>
                <p:nvPr/>
              </p:nvSpPr>
              <p:spPr>
                <a:xfrm>
                  <a:off x="7910512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6" name="Google Shape;3286;p32"/>
                <p:cNvSpPr/>
                <p:nvPr/>
              </p:nvSpPr>
              <p:spPr>
                <a:xfrm>
                  <a:off x="7880794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7" name="Google Shape;3287;p32"/>
                <p:cNvSpPr/>
                <p:nvPr/>
              </p:nvSpPr>
              <p:spPr>
                <a:xfrm>
                  <a:off x="7702105" y="241696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88" name="Google Shape;3288;p32"/>
              <p:cNvGrpSpPr/>
              <p:nvPr/>
            </p:nvGrpSpPr>
            <p:grpSpPr>
              <a:xfrm>
                <a:off x="6809232" y="1494186"/>
                <a:ext cx="1041654" cy="684562"/>
                <a:chOff x="6809232" y="1494186"/>
                <a:chExt cx="1041654" cy="684562"/>
              </a:xfrm>
            </p:grpSpPr>
            <p:sp>
              <p:nvSpPr>
                <p:cNvPr id="3289" name="Google Shape;3289;p32"/>
                <p:cNvSpPr/>
                <p:nvPr/>
              </p:nvSpPr>
              <p:spPr>
                <a:xfrm>
                  <a:off x="7315200" y="2059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0" name="Google Shape;3290;p32"/>
                <p:cNvSpPr/>
                <p:nvPr/>
              </p:nvSpPr>
              <p:spPr>
                <a:xfrm>
                  <a:off x="7315200" y="1970531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1" name="Google Shape;3291;p32"/>
                <p:cNvSpPr/>
                <p:nvPr/>
              </p:nvSpPr>
              <p:spPr>
                <a:xfrm>
                  <a:off x="7344918" y="20299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2" name="Google Shape;3292;p32"/>
                <p:cNvSpPr/>
                <p:nvPr/>
              </p:nvSpPr>
              <p:spPr>
                <a:xfrm>
                  <a:off x="7344918" y="1940718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3" name="Google Shape;3293;p32"/>
                <p:cNvSpPr/>
                <p:nvPr/>
              </p:nvSpPr>
              <p:spPr>
                <a:xfrm>
                  <a:off x="7285482" y="20299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4" name="Google Shape;3294;p32"/>
                <p:cNvSpPr/>
                <p:nvPr/>
              </p:nvSpPr>
              <p:spPr>
                <a:xfrm>
                  <a:off x="7315200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5" name="Google Shape;3295;p32"/>
                <p:cNvSpPr/>
                <p:nvPr/>
              </p:nvSpPr>
              <p:spPr>
                <a:xfrm>
                  <a:off x="7344918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6" name="Google Shape;3296;p32"/>
                <p:cNvSpPr/>
                <p:nvPr/>
              </p:nvSpPr>
              <p:spPr>
                <a:xfrm>
                  <a:off x="7285482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7" name="Google Shape;3297;p32"/>
                <p:cNvSpPr/>
                <p:nvPr/>
              </p:nvSpPr>
              <p:spPr>
                <a:xfrm>
                  <a:off x="7285482" y="1940718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8" name="Google Shape;3298;p32"/>
                <p:cNvSpPr/>
                <p:nvPr/>
              </p:nvSpPr>
              <p:spPr>
                <a:xfrm>
                  <a:off x="7315200" y="188118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9" name="Google Shape;3299;p32"/>
                <p:cNvSpPr/>
                <p:nvPr/>
              </p:nvSpPr>
              <p:spPr>
                <a:xfrm>
                  <a:off x="7344918" y="1851469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0" name="Google Shape;3300;p32"/>
                <p:cNvSpPr/>
                <p:nvPr/>
              </p:nvSpPr>
              <p:spPr>
                <a:xfrm>
                  <a:off x="7285482" y="1851469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1" name="Google Shape;3301;p32"/>
                <p:cNvSpPr/>
                <p:nvPr/>
              </p:nvSpPr>
              <p:spPr>
                <a:xfrm>
                  <a:off x="7315200" y="1672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2" name="Google Shape;3302;p32"/>
                <p:cNvSpPr/>
                <p:nvPr/>
              </p:nvSpPr>
              <p:spPr>
                <a:xfrm>
                  <a:off x="7344918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3" name="Google Shape;3303;p32"/>
                <p:cNvSpPr/>
                <p:nvPr/>
              </p:nvSpPr>
              <p:spPr>
                <a:xfrm>
                  <a:off x="7374731" y="1821655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4" name="Google Shape;3304;p32"/>
                <p:cNvSpPr/>
                <p:nvPr/>
              </p:nvSpPr>
              <p:spPr>
                <a:xfrm>
                  <a:off x="7404544" y="1851469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5" name="Google Shape;3305;p32"/>
                <p:cNvSpPr/>
                <p:nvPr/>
              </p:nvSpPr>
              <p:spPr>
                <a:xfrm>
                  <a:off x="7434262" y="188118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6" name="Google Shape;3306;p32"/>
                <p:cNvSpPr/>
                <p:nvPr/>
              </p:nvSpPr>
              <p:spPr>
                <a:xfrm>
                  <a:off x="7463980" y="1910905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7" name="Google Shape;3307;p32"/>
                <p:cNvSpPr/>
                <p:nvPr/>
              </p:nvSpPr>
              <p:spPr>
                <a:xfrm>
                  <a:off x="7493793" y="1940718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8" name="Google Shape;3308;p32"/>
                <p:cNvSpPr/>
                <p:nvPr/>
              </p:nvSpPr>
              <p:spPr>
                <a:xfrm>
                  <a:off x="7583043" y="1970531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9" name="Google Shape;3309;p32"/>
                <p:cNvSpPr/>
                <p:nvPr/>
              </p:nvSpPr>
              <p:spPr>
                <a:xfrm>
                  <a:off x="7672387" y="1940718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0" name="Google Shape;3310;p32"/>
                <p:cNvSpPr/>
                <p:nvPr/>
              </p:nvSpPr>
              <p:spPr>
                <a:xfrm>
                  <a:off x="7761732" y="1910905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1" name="Google Shape;3311;p32"/>
                <p:cNvSpPr/>
                <p:nvPr/>
              </p:nvSpPr>
              <p:spPr>
                <a:xfrm>
                  <a:off x="7821168" y="188118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2" name="Google Shape;3312;p32"/>
                <p:cNvSpPr/>
                <p:nvPr/>
              </p:nvSpPr>
              <p:spPr>
                <a:xfrm>
                  <a:off x="7791450" y="1851469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3" name="Google Shape;3313;p32"/>
                <p:cNvSpPr/>
                <p:nvPr/>
              </p:nvSpPr>
              <p:spPr>
                <a:xfrm>
                  <a:off x="7761732" y="1821655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4" name="Google Shape;3314;p32"/>
                <p:cNvSpPr/>
                <p:nvPr/>
              </p:nvSpPr>
              <p:spPr>
                <a:xfrm>
                  <a:off x="7374731" y="1613344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5" name="Google Shape;3315;p32"/>
                <p:cNvSpPr/>
                <p:nvPr/>
              </p:nvSpPr>
              <p:spPr>
                <a:xfrm>
                  <a:off x="7404544" y="176212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6" name="Google Shape;3316;p32"/>
                <p:cNvSpPr/>
                <p:nvPr/>
              </p:nvSpPr>
              <p:spPr>
                <a:xfrm rot="10800000">
                  <a:off x="7255668" y="1821655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7" name="Google Shape;3317;p32"/>
                <p:cNvSpPr/>
                <p:nvPr/>
              </p:nvSpPr>
              <p:spPr>
                <a:xfrm>
                  <a:off x="7255668" y="1613344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8" name="Google Shape;3318;p32"/>
                <p:cNvSpPr/>
                <p:nvPr/>
              </p:nvSpPr>
              <p:spPr>
                <a:xfrm>
                  <a:off x="7225855" y="176212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9" name="Google Shape;3319;p32"/>
                <p:cNvSpPr/>
                <p:nvPr/>
              </p:nvSpPr>
              <p:spPr>
                <a:xfrm>
                  <a:off x="7285482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0" name="Google Shape;3320;p32"/>
                <p:cNvSpPr/>
                <p:nvPr/>
              </p:nvSpPr>
              <p:spPr>
                <a:xfrm>
                  <a:off x="7493793" y="155371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1" name="Google Shape;3321;p32"/>
                <p:cNvSpPr/>
                <p:nvPr/>
              </p:nvSpPr>
              <p:spPr>
                <a:xfrm>
                  <a:off x="7374731" y="15239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2" name="Google Shape;3322;p32"/>
                <p:cNvSpPr/>
                <p:nvPr/>
              </p:nvSpPr>
              <p:spPr>
                <a:xfrm>
                  <a:off x="7463980" y="15239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3" name="Google Shape;3323;p32"/>
                <p:cNvSpPr/>
                <p:nvPr/>
              </p:nvSpPr>
              <p:spPr>
                <a:xfrm>
                  <a:off x="7463980" y="1583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4" name="Google Shape;3324;p32"/>
                <p:cNvSpPr/>
                <p:nvPr/>
              </p:nvSpPr>
              <p:spPr>
                <a:xfrm>
                  <a:off x="7404544" y="1494281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5" name="Google Shape;3325;p32"/>
                <p:cNvSpPr/>
                <p:nvPr/>
              </p:nvSpPr>
              <p:spPr>
                <a:xfrm rot="10800000">
                  <a:off x="7136606" y="1553812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6" name="Google Shape;3326;p32"/>
                <p:cNvSpPr/>
                <p:nvPr/>
              </p:nvSpPr>
              <p:spPr>
                <a:xfrm rot="10800000">
                  <a:off x="7255668" y="15239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7" name="Google Shape;3327;p32"/>
                <p:cNvSpPr/>
                <p:nvPr/>
              </p:nvSpPr>
              <p:spPr>
                <a:xfrm rot="10800000">
                  <a:off x="7166419" y="15239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8" name="Google Shape;3328;p32"/>
                <p:cNvSpPr/>
                <p:nvPr/>
              </p:nvSpPr>
              <p:spPr>
                <a:xfrm rot="10800000">
                  <a:off x="7166419" y="1583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9" name="Google Shape;3329;p32"/>
                <p:cNvSpPr/>
                <p:nvPr/>
              </p:nvSpPr>
              <p:spPr>
                <a:xfrm rot="10800000">
                  <a:off x="7196137" y="1494186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0" name="Google Shape;3330;p32"/>
                <p:cNvSpPr/>
                <p:nvPr/>
              </p:nvSpPr>
              <p:spPr>
                <a:xfrm>
                  <a:off x="7315200" y="161334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1" name="Google Shape;3331;p32"/>
                <p:cNvSpPr/>
                <p:nvPr/>
              </p:nvSpPr>
              <p:spPr>
                <a:xfrm>
                  <a:off x="7374731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2" name="Google Shape;3332;p32"/>
                <p:cNvSpPr/>
                <p:nvPr/>
              </p:nvSpPr>
              <p:spPr>
                <a:xfrm>
                  <a:off x="7404544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3" name="Google Shape;3333;p32"/>
                <p:cNvSpPr/>
                <p:nvPr/>
              </p:nvSpPr>
              <p:spPr>
                <a:xfrm>
                  <a:off x="7434262" y="16727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4" name="Google Shape;3334;p32"/>
                <p:cNvSpPr/>
                <p:nvPr/>
              </p:nvSpPr>
              <p:spPr>
                <a:xfrm>
                  <a:off x="7493793" y="164306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5" name="Google Shape;3335;p32"/>
                <p:cNvSpPr/>
                <p:nvPr/>
              </p:nvSpPr>
              <p:spPr>
                <a:xfrm>
                  <a:off x="7553325" y="161334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6" name="Google Shape;3336;p32"/>
                <p:cNvSpPr/>
                <p:nvPr/>
              </p:nvSpPr>
              <p:spPr>
                <a:xfrm>
                  <a:off x="7821168" y="161334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7" name="Google Shape;3337;p32"/>
                <p:cNvSpPr/>
                <p:nvPr/>
              </p:nvSpPr>
              <p:spPr>
                <a:xfrm>
                  <a:off x="7791450" y="16727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8" name="Google Shape;3338;p32"/>
                <p:cNvSpPr/>
                <p:nvPr/>
              </p:nvSpPr>
              <p:spPr>
                <a:xfrm>
                  <a:off x="7761732" y="17324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9" name="Google Shape;3339;p32"/>
                <p:cNvSpPr/>
                <p:nvPr/>
              </p:nvSpPr>
              <p:spPr>
                <a:xfrm>
                  <a:off x="7791450" y="1583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0" name="Google Shape;3340;p32"/>
                <p:cNvSpPr/>
                <p:nvPr/>
              </p:nvSpPr>
              <p:spPr>
                <a:xfrm>
                  <a:off x="7702105" y="1791842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1" name="Google Shape;3341;p32"/>
                <p:cNvSpPr/>
                <p:nvPr/>
              </p:nvSpPr>
              <p:spPr>
                <a:xfrm>
                  <a:off x="7642669" y="1821655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2" name="Google Shape;3342;p32"/>
                <p:cNvSpPr/>
                <p:nvPr/>
              </p:nvSpPr>
              <p:spPr>
                <a:xfrm>
                  <a:off x="7523607" y="1851469"/>
                  <a:ext cx="119062" cy="29717"/>
                </a:xfrm>
                <a:custGeom>
                  <a:rect b="b" l="l" r="r" t="t"/>
                  <a:pathLst>
                    <a:path extrusionOk="0" h="29717" w="119062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3" name="Google Shape;3343;p32"/>
                <p:cNvSpPr/>
                <p:nvPr/>
              </p:nvSpPr>
              <p:spPr>
                <a:xfrm>
                  <a:off x="7434262" y="1821655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4" name="Google Shape;3344;p32"/>
                <p:cNvSpPr/>
                <p:nvPr/>
              </p:nvSpPr>
              <p:spPr>
                <a:xfrm>
                  <a:off x="7612856" y="1583530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5" name="Google Shape;3345;p32"/>
                <p:cNvSpPr/>
                <p:nvPr/>
              </p:nvSpPr>
              <p:spPr>
                <a:xfrm>
                  <a:off x="7702105" y="1553717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6" name="Google Shape;3346;p32"/>
                <p:cNvSpPr/>
                <p:nvPr/>
              </p:nvSpPr>
              <p:spPr>
                <a:xfrm>
                  <a:off x="7255668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7" name="Google Shape;3347;p32"/>
                <p:cNvSpPr/>
                <p:nvPr/>
              </p:nvSpPr>
              <p:spPr>
                <a:xfrm>
                  <a:off x="7374731" y="1881187"/>
                  <a:ext cx="29718" cy="238125"/>
                </a:xfrm>
                <a:custGeom>
                  <a:rect b="b" l="l" r="r" t="t"/>
                  <a:pathLst>
                    <a:path extrusionOk="0" h="238125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38125"/>
                      </a:lnTo>
                      <a:lnTo>
                        <a:pt x="0" y="23812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8" name="Google Shape;3348;p32"/>
                <p:cNvSpPr/>
                <p:nvPr/>
              </p:nvSpPr>
              <p:spPr>
                <a:xfrm>
                  <a:off x="7285482" y="1881187"/>
                  <a:ext cx="89249" cy="89344"/>
                </a:xfrm>
                <a:custGeom>
                  <a:rect b="b" l="l" r="r" t="t"/>
                  <a:pathLst>
                    <a:path extrusionOk="0" h="89344" w="89249">
                      <a:moveTo>
                        <a:pt x="89249" y="0"/>
                      </a:moveTo>
                      <a:lnTo>
                        <a:pt x="89249" y="59531"/>
                      </a:lnTo>
                      <a:lnTo>
                        <a:pt x="59436" y="59531"/>
                      </a:lnTo>
                      <a:lnTo>
                        <a:pt x="59436" y="89345"/>
                      </a:lnTo>
                      <a:lnTo>
                        <a:pt x="29718" y="89345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lnTo>
                        <a:pt x="0" y="0"/>
                      </a:ln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59436" y="29718"/>
                      </a:lnTo>
                      <a:lnTo>
                        <a:pt x="59436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9" name="Google Shape;3349;p32"/>
                <p:cNvSpPr/>
                <p:nvPr/>
              </p:nvSpPr>
              <p:spPr>
                <a:xfrm>
                  <a:off x="7285482" y="1970531"/>
                  <a:ext cx="89249" cy="89249"/>
                </a:xfrm>
                <a:custGeom>
                  <a:rect b="b" l="l" r="r" t="t"/>
                  <a:pathLst>
                    <a:path extrusionOk="0" h="89249" w="89249">
                      <a:moveTo>
                        <a:pt x="89249" y="0"/>
                      </a:moveTo>
                      <a:lnTo>
                        <a:pt x="89249" y="59436"/>
                      </a:lnTo>
                      <a:lnTo>
                        <a:pt x="59436" y="59436"/>
                      </a:lnTo>
                      <a:lnTo>
                        <a:pt x="59436" y="89249"/>
                      </a:lnTo>
                      <a:lnTo>
                        <a:pt x="29718" y="89249"/>
                      </a:lnTo>
                      <a:lnTo>
                        <a:pt x="29718" y="59436"/>
                      </a:lnTo>
                      <a:lnTo>
                        <a:pt x="0" y="59436"/>
                      </a:lnTo>
                      <a:lnTo>
                        <a:pt x="0" y="0"/>
                      </a:ln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59436" y="29718"/>
                      </a:lnTo>
                      <a:lnTo>
                        <a:pt x="59436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0" name="Google Shape;3350;p32"/>
                <p:cNvSpPr/>
                <p:nvPr/>
              </p:nvSpPr>
              <p:spPr>
                <a:xfrm>
                  <a:off x="7285482" y="2059780"/>
                  <a:ext cx="89249" cy="89249"/>
                </a:xfrm>
                <a:custGeom>
                  <a:rect b="b" l="l" r="r" t="t"/>
                  <a:pathLst>
                    <a:path extrusionOk="0" h="89249" w="89249">
                      <a:moveTo>
                        <a:pt x="89249" y="0"/>
                      </a:moveTo>
                      <a:lnTo>
                        <a:pt x="89249" y="59531"/>
                      </a:lnTo>
                      <a:lnTo>
                        <a:pt x="59436" y="59531"/>
                      </a:lnTo>
                      <a:lnTo>
                        <a:pt x="59436" y="89249"/>
                      </a:lnTo>
                      <a:lnTo>
                        <a:pt x="29718" y="89249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lnTo>
                        <a:pt x="0" y="0"/>
                      </a:lnTo>
                      <a:lnTo>
                        <a:pt x="29718" y="0"/>
                      </a:lnTo>
                      <a:lnTo>
                        <a:pt x="29718" y="29813"/>
                      </a:lnTo>
                      <a:lnTo>
                        <a:pt x="59436" y="29813"/>
                      </a:lnTo>
                      <a:lnTo>
                        <a:pt x="59436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1" name="Google Shape;3351;p32"/>
                <p:cNvSpPr/>
                <p:nvPr/>
              </p:nvSpPr>
              <p:spPr>
                <a:xfrm>
                  <a:off x="7255668" y="1881187"/>
                  <a:ext cx="29718" cy="238125"/>
                </a:xfrm>
                <a:custGeom>
                  <a:rect b="b" l="l" r="r" t="t"/>
                  <a:pathLst>
                    <a:path extrusionOk="0" h="238125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38125"/>
                      </a:lnTo>
                      <a:lnTo>
                        <a:pt x="0" y="23812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2" name="Google Shape;3352;p32"/>
                <p:cNvSpPr/>
                <p:nvPr/>
              </p:nvSpPr>
              <p:spPr>
                <a:xfrm>
                  <a:off x="7315200" y="176212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3" name="Google Shape;3353;p32"/>
                <p:cNvSpPr/>
                <p:nvPr/>
              </p:nvSpPr>
              <p:spPr>
                <a:xfrm>
                  <a:off x="7285482" y="1821655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4" name="Google Shape;3354;p32"/>
                <p:cNvSpPr/>
                <p:nvPr/>
              </p:nvSpPr>
              <p:spPr>
                <a:xfrm>
                  <a:off x="7285482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5" name="Google Shape;3355;p32"/>
                <p:cNvSpPr/>
                <p:nvPr/>
              </p:nvSpPr>
              <p:spPr>
                <a:xfrm>
                  <a:off x="7344918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6" name="Google Shape;3356;p32"/>
                <p:cNvSpPr/>
                <p:nvPr/>
              </p:nvSpPr>
              <p:spPr>
                <a:xfrm>
                  <a:off x="7344918" y="1821655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7" name="Google Shape;3357;p32"/>
                <p:cNvSpPr/>
                <p:nvPr/>
              </p:nvSpPr>
              <p:spPr>
                <a:xfrm>
                  <a:off x="7642669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8" name="Google Shape;3358;p32"/>
                <p:cNvSpPr/>
                <p:nvPr/>
              </p:nvSpPr>
              <p:spPr>
                <a:xfrm>
                  <a:off x="7583043" y="16727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9" name="Google Shape;3359;p32"/>
                <p:cNvSpPr/>
                <p:nvPr/>
              </p:nvSpPr>
              <p:spPr>
                <a:xfrm>
                  <a:off x="7553325" y="1762124"/>
                  <a:ext cx="119062" cy="29717"/>
                </a:xfrm>
                <a:custGeom>
                  <a:rect b="b" l="l" r="r" t="t"/>
                  <a:pathLst>
                    <a:path extrusionOk="0" h="29717" w="119062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0" name="Google Shape;3360;p32"/>
                <p:cNvSpPr/>
                <p:nvPr/>
              </p:nvSpPr>
              <p:spPr>
                <a:xfrm>
                  <a:off x="7553325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1" name="Google Shape;3361;p32"/>
                <p:cNvSpPr/>
                <p:nvPr/>
              </p:nvSpPr>
              <p:spPr>
                <a:xfrm>
                  <a:off x="7583043" y="1702593"/>
                  <a:ext cx="59531" cy="59531"/>
                </a:xfrm>
                <a:custGeom>
                  <a:rect b="b" l="l" r="r" t="t"/>
                  <a:pathLst>
                    <a:path extrusionOk="0" h="59531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2" name="Google Shape;3362;p32"/>
                <p:cNvSpPr/>
                <p:nvPr/>
              </p:nvSpPr>
              <p:spPr>
                <a:xfrm>
                  <a:off x="7523607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3" name="Google Shape;3363;p32"/>
                <p:cNvSpPr/>
                <p:nvPr/>
              </p:nvSpPr>
              <p:spPr>
                <a:xfrm>
                  <a:off x="7672387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4" name="Google Shape;3364;p32"/>
                <p:cNvSpPr/>
                <p:nvPr/>
              </p:nvSpPr>
              <p:spPr>
                <a:xfrm>
                  <a:off x="7225855" y="1851469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5" name="Google Shape;3365;p32"/>
                <p:cNvSpPr/>
                <p:nvPr/>
              </p:nvSpPr>
              <p:spPr>
                <a:xfrm>
                  <a:off x="7196137" y="188118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6" name="Google Shape;3366;p32"/>
                <p:cNvSpPr/>
                <p:nvPr/>
              </p:nvSpPr>
              <p:spPr>
                <a:xfrm>
                  <a:off x="7166419" y="1910905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7" name="Google Shape;3367;p32"/>
                <p:cNvSpPr/>
                <p:nvPr/>
              </p:nvSpPr>
              <p:spPr>
                <a:xfrm>
                  <a:off x="7077075" y="1940718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8" name="Google Shape;3368;p32"/>
                <p:cNvSpPr/>
                <p:nvPr/>
              </p:nvSpPr>
              <p:spPr>
                <a:xfrm>
                  <a:off x="6987730" y="1970531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9" name="Google Shape;3369;p32"/>
                <p:cNvSpPr/>
                <p:nvPr/>
              </p:nvSpPr>
              <p:spPr>
                <a:xfrm>
                  <a:off x="6898481" y="1940718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0" name="Google Shape;3370;p32"/>
                <p:cNvSpPr/>
                <p:nvPr/>
              </p:nvSpPr>
              <p:spPr>
                <a:xfrm>
                  <a:off x="6838950" y="1910905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1" name="Google Shape;3371;p32"/>
                <p:cNvSpPr/>
                <p:nvPr/>
              </p:nvSpPr>
              <p:spPr>
                <a:xfrm>
                  <a:off x="6809232" y="188118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2" name="Google Shape;3372;p32"/>
                <p:cNvSpPr/>
                <p:nvPr/>
              </p:nvSpPr>
              <p:spPr>
                <a:xfrm>
                  <a:off x="6838950" y="1851469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3" name="Google Shape;3373;p32"/>
                <p:cNvSpPr/>
                <p:nvPr/>
              </p:nvSpPr>
              <p:spPr>
                <a:xfrm>
                  <a:off x="6868668" y="1821655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4" name="Google Shape;3374;p32"/>
                <p:cNvSpPr/>
                <p:nvPr/>
              </p:nvSpPr>
              <p:spPr>
                <a:xfrm>
                  <a:off x="7225855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5" name="Google Shape;3375;p32"/>
                <p:cNvSpPr/>
                <p:nvPr/>
              </p:nvSpPr>
              <p:spPr>
                <a:xfrm>
                  <a:off x="7166419" y="16727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6" name="Google Shape;3376;p32"/>
                <p:cNvSpPr/>
                <p:nvPr/>
              </p:nvSpPr>
              <p:spPr>
                <a:xfrm>
                  <a:off x="7106793" y="164306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7" name="Google Shape;3377;p32"/>
                <p:cNvSpPr/>
                <p:nvPr/>
              </p:nvSpPr>
              <p:spPr>
                <a:xfrm>
                  <a:off x="7047357" y="161334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8" name="Google Shape;3378;p32"/>
                <p:cNvSpPr/>
                <p:nvPr/>
              </p:nvSpPr>
              <p:spPr>
                <a:xfrm>
                  <a:off x="6809232" y="161334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9" name="Google Shape;3379;p32"/>
                <p:cNvSpPr/>
                <p:nvPr/>
              </p:nvSpPr>
              <p:spPr>
                <a:xfrm>
                  <a:off x="6838950" y="16727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0" name="Google Shape;3380;p32"/>
                <p:cNvSpPr/>
                <p:nvPr/>
              </p:nvSpPr>
              <p:spPr>
                <a:xfrm>
                  <a:off x="6868668" y="17324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1" name="Google Shape;3381;p32"/>
                <p:cNvSpPr/>
                <p:nvPr/>
              </p:nvSpPr>
              <p:spPr>
                <a:xfrm>
                  <a:off x="6838950" y="1583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2" name="Google Shape;3382;p32"/>
                <p:cNvSpPr/>
                <p:nvPr/>
              </p:nvSpPr>
              <p:spPr>
                <a:xfrm>
                  <a:off x="6898481" y="1791842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3" name="Google Shape;3383;p32"/>
                <p:cNvSpPr/>
                <p:nvPr/>
              </p:nvSpPr>
              <p:spPr>
                <a:xfrm>
                  <a:off x="6958012" y="1821655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4" name="Google Shape;3384;p32"/>
                <p:cNvSpPr/>
                <p:nvPr/>
              </p:nvSpPr>
              <p:spPr>
                <a:xfrm>
                  <a:off x="7017543" y="1851469"/>
                  <a:ext cx="119062" cy="29717"/>
                </a:xfrm>
                <a:custGeom>
                  <a:rect b="b" l="l" r="r" t="t"/>
                  <a:pathLst>
                    <a:path extrusionOk="0" h="29717" w="119062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5" name="Google Shape;3385;p32"/>
                <p:cNvSpPr/>
                <p:nvPr/>
              </p:nvSpPr>
              <p:spPr>
                <a:xfrm>
                  <a:off x="7136606" y="1821655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6" name="Google Shape;3386;p32"/>
                <p:cNvSpPr/>
                <p:nvPr/>
              </p:nvSpPr>
              <p:spPr>
                <a:xfrm>
                  <a:off x="6958012" y="1583530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7" name="Google Shape;3387;p32"/>
                <p:cNvSpPr/>
                <p:nvPr/>
              </p:nvSpPr>
              <p:spPr>
                <a:xfrm>
                  <a:off x="6868668" y="1553717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8" name="Google Shape;3388;p32"/>
                <p:cNvSpPr/>
                <p:nvPr/>
              </p:nvSpPr>
              <p:spPr>
                <a:xfrm>
                  <a:off x="6987730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9" name="Google Shape;3389;p32"/>
                <p:cNvSpPr/>
                <p:nvPr/>
              </p:nvSpPr>
              <p:spPr>
                <a:xfrm>
                  <a:off x="7017543" y="16727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0" name="Google Shape;3390;p32"/>
                <p:cNvSpPr/>
                <p:nvPr/>
              </p:nvSpPr>
              <p:spPr>
                <a:xfrm>
                  <a:off x="6987730" y="1762124"/>
                  <a:ext cx="119062" cy="29717"/>
                </a:xfrm>
                <a:custGeom>
                  <a:rect b="b" l="l" r="r" t="t"/>
                  <a:pathLst>
                    <a:path extrusionOk="0" h="29717" w="119062">
                      <a:moveTo>
                        <a:pt x="0" y="0"/>
                      </a:moveTo>
                      <a:lnTo>
                        <a:pt x="119062" y="0"/>
                      </a:lnTo>
                      <a:lnTo>
                        <a:pt x="119062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1" name="Google Shape;3391;p32"/>
                <p:cNvSpPr/>
                <p:nvPr/>
              </p:nvSpPr>
              <p:spPr>
                <a:xfrm>
                  <a:off x="7077075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2" name="Google Shape;3392;p32"/>
                <p:cNvSpPr/>
                <p:nvPr/>
              </p:nvSpPr>
              <p:spPr>
                <a:xfrm rot="10800000">
                  <a:off x="7017543" y="1702593"/>
                  <a:ext cx="59531" cy="59531"/>
                </a:xfrm>
                <a:custGeom>
                  <a:rect b="b" l="l" r="r" t="t"/>
                  <a:pathLst>
                    <a:path extrusionOk="0" h="59531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3" name="Google Shape;3393;p32"/>
                <p:cNvSpPr/>
                <p:nvPr/>
              </p:nvSpPr>
              <p:spPr>
                <a:xfrm>
                  <a:off x="7106793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4" name="Google Shape;3394;p32"/>
                <p:cNvSpPr/>
                <p:nvPr/>
              </p:nvSpPr>
              <p:spPr>
                <a:xfrm>
                  <a:off x="6958012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5" name="Google Shape;3395;p32"/>
                <p:cNvSpPr/>
                <p:nvPr/>
              </p:nvSpPr>
              <p:spPr>
                <a:xfrm>
                  <a:off x="6838854" y="1583816"/>
                  <a:ext cx="416623" cy="267747"/>
                </a:xfrm>
                <a:custGeom>
                  <a:rect b="b" l="l" r="r" t="t"/>
                  <a:pathLst>
                    <a:path extrusionOk="0" h="267747" w="416623">
                      <a:moveTo>
                        <a:pt x="387001" y="148590"/>
                      </a:moveTo>
                      <a:lnTo>
                        <a:pt x="387001" y="118872"/>
                      </a:lnTo>
                      <a:lnTo>
                        <a:pt x="327470" y="118872"/>
                      </a:lnTo>
                      <a:lnTo>
                        <a:pt x="327470" y="89154"/>
                      </a:lnTo>
                      <a:lnTo>
                        <a:pt x="267938" y="89154"/>
                      </a:lnTo>
                      <a:lnTo>
                        <a:pt x="267938" y="59436"/>
                      </a:lnTo>
                      <a:lnTo>
                        <a:pt x="208407" y="59436"/>
                      </a:lnTo>
                      <a:lnTo>
                        <a:pt x="208407" y="29718"/>
                      </a:lnTo>
                      <a:lnTo>
                        <a:pt x="119063" y="29718"/>
                      </a:lnTo>
                      <a:lnTo>
                        <a:pt x="119063" y="0"/>
                      </a:ln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lnTo>
                        <a:pt x="0" y="89249"/>
                      </a:lnTo>
                      <a:lnTo>
                        <a:pt x="29718" y="89249"/>
                      </a:lnTo>
                      <a:lnTo>
                        <a:pt x="29718" y="148781"/>
                      </a:lnTo>
                      <a:lnTo>
                        <a:pt x="59436" y="148781"/>
                      </a:lnTo>
                      <a:lnTo>
                        <a:pt x="59436" y="208312"/>
                      </a:lnTo>
                      <a:lnTo>
                        <a:pt x="118967" y="208312"/>
                      </a:lnTo>
                      <a:lnTo>
                        <a:pt x="118967" y="238030"/>
                      </a:lnTo>
                      <a:lnTo>
                        <a:pt x="178499" y="238030"/>
                      </a:lnTo>
                      <a:lnTo>
                        <a:pt x="178499" y="267748"/>
                      </a:lnTo>
                      <a:lnTo>
                        <a:pt x="297561" y="267748"/>
                      </a:lnTo>
                      <a:lnTo>
                        <a:pt x="297561" y="238030"/>
                      </a:lnTo>
                      <a:lnTo>
                        <a:pt x="386905" y="238030"/>
                      </a:lnTo>
                      <a:lnTo>
                        <a:pt x="386905" y="178499"/>
                      </a:lnTo>
                      <a:lnTo>
                        <a:pt x="416624" y="178499"/>
                      </a:lnTo>
                      <a:lnTo>
                        <a:pt x="416624" y="148781"/>
                      </a:lnTo>
                      <a:lnTo>
                        <a:pt x="386905" y="148781"/>
                      </a:lnTo>
                      <a:close/>
                      <a:moveTo>
                        <a:pt x="297656" y="178308"/>
                      </a:moveTo>
                      <a:lnTo>
                        <a:pt x="267938" y="178308"/>
                      </a:lnTo>
                      <a:lnTo>
                        <a:pt x="267938" y="208026"/>
                      </a:lnTo>
                      <a:lnTo>
                        <a:pt x="148876" y="208026"/>
                      </a:lnTo>
                      <a:lnTo>
                        <a:pt x="148876" y="178308"/>
                      </a:lnTo>
                      <a:lnTo>
                        <a:pt x="119158" y="178308"/>
                      </a:lnTo>
                      <a:lnTo>
                        <a:pt x="119158" y="148590"/>
                      </a:lnTo>
                      <a:lnTo>
                        <a:pt x="148876" y="148590"/>
                      </a:lnTo>
                      <a:lnTo>
                        <a:pt x="148876" y="118872"/>
                      </a:lnTo>
                      <a:lnTo>
                        <a:pt x="178594" y="118872"/>
                      </a:lnTo>
                      <a:lnTo>
                        <a:pt x="178594" y="89154"/>
                      </a:lnTo>
                      <a:lnTo>
                        <a:pt x="238125" y="89154"/>
                      </a:lnTo>
                      <a:lnTo>
                        <a:pt x="238125" y="118872"/>
                      </a:lnTo>
                      <a:lnTo>
                        <a:pt x="267843" y="118872"/>
                      </a:lnTo>
                      <a:lnTo>
                        <a:pt x="267843" y="148590"/>
                      </a:lnTo>
                      <a:lnTo>
                        <a:pt x="297561" y="148590"/>
                      </a:lnTo>
                      <a:lnTo>
                        <a:pt x="297561" y="17830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6" name="Google Shape;3396;p32"/>
                <p:cNvSpPr/>
                <p:nvPr/>
              </p:nvSpPr>
              <p:spPr>
                <a:xfrm>
                  <a:off x="6838950" y="1821655"/>
                  <a:ext cx="386905" cy="148875"/>
                </a:xfrm>
                <a:custGeom>
                  <a:rect b="b" l="l" r="r" t="t"/>
                  <a:pathLst>
                    <a:path extrusionOk="0" h="148875" w="386905">
                      <a:moveTo>
                        <a:pt x="386905" y="29813"/>
                      </a:moveTo>
                      <a:lnTo>
                        <a:pt x="386905" y="59531"/>
                      </a:lnTo>
                      <a:lnTo>
                        <a:pt x="357188" y="59531"/>
                      </a:lnTo>
                      <a:lnTo>
                        <a:pt x="357188" y="89249"/>
                      </a:lnTo>
                      <a:lnTo>
                        <a:pt x="327470" y="89249"/>
                      </a:lnTo>
                      <a:lnTo>
                        <a:pt x="327470" y="119063"/>
                      </a:lnTo>
                      <a:lnTo>
                        <a:pt x="238125" y="119063"/>
                      </a:lnTo>
                      <a:lnTo>
                        <a:pt x="238125" y="148876"/>
                      </a:lnTo>
                      <a:lnTo>
                        <a:pt x="148780" y="148876"/>
                      </a:lnTo>
                      <a:lnTo>
                        <a:pt x="148780" y="119063"/>
                      </a:lnTo>
                      <a:lnTo>
                        <a:pt x="59531" y="119063"/>
                      </a:lnTo>
                      <a:lnTo>
                        <a:pt x="59531" y="89249"/>
                      </a:lnTo>
                      <a:lnTo>
                        <a:pt x="0" y="89249"/>
                      </a:lnTo>
                      <a:lnTo>
                        <a:pt x="0" y="59531"/>
                      </a:lnTo>
                      <a:lnTo>
                        <a:pt x="29718" y="59531"/>
                      </a:lnTo>
                      <a:lnTo>
                        <a:pt x="29718" y="29813"/>
                      </a:lnTo>
                      <a:lnTo>
                        <a:pt x="59531" y="29813"/>
                      </a:lnTo>
                      <a:lnTo>
                        <a:pt x="59531" y="0"/>
                      </a:lnTo>
                      <a:lnTo>
                        <a:pt x="119063" y="0"/>
                      </a:lnTo>
                      <a:lnTo>
                        <a:pt x="119063" y="29813"/>
                      </a:lnTo>
                      <a:lnTo>
                        <a:pt x="178594" y="29813"/>
                      </a:lnTo>
                      <a:lnTo>
                        <a:pt x="178594" y="59531"/>
                      </a:lnTo>
                      <a:lnTo>
                        <a:pt x="297656" y="59531"/>
                      </a:lnTo>
                      <a:lnTo>
                        <a:pt x="297656" y="29813"/>
                      </a:lnTo>
                      <a:lnTo>
                        <a:pt x="386905" y="29813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7" name="Google Shape;3397;p32"/>
                <p:cNvSpPr/>
                <p:nvPr/>
              </p:nvSpPr>
              <p:spPr>
                <a:xfrm>
                  <a:off x="6898481" y="1791842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8" name="Google Shape;3398;p32"/>
                <p:cNvSpPr/>
                <p:nvPr/>
              </p:nvSpPr>
              <p:spPr>
                <a:xfrm>
                  <a:off x="7434262" y="1821655"/>
                  <a:ext cx="386905" cy="148875"/>
                </a:xfrm>
                <a:custGeom>
                  <a:rect b="b" l="l" r="r" t="t"/>
                  <a:pathLst>
                    <a:path extrusionOk="0" h="148875" w="386905">
                      <a:moveTo>
                        <a:pt x="386905" y="59531"/>
                      </a:moveTo>
                      <a:lnTo>
                        <a:pt x="386905" y="89249"/>
                      </a:lnTo>
                      <a:lnTo>
                        <a:pt x="327470" y="89249"/>
                      </a:lnTo>
                      <a:lnTo>
                        <a:pt x="327470" y="119063"/>
                      </a:lnTo>
                      <a:lnTo>
                        <a:pt x="238125" y="119063"/>
                      </a:lnTo>
                      <a:lnTo>
                        <a:pt x="238125" y="148876"/>
                      </a:lnTo>
                      <a:lnTo>
                        <a:pt x="148780" y="148876"/>
                      </a:lnTo>
                      <a:lnTo>
                        <a:pt x="148780" y="119063"/>
                      </a:lnTo>
                      <a:lnTo>
                        <a:pt x="59531" y="119063"/>
                      </a:lnTo>
                      <a:lnTo>
                        <a:pt x="59531" y="89249"/>
                      </a:lnTo>
                      <a:lnTo>
                        <a:pt x="29718" y="89249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lnTo>
                        <a:pt x="0" y="29813"/>
                      </a:lnTo>
                      <a:lnTo>
                        <a:pt x="89345" y="29813"/>
                      </a:lnTo>
                      <a:lnTo>
                        <a:pt x="89345" y="59531"/>
                      </a:lnTo>
                      <a:lnTo>
                        <a:pt x="208407" y="59531"/>
                      </a:lnTo>
                      <a:lnTo>
                        <a:pt x="208407" y="29813"/>
                      </a:lnTo>
                      <a:lnTo>
                        <a:pt x="267843" y="29813"/>
                      </a:lnTo>
                      <a:lnTo>
                        <a:pt x="267843" y="0"/>
                      </a:lnTo>
                      <a:lnTo>
                        <a:pt x="327470" y="0"/>
                      </a:lnTo>
                      <a:lnTo>
                        <a:pt x="327470" y="29813"/>
                      </a:lnTo>
                      <a:lnTo>
                        <a:pt x="357188" y="29813"/>
                      </a:lnTo>
                      <a:lnTo>
                        <a:pt x="357188" y="59531"/>
                      </a:lnTo>
                      <a:lnTo>
                        <a:pt x="386905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9" name="Google Shape;3399;p32"/>
                <p:cNvSpPr/>
                <p:nvPr/>
              </p:nvSpPr>
              <p:spPr>
                <a:xfrm>
                  <a:off x="7404449" y="1583626"/>
                  <a:ext cx="416623" cy="267557"/>
                </a:xfrm>
                <a:custGeom>
                  <a:rect b="b" l="l" r="r" t="t"/>
                  <a:pathLst>
                    <a:path extrusionOk="0" h="267557" w="416623">
                      <a:moveTo>
                        <a:pt x="387001" y="29718"/>
                      </a:moveTo>
                      <a:lnTo>
                        <a:pt x="387001" y="0"/>
                      </a:lnTo>
                      <a:lnTo>
                        <a:pt x="297656" y="0"/>
                      </a:lnTo>
                      <a:lnTo>
                        <a:pt x="297656" y="29718"/>
                      </a:lnTo>
                      <a:lnTo>
                        <a:pt x="208312" y="29718"/>
                      </a:lnTo>
                      <a:lnTo>
                        <a:pt x="208312" y="59436"/>
                      </a:lnTo>
                      <a:lnTo>
                        <a:pt x="148780" y="59436"/>
                      </a:lnTo>
                      <a:lnTo>
                        <a:pt x="148780" y="89154"/>
                      </a:lnTo>
                      <a:lnTo>
                        <a:pt x="89249" y="89154"/>
                      </a:lnTo>
                      <a:lnTo>
                        <a:pt x="89249" y="118872"/>
                      </a:lnTo>
                      <a:lnTo>
                        <a:pt x="29718" y="118872"/>
                      </a:lnTo>
                      <a:lnTo>
                        <a:pt x="29718" y="148590"/>
                      </a:lnTo>
                      <a:lnTo>
                        <a:pt x="0" y="148590"/>
                      </a:lnTo>
                      <a:lnTo>
                        <a:pt x="0" y="178308"/>
                      </a:lnTo>
                      <a:lnTo>
                        <a:pt x="29718" y="178308"/>
                      </a:lnTo>
                      <a:lnTo>
                        <a:pt x="29718" y="237839"/>
                      </a:lnTo>
                      <a:lnTo>
                        <a:pt x="119063" y="237839"/>
                      </a:lnTo>
                      <a:lnTo>
                        <a:pt x="119063" y="267557"/>
                      </a:lnTo>
                      <a:lnTo>
                        <a:pt x="238125" y="267557"/>
                      </a:lnTo>
                      <a:lnTo>
                        <a:pt x="238125" y="237839"/>
                      </a:lnTo>
                      <a:lnTo>
                        <a:pt x="297656" y="237839"/>
                      </a:lnTo>
                      <a:lnTo>
                        <a:pt x="297656" y="208121"/>
                      </a:lnTo>
                      <a:lnTo>
                        <a:pt x="357188" y="208121"/>
                      </a:lnTo>
                      <a:lnTo>
                        <a:pt x="357188" y="148590"/>
                      </a:lnTo>
                      <a:lnTo>
                        <a:pt x="386905" y="148590"/>
                      </a:lnTo>
                      <a:lnTo>
                        <a:pt x="386905" y="89059"/>
                      </a:lnTo>
                      <a:lnTo>
                        <a:pt x="416623" y="89059"/>
                      </a:lnTo>
                      <a:lnTo>
                        <a:pt x="416623" y="29528"/>
                      </a:lnTo>
                      <a:lnTo>
                        <a:pt x="386905" y="29528"/>
                      </a:lnTo>
                      <a:close/>
                      <a:moveTo>
                        <a:pt x="297656" y="178499"/>
                      </a:moveTo>
                      <a:lnTo>
                        <a:pt x="267938" y="178499"/>
                      </a:lnTo>
                      <a:lnTo>
                        <a:pt x="267938" y="208216"/>
                      </a:lnTo>
                      <a:lnTo>
                        <a:pt x="148876" y="208216"/>
                      </a:lnTo>
                      <a:lnTo>
                        <a:pt x="148876" y="178499"/>
                      </a:lnTo>
                      <a:lnTo>
                        <a:pt x="119158" y="178499"/>
                      </a:lnTo>
                      <a:lnTo>
                        <a:pt x="119158" y="148781"/>
                      </a:lnTo>
                      <a:lnTo>
                        <a:pt x="148876" y="148781"/>
                      </a:lnTo>
                      <a:lnTo>
                        <a:pt x="148876" y="119063"/>
                      </a:lnTo>
                      <a:lnTo>
                        <a:pt x="178594" y="119063"/>
                      </a:lnTo>
                      <a:lnTo>
                        <a:pt x="178594" y="89344"/>
                      </a:lnTo>
                      <a:lnTo>
                        <a:pt x="238125" y="89344"/>
                      </a:lnTo>
                      <a:lnTo>
                        <a:pt x="238125" y="119063"/>
                      </a:lnTo>
                      <a:lnTo>
                        <a:pt x="267843" y="119063"/>
                      </a:lnTo>
                      <a:lnTo>
                        <a:pt x="267843" y="148781"/>
                      </a:lnTo>
                      <a:lnTo>
                        <a:pt x="297561" y="148781"/>
                      </a:lnTo>
                      <a:lnTo>
                        <a:pt x="297561" y="178499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0" name="Google Shape;3400;p32"/>
                <p:cNvSpPr/>
                <p:nvPr/>
              </p:nvSpPr>
              <p:spPr>
                <a:xfrm>
                  <a:off x="7731918" y="1791842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1" name="Google Shape;3401;p32"/>
                <p:cNvSpPr/>
                <p:nvPr/>
              </p:nvSpPr>
              <p:spPr>
                <a:xfrm>
                  <a:off x="7285482" y="155371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2" name="Google Shape;3402;p32"/>
                <p:cNvSpPr/>
                <p:nvPr/>
              </p:nvSpPr>
              <p:spPr>
                <a:xfrm>
                  <a:off x="7285482" y="1613343"/>
                  <a:ext cx="89249" cy="89249"/>
                </a:xfrm>
                <a:custGeom>
                  <a:rect b="b" l="l" r="r" t="t"/>
                  <a:pathLst>
                    <a:path extrusionOk="0" h="89249" w="89249">
                      <a:moveTo>
                        <a:pt x="89249" y="0"/>
                      </a:moveTo>
                      <a:lnTo>
                        <a:pt x="89249" y="89249"/>
                      </a:lnTo>
                      <a:lnTo>
                        <a:pt x="59436" y="89249"/>
                      </a:lnTo>
                      <a:lnTo>
                        <a:pt x="59436" y="59436"/>
                      </a:lnTo>
                      <a:lnTo>
                        <a:pt x="29718" y="59436"/>
                      </a:lnTo>
                      <a:lnTo>
                        <a:pt x="29718" y="89249"/>
                      </a:lnTo>
                      <a:lnTo>
                        <a:pt x="0" y="89249"/>
                      </a:lnTo>
                      <a:lnTo>
                        <a:pt x="0" y="0"/>
                      </a:ln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59436" y="29718"/>
                      </a:lnTo>
                      <a:lnTo>
                        <a:pt x="59436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3" name="Google Shape;3403;p32"/>
                <p:cNvSpPr/>
                <p:nvPr/>
              </p:nvSpPr>
              <p:spPr>
                <a:xfrm>
                  <a:off x="7344918" y="155371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4" name="Google Shape;3404;p32"/>
                <p:cNvSpPr/>
                <p:nvPr/>
              </p:nvSpPr>
              <p:spPr>
                <a:xfrm>
                  <a:off x="7612856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DAD0F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5" name="Google Shape;3405;p32"/>
                <p:cNvSpPr/>
                <p:nvPr/>
              </p:nvSpPr>
              <p:spPr>
                <a:xfrm>
                  <a:off x="7047357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6" name="Google Shape;3406;p32"/>
                <p:cNvSpPr/>
                <p:nvPr/>
              </p:nvSpPr>
              <p:spPr>
                <a:xfrm>
                  <a:off x="7642669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7" name="Google Shape;3407;p32"/>
                <p:cNvSpPr/>
                <p:nvPr/>
              </p:nvSpPr>
              <p:spPr>
                <a:xfrm>
                  <a:off x="7077075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8" name="Google Shape;3408;p32"/>
                <p:cNvSpPr/>
                <p:nvPr/>
              </p:nvSpPr>
              <p:spPr>
                <a:xfrm>
                  <a:off x="6987730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9" name="Google Shape;3409;p32"/>
                <p:cNvSpPr/>
                <p:nvPr/>
              </p:nvSpPr>
              <p:spPr>
                <a:xfrm>
                  <a:off x="7553325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0" name="Google Shape;3410;p32"/>
                <p:cNvSpPr/>
                <p:nvPr/>
              </p:nvSpPr>
              <p:spPr>
                <a:xfrm>
                  <a:off x="7434262" y="1851469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1" name="Google Shape;3411;p32"/>
                <p:cNvSpPr/>
                <p:nvPr/>
              </p:nvSpPr>
              <p:spPr>
                <a:xfrm>
                  <a:off x="7136606" y="1851469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2" name="Google Shape;3412;p32"/>
                <p:cNvSpPr/>
                <p:nvPr/>
              </p:nvSpPr>
              <p:spPr>
                <a:xfrm>
                  <a:off x="7553325" y="1881187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3" name="Google Shape;3413;p32"/>
                <p:cNvSpPr/>
                <p:nvPr/>
              </p:nvSpPr>
              <p:spPr>
                <a:xfrm>
                  <a:off x="7017543" y="1881187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4" name="Google Shape;3414;p32"/>
                <p:cNvSpPr/>
                <p:nvPr/>
              </p:nvSpPr>
              <p:spPr>
                <a:xfrm>
                  <a:off x="7642669" y="1851469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5" name="Google Shape;3415;p32"/>
                <p:cNvSpPr/>
                <p:nvPr/>
              </p:nvSpPr>
              <p:spPr>
                <a:xfrm>
                  <a:off x="6958012" y="1851469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6" name="Google Shape;3416;p32"/>
                <p:cNvSpPr/>
                <p:nvPr/>
              </p:nvSpPr>
              <p:spPr>
                <a:xfrm>
                  <a:off x="7702105" y="1821655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7" name="Google Shape;3417;p32"/>
                <p:cNvSpPr/>
                <p:nvPr/>
              </p:nvSpPr>
              <p:spPr>
                <a:xfrm>
                  <a:off x="6898481" y="1821655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8" name="Google Shape;3418;p32"/>
                <p:cNvSpPr/>
                <p:nvPr/>
              </p:nvSpPr>
              <p:spPr>
                <a:xfrm>
                  <a:off x="7761732" y="1851469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9" name="Google Shape;3419;p32"/>
                <p:cNvSpPr/>
                <p:nvPr/>
              </p:nvSpPr>
              <p:spPr>
                <a:xfrm>
                  <a:off x="6868668" y="1851469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0" name="Google Shape;3420;p32"/>
                <p:cNvSpPr/>
                <p:nvPr/>
              </p:nvSpPr>
              <p:spPr>
                <a:xfrm>
                  <a:off x="7731918" y="188118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1" name="Google Shape;3421;p32"/>
                <p:cNvSpPr/>
                <p:nvPr/>
              </p:nvSpPr>
              <p:spPr>
                <a:xfrm>
                  <a:off x="6898481" y="188118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2" name="Google Shape;3422;p32"/>
                <p:cNvSpPr/>
                <p:nvPr/>
              </p:nvSpPr>
              <p:spPr>
                <a:xfrm>
                  <a:off x="7672387" y="188118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3" name="Google Shape;3423;p32"/>
                <p:cNvSpPr/>
                <p:nvPr/>
              </p:nvSpPr>
              <p:spPr>
                <a:xfrm>
                  <a:off x="6958012" y="188118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4" name="Google Shape;3424;p32"/>
                <p:cNvSpPr/>
                <p:nvPr/>
              </p:nvSpPr>
              <p:spPr>
                <a:xfrm>
                  <a:off x="7463980" y="1881187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5" name="Google Shape;3425;p32"/>
                <p:cNvSpPr/>
                <p:nvPr/>
              </p:nvSpPr>
              <p:spPr>
                <a:xfrm>
                  <a:off x="7136606" y="1881187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6" name="Google Shape;3426;p32"/>
                <p:cNvSpPr/>
                <p:nvPr/>
              </p:nvSpPr>
              <p:spPr>
                <a:xfrm>
                  <a:off x="7493793" y="1910905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7" name="Google Shape;3427;p32"/>
                <p:cNvSpPr/>
                <p:nvPr/>
              </p:nvSpPr>
              <p:spPr>
                <a:xfrm>
                  <a:off x="7106793" y="1910905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8" name="Google Shape;3428;p32"/>
                <p:cNvSpPr/>
                <p:nvPr/>
              </p:nvSpPr>
              <p:spPr>
                <a:xfrm>
                  <a:off x="7583043" y="1940718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9" name="Google Shape;3429;p32"/>
                <p:cNvSpPr/>
                <p:nvPr/>
              </p:nvSpPr>
              <p:spPr>
                <a:xfrm>
                  <a:off x="7017543" y="1940718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0" name="Google Shape;3430;p32"/>
                <p:cNvSpPr/>
                <p:nvPr/>
              </p:nvSpPr>
              <p:spPr>
                <a:xfrm>
                  <a:off x="7106793" y="16727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1" name="Google Shape;3431;p32"/>
                <p:cNvSpPr/>
                <p:nvPr/>
              </p:nvSpPr>
              <p:spPr>
                <a:xfrm>
                  <a:off x="7493793" y="16727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2" name="Google Shape;3432;p32"/>
                <p:cNvSpPr/>
                <p:nvPr/>
              </p:nvSpPr>
              <p:spPr>
                <a:xfrm rot="10800000">
                  <a:off x="7196137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3" name="Google Shape;3433;p32"/>
                <p:cNvSpPr/>
                <p:nvPr/>
              </p:nvSpPr>
              <p:spPr>
                <a:xfrm rot="10800000">
                  <a:off x="7434262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4" name="Google Shape;3434;p32"/>
                <p:cNvSpPr/>
                <p:nvPr/>
              </p:nvSpPr>
              <p:spPr>
                <a:xfrm>
                  <a:off x="7077075" y="164306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5" name="Google Shape;3435;p32"/>
                <p:cNvSpPr/>
                <p:nvPr/>
              </p:nvSpPr>
              <p:spPr>
                <a:xfrm>
                  <a:off x="7553325" y="164306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6" name="Google Shape;3436;p32"/>
                <p:cNvSpPr/>
                <p:nvPr/>
              </p:nvSpPr>
              <p:spPr>
                <a:xfrm>
                  <a:off x="6928294" y="1583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7" name="Google Shape;3437;p32"/>
                <p:cNvSpPr/>
                <p:nvPr/>
              </p:nvSpPr>
              <p:spPr>
                <a:xfrm>
                  <a:off x="7702105" y="1583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8" name="Google Shape;3438;p32"/>
                <p:cNvSpPr/>
                <p:nvPr/>
              </p:nvSpPr>
              <p:spPr>
                <a:xfrm>
                  <a:off x="6987730" y="161334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9" name="Google Shape;3439;p32"/>
                <p:cNvSpPr/>
                <p:nvPr/>
              </p:nvSpPr>
              <p:spPr>
                <a:xfrm>
                  <a:off x="7612856" y="161334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0" name="Google Shape;3440;p32"/>
                <p:cNvSpPr/>
                <p:nvPr/>
              </p:nvSpPr>
              <p:spPr>
                <a:xfrm>
                  <a:off x="7255668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1" name="Google Shape;3441;p32"/>
                <p:cNvSpPr/>
                <p:nvPr/>
              </p:nvSpPr>
              <p:spPr>
                <a:xfrm>
                  <a:off x="7374731" y="1851469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2" name="Google Shape;3442;p32"/>
                <p:cNvSpPr/>
                <p:nvPr/>
              </p:nvSpPr>
              <p:spPr>
                <a:xfrm>
                  <a:off x="7404544" y="1821655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3" name="Google Shape;3443;p32"/>
                <p:cNvSpPr/>
                <p:nvPr/>
              </p:nvSpPr>
              <p:spPr>
                <a:xfrm>
                  <a:off x="7255668" y="1851469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4" name="Google Shape;3444;p32"/>
                <p:cNvSpPr/>
                <p:nvPr/>
              </p:nvSpPr>
              <p:spPr>
                <a:xfrm>
                  <a:off x="7225855" y="1821655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5" name="Google Shape;3445;p32"/>
                <p:cNvSpPr/>
                <p:nvPr/>
              </p:nvSpPr>
              <p:spPr>
                <a:xfrm>
                  <a:off x="7374731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6" name="Google Shape;3446;p32"/>
                <p:cNvSpPr/>
                <p:nvPr/>
              </p:nvSpPr>
              <p:spPr>
                <a:xfrm>
                  <a:off x="7344918" y="1762124"/>
                  <a:ext cx="59531" cy="59531"/>
                </a:xfrm>
                <a:custGeom>
                  <a:rect b="b" l="l" r="r" t="t"/>
                  <a:pathLst>
                    <a:path extrusionOk="0" h="59531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7" name="Google Shape;3447;p32"/>
                <p:cNvSpPr/>
                <p:nvPr/>
              </p:nvSpPr>
              <p:spPr>
                <a:xfrm>
                  <a:off x="7255668" y="1762124"/>
                  <a:ext cx="59531" cy="59531"/>
                </a:xfrm>
                <a:custGeom>
                  <a:rect b="b" l="l" r="r" t="t"/>
                  <a:pathLst>
                    <a:path extrusionOk="0" h="59531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8" name="Google Shape;3448;p32"/>
                <p:cNvSpPr/>
                <p:nvPr/>
              </p:nvSpPr>
              <p:spPr>
                <a:xfrm>
                  <a:off x="7315200" y="170259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9" name="Google Shape;3449;p32"/>
                <p:cNvSpPr/>
                <p:nvPr/>
              </p:nvSpPr>
              <p:spPr>
                <a:xfrm>
                  <a:off x="7315200" y="182165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0" name="Google Shape;3450;p32"/>
                <p:cNvSpPr/>
                <p:nvPr/>
              </p:nvSpPr>
              <p:spPr>
                <a:xfrm>
                  <a:off x="7255668" y="1762124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1" name="Google Shape;3451;p32"/>
                <p:cNvSpPr/>
                <p:nvPr/>
              </p:nvSpPr>
              <p:spPr>
                <a:xfrm>
                  <a:off x="7374731" y="1791842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2" name="Google Shape;3452;p32"/>
                <p:cNvSpPr/>
                <p:nvPr/>
              </p:nvSpPr>
              <p:spPr>
                <a:xfrm>
                  <a:off x="7315200" y="1851469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3" name="Google Shape;3453;p32"/>
                <p:cNvSpPr/>
                <p:nvPr/>
              </p:nvSpPr>
              <p:spPr>
                <a:xfrm>
                  <a:off x="7315200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4" name="Google Shape;3454;p32"/>
                <p:cNvSpPr/>
                <p:nvPr/>
              </p:nvSpPr>
              <p:spPr>
                <a:xfrm>
                  <a:off x="7285482" y="1791842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5" name="Google Shape;3455;p32"/>
                <p:cNvSpPr/>
                <p:nvPr/>
              </p:nvSpPr>
              <p:spPr>
                <a:xfrm>
                  <a:off x="7344918" y="1762124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6" name="Google Shape;3456;p32"/>
                <p:cNvSpPr/>
                <p:nvPr/>
              </p:nvSpPr>
              <p:spPr>
                <a:xfrm>
                  <a:off x="7285482" y="188118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7" name="Google Shape;3457;p32"/>
                <p:cNvSpPr/>
                <p:nvPr/>
              </p:nvSpPr>
              <p:spPr>
                <a:xfrm>
                  <a:off x="7285482" y="1970531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8" name="Google Shape;3458;p32"/>
                <p:cNvSpPr/>
                <p:nvPr/>
              </p:nvSpPr>
              <p:spPr>
                <a:xfrm>
                  <a:off x="7285482" y="2059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9" name="Google Shape;3459;p32"/>
                <p:cNvSpPr/>
                <p:nvPr/>
              </p:nvSpPr>
              <p:spPr>
                <a:xfrm>
                  <a:off x="7344918" y="161334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0" name="Google Shape;3460;p32"/>
                <p:cNvSpPr/>
                <p:nvPr/>
              </p:nvSpPr>
              <p:spPr>
                <a:xfrm>
                  <a:off x="7285482" y="161334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1" name="Google Shape;3461;p32"/>
                <p:cNvSpPr/>
                <p:nvPr/>
              </p:nvSpPr>
              <p:spPr>
                <a:xfrm>
                  <a:off x="7315200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2" name="Google Shape;3462;p32"/>
                <p:cNvSpPr/>
                <p:nvPr/>
              </p:nvSpPr>
              <p:spPr>
                <a:xfrm>
                  <a:off x="7344918" y="2089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3" name="Google Shape;3463;p32"/>
                <p:cNvSpPr/>
                <p:nvPr/>
              </p:nvSpPr>
              <p:spPr>
                <a:xfrm>
                  <a:off x="7344918" y="188118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64" name="Google Shape;3464;p32"/>
              <p:cNvGrpSpPr/>
              <p:nvPr/>
            </p:nvGrpSpPr>
            <p:grpSpPr>
              <a:xfrm>
                <a:off x="7077075" y="2536030"/>
                <a:ext cx="505968" cy="505968"/>
                <a:chOff x="7077075" y="2536030"/>
                <a:chExt cx="505968" cy="505968"/>
              </a:xfrm>
            </p:grpSpPr>
            <p:sp>
              <p:nvSpPr>
                <p:cNvPr id="3465" name="Google Shape;3465;p32"/>
                <p:cNvSpPr/>
                <p:nvPr/>
              </p:nvSpPr>
              <p:spPr>
                <a:xfrm>
                  <a:off x="7285482" y="2684906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6" name="Google Shape;3466;p32"/>
                <p:cNvSpPr/>
                <p:nvPr/>
              </p:nvSpPr>
              <p:spPr>
                <a:xfrm>
                  <a:off x="7285482" y="2863405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7" name="Google Shape;3467;p32"/>
                <p:cNvSpPr/>
                <p:nvPr/>
              </p:nvSpPr>
              <p:spPr>
                <a:xfrm>
                  <a:off x="7255668" y="2714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8" name="Google Shape;3468;p32"/>
                <p:cNvSpPr/>
                <p:nvPr/>
              </p:nvSpPr>
              <p:spPr>
                <a:xfrm>
                  <a:off x="7225855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9" name="Google Shape;3469;p32"/>
                <p:cNvSpPr/>
                <p:nvPr/>
              </p:nvSpPr>
              <p:spPr>
                <a:xfrm>
                  <a:off x="7404544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0" name="Google Shape;3470;p32"/>
                <p:cNvSpPr/>
                <p:nvPr/>
              </p:nvSpPr>
              <p:spPr>
                <a:xfrm>
                  <a:off x="7434262" y="26252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1" name="Google Shape;3471;p32"/>
                <p:cNvSpPr/>
                <p:nvPr/>
              </p:nvSpPr>
              <p:spPr>
                <a:xfrm>
                  <a:off x="7196137" y="26252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2" name="Google Shape;3472;p32"/>
                <p:cNvSpPr/>
                <p:nvPr/>
              </p:nvSpPr>
              <p:spPr>
                <a:xfrm>
                  <a:off x="7404544" y="256584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3" name="Google Shape;3473;p32"/>
                <p:cNvSpPr/>
                <p:nvPr/>
              </p:nvSpPr>
              <p:spPr>
                <a:xfrm>
                  <a:off x="7225855" y="256584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4" name="Google Shape;3474;p32"/>
                <p:cNvSpPr/>
                <p:nvPr/>
              </p:nvSpPr>
              <p:spPr>
                <a:xfrm>
                  <a:off x="7255668" y="2536030"/>
                  <a:ext cx="148780" cy="29718"/>
                </a:xfrm>
                <a:custGeom>
                  <a:rect b="b" l="l" r="r" t="t"/>
                  <a:pathLst>
                    <a:path extrusionOk="0" h="29718" w="148780">
                      <a:moveTo>
                        <a:pt x="0" y="0"/>
                      </a:move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5" name="Google Shape;3475;p32"/>
                <p:cNvSpPr/>
                <p:nvPr/>
              </p:nvSpPr>
              <p:spPr>
                <a:xfrm>
                  <a:off x="7404544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6" name="Google Shape;3476;p32"/>
                <p:cNvSpPr/>
                <p:nvPr/>
              </p:nvSpPr>
              <p:spPr>
                <a:xfrm>
                  <a:off x="7404544" y="2863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7" name="Google Shape;3477;p32"/>
                <p:cNvSpPr/>
                <p:nvPr/>
              </p:nvSpPr>
              <p:spPr>
                <a:xfrm>
                  <a:off x="7434262" y="289321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8" name="Google Shape;3478;p32"/>
                <p:cNvSpPr/>
                <p:nvPr/>
              </p:nvSpPr>
              <p:spPr>
                <a:xfrm>
                  <a:off x="7434262" y="265509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9" name="Google Shape;3479;p32"/>
                <p:cNvSpPr/>
                <p:nvPr/>
              </p:nvSpPr>
              <p:spPr>
                <a:xfrm>
                  <a:off x="7493793" y="2863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80" name="Google Shape;3480;p32"/>
                <p:cNvSpPr/>
                <p:nvPr/>
              </p:nvSpPr>
              <p:spPr>
                <a:xfrm>
                  <a:off x="7493793" y="2684906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81" name="Google Shape;3481;p32"/>
                <p:cNvSpPr/>
                <p:nvPr/>
              </p:nvSpPr>
              <p:spPr>
                <a:xfrm>
                  <a:off x="7553325" y="2714624"/>
                  <a:ext cx="29718" cy="148780"/>
                </a:xfrm>
                <a:custGeom>
                  <a:rect b="b" l="l" r="r" t="t"/>
                  <a:pathLst>
                    <a:path extrusionOk="0" h="14878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0"/>
                      </a:lnTo>
                      <a:lnTo>
                        <a:pt x="0" y="14878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82" name="Google Shape;3482;p32"/>
                <p:cNvSpPr/>
                <p:nvPr/>
              </p:nvSpPr>
              <p:spPr>
                <a:xfrm>
                  <a:off x="7225855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83" name="Google Shape;3483;p32"/>
                <p:cNvSpPr/>
                <p:nvPr/>
              </p:nvSpPr>
              <p:spPr>
                <a:xfrm>
                  <a:off x="7225855" y="2863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84" name="Google Shape;3484;p32"/>
                <p:cNvSpPr/>
                <p:nvPr/>
              </p:nvSpPr>
              <p:spPr>
                <a:xfrm>
                  <a:off x="7166419" y="289321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85" name="Google Shape;3485;p32"/>
                <p:cNvSpPr/>
                <p:nvPr/>
              </p:nvSpPr>
              <p:spPr>
                <a:xfrm>
                  <a:off x="7166419" y="265509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86" name="Google Shape;3486;p32"/>
                <p:cNvSpPr/>
                <p:nvPr/>
              </p:nvSpPr>
              <p:spPr>
                <a:xfrm>
                  <a:off x="7106793" y="2863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87" name="Google Shape;3487;p32"/>
                <p:cNvSpPr/>
                <p:nvPr/>
              </p:nvSpPr>
              <p:spPr>
                <a:xfrm>
                  <a:off x="7106793" y="2684906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88" name="Google Shape;3488;p32"/>
                <p:cNvSpPr/>
                <p:nvPr/>
              </p:nvSpPr>
              <p:spPr>
                <a:xfrm>
                  <a:off x="7077075" y="2714624"/>
                  <a:ext cx="29718" cy="148780"/>
                </a:xfrm>
                <a:custGeom>
                  <a:rect b="b" l="l" r="r" t="t"/>
                  <a:pathLst>
                    <a:path extrusionOk="0" h="14878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0"/>
                      </a:lnTo>
                      <a:lnTo>
                        <a:pt x="0" y="14878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89" name="Google Shape;3489;p32"/>
                <p:cNvSpPr/>
                <p:nvPr/>
              </p:nvSpPr>
              <p:spPr>
                <a:xfrm>
                  <a:off x="7404544" y="2863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0" name="Google Shape;3490;p32"/>
                <p:cNvSpPr/>
                <p:nvPr/>
              </p:nvSpPr>
              <p:spPr>
                <a:xfrm>
                  <a:off x="7225855" y="2863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1" name="Google Shape;3491;p32"/>
                <p:cNvSpPr/>
                <p:nvPr/>
              </p:nvSpPr>
              <p:spPr>
                <a:xfrm>
                  <a:off x="7196137" y="289321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2" name="Google Shape;3492;p32"/>
                <p:cNvSpPr/>
                <p:nvPr/>
              </p:nvSpPr>
              <p:spPr>
                <a:xfrm>
                  <a:off x="7434262" y="289321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3" name="Google Shape;3493;p32"/>
                <p:cNvSpPr/>
                <p:nvPr/>
              </p:nvSpPr>
              <p:spPr>
                <a:xfrm>
                  <a:off x="7225855" y="29527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4" name="Google Shape;3494;p32"/>
                <p:cNvSpPr/>
                <p:nvPr/>
              </p:nvSpPr>
              <p:spPr>
                <a:xfrm>
                  <a:off x="7404544" y="29527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5" name="Google Shape;3495;p32"/>
                <p:cNvSpPr/>
                <p:nvPr/>
              </p:nvSpPr>
              <p:spPr>
                <a:xfrm>
                  <a:off x="7255668" y="3012280"/>
                  <a:ext cx="148780" cy="29718"/>
                </a:xfrm>
                <a:custGeom>
                  <a:rect b="b" l="l" r="r" t="t"/>
                  <a:pathLst>
                    <a:path extrusionOk="0" h="29718" w="148780">
                      <a:moveTo>
                        <a:pt x="0" y="0"/>
                      </a:move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6" name="Google Shape;3496;p32"/>
                <p:cNvSpPr/>
                <p:nvPr/>
              </p:nvSpPr>
              <p:spPr>
                <a:xfrm>
                  <a:off x="7255668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7" name="Google Shape;3497;p32"/>
                <p:cNvSpPr/>
                <p:nvPr/>
              </p:nvSpPr>
              <p:spPr>
                <a:xfrm>
                  <a:off x="7225855" y="2744342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8" name="Google Shape;3498;p32"/>
                <p:cNvSpPr/>
                <p:nvPr/>
              </p:nvSpPr>
              <p:spPr>
                <a:xfrm>
                  <a:off x="7404544" y="2744342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9" name="Google Shape;3499;p32"/>
                <p:cNvSpPr/>
                <p:nvPr/>
              </p:nvSpPr>
              <p:spPr>
                <a:xfrm>
                  <a:off x="7374731" y="2714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0" name="Google Shape;3500;p32"/>
                <p:cNvSpPr/>
                <p:nvPr/>
              </p:nvSpPr>
              <p:spPr>
                <a:xfrm>
                  <a:off x="7285482" y="2774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1" name="Google Shape;3501;p32"/>
                <p:cNvSpPr/>
                <p:nvPr/>
              </p:nvSpPr>
              <p:spPr>
                <a:xfrm>
                  <a:off x="7285482" y="2744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2" name="Google Shape;3502;p32"/>
                <p:cNvSpPr/>
                <p:nvPr/>
              </p:nvSpPr>
              <p:spPr>
                <a:xfrm>
                  <a:off x="7344918" y="2744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3" name="Google Shape;3503;p32"/>
                <p:cNvSpPr/>
                <p:nvPr/>
              </p:nvSpPr>
              <p:spPr>
                <a:xfrm>
                  <a:off x="7344918" y="2803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4" name="Google Shape;3504;p32"/>
                <p:cNvSpPr/>
                <p:nvPr/>
              </p:nvSpPr>
              <p:spPr>
                <a:xfrm>
                  <a:off x="7255668" y="2744342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5" name="Google Shape;3505;p32"/>
                <p:cNvSpPr/>
                <p:nvPr/>
              </p:nvSpPr>
              <p:spPr>
                <a:xfrm>
                  <a:off x="7285482" y="2803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6" name="Google Shape;3506;p32"/>
                <p:cNvSpPr/>
                <p:nvPr/>
              </p:nvSpPr>
              <p:spPr>
                <a:xfrm>
                  <a:off x="7255668" y="2774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7" name="Google Shape;3507;p32"/>
                <p:cNvSpPr/>
                <p:nvPr/>
              </p:nvSpPr>
              <p:spPr>
                <a:xfrm>
                  <a:off x="7285482" y="2714624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8" name="Google Shape;3508;p32"/>
                <p:cNvSpPr/>
                <p:nvPr/>
              </p:nvSpPr>
              <p:spPr>
                <a:xfrm>
                  <a:off x="7285482" y="2833687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9" name="Google Shape;3509;p32"/>
                <p:cNvSpPr/>
                <p:nvPr/>
              </p:nvSpPr>
              <p:spPr>
                <a:xfrm>
                  <a:off x="7315200" y="2744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0" name="Google Shape;3510;p32"/>
                <p:cNvSpPr/>
                <p:nvPr/>
              </p:nvSpPr>
              <p:spPr>
                <a:xfrm>
                  <a:off x="7225855" y="2565843"/>
                  <a:ext cx="208407" cy="148780"/>
                </a:xfrm>
                <a:custGeom>
                  <a:rect b="b" l="l" r="r" t="t"/>
                  <a:pathLst>
                    <a:path extrusionOk="0" h="148780" w="208407">
                      <a:moveTo>
                        <a:pt x="208407" y="59436"/>
                      </a:moveTo>
                      <a:lnTo>
                        <a:pt x="208407" y="119063"/>
                      </a:lnTo>
                      <a:lnTo>
                        <a:pt x="178689" y="119063"/>
                      </a:lnTo>
                      <a:lnTo>
                        <a:pt x="178689" y="148781"/>
                      </a:lnTo>
                      <a:lnTo>
                        <a:pt x="148876" y="148781"/>
                      </a:lnTo>
                      <a:lnTo>
                        <a:pt x="148876" y="119063"/>
                      </a:lnTo>
                      <a:lnTo>
                        <a:pt x="119063" y="119063"/>
                      </a:lnTo>
                      <a:lnTo>
                        <a:pt x="119063" y="59436"/>
                      </a:lnTo>
                      <a:lnTo>
                        <a:pt x="89345" y="59436"/>
                      </a:lnTo>
                      <a:lnTo>
                        <a:pt x="89345" y="119063"/>
                      </a:lnTo>
                      <a:lnTo>
                        <a:pt x="59627" y="119063"/>
                      </a:lnTo>
                      <a:lnTo>
                        <a:pt x="59627" y="148781"/>
                      </a:lnTo>
                      <a:lnTo>
                        <a:pt x="29813" y="148781"/>
                      </a:lnTo>
                      <a:lnTo>
                        <a:pt x="29813" y="119063"/>
                      </a:lnTo>
                      <a:lnTo>
                        <a:pt x="0" y="119063"/>
                      </a:lnTo>
                      <a:lnTo>
                        <a:pt x="0" y="59436"/>
                      </a:lnTo>
                      <a:lnTo>
                        <a:pt x="29813" y="59436"/>
                      </a:lnTo>
                      <a:lnTo>
                        <a:pt x="29813" y="0"/>
                      </a:lnTo>
                      <a:lnTo>
                        <a:pt x="178689" y="0"/>
                      </a:lnTo>
                      <a:lnTo>
                        <a:pt x="178689" y="59436"/>
                      </a:lnTo>
                      <a:lnTo>
                        <a:pt x="208407" y="5943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1" name="Google Shape;3511;p32"/>
                <p:cNvSpPr/>
                <p:nvPr/>
              </p:nvSpPr>
              <p:spPr>
                <a:xfrm>
                  <a:off x="7315200" y="26252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2" name="Google Shape;3512;p32"/>
                <p:cNvSpPr/>
                <p:nvPr/>
              </p:nvSpPr>
              <p:spPr>
                <a:xfrm>
                  <a:off x="7315200" y="289321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3" name="Google Shape;3513;p32"/>
                <p:cNvSpPr/>
                <p:nvPr/>
              </p:nvSpPr>
              <p:spPr>
                <a:xfrm>
                  <a:off x="7434262" y="2774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4" name="Google Shape;3514;p32"/>
                <p:cNvSpPr/>
                <p:nvPr/>
              </p:nvSpPr>
              <p:spPr>
                <a:xfrm>
                  <a:off x="7106792" y="2684906"/>
                  <a:ext cx="148875" cy="208311"/>
                </a:xfrm>
                <a:custGeom>
                  <a:rect b="b" l="l" r="r" t="t"/>
                  <a:pathLst>
                    <a:path extrusionOk="0" h="208311" w="148875">
                      <a:moveTo>
                        <a:pt x="59627" y="89249"/>
                      </a:moveTo>
                      <a:lnTo>
                        <a:pt x="59627" y="119063"/>
                      </a:lnTo>
                      <a:lnTo>
                        <a:pt x="119063" y="119063"/>
                      </a:lnTo>
                      <a:lnTo>
                        <a:pt x="119063" y="148780"/>
                      </a:lnTo>
                      <a:lnTo>
                        <a:pt x="148876" y="148780"/>
                      </a:lnTo>
                      <a:lnTo>
                        <a:pt x="148876" y="178498"/>
                      </a:lnTo>
                      <a:lnTo>
                        <a:pt x="119063" y="178498"/>
                      </a:lnTo>
                      <a:lnTo>
                        <a:pt x="119063" y="208312"/>
                      </a:lnTo>
                      <a:lnTo>
                        <a:pt x="59627" y="208312"/>
                      </a:lnTo>
                      <a:lnTo>
                        <a:pt x="59627" y="178498"/>
                      </a:lnTo>
                      <a:lnTo>
                        <a:pt x="0" y="178498"/>
                      </a:lnTo>
                      <a:lnTo>
                        <a:pt x="0" y="29718"/>
                      </a:lnTo>
                      <a:lnTo>
                        <a:pt x="59627" y="29718"/>
                      </a:lnTo>
                      <a:lnTo>
                        <a:pt x="59627" y="0"/>
                      </a:ln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148876" y="29718"/>
                      </a:lnTo>
                      <a:lnTo>
                        <a:pt x="148876" y="59436"/>
                      </a:lnTo>
                      <a:lnTo>
                        <a:pt x="119063" y="59436"/>
                      </a:lnTo>
                      <a:lnTo>
                        <a:pt x="119063" y="89249"/>
                      </a:lnTo>
                      <a:lnTo>
                        <a:pt x="59627" y="8924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5" name="Google Shape;3515;p32"/>
                <p:cNvSpPr/>
                <p:nvPr/>
              </p:nvSpPr>
              <p:spPr>
                <a:xfrm>
                  <a:off x="7166419" y="2774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6" name="Google Shape;3516;p32"/>
                <p:cNvSpPr/>
                <p:nvPr/>
              </p:nvSpPr>
              <p:spPr>
                <a:xfrm>
                  <a:off x="7315200" y="2803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7" name="Google Shape;3517;p32"/>
                <p:cNvSpPr/>
                <p:nvPr/>
              </p:nvSpPr>
              <p:spPr>
                <a:xfrm>
                  <a:off x="7315200" y="2774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8" name="Google Shape;3518;p32"/>
                <p:cNvSpPr/>
                <p:nvPr/>
              </p:nvSpPr>
              <p:spPr>
                <a:xfrm>
                  <a:off x="7344918" y="2774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9" name="Google Shape;3519;p32"/>
                <p:cNvSpPr/>
                <p:nvPr/>
              </p:nvSpPr>
              <p:spPr>
                <a:xfrm>
                  <a:off x="7225855" y="2863404"/>
                  <a:ext cx="208407" cy="148875"/>
                </a:xfrm>
                <a:custGeom>
                  <a:rect b="b" l="l" r="r" t="t"/>
                  <a:pathLst>
                    <a:path extrusionOk="0" h="148875" w="208407">
                      <a:moveTo>
                        <a:pt x="208407" y="29813"/>
                      </a:moveTo>
                      <a:lnTo>
                        <a:pt x="208407" y="89345"/>
                      </a:lnTo>
                      <a:lnTo>
                        <a:pt x="178689" y="89345"/>
                      </a:lnTo>
                      <a:lnTo>
                        <a:pt x="178689" y="148876"/>
                      </a:lnTo>
                      <a:lnTo>
                        <a:pt x="29813" y="148876"/>
                      </a:lnTo>
                      <a:lnTo>
                        <a:pt x="29813" y="89345"/>
                      </a:lnTo>
                      <a:lnTo>
                        <a:pt x="0" y="89345"/>
                      </a:lnTo>
                      <a:lnTo>
                        <a:pt x="0" y="29813"/>
                      </a:lnTo>
                      <a:lnTo>
                        <a:pt x="29813" y="29813"/>
                      </a:lnTo>
                      <a:lnTo>
                        <a:pt x="29813" y="0"/>
                      </a:lnTo>
                      <a:lnTo>
                        <a:pt x="59627" y="0"/>
                      </a:lnTo>
                      <a:lnTo>
                        <a:pt x="59627" y="29813"/>
                      </a:lnTo>
                      <a:lnTo>
                        <a:pt x="89345" y="29813"/>
                      </a:lnTo>
                      <a:lnTo>
                        <a:pt x="89345" y="89345"/>
                      </a:lnTo>
                      <a:lnTo>
                        <a:pt x="119063" y="89345"/>
                      </a:lnTo>
                      <a:lnTo>
                        <a:pt x="119063" y="29813"/>
                      </a:lnTo>
                      <a:lnTo>
                        <a:pt x="148876" y="29813"/>
                      </a:lnTo>
                      <a:lnTo>
                        <a:pt x="148876" y="0"/>
                      </a:lnTo>
                      <a:lnTo>
                        <a:pt x="178689" y="0"/>
                      </a:lnTo>
                      <a:lnTo>
                        <a:pt x="178689" y="29813"/>
                      </a:lnTo>
                      <a:lnTo>
                        <a:pt x="208407" y="2981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0" name="Google Shape;3520;p32"/>
                <p:cNvSpPr/>
                <p:nvPr/>
              </p:nvSpPr>
              <p:spPr>
                <a:xfrm>
                  <a:off x="7404544" y="2684906"/>
                  <a:ext cx="148780" cy="208311"/>
                </a:xfrm>
                <a:custGeom>
                  <a:rect b="b" l="l" r="r" t="t"/>
                  <a:pathLst>
                    <a:path extrusionOk="0" h="208311" w="148780">
                      <a:moveTo>
                        <a:pt x="148780" y="29718"/>
                      </a:moveTo>
                      <a:lnTo>
                        <a:pt x="148780" y="178498"/>
                      </a:lnTo>
                      <a:lnTo>
                        <a:pt x="89249" y="178498"/>
                      </a:lnTo>
                      <a:lnTo>
                        <a:pt x="89249" y="208312"/>
                      </a:lnTo>
                      <a:lnTo>
                        <a:pt x="29718" y="208312"/>
                      </a:lnTo>
                      <a:lnTo>
                        <a:pt x="29718" y="178498"/>
                      </a:lnTo>
                      <a:lnTo>
                        <a:pt x="0" y="178498"/>
                      </a:lnTo>
                      <a:lnTo>
                        <a:pt x="0" y="148780"/>
                      </a:lnTo>
                      <a:lnTo>
                        <a:pt x="29718" y="148780"/>
                      </a:lnTo>
                      <a:lnTo>
                        <a:pt x="29718" y="119063"/>
                      </a:lnTo>
                      <a:lnTo>
                        <a:pt x="89249" y="119063"/>
                      </a:lnTo>
                      <a:lnTo>
                        <a:pt x="89249" y="89249"/>
                      </a:lnTo>
                      <a:lnTo>
                        <a:pt x="29718" y="89249"/>
                      </a:lnTo>
                      <a:lnTo>
                        <a:pt x="29718" y="59436"/>
                      </a:lnTo>
                      <a:lnTo>
                        <a:pt x="0" y="59436"/>
                      </a:lnTo>
                      <a:lnTo>
                        <a:pt x="0" y="29718"/>
                      </a:lnTo>
                      <a:lnTo>
                        <a:pt x="29718" y="29718"/>
                      </a:lnTo>
                      <a:lnTo>
                        <a:pt x="29718" y="0"/>
                      </a:lnTo>
                      <a:lnTo>
                        <a:pt x="89249" y="0"/>
                      </a:lnTo>
                      <a:lnTo>
                        <a:pt x="89249" y="29718"/>
                      </a:lnTo>
                      <a:lnTo>
                        <a:pt x="14878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1" name="Google Shape;3521;p32"/>
                <p:cNvSpPr/>
                <p:nvPr/>
              </p:nvSpPr>
              <p:spPr>
                <a:xfrm>
                  <a:off x="7374731" y="2744342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2" name="Google Shape;3522;p32"/>
                <p:cNvSpPr/>
                <p:nvPr/>
              </p:nvSpPr>
              <p:spPr>
                <a:xfrm>
                  <a:off x="7374731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3" name="Google Shape;3523;p32"/>
                <p:cNvSpPr/>
                <p:nvPr/>
              </p:nvSpPr>
              <p:spPr>
                <a:xfrm>
                  <a:off x="7196137" y="2655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4" name="Google Shape;3524;p32"/>
                <p:cNvSpPr/>
                <p:nvPr/>
              </p:nvSpPr>
              <p:spPr>
                <a:xfrm>
                  <a:off x="7434262" y="2655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5" name="Google Shape;3525;p32"/>
                <p:cNvSpPr/>
                <p:nvPr/>
              </p:nvSpPr>
              <p:spPr>
                <a:xfrm>
                  <a:off x="7434262" y="2893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6" name="Google Shape;3526;p32"/>
                <p:cNvSpPr/>
                <p:nvPr/>
              </p:nvSpPr>
              <p:spPr>
                <a:xfrm>
                  <a:off x="7196137" y="2893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7" name="Google Shape;3527;p32"/>
                <p:cNvSpPr/>
                <p:nvPr/>
              </p:nvSpPr>
              <p:spPr>
                <a:xfrm>
                  <a:off x="7374731" y="2774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8" name="Google Shape;3528;p32"/>
                <p:cNvSpPr/>
                <p:nvPr/>
              </p:nvSpPr>
              <p:spPr>
                <a:xfrm>
                  <a:off x="7315200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9" name="Google Shape;3529;p32"/>
                <p:cNvSpPr/>
                <p:nvPr/>
              </p:nvSpPr>
              <p:spPr>
                <a:xfrm>
                  <a:off x="7315200" y="2714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0" name="Google Shape;3530;p32"/>
                <p:cNvSpPr/>
                <p:nvPr/>
              </p:nvSpPr>
              <p:spPr>
                <a:xfrm>
                  <a:off x="7255668" y="2982467"/>
                  <a:ext cx="148780" cy="29718"/>
                </a:xfrm>
                <a:custGeom>
                  <a:rect b="b" l="l" r="r" t="t"/>
                  <a:pathLst>
                    <a:path extrusionOk="0" h="29718" w="148780">
                      <a:moveTo>
                        <a:pt x="0" y="0"/>
                      </a:move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1" name="Google Shape;3531;p32"/>
                <p:cNvSpPr/>
                <p:nvPr/>
              </p:nvSpPr>
              <p:spPr>
                <a:xfrm>
                  <a:off x="7404544" y="2923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2" name="Google Shape;3532;p32"/>
                <p:cNvSpPr/>
                <p:nvPr/>
              </p:nvSpPr>
              <p:spPr>
                <a:xfrm>
                  <a:off x="7225855" y="2923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3" name="Google Shape;3533;p32"/>
                <p:cNvSpPr/>
                <p:nvPr/>
              </p:nvSpPr>
              <p:spPr>
                <a:xfrm>
                  <a:off x="7166419" y="2863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4" name="Google Shape;3534;p32"/>
                <p:cNvSpPr/>
                <p:nvPr/>
              </p:nvSpPr>
              <p:spPr>
                <a:xfrm>
                  <a:off x="7463980" y="2863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5" name="Google Shape;3535;p32"/>
                <p:cNvSpPr/>
                <p:nvPr/>
              </p:nvSpPr>
              <p:spPr>
                <a:xfrm>
                  <a:off x="7404544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6" name="Google Shape;3536;p32"/>
                <p:cNvSpPr/>
                <p:nvPr/>
              </p:nvSpPr>
              <p:spPr>
                <a:xfrm>
                  <a:off x="7404544" y="2714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7" name="Google Shape;3537;p32"/>
                <p:cNvSpPr/>
                <p:nvPr/>
              </p:nvSpPr>
              <p:spPr>
                <a:xfrm>
                  <a:off x="7225855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8" name="Google Shape;3538;p32"/>
                <p:cNvSpPr/>
                <p:nvPr/>
              </p:nvSpPr>
              <p:spPr>
                <a:xfrm>
                  <a:off x="7166419" y="2684906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9" name="Google Shape;3539;p32"/>
                <p:cNvSpPr/>
                <p:nvPr/>
              </p:nvSpPr>
              <p:spPr>
                <a:xfrm>
                  <a:off x="7434262" y="2684906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0" name="Google Shape;3540;p32"/>
                <p:cNvSpPr/>
                <p:nvPr/>
              </p:nvSpPr>
              <p:spPr>
                <a:xfrm>
                  <a:off x="7493793" y="283368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1" name="Google Shape;3541;p32"/>
                <p:cNvSpPr/>
                <p:nvPr/>
              </p:nvSpPr>
              <p:spPr>
                <a:xfrm>
                  <a:off x="7434262" y="280396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2" name="Google Shape;3542;p32"/>
                <p:cNvSpPr/>
                <p:nvPr/>
              </p:nvSpPr>
              <p:spPr>
                <a:xfrm>
                  <a:off x="7166419" y="280396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3" name="Google Shape;3543;p32"/>
                <p:cNvSpPr/>
                <p:nvPr/>
              </p:nvSpPr>
              <p:spPr>
                <a:xfrm>
                  <a:off x="7106793" y="283368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4" name="Google Shape;3544;p32"/>
                <p:cNvSpPr/>
                <p:nvPr/>
              </p:nvSpPr>
              <p:spPr>
                <a:xfrm>
                  <a:off x="7255668" y="2863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5" name="Google Shape;3545;p32"/>
                <p:cNvSpPr/>
                <p:nvPr/>
              </p:nvSpPr>
              <p:spPr>
                <a:xfrm>
                  <a:off x="7225855" y="2714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6" name="Google Shape;3546;p32"/>
                <p:cNvSpPr/>
                <p:nvPr/>
              </p:nvSpPr>
              <p:spPr>
                <a:xfrm>
                  <a:off x="7285482" y="2893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7" name="Google Shape;3547;p32"/>
                <p:cNvSpPr/>
                <p:nvPr/>
              </p:nvSpPr>
              <p:spPr>
                <a:xfrm>
                  <a:off x="7315200" y="2952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8" name="Google Shape;3548;p32"/>
                <p:cNvSpPr/>
                <p:nvPr/>
              </p:nvSpPr>
              <p:spPr>
                <a:xfrm>
                  <a:off x="7374731" y="2863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9" name="Google Shape;3549;p32"/>
                <p:cNvSpPr/>
                <p:nvPr/>
              </p:nvSpPr>
              <p:spPr>
                <a:xfrm>
                  <a:off x="7344918" y="2893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0" name="Google Shape;3550;p32"/>
                <p:cNvSpPr/>
                <p:nvPr/>
              </p:nvSpPr>
              <p:spPr>
                <a:xfrm>
                  <a:off x="7255668" y="2565844"/>
                  <a:ext cx="148780" cy="29718"/>
                </a:xfrm>
                <a:custGeom>
                  <a:rect b="b" l="l" r="r" t="t"/>
                  <a:pathLst>
                    <a:path extrusionOk="0" h="29718" w="148780">
                      <a:moveTo>
                        <a:pt x="0" y="0"/>
                      </a:move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1" name="Google Shape;3551;p32"/>
                <p:cNvSpPr/>
                <p:nvPr/>
              </p:nvSpPr>
              <p:spPr>
                <a:xfrm>
                  <a:off x="7225855" y="2625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2" name="Google Shape;3552;p32"/>
                <p:cNvSpPr/>
                <p:nvPr/>
              </p:nvSpPr>
              <p:spPr>
                <a:xfrm>
                  <a:off x="7404544" y="2625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3" name="Google Shape;3553;p32"/>
                <p:cNvSpPr/>
                <p:nvPr/>
              </p:nvSpPr>
              <p:spPr>
                <a:xfrm>
                  <a:off x="7493793" y="271462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4" name="Google Shape;3554;p32"/>
                <p:cNvSpPr/>
                <p:nvPr/>
              </p:nvSpPr>
              <p:spPr>
                <a:xfrm>
                  <a:off x="7463980" y="2774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5" name="Google Shape;3555;p32"/>
                <p:cNvSpPr/>
                <p:nvPr/>
              </p:nvSpPr>
              <p:spPr>
                <a:xfrm>
                  <a:off x="7166419" y="2774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6" name="Google Shape;3556;p32"/>
                <p:cNvSpPr/>
                <p:nvPr/>
              </p:nvSpPr>
              <p:spPr>
                <a:xfrm>
                  <a:off x="7315200" y="2625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7" name="Google Shape;3557;p32"/>
                <p:cNvSpPr/>
                <p:nvPr/>
              </p:nvSpPr>
              <p:spPr>
                <a:xfrm>
                  <a:off x="7315200" y="2863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8" name="Google Shape;3558;p32"/>
                <p:cNvSpPr/>
                <p:nvPr/>
              </p:nvSpPr>
              <p:spPr>
                <a:xfrm>
                  <a:off x="7106793" y="271462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559" name="Google Shape;3559;p32"/>
              <p:cNvGrpSpPr/>
              <p:nvPr/>
            </p:nvGrpSpPr>
            <p:grpSpPr>
              <a:xfrm>
                <a:off x="7255668" y="2268092"/>
                <a:ext cx="148781" cy="148781"/>
                <a:chOff x="7255668" y="2268092"/>
                <a:chExt cx="148781" cy="148781"/>
              </a:xfrm>
            </p:grpSpPr>
            <p:sp>
              <p:nvSpPr>
                <p:cNvPr id="3560" name="Google Shape;3560;p32"/>
                <p:cNvSpPr/>
                <p:nvPr/>
              </p:nvSpPr>
              <p:spPr>
                <a:xfrm>
                  <a:off x="7315200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1" name="Google Shape;3561;p32"/>
                <p:cNvSpPr/>
                <p:nvPr/>
              </p:nvSpPr>
              <p:spPr>
                <a:xfrm>
                  <a:off x="7315200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2" name="Google Shape;3562;p32"/>
                <p:cNvSpPr/>
                <p:nvPr/>
              </p:nvSpPr>
              <p:spPr>
                <a:xfrm>
                  <a:off x="7344918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3" name="Google Shape;3563;p32"/>
                <p:cNvSpPr/>
                <p:nvPr/>
              </p:nvSpPr>
              <p:spPr>
                <a:xfrm>
                  <a:off x="7344918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4" name="Google Shape;3564;p32"/>
                <p:cNvSpPr/>
                <p:nvPr/>
              </p:nvSpPr>
              <p:spPr>
                <a:xfrm>
                  <a:off x="7285482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5" name="Google Shape;3565;p32"/>
                <p:cNvSpPr/>
                <p:nvPr/>
              </p:nvSpPr>
              <p:spPr>
                <a:xfrm>
                  <a:off x="7285482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6" name="Google Shape;3566;p32"/>
                <p:cNvSpPr/>
                <p:nvPr/>
              </p:nvSpPr>
              <p:spPr>
                <a:xfrm>
                  <a:off x="7374731" y="22979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7" name="Google Shape;3567;p32"/>
                <p:cNvSpPr/>
                <p:nvPr/>
              </p:nvSpPr>
              <p:spPr>
                <a:xfrm>
                  <a:off x="7285482" y="2297905"/>
                  <a:ext cx="89249" cy="89249"/>
                </a:xfrm>
                <a:custGeom>
                  <a:rect b="b" l="l" r="r" t="t"/>
                  <a:pathLst>
                    <a:path extrusionOk="0" h="89249" w="89249">
                      <a:moveTo>
                        <a:pt x="89249" y="0"/>
                      </a:moveTo>
                      <a:lnTo>
                        <a:pt x="89249" y="59531"/>
                      </a:lnTo>
                      <a:lnTo>
                        <a:pt x="59436" y="59531"/>
                      </a:lnTo>
                      <a:lnTo>
                        <a:pt x="59436" y="89249"/>
                      </a:lnTo>
                      <a:lnTo>
                        <a:pt x="29718" y="89249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lnTo>
                        <a:pt x="0" y="0"/>
                      </a:lnTo>
                      <a:lnTo>
                        <a:pt x="29718" y="0"/>
                      </a:lnTo>
                      <a:lnTo>
                        <a:pt x="29718" y="29813"/>
                      </a:lnTo>
                      <a:lnTo>
                        <a:pt x="59436" y="29813"/>
                      </a:lnTo>
                      <a:lnTo>
                        <a:pt x="59436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8" name="Google Shape;3568;p32"/>
                <p:cNvSpPr/>
                <p:nvPr/>
              </p:nvSpPr>
              <p:spPr>
                <a:xfrm>
                  <a:off x="7255668" y="22979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9" name="Google Shape;3569;p32"/>
                <p:cNvSpPr/>
                <p:nvPr/>
              </p:nvSpPr>
              <p:spPr>
                <a:xfrm>
                  <a:off x="7285482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0" name="Google Shape;3570;p32"/>
                <p:cNvSpPr/>
                <p:nvPr/>
              </p:nvSpPr>
              <p:spPr>
                <a:xfrm>
                  <a:off x="7315200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571" name="Google Shape;3571;p32"/>
              <p:cNvGrpSpPr/>
              <p:nvPr/>
            </p:nvGrpSpPr>
            <p:grpSpPr>
              <a:xfrm>
                <a:off x="7374731" y="2149030"/>
                <a:ext cx="148780" cy="148780"/>
                <a:chOff x="7374731" y="2149030"/>
                <a:chExt cx="148780" cy="148780"/>
              </a:xfrm>
            </p:grpSpPr>
            <p:sp>
              <p:nvSpPr>
                <p:cNvPr id="3572" name="Google Shape;3572;p32"/>
                <p:cNvSpPr/>
                <p:nvPr/>
              </p:nvSpPr>
              <p:spPr>
                <a:xfrm>
                  <a:off x="7434262" y="2178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3" name="Google Shape;3573;p32"/>
                <p:cNvSpPr/>
                <p:nvPr/>
              </p:nvSpPr>
              <p:spPr>
                <a:xfrm>
                  <a:off x="7434262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4" name="Google Shape;3574;p32"/>
                <p:cNvSpPr/>
                <p:nvPr/>
              </p:nvSpPr>
              <p:spPr>
                <a:xfrm>
                  <a:off x="7404544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5" name="Google Shape;3575;p32"/>
                <p:cNvSpPr/>
                <p:nvPr/>
              </p:nvSpPr>
              <p:spPr>
                <a:xfrm>
                  <a:off x="7434262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6" name="Google Shape;3576;p32"/>
                <p:cNvSpPr/>
                <p:nvPr/>
              </p:nvSpPr>
              <p:spPr>
                <a:xfrm>
                  <a:off x="7463980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7" name="Google Shape;3577;p32"/>
                <p:cNvSpPr/>
                <p:nvPr/>
              </p:nvSpPr>
              <p:spPr>
                <a:xfrm>
                  <a:off x="7434262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8" name="Google Shape;3578;p32"/>
                <p:cNvSpPr/>
                <p:nvPr/>
              </p:nvSpPr>
              <p:spPr>
                <a:xfrm>
                  <a:off x="7493793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9" name="Google Shape;3579;p32"/>
                <p:cNvSpPr/>
                <p:nvPr/>
              </p:nvSpPr>
              <p:spPr>
                <a:xfrm>
                  <a:off x="7374731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0" name="Google Shape;3580;p32"/>
                <p:cNvSpPr/>
                <p:nvPr/>
              </p:nvSpPr>
              <p:spPr>
                <a:xfrm>
                  <a:off x="7434262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581" name="Google Shape;3581;p32"/>
              <p:cNvGrpSpPr/>
              <p:nvPr/>
            </p:nvGrpSpPr>
            <p:grpSpPr>
              <a:xfrm>
                <a:off x="7374731" y="2357437"/>
                <a:ext cx="148780" cy="148780"/>
                <a:chOff x="7374731" y="2357437"/>
                <a:chExt cx="148780" cy="148780"/>
              </a:xfrm>
            </p:grpSpPr>
            <p:sp>
              <p:nvSpPr>
                <p:cNvPr id="3582" name="Google Shape;3582;p32"/>
                <p:cNvSpPr/>
                <p:nvPr/>
              </p:nvSpPr>
              <p:spPr>
                <a:xfrm>
                  <a:off x="7434262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3" name="Google Shape;3583;p32"/>
                <p:cNvSpPr/>
                <p:nvPr/>
              </p:nvSpPr>
              <p:spPr>
                <a:xfrm>
                  <a:off x="7434262" y="24467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4" name="Google Shape;3584;p32"/>
                <p:cNvSpPr/>
                <p:nvPr/>
              </p:nvSpPr>
              <p:spPr>
                <a:xfrm>
                  <a:off x="7404544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5" name="Google Shape;3585;p32"/>
                <p:cNvSpPr/>
                <p:nvPr/>
              </p:nvSpPr>
              <p:spPr>
                <a:xfrm>
                  <a:off x="7434262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6" name="Google Shape;3586;p32"/>
                <p:cNvSpPr/>
                <p:nvPr/>
              </p:nvSpPr>
              <p:spPr>
                <a:xfrm>
                  <a:off x="7463980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7" name="Google Shape;3587;p32"/>
                <p:cNvSpPr/>
                <p:nvPr/>
              </p:nvSpPr>
              <p:spPr>
                <a:xfrm>
                  <a:off x="7434262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8" name="Google Shape;3588;p32"/>
                <p:cNvSpPr/>
                <p:nvPr/>
              </p:nvSpPr>
              <p:spPr>
                <a:xfrm>
                  <a:off x="7493793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9" name="Google Shape;3589;p32"/>
                <p:cNvSpPr/>
                <p:nvPr/>
              </p:nvSpPr>
              <p:spPr>
                <a:xfrm>
                  <a:off x="7374731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0" name="Google Shape;3590;p32"/>
                <p:cNvSpPr/>
                <p:nvPr/>
              </p:nvSpPr>
              <p:spPr>
                <a:xfrm>
                  <a:off x="7434262" y="24764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591" name="Google Shape;3591;p32"/>
              <p:cNvGrpSpPr/>
              <p:nvPr/>
            </p:nvGrpSpPr>
            <p:grpSpPr>
              <a:xfrm>
                <a:off x="7136606" y="2357437"/>
                <a:ext cx="148780" cy="148780"/>
                <a:chOff x="7136606" y="2357437"/>
                <a:chExt cx="148780" cy="148780"/>
              </a:xfrm>
            </p:grpSpPr>
            <p:sp>
              <p:nvSpPr>
                <p:cNvPr id="3592" name="Google Shape;3592;p32"/>
                <p:cNvSpPr/>
                <p:nvPr/>
              </p:nvSpPr>
              <p:spPr>
                <a:xfrm>
                  <a:off x="7196137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3" name="Google Shape;3593;p32"/>
                <p:cNvSpPr/>
                <p:nvPr/>
              </p:nvSpPr>
              <p:spPr>
                <a:xfrm>
                  <a:off x="7196137" y="24467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4" name="Google Shape;3594;p32"/>
                <p:cNvSpPr/>
                <p:nvPr/>
              </p:nvSpPr>
              <p:spPr>
                <a:xfrm>
                  <a:off x="7166419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5" name="Google Shape;3595;p32"/>
                <p:cNvSpPr/>
                <p:nvPr/>
              </p:nvSpPr>
              <p:spPr>
                <a:xfrm>
                  <a:off x="7196137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6" name="Google Shape;3596;p32"/>
                <p:cNvSpPr/>
                <p:nvPr/>
              </p:nvSpPr>
              <p:spPr>
                <a:xfrm>
                  <a:off x="7225855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7" name="Google Shape;3597;p32"/>
                <p:cNvSpPr/>
                <p:nvPr/>
              </p:nvSpPr>
              <p:spPr>
                <a:xfrm>
                  <a:off x="7196137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8" name="Google Shape;3598;p32"/>
                <p:cNvSpPr/>
                <p:nvPr/>
              </p:nvSpPr>
              <p:spPr>
                <a:xfrm>
                  <a:off x="7255668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9" name="Google Shape;3599;p32"/>
                <p:cNvSpPr/>
                <p:nvPr/>
              </p:nvSpPr>
              <p:spPr>
                <a:xfrm>
                  <a:off x="7136606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0" name="Google Shape;3600;p32"/>
                <p:cNvSpPr/>
                <p:nvPr/>
              </p:nvSpPr>
              <p:spPr>
                <a:xfrm>
                  <a:off x="7196137" y="24764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601" name="Google Shape;3601;p32"/>
              <p:cNvGrpSpPr/>
              <p:nvPr/>
            </p:nvGrpSpPr>
            <p:grpSpPr>
              <a:xfrm>
                <a:off x="7136606" y="2149030"/>
                <a:ext cx="148780" cy="148780"/>
                <a:chOff x="7136606" y="2149030"/>
                <a:chExt cx="148780" cy="148780"/>
              </a:xfrm>
            </p:grpSpPr>
            <p:sp>
              <p:nvSpPr>
                <p:cNvPr id="3602" name="Google Shape;3602;p32"/>
                <p:cNvSpPr/>
                <p:nvPr/>
              </p:nvSpPr>
              <p:spPr>
                <a:xfrm>
                  <a:off x="7196137" y="2178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3" name="Google Shape;3603;p32"/>
                <p:cNvSpPr/>
                <p:nvPr/>
              </p:nvSpPr>
              <p:spPr>
                <a:xfrm>
                  <a:off x="7196137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4" name="Google Shape;3604;p32"/>
                <p:cNvSpPr/>
                <p:nvPr/>
              </p:nvSpPr>
              <p:spPr>
                <a:xfrm>
                  <a:off x="7166419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5" name="Google Shape;3605;p32"/>
                <p:cNvSpPr/>
                <p:nvPr/>
              </p:nvSpPr>
              <p:spPr>
                <a:xfrm>
                  <a:off x="7196137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6" name="Google Shape;3606;p32"/>
                <p:cNvSpPr/>
                <p:nvPr/>
              </p:nvSpPr>
              <p:spPr>
                <a:xfrm>
                  <a:off x="7225855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7" name="Google Shape;3607;p32"/>
                <p:cNvSpPr/>
                <p:nvPr/>
              </p:nvSpPr>
              <p:spPr>
                <a:xfrm>
                  <a:off x="7196137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8" name="Google Shape;3608;p32"/>
                <p:cNvSpPr/>
                <p:nvPr/>
              </p:nvSpPr>
              <p:spPr>
                <a:xfrm>
                  <a:off x="7255668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9" name="Google Shape;3609;p32"/>
                <p:cNvSpPr/>
                <p:nvPr/>
              </p:nvSpPr>
              <p:spPr>
                <a:xfrm>
                  <a:off x="7136606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0" name="Google Shape;3610;p32"/>
                <p:cNvSpPr/>
                <p:nvPr/>
              </p:nvSpPr>
              <p:spPr>
                <a:xfrm>
                  <a:off x="7196137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611" name="Google Shape;3611;p32"/>
              <p:cNvGrpSpPr/>
              <p:nvPr/>
            </p:nvGrpSpPr>
            <p:grpSpPr>
              <a:xfrm>
                <a:off x="6571107" y="1940718"/>
                <a:ext cx="535686" cy="1131094"/>
                <a:chOff x="6571107" y="1940718"/>
                <a:chExt cx="535686" cy="1131094"/>
              </a:xfrm>
            </p:grpSpPr>
            <p:sp>
              <p:nvSpPr>
                <p:cNvPr id="3612" name="Google Shape;3612;p32"/>
                <p:cNvSpPr/>
                <p:nvPr/>
              </p:nvSpPr>
              <p:spPr>
                <a:xfrm>
                  <a:off x="6779418" y="304209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3" name="Google Shape;3613;p32"/>
                <p:cNvSpPr/>
                <p:nvPr/>
              </p:nvSpPr>
              <p:spPr>
                <a:xfrm>
                  <a:off x="6719887" y="30122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4" name="Google Shape;3614;p32"/>
                <p:cNvSpPr/>
                <p:nvPr/>
              </p:nvSpPr>
              <p:spPr>
                <a:xfrm>
                  <a:off x="6690169" y="2982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5" name="Google Shape;3615;p32"/>
                <p:cNvSpPr/>
                <p:nvPr/>
              </p:nvSpPr>
              <p:spPr>
                <a:xfrm>
                  <a:off x="6838950" y="30122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6" name="Google Shape;3616;p32"/>
                <p:cNvSpPr/>
                <p:nvPr/>
              </p:nvSpPr>
              <p:spPr>
                <a:xfrm>
                  <a:off x="6660356" y="292303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7" name="Google Shape;3617;p32"/>
                <p:cNvSpPr/>
                <p:nvPr/>
              </p:nvSpPr>
              <p:spPr>
                <a:xfrm>
                  <a:off x="6690169" y="28634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8" name="Google Shape;3618;p32"/>
                <p:cNvSpPr/>
                <p:nvPr/>
              </p:nvSpPr>
              <p:spPr>
                <a:xfrm>
                  <a:off x="6719887" y="280396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9" name="Google Shape;3619;p32"/>
                <p:cNvSpPr/>
                <p:nvPr/>
              </p:nvSpPr>
              <p:spPr>
                <a:xfrm>
                  <a:off x="6749605" y="274434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0" name="Google Shape;3620;p32"/>
                <p:cNvSpPr/>
                <p:nvPr/>
              </p:nvSpPr>
              <p:spPr>
                <a:xfrm>
                  <a:off x="6779418" y="26849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1" name="Google Shape;3621;p32"/>
                <p:cNvSpPr/>
                <p:nvPr/>
              </p:nvSpPr>
              <p:spPr>
                <a:xfrm>
                  <a:off x="6809232" y="2565844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2" name="Google Shape;3622;p32"/>
                <p:cNvSpPr/>
                <p:nvPr/>
              </p:nvSpPr>
              <p:spPr>
                <a:xfrm>
                  <a:off x="6779418" y="2476499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3" name="Google Shape;3623;p32"/>
                <p:cNvSpPr/>
                <p:nvPr/>
              </p:nvSpPr>
              <p:spPr>
                <a:xfrm>
                  <a:off x="6749605" y="241696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4" name="Google Shape;3624;p32"/>
                <p:cNvSpPr/>
                <p:nvPr/>
              </p:nvSpPr>
              <p:spPr>
                <a:xfrm>
                  <a:off x="6719887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5" name="Google Shape;3625;p32"/>
                <p:cNvSpPr/>
                <p:nvPr/>
              </p:nvSpPr>
              <p:spPr>
                <a:xfrm>
                  <a:off x="6690169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6" name="Google Shape;3626;p32"/>
                <p:cNvSpPr/>
                <p:nvPr/>
              </p:nvSpPr>
              <p:spPr>
                <a:xfrm>
                  <a:off x="6660356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7" name="Google Shape;3627;p32"/>
                <p:cNvSpPr/>
                <p:nvPr/>
              </p:nvSpPr>
              <p:spPr>
                <a:xfrm>
                  <a:off x="6630543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8" name="Google Shape;3628;p32"/>
                <p:cNvSpPr/>
                <p:nvPr/>
              </p:nvSpPr>
              <p:spPr>
                <a:xfrm>
                  <a:off x="6600825" y="223837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9" name="Google Shape;3629;p32"/>
                <p:cNvSpPr/>
                <p:nvPr/>
              </p:nvSpPr>
              <p:spPr>
                <a:xfrm>
                  <a:off x="6571107" y="217884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0" name="Google Shape;3630;p32"/>
                <p:cNvSpPr/>
                <p:nvPr/>
              </p:nvSpPr>
              <p:spPr>
                <a:xfrm>
                  <a:off x="6600825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1" name="Google Shape;3631;p32"/>
                <p:cNvSpPr/>
                <p:nvPr/>
              </p:nvSpPr>
              <p:spPr>
                <a:xfrm>
                  <a:off x="6630543" y="2178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2" name="Google Shape;3632;p32"/>
                <p:cNvSpPr/>
                <p:nvPr/>
              </p:nvSpPr>
              <p:spPr>
                <a:xfrm>
                  <a:off x="6660356" y="220865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3" name="Google Shape;3633;p32"/>
                <p:cNvSpPr/>
                <p:nvPr/>
              </p:nvSpPr>
              <p:spPr>
                <a:xfrm>
                  <a:off x="6690169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4" name="Google Shape;3634;p32"/>
                <p:cNvSpPr/>
                <p:nvPr/>
              </p:nvSpPr>
              <p:spPr>
                <a:xfrm>
                  <a:off x="6660356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5" name="Google Shape;3635;p32"/>
                <p:cNvSpPr/>
                <p:nvPr/>
              </p:nvSpPr>
              <p:spPr>
                <a:xfrm>
                  <a:off x="6690169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6" name="Google Shape;3636;p32"/>
                <p:cNvSpPr/>
                <p:nvPr/>
              </p:nvSpPr>
              <p:spPr>
                <a:xfrm>
                  <a:off x="6719887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7" name="Google Shape;3637;p32"/>
                <p:cNvSpPr/>
                <p:nvPr/>
              </p:nvSpPr>
              <p:spPr>
                <a:xfrm>
                  <a:off x="6749605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8" name="Google Shape;3638;p32"/>
                <p:cNvSpPr/>
                <p:nvPr/>
              </p:nvSpPr>
              <p:spPr>
                <a:xfrm>
                  <a:off x="6749605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9" name="Google Shape;3639;p32"/>
                <p:cNvSpPr/>
                <p:nvPr/>
              </p:nvSpPr>
              <p:spPr>
                <a:xfrm>
                  <a:off x="6779418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40" name="Google Shape;3640;p32"/>
                <p:cNvSpPr/>
                <p:nvPr/>
              </p:nvSpPr>
              <p:spPr>
                <a:xfrm>
                  <a:off x="6690169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41" name="Google Shape;3641;p32"/>
                <p:cNvSpPr/>
                <p:nvPr/>
              </p:nvSpPr>
              <p:spPr>
                <a:xfrm>
                  <a:off x="6719887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42" name="Google Shape;3642;p32"/>
                <p:cNvSpPr/>
                <p:nvPr/>
              </p:nvSpPr>
              <p:spPr>
                <a:xfrm>
                  <a:off x="6838950" y="20597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43" name="Google Shape;3643;p32"/>
                <p:cNvSpPr/>
                <p:nvPr/>
              </p:nvSpPr>
              <p:spPr>
                <a:xfrm>
                  <a:off x="6719887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44" name="Google Shape;3644;p32"/>
                <p:cNvSpPr/>
                <p:nvPr/>
              </p:nvSpPr>
              <p:spPr>
                <a:xfrm>
                  <a:off x="6749605" y="2089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45" name="Google Shape;3645;p32"/>
                <p:cNvSpPr/>
                <p:nvPr/>
              </p:nvSpPr>
              <p:spPr>
                <a:xfrm>
                  <a:off x="6779418" y="2059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46" name="Google Shape;3646;p32"/>
                <p:cNvSpPr/>
                <p:nvPr/>
              </p:nvSpPr>
              <p:spPr>
                <a:xfrm>
                  <a:off x="6809232" y="20299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47" name="Google Shape;3647;p32"/>
                <p:cNvSpPr/>
                <p:nvPr/>
              </p:nvSpPr>
              <p:spPr>
                <a:xfrm>
                  <a:off x="6809232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48" name="Google Shape;3648;p32"/>
                <p:cNvSpPr/>
                <p:nvPr/>
              </p:nvSpPr>
              <p:spPr>
                <a:xfrm>
                  <a:off x="6838950" y="2119312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49" name="Google Shape;3649;p32"/>
                <p:cNvSpPr/>
                <p:nvPr/>
              </p:nvSpPr>
              <p:spPr>
                <a:xfrm>
                  <a:off x="6779418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0" name="Google Shape;3650;p32"/>
                <p:cNvSpPr/>
                <p:nvPr/>
              </p:nvSpPr>
              <p:spPr>
                <a:xfrm>
                  <a:off x="6958012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1" name="Google Shape;3651;p32"/>
                <p:cNvSpPr/>
                <p:nvPr/>
              </p:nvSpPr>
              <p:spPr>
                <a:xfrm>
                  <a:off x="6838950" y="217884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2" name="Google Shape;3652;p32"/>
                <p:cNvSpPr/>
                <p:nvPr/>
              </p:nvSpPr>
              <p:spPr>
                <a:xfrm>
                  <a:off x="6868668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3" name="Google Shape;3653;p32"/>
                <p:cNvSpPr/>
                <p:nvPr/>
              </p:nvSpPr>
              <p:spPr>
                <a:xfrm>
                  <a:off x="6809232" y="20002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4" name="Google Shape;3654;p32"/>
                <p:cNvSpPr/>
                <p:nvPr/>
              </p:nvSpPr>
              <p:spPr>
                <a:xfrm>
                  <a:off x="6779418" y="1970531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5" name="Google Shape;3655;p32"/>
                <p:cNvSpPr/>
                <p:nvPr/>
              </p:nvSpPr>
              <p:spPr>
                <a:xfrm>
                  <a:off x="6749605" y="1940718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6" name="Google Shape;3656;p32"/>
                <p:cNvSpPr/>
                <p:nvPr/>
              </p:nvSpPr>
              <p:spPr>
                <a:xfrm>
                  <a:off x="6719887" y="197053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7" name="Google Shape;3657;p32"/>
                <p:cNvSpPr/>
                <p:nvPr/>
              </p:nvSpPr>
              <p:spPr>
                <a:xfrm>
                  <a:off x="6749605" y="202996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8" name="Google Shape;3658;p32"/>
                <p:cNvSpPr/>
                <p:nvPr/>
              </p:nvSpPr>
              <p:spPr>
                <a:xfrm>
                  <a:off x="6898481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9" name="Google Shape;3659;p32"/>
                <p:cNvSpPr/>
                <p:nvPr/>
              </p:nvSpPr>
              <p:spPr>
                <a:xfrm>
                  <a:off x="6928294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0" name="Google Shape;3660;p32"/>
                <p:cNvSpPr/>
                <p:nvPr/>
              </p:nvSpPr>
              <p:spPr>
                <a:xfrm>
                  <a:off x="7047357" y="2149030"/>
                  <a:ext cx="29718" cy="208406"/>
                </a:xfrm>
                <a:custGeom>
                  <a:rect b="b" l="l" r="r" t="t"/>
                  <a:pathLst>
                    <a:path extrusionOk="0" h="208406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08407"/>
                      </a:lnTo>
                      <a:lnTo>
                        <a:pt x="0" y="20840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1" name="Google Shape;3661;p32"/>
                <p:cNvSpPr/>
                <p:nvPr/>
              </p:nvSpPr>
              <p:spPr>
                <a:xfrm>
                  <a:off x="6958012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2" name="Google Shape;3662;p32"/>
                <p:cNvSpPr/>
                <p:nvPr/>
              </p:nvSpPr>
              <p:spPr>
                <a:xfrm>
                  <a:off x="7017543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3" name="Google Shape;3663;p32"/>
                <p:cNvSpPr/>
                <p:nvPr/>
              </p:nvSpPr>
              <p:spPr>
                <a:xfrm>
                  <a:off x="6987730" y="2149030"/>
                  <a:ext cx="29718" cy="148780"/>
                </a:xfrm>
                <a:custGeom>
                  <a:rect b="b" l="l" r="r" t="t"/>
                  <a:pathLst>
                    <a:path extrusionOk="0" h="14878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1"/>
                      </a:lnTo>
                      <a:lnTo>
                        <a:pt x="0" y="14878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4" name="Google Shape;3664;p32"/>
                <p:cNvSpPr/>
                <p:nvPr/>
              </p:nvSpPr>
              <p:spPr>
                <a:xfrm>
                  <a:off x="6898481" y="217884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5" name="Google Shape;3665;p32"/>
                <p:cNvSpPr/>
                <p:nvPr/>
              </p:nvSpPr>
              <p:spPr>
                <a:xfrm>
                  <a:off x="6749605" y="2178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6" name="Google Shape;3666;p32"/>
                <p:cNvSpPr/>
                <p:nvPr/>
              </p:nvSpPr>
              <p:spPr>
                <a:xfrm>
                  <a:off x="6779418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7" name="Google Shape;3667;p32"/>
                <p:cNvSpPr/>
                <p:nvPr/>
              </p:nvSpPr>
              <p:spPr>
                <a:xfrm>
                  <a:off x="6809232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8" name="Google Shape;3668;p32"/>
                <p:cNvSpPr/>
                <p:nvPr/>
              </p:nvSpPr>
              <p:spPr>
                <a:xfrm>
                  <a:off x="6838950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9" name="Google Shape;3669;p32"/>
                <p:cNvSpPr/>
                <p:nvPr/>
              </p:nvSpPr>
              <p:spPr>
                <a:xfrm>
                  <a:off x="6958012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0" name="Google Shape;3670;p32"/>
                <p:cNvSpPr/>
                <p:nvPr/>
              </p:nvSpPr>
              <p:spPr>
                <a:xfrm>
                  <a:off x="6690169" y="214903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1" name="Google Shape;3671;p32"/>
                <p:cNvSpPr/>
                <p:nvPr/>
              </p:nvSpPr>
              <p:spPr>
                <a:xfrm>
                  <a:off x="6898481" y="2982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2" name="Google Shape;3672;p32"/>
                <p:cNvSpPr/>
                <p:nvPr/>
              </p:nvSpPr>
              <p:spPr>
                <a:xfrm>
                  <a:off x="6928294" y="2833687"/>
                  <a:ext cx="29718" cy="148780"/>
                </a:xfrm>
                <a:custGeom>
                  <a:rect b="b" l="l" r="r" t="t"/>
                  <a:pathLst>
                    <a:path extrusionOk="0" h="14878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0"/>
                      </a:lnTo>
                      <a:lnTo>
                        <a:pt x="0" y="14878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3" name="Google Shape;3673;p32"/>
                <p:cNvSpPr/>
                <p:nvPr/>
              </p:nvSpPr>
              <p:spPr>
                <a:xfrm>
                  <a:off x="6958012" y="2684906"/>
                  <a:ext cx="29718" cy="148780"/>
                </a:xfrm>
                <a:custGeom>
                  <a:rect b="b" l="l" r="r" t="t"/>
                  <a:pathLst>
                    <a:path extrusionOk="0" h="14878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1"/>
                      </a:lnTo>
                      <a:lnTo>
                        <a:pt x="0" y="14878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4" name="Google Shape;3674;p32"/>
                <p:cNvSpPr/>
                <p:nvPr/>
              </p:nvSpPr>
              <p:spPr>
                <a:xfrm>
                  <a:off x="6987730" y="26252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5" name="Google Shape;3675;p32"/>
                <p:cNvSpPr/>
                <p:nvPr/>
              </p:nvSpPr>
              <p:spPr>
                <a:xfrm>
                  <a:off x="7017543" y="256584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6" name="Google Shape;3676;p32"/>
                <p:cNvSpPr/>
                <p:nvPr/>
              </p:nvSpPr>
              <p:spPr>
                <a:xfrm>
                  <a:off x="7047357" y="2476499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7" name="Google Shape;3677;p32"/>
                <p:cNvSpPr/>
                <p:nvPr/>
              </p:nvSpPr>
              <p:spPr>
                <a:xfrm>
                  <a:off x="7077075" y="2357437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8" name="Google Shape;3678;p32"/>
                <p:cNvSpPr/>
                <p:nvPr/>
              </p:nvSpPr>
              <p:spPr>
                <a:xfrm>
                  <a:off x="6600825" y="217884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9" name="Google Shape;3679;p32"/>
                <p:cNvSpPr/>
                <p:nvPr/>
              </p:nvSpPr>
              <p:spPr>
                <a:xfrm>
                  <a:off x="6779418" y="20002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0" name="Google Shape;3680;p32"/>
                <p:cNvSpPr/>
                <p:nvPr/>
              </p:nvSpPr>
              <p:spPr>
                <a:xfrm>
                  <a:off x="6749605" y="197053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1" name="Google Shape;3681;p32"/>
                <p:cNvSpPr/>
                <p:nvPr/>
              </p:nvSpPr>
              <p:spPr>
                <a:xfrm>
                  <a:off x="6809232" y="2059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2" name="Google Shape;3682;p32"/>
                <p:cNvSpPr/>
                <p:nvPr/>
              </p:nvSpPr>
              <p:spPr>
                <a:xfrm>
                  <a:off x="6898481" y="214903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3" name="Google Shape;3683;p32"/>
                <p:cNvSpPr/>
                <p:nvPr/>
              </p:nvSpPr>
              <p:spPr>
                <a:xfrm>
                  <a:off x="6809232" y="2089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4" name="Google Shape;3684;p32"/>
                <p:cNvSpPr/>
                <p:nvPr/>
              </p:nvSpPr>
              <p:spPr>
                <a:xfrm>
                  <a:off x="6779418" y="2089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5" name="Google Shape;3685;p32"/>
                <p:cNvSpPr/>
                <p:nvPr/>
              </p:nvSpPr>
              <p:spPr>
                <a:xfrm>
                  <a:off x="6838950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6" name="Google Shape;3686;p32"/>
                <p:cNvSpPr/>
                <p:nvPr/>
              </p:nvSpPr>
              <p:spPr>
                <a:xfrm>
                  <a:off x="6928294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7" name="Google Shape;3687;p32"/>
                <p:cNvSpPr/>
                <p:nvPr/>
              </p:nvSpPr>
              <p:spPr>
                <a:xfrm>
                  <a:off x="6690169" y="2684906"/>
                  <a:ext cx="267842" cy="357187"/>
                </a:xfrm>
                <a:custGeom>
                  <a:rect b="b" l="l" r="r" t="t"/>
                  <a:pathLst>
                    <a:path extrusionOk="0" h="357187" w="267842">
                      <a:moveTo>
                        <a:pt x="0" y="238125"/>
                      </a:moveTo>
                      <a:lnTo>
                        <a:pt x="0" y="297561"/>
                      </a:lnTo>
                      <a:lnTo>
                        <a:pt x="29718" y="297561"/>
                      </a:lnTo>
                      <a:lnTo>
                        <a:pt x="29718" y="327374"/>
                      </a:lnTo>
                      <a:lnTo>
                        <a:pt x="89249" y="327374"/>
                      </a:lnTo>
                      <a:lnTo>
                        <a:pt x="89249" y="357188"/>
                      </a:lnTo>
                      <a:lnTo>
                        <a:pt x="148780" y="357188"/>
                      </a:lnTo>
                      <a:lnTo>
                        <a:pt x="148780" y="327374"/>
                      </a:lnTo>
                      <a:lnTo>
                        <a:pt x="208312" y="327374"/>
                      </a:lnTo>
                      <a:lnTo>
                        <a:pt x="208312" y="297561"/>
                      </a:lnTo>
                      <a:lnTo>
                        <a:pt x="238125" y="297561"/>
                      </a:lnTo>
                      <a:lnTo>
                        <a:pt x="238125" y="148780"/>
                      </a:lnTo>
                      <a:lnTo>
                        <a:pt x="267843" y="148780"/>
                      </a:lnTo>
                      <a:lnTo>
                        <a:pt x="267843" y="29718"/>
                      </a:lnTo>
                      <a:lnTo>
                        <a:pt x="238125" y="29718"/>
                      </a:lnTo>
                      <a:lnTo>
                        <a:pt x="238125" y="59436"/>
                      </a:lnTo>
                      <a:lnTo>
                        <a:pt x="178498" y="59436"/>
                      </a:lnTo>
                      <a:lnTo>
                        <a:pt x="178498" y="29718"/>
                      </a:lnTo>
                      <a:lnTo>
                        <a:pt x="148780" y="29718"/>
                      </a:lnTo>
                      <a:lnTo>
                        <a:pt x="148780" y="0"/>
                      </a:lnTo>
                      <a:lnTo>
                        <a:pt x="119063" y="0"/>
                      </a:lnTo>
                      <a:lnTo>
                        <a:pt x="119063" y="59436"/>
                      </a:lnTo>
                      <a:lnTo>
                        <a:pt x="89249" y="59436"/>
                      </a:lnTo>
                      <a:lnTo>
                        <a:pt x="89249" y="119063"/>
                      </a:lnTo>
                      <a:lnTo>
                        <a:pt x="59436" y="119063"/>
                      </a:lnTo>
                      <a:lnTo>
                        <a:pt x="59436" y="178498"/>
                      </a:lnTo>
                      <a:lnTo>
                        <a:pt x="29718" y="178498"/>
                      </a:lnTo>
                      <a:lnTo>
                        <a:pt x="29718" y="238125"/>
                      </a:lnTo>
                      <a:lnTo>
                        <a:pt x="0" y="23812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8" name="Google Shape;3688;p32"/>
                <p:cNvSpPr/>
                <p:nvPr/>
              </p:nvSpPr>
              <p:spPr>
                <a:xfrm>
                  <a:off x="6868668" y="271462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9" name="Google Shape;3689;p32"/>
                <p:cNvSpPr/>
                <p:nvPr/>
              </p:nvSpPr>
              <p:spPr>
                <a:xfrm>
                  <a:off x="6838950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0" name="Google Shape;3690;p32"/>
                <p:cNvSpPr/>
                <p:nvPr/>
              </p:nvSpPr>
              <p:spPr>
                <a:xfrm>
                  <a:off x="6868668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1" name="Google Shape;3691;p32"/>
                <p:cNvSpPr/>
                <p:nvPr/>
              </p:nvSpPr>
              <p:spPr>
                <a:xfrm>
                  <a:off x="6630447" y="2119407"/>
                  <a:ext cx="446055" cy="595122"/>
                </a:xfrm>
                <a:custGeom>
                  <a:rect b="b" l="l" r="r" t="t"/>
                  <a:pathLst>
                    <a:path extrusionOk="0" h="595122" w="446055">
                      <a:moveTo>
                        <a:pt x="95" y="89249"/>
                      </a:moveTo>
                      <a:lnTo>
                        <a:pt x="95" y="178594"/>
                      </a:lnTo>
                      <a:lnTo>
                        <a:pt x="29813" y="178594"/>
                      </a:lnTo>
                      <a:lnTo>
                        <a:pt x="29813" y="208312"/>
                      </a:lnTo>
                      <a:lnTo>
                        <a:pt x="59531" y="208312"/>
                      </a:lnTo>
                      <a:lnTo>
                        <a:pt x="59531" y="238030"/>
                      </a:lnTo>
                      <a:lnTo>
                        <a:pt x="89249" y="238030"/>
                      </a:lnTo>
                      <a:lnTo>
                        <a:pt x="89249" y="267748"/>
                      </a:lnTo>
                      <a:lnTo>
                        <a:pt x="118967" y="267748"/>
                      </a:lnTo>
                      <a:lnTo>
                        <a:pt x="118967" y="297466"/>
                      </a:lnTo>
                      <a:lnTo>
                        <a:pt x="148685" y="297466"/>
                      </a:lnTo>
                      <a:lnTo>
                        <a:pt x="148685" y="356997"/>
                      </a:lnTo>
                      <a:lnTo>
                        <a:pt x="178403" y="356997"/>
                      </a:lnTo>
                      <a:lnTo>
                        <a:pt x="178403" y="446342"/>
                      </a:lnTo>
                      <a:lnTo>
                        <a:pt x="208121" y="446342"/>
                      </a:lnTo>
                      <a:lnTo>
                        <a:pt x="208121" y="565404"/>
                      </a:lnTo>
                      <a:lnTo>
                        <a:pt x="237839" y="565404"/>
                      </a:lnTo>
                      <a:lnTo>
                        <a:pt x="237839" y="595122"/>
                      </a:lnTo>
                      <a:lnTo>
                        <a:pt x="297371" y="595122"/>
                      </a:lnTo>
                      <a:lnTo>
                        <a:pt x="297371" y="565404"/>
                      </a:lnTo>
                      <a:lnTo>
                        <a:pt x="356902" y="565404"/>
                      </a:lnTo>
                      <a:lnTo>
                        <a:pt x="356902" y="505873"/>
                      </a:lnTo>
                      <a:lnTo>
                        <a:pt x="386620" y="505873"/>
                      </a:lnTo>
                      <a:lnTo>
                        <a:pt x="386620" y="446342"/>
                      </a:lnTo>
                      <a:lnTo>
                        <a:pt x="416338" y="446342"/>
                      </a:lnTo>
                      <a:lnTo>
                        <a:pt x="416338" y="356997"/>
                      </a:lnTo>
                      <a:lnTo>
                        <a:pt x="446056" y="356997"/>
                      </a:lnTo>
                      <a:lnTo>
                        <a:pt x="446056" y="237934"/>
                      </a:lnTo>
                      <a:lnTo>
                        <a:pt x="416338" y="237934"/>
                      </a:lnTo>
                      <a:lnTo>
                        <a:pt x="416338" y="29527"/>
                      </a:lnTo>
                      <a:lnTo>
                        <a:pt x="386620" y="29527"/>
                      </a:lnTo>
                      <a:lnTo>
                        <a:pt x="386620" y="178308"/>
                      </a:lnTo>
                      <a:lnTo>
                        <a:pt x="356902" y="178308"/>
                      </a:lnTo>
                      <a:lnTo>
                        <a:pt x="356902" y="208026"/>
                      </a:lnTo>
                      <a:lnTo>
                        <a:pt x="327184" y="208026"/>
                      </a:lnTo>
                      <a:lnTo>
                        <a:pt x="327184" y="178308"/>
                      </a:lnTo>
                      <a:lnTo>
                        <a:pt x="297466" y="178308"/>
                      </a:lnTo>
                      <a:lnTo>
                        <a:pt x="297466" y="148590"/>
                      </a:lnTo>
                      <a:lnTo>
                        <a:pt x="267748" y="148590"/>
                      </a:lnTo>
                      <a:lnTo>
                        <a:pt x="267748" y="118872"/>
                      </a:lnTo>
                      <a:lnTo>
                        <a:pt x="238030" y="118872"/>
                      </a:lnTo>
                      <a:lnTo>
                        <a:pt x="238030" y="89154"/>
                      </a:lnTo>
                      <a:lnTo>
                        <a:pt x="208312" y="89154"/>
                      </a:lnTo>
                      <a:lnTo>
                        <a:pt x="208312" y="59436"/>
                      </a:lnTo>
                      <a:lnTo>
                        <a:pt x="267843" y="59436"/>
                      </a:lnTo>
                      <a:lnTo>
                        <a:pt x="267843" y="29718"/>
                      </a:lnTo>
                      <a:lnTo>
                        <a:pt x="178499" y="29718"/>
                      </a:lnTo>
                      <a:lnTo>
                        <a:pt x="178499" y="59436"/>
                      </a:lnTo>
                      <a:lnTo>
                        <a:pt x="148781" y="59436"/>
                      </a:lnTo>
                      <a:lnTo>
                        <a:pt x="148781" y="89154"/>
                      </a:lnTo>
                      <a:lnTo>
                        <a:pt x="178499" y="89154"/>
                      </a:lnTo>
                      <a:lnTo>
                        <a:pt x="178499" y="118872"/>
                      </a:lnTo>
                      <a:lnTo>
                        <a:pt x="208217" y="118872"/>
                      </a:lnTo>
                      <a:lnTo>
                        <a:pt x="208217" y="148590"/>
                      </a:lnTo>
                      <a:lnTo>
                        <a:pt x="237935" y="148590"/>
                      </a:lnTo>
                      <a:lnTo>
                        <a:pt x="237935" y="178308"/>
                      </a:lnTo>
                      <a:lnTo>
                        <a:pt x="208217" y="178308"/>
                      </a:lnTo>
                      <a:lnTo>
                        <a:pt x="208217" y="148590"/>
                      </a:lnTo>
                      <a:lnTo>
                        <a:pt x="178499" y="148590"/>
                      </a:lnTo>
                      <a:lnTo>
                        <a:pt x="178499" y="118872"/>
                      </a:lnTo>
                      <a:lnTo>
                        <a:pt x="148781" y="118872"/>
                      </a:lnTo>
                      <a:lnTo>
                        <a:pt x="148781" y="89154"/>
                      </a:lnTo>
                      <a:lnTo>
                        <a:pt x="119063" y="89154"/>
                      </a:lnTo>
                      <a:lnTo>
                        <a:pt x="119063" y="59436"/>
                      </a:lnTo>
                      <a:lnTo>
                        <a:pt x="148781" y="59436"/>
                      </a:lnTo>
                      <a:lnTo>
                        <a:pt x="148781" y="29718"/>
                      </a:lnTo>
                      <a:lnTo>
                        <a:pt x="178499" y="29718"/>
                      </a:lnTo>
                      <a:lnTo>
                        <a:pt x="178499" y="0"/>
                      </a:lnTo>
                      <a:lnTo>
                        <a:pt x="118967" y="0"/>
                      </a:lnTo>
                      <a:lnTo>
                        <a:pt x="118967" y="29718"/>
                      </a:lnTo>
                      <a:lnTo>
                        <a:pt x="89249" y="29718"/>
                      </a:lnTo>
                      <a:lnTo>
                        <a:pt x="89249" y="119063"/>
                      </a:lnTo>
                      <a:lnTo>
                        <a:pt x="118967" y="119063"/>
                      </a:lnTo>
                      <a:lnTo>
                        <a:pt x="118967" y="148780"/>
                      </a:lnTo>
                      <a:lnTo>
                        <a:pt x="148685" y="148780"/>
                      </a:lnTo>
                      <a:lnTo>
                        <a:pt x="148685" y="208312"/>
                      </a:lnTo>
                      <a:lnTo>
                        <a:pt x="178403" y="208312"/>
                      </a:lnTo>
                      <a:lnTo>
                        <a:pt x="178403" y="238030"/>
                      </a:lnTo>
                      <a:lnTo>
                        <a:pt x="148685" y="238030"/>
                      </a:lnTo>
                      <a:lnTo>
                        <a:pt x="148685" y="208312"/>
                      </a:lnTo>
                      <a:lnTo>
                        <a:pt x="89154" y="208312"/>
                      </a:lnTo>
                      <a:lnTo>
                        <a:pt x="89154" y="178594"/>
                      </a:lnTo>
                      <a:lnTo>
                        <a:pt x="59436" y="178594"/>
                      </a:lnTo>
                      <a:lnTo>
                        <a:pt x="59436" y="148876"/>
                      </a:lnTo>
                      <a:lnTo>
                        <a:pt x="29718" y="148876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close/>
                      <a:moveTo>
                        <a:pt x="208502" y="267843"/>
                      </a:moveTo>
                      <a:lnTo>
                        <a:pt x="238220" y="267843"/>
                      </a:lnTo>
                      <a:lnTo>
                        <a:pt x="238220" y="297561"/>
                      </a:lnTo>
                      <a:lnTo>
                        <a:pt x="267938" y="297561"/>
                      </a:lnTo>
                      <a:lnTo>
                        <a:pt x="267938" y="327279"/>
                      </a:lnTo>
                      <a:lnTo>
                        <a:pt x="297656" y="327279"/>
                      </a:lnTo>
                      <a:lnTo>
                        <a:pt x="297656" y="386810"/>
                      </a:lnTo>
                      <a:lnTo>
                        <a:pt x="267938" y="386810"/>
                      </a:lnTo>
                      <a:lnTo>
                        <a:pt x="267938" y="327279"/>
                      </a:lnTo>
                      <a:lnTo>
                        <a:pt x="238220" y="327279"/>
                      </a:lnTo>
                      <a:lnTo>
                        <a:pt x="238220" y="297561"/>
                      </a:lnTo>
                      <a:lnTo>
                        <a:pt x="208502" y="297561"/>
                      </a:lnTo>
                      <a:lnTo>
                        <a:pt x="208502" y="26784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2" name="Google Shape;3692;p32"/>
                <p:cNvSpPr/>
                <p:nvPr/>
              </p:nvSpPr>
              <p:spPr>
                <a:xfrm>
                  <a:off x="6898481" y="244678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3" name="Google Shape;3693;p32"/>
                <p:cNvSpPr/>
                <p:nvPr/>
              </p:nvSpPr>
              <p:spPr>
                <a:xfrm rot="10800000">
                  <a:off x="6868858" y="238725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4" name="Google Shape;3694;p32"/>
                <p:cNvSpPr/>
                <p:nvPr/>
              </p:nvSpPr>
              <p:spPr>
                <a:xfrm rot="10800000">
                  <a:off x="6838950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5" name="Google Shape;3695;p32"/>
                <p:cNvSpPr/>
                <p:nvPr/>
              </p:nvSpPr>
              <p:spPr>
                <a:xfrm rot="10800000">
                  <a:off x="6928294" y="238725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6" name="Google Shape;3696;p32"/>
                <p:cNvSpPr/>
                <p:nvPr/>
              </p:nvSpPr>
              <p:spPr>
                <a:xfrm rot="10800000">
                  <a:off x="6958012" y="238725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7" name="Google Shape;3697;p32"/>
                <p:cNvSpPr/>
                <p:nvPr/>
              </p:nvSpPr>
              <p:spPr>
                <a:xfrm rot="10800000">
                  <a:off x="6958012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8" name="Google Shape;3698;p32"/>
                <p:cNvSpPr/>
                <p:nvPr/>
              </p:nvSpPr>
              <p:spPr>
                <a:xfrm rot="10800000">
                  <a:off x="6987921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9" name="Google Shape;3699;p32"/>
                <p:cNvSpPr/>
                <p:nvPr/>
              </p:nvSpPr>
              <p:spPr>
                <a:xfrm rot="10800000">
                  <a:off x="6779418" y="2178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0" name="Google Shape;3700;p32"/>
                <p:cNvSpPr/>
                <p:nvPr/>
              </p:nvSpPr>
              <p:spPr>
                <a:xfrm rot="10800000">
                  <a:off x="6779418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1" name="Google Shape;3701;p32"/>
                <p:cNvSpPr/>
                <p:nvPr/>
              </p:nvSpPr>
              <p:spPr>
                <a:xfrm rot="10800000">
                  <a:off x="6749796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2" name="Google Shape;3702;p32"/>
                <p:cNvSpPr/>
                <p:nvPr/>
              </p:nvSpPr>
              <p:spPr>
                <a:xfrm rot="10800000">
                  <a:off x="6749796" y="238725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3" name="Google Shape;3703;p32"/>
                <p:cNvSpPr/>
                <p:nvPr/>
              </p:nvSpPr>
              <p:spPr>
                <a:xfrm rot="10800000">
                  <a:off x="6779418" y="244668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4" name="Google Shape;3704;p32"/>
                <p:cNvSpPr/>
                <p:nvPr/>
              </p:nvSpPr>
              <p:spPr>
                <a:xfrm rot="10800000">
                  <a:off x="6809232" y="250631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5" name="Google Shape;3705;p32"/>
                <p:cNvSpPr/>
                <p:nvPr/>
              </p:nvSpPr>
              <p:spPr>
                <a:xfrm rot="10800000">
                  <a:off x="6809232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6" name="Google Shape;3706;p32"/>
                <p:cNvSpPr/>
                <p:nvPr/>
              </p:nvSpPr>
              <p:spPr>
                <a:xfrm rot="10800000">
                  <a:off x="6838950" y="2714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7" name="Google Shape;3707;p32"/>
                <p:cNvSpPr/>
                <p:nvPr/>
              </p:nvSpPr>
              <p:spPr>
                <a:xfrm rot="10800000">
                  <a:off x="6868763" y="274453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8" name="Google Shape;3708;p32"/>
                <p:cNvSpPr/>
                <p:nvPr/>
              </p:nvSpPr>
              <p:spPr>
                <a:xfrm rot="10800000">
                  <a:off x="6779418" y="274453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9" name="Google Shape;3709;p32"/>
                <p:cNvSpPr/>
                <p:nvPr/>
              </p:nvSpPr>
              <p:spPr>
                <a:xfrm rot="10800000">
                  <a:off x="6749796" y="2803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0" name="Google Shape;3710;p32"/>
                <p:cNvSpPr/>
                <p:nvPr/>
              </p:nvSpPr>
              <p:spPr>
                <a:xfrm rot="10800000">
                  <a:off x="6719887" y="286359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1" name="Google Shape;3711;p32"/>
                <p:cNvSpPr/>
                <p:nvPr/>
              </p:nvSpPr>
              <p:spPr>
                <a:xfrm rot="10800000">
                  <a:off x="6779418" y="298265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2" name="Google Shape;3712;p32"/>
                <p:cNvSpPr/>
                <p:nvPr/>
              </p:nvSpPr>
              <p:spPr>
                <a:xfrm rot="10800000">
                  <a:off x="6838950" y="298265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3" name="Google Shape;3713;p32"/>
                <p:cNvSpPr/>
                <p:nvPr/>
              </p:nvSpPr>
              <p:spPr>
                <a:xfrm rot="10800000">
                  <a:off x="6809232" y="2952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4" name="Google Shape;3714;p32"/>
                <p:cNvSpPr/>
                <p:nvPr/>
              </p:nvSpPr>
              <p:spPr>
                <a:xfrm rot="10800000">
                  <a:off x="6868858" y="2952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5" name="Google Shape;3715;p32"/>
                <p:cNvSpPr/>
                <p:nvPr/>
              </p:nvSpPr>
              <p:spPr>
                <a:xfrm rot="10800000">
                  <a:off x="6898481" y="2923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6" name="Google Shape;3716;p32"/>
                <p:cNvSpPr/>
                <p:nvPr/>
              </p:nvSpPr>
              <p:spPr>
                <a:xfrm rot="10800000">
                  <a:off x="6749796" y="2952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7" name="Google Shape;3717;p32"/>
                <p:cNvSpPr/>
                <p:nvPr/>
              </p:nvSpPr>
              <p:spPr>
                <a:xfrm rot="10800000">
                  <a:off x="6779418" y="2923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8" name="Google Shape;3718;p32"/>
                <p:cNvSpPr/>
                <p:nvPr/>
              </p:nvSpPr>
              <p:spPr>
                <a:xfrm rot="10800000">
                  <a:off x="6719887" y="2923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9" name="Google Shape;3719;p32"/>
                <p:cNvSpPr/>
                <p:nvPr/>
              </p:nvSpPr>
              <p:spPr>
                <a:xfrm rot="10800000">
                  <a:off x="6690169" y="292293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20" name="Google Shape;3720;p32"/>
                <p:cNvSpPr/>
                <p:nvPr/>
              </p:nvSpPr>
              <p:spPr>
                <a:xfrm rot="10800000">
                  <a:off x="6719887" y="29527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21" name="Google Shape;3721;p32"/>
                <p:cNvSpPr/>
                <p:nvPr/>
              </p:nvSpPr>
              <p:spPr>
                <a:xfrm rot="10800000">
                  <a:off x="6779418" y="30122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22" name="Google Shape;3722;p32"/>
                <p:cNvSpPr/>
                <p:nvPr/>
              </p:nvSpPr>
              <p:spPr>
                <a:xfrm rot="10800000">
                  <a:off x="6719887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23" name="Google Shape;3723;p32"/>
                <p:cNvSpPr/>
                <p:nvPr/>
              </p:nvSpPr>
              <p:spPr>
                <a:xfrm rot="10800000">
                  <a:off x="6690169" y="232762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24" name="Google Shape;3724;p32"/>
                <p:cNvSpPr/>
                <p:nvPr/>
              </p:nvSpPr>
              <p:spPr>
                <a:xfrm rot="10800000">
                  <a:off x="6660356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25" name="Google Shape;3725;p32"/>
                <p:cNvSpPr/>
                <p:nvPr/>
              </p:nvSpPr>
              <p:spPr>
                <a:xfrm rot="10800000">
                  <a:off x="6630733" y="223837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26" name="Google Shape;3726;p32"/>
                <p:cNvSpPr/>
                <p:nvPr/>
              </p:nvSpPr>
              <p:spPr>
                <a:xfrm rot="10800000">
                  <a:off x="6719887" y="220856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27" name="Google Shape;3727;p32"/>
                <p:cNvSpPr/>
                <p:nvPr/>
              </p:nvSpPr>
              <p:spPr>
                <a:xfrm rot="10800000">
                  <a:off x="6719887" y="214912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28" name="Google Shape;3728;p32"/>
                <p:cNvSpPr/>
                <p:nvPr/>
              </p:nvSpPr>
              <p:spPr>
                <a:xfrm rot="10800000">
                  <a:off x="6749796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29" name="Google Shape;3729;p32"/>
                <p:cNvSpPr/>
                <p:nvPr/>
              </p:nvSpPr>
              <p:spPr>
                <a:xfrm rot="10800000">
                  <a:off x="6898481" y="241696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3730" name="Google Shape;3730;p32"/>
          <p:cNvSpPr/>
          <p:nvPr/>
        </p:nvSpPr>
        <p:spPr>
          <a:xfrm>
            <a:off x="2799825" y="3352063"/>
            <a:ext cx="3680700" cy="84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731" name="Google Shape;3731;p32"/>
          <p:cNvSpPr txBox="1"/>
          <p:nvPr/>
        </p:nvSpPr>
        <p:spPr>
          <a:xfrm>
            <a:off x="2295075" y="3373988"/>
            <a:ext cx="4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github.com/TonioDominguez</a:t>
            </a:r>
            <a:endParaRPr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24"/>
          <p:cNvSpPr txBox="1"/>
          <p:nvPr>
            <p:ph type="title"/>
          </p:nvPr>
        </p:nvSpPr>
        <p:spPr>
          <a:xfrm>
            <a:off x="713225" y="521225"/>
            <a:ext cx="77175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PRESENTACIÓN</a:t>
            </a:r>
            <a:endParaRPr/>
          </a:p>
        </p:txBody>
      </p:sp>
      <p:sp>
        <p:nvSpPr>
          <p:cNvPr id="1438" name="Google Shape;1438;p24"/>
          <p:cNvSpPr txBox="1"/>
          <p:nvPr>
            <p:ph idx="1" type="subTitle"/>
          </p:nvPr>
        </p:nvSpPr>
        <p:spPr>
          <a:xfrm>
            <a:off x="804550" y="2253982"/>
            <a:ext cx="2388600" cy="4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</p:txBody>
      </p:sp>
      <p:sp>
        <p:nvSpPr>
          <p:cNvPr id="1439" name="Google Shape;1439;p24"/>
          <p:cNvSpPr txBox="1"/>
          <p:nvPr>
            <p:ph idx="2" type="subTitle"/>
          </p:nvPr>
        </p:nvSpPr>
        <p:spPr>
          <a:xfrm>
            <a:off x="804550" y="2675425"/>
            <a:ext cx="2388600" cy="10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 have based on to develop the interactive adventure. Explanation of what the game is about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440" name="Google Shape;1440;p24"/>
          <p:cNvSpPr txBox="1"/>
          <p:nvPr>
            <p:ph idx="3" type="subTitle"/>
          </p:nvPr>
        </p:nvSpPr>
        <p:spPr>
          <a:xfrm>
            <a:off x="3225300" y="2346160"/>
            <a:ext cx="2388600" cy="4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PART</a:t>
            </a:r>
            <a:endParaRPr/>
          </a:p>
        </p:txBody>
      </p:sp>
      <p:sp>
        <p:nvSpPr>
          <p:cNvPr id="1441" name="Google Shape;1441;p24"/>
          <p:cNvSpPr txBox="1"/>
          <p:nvPr>
            <p:ph idx="4" type="subTitle"/>
          </p:nvPr>
        </p:nvSpPr>
        <p:spPr>
          <a:xfrm>
            <a:off x="3225300" y="2675428"/>
            <a:ext cx="2388600" cy="10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of the use of Python in this exercise.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mini-quest has served as the main exercise to apply what has been learned in the introduction to Python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24"/>
          <p:cNvSpPr txBox="1"/>
          <p:nvPr>
            <p:ph idx="5" type="subTitle"/>
          </p:nvPr>
        </p:nvSpPr>
        <p:spPr>
          <a:xfrm>
            <a:off x="5722250" y="2253975"/>
            <a:ext cx="3077700" cy="4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1443" name="Google Shape;1443;p24"/>
          <p:cNvSpPr txBox="1"/>
          <p:nvPr>
            <p:ph idx="6" type="subTitle"/>
          </p:nvPr>
        </p:nvSpPr>
        <p:spPr>
          <a:xfrm>
            <a:off x="5950850" y="2675428"/>
            <a:ext cx="2388600" cy="10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Things that can be improved for the future, both in functionality and in implementing more advanced Python usage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24"/>
          <p:cNvSpPr txBox="1"/>
          <p:nvPr>
            <p:ph idx="7" type="title"/>
          </p:nvPr>
        </p:nvSpPr>
        <p:spPr>
          <a:xfrm>
            <a:off x="1528150" y="1676925"/>
            <a:ext cx="941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45" name="Google Shape;1445;p24"/>
          <p:cNvSpPr txBox="1"/>
          <p:nvPr>
            <p:ph idx="8" type="title"/>
          </p:nvPr>
        </p:nvSpPr>
        <p:spPr>
          <a:xfrm>
            <a:off x="3948900" y="1676925"/>
            <a:ext cx="941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46" name="Google Shape;1446;p24"/>
          <p:cNvSpPr txBox="1"/>
          <p:nvPr>
            <p:ph idx="9" type="title"/>
          </p:nvPr>
        </p:nvSpPr>
        <p:spPr>
          <a:xfrm>
            <a:off x="6674450" y="1676925"/>
            <a:ext cx="941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25"/>
          <p:cNvSpPr txBox="1"/>
          <p:nvPr>
            <p:ph type="title"/>
          </p:nvPr>
        </p:nvSpPr>
        <p:spPr>
          <a:xfrm>
            <a:off x="2038200" y="2074242"/>
            <a:ext cx="5067600" cy="115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</p:txBody>
      </p:sp>
      <p:sp>
        <p:nvSpPr>
          <p:cNvPr id="1452" name="Google Shape;1452;p25"/>
          <p:cNvSpPr txBox="1"/>
          <p:nvPr>
            <p:ph idx="2" type="title"/>
          </p:nvPr>
        </p:nvSpPr>
        <p:spPr>
          <a:xfrm>
            <a:off x="3949050" y="1403063"/>
            <a:ext cx="1245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453" name="Google Shape;1453;p25"/>
          <p:cNvGrpSpPr/>
          <p:nvPr/>
        </p:nvGrpSpPr>
        <p:grpSpPr>
          <a:xfrm>
            <a:off x="844484" y="2993057"/>
            <a:ext cx="892968" cy="1339405"/>
            <a:chOff x="6421659" y="3904107"/>
            <a:chExt cx="892968" cy="1339405"/>
          </a:xfrm>
        </p:grpSpPr>
        <p:sp>
          <p:nvSpPr>
            <p:cNvPr id="1454" name="Google Shape;1454;p25"/>
            <p:cNvSpPr/>
            <p:nvPr/>
          </p:nvSpPr>
          <p:spPr>
            <a:xfrm>
              <a:off x="6421659" y="3904107"/>
              <a:ext cx="892968" cy="1339405"/>
            </a:xfrm>
            <a:custGeom>
              <a:rect b="b" l="l" r="r" t="t"/>
              <a:pathLst>
                <a:path extrusionOk="0" h="1339405" w="892968">
                  <a:moveTo>
                    <a:pt x="863155" y="654748"/>
                  </a:moveTo>
                  <a:lnTo>
                    <a:pt x="833438" y="654748"/>
                  </a:lnTo>
                  <a:lnTo>
                    <a:pt x="833438" y="595313"/>
                  </a:lnTo>
                  <a:lnTo>
                    <a:pt x="803624" y="595313"/>
                  </a:lnTo>
                  <a:lnTo>
                    <a:pt x="803624" y="565499"/>
                  </a:lnTo>
                  <a:lnTo>
                    <a:pt x="773906" y="565499"/>
                  </a:lnTo>
                  <a:lnTo>
                    <a:pt x="773906" y="535686"/>
                  </a:lnTo>
                  <a:lnTo>
                    <a:pt x="714375" y="535686"/>
                  </a:lnTo>
                  <a:lnTo>
                    <a:pt x="714375" y="505968"/>
                  </a:lnTo>
                  <a:lnTo>
                    <a:pt x="595313" y="505968"/>
                  </a:lnTo>
                  <a:lnTo>
                    <a:pt x="595313" y="535686"/>
                  </a:lnTo>
                  <a:lnTo>
                    <a:pt x="535781" y="535686"/>
                  </a:lnTo>
                  <a:lnTo>
                    <a:pt x="535781" y="476250"/>
                  </a:lnTo>
                  <a:lnTo>
                    <a:pt x="565499" y="476250"/>
                  </a:lnTo>
                  <a:lnTo>
                    <a:pt x="565499" y="416623"/>
                  </a:lnTo>
                  <a:lnTo>
                    <a:pt x="565499" y="357188"/>
                  </a:lnTo>
                  <a:lnTo>
                    <a:pt x="565499" y="297561"/>
                  </a:lnTo>
                  <a:lnTo>
                    <a:pt x="535781" y="297561"/>
                  </a:lnTo>
                  <a:lnTo>
                    <a:pt x="535781" y="267843"/>
                  </a:lnTo>
                  <a:lnTo>
                    <a:pt x="505968" y="267843"/>
                  </a:lnTo>
                  <a:lnTo>
                    <a:pt x="505968" y="208312"/>
                  </a:lnTo>
                  <a:lnTo>
                    <a:pt x="535781" y="208312"/>
                  </a:lnTo>
                  <a:lnTo>
                    <a:pt x="535781" y="178498"/>
                  </a:lnTo>
                  <a:lnTo>
                    <a:pt x="565499" y="178498"/>
                  </a:lnTo>
                  <a:lnTo>
                    <a:pt x="565499" y="119063"/>
                  </a:lnTo>
                  <a:lnTo>
                    <a:pt x="595313" y="119063"/>
                  </a:lnTo>
                  <a:lnTo>
                    <a:pt x="595313" y="89249"/>
                  </a:lnTo>
                  <a:lnTo>
                    <a:pt x="565499" y="89249"/>
                  </a:lnTo>
                  <a:lnTo>
                    <a:pt x="565499" y="29718"/>
                  </a:lnTo>
                  <a:lnTo>
                    <a:pt x="535781" y="29718"/>
                  </a:lnTo>
                  <a:lnTo>
                    <a:pt x="535781" y="0"/>
                  </a:lnTo>
                  <a:lnTo>
                    <a:pt x="357188" y="0"/>
                  </a:lnTo>
                  <a:lnTo>
                    <a:pt x="357188" y="29718"/>
                  </a:lnTo>
                  <a:lnTo>
                    <a:pt x="327374" y="29718"/>
                  </a:lnTo>
                  <a:lnTo>
                    <a:pt x="327374" y="89249"/>
                  </a:lnTo>
                  <a:lnTo>
                    <a:pt x="297656" y="89249"/>
                  </a:lnTo>
                  <a:lnTo>
                    <a:pt x="297656" y="119063"/>
                  </a:lnTo>
                  <a:lnTo>
                    <a:pt x="327374" y="119063"/>
                  </a:lnTo>
                  <a:lnTo>
                    <a:pt x="327374" y="178498"/>
                  </a:lnTo>
                  <a:lnTo>
                    <a:pt x="357188" y="178498"/>
                  </a:lnTo>
                  <a:lnTo>
                    <a:pt x="357188" y="208312"/>
                  </a:lnTo>
                  <a:lnTo>
                    <a:pt x="386905" y="208312"/>
                  </a:lnTo>
                  <a:lnTo>
                    <a:pt x="386905" y="267843"/>
                  </a:lnTo>
                  <a:lnTo>
                    <a:pt x="357188" y="267843"/>
                  </a:lnTo>
                  <a:lnTo>
                    <a:pt x="357188" y="297561"/>
                  </a:lnTo>
                  <a:lnTo>
                    <a:pt x="327374" y="297561"/>
                  </a:lnTo>
                  <a:lnTo>
                    <a:pt x="327374" y="357188"/>
                  </a:lnTo>
                  <a:lnTo>
                    <a:pt x="327374" y="416623"/>
                  </a:lnTo>
                  <a:lnTo>
                    <a:pt x="327374" y="476250"/>
                  </a:lnTo>
                  <a:lnTo>
                    <a:pt x="357188" y="476250"/>
                  </a:lnTo>
                  <a:lnTo>
                    <a:pt x="357188" y="535686"/>
                  </a:lnTo>
                  <a:lnTo>
                    <a:pt x="297656" y="535686"/>
                  </a:lnTo>
                  <a:lnTo>
                    <a:pt x="297656" y="505968"/>
                  </a:lnTo>
                  <a:lnTo>
                    <a:pt x="178594" y="505968"/>
                  </a:lnTo>
                  <a:lnTo>
                    <a:pt x="178594" y="535686"/>
                  </a:lnTo>
                  <a:lnTo>
                    <a:pt x="119063" y="535686"/>
                  </a:lnTo>
                  <a:lnTo>
                    <a:pt x="119063" y="565499"/>
                  </a:lnTo>
                  <a:lnTo>
                    <a:pt x="89249" y="565499"/>
                  </a:lnTo>
                  <a:lnTo>
                    <a:pt x="89249" y="595313"/>
                  </a:lnTo>
                  <a:lnTo>
                    <a:pt x="59531" y="595313"/>
                  </a:lnTo>
                  <a:lnTo>
                    <a:pt x="59531" y="654748"/>
                  </a:lnTo>
                  <a:lnTo>
                    <a:pt x="29718" y="654748"/>
                  </a:lnTo>
                  <a:lnTo>
                    <a:pt x="29718" y="714375"/>
                  </a:lnTo>
                  <a:lnTo>
                    <a:pt x="0" y="714375"/>
                  </a:lnTo>
                  <a:lnTo>
                    <a:pt x="0" y="833438"/>
                  </a:lnTo>
                  <a:lnTo>
                    <a:pt x="29718" y="833438"/>
                  </a:lnTo>
                  <a:lnTo>
                    <a:pt x="29718" y="922687"/>
                  </a:lnTo>
                  <a:lnTo>
                    <a:pt x="59531" y="922687"/>
                  </a:lnTo>
                  <a:lnTo>
                    <a:pt x="59531" y="982218"/>
                  </a:lnTo>
                  <a:lnTo>
                    <a:pt x="89249" y="982218"/>
                  </a:lnTo>
                  <a:lnTo>
                    <a:pt x="89249" y="1041749"/>
                  </a:lnTo>
                  <a:lnTo>
                    <a:pt x="119063" y="1041749"/>
                  </a:lnTo>
                  <a:lnTo>
                    <a:pt x="119063" y="1101281"/>
                  </a:lnTo>
                  <a:lnTo>
                    <a:pt x="148780" y="1101281"/>
                  </a:lnTo>
                  <a:lnTo>
                    <a:pt x="148780" y="1130998"/>
                  </a:lnTo>
                  <a:lnTo>
                    <a:pt x="178594" y="1130998"/>
                  </a:lnTo>
                  <a:lnTo>
                    <a:pt x="178594" y="1160812"/>
                  </a:lnTo>
                  <a:lnTo>
                    <a:pt x="208312" y="1160812"/>
                  </a:lnTo>
                  <a:lnTo>
                    <a:pt x="208312" y="1190625"/>
                  </a:lnTo>
                  <a:lnTo>
                    <a:pt x="238125" y="1190625"/>
                  </a:lnTo>
                  <a:lnTo>
                    <a:pt x="238125" y="1220343"/>
                  </a:lnTo>
                  <a:lnTo>
                    <a:pt x="267843" y="1220343"/>
                  </a:lnTo>
                  <a:lnTo>
                    <a:pt x="267843" y="1250061"/>
                  </a:lnTo>
                  <a:lnTo>
                    <a:pt x="297656" y="1250061"/>
                  </a:lnTo>
                  <a:lnTo>
                    <a:pt x="297656" y="1279874"/>
                  </a:lnTo>
                  <a:lnTo>
                    <a:pt x="357188" y="1279874"/>
                  </a:lnTo>
                  <a:lnTo>
                    <a:pt x="357188" y="1309688"/>
                  </a:lnTo>
                  <a:lnTo>
                    <a:pt x="416719" y="1309688"/>
                  </a:lnTo>
                  <a:lnTo>
                    <a:pt x="416719" y="1339406"/>
                  </a:lnTo>
                  <a:lnTo>
                    <a:pt x="476250" y="1339406"/>
                  </a:lnTo>
                  <a:lnTo>
                    <a:pt x="476250" y="1309688"/>
                  </a:lnTo>
                  <a:lnTo>
                    <a:pt x="535781" y="1309688"/>
                  </a:lnTo>
                  <a:lnTo>
                    <a:pt x="535781" y="1279874"/>
                  </a:lnTo>
                  <a:lnTo>
                    <a:pt x="595313" y="1279874"/>
                  </a:lnTo>
                  <a:lnTo>
                    <a:pt x="595313" y="1250061"/>
                  </a:lnTo>
                  <a:lnTo>
                    <a:pt x="625030" y="1250061"/>
                  </a:lnTo>
                  <a:lnTo>
                    <a:pt x="625030" y="1220343"/>
                  </a:lnTo>
                  <a:lnTo>
                    <a:pt x="654844" y="1220343"/>
                  </a:lnTo>
                  <a:lnTo>
                    <a:pt x="654844" y="1190625"/>
                  </a:lnTo>
                  <a:lnTo>
                    <a:pt x="684562" y="1190625"/>
                  </a:lnTo>
                  <a:lnTo>
                    <a:pt x="684562" y="1160812"/>
                  </a:lnTo>
                  <a:lnTo>
                    <a:pt x="714375" y="1160812"/>
                  </a:lnTo>
                  <a:lnTo>
                    <a:pt x="714375" y="1130998"/>
                  </a:lnTo>
                  <a:lnTo>
                    <a:pt x="744093" y="1130998"/>
                  </a:lnTo>
                  <a:lnTo>
                    <a:pt x="744093" y="1101281"/>
                  </a:lnTo>
                  <a:lnTo>
                    <a:pt x="773906" y="1101281"/>
                  </a:lnTo>
                  <a:lnTo>
                    <a:pt x="773906" y="1041749"/>
                  </a:lnTo>
                  <a:lnTo>
                    <a:pt x="803624" y="1041749"/>
                  </a:lnTo>
                  <a:lnTo>
                    <a:pt x="803624" y="982218"/>
                  </a:lnTo>
                  <a:lnTo>
                    <a:pt x="833438" y="982218"/>
                  </a:lnTo>
                  <a:lnTo>
                    <a:pt x="833438" y="922687"/>
                  </a:lnTo>
                  <a:lnTo>
                    <a:pt x="863155" y="922687"/>
                  </a:lnTo>
                  <a:lnTo>
                    <a:pt x="863155" y="833438"/>
                  </a:lnTo>
                  <a:lnTo>
                    <a:pt x="892969" y="833438"/>
                  </a:lnTo>
                  <a:lnTo>
                    <a:pt x="892969" y="714375"/>
                  </a:lnTo>
                  <a:lnTo>
                    <a:pt x="863155" y="714375"/>
                  </a:lnTo>
                  <a:lnTo>
                    <a:pt x="863155" y="654748"/>
                  </a:lnTo>
                  <a:close/>
                </a:path>
              </a:pathLst>
            </a:custGeom>
            <a:noFill/>
            <a:ln cap="flat" cmpd="sng" w="5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55" name="Google Shape;1455;p25"/>
            <p:cNvGrpSpPr/>
            <p:nvPr/>
          </p:nvGrpSpPr>
          <p:grpSpPr>
            <a:xfrm>
              <a:off x="6421659" y="3904107"/>
              <a:ext cx="892873" cy="1339405"/>
              <a:chOff x="6421659" y="3904107"/>
              <a:chExt cx="892873" cy="1339405"/>
            </a:xfrm>
          </p:grpSpPr>
          <p:sp>
            <p:nvSpPr>
              <p:cNvPr id="1456" name="Google Shape;1456;p25"/>
              <p:cNvSpPr/>
              <p:nvPr/>
            </p:nvSpPr>
            <p:spPr>
              <a:xfrm>
                <a:off x="6838378" y="5213794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25"/>
              <p:cNvSpPr/>
              <p:nvPr/>
            </p:nvSpPr>
            <p:spPr>
              <a:xfrm>
                <a:off x="6897909" y="51839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25"/>
              <p:cNvSpPr/>
              <p:nvPr/>
            </p:nvSpPr>
            <p:spPr>
              <a:xfrm>
                <a:off x="6957440" y="5154168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25"/>
              <p:cNvSpPr/>
              <p:nvPr/>
            </p:nvSpPr>
            <p:spPr>
              <a:xfrm>
                <a:off x="7016971" y="51244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25"/>
              <p:cNvSpPr/>
              <p:nvPr/>
            </p:nvSpPr>
            <p:spPr>
              <a:xfrm>
                <a:off x="7046689" y="509473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25"/>
              <p:cNvSpPr/>
              <p:nvPr/>
            </p:nvSpPr>
            <p:spPr>
              <a:xfrm>
                <a:off x="7076503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25"/>
              <p:cNvSpPr/>
              <p:nvPr/>
            </p:nvSpPr>
            <p:spPr>
              <a:xfrm>
                <a:off x="7106221" y="50351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25"/>
              <p:cNvSpPr/>
              <p:nvPr/>
            </p:nvSpPr>
            <p:spPr>
              <a:xfrm>
                <a:off x="7136034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25"/>
              <p:cNvSpPr/>
              <p:nvPr/>
            </p:nvSpPr>
            <p:spPr>
              <a:xfrm>
                <a:off x="7165752" y="4945856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25"/>
              <p:cNvSpPr/>
              <p:nvPr/>
            </p:nvSpPr>
            <p:spPr>
              <a:xfrm>
                <a:off x="7195565" y="488632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25"/>
              <p:cNvSpPr/>
              <p:nvPr/>
            </p:nvSpPr>
            <p:spPr>
              <a:xfrm>
                <a:off x="7225283" y="4826793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25"/>
              <p:cNvSpPr/>
              <p:nvPr/>
            </p:nvSpPr>
            <p:spPr>
              <a:xfrm>
                <a:off x="7255096" y="4737544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25"/>
              <p:cNvSpPr/>
              <p:nvPr/>
            </p:nvSpPr>
            <p:spPr>
              <a:xfrm>
                <a:off x="7255096" y="455885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25"/>
              <p:cNvSpPr/>
              <p:nvPr/>
            </p:nvSpPr>
            <p:spPr>
              <a:xfrm>
                <a:off x="7225283" y="449941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25"/>
              <p:cNvSpPr/>
              <p:nvPr/>
            </p:nvSpPr>
            <p:spPr>
              <a:xfrm>
                <a:off x="7195565" y="44696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1" name="Google Shape;1471;p25"/>
              <p:cNvSpPr/>
              <p:nvPr/>
            </p:nvSpPr>
            <p:spPr>
              <a:xfrm>
                <a:off x="6927627" y="44696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25"/>
              <p:cNvSpPr/>
              <p:nvPr/>
            </p:nvSpPr>
            <p:spPr>
              <a:xfrm>
                <a:off x="7136034" y="443979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25"/>
              <p:cNvSpPr/>
              <p:nvPr/>
            </p:nvSpPr>
            <p:spPr>
              <a:xfrm>
                <a:off x="6957440" y="443979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25"/>
              <p:cNvSpPr/>
              <p:nvPr/>
            </p:nvSpPr>
            <p:spPr>
              <a:xfrm>
                <a:off x="6897909" y="449941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25"/>
              <p:cNvSpPr/>
              <p:nvPr/>
            </p:nvSpPr>
            <p:spPr>
              <a:xfrm>
                <a:off x="7016971" y="4410075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25"/>
              <p:cNvSpPr/>
              <p:nvPr/>
            </p:nvSpPr>
            <p:spPr>
              <a:xfrm>
                <a:off x="7284814" y="4618482"/>
                <a:ext cx="29718" cy="119062"/>
              </a:xfrm>
              <a:custGeom>
                <a:rect b="b" l="l" r="r" t="t"/>
                <a:pathLst>
                  <a:path extrusionOk="0" h="119062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19063"/>
                    </a:lnTo>
                    <a:lnTo>
                      <a:pt x="0" y="1190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25"/>
              <p:cNvSpPr/>
              <p:nvPr/>
            </p:nvSpPr>
            <p:spPr>
              <a:xfrm>
                <a:off x="6778846" y="51839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25"/>
              <p:cNvSpPr/>
              <p:nvPr/>
            </p:nvSpPr>
            <p:spPr>
              <a:xfrm>
                <a:off x="6719315" y="5154168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25"/>
              <p:cNvSpPr/>
              <p:nvPr/>
            </p:nvSpPr>
            <p:spPr>
              <a:xfrm>
                <a:off x="6689502" y="51244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25"/>
              <p:cNvSpPr/>
              <p:nvPr/>
            </p:nvSpPr>
            <p:spPr>
              <a:xfrm>
                <a:off x="6659784" y="509473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25"/>
              <p:cNvSpPr/>
              <p:nvPr/>
            </p:nvSpPr>
            <p:spPr>
              <a:xfrm>
                <a:off x="6629971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25"/>
              <p:cNvSpPr/>
              <p:nvPr/>
            </p:nvSpPr>
            <p:spPr>
              <a:xfrm>
                <a:off x="6600253" y="50351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25"/>
              <p:cNvSpPr/>
              <p:nvPr/>
            </p:nvSpPr>
            <p:spPr>
              <a:xfrm>
                <a:off x="6570439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25"/>
              <p:cNvSpPr/>
              <p:nvPr/>
            </p:nvSpPr>
            <p:spPr>
              <a:xfrm>
                <a:off x="6540721" y="4945856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25"/>
              <p:cNvSpPr/>
              <p:nvPr/>
            </p:nvSpPr>
            <p:spPr>
              <a:xfrm>
                <a:off x="6510908" y="488632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25"/>
              <p:cNvSpPr/>
              <p:nvPr/>
            </p:nvSpPr>
            <p:spPr>
              <a:xfrm>
                <a:off x="6481190" y="4826793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25"/>
              <p:cNvSpPr/>
              <p:nvPr/>
            </p:nvSpPr>
            <p:spPr>
              <a:xfrm>
                <a:off x="6451377" y="4737544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8" name="Google Shape;1488;p25"/>
              <p:cNvSpPr/>
              <p:nvPr/>
            </p:nvSpPr>
            <p:spPr>
              <a:xfrm>
                <a:off x="6451377" y="455885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25"/>
              <p:cNvSpPr/>
              <p:nvPr/>
            </p:nvSpPr>
            <p:spPr>
              <a:xfrm>
                <a:off x="6481190" y="449941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25"/>
              <p:cNvSpPr/>
              <p:nvPr/>
            </p:nvSpPr>
            <p:spPr>
              <a:xfrm>
                <a:off x="6510908" y="458866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25"/>
              <p:cNvSpPr/>
              <p:nvPr/>
            </p:nvSpPr>
            <p:spPr>
              <a:xfrm>
                <a:off x="6510908" y="4707731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25"/>
              <p:cNvSpPr/>
              <p:nvPr/>
            </p:nvSpPr>
            <p:spPr>
              <a:xfrm>
                <a:off x="6540721" y="479698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25"/>
              <p:cNvSpPr/>
              <p:nvPr/>
            </p:nvSpPr>
            <p:spPr>
              <a:xfrm>
                <a:off x="6570439" y="485660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25"/>
              <p:cNvSpPr/>
              <p:nvPr/>
            </p:nvSpPr>
            <p:spPr>
              <a:xfrm>
                <a:off x="6600253" y="4916043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25"/>
              <p:cNvSpPr/>
              <p:nvPr/>
            </p:nvSpPr>
            <p:spPr>
              <a:xfrm>
                <a:off x="6629971" y="497566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25"/>
              <p:cNvSpPr/>
              <p:nvPr/>
            </p:nvSpPr>
            <p:spPr>
              <a:xfrm>
                <a:off x="6659784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25"/>
              <p:cNvSpPr/>
              <p:nvPr/>
            </p:nvSpPr>
            <p:spPr>
              <a:xfrm>
                <a:off x="6689502" y="50351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25"/>
              <p:cNvSpPr/>
              <p:nvPr/>
            </p:nvSpPr>
            <p:spPr>
              <a:xfrm>
                <a:off x="6719315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25"/>
              <p:cNvSpPr/>
              <p:nvPr/>
            </p:nvSpPr>
            <p:spPr>
              <a:xfrm>
                <a:off x="6987158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25"/>
              <p:cNvSpPr/>
              <p:nvPr/>
            </p:nvSpPr>
            <p:spPr>
              <a:xfrm>
                <a:off x="7016971" y="50351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25"/>
              <p:cNvSpPr/>
              <p:nvPr/>
            </p:nvSpPr>
            <p:spPr>
              <a:xfrm>
                <a:off x="7046689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25"/>
              <p:cNvSpPr/>
              <p:nvPr/>
            </p:nvSpPr>
            <p:spPr>
              <a:xfrm>
                <a:off x="7076503" y="497566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25"/>
              <p:cNvSpPr/>
              <p:nvPr/>
            </p:nvSpPr>
            <p:spPr>
              <a:xfrm>
                <a:off x="7106221" y="4916043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25"/>
              <p:cNvSpPr/>
              <p:nvPr/>
            </p:nvSpPr>
            <p:spPr>
              <a:xfrm>
                <a:off x="7136034" y="485660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5" name="Google Shape;1505;p25"/>
              <p:cNvSpPr/>
              <p:nvPr/>
            </p:nvSpPr>
            <p:spPr>
              <a:xfrm>
                <a:off x="7165752" y="479698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25"/>
              <p:cNvSpPr/>
              <p:nvPr/>
            </p:nvSpPr>
            <p:spPr>
              <a:xfrm>
                <a:off x="7225283" y="464820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25"/>
              <p:cNvSpPr/>
              <p:nvPr/>
            </p:nvSpPr>
            <p:spPr>
              <a:xfrm>
                <a:off x="7195565" y="458866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25"/>
              <p:cNvSpPr/>
              <p:nvPr/>
            </p:nvSpPr>
            <p:spPr>
              <a:xfrm>
                <a:off x="7165752" y="452913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25"/>
              <p:cNvSpPr/>
              <p:nvPr/>
            </p:nvSpPr>
            <p:spPr>
              <a:xfrm>
                <a:off x="7106221" y="4499419"/>
                <a:ext cx="59531" cy="30099"/>
              </a:xfrm>
              <a:custGeom>
                <a:rect b="b" l="l" r="r" t="t"/>
                <a:pathLst>
                  <a:path extrusionOk="0" h="30099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25"/>
              <p:cNvSpPr/>
              <p:nvPr/>
            </p:nvSpPr>
            <p:spPr>
              <a:xfrm>
                <a:off x="7046689" y="4469606"/>
                <a:ext cx="59531" cy="30099"/>
              </a:xfrm>
              <a:custGeom>
                <a:rect b="b" l="l" r="r" t="t"/>
                <a:pathLst>
                  <a:path extrusionOk="0" h="30099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25"/>
              <p:cNvSpPr/>
              <p:nvPr/>
            </p:nvSpPr>
            <p:spPr>
              <a:xfrm>
                <a:off x="6987158" y="4499419"/>
                <a:ext cx="59531" cy="30099"/>
              </a:xfrm>
              <a:custGeom>
                <a:rect b="b" l="l" r="r" t="t"/>
                <a:pathLst>
                  <a:path extrusionOk="0" h="30099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25"/>
              <p:cNvSpPr/>
              <p:nvPr/>
            </p:nvSpPr>
            <p:spPr>
              <a:xfrm>
                <a:off x="6957440" y="4529137"/>
                <a:ext cx="29718" cy="30099"/>
              </a:xfrm>
              <a:custGeom>
                <a:rect b="b" l="l" r="r" t="t"/>
                <a:pathLst>
                  <a:path extrusionOk="0" h="30099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25"/>
              <p:cNvSpPr/>
              <p:nvPr/>
            </p:nvSpPr>
            <p:spPr>
              <a:xfrm>
                <a:off x="7195565" y="4707731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25"/>
              <p:cNvSpPr/>
              <p:nvPr/>
            </p:nvSpPr>
            <p:spPr>
              <a:xfrm>
                <a:off x="6749033" y="509473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25"/>
              <p:cNvSpPr/>
              <p:nvPr/>
            </p:nvSpPr>
            <p:spPr>
              <a:xfrm>
                <a:off x="6927627" y="509473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25"/>
              <p:cNvSpPr/>
              <p:nvPr/>
            </p:nvSpPr>
            <p:spPr>
              <a:xfrm>
                <a:off x="6808564" y="5124450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25"/>
              <p:cNvSpPr/>
              <p:nvPr/>
            </p:nvSpPr>
            <p:spPr>
              <a:xfrm>
                <a:off x="6778846" y="4856607"/>
                <a:ext cx="178593" cy="29718"/>
              </a:xfrm>
              <a:custGeom>
                <a:rect b="b" l="l" r="r" t="t"/>
                <a:pathLst>
                  <a:path extrusionOk="0" h="29718" w="178593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25"/>
              <p:cNvSpPr/>
              <p:nvPr/>
            </p:nvSpPr>
            <p:spPr>
              <a:xfrm>
                <a:off x="6957440" y="4826793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25"/>
              <p:cNvSpPr/>
              <p:nvPr/>
            </p:nvSpPr>
            <p:spPr>
              <a:xfrm>
                <a:off x="6689502" y="4826793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25"/>
              <p:cNvSpPr/>
              <p:nvPr/>
            </p:nvSpPr>
            <p:spPr>
              <a:xfrm>
                <a:off x="7046689" y="479698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25"/>
              <p:cNvSpPr/>
              <p:nvPr/>
            </p:nvSpPr>
            <p:spPr>
              <a:xfrm>
                <a:off x="6629971" y="479698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2" name="Google Shape;1522;p25"/>
              <p:cNvSpPr/>
              <p:nvPr/>
            </p:nvSpPr>
            <p:spPr>
              <a:xfrm>
                <a:off x="6629971" y="4737544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3" name="Google Shape;1523;p25"/>
              <p:cNvSpPr/>
              <p:nvPr/>
            </p:nvSpPr>
            <p:spPr>
              <a:xfrm>
                <a:off x="6689502" y="470773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25"/>
              <p:cNvSpPr/>
              <p:nvPr/>
            </p:nvSpPr>
            <p:spPr>
              <a:xfrm>
                <a:off x="7046689" y="4737544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25"/>
              <p:cNvSpPr/>
              <p:nvPr/>
            </p:nvSpPr>
            <p:spPr>
              <a:xfrm>
                <a:off x="6987158" y="470773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25"/>
              <p:cNvSpPr/>
              <p:nvPr/>
            </p:nvSpPr>
            <p:spPr>
              <a:xfrm>
                <a:off x="6749033" y="4677918"/>
                <a:ext cx="238125" cy="29718"/>
              </a:xfrm>
              <a:custGeom>
                <a:rect b="b" l="l" r="r" t="t"/>
                <a:pathLst>
                  <a:path extrusionOk="0" h="29718" w="238125">
                    <a:moveTo>
                      <a:pt x="0" y="0"/>
                    </a:moveTo>
                    <a:lnTo>
                      <a:pt x="238125" y="0"/>
                    </a:lnTo>
                    <a:lnTo>
                      <a:pt x="23812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25"/>
              <p:cNvSpPr/>
              <p:nvPr/>
            </p:nvSpPr>
            <p:spPr>
              <a:xfrm>
                <a:off x="7106221" y="476726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25"/>
              <p:cNvSpPr/>
              <p:nvPr/>
            </p:nvSpPr>
            <p:spPr>
              <a:xfrm>
                <a:off x="6600253" y="476726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25"/>
              <p:cNvSpPr/>
              <p:nvPr/>
            </p:nvSpPr>
            <p:spPr>
              <a:xfrm>
                <a:off x="6838378" y="51839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25"/>
              <p:cNvSpPr/>
              <p:nvPr/>
            </p:nvSpPr>
            <p:spPr>
              <a:xfrm>
                <a:off x="6838378" y="5154168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25"/>
              <p:cNvSpPr/>
              <p:nvPr/>
            </p:nvSpPr>
            <p:spPr>
              <a:xfrm>
                <a:off x="6868096" y="441007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25"/>
              <p:cNvSpPr/>
              <p:nvPr/>
            </p:nvSpPr>
            <p:spPr>
              <a:xfrm>
                <a:off x="7136034" y="491604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25"/>
              <p:cNvSpPr/>
              <p:nvPr/>
            </p:nvSpPr>
            <p:spPr>
              <a:xfrm>
                <a:off x="7106220" y="4945856"/>
                <a:ext cx="59531" cy="89249"/>
              </a:xfrm>
              <a:custGeom>
                <a:rect b="b" l="l" r="r" t="t"/>
                <a:pathLst>
                  <a:path extrusionOk="0" h="89249" w="59531">
                    <a:moveTo>
                      <a:pt x="59531" y="0"/>
                    </a:moveTo>
                    <a:lnTo>
                      <a:pt x="59531" y="59531"/>
                    </a:lnTo>
                    <a:lnTo>
                      <a:pt x="29813" y="59531"/>
                    </a:lnTo>
                    <a:lnTo>
                      <a:pt x="29813" y="89249"/>
                    </a:lnTo>
                    <a:lnTo>
                      <a:pt x="0" y="89249"/>
                    </a:lnTo>
                    <a:lnTo>
                      <a:pt x="0" y="29813"/>
                    </a:lnTo>
                    <a:lnTo>
                      <a:pt x="29813" y="29813"/>
                    </a:lnTo>
                    <a:lnTo>
                      <a:pt x="29813" y="0"/>
                    </a:lnTo>
                    <a:lnTo>
                      <a:pt x="595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25"/>
              <p:cNvSpPr/>
              <p:nvPr/>
            </p:nvSpPr>
            <p:spPr>
              <a:xfrm>
                <a:off x="7076503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25"/>
              <p:cNvSpPr/>
              <p:nvPr/>
            </p:nvSpPr>
            <p:spPr>
              <a:xfrm>
                <a:off x="7046689" y="5035105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25"/>
              <p:cNvSpPr/>
              <p:nvPr/>
            </p:nvSpPr>
            <p:spPr>
              <a:xfrm>
                <a:off x="7046689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25"/>
              <p:cNvSpPr/>
              <p:nvPr/>
            </p:nvSpPr>
            <p:spPr>
              <a:xfrm>
                <a:off x="6897909" y="5124450"/>
                <a:ext cx="119062" cy="59531"/>
              </a:xfrm>
              <a:custGeom>
                <a:rect b="b" l="l" r="r" t="t"/>
                <a:pathLst>
                  <a:path extrusionOk="0" h="59531" w="119062">
                    <a:moveTo>
                      <a:pt x="119063" y="0"/>
                    </a:moveTo>
                    <a:lnTo>
                      <a:pt x="119063" y="29718"/>
                    </a:lnTo>
                    <a:lnTo>
                      <a:pt x="59531" y="29718"/>
                    </a:lnTo>
                    <a:lnTo>
                      <a:pt x="59531" y="59531"/>
                    </a:lnTo>
                    <a:lnTo>
                      <a:pt x="0" y="59531"/>
                    </a:lnTo>
                    <a:lnTo>
                      <a:pt x="0" y="29718"/>
                    </a:lnTo>
                    <a:lnTo>
                      <a:pt x="29718" y="29718"/>
                    </a:lnTo>
                    <a:lnTo>
                      <a:pt x="29718" y="0"/>
                    </a:lnTo>
                    <a:lnTo>
                      <a:pt x="1190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25"/>
              <p:cNvSpPr/>
              <p:nvPr/>
            </p:nvSpPr>
            <p:spPr>
              <a:xfrm>
                <a:off x="7016971" y="506491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9" name="Google Shape;1539;p25"/>
              <p:cNvSpPr/>
              <p:nvPr/>
            </p:nvSpPr>
            <p:spPr>
              <a:xfrm>
                <a:off x="6987158" y="509473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0" name="Google Shape;1540;p25"/>
              <p:cNvSpPr/>
              <p:nvPr/>
            </p:nvSpPr>
            <p:spPr>
              <a:xfrm>
                <a:off x="6481190" y="464820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25"/>
              <p:cNvSpPr/>
              <p:nvPr/>
            </p:nvSpPr>
            <p:spPr>
              <a:xfrm>
                <a:off x="6510908" y="44696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25"/>
              <p:cNvSpPr/>
              <p:nvPr/>
            </p:nvSpPr>
            <p:spPr>
              <a:xfrm>
                <a:off x="6540721" y="452913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25"/>
              <p:cNvSpPr/>
              <p:nvPr/>
            </p:nvSpPr>
            <p:spPr>
              <a:xfrm>
                <a:off x="6778846" y="44696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25"/>
              <p:cNvSpPr/>
              <p:nvPr/>
            </p:nvSpPr>
            <p:spPr>
              <a:xfrm>
                <a:off x="6778846" y="438035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25"/>
              <p:cNvSpPr/>
              <p:nvPr/>
            </p:nvSpPr>
            <p:spPr>
              <a:xfrm>
                <a:off x="6927627" y="438035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25"/>
              <p:cNvSpPr/>
              <p:nvPr/>
            </p:nvSpPr>
            <p:spPr>
              <a:xfrm>
                <a:off x="6749033" y="432073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25"/>
              <p:cNvSpPr/>
              <p:nvPr/>
            </p:nvSpPr>
            <p:spPr>
              <a:xfrm>
                <a:off x="6778846" y="432073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25"/>
              <p:cNvSpPr/>
              <p:nvPr/>
            </p:nvSpPr>
            <p:spPr>
              <a:xfrm>
                <a:off x="6778846" y="42314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25"/>
              <p:cNvSpPr/>
              <p:nvPr/>
            </p:nvSpPr>
            <p:spPr>
              <a:xfrm>
                <a:off x="6778846" y="396354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25"/>
              <p:cNvSpPr/>
              <p:nvPr/>
            </p:nvSpPr>
            <p:spPr>
              <a:xfrm>
                <a:off x="6927627" y="396354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25"/>
              <p:cNvSpPr/>
              <p:nvPr/>
            </p:nvSpPr>
            <p:spPr>
              <a:xfrm>
                <a:off x="6749033" y="4261294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25"/>
              <p:cNvSpPr/>
              <p:nvPr/>
            </p:nvSpPr>
            <p:spPr>
              <a:xfrm>
                <a:off x="6957440" y="4261294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25"/>
              <p:cNvSpPr/>
              <p:nvPr/>
            </p:nvSpPr>
            <p:spPr>
              <a:xfrm>
                <a:off x="6897909" y="432073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25"/>
              <p:cNvSpPr/>
              <p:nvPr/>
            </p:nvSpPr>
            <p:spPr>
              <a:xfrm>
                <a:off x="6897909" y="42314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25"/>
              <p:cNvSpPr/>
              <p:nvPr/>
            </p:nvSpPr>
            <p:spPr>
              <a:xfrm>
                <a:off x="6838378" y="435054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6" name="Google Shape;1556;p25"/>
              <p:cNvSpPr/>
              <p:nvPr/>
            </p:nvSpPr>
            <p:spPr>
              <a:xfrm>
                <a:off x="6778846" y="4261294"/>
                <a:ext cx="178593" cy="89249"/>
              </a:xfrm>
              <a:custGeom>
                <a:rect b="b" l="l" r="r" t="t"/>
                <a:pathLst>
                  <a:path extrusionOk="0" h="89249" w="178593">
                    <a:moveTo>
                      <a:pt x="178594" y="0"/>
                    </a:moveTo>
                    <a:lnTo>
                      <a:pt x="178594" y="59436"/>
                    </a:lnTo>
                    <a:lnTo>
                      <a:pt x="119063" y="59436"/>
                    </a:lnTo>
                    <a:lnTo>
                      <a:pt x="119063" y="89249"/>
                    </a:lnTo>
                    <a:lnTo>
                      <a:pt x="59531" y="89249"/>
                    </a:lnTo>
                    <a:lnTo>
                      <a:pt x="59531" y="59436"/>
                    </a:lnTo>
                    <a:lnTo>
                      <a:pt x="0" y="59436"/>
                    </a:lnTo>
                    <a:lnTo>
                      <a:pt x="0" y="0"/>
                    </a:lnTo>
                    <a:lnTo>
                      <a:pt x="59531" y="0"/>
                    </a:lnTo>
                    <a:lnTo>
                      <a:pt x="59531" y="29718"/>
                    </a:lnTo>
                    <a:lnTo>
                      <a:pt x="119063" y="29718"/>
                    </a:lnTo>
                    <a:lnTo>
                      <a:pt x="119063" y="0"/>
                    </a:lnTo>
                    <a:lnTo>
                      <a:pt x="1785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25"/>
              <p:cNvSpPr/>
              <p:nvPr/>
            </p:nvSpPr>
            <p:spPr>
              <a:xfrm>
                <a:off x="6838378" y="4261294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25"/>
              <p:cNvSpPr/>
              <p:nvPr/>
            </p:nvSpPr>
            <p:spPr>
              <a:xfrm>
                <a:off x="6808564" y="3993356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25"/>
              <p:cNvSpPr/>
              <p:nvPr/>
            </p:nvSpPr>
            <p:spPr>
              <a:xfrm>
                <a:off x="6778846" y="3904107"/>
                <a:ext cx="178593" cy="29718"/>
              </a:xfrm>
              <a:custGeom>
                <a:rect b="b" l="l" r="r" t="t"/>
                <a:pathLst>
                  <a:path extrusionOk="0" h="29718" w="178593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25"/>
              <p:cNvSpPr/>
              <p:nvPr/>
            </p:nvSpPr>
            <p:spPr>
              <a:xfrm>
                <a:off x="6957440" y="432073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25"/>
              <p:cNvSpPr/>
              <p:nvPr/>
            </p:nvSpPr>
            <p:spPr>
              <a:xfrm>
                <a:off x="6540721" y="443979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25"/>
              <p:cNvSpPr/>
              <p:nvPr/>
            </p:nvSpPr>
            <p:spPr>
              <a:xfrm>
                <a:off x="6570439" y="4499419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25"/>
              <p:cNvSpPr/>
              <p:nvPr/>
            </p:nvSpPr>
            <p:spPr>
              <a:xfrm>
                <a:off x="6719315" y="443979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25"/>
              <p:cNvSpPr/>
              <p:nvPr/>
            </p:nvSpPr>
            <p:spPr>
              <a:xfrm>
                <a:off x="6808564" y="449941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25"/>
              <p:cNvSpPr/>
              <p:nvPr/>
            </p:nvSpPr>
            <p:spPr>
              <a:xfrm>
                <a:off x="6600253" y="4410075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25"/>
              <p:cNvSpPr/>
              <p:nvPr/>
            </p:nvSpPr>
            <p:spPr>
              <a:xfrm>
                <a:off x="6629971" y="4469606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25"/>
              <p:cNvSpPr/>
              <p:nvPr/>
            </p:nvSpPr>
            <p:spPr>
              <a:xfrm>
                <a:off x="6689502" y="4499419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25"/>
              <p:cNvSpPr/>
              <p:nvPr/>
            </p:nvSpPr>
            <p:spPr>
              <a:xfrm>
                <a:off x="6749033" y="452913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25"/>
              <p:cNvSpPr/>
              <p:nvPr/>
            </p:nvSpPr>
            <p:spPr>
              <a:xfrm>
                <a:off x="6421659" y="4618482"/>
                <a:ext cx="29718" cy="119062"/>
              </a:xfrm>
              <a:custGeom>
                <a:rect b="b" l="l" r="r" t="t"/>
                <a:pathLst>
                  <a:path extrusionOk="0" h="119062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19063"/>
                    </a:lnTo>
                    <a:lnTo>
                      <a:pt x="0" y="1190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25"/>
              <p:cNvSpPr/>
              <p:nvPr/>
            </p:nvSpPr>
            <p:spPr>
              <a:xfrm>
                <a:off x="6778846" y="41719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25"/>
              <p:cNvSpPr/>
              <p:nvPr/>
            </p:nvSpPr>
            <p:spPr>
              <a:xfrm>
                <a:off x="6808564" y="411241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25"/>
              <p:cNvSpPr/>
              <p:nvPr/>
            </p:nvSpPr>
            <p:spPr>
              <a:xfrm>
                <a:off x="6927627" y="41719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3" name="Google Shape;1573;p25"/>
              <p:cNvSpPr/>
              <p:nvPr/>
            </p:nvSpPr>
            <p:spPr>
              <a:xfrm>
                <a:off x="6927627" y="40826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25"/>
              <p:cNvSpPr/>
              <p:nvPr/>
            </p:nvSpPr>
            <p:spPr>
              <a:xfrm>
                <a:off x="6778846" y="40826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25"/>
              <p:cNvSpPr/>
              <p:nvPr/>
            </p:nvSpPr>
            <p:spPr>
              <a:xfrm>
                <a:off x="6719315" y="399335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25"/>
              <p:cNvSpPr/>
              <p:nvPr/>
            </p:nvSpPr>
            <p:spPr>
              <a:xfrm>
                <a:off x="6987158" y="399335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25"/>
              <p:cNvSpPr/>
              <p:nvPr/>
            </p:nvSpPr>
            <p:spPr>
              <a:xfrm>
                <a:off x="6957440" y="393382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25"/>
              <p:cNvSpPr/>
              <p:nvPr/>
            </p:nvSpPr>
            <p:spPr>
              <a:xfrm>
                <a:off x="6778846" y="3933825"/>
                <a:ext cx="178593" cy="59531"/>
              </a:xfrm>
              <a:custGeom>
                <a:rect b="b" l="l" r="r" t="t"/>
                <a:pathLst>
                  <a:path extrusionOk="0" h="59531" w="178593">
                    <a:moveTo>
                      <a:pt x="178594" y="0"/>
                    </a:moveTo>
                    <a:lnTo>
                      <a:pt x="178594" y="29718"/>
                    </a:lnTo>
                    <a:lnTo>
                      <a:pt x="148780" y="29718"/>
                    </a:lnTo>
                    <a:lnTo>
                      <a:pt x="148780" y="59531"/>
                    </a:lnTo>
                    <a:lnTo>
                      <a:pt x="29718" y="59531"/>
                    </a:lnTo>
                    <a:lnTo>
                      <a:pt x="29718" y="29718"/>
                    </a:lnTo>
                    <a:lnTo>
                      <a:pt x="0" y="29718"/>
                    </a:lnTo>
                    <a:lnTo>
                      <a:pt x="0" y="0"/>
                    </a:lnTo>
                    <a:lnTo>
                      <a:pt x="1785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25"/>
              <p:cNvSpPr/>
              <p:nvPr/>
            </p:nvSpPr>
            <p:spPr>
              <a:xfrm>
                <a:off x="6749033" y="393382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25"/>
              <p:cNvSpPr/>
              <p:nvPr/>
            </p:nvSpPr>
            <p:spPr>
              <a:xfrm>
                <a:off x="6957440" y="402316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25"/>
              <p:cNvSpPr/>
              <p:nvPr/>
            </p:nvSpPr>
            <p:spPr>
              <a:xfrm>
                <a:off x="6749033" y="402316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25"/>
              <p:cNvSpPr/>
              <p:nvPr/>
            </p:nvSpPr>
            <p:spPr>
              <a:xfrm>
                <a:off x="6897909" y="411241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25"/>
              <p:cNvSpPr/>
              <p:nvPr/>
            </p:nvSpPr>
            <p:spPr>
              <a:xfrm>
                <a:off x="6749033" y="420166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25"/>
              <p:cNvSpPr/>
              <p:nvPr/>
            </p:nvSpPr>
            <p:spPr>
              <a:xfrm>
                <a:off x="6957440" y="420166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25"/>
              <p:cNvSpPr/>
              <p:nvPr/>
            </p:nvSpPr>
            <p:spPr>
              <a:xfrm>
                <a:off x="6540721" y="464820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25"/>
              <p:cNvSpPr/>
              <p:nvPr/>
            </p:nvSpPr>
            <p:spPr>
              <a:xfrm>
                <a:off x="6570439" y="461848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25"/>
              <p:cNvSpPr/>
              <p:nvPr/>
            </p:nvSpPr>
            <p:spPr>
              <a:xfrm>
                <a:off x="6629971" y="4588668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25"/>
              <p:cNvSpPr/>
              <p:nvPr/>
            </p:nvSpPr>
            <p:spPr>
              <a:xfrm>
                <a:off x="6719315" y="4618482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25"/>
              <p:cNvSpPr/>
              <p:nvPr/>
            </p:nvSpPr>
            <p:spPr>
              <a:xfrm>
                <a:off x="6838378" y="4648200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0" name="Google Shape;1590;p25"/>
              <p:cNvSpPr/>
              <p:nvPr/>
            </p:nvSpPr>
            <p:spPr>
              <a:xfrm>
                <a:off x="7016971" y="4677918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1" name="Google Shape;1591;p25"/>
              <p:cNvSpPr/>
              <p:nvPr/>
            </p:nvSpPr>
            <p:spPr>
              <a:xfrm>
                <a:off x="7106221" y="4648200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25"/>
              <p:cNvSpPr/>
              <p:nvPr/>
            </p:nvSpPr>
            <p:spPr>
              <a:xfrm>
                <a:off x="7076503" y="4588668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25"/>
              <p:cNvSpPr/>
              <p:nvPr/>
            </p:nvSpPr>
            <p:spPr>
              <a:xfrm>
                <a:off x="6987158" y="4618482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25"/>
              <p:cNvSpPr/>
              <p:nvPr/>
            </p:nvSpPr>
            <p:spPr>
              <a:xfrm>
                <a:off x="6927627" y="464820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95" name="Google Shape;1595;p25"/>
              <p:cNvGrpSpPr/>
              <p:nvPr/>
            </p:nvGrpSpPr>
            <p:grpSpPr>
              <a:xfrm>
                <a:off x="6927627" y="4945856"/>
                <a:ext cx="89249" cy="89249"/>
                <a:chOff x="6927627" y="4945856"/>
                <a:chExt cx="89249" cy="89249"/>
              </a:xfrm>
            </p:grpSpPr>
            <p:sp>
              <p:nvSpPr>
                <p:cNvPr id="1596" name="Google Shape;1596;p25"/>
                <p:cNvSpPr/>
                <p:nvPr/>
              </p:nvSpPr>
              <p:spPr>
                <a:xfrm>
                  <a:off x="6957440" y="49458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7" name="Google Shape;1597;p25"/>
                <p:cNvSpPr/>
                <p:nvPr/>
              </p:nvSpPr>
              <p:spPr>
                <a:xfrm>
                  <a:off x="6987158" y="49756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8" name="Google Shape;1598;p25"/>
                <p:cNvSpPr/>
                <p:nvPr/>
              </p:nvSpPr>
              <p:spPr>
                <a:xfrm>
                  <a:off x="6957440" y="50053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9" name="Google Shape;1599;p25"/>
                <p:cNvSpPr/>
                <p:nvPr/>
              </p:nvSpPr>
              <p:spPr>
                <a:xfrm>
                  <a:off x="6927627" y="49756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00" name="Google Shape;1600;p25"/>
              <p:cNvGrpSpPr/>
              <p:nvPr/>
            </p:nvGrpSpPr>
            <p:grpSpPr>
              <a:xfrm>
                <a:off x="6659784" y="4886325"/>
                <a:ext cx="89249" cy="89249"/>
                <a:chOff x="6659784" y="4886325"/>
                <a:chExt cx="89249" cy="89249"/>
              </a:xfrm>
            </p:grpSpPr>
            <p:sp>
              <p:nvSpPr>
                <p:cNvPr id="1601" name="Google Shape;1601;p25"/>
                <p:cNvSpPr/>
                <p:nvPr/>
              </p:nvSpPr>
              <p:spPr>
                <a:xfrm>
                  <a:off x="6689502" y="488632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2" name="Google Shape;1602;p25"/>
                <p:cNvSpPr/>
                <p:nvPr/>
              </p:nvSpPr>
              <p:spPr>
                <a:xfrm>
                  <a:off x="6719315" y="49160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3" name="Google Shape;1603;p25"/>
                <p:cNvSpPr/>
                <p:nvPr/>
              </p:nvSpPr>
              <p:spPr>
                <a:xfrm>
                  <a:off x="6689502" y="49458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4" name="Google Shape;1604;p25"/>
                <p:cNvSpPr/>
                <p:nvPr/>
              </p:nvSpPr>
              <p:spPr>
                <a:xfrm>
                  <a:off x="6659784" y="49160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05" name="Google Shape;1605;p25"/>
              <p:cNvSpPr/>
              <p:nvPr/>
            </p:nvSpPr>
            <p:spPr>
              <a:xfrm>
                <a:off x="6838378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25"/>
              <p:cNvSpPr/>
              <p:nvPr/>
            </p:nvSpPr>
            <p:spPr>
              <a:xfrm>
                <a:off x="7136034" y="4707731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7" name="Google Shape;1607;p25"/>
              <p:cNvSpPr/>
              <p:nvPr/>
            </p:nvSpPr>
            <p:spPr>
              <a:xfrm>
                <a:off x="6600253" y="4677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8" name="Google Shape;1608;p25"/>
              <p:cNvSpPr/>
              <p:nvPr/>
            </p:nvSpPr>
            <p:spPr>
              <a:xfrm>
                <a:off x="6510908" y="4618482"/>
                <a:ext cx="713613" cy="505777"/>
              </a:xfrm>
              <a:custGeom>
                <a:rect b="b" l="l" r="r" t="t"/>
                <a:pathLst>
                  <a:path extrusionOk="0" h="505777" w="713613">
                    <a:moveTo>
                      <a:pt x="684657" y="29718"/>
                    </a:moveTo>
                    <a:lnTo>
                      <a:pt x="684657" y="59436"/>
                    </a:lnTo>
                    <a:lnTo>
                      <a:pt x="595313" y="59436"/>
                    </a:lnTo>
                    <a:lnTo>
                      <a:pt x="595313" y="89154"/>
                    </a:lnTo>
                    <a:lnTo>
                      <a:pt x="535781" y="89154"/>
                    </a:lnTo>
                    <a:lnTo>
                      <a:pt x="535781" y="118872"/>
                    </a:lnTo>
                    <a:lnTo>
                      <a:pt x="595313" y="118872"/>
                    </a:lnTo>
                    <a:lnTo>
                      <a:pt x="595313" y="148590"/>
                    </a:lnTo>
                    <a:lnTo>
                      <a:pt x="625030" y="148590"/>
                    </a:lnTo>
                    <a:lnTo>
                      <a:pt x="625030" y="178308"/>
                    </a:lnTo>
                    <a:lnTo>
                      <a:pt x="595313" y="178308"/>
                    </a:lnTo>
                    <a:lnTo>
                      <a:pt x="595313" y="208026"/>
                    </a:lnTo>
                    <a:lnTo>
                      <a:pt x="535781" y="208026"/>
                    </a:lnTo>
                    <a:lnTo>
                      <a:pt x="535781" y="237744"/>
                    </a:lnTo>
                    <a:lnTo>
                      <a:pt x="446437" y="237744"/>
                    </a:lnTo>
                    <a:lnTo>
                      <a:pt x="446437" y="267462"/>
                    </a:lnTo>
                    <a:lnTo>
                      <a:pt x="267843" y="267462"/>
                    </a:lnTo>
                    <a:lnTo>
                      <a:pt x="267843" y="237744"/>
                    </a:lnTo>
                    <a:lnTo>
                      <a:pt x="178499" y="237744"/>
                    </a:lnTo>
                    <a:lnTo>
                      <a:pt x="178499" y="208026"/>
                    </a:lnTo>
                    <a:lnTo>
                      <a:pt x="118967" y="208026"/>
                    </a:lnTo>
                    <a:lnTo>
                      <a:pt x="118967" y="178308"/>
                    </a:lnTo>
                    <a:lnTo>
                      <a:pt x="89249" y="178308"/>
                    </a:lnTo>
                    <a:lnTo>
                      <a:pt x="89249" y="148590"/>
                    </a:lnTo>
                    <a:lnTo>
                      <a:pt x="118967" y="148590"/>
                    </a:lnTo>
                    <a:lnTo>
                      <a:pt x="118967" y="118872"/>
                    </a:lnTo>
                    <a:lnTo>
                      <a:pt x="178499" y="118872"/>
                    </a:lnTo>
                    <a:lnTo>
                      <a:pt x="178499" y="89154"/>
                    </a:lnTo>
                    <a:lnTo>
                      <a:pt x="238030" y="89154"/>
                    </a:lnTo>
                    <a:lnTo>
                      <a:pt x="238030" y="59436"/>
                    </a:lnTo>
                    <a:lnTo>
                      <a:pt x="327374" y="59436"/>
                    </a:lnTo>
                    <a:lnTo>
                      <a:pt x="327374" y="29718"/>
                    </a:lnTo>
                    <a:lnTo>
                      <a:pt x="208312" y="29718"/>
                    </a:lnTo>
                    <a:lnTo>
                      <a:pt x="208312" y="0"/>
                    </a:lnTo>
                    <a:lnTo>
                      <a:pt x="118967" y="0"/>
                    </a:lnTo>
                    <a:lnTo>
                      <a:pt x="118967" y="29718"/>
                    </a:lnTo>
                    <a:lnTo>
                      <a:pt x="59436" y="29718"/>
                    </a:lnTo>
                    <a:lnTo>
                      <a:pt x="59436" y="59436"/>
                    </a:lnTo>
                    <a:lnTo>
                      <a:pt x="29718" y="59436"/>
                    </a:lnTo>
                    <a:lnTo>
                      <a:pt x="29718" y="29718"/>
                    </a:lnTo>
                    <a:lnTo>
                      <a:pt x="0" y="29718"/>
                    </a:lnTo>
                    <a:lnTo>
                      <a:pt x="0" y="89249"/>
                    </a:lnTo>
                    <a:lnTo>
                      <a:pt x="29718" y="89249"/>
                    </a:lnTo>
                    <a:lnTo>
                      <a:pt x="29718" y="178594"/>
                    </a:lnTo>
                    <a:lnTo>
                      <a:pt x="59436" y="178594"/>
                    </a:lnTo>
                    <a:lnTo>
                      <a:pt x="59436" y="238125"/>
                    </a:lnTo>
                    <a:lnTo>
                      <a:pt x="89154" y="238125"/>
                    </a:lnTo>
                    <a:lnTo>
                      <a:pt x="89154" y="297656"/>
                    </a:lnTo>
                    <a:lnTo>
                      <a:pt x="118872" y="297656"/>
                    </a:lnTo>
                    <a:lnTo>
                      <a:pt x="118872" y="357188"/>
                    </a:lnTo>
                    <a:lnTo>
                      <a:pt x="148590" y="357188"/>
                    </a:lnTo>
                    <a:lnTo>
                      <a:pt x="148590" y="386905"/>
                    </a:lnTo>
                    <a:lnTo>
                      <a:pt x="178308" y="386905"/>
                    </a:lnTo>
                    <a:lnTo>
                      <a:pt x="178308" y="416623"/>
                    </a:lnTo>
                    <a:lnTo>
                      <a:pt x="208026" y="416623"/>
                    </a:lnTo>
                    <a:lnTo>
                      <a:pt x="208026" y="446341"/>
                    </a:lnTo>
                    <a:lnTo>
                      <a:pt x="237744" y="446341"/>
                    </a:lnTo>
                    <a:lnTo>
                      <a:pt x="237744" y="476059"/>
                    </a:lnTo>
                    <a:lnTo>
                      <a:pt x="297275" y="476059"/>
                    </a:lnTo>
                    <a:lnTo>
                      <a:pt x="297275" y="505778"/>
                    </a:lnTo>
                    <a:lnTo>
                      <a:pt x="416338" y="505778"/>
                    </a:lnTo>
                    <a:lnTo>
                      <a:pt x="416338" y="476059"/>
                    </a:lnTo>
                    <a:lnTo>
                      <a:pt x="475869" y="476059"/>
                    </a:lnTo>
                    <a:lnTo>
                      <a:pt x="475869" y="446341"/>
                    </a:lnTo>
                    <a:lnTo>
                      <a:pt x="505587" y="446341"/>
                    </a:lnTo>
                    <a:lnTo>
                      <a:pt x="505587" y="416623"/>
                    </a:lnTo>
                    <a:lnTo>
                      <a:pt x="535305" y="416623"/>
                    </a:lnTo>
                    <a:lnTo>
                      <a:pt x="535305" y="386905"/>
                    </a:lnTo>
                    <a:lnTo>
                      <a:pt x="565023" y="386905"/>
                    </a:lnTo>
                    <a:lnTo>
                      <a:pt x="565023" y="357188"/>
                    </a:lnTo>
                    <a:lnTo>
                      <a:pt x="594741" y="357188"/>
                    </a:lnTo>
                    <a:lnTo>
                      <a:pt x="594741" y="297656"/>
                    </a:lnTo>
                    <a:lnTo>
                      <a:pt x="624459" y="297656"/>
                    </a:lnTo>
                    <a:lnTo>
                      <a:pt x="624459" y="238125"/>
                    </a:lnTo>
                    <a:lnTo>
                      <a:pt x="654177" y="238125"/>
                    </a:lnTo>
                    <a:lnTo>
                      <a:pt x="654177" y="178594"/>
                    </a:lnTo>
                    <a:lnTo>
                      <a:pt x="683895" y="178594"/>
                    </a:lnTo>
                    <a:lnTo>
                      <a:pt x="683895" y="89249"/>
                    </a:lnTo>
                    <a:lnTo>
                      <a:pt x="713613" y="89249"/>
                    </a:lnTo>
                    <a:lnTo>
                      <a:pt x="713613" y="29718"/>
                    </a:lnTo>
                    <a:lnTo>
                      <a:pt x="683895" y="29718"/>
                    </a:lnTo>
                    <a:close/>
                    <a:moveTo>
                      <a:pt x="89345" y="59436"/>
                    </a:moveTo>
                    <a:lnTo>
                      <a:pt x="119063" y="59436"/>
                    </a:lnTo>
                    <a:lnTo>
                      <a:pt x="119063" y="89154"/>
                    </a:lnTo>
                    <a:lnTo>
                      <a:pt x="89345" y="89154"/>
                    </a:lnTo>
                    <a:lnTo>
                      <a:pt x="89345" y="59436"/>
                    </a:lnTo>
                    <a:close/>
                    <a:moveTo>
                      <a:pt x="238125" y="327279"/>
                    </a:moveTo>
                    <a:lnTo>
                      <a:pt x="208407" y="327279"/>
                    </a:lnTo>
                    <a:lnTo>
                      <a:pt x="208407" y="356997"/>
                    </a:lnTo>
                    <a:lnTo>
                      <a:pt x="178689" y="356997"/>
                    </a:lnTo>
                    <a:lnTo>
                      <a:pt x="178689" y="327279"/>
                    </a:lnTo>
                    <a:lnTo>
                      <a:pt x="148971" y="327279"/>
                    </a:lnTo>
                    <a:lnTo>
                      <a:pt x="148971" y="297561"/>
                    </a:lnTo>
                    <a:lnTo>
                      <a:pt x="178689" y="297561"/>
                    </a:lnTo>
                    <a:lnTo>
                      <a:pt x="178689" y="267843"/>
                    </a:lnTo>
                    <a:lnTo>
                      <a:pt x="208407" y="267843"/>
                    </a:lnTo>
                    <a:lnTo>
                      <a:pt x="208407" y="297561"/>
                    </a:lnTo>
                    <a:lnTo>
                      <a:pt x="238125" y="297561"/>
                    </a:lnTo>
                    <a:lnTo>
                      <a:pt x="238125" y="327279"/>
                    </a:lnTo>
                    <a:close/>
                    <a:moveTo>
                      <a:pt x="357188" y="416623"/>
                    </a:moveTo>
                    <a:lnTo>
                      <a:pt x="327470" y="416623"/>
                    </a:lnTo>
                    <a:lnTo>
                      <a:pt x="327470" y="386905"/>
                    </a:lnTo>
                    <a:lnTo>
                      <a:pt x="357188" y="386905"/>
                    </a:lnTo>
                    <a:lnTo>
                      <a:pt x="357188" y="416623"/>
                    </a:lnTo>
                    <a:close/>
                    <a:moveTo>
                      <a:pt x="505968" y="386905"/>
                    </a:moveTo>
                    <a:lnTo>
                      <a:pt x="476250" y="386905"/>
                    </a:lnTo>
                    <a:lnTo>
                      <a:pt x="476250" y="416623"/>
                    </a:lnTo>
                    <a:lnTo>
                      <a:pt x="446532" y="416623"/>
                    </a:lnTo>
                    <a:lnTo>
                      <a:pt x="446532" y="386905"/>
                    </a:lnTo>
                    <a:lnTo>
                      <a:pt x="416814" y="386905"/>
                    </a:lnTo>
                    <a:lnTo>
                      <a:pt x="416814" y="357188"/>
                    </a:lnTo>
                    <a:lnTo>
                      <a:pt x="446532" y="357188"/>
                    </a:lnTo>
                    <a:lnTo>
                      <a:pt x="446532" y="327470"/>
                    </a:lnTo>
                    <a:lnTo>
                      <a:pt x="476250" y="327470"/>
                    </a:lnTo>
                    <a:lnTo>
                      <a:pt x="476250" y="357188"/>
                    </a:lnTo>
                    <a:lnTo>
                      <a:pt x="505968" y="357188"/>
                    </a:lnTo>
                    <a:lnTo>
                      <a:pt x="505968" y="386905"/>
                    </a:lnTo>
                    <a:close/>
                    <a:moveTo>
                      <a:pt x="565499" y="297561"/>
                    </a:moveTo>
                    <a:lnTo>
                      <a:pt x="535781" y="297561"/>
                    </a:lnTo>
                    <a:lnTo>
                      <a:pt x="535781" y="267843"/>
                    </a:lnTo>
                    <a:lnTo>
                      <a:pt x="565499" y="267843"/>
                    </a:lnTo>
                    <a:lnTo>
                      <a:pt x="565499" y="297561"/>
                    </a:lnTo>
                    <a:close/>
                    <a:moveTo>
                      <a:pt x="654844" y="118967"/>
                    </a:moveTo>
                    <a:lnTo>
                      <a:pt x="625126" y="118967"/>
                    </a:lnTo>
                    <a:lnTo>
                      <a:pt x="625126" y="89249"/>
                    </a:lnTo>
                    <a:lnTo>
                      <a:pt x="654844" y="89249"/>
                    </a:lnTo>
                    <a:lnTo>
                      <a:pt x="654844" y="11896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9" name="Google Shape;1609;p25"/>
              <p:cNvSpPr/>
              <p:nvPr/>
            </p:nvSpPr>
            <p:spPr>
              <a:xfrm>
                <a:off x="6689502" y="491604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0" name="Google Shape;1610;p25"/>
              <p:cNvSpPr/>
              <p:nvPr/>
            </p:nvSpPr>
            <p:spPr>
              <a:xfrm>
                <a:off x="6957440" y="497566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1" name="Google Shape;1611;p25"/>
              <p:cNvSpPr/>
              <p:nvPr/>
            </p:nvSpPr>
            <p:spPr>
              <a:xfrm>
                <a:off x="7046689" y="488632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2" name="Google Shape;1612;p25"/>
              <p:cNvSpPr/>
              <p:nvPr/>
            </p:nvSpPr>
            <p:spPr>
              <a:xfrm>
                <a:off x="6749033" y="3993356"/>
                <a:ext cx="238125" cy="267938"/>
              </a:xfrm>
              <a:custGeom>
                <a:rect b="b" l="l" r="r" t="t"/>
                <a:pathLst>
                  <a:path extrusionOk="0" h="267938" w="238125">
                    <a:moveTo>
                      <a:pt x="238125" y="0"/>
                    </a:moveTo>
                    <a:lnTo>
                      <a:pt x="238125" y="29813"/>
                    </a:lnTo>
                    <a:lnTo>
                      <a:pt x="208407" y="29813"/>
                    </a:lnTo>
                    <a:lnTo>
                      <a:pt x="208407" y="89249"/>
                    </a:lnTo>
                    <a:lnTo>
                      <a:pt x="178594" y="89249"/>
                    </a:lnTo>
                    <a:lnTo>
                      <a:pt x="178594" y="119063"/>
                    </a:lnTo>
                    <a:lnTo>
                      <a:pt x="148876" y="119063"/>
                    </a:lnTo>
                    <a:lnTo>
                      <a:pt x="148876" y="178594"/>
                    </a:lnTo>
                    <a:lnTo>
                      <a:pt x="178594" y="178594"/>
                    </a:lnTo>
                    <a:lnTo>
                      <a:pt x="178594" y="208312"/>
                    </a:lnTo>
                    <a:lnTo>
                      <a:pt x="208407" y="208312"/>
                    </a:lnTo>
                    <a:lnTo>
                      <a:pt x="208407" y="238125"/>
                    </a:lnTo>
                    <a:lnTo>
                      <a:pt x="148876" y="238125"/>
                    </a:lnTo>
                    <a:lnTo>
                      <a:pt x="148876" y="267938"/>
                    </a:lnTo>
                    <a:lnTo>
                      <a:pt x="89345" y="267938"/>
                    </a:lnTo>
                    <a:lnTo>
                      <a:pt x="89345" y="238125"/>
                    </a:lnTo>
                    <a:lnTo>
                      <a:pt x="29813" y="238125"/>
                    </a:lnTo>
                    <a:lnTo>
                      <a:pt x="29813" y="208312"/>
                    </a:lnTo>
                    <a:lnTo>
                      <a:pt x="59531" y="208312"/>
                    </a:lnTo>
                    <a:lnTo>
                      <a:pt x="59531" y="178594"/>
                    </a:lnTo>
                    <a:lnTo>
                      <a:pt x="89345" y="178594"/>
                    </a:lnTo>
                    <a:lnTo>
                      <a:pt x="89345" y="119063"/>
                    </a:lnTo>
                    <a:lnTo>
                      <a:pt x="59531" y="119063"/>
                    </a:lnTo>
                    <a:lnTo>
                      <a:pt x="59531" y="89249"/>
                    </a:lnTo>
                    <a:lnTo>
                      <a:pt x="148876" y="89249"/>
                    </a:lnTo>
                    <a:lnTo>
                      <a:pt x="148876" y="59531"/>
                    </a:lnTo>
                    <a:lnTo>
                      <a:pt x="59531" y="59531"/>
                    </a:lnTo>
                    <a:lnTo>
                      <a:pt x="59531" y="89249"/>
                    </a:lnTo>
                    <a:lnTo>
                      <a:pt x="29813" y="89249"/>
                    </a:lnTo>
                    <a:lnTo>
                      <a:pt x="29813" y="29813"/>
                    </a:lnTo>
                    <a:lnTo>
                      <a:pt x="0" y="29813"/>
                    </a:lnTo>
                    <a:lnTo>
                      <a:pt x="0" y="0"/>
                    </a:lnTo>
                    <a:lnTo>
                      <a:pt x="59531" y="0"/>
                    </a:lnTo>
                    <a:lnTo>
                      <a:pt x="59531" y="29813"/>
                    </a:lnTo>
                    <a:lnTo>
                      <a:pt x="178594" y="29813"/>
                    </a:lnTo>
                    <a:lnTo>
                      <a:pt x="178594" y="0"/>
                    </a:lnTo>
                    <a:lnTo>
                      <a:pt x="23812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3" name="Google Shape;1613;p25"/>
              <p:cNvSpPr/>
              <p:nvPr/>
            </p:nvSpPr>
            <p:spPr>
              <a:xfrm>
                <a:off x="6778846" y="40528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4" name="Google Shape;1614;p25"/>
              <p:cNvSpPr/>
              <p:nvPr/>
            </p:nvSpPr>
            <p:spPr>
              <a:xfrm>
                <a:off x="6808564" y="40826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5" name="Google Shape;1615;p25"/>
              <p:cNvSpPr/>
              <p:nvPr/>
            </p:nvSpPr>
            <p:spPr>
              <a:xfrm>
                <a:off x="6927627" y="40528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6" name="Google Shape;1616;p25"/>
              <p:cNvSpPr/>
              <p:nvPr/>
            </p:nvSpPr>
            <p:spPr>
              <a:xfrm>
                <a:off x="6897909" y="40826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7" name="Google Shape;1617;p25"/>
              <p:cNvSpPr/>
              <p:nvPr/>
            </p:nvSpPr>
            <p:spPr>
              <a:xfrm>
                <a:off x="6808564" y="4052887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8" name="Google Shape;1618;p25"/>
              <p:cNvSpPr/>
              <p:nvPr/>
            </p:nvSpPr>
            <p:spPr>
              <a:xfrm>
                <a:off x="6838378" y="4112418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9" name="Google Shape;1619;p25"/>
              <p:cNvSpPr/>
              <p:nvPr/>
            </p:nvSpPr>
            <p:spPr>
              <a:xfrm>
                <a:off x="6808564" y="41719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0" name="Google Shape;1620;p25"/>
              <p:cNvSpPr/>
              <p:nvPr/>
            </p:nvSpPr>
            <p:spPr>
              <a:xfrm>
                <a:off x="6897909" y="41719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1" name="Google Shape;1621;p25"/>
              <p:cNvSpPr/>
              <p:nvPr/>
            </p:nvSpPr>
            <p:spPr>
              <a:xfrm>
                <a:off x="6927627" y="420166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2" name="Google Shape;1622;p25"/>
              <p:cNvSpPr/>
              <p:nvPr/>
            </p:nvSpPr>
            <p:spPr>
              <a:xfrm>
                <a:off x="6778846" y="420166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3" name="Google Shape;1623;p25"/>
              <p:cNvSpPr/>
              <p:nvPr/>
            </p:nvSpPr>
            <p:spPr>
              <a:xfrm>
                <a:off x="6749033" y="3993356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4" name="Google Shape;1624;p25"/>
              <p:cNvSpPr/>
              <p:nvPr/>
            </p:nvSpPr>
            <p:spPr>
              <a:xfrm>
                <a:off x="6927627" y="3993356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5" name="Google Shape;1625;p25"/>
              <p:cNvSpPr/>
              <p:nvPr/>
            </p:nvSpPr>
            <p:spPr>
              <a:xfrm>
                <a:off x="6808564" y="4023169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6" name="Google Shape;1626;p25"/>
              <p:cNvSpPr/>
              <p:nvPr/>
            </p:nvSpPr>
            <p:spPr>
              <a:xfrm>
                <a:off x="6481190" y="4767262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7" name="Google Shape;1627;p25"/>
              <p:cNvSpPr/>
              <p:nvPr/>
            </p:nvSpPr>
            <p:spPr>
              <a:xfrm>
                <a:off x="6510908" y="4796980"/>
                <a:ext cx="89344" cy="208407"/>
              </a:xfrm>
              <a:custGeom>
                <a:rect b="b" l="l" r="r" t="t"/>
                <a:pathLst>
                  <a:path extrusionOk="0" h="208407" w="89344">
                    <a:moveTo>
                      <a:pt x="89345" y="119063"/>
                    </a:moveTo>
                    <a:lnTo>
                      <a:pt x="89345" y="208407"/>
                    </a:lnTo>
                    <a:lnTo>
                      <a:pt x="59531" y="208407"/>
                    </a:lnTo>
                    <a:lnTo>
                      <a:pt x="59531" y="148876"/>
                    </a:lnTo>
                    <a:lnTo>
                      <a:pt x="29813" y="148876"/>
                    </a:lnTo>
                    <a:lnTo>
                      <a:pt x="29813" y="89345"/>
                    </a:lnTo>
                    <a:lnTo>
                      <a:pt x="0" y="89345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59627"/>
                    </a:lnTo>
                    <a:lnTo>
                      <a:pt x="59531" y="59627"/>
                    </a:lnTo>
                    <a:lnTo>
                      <a:pt x="59531" y="119063"/>
                    </a:lnTo>
                    <a:lnTo>
                      <a:pt x="89345" y="1190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8" name="Google Shape;1628;p25"/>
              <p:cNvSpPr/>
              <p:nvPr/>
            </p:nvSpPr>
            <p:spPr>
              <a:xfrm>
                <a:off x="6600253" y="497566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9" name="Google Shape;1629;p25"/>
              <p:cNvSpPr/>
              <p:nvPr/>
            </p:nvSpPr>
            <p:spPr>
              <a:xfrm>
                <a:off x="6689502" y="5064918"/>
                <a:ext cx="148875" cy="119062"/>
              </a:xfrm>
              <a:custGeom>
                <a:rect b="b" l="l" r="r" t="t"/>
                <a:pathLst>
                  <a:path extrusionOk="0" h="119062" w="148875">
                    <a:moveTo>
                      <a:pt x="148876" y="89249"/>
                    </a:moveTo>
                    <a:lnTo>
                      <a:pt x="148876" y="119063"/>
                    </a:lnTo>
                    <a:lnTo>
                      <a:pt x="89345" y="119063"/>
                    </a:lnTo>
                    <a:lnTo>
                      <a:pt x="89345" y="89249"/>
                    </a:lnTo>
                    <a:lnTo>
                      <a:pt x="29813" y="89249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813"/>
                    </a:lnTo>
                    <a:lnTo>
                      <a:pt x="59531" y="29813"/>
                    </a:lnTo>
                    <a:lnTo>
                      <a:pt x="59531" y="59531"/>
                    </a:lnTo>
                    <a:lnTo>
                      <a:pt x="119063" y="59531"/>
                    </a:lnTo>
                    <a:lnTo>
                      <a:pt x="119063" y="89249"/>
                    </a:lnTo>
                    <a:lnTo>
                      <a:pt x="148876" y="892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0" name="Google Shape;1630;p25"/>
              <p:cNvSpPr/>
              <p:nvPr/>
            </p:nvSpPr>
            <p:spPr>
              <a:xfrm>
                <a:off x="6629970" y="5005387"/>
                <a:ext cx="59531" cy="59531"/>
              </a:xfrm>
              <a:custGeom>
                <a:rect b="b" l="l" r="r" t="t"/>
                <a:pathLst>
                  <a:path extrusionOk="0" h="59531" w="59531">
                    <a:moveTo>
                      <a:pt x="59531" y="29718"/>
                    </a:moveTo>
                    <a:lnTo>
                      <a:pt x="59531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718"/>
                    </a:lnTo>
                    <a:lnTo>
                      <a:pt x="59531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1" name="Google Shape;1631;p25"/>
              <p:cNvSpPr/>
              <p:nvPr/>
            </p:nvSpPr>
            <p:spPr>
              <a:xfrm>
                <a:off x="6659784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32" name="Google Shape;1632;p25"/>
              <p:cNvGrpSpPr/>
              <p:nvPr/>
            </p:nvGrpSpPr>
            <p:grpSpPr>
              <a:xfrm>
                <a:off x="6451662" y="4350734"/>
                <a:ext cx="833056" cy="595122"/>
                <a:chOff x="6451662" y="4350734"/>
                <a:chExt cx="833056" cy="595122"/>
              </a:xfrm>
            </p:grpSpPr>
            <p:sp>
              <p:nvSpPr>
                <p:cNvPr id="1633" name="Google Shape;1633;p25"/>
                <p:cNvSpPr/>
                <p:nvPr/>
              </p:nvSpPr>
              <p:spPr>
                <a:xfrm>
                  <a:off x="7106221" y="4618482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4" name="Google Shape;1634;p25"/>
                <p:cNvSpPr/>
                <p:nvPr/>
              </p:nvSpPr>
              <p:spPr>
                <a:xfrm>
                  <a:off x="7046689" y="4588668"/>
                  <a:ext cx="59531" cy="59531"/>
                </a:xfrm>
                <a:custGeom>
                  <a:rect b="b" l="l" r="r" t="t"/>
                  <a:pathLst>
                    <a:path extrusionOk="0" h="59531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5" name="Google Shape;1635;p25"/>
                <p:cNvSpPr/>
                <p:nvPr/>
              </p:nvSpPr>
              <p:spPr>
                <a:xfrm>
                  <a:off x="6987158" y="4648200"/>
                  <a:ext cx="59531" cy="59531"/>
                </a:xfrm>
                <a:custGeom>
                  <a:rect b="b" l="l" r="r" t="t"/>
                  <a:pathLst>
                    <a:path extrusionOk="0" h="59531" w="59531">
                      <a:moveTo>
                        <a:pt x="59531" y="0"/>
                      </a:moveTo>
                      <a:lnTo>
                        <a:pt x="59531" y="29718"/>
                      </a:lnTo>
                      <a:lnTo>
                        <a:pt x="29813" y="29718"/>
                      </a:lnTo>
                      <a:lnTo>
                        <a:pt x="29813" y="59531"/>
                      </a:lnTo>
                      <a:lnTo>
                        <a:pt x="0" y="59531"/>
                      </a:lnTo>
                      <a:lnTo>
                        <a:pt x="0" y="0"/>
                      </a:lnTo>
                      <a:lnTo>
                        <a:pt x="595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6" name="Google Shape;1636;p25"/>
                <p:cNvSpPr/>
                <p:nvPr/>
              </p:nvSpPr>
              <p:spPr>
                <a:xfrm>
                  <a:off x="7046689" y="464820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7" name="Google Shape;1637;p25"/>
                <p:cNvSpPr/>
                <p:nvPr/>
              </p:nvSpPr>
              <p:spPr>
                <a:xfrm>
                  <a:off x="6451662" y="4350734"/>
                  <a:ext cx="833056" cy="595122"/>
                </a:xfrm>
                <a:custGeom>
                  <a:rect b="b" l="l" r="r" t="t"/>
                  <a:pathLst>
                    <a:path extrusionOk="0" h="595122" w="833056">
                      <a:moveTo>
                        <a:pt x="803434" y="267748"/>
                      </a:moveTo>
                      <a:lnTo>
                        <a:pt x="803434" y="208217"/>
                      </a:lnTo>
                      <a:lnTo>
                        <a:pt x="773716" y="208217"/>
                      </a:lnTo>
                      <a:lnTo>
                        <a:pt x="773716" y="148685"/>
                      </a:lnTo>
                      <a:lnTo>
                        <a:pt x="743998" y="148685"/>
                      </a:lnTo>
                      <a:lnTo>
                        <a:pt x="743998" y="118967"/>
                      </a:lnTo>
                      <a:lnTo>
                        <a:pt x="684467" y="118967"/>
                      </a:lnTo>
                      <a:lnTo>
                        <a:pt x="684467" y="89249"/>
                      </a:lnTo>
                      <a:lnTo>
                        <a:pt x="565404" y="89249"/>
                      </a:lnTo>
                      <a:lnTo>
                        <a:pt x="565404" y="118967"/>
                      </a:lnTo>
                      <a:lnTo>
                        <a:pt x="505873" y="118967"/>
                      </a:lnTo>
                      <a:lnTo>
                        <a:pt x="505873" y="148685"/>
                      </a:lnTo>
                      <a:lnTo>
                        <a:pt x="476155" y="148685"/>
                      </a:lnTo>
                      <a:lnTo>
                        <a:pt x="476155" y="178403"/>
                      </a:lnTo>
                      <a:lnTo>
                        <a:pt x="446437" y="178403"/>
                      </a:lnTo>
                      <a:lnTo>
                        <a:pt x="446437" y="148685"/>
                      </a:lnTo>
                      <a:lnTo>
                        <a:pt x="476155" y="148685"/>
                      </a:lnTo>
                      <a:lnTo>
                        <a:pt x="476155" y="118967"/>
                      </a:lnTo>
                      <a:lnTo>
                        <a:pt x="505873" y="118967"/>
                      </a:lnTo>
                      <a:lnTo>
                        <a:pt x="505873" y="89249"/>
                      </a:lnTo>
                      <a:lnTo>
                        <a:pt x="476155" y="89249"/>
                      </a:lnTo>
                      <a:lnTo>
                        <a:pt x="476155" y="29718"/>
                      </a:lnTo>
                      <a:lnTo>
                        <a:pt x="505873" y="29718"/>
                      </a:lnTo>
                      <a:lnTo>
                        <a:pt x="505873" y="0"/>
                      </a:lnTo>
                      <a:lnTo>
                        <a:pt x="446342" y="0"/>
                      </a:lnTo>
                      <a:lnTo>
                        <a:pt x="446342" y="29718"/>
                      </a:lnTo>
                      <a:lnTo>
                        <a:pt x="386810" y="29718"/>
                      </a:lnTo>
                      <a:lnTo>
                        <a:pt x="386810" y="0"/>
                      </a:lnTo>
                      <a:lnTo>
                        <a:pt x="327279" y="0"/>
                      </a:lnTo>
                      <a:lnTo>
                        <a:pt x="327279" y="29718"/>
                      </a:lnTo>
                      <a:lnTo>
                        <a:pt x="356997" y="29718"/>
                      </a:lnTo>
                      <a:lnTo>
                        <a:pt x="356997" y="89249"/>
                      </a:lnTo>
                      <a:lnTo>
                        <a:pt x="327279" y="89249"/>
                      </a:lnTo>
                      <a:lnTo>
                        <a:pt x="327279" y="118967"/>
                      </a:lnTo>
                      <a:lnTo>
                        <a:pt x="356997" y="118967"/>
                      </a:lnTo>
                      <a:lnTo>
                        <a:pt x="356997" y="148685"/>
                      </a:lnTo>
                      <a:lnTo>
                        <a:pt x="386715" y="148685"/>
                      </a:lnTo>
                      <a:lnTo>
                        <a:pt x="386715" y="178403"/>
                      </a:lnTo>
                      <a:lnTo>
                        <a:pt x="356997" y="178403"/>
                      </a:lnTo>
                      <a:lnTo>
                        <a:pt x="356997" y="148685"/>
                      </a:lnTo>
                      <a:lnTo>
                        <a:pt x="327279" y="148685"/>
                      </a:lnTo>
                      <a:lnTo>
                        <a:pt x="327279" y="118967"/>
                      </a:lnTo>
                      <a:lnTo>
                        <a:pt x="267748" y="118967"/>
                      </a:lnTo>
                      <a:lnTo>
                        <a:pt x="267748" y="89249"/>
                      </a:lnTo>
                      <a:lnTo>
                        <a:pt x="148685" y="89249"/>
                      </a:lnTo>
                      <a:lnTo>
                        <a:pt x="148685" y="118967"/>
                      </a:lnTo>
                      <a:lnTo>
                        <a:pt x="89154" y="118967"/>
                      </a:lnTo>
                      <a:lnTo>
                        <a:pt x="89154" y="148685"/>
                      </a:lnTo>
                      <a:lnTo>
                        <a:pt x="59436" y="148685"/>
                      </a:lnTo>
                      <a:lnTo>
                        <a:pt x="59436" y="208217"/>
                      </a:lnTo>
                      <a:lnTo>
                        <a:pt x="29718" y="208217"/>
                      </a:lnTo>
                      <a:lnTo>
                        <a:pt x="29718" y="267748"/>
                      </a:lnTo>
                      <a:lnTo>
                        <a:pt x="0" y="267748"/>
                      </a:lnTo>
                      <a:lnTo>
                        <a:pt x="0" y="386810"/>
                      </a:lnTo>
                      <a:lnTo>
                        <a:pt x="29718" y="386810"/>
                      </a:lnTo>
                      <a:lnTo>
                        <a:pt x="29718" y="416528"/>
                      </a:lnTo>
                      <a:lnTo>
                        <a:pt x="59436" y="416528"/>
                      </a:lnTo>
                      <a:lnTo>
                        <a:pt x="59436" y="356997"/>
                      </a:lnTo>
                      <a:lnTo>
                        <a:pt x="29718" y="356997"/>
                      </a:lnTo>
                      <a:lnTo>
                        <a:pt x="29718" y="297466"/>
                      </a:lnTo>
                      <a:lnTo>
                        <a:pt x="59436" y="297466"/>
                      </a:lnTo>
                      <a:lnTo>
                        <a:pt x="59436" y="237935"/>
                      </a:lnTo>
                      <a:lnTo>
                        <a:pt x="89154" y="237935"/>
                      </a:lnTo>
                      <a:lnTo>
                        <a:pt x="89154" y="178403"/>
                      </a:lnTo>
                      <a:lnTo>
                        <a:pt x="118872" y="178403"/>
                      </a:lnTo>
                      <a:lnTo>
                        <a:pt x="118872" y="148685"/>
                      </a:lnTo>
                      <a:lnTo>
                        <a:pt x="178403" y="148685"/>
                      </a:lnTo>
                      <a:lnTo>
                        <a:pt x="178403" y="118967"/>
                      </a:lnTo>
                      <a:lnTo>
                        <a:pt x="237935" y="118967"/>
                      </a:lnTo>
                      <a:lnTo>
                        <a:pt x="237935" y="148685"/>
                      </a:lnTo>
                      <a:lnTo>
                        <a:pt x="297466" y="148685"/>
                      </a:lnTo>
                      <a:lnTo>
                        <a:pt x="297466" y="178403"/>
                      </a:lnTo>
                      <a:lnTo>
                        <a:pt x="327184" y="178403"/>
                      </a:lnTo>
                      <a:lnTo>
                        <a:pt x="327184" y="208121"/>
                      </a:lnTo>
                      <a:lnTo>
                        <a:pt x="297466" y="208121"/>
                      </a:lnTo>
                      <a:lnTo>
                        <a:pt x="297466" y="178403"/>
                      </a:lnTo>
                      <a:lnTo>
                        <a:pt x="237935" y="178403"/>
                      </a:lnTo>
                      <a:lnTo>
                        <a:pt x="237935" y="148685"/>
                      </a:lnTo>
                      <a:lnTo>
                        <a:pt x="178403" y="148685"/>
                      </a:lnTo>
                      <a:lnTo>
                        <a:pt x="178403" y="178403"/>
                      </a:lnTo>
                      <a:lnTo>
                        <a:pt x="118872" y="178403"/>
                      </a:lnTo>
                      <a:lnTo>
                        <a:pt x="118872" y="237935"/>
                      </a:lnTo>
                      <a:lnTo>
                        <a:pt x="89154" y="237935"/>
                      </a:lnTo>
                      <a:lnTo>
                        <a:pt x="89154" y="297466"/>
                      </a:lnTo>
                      <a:lnTo>
                        <a:pt x="118872" y="297466"/>
                      </a:lnTo>
                      <a:lnTo>
                        <a:pt x="118872" y="267748"/>
                      </a:lnTo>
                      <a:lnTo>
                        <a:pt x="178403" y="267748"/>
                      </a:lnTo>
                      <a:lnTo>
                        <a:pt x="178403" y="238030"/>
                      </a:lnTo>
                      <a:lnTo>
                        <a:pt x="267748" y="238030"/>
                      </a:lnTo>
                      <a:lnTo>
                        <a:pt x="267748" y="267748"/>
                      </a:lnTo>
                      <a:lnTo>
                        <a:pt x="386810" y="267748"/>
                      </a:lnTo>
                      <a:lnTo>
                        <a:pt x="386810" y="297466"/>
                      </a:lnTo>
                      <a:lnTo>
                        <a:pt x="535591" y="297466"/>
                      </a:lnTo>
                      <a:lnTo>
                        <a:pt x="535591" y="267748"/>
                      </a:lnTo>
                      <a:lnTo>
                        <a:pt x="595122" y="267748"/>
                      </a:lnTo>
                      <a:lnTo>
                        <a:pt x="595122" y="208217"/>
                      </a:lnTo>
                      <a:lnTo>
                        <a:pt x="654653" y="208217"/>
                      </a:lnTo>
                      <a:lnTo>
                        <a:pt x="654653" y="237935"/>
                      </a:lnTo>
                      <a:lnTo>
                        <a:pt x="714185" y="237935"/>
                      </a:lnTo>
                      <a:lnTo>
                        <a:pt x="714185" y="178689"/>
                      </a:lnTo>
                      <a:lnTo>
                        <a:pt x="654653" y="178689"/>
                      </a:lnTo>
                      <a:lnTo>
                        <a:pt x="654653" y="148971"/>
                      </a:lnTo>
                      <a:lnTo>
                        <a:pt x="595122" y="148971"/>
                      </a:lnTo>
                      <a:lnTo>
                        <a:pt x="595122" y="178689"/>
                      </a:lnTo>
                      <a:lnTo>
                        <a:pt x="535591" y="178689"/>
                      </a:lnTo>
                      <a:lnTo>
                        <a:pt x="535591" y="208407"/>
                      </a:lnTo>
                      <a:lnTo>
                        <a:pt x="505873" y="208407"/>
                      </a:lnTo>
                      <a:lnTo>
                        <a:pt x="505873" y="178308"/>
                      </a:lnTo>
                      <a:lnTo>
                        <a:pt x="535591" y="178308"/>
                      </a:lnTo>
                      <a:lnTo>
                        <a:pt x="535591" y="148590"/>
                      </a:lnTo>
                      <a:lnTo>
                        <a:pt x="595122" y="148590"/>
                      </a:lnTo>
                      <a:lnTo>
                        <a:pt x="595122" y="118872"/>
                      </a:lnTo>
                      <a:lnTo>
                        <a:pt x="654653" y="118872"/>
                      </a:lnTo>
                      <a:lnTo>
                        <a:pt x="654653" y="148590"/>
                      </a:lnTo>
                      <a:lnTo>
                        <a:pt x="714185" y="148590"/>
                      </a:lnTo>
                      <a:lnTo>
                        <a:pt x="714185" y="178308"/>
                      </a:lnTo>
                      <a:lnTo>
                        <a:pt x="743903" y="178308"/>
                      </a:lnTo>
                      <a:lnTo>
                        <a:pt x="743903" y="237839"/>
                      </a:lnTo>
                      <a:lnTo>
                        <a:pt x="773621" y="237839"/>
                      </a:lnTo>
                      <a:lnTo>
                        <a:pt x="773621" y="297371"/>
                      </a:lnTo>
                      <a:lnTo>
                        <a:pt x="803338" y="297371"/>
                      </a:lnTo>
                      <a:lnTo>
                        <a:pt x="803338" y="356902"/>
                      </a:lnTo>
                      <a:lnTo>
                        <a:pt x="773621" y="356902"/>
                      </a:lnTo>
                      <a:lnTo>
                        <a:pt x="773621" y="446246"/>
                      </a:lnTo>
                      <a:lnTo>
                        <a:pt x="743903" y="446246"/>
                      </a:lnTo>
                      <a:lnTo>
                        <a:pt x="743903" y="505778"/>
                      </a:lnTo>
                      <a:lnTo>
                        <a:pt x="714185" y="505778"/>
                      </a:lnTo>
                      <a:lnTo>
                        <a:pt x="714185" y="595122"/>
                      </a:lnTo>
                      <a:lnTo>
                        <a:pt x="743903" y="595122"/>
                      </a:lnTo>
                      <a:lnTo>
                        <a:pt x="743903" y="535591"/>
                      </a:lnTo>
                      <a:lnTo>
                        <a:pt x="773621" y="535591"/>
                      </a:lnTo>
                      <a:lnTo>
                        <a:pt x="773621" y="476060"/>
                      </a:lnTo>
                      <a:lnTo>
                        <a:pt x="803338" y="476060"/>
                      </a:lnTo>
                      <a:lnTo>
                        <a:pt x="803338" y="386715"/>
                      </a:lnTo>
                      <a:lnTo>
                        <a:pt x="833056" y="386715"/>
                      </a:lnTo>
                      <a:lnTo>
                        <a:pt x="833056" y="267653"/>
                      </a:lnTo>
                      <a:lnTo>
                        <a:pt x="803338" y="267653"/>
                      </a:lnTo>
                      <a:close/>
                      <a:moveTo>
                        <a:pt x="416528" y="59341"/>
                      </a:moveTo>
                      <a:lnTo>
                        <a:pt x="446246" y="59341"/>
                      </a:lnTo>
                      <a:lnTo>
                        <a:pt x="446246" y="118872"/>
                      </a:lnTo>
                      <a:lnTo>
                        <a:pt x="416528" y="118872"/>
                      </a:lnTo>
                      <a:lnTo>
                        <a:pt x="416528" y="5934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8" name="Google Shape;1638;p25"/>
                <p:cNvSpPr/>
                <p:nvPr/>
              </p:nvSpPr>
              <p:spPr>
                <a:xfrm>
                  <a:off x="7046689" y="45588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39" name="Google Shape;1639;p25"/>
              <p:cNvSpPr/>
              <p:nvPr/>
            </p:nvSpPr>
            <p:spPr>
              <a:xfrm>
                <a:off x="6719315" y="476726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0" name="Google Shape;1640;p25"/>
              <p:cNvSpPr/>
              <p:nvPr/>
            </p:nvSpPr>
            <p:spPr>
              <a:xfrm>
                <a:off x="6838378" y="476726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1" name="Google Shape;1641;p25"/>
              <p:cNvSpPr/>
              <p:nvPr/>
            </p:nvSpPr>
            <p:spPr>
              <a:xfrm>
                <a:off x="6629970" y="4707826"/>
                <a:ext cx="476345" cy="148589"/>
              </a:xfrm>
              <a:custGeom>
                <a:rect b="b" l="l" r="r" t="t"/>
                <a:pathLst>
                  <a:path extrusionOk="0" h="148589" w="476345">
                    <a:moveTo>
                      <a:pt x="416719" y="59436"/>
                    </a:moveTo>
                    <a:lnTo>
                      <a:pt x="416719" y="29718"/>
                    </a:lnTo>
                    <a:lnTo>
                      <a:pt x="357188" y="29718"/>
                    </a:lnTo>
                    <a:lnTo>
                      <a:pt x="357188" y="0"/>
                    </a:ln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59531" y="29718"/>
                    </a:lnTo>
                    <a:lnTo>
                      <a:pt x="59531" y="59436"/>
                    </a:lnTo>
                    <a:lnTo>
                      <a:pt x="0" y="59436"/>
                    </a:lnTo>
                    <a:lnTo>
                      <a:pt x="0" y="89154"/>
                    </a:lnTo>
                    <a:lnTo>
                      <a:pt x="59531" y="89154"/>
                    </a:lnTo>
                    <a:lnTo>
                      <a:pt x="59531" y="118872"/>
                    </a:lnTo>
                    <a:lnTo>
                      <a:pt x="148876" y="118872"/>
                    </a:lnTo>
                    <a:lnTo>
                      <a:pt x="148876" y="148590"/>
                    </a:lnTo>
                    <a:lnTo>
                      <a:pt x="327470" y="148590"/>
                    </a:lnTo>
                    <a:lnTo>
                      <a:pt x="327470" y="118872"/>
                    </a:lnTo>
                    <a:lnTo>
                      <a:pt x="416814" y="118872"/>
                    </a:lnTo>
                    <a:lnTo>
                      <a:pt x="416814" y="89154"/>
                    </a:lnTo>
                    <a:lnTo>
                      <a:pt x="476345" y="89154"/>
                    </a:lnTo>
                    <a:lnTo>
                      <a:pt x="476345" y="59436"/>
                    </a:lnTo>
                    <a:lnTo>
                      <a:pt x="416814" y="59436"/>
                    </a:lnTo>
                    <a:close/>
                    <a:moveTo>
                      <a:pt x="148876" y="89154"/>
                    </a:moveTo>
                    <a:lnTo>
                      <a:pt x="89345" y="89154"/>
                    </a:lnTo>
                    <a:lnTo>
                      <a:pt x="89345" y="59436"/>
                    </a:lnTo>
                    <a:lnTo>
                      <a:pt x="148876" y="59436"/>
                    </a:lnTo>
                    <a:lnTo>
                      <a:pt x="148876" y="89154"/>
                    </a:lnTo>
                    <a:close/>
                    <a:moveTo>
                      <a:pt x="267938" y="89154"/>
                    </a:moveTo>
                    <a:lnTo>
                      <a:pt x="208407" y="89154"/>
                    </a:lnTo>
                    <a:lnTo>
                      <a:pt x="208407" y="59436"/>
                    </a:lnTo>
                    <a:lnTo>
                      <a:pt x="267938" y="59436"/>
                    </a:lnTo>
                    <a:lnTo>
                      <a:pt x="267938" y="89154"/>
                    </a:lnTo>
                    <a:close/>
                    <a:moveTo>
                      <a:pt x="387001" y="89154"/>
                    </a:moveTo>
                    <a:lnTo>
                      <a:pt x="327470" y="89154"/>
                    </a:lnTo>
                    <a:lnTo>
                      <a:pt x="327470" y="59436"/>
                    </a:lnTo>
                    <a:lnTo>
                      <a:pt x="387001" y="59436"/>
                    </a:lnTo>
                    <a:lnTo>
                      <a:pt x="387001" y="8915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2" name="Google Shape;1642;p25"/>
              <p:cNvSpPr/>
              <p:nvPr/>
            </p:nvSpPr>
            <p:spPr>
              <a:xfrm>
                <a:off x="6957440" y="476726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43" name="Google Shape;1643;p25"/>
            <p:cNvSpPr/>
            <p:nvPr/>
          </p:nvSpPr>
          <p:spPr>
            <a:xfrm>
              <a:off x="7076503" y="45886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25"/>
            <p:cNvSpPr/>
            <p:nvPr/>
          </p:nvSpPr>
          <p:spPr>
            <a:xfrm>
              <a:off x="7046689" y="461848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25"/>
            <p:cNvSpPr/>
            <p:nvPr/>
          </p:nvSpPr>
          <p:spPr>
            <a:xfrm>
              <a:off x="6749033" y="485660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25"/>
            <p:cNvSpPr/>
            <p:nvPr/>
          </p:nvSpPr>
          <p:spPr>
            <a:xfrm>
              <a:off x="6659784" y="4826793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25"/>
            <p:cNvSpPr/>
            <p:nvPr/>
          </p:nvSpPr>
          <p:spPr>
            <a:xfrm>
              <a:off x="6957440" y="485660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25"/>
            <p:cNvSpPr/>
            <p:nvPr/>
          </p:nvSpPr>
          <p:spPr>
            <a:xfrm>
              <a:off x="7046689" y="4826793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25"/>
            <p:cNvSpPr/>
            <p:nvPr/>
          </p:nvSpPr>
          <p:spPr>
            <a:xfrm>
              <a:off x="7106221" y="473754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25"/>
            <p:cNvSpPr/>
            <p:nvPr/>
          </p:nvSpPr>
          <p:spPr>
            <a:xfrm>
              <a:off x="6600253" y="473754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25"/>
            <p:cNvSpPr/>
            <p:nvPr/>
          </p:nvSpPr>
          <p:spPr>
            <a:xfrm>
              <a:off x="6778846" y="435054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25"/>
            <p:cNvSpPr/>
            <p:nvPr/>
          </p:nvSpPr>
          <p:spPr>
            <a:xfrm>
              <a:off x="6838378" y="4380357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25"/>
            <p:cNvSpPr/>
            <p:nvPr/>
          </p:nvSpPr>
          <p:spPr>
            <a:xfrm>
              <a:off x="6897909" y="435054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25"/>
            <p:cNvSpPr/>
            <p:nvPr/>
          </p:nvSpPr>
          <p:spPr>
            <a:xfrm>
              <a:off x="6778846" y="4261294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25"/>
            <p:cNvSpPr/>
            <p:nvPr/>
          </p:nvSpPr>
          <p:spPr>
            <a:xfrm>
              <a:off x="7225283" y="4707731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25"/>
            <p:cNvSpPr/>
            <p:nvPr/>
          </p:nvSpPr>
          <p:spPr>
            <a:xfrm>
              <a:off x="6570439" y="4529137"/>
              <a:ext cx="59531" cy="59531"/>
            </a:xfrm>
            <a:custGeom>
              <a:rect b="b" l="l" r="r" t="t"/>
              <a:pathLst>
                <a:path extrusionOk="0" h="59531" w="59531">
                  <a:moveTo>
                    <a:pt x="0" y="0"/>
                  </a:moveTo>
                  <a:lnTo>
                    <a:pt x="59531" y="0"/>
                  </a:lnTo>
                  <a:lnTo>
                    <a:pt x="59531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25"/>
            <p:cNvSpPr/>
            <p:nvPr/>
          </p:nvSpPr>
          <p:spPr>
            <a:xfrm>
              <a:off x="6927627" y="512445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25"/>
            <p:cNvSpPr/>
            <p:nvPr/>
          </p:nvSpPr>
          <p:spPr>
            <a:xfrm>
              <a:off x="7046689" y="503510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25"/>
            <p:cNvSpPr/>
            <p:nvPr/>
          </p:nvSpPr>
          <p:spPr>
            <a:xfrm>
              <a:off x="7106221" y="4975669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5"/>
            <p:cNvSpPr/>
            <p:nvPr/>
          </p:nvSpPr>
          <p:spPr>
            <a:xfrm>
              <a:off x="6629971" y="500538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25"/>
            <p:cNvSpPr/>
            <p:nvPr/>
          </p:nvSpPr>
          <p:spPr>
            <a:xfrm>
              <a:off x="6540721" y="485660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25"/>
            <p:cNvSpPr/>
            <p:nvPr/>
          </p:nvSpPr>
          <p:spPr>
            <a:xfrm>
              <a:off x="6778846" y="512445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3" name="Google Shape;1663;p25"/>
          <p:cNvGrpSpPr/>
          <p:nvPr/>
        </p:nvGrpSpPr>
        <p:grpSpPr>
          <a:xfrm>
            <a:off x="7422504" y="407117"/>
            <a:ext cx="892969" cy="1369314"/>
            <a:chOff x="4739829" y="1582292"/>
            <a:chExt cx="892969" cy="1369314"/>
          </a:xfrm>
        </p:grpSpPr>
        <p:sp>
          <p:nvSpPr>
            <p:cNvPr id="1664" name="Google Shape;1664;p25"/>
            <p:cNvSpPr/>
            <p:nvPr/>
          </p:nvSpPr>
          <p:spPr>
            <a:xfrm>
              <a:off x="4739829" y="1582292"/>
              <a:ext cx="892968" cy="1369314"/>
            </a:xfrm>
            <a:custGeom>
              <a:rect b="b" l="l" r="r" t="t"/>
              <a:pathLst>
                <a:path extrusionOk="0" h="1369314" w="892968">
                  <a:moveTo>
                    <a:pt x="387001" y="1339501"/>
                  </a:moveTo>
                  <a:lnTo>
                    <a:pt x="387001" y="1369314"/>
                  </a:lnTo>
                  <a:lnTo>
                    <a:pt x="684657" y="1369314"/>
                  </a:lnTo>
                  <a:lnTo>
                    <a:pt x="684657" y="1339501"/>
                  </a:lnTo>
                  <a:lnTo>
                    <a:pt x="803720" y="1339501"/>
                  </a:lnTo>
                  <a:lnTo>
                    <a:pt x="803720" y="1309688"/>
                  </a:lnTo>
                  <a:lnTo>
                    <a:pt x="833438" y="1309688"/>
                  </a:lnTo>
                  <a:lnTo>
                    <a:pt x="833438" y="1279970"/>
                  </a:lnTo>
                  <a:lnTo>
                    <a:pt x="863251" y="1279970"/>
                  </a:lnTo>
                  <a:lnTo>
                    <a:pt x="863251" y="1220438"/>
                  </a:lnTo>
                  <a:lnTo>
                    <a:pt x="833438" y="1220438"/>
                  </a:lnTo>
                  <a:lnTo>
                    <a:pt x="833438" y="1190625"/>
                  </a:lnTo>
                  <a:lnTo>
                    <a:pt x="803720" y="1190625"/>
                  </a:lnTo>
                  <a:lnTo>
                    <a:pt x="803720" y="1160907"/>
                  </a:lnTo>
                  <a:lnTo>
                    <a:pt x="773906" y="1160907"/>
                  </a:lnTo>
                  <a:lnTo>
                    <a:pt x="773906" y="1131189"/>
                  </a:lnTo>
                  <a:lnTo>
                    <a:pt x="803720" y="1131189"/>
                  </a:lnTo>
                  <a:lnTo>
                    <a:pt x="803720" y="1101376"/>
                  </a:lnTo>
                  <a:lnTo>
                    <a:pt x="833438" y="1101376"/>
                  </a:lnTo>
                  <a:lnTo>
                    <a:pt x="833438" y="1041845"/>
                  </a:lnTo>
                  <a:lnTo>
                    <a:pt x="863251" y="1041845"/>
                  </a:lnTo>
                  <a:lnTo>
                    <a:pt x="863251" y="952500"/>
                  </a:lnTo>
                  <a:lnTo>
                    <a:pt x="892969" y="952500"/>
                  </a:lnTo>
                  <a:lnTo>
                    <a:pt x="892969" y="774002"/>
                  </a:lnTo>
                  <a:lnTo>
                    <a:pt x="863251" y="774002"/>
                  </a:lnTo>
                  <a:lnTo>
                    <a:pt x="863251" y="684657"/>
                  </a:lnTo>
                  <a:lnTo>
                    <a:pt x="833438" y="684657"/>
                  </a:lnTo>
                  <a:lnTo>
                    <a:pt x="833438" y="625126"/>
                  </a:lnTo>
                  <a:lnTo>
                    <a:pt x="803720" y="625126"/>
                  </a:lnTo>
                  <a:lnTo>
                    <a:pt x="803720" y="595313"/>
                  </a:lnTo>
                  <a:lnTo>
                    <a:pt x="773906" y="595313"/>
                  </a:lnTo>
                  <a:lnTo>
                    <a:pt x="773906" y="565595"/>
                  </a:lnTo>
                  <a:lnTo>
                    <a:pt x="714375" y="565595"/>
                  </a:lnTo>
                  <a:lnTo>
                    <a:pt x="714375" y="535877"/>
                  </a:lnTo>
                  <a:lnTo>
                    <a:pt x="684657" y="535877"/>
                  </a:lnTo>
                  <a:lnTo>
                    <a:pt x="684657" y="506063"/>
                  </a:lnTo>
                  <a:lnTo>
                    <a:pt x="654844" y="506063"/>
                  </a:lnTo>
                  <a:lnTo>
                    <a:pt x="654844" y="476250"/>
                  </a:lnTo>
                  <a:lnTo>
                    <a:pt x="684657" y="476250"/>
                  </a:lnTo>
                  <a:lnTo>
                    <a:pt x="684657" y="446532"/>
                  </a:lnTo>
                  <a:lnTo>
                    <a:pt x="654844" y="446532"/>
                  </a:lnTo>
                  <a:lnTo>
                    <a:pt x="654844" y="416814"/>
                  </a:lnTo>
                  <a:lnTo>
                    <a:pt x="684657" y="416814"/>
                  </a:lnTo>
                  <a:lnTo>
                    <a:pt x="684657" y="357188"/>
                  </a:lnTo>
                  <a:lnTo>
                    <a:pt x="654844" y="357188"/>
                  </a:lnTo>
                  <a:lnTo>
                    <a:pt x="654844" y="327470"/>
                  </a:lnTo>
                  <a:lnTo>
                    <a:pt x="684657" y="327470"/>
                  </a:lnTo>
                  <a:lnTo>
                    <a:pt x="684657" y="267938"/>
                  </a:lnTo>
                  <a:lnTo>
                    <a:pt x="714375" y="267938"/>
                  </a:lnTo>
                  <a:lnTo>
                    <a:pt x="714375" y="178689"/>
                  </a:lnTo>
                  <a:lnTo>
                    <a:pt x="684657" y="178689"/>
                  </a:lnTo>
                  <a:lnTo>
                    <a:pt x="684657" y="59627"/>
                  </a:lnTo>
                  <a:lnTo>
                    <a:pt x="654844" y="59627"/>
                  </a:lnTo>
                  <a:lnTo>
                    <a:pt x="654844" y="29813"/>
                  </a:lnTo>
                  <a:lnTo>
                    <a:pt x="625126" y="29813"/>
                  </a:lnTo>
                  <a:lnTo>
                    <a:pt x="625126" y="0"/>
                  </a:lnTo>
                  <a:lnTo>
                    <a:pt x="535781" y="0"/>
                  </a:lnTo>
                  <a:lnTo>
                    <a:pt x="535781" y="29813"/>
                  </a:lnTo>
                  <a:lnTo>
                    <a:pt x="506063" y="29813"/>
                  </a:lnTo>
                  <a:lnTo>
                    <a:pt x="506063" y="59627"/>
                  </a:lnTo>
                  <a:lnTo>
                    <a:pt x="476250" y="59627"/>
                  </a:lnTo>
                  <a:lnTo>
                    <a:pt x="476250" y="89345"/>
                  </a:lnTo>
                  <a:lnTo>
                    <a:pt x="446532" y="89345"/>
                  </a:lnTo>
                  <a:lnTo>
                    <a:pt x="446532" y="119063"/>
                  </a:lnTo>
                  <a:lnTo>
                    <a:pt x="416719" y="119063"/>
                  </a:lnTo>
                  <a:lnTo>
                    <a:pt x="416719" y="208407"/>
                  </a:lnTo>
                  <a:lnTo>
                    <a:pt x="387001" y="208407"/>
                  </a:lnTo>
                  <a:lnTo>
                    <a:pt x="387001" y="267938"/>
                  </a:lnTo>
                  <a:lnTo>
                    <a:pt x="416719" y="267938"/>
                  </a:lnTo>
                  <a:lnTo>
                    <a:pt x="416719" y="327470"/>
                  </a:lnTo>
                  <a:lnTo>
                    <a:pt x="416719" y="357188"/>
                  </a:lnTo>
                  <a:lnTo>
                    <a:pt x="387001" y="357188"/>
                  </a:lnTo>
                  <a:lnTo>
                    <a:pt x="387001" y="416814"/>
                  </a:lnTo>
                  <a:lnTo>
                    <a:pt x="416719" y="416814"/>
                  </a:lnTo>
                  <a:lnTo>
                    <a:pt x="416719" y="446532"/>
                  </a:lnTo>
                  <a:lnTo>
                    <a:pt x="387001" y="446532"/>
                  </a:lnTo>
                  <a:lnTo>
                    <a:pt x="387001" y="476250"/>
                  </a:lnTo>
                  <a:lnTo>
                    <a:pt x="416719" y="476250"/>
                  </a:lnTo>
                  <a:lnTo>
                    <a:pt x="416719" y="506063"/>
                  </a:lnTo>
                  <a:lnTo>
                    <a:pt x="387001" y="506063"/>
                  </a:lnTo>
                  <a:lnTo>
                    <a:pt x="387001" y="535877"/>
                  </a:lnTo>
                  <a:lnTo>
                    <a:pt x="357188" y="535877"/>
                  </a:lnTo>
                  <a:lnTo>
                    <a:pt x="357188" y="565595"/>
                  </a:lnTo>
                  <a:lnTo>
                    <a:pt x="297656" y="565595"/>
                  </a:lnTo>
                  <a:lnTo>
                    <a:pt x="297656" y="595313"/>
                  </a:lnTo>
                  <a:lnTo>
                    <a:pt x="267938" y="595313"/>
                  </a:lnTo>
                  <a:lnTo>
                    <a:pt x="267938" y="625126"/>
                  </a:lnTo>
                  <a:lnTo>
                    <a:pt x="238125" y="625126"/>
                  </a:lnTo>
                  <a:lnTo>
                    <a:pt x="238125" y="684657"/>
                  </a:lnTo>
                  <a:lnTo>
                    <a:pt x="208407" y="684657"/>
                  </a:lnTo>
                  <a:lnTo>
                    <a:pt x="208407" y="774002"/>
                  </a:lnTo>
                  <a:lnTo>
                    <a:pt x="178594" y="774002"/>
                  </a:lnTo>
                  <a:lnTo>
                    <a:pt x="178594" y="952500"/>
                  </a:lnTo>
                  <a:lnTo>
                    <a:pt x="89345" y="952500"/>
                  </a:lnTo>
                  <a:lnTo>
                    <a:pt x="89345" y="982313"/>
                  </a:lnTo>
                  <a:lnTo>
                    <a:pt x="59531" y="982313"/>
                  </a:lnTo>
                  <a:lnTo>
                    <a:pt x="59531" y="1012127"/>
                  </a:lnTo>
                  <a:lnTo>
                    <a:pt x="29813" y="1012127"/>
                  </a:lnTo>
                  <a:lnTo>
                    <a:pt x="29813" y="1071563"/>
                  </a:lnTo>
                  <a:lnTo>
                    <a:pt x="0" y="1071563"/>
                  </a:lnTo>
                  <a:lnTo>
                    <a:pt x="0" y="1279970"/>
                  </a:lnTo>
                  <a:lnTo>
                    <a:pt x="29813" y="1279970"/>
                  </a:lnTo>
                  <a:lnTo>
                    <a:pt x="29813" y="1309688"/>
                  </a:lnTo>
                  <a:lnTo>
                    <a:pt x="267938" y="1309688"/>
                  </a:lnTo>
                  <a:lnTo>
                    <a:pt x="267938" y="1339501"/>
                  </a:lnTo>
                  <a:lnTo>
                    <a:pt x="387001" y="1339501"/>
                  </a:lnTo>
                  <a:close/>
                </a:path>
              </a:pathLst>
            </a:custGeom>
            <a:noFill/>
            <a:ln cap="flat" cmpd="sng" w="5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25"/>
            <p:cNvSpPr/>
            <p:nvPr/>
          </p:nvSpPr>
          <p:spPr>
            <a:xfrm>
              <a:off x="5097017" y="2743200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25"/>
            <p:cNvSpPr/>
            <p:nvPr/>
          </p:nvSpPr>
          <p:spPr>
            <a:xfrm>
              <a:off x="4948237" y="2534793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25"/>
            <p:cNvSpPr/>
            <p:nvPr/>
          </p:nvSpPr>
          <p:spPr>
            <a:xfrm>
              <a:off x="5394673" y="229666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25"/>
            <p:cNvSpPr/>
            <p:nvPr/>
          </p:nvSpPr>
          <p:spPr>
            <a:xfrm>
              <a:off x="5394673" y="2326481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25"/>
            <p:cNvSpPr/>
            <p:nvPr/>
          </p:nvSpPr>
          <p:spPr>
            <a:xfrm>
              <a:off x="5394673" y="2356294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5"/>
            <p:cNvSpPr/>
            <p:nvPr/>
          </p:nvSpPr>
          <p:spPr>
            <a:xfrm>
              <a:off x="5394673" y="2266950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5"/>
            <p:cNvSpPr/>
            <p:nvPr/>
          </p:nvSpPr>
          <p:spPr>
            <a:xfrm>
              <a:off x="5037486" y="2713482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5"/>
            <p:cNvSpPr/>
            <p:nvPr/>
          </p:nvSpPr>
          <p:spPr>
            <a:xfrm>
              <a:off x="4977955" y="2624137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25"/>
            <p:cNvSpPr/>
            <p:nvPr/>
          </p:nvSpPr>
          <p:spPr>
            <a:xfrm>
              <a:off x="5007768" y="268366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25"/>
            <p:cNvSpPr/>
            <p:nvPr/>
          </p:nvSpPr>
          <p:spPr>
            <a:xfrm>
              <a:off x="4918423" y="2356294"/>
              <a:ext cx="29718" cy="178593"/>
            </a:xfrm>
            <a:custGeom>
              <a:rect b="b" l="l" r="r" t="t"/>
              <a:pathLst>
                <a:path extrusionOk="0" h="178593" w="29718">
                  <a:moveTo>
                    <a:pt x="0" y="0"/>
                  </a:moveTo>
                  <a:lnTo>
                    <a:pt x="29718" y="0"/>
                  </a:lnTo>
                  <a:lnTo>
                    <a:pt x="29718" y="178594"/>
                  </a:lnTo>
                  <a:lnTo>
                    <a:pt x="0" y="1785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25"/>
            <p:cNvSpPr/>
            <p:nvPr/>
          </p:nvSpPr>
          <p:spPr>
            <a:xfrm>
              <a:off x="5186362" y="2088356"/>
              <a:ext cx="178593" cy="29717"/>
            </a:xfrm>
            <a:custGeom>
              <a:rect b="b" l="l" r="r" t="t"/>
              <a:pathLst>
                <a:path extrusionOk="0" h="29717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25"/>
            <p:cNvSpPr/>
            <p:nvPr/>
          </p:nvSpPr>
          <p:spPr>
            <a:xfrm>
              <a:off x="5186362" y="2772918"/>
              <a:ext cx="178593" cy="29718"/>
            </a:xfrm>
            <a:custGeom>
              <a:rect b="b" l="l" r="r" t="t"/>
              <a:pathLst>
                <a:path extrusionOk="0" h="29718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25"/>
            <p:cNvSpPr/>
            <p:nvPr/>
          </p:nvSpPr>
          <p:spPr>
            <a:xfrm>
              <a:off x="5335142" y="268366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25"/>
            <p:cNvSpPr/>
            <p:nvPr/>
          </p:nvSpPr>
          <p:spPr>
            <a:xfrm>
              <a:off x="5126830" y="2683668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25"/>
            <p:cNvSpPr/>
            <p:nvPr/>
          </p:nvSpPr>
          <p:spPr>
            <a:xfrm>
              <a:off x="5216080" y="2713482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25"/>
            <p:cNvSpPr/>
            <p:nvPr/>
          </p:nvSpPr>
          <p:spPr>
            <a:xfrm>
              <a:off x="5216080" y="2147887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25"/>
            <p:cNvSpPr/>
            <p:nvPr/>
          </p:nvSpPr>
          <p:spPr>
            <a:xfrm>
              <a:off x="5335142" y="2177605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25"/>
            <p:cNvSpPr/>
            <p:nvPr/>
          </p:nvSpPr>
          <p:spPr>
            <a:xfrm>
              <a:off x="5126830" y="2177605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25"/>
            <p:cNvSpPr/>
            <p:nvPr/>
          </p:nvSpPr>
          <p:spPr>
            <a:xfrm>
              <a:off x="5097017" y="2118169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25"/>
            <p:cNvSpPr/>
            <p:nvPr/>
          </p:nvSpPr>
          <p:spPr>
            <a:xfrm>
              <a:off x="4948237" y="2266950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25"/>
            <p:cNvSpPr/>
            <p:nvPr/>
          </p:nvSpPr>
          <p:spPr>
            <a:xfrm>
              <a:off x="5037486" y="2147887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25"/>
            <p:cNvSpPr/>
            <p:nvPr/>
          </p:nvSpPr>
          <p:spPr>
            <a:xfrm>
              <a:off x="4977955" y="2207418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25"/>
            <p:cNvSpPr/>
            <p:nvPr/>
          </p:nvSpPr>
          <p:spPr>
            <a:xfrm>
              <a:off x="5007768" y="2177605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25"/>
            <p:cNvSpPr/>
            <p:nvPr/>
          </p:nvSpPr>
          <p:spPr>
            <a:xfrm>
              <a:off x="5364955" y="2743200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25"/>
            <p:cNvSpPr/>
            <p:nvPr/>
          </p:nvSpPr>
          <p:spPr>
            <a:xfrm>
              <a:off x="5573267" y="2534793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25"/>
            <p:cNvSpPr/>
            <p:nvPr/>
          </p:nvSpPr>
          <p:spPr>
            <a:xfrm>
              <a:off x="5454205" y="2713482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25"/>
            <p:cNvSpPr/>
            <p:nvPr/>
          </p:nvSpPr>
          <p:spPr>
            <a:xfrm>
              <a:off x="5543549" y="2624137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25"/>
            <p:cNvSpPr/>
            <p:nvPr/>
          </p:nvSpPr>
          <p:spPr>
            <a:xfrm>
              <a:off x="5513736" y="26836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25"/>
            <p:cNvSpPr/>
            <p:nvPr/>
          </p:nvSpPr>
          <p:spPr>
            <a:xfrm>
              <a:off x="5603080" y="2356294"/>
              <a:ext cx="29718" cy="178593"/>
            </a:xfrm>
            <a:custGeom>
              <a:rect b="b" l="l" r="r" t="t"/>
              <a:pathLst>
                <a:path extrusionOk="0" h="178593" w="29718">
                  <a:moveTo>
                    <a:pt x="0" y="0"/>
                  </a:moveTo>
                  <a:lnTo>
                    <a:pt x="29718" y="0"/>
                  </a:lnTo>
                  <a:lnTo>
                    <a:pt x="29718" y="178594"/>
                  </a:lnTo>
                  <a:lnTo>
                    <a:pt x="0" y="1785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25"/>
            <p:cNvSpPr/>
            <p:nvPr/>
          </p:nvSpPr>
          <p:spPr>
            <a:xfrm>
              <a:off x="5424487" y="211816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25"/>
            <p:cNvSpPr/>
            <p:nvPr/>
          </p:nvSpPr>
          <p:spPr>
            <a:xfrm>
              <a:off x="5573267" y="2266950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25"/>
            <p:cNvSpPr/>
            <p:nvPr/>
          </p:nvSpPr>
          <p:spPr>
            <a:xfrm>
              <a:off x="5454205" y="2147887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25"/>
            <p:cNvSpPr/>
            <p:nvPr/>
          </p:nvSpPr>
          <p:spPr>
            <a:xfrm>
              <a:off x="5543549" y="2207418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25"/>
            <p:cNvSpPr/>
            <p:nvPr/>
          </p:nvSpPr>
          <p:spPr>
            <a:xfrm>
              <a:off x="5513736" y="217760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25"/>
            <p:cNvSpPr/>
            <p:nvPr/>
          </p:nvSpPr>
          <p:spPr>
            <a:xfrm>
              <a:off x="5126830" y="2921793"/>
              <a:ext cx="297656" cy="29718"/>
            </a:xfrm>
            <a:custGeom>
              <a:rect b="b" l="l" r="r" t="t"/>
              <a:pathLst>
                <a:path extrusionOk="0" h="29718" w="297656">
                  <a:moveTo>
                    <a:pt x="0" y="0"/>
                  </a:moveTo>
                  <a:lnTo>
                    <a:pt x="297656" y="0"/>
                  </a:lnTo>
                  <a:lnTo>
                    <a:pt x="297656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25"/>
            <p:cNvSpPr/>
            <p:nvPr/>
          </p:nvSpPr>
          <p:spPr>
            <a:xfrm>
              <a:off x="5424487" y="2891980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25"/>
            <p:cNvSpPr/>
            <p:nvPr/>
          </p:nvSpPr>
          <p:spPr>
            <a:xfrm>
              <a:off x="5007768" y="2891980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25"/>
            <p:cNvSpPr/>
            <p:nvPr/>
          </p:nvSpPr>
          <p:spPr>
            <a:xfrm>
              <a:off x="5543549" y="286226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25"/>
            <p:cNvSpPr/>
            <p:nvPr/>
          </p:nvSpPr>
          <p:spPr>
            <a:xfrm>
              <a:off x="4948237" y="2802731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25"/>
            <p:cNvSpPr/>
            <p:nvPr/>
          </p:nvSpPr>
          <p:spPr>
            <a:xfrm>
              <a:off x="5007768" y="2802731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25"/>
            <p:cNvSpPr/>
            <p:nvPr/>
          </p:nvSpPr>
          <p:spPr>
            <a:xfrm>
              <a:off x="5513736" y="2802731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25"/>
            <p:cNvSpPr/>
            <p:nvPr/>
          </p:nvSpPr>
          <p:spPr>
            <a:xfrm>
              <a:off x="5037486" y="2832544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25"/>
            <p:cNvSpPr/>
            <p:nvPr/>
          </p:nvSpPr>
          <p:spPr>
            <a:xfrm>
              <a:off x="5394673" y="2832544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25"/>
            <p:cNvSpPr/>
            <p:nvPr/>
          </p:nvSpPr>
          <p:spPr>
            <a:xfrm>
              <a:off x="5156548" y="2862262"/>
              <a:ext cx="238125" cy="29718"/>
            </a:xfrm>
            <a:custGeom>
              <a:rect b="b" l="l" r="r" t="t"/>
              <a:pathLst>
                <a:path extrusionOk="0" h="29718" w="238125">
                  <a:moveTo>
                    <a:pt x="0" y="0"/>
                  </a:moveTo>
                  <a:lnTo>
                    <a:pt x="238125" y="0"/>
                  </a:lnTo>
                  <a:lnTo>
                    <a:pt x="23812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25"/>
            <p:cNvSpPr/>
            <p:nvPr/>
          </p:nvSpPr>
          <p:spPr>
            <a:xfrm>
              <a:off x="5573267" y="2802731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Google Shape;1710;p25"/>
            <p:cNvSpPr/>
            <p:nvPr/>
          </p:nvSpPr>
          <p:spPr>
            <a:xfrm>
              <a:off x="4977955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25"/>
            <p:cNvSpPr/>
            <p:nvPr/>
          </p:nvSpPr>
          <p:spPr>
            <a:xfrm>
              <a:off x="5543549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25"/>
            <p:cNvSpPr/>
            <p:nvPr/>
          </p:nvSpPr>
          <p:spPr>
            <a:xfrm>
              <a:off x="5007768" y="2743200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25"/>
            <p:cNvSpPr/>
            <p:nvPr/>
          </p:nvSpPr>
          <p:spPr>
            <a:xfrm>
              <a:off x="5007768" y="2743200"/>
              <a:ext cx="535781" cy="119062"/>
            </a:xfrm>
            <a:custGeom>
              <a:rect b="b" l="l" r="r" t="t"/>
              <a:pathLst>
                <a:path extrusionOk="0" h="119062" w="535781">
                  <a:moveTo>
                    <a:pt x="535781" y="29718"/>
                  </a:moveTo>
                  <a:lnTo>
                    <a:pt x="535781" y="59531"/>
                  </a:lnTo>
                  <a:lnTo>
                    <a:pt x="505968" y="59531"/>
                  </a:lnTo>
                  <a:lnTo>
                    <a:pt x="505968" y="89345"/>
                  </a:lnTo>
                  <a:lnTo>
                    <a:pt x="386906" y="89345"/>
                  </a:lnTo>
                  <a:lnTo>
                    <a:pt x="386906" y="119063"/>
                  </a:lnTo>
                  <a:lnTo>
                    <a:pt x="148780" y="119063"/>
                  </a:lnTo>
                  <a:lnTo>
                    <a:pt x="148780" y="89345"/>
                  </a:lnTo>
                  <a:lnTo>
                    <a:pt x="29718" y="89345"/>
                  </a:lnTo>
                  <a:lnTo>
                    <a:pt x="29718" y="59531"/>
                  </a:lnTo>
                  <a:lnTo>
                    <a:pt x="0" y="59531"/>
                  </a:lnTo>
                  <a:lnTo>
                    <a:pt x="0" y="29718"/>
                  </a:lnTo>
                  <a:lnTo>
                    <a:pt x="29718" y="29718"/>
                  </a:lnTo>
                  <a:lnTo>
                    <a:pt x="29718" y="0"/>
                  </a:lnTo>
                  <a:lnTo>
                    <a:pt x="89249" y="0"/>
                  </a:lnTo>
                  <a:lnTo>
                    <a:pt x="89249" y="29718"/>
                  </a:lnTo>
                  <a:lnTo>
                    <a:pt x="178594" y="29718"/>
                  </a:lnTo>
                  <a:lnTo>
                    <a:pt x="178594" y="59531"/>
                  </a:lnTo>
                  <a:lnTo>
                    <a:pt x="357188" y="59531"/>
                  </a:lnTo>
                  <a:lnTo>
                    <a:pt x="357188" y="29718"/>
                  </a:lnTo>
                  <a:lnTo>
                    <a:pt x="446437" y="29718"/>
                  </a:lnTo>
                  <a:lnTo>
                    <a:pt x="446437" y="0"/>
                  </a:lnTo>
                  <a:lnTo>
                    <a:pt x="505968" y="0"/>
                  </a:lnTo>
                  <a:lnTo>
                    <a:pt x="505968" y="29718"/>
                  </a:lnTo>
                  <a:lnTo>
                    <a:pt x="535781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25"/>
            <p:cNvSpPr/>
            <p:nvPr/>
          </p:nvSpPr>
          <p:spPr>
            <a:xfrm>
              <a:off x="5513736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25"/>
            <p:cNvSpPr/>
            <p:nvPr/>
          </p:nvSpPr>
          <p:spPr>
            <a:xfrm>
              <a:off x="5394673" y="2653855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25"/>
            <p:cNvSpPr/>
            <p:nvPr/>
          </p:nvSpPr>
          <p:spPr>
            <a:xfrm>
              <a:off x="5424487" y="220741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25"/>
            <p:cNvSpPr/>
            <p:nvPr/>
          </p:nvSpPr>
          <p:spPr>
            <a:xfrm>
              <a:off x="5067299" y="220741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25"/>
            <p:cNvSpPr/>
            <p:nvPr/>
          </p:nvSpPr>
          <p:spPr>
            <a:xfrm>
              <a:off x="5067299" y="2653855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25"/>
            <p:cNvSpPr/>
            <p:nvPr/>
          </p:nvSpPr>
          <p:spPr>
            <a:xfrm>
              <a:off x="5484018" y="2594419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25"/>
            <p:cNvSpPr/>
            <p:nvPr/>
          </p:nvSpPr>
          <p:spPr>
            <a:xfrm>
              <a:off x="5484018" y="2237232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25"/>
            <p:cNvSpPr/>
            <p:nvPr/>
          </p:nvSpPr>
          <p:spPr>
            <a:xfrm>
              <a:off x="5037486" y="2237232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25"/>
            <p:cNvSpPr/>
            <p:nvPr/>
          </p:nvSpPr>
          <p:spPr>
            <a:xfrm>
              <a:off x="5037486" y="2594419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25"/>
            <p:cNvSpPr/>
            <p:nvPr/>
          </p:nvSpPr>
          <p:spPr>
            <a:xfrm>
              <a:off x="5007768" y="244554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25"/>
            <p:cNvSpPr/>
            <p:nvPr/>
          </p:nvSpPr>
          <p:spPr>
            <a:xfrm>
              <a:off x="5335142" y="2445543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25"/>
            <p:cNvSpPr/>
            <p:nvPr/>
          </p:nvSpPr>
          <p:spPr>
            <a:xfrm>
              <a:off x="5364955" y="2505075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25"/>
            <p:cNvSpPr/>
            <p:nvPr/>
          </p:nvSpPr>
          <p:spPr>
            <a:xfrm>
              <a:off x="5484018" y="250507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25"/>
            <p:cNvSpPr/>
            <p:nvPr/>
          </p:nvSpPr>
          <p:spPr>
            <a:xfrm>
              <a:off x="5335142" y="241573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25"/>
            <p:cNvSpPr/>
            <p:nvPr/>
          </p:nvSpPr>
          <p:spPr>
            <a:xfrm>
              <a:off x="5364955" y="244554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25"/>
            <p:cNvSpPr/>
            <p:nvPr/>
          </p:nvSpPr>
          <p:spPr>
            <a:xfrm>
              <a:off x="5424487" y="2415730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25"/>
            <p:cNvSpPr/>
            <p:nvPr/>
          </p:nvSpPr>
          <p:spPr>
            <a:xfrm>
              <a:off x="5424487" y="253479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25"/>
            <p:cNvSpPr/>
            <p:nvPr/>
          </p:nvSpPr>
          <p:spPr>
            <a:xfrm>
              <a:off x="5067299" y="2415730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25"/>
            <p:cNvSpPr/>
            <p:nvPr/>
          </p:nvSpPr>
          <p:spPr>
            <a:xfrm>
              <a:off x="5275611" y="2415730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25"/>
            <p:cNvSpPr/>
            <p:nvPr/>
          </p:nvSpPr>
          <p:spPr>
            <a:xfrm>
              <a:off x="5126830" y="2386012"/>
              <a:ext cx="148780" cy="29718"/>
            </a:xfrm>
            <a:custGeom>
              <a:rect b="b" l="l" r="r" t="t"/>
              <a:pathLst>
                <a:path extrusionOk="0" h="29718" w="148780">
                  <a:moveTo>
                    <a:pt x="0" y="0"/>
                  </a:moveTo>
                  <a:lnTo>
                    <a:pt x="148780" y="0"/>
                  </a:lnTo>
                  <a:lnTo>
                    <a:pt x="148780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25"/>
            <p:cNvSpPr/>
            <p:nvPr/>
          </p:nvSpPr>
          <p:spPr>
            <a:xfrm>
              <a:off x="5543549" y="2386012"/>
              <a:ext cx="29718" cy="119062"/>
            </a:xfrm>
            <a:custGeom>
              <a:rect b="b" l="l" r="r" t="t"/>
              <a:pathLst>
                <a:path extrusionOk="0" h="119062" w="29718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25"/>
            <p:cNvSpPr/>
            <p:nvPr/>
          </p:nvSpPr>
          <p:spPr>
            <a:xfrm>
              <a:off x="4977955" y="2386012"/>
              <a:ext cx="29718" cy="119062"/>
            </a:xfrm>
            <a:custGeom>
              <a:rect b="b" l="l" r="r" t="t"/>
              <a:pathLst>
                <a:path extrusionOk="0" h="119062" w="29718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25"/>
            <p:cNvSpPr/>
            <p:nvPr/>
          </p:nvSpPr>
          <p:spPr>
            <a:xfrm>
              <a:off x="5364955" y="2445543"/>
              <a:ext cx="178593" cy="89249"/>
            </a:xfrm>
            <a:custGeom>
              <a:rect b="b" l="l" r="r" t="t"/>
              <a:pathLst>
                <a:path extrusionOk="0" h="89249" w="178593">
                  <a:moveTo>
                    <a:pt x="178594" y="0"/>
                  </a:moveTo>
                  <a:lnTo>
                    <a:pt x="178594" y="59531"/>
                  </a:lnTo>
                  <a:lnTo>
                    <a:pt x="119063" y="59531"/>
                  </a:lnTo>
                  <a:lnTo>
                    <a:pt x="119063" y="89249"/>
                  </a:lnTo>
                  <a:lnTo>
                    <a:pt x="59531" y="89249"/>
                  </a:lnTo>
                  <a:lnTo>
                    <a:pt x="59531" y="59531"/>
                  </a:lnTo>
                  <a:lnTo>
                    <a:pt x="0" y="59531"/>
                  </a:lnTo>
                  <a:lnTo>
                    <a:pt x="0" y="29813"/>
                  </a:lnTo>
                  <a:lnTo>
                    <a:pt x="59531" y="29813"/>
                  </a:lnTo>
                  <a:lnTo>
                    <a:pt x="59531" y="0"/>
                  </a:lnTo>
                  <a:lnTo>
                    <a:pt x="1785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25"/>
            <p:cNvSpPr/>
            <p:nvPr/>
          </p:nvSpPr>
          <p:spPr>
            <a:xfrm>
              <a:off x="5513736" y="2505075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25"/>
            <p:cNvSpPr/>
            <p:nvPr/>
          </p:nvSpPr>
          <p:spPr>
            <a:xfrm>
              <a:off x="5513736" y="2296668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25"/>
            <p:cNvSpPr/>
            <p:nvPr/>
          </p:nvSpPr>
          <p:spPr>
            <a:xfrm>
              <a:off x="5007958" y="2177700"/>
              <a:ext cx="535686" cy="267843"/>
            </a:xfrm>
            <a:custGeom>
              <a:rect b="b" l="l" r="r" t="t"/>
              <a:pathLst>
                <a:path extrusionOk="0" h="267843" w="535686">
                  <a:moveTo>
                    <a:pt x="505778" y="208312"/>
                  </a:moveTo>
                  <a:lnTo>
                    <a:pt x="505778" y="118967"/>
                  </a:lnTo>
                  <a:lnTo>
                    <a:pt x="476060" y="118967"/>
                  </a:lnTo>
                  <a:lnTo>
                    <a:pt x="476060" y="59436"/>
                  </a:lnTo>
                  <a:lnTo>
                    <a:pt x="416528" y="59436"/>
                  </a:lnTo>
                  <a:lnTo>
                    <a:pt x="416528" y="29718"/>
                  </a:lnTo>
                  <a:lnTo>
                    <a:pt x="327279" y="29718"/>
                  </a:lnTo>
                  <a:lnTo>
                    <a:pt x="327279" y="0"/>
                  </a:lnTo>
                  <a:lnTo>
                    <a:pt x="208217" y="0"/>
                  </a:lnTo>
                  <a:lnTo>
                    <a:pt x="208217" y="29718"/>
                  </a:lnTo>
                  <a:lnTo>
                    <a:pt x="118967" y="29718"/>
                  </a:lnTo>
                  <a:lnTo>
                    <a:pt x="118967" y="59436"/>
                  </a:lnTo>
                  <a:lnTo>
                    <a:pt x="59436" y="59436"/>
                  </a:lnTo>
                  <a:lnTo>
                    <a:pt x="59436" y="118967"/>
                  </a:lnTo>
                  <a:lnTo>
                    <a:pt x="29718" y="118967"/>
                  </a:lnTo>
                  <a:lnTo>
                    <a:pt x="29718" y="208312"/>
                  </a:lnTo>
                  <a:lnTo>
                    <a:pt x="0" y="208312"/>
                  </a:lnTo>
                  <a:lnTo>
                    <a:pt x="0" y="267843"/>
                  </a:lnTo>
                  <a:lnTo>
                    <a:pt x="59531" y="267843"/>
                  </a:lnTo>
                  <a:lnTo>
                    <a:pt x="59531" y="238125"/>
                  </a:lnTo>
                  <a:lnTo>
                    <a:pt x="119063" y="238125"/>
                  </a:lnTo>
                  <a:lnTo>
                    <a:pt x="119063" y="208407"/>
                  </a:lnTo>
                  <a:lnTo>
                    <a:pt x="267843" y="208407"/>
                  </a:lnTo>
                  <a:lnTo>
                    <a:pt x="267843" y="238125"/>
                  </a:lnTo>
                  <a:lnTo>
                    <a:pt x="357092" y="238125"/>
                  </a:lnTo>
                  <a:lnTo>
                    <a:pt x="357092" y="267843"/>
                  </a:lnTo>
                  <a:lnTo>
                    <a:pt x="416624" y="267843"/>
                  </a:lnTo>
                  <a:lnTo>
                    <a:pt x="416624" y="238125"/>
                  </a:lnTo>
                  <a:lnTo>
                    <a:pt x="535686" y="238125"/>
                  </a:lnTo>
                  <a:lnTo>
                    <a:pt x="535686" y="208407"/>
                  </a:lnTo>
                  <a:lnTo>
                    <a:pt x="505968" y="208407"/>
                  </a:lnTo>
                  <a:close/>
                  <a:moveTo>
                    <a:pt x="446246" y="208312"/>
                  </a:moveTo>
                  <a:lnTo>
                    <a:pt x="386715" y="208312"/>
                  </a:lnTo>
                  <a:lnTo>
                    <a:pt x="386715" y="89249"/>
                  </a:lnTo>
                  <a:lnTo>
                    <a:pt x="446246" y="89249"/>
                  </a:lnTo>
                  <a:lnTo>
                    <a:pt x="446246" y="2083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25"/>
            <p:cNvSpPr/>
            <p:nvPr/>
          </p:nvSpPr>
          <p:spPr>
            <a:xfrm>
              <a:off x="5007768" y="2296668"/>
              <a:ext cx="29717" cy="89344"/>
            </a:xfrm>
            <a:custGeom>
              <a:rect b="b" l="l" r="r" t="t"/>
              <a:pathLst>
                <a:path extrusionOk="0" h="89344" w="29717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25"/>
            <p:cNvSpPr/>
            <p:nvPr/>
          </p:nvSpPr>
          <p:spPr>
            <a:xfrm>
              <a:off x="5007768" y="2505075"/>
              <a:ext cx="29717" cy="89344"/>
            </a:xfrm>
            <a:custGeom>
              <a:rect b="b" l="l" r="r" t="t"/>
              <a:pathLst>
                <a:path extrusionOk="0" h="89344" w="29717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25"/>
            <p:cNvSpPr/>
            <p:nvPr/>
          </p:nvSpPr>
          <p:spPr>
            <a:xfrm>
              <a:off x="5364955" y="25646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25"/>
            <p:cNvSpPr/>
            <p:nvPr/>
          </p:nvSpPr>
          <p:spPr>
            <a:xfrm>
              <a:off x="5394673" y="2594419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25"/>
            <p:cNvSpPr/>
            <p:nvPr/>
          </p:nvSpPr>
          <p:spPr>
            <a:xfrm>
              <a:off x="5335142" y="2594419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25"/>
            <p:cNvSpPr/>
            <p:nvPr/>
          </p:nvSpPr>
          <p:spPr>
            <a:xfrm>
              <a:off x="5364955" y="2594419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25"/>
            <p:cNvSpPr/>
            <p:nvPr/>
          </p:nvSpPr>
          <p:spPr>
            <a:xfrm>
              <a:off x="5364955" y="262413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25"/>
            <p:cNvSpPr/>
            <p:nvPr/>
          </p:nvSpPr>
          <p:spPr>
            <a:xfrm>
              <a:off x="5275611" y="2564606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25"/>
            <p:cNvSpPr/>
            <p:nvPr/>
          </p:nvSpPr>
          <p:spPr>
            <a:xfrm>
              <a:off x="5245893" y="2624137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25"/>
            <p:cNvSpPr/>
            <p:nvPr/>
          </p:nvSpPr>
          <p:spPr>
            <a:xfrm>
              <a:off x="5126830" y="2564606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25"/>
            <p:cNvSpPr/>
            <p:nvPr/>
          </p:nvSpPr>
          <p:spPr>
            <a:xfrm>
              <a:off x="5156548" y="2594419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25"/>
            <p:cNvSpPr/>
            <p:nvPr/>
          </p:nvSpPr>
          <p:spPr>
            <a:xfrm>
              <a:off x="5097017" y="2594419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25"/>
            <p:cNvSpPr/>
            <p:nvPr/>
          </p:nvSpPr>
          <p:spPr>
            <a:xfrm>
              <a:off x="5007863" y="2415825"/>
              <a:ext cx="505777" cy="297465"/>
            </a:xfrm>
            <a:custGeom>
              <a:rect b="b" l="l" r="r" t="t"/>
              <a:pathLst>
                <a:path extrusionOk="0" h="297465" w="505777">
                  <a:moveTo>
                    <a:pt x="476155" y="118967"/>
                  </a:moveTo>
                  <a:lnTo>
                    <a:pt x="476155" y="148685"/>
                  </a:lnTo>
                  <a:lnTo>
                    <a:pt x="416624" y="148685"/>
                  </a:lnTo>
                  <a:lnTo>
                    <a:pt x="416624" y="118967"/>
                  </a:lnTo>
                  <a:lnTo>
                    <a:pt x="357092" y="118967"/>
                  </a:lnTo>
                  <a:lnTo>
                    <a:pt x="357092" y="89249"/>
                  </a:lnTo>
                  <a:lnTo>
                    <a:pt x="327374" y="89249"/>
                  </a:lnTo>
                  <a:lnTo>
                    <a:pt x="327374" y="29718"/>
                  </a:lnTo>
                  <a:lnTo>
                    <a:pt x="267843" y="29718"/>
                  </a:lnTo>
                  <a:lnTo>
                    <a:pt x="267843" y="0"/>
                  </a:lnTo>
                  <a:lnTo>
                    <a:pt x="119062" y="0"/>
                  </a:lnTo>
                  <a:lnTo>
                    <a:pt x="119062" y="29718"/>
                  </a:lnTo>
                  <a:lnTo>
                    <a:pt x="59531" y="29718"/>
                  </a:lnTo>
                  <a:lnTo>
                    <a:pt x="59531" y="59436"/>
                  </a:lnTo>
                  <a:lnTo>
                    <a:pt x="0" y="59436"/>
                  </a:lnTo>
                  <a:lnTo>
                    <a:pt x="0" y="89154"/>
                  </a:lnTo>
                  <a:lnTo>
                    <a:pt x="29718" y="89154"/>
                  </a:lnTo>
                  <a:lnTo>
                    <a:pt x="29718" y="178499"/>
                  </a:lnTo>
                  <a:lnTo>
                    <a:pt x="59436" y="178499"/>
                  </a:lnTo>
                  <a:lnTo>
                    <a:pt x="59436" y="238030"/>
                  </a:lnTo>
                  <a:lnTo>
                    <a:pt x="118967" y="238030"/>
                  </a:lnTo>
                  <a:lnTo>
                    <a:pt x="118967" y="208312"/>
                  </a:lnTo>
                  <a:lnTo>
                    <a:pt x="89249" y="208312"/>
                  </a:lnTo>
                  <a:lnTo>
                    <a:pt x="89249" y="178594"/>
                  </a:lnTo>
                  <a:lnTo>
                    <a:pt x="118967" y="178594"/>
                  </a:lnTo>
                  <a:lnTo>
                    <a:pt x="118967" y="148876"/>
                  </a:lnTo>
                  <a:lnTo>
                    <a:pt x="148685" y="148876"/>
                  </a:lnTo>
                  <a:lnTo>
                    <a:pt x="148685" y="178594"/>
                  </a:lnTo>
                  <a:lnTo>
                    <a:pt x="178403" y="178594"/>
                  </a:lnTo>
                  <a:lnTo>
                    <a:pt x="178403" y="208312"/>
                  </a:lnTo>
                  <a:lnTo>
                    <a:pt x="148685" y="208312"/>
                  </a:lnTo>
                  <a:lnTo>
                    <a:pt x="148685" y="238030"/>
                  </a:lnTo>
                  <a:lnTo>
                    <a:pt x="118967" y="238030"/>
                  </a:lnTo>
                  <a:lnTo>
                    <a:pt x="118967" y="267748"/>
                  </a:lnTo>
                  <a:lnTo>
                    <a:pt x="208216" y="267748"/>
                  </a:lnTo>
                  <a:lnTo>
                    <a:pt x="208216" y="297466"/>
                  </a:lnTo>
                  <a:lnTo>
                    <a:pt x="327279" y="297466"/>
                  </a:lnTo>
                  <a:lnTo>
                    <a:pt x="327279" y="267748"/>
                  </a:lnTo>
                  <a:lnTo>
                    <a:pt x="386810" y="267748"/>
                  </a:lnTo>
                  <a:lnTo>
                    <a:pt x="386810" y="238030"/>
                  </a:lnTo>
                  <a:lnTo>
                    <a:pt x="357092" y="238030"/>
                  </a:lnTo>
                  <a:lnTo>
                    <a:pt x="357092" y="208312"/>
                  </a:lnTo>
                  <a:lnTo>
                    <a:pt x="327374" y="208312"/>
                  </a:lnTo>
                  <a:lnTo>
                    <a:pt x="327374" y="178594"/>
                  </a:lnTo>
                  <a:lnTo>
                    <a:pt x="357092" y="178594"/>
                  </a:lnTo>
                  <a:lnTo>
                    <a:pt x="357092" y="148876"/>
                  </a:lnTo>
                  <a:lnTo>
                    <a:pt x="386810" y="148876"/>
                  </a:lnTo>
                  <a:lnTo>
                    <a:pt x="386810" y="178594"/>
                  </a:lnTo>
                  <a:lnTo>
                    <a:pt x="416528" y="178594"/>
                  </a:lnTo>
                  <a:lnTo>
                    <a:pt x="416528" y="208312"/>
                  </a:lnTo>
                  <a:lnTo>
                    <a:pt x="386810" y="208312"/>
                  </a:lnTo>
                  <a:lnTo>
                    <a:pt x="386810" y="238030"/>
                  </a:lnTo>
                  <a:lnTo>
                    <a:pt x="476059" y="238030"/>
                  </a:lnTo>
                  <a:lnTo>
                    <a:pt x="476059" y="178499"/>
                  </a:lnTo>
                  <a:lnTo>
                    <a:pt x="505778" y="178499"/>
                  </a:lnTo>
                  <a:lnTo>
                    <a:pt x="505778" y="118967"/>
                  </a:lnTo>
                  <a:lnTo>
                    <a:pt x="476059" y="118967"/>
                  </a:lnTo>
                  <a:close/>
                  <a:moveTo>
                    <a:pt x="267843" y="238030"/>
                  </a:moveTo>
                  <a:lnTo>
                    <a:pt x="238125" y="238030"/>
                  </a:lnTo>
                  <a:lnTo>
                    <a:pt x="238125" y="208312"/>
                  </a:lnTo>
                  <a:lnTo>
                    <a:pt x="267843" y="208312"/>
                  </a:lnTo>
                  <a:lnTo>
                    <a:pt x="267843" y="238030"/>
                  </a:lnTo>
                  <a:close/>
                  <a:moveTo>
                    <a:pt x="297561" y="178499"/>
                  </a:moveTo>
                  <a:lnTo>
                    <a:pt x="267843" y="178499"/>
                  </a:lnTo>
                  <a:lnTo>
                    <a:pt x="267843" y="148781"/>
                  </a:lnTo>
                  <a:lnTo>
                    <a:pt x="297561" y="148781"/>
                  </a:lnTo>
                  <a:lnTo>
                    <a:pt x="297561" y="1784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25"/>
            <p:cNvSpPr/>
            <p:nvPr/>
          </p:nvSpPr>
          <p:spPr>
            <a:xfrm>
              <a:off x="5126830" y="2594419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25"/>
            <p:cNvSpPr/>
            <p:nvPr/>
          </p:nvSpPr>
          <p:spPr>
            <a:xfrm>
              <a:off x="5126830" y="2624137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25"/>
            <p:cNvSpPr/>
            <p:nvPr/>
          </p:nvSpPr>
          <p:spPr>
            <a:xfrm>
              <a:off x="5186362" y="2028825"/>
              <a:ext cx="178593" cy="29717"/>
            </a:xfrm>
            <a:custGeom>
              <a:rect b="b" l="l" r="r" t="t"/>
              <a:pathLst>
                <a:path extrusionOk="0" h="29717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25"/>
            <p:cNvSpPr/>
            <p:nvPr/>
          </p:nvSpPr>
          <p:spPr>
            <a:xfrm>
              <a:off x="5186362" y="1969293"/>
              <a:ext cx="178593" cy="29717"/>
            </a:xfrm>
            <a:custGeom>
              <a:rect b="b" l="l" r="r" t="t"/>
              <a:pathLst>
                <a:path extrusionOk="0" h="29717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25"/>
            <p:cNvSpPr/>
            <p:nvPr/>
          </p:nvSpPr>
          <p:spPr>
            <a:xfrm>
              <a:off x="5186362" y="1880044"/>
              <a:ext cx="178593" cy="29717"/>
            </a:xfrm>
            <a:custGeom>
              <a:rect b="b" l="l" r="r" t="t"/>
              <a:pathLst>
                <a:path extrusionOk="0" h="29717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25"/>
            <p:cNvSpPr/>
            <p:nvPr/>
          </p:nvSpPr>
          <p:spPr>
            <a:xfrm>
              <a:off x="5394673" y="2088356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25"/>
            <p:cNvSpPr/>
            <p:nvPr/>
          </p:nvSpPr>
          <p:spPr>
            <a:xfrm>
              <a:off x="5364955" y="2118169"/>
              <a:ext cx="59531" cy="29717"/>
            </a:xfrm>
            <a:custGeom>
              <a:rect b="b" l="l" r="r" t="t"/>
              <a:pathLst>
                <a:path extrusionOk="0" h="29717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25"/>
            <p:cNvSpPr/>
            <p:nvPr/>
          </p:nvSpPr>
          <p:spPr>
            <a:xfrm>
              <a:off x="5126830" y="2088356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25"/>
            <p:cNvSpPr/>
            <p:nvPr/>
          </p:nvSpPr>
          <p:spPr>
            <a:xfrm>
              <a:off x="5364955" y="2088356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25"/>
            <p:cNvSpPr/>
            <p:nvPr/>
          </p:nvSpPr>
          <p:spPr>
            <a:xfrm>
              <a:off x="5364955" y="2058543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25"/>
            <p:cNvSpPr/>
            <p:nvPr/>
          </p:nvSpPr>
          <p:spPr>
            <a:xfrm>
              <a:off x="5156548" y="2088356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25"/>
            <p:cNvSpPr/>
            <p:nvPr/>
          </p:nvSpPr>
          <p:spPr>
            <a:xfrm>
              <a:off x="5156548" y="2058543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25"/>
            <p:cNvSpPr/>
            <p:nvPr/>
          </p:nvSpPr>
          <p:spPr>
            <a:xfrm>
              <a:off x="5156548" y="1999107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25"/>
            <p:cNvSpPr/>
            <p:nvPr/>
          </p:nvSpPr>
          <p:spPr>
            <a:xfrm>
              <a:off x="5364955" y="1999107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25"/>
            <p:cNvSpPr/>
            <p:nvPr/>
          </p:nvSpPr>
          <p:spPr>
            <a:xfrm>
              <a:off x="5364955" y="1909762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25"/>
            <p:cNvSpPr/>
            <p:nvPr/>
          </p:nvSpPr>
          <p:spPr>
            <a:xfrm>
              <a:off x="5156548" y="1909762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25"/>
            <p:cNvSpPr/>
            <p:nvPr/>
          </p:nvSpPr>
          <p:spPr>
            <a:xfrm>
              <a:off x="5394673" y="1939480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25"/>
            <p:cNvSpPr/>
            <p:nvPr/>
          </p:nvSpPr>
          <p:spPr>
            <a:xfrm>
              <a:off x="5156548" y="1909762"/>
              <a:ext cx="238125" cy="89344"/>
            </a:xfrm>
            <a:custGeom>
              <a:rect b="b" l="l" r="r" t="t"/>
              <a:pathLst>
                <a:path extrusionOk="0" h="89344" w="238125">
                  <a:moveTo>
                    <a:pt x="238125" y="29718"/>
                  </a:moveTo>
                  <a:lnTo>
                    <a:pt x="238125" y="89345"/>
                  </a:lnTo>
                  <a:lnTo>
                    <a:pt x="208407" y="89345"/>
                  </a:lnTo>
                  <a:lnTo>
                    <a:pt x="208407" y="59531"/>
                  </a:lnTo>
                  <a:lnTo>
                    <a:pt x="29813" y="59531"/>
                  </a:lnTo>
                  <a:lnTo>
                    <a:pt x="29813" y="89345"/>
                  </a:lnTo>
                  <a:lnTo>
                    <a:pt x="0" y="89345"/>
                  </a:lnTo>
                  <a:lnTo>
                    <a:pt x="0" y="29718"/>
                  </a:lnTo>
                  <a:lnTo>
                    <a:pt x="29813" y="29718"/>
                  </a:lnTo>
                  <a:lnTo>
                    <a:pt x="29813" y="0"/>
                  </a:lnTo>
                  <a:lnTo>
                    <a:pt x="208407" y="0"/>
                  </a:lnTo>
                  <a:lnTo>
                    <a:pt x="208407" y="29718"/>
                  </a:lnTo>
                  <a:lnTo>
                    <a:pt x="238125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25"/>
            <p:cNvSpPr/>
            <p:nvPr/>
          </p:nvSpPr>
          <p:spPr>
            <a:xfrm>
              <a:off x="5126830" y="1939480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25"/>
            <p:cNvSpPr/>
            <p:nvPr/>
          </p:nvSpPr>
          <p:spPr>
            <a:xfrm>
              <a:off x="5156548" y="2028825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25"/>
            <p:cNvSpPr/>
            <p:nvPr/>
          </p:nvSpPr>
          <p:spPr>
            <a:xfrm>
              <a:off x="5126830" y="2028825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25"/>
            <p:cNvSpPr/>
            <p:nvPr/>
          </p:nvSpPr>
          <p:spPr>
            <a:xfrm>
              <a:off x="5364955" y="2028825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25"/>
            <p:cNvSpPr/>
            <p:nvPr/>
          </p:nvSpPr>
          <p:spPr>
            <a:xfrm>
              <a:off x="5394673" y="2028825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25"/>
            <p:cNvSpPr/>
            <p:nvPr/>
          </p:nvSpPr>
          <p:spPr>
            <a:xfrm>
              <a:off x="5156548" y="1850231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25"/>
            <p:cNvSpPr/>
            <p:nvPr/>
          </p:nvSpPr>
          <p:spPr>
            <a:xfrm>
              <a:off x="5394673" y="1850231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25"/>
            <p:cNvSpPr/>
            <p:nvPr/>
          </p:nvSpPr>
          <p:spPr>
            <a:xfrm>
              <a:off x="5126830" y="1790700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25"/>
            <p:cNvSpPr/>
            <p:nvPr/>
          </p:nvSpPr>
          <p:spPr>
            <a:xfrm>
              <a:off x="5424487" y="1760982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25"/>
            <p:cNvSpPr/>
            <p:nvPr/>
          </p:nvSpPr>
          <p:spPr>
            <a:xfrm>
              <a:off x="5156548" y="1701355"/>
              <a:ext cx="29717" cy="89344"/>
            </a:xfrm>
            <a:custGeom>
              <a:rect b="b" l="l" r="r" t="t"/>
              <a:pathLst>
                <a:path extrusionOk="0" h="89344" w="29717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25"/>
            <p:cNvSpPr/>
            <p:nvPr/>
          </p:nvSpPr>
          <p:spPr>
            <a:xfrm>
              <a:off x="5394673" y="1641919"/>
              <a:ext cx="29718" cy="119062"/>
            </a:xfrm>
            <a:custGeom>
              <a:rect b="b" l="l" r="r" t="t"/>
              <a:pathLst>
                <a:path extrusionOk="0" h="119062" w="29718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25"/>
            <p:cNvSpPr/>
            <p:nvPr/>
          </p:nvSpPr>
          <p:spPr>
            <a:xfrm>
              <a:off x="5186362" y="1671637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25"/>
            <p:cNvSpPr/>
            <p:nvPr/>
          </p:nvSpPr>
          <p:spPr>
            <a:xfrm>
              <a:off x="5216080" y="1641919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25"/>
            <p:cNvSpPr/>
            <p:nvPr/>
          </p:nvSpPr>
          <p:spPr>
            <a:xfrm>
              <a:off x="5216080" y="1701355"/>
              <a:ext cx="29717" cy="89344"/>
            </a:xfrm>
            <a:custGeom>
              <a:rect b="b" l="l" r="r" t="t"/>
              <a:pathLst>
                <a:path extrusionOk="0" h="89344" w="29717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25"/>
            <p:cNvSpPr/>
            <p:nvPr/>
          </p:nvSpPr>
          <p:spPr>
            <a:xfrm>
              <a:off x="5245893" y="1790700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25"/>
            <p:cNvSpPr/>
            <p:nvPr/>
          </p:nvSpPr>
          <p:spPr>
            <a:xfrm>
              <a:off x="5305424" y="1850231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25"/>
            <p:cNvSpPr/>
            <p:nvPr/>
          </p:nvSpPr>
          <p:spPr>
            <a:xfrm>
              <a:off x="5156548" y="1701355"/>
              <a:ext cx="148875" cy="178689"/>
            </a:xfrm>
            <a:custGeom>
              <a:rect b="b" l="l" r="r" t="t"/>
              <a:pathLst>
                <a:path extrusionOk="0" h="178689" w="148875">
                  <a:moveTo>
                    <a:pt x="148876" y="148876"/>
                  </a:moveTo>
                  <a:lnTo>
                    <a:pt x="148876" y="178689"/>
                  </a:lnTo>
                  <a:lnTo>
                    <a:pt x="29813" y="178689"/>
                  </a:lnTo>
                  <a:lnTo>
                    <a:pt x="29813" y="148876"/>
                  </a:lnTo>
                  <a:lnTo>
                    <a:pt x="0" y="148876"/>
                  </a:lnTo>
                  <a:lnTo>
                    <a:pt x="0" y="89345"/>
                  </a:lnTo>
                  <a:lnTo>
                    <a:pt x="29813" y="89345"/>
                  </a:lnTo>
                  <a:lnTo>
                    <a:pt x="29813" y="0"/>
                  </a:lnTo>
                  <a:lnTo>
                    <a:pt x="59531" y="0"/>
                  </a:lnTo>
                  <a:lnTo>
                    <a:pt x="59531" y="89345"/>
                  </a:lnTo>
                  <a:lnTo>
                    <a:pt x="89345" y="89345"/>
                  </a:lnTo>
                  <a:lnTo>
                    <a:pt x="89345" y="119063"/>
                  </a:lnTo>
                  <a:lnTo>
                    <a:pt x="119063" y="119063"/>
                  </a:lnTo>
                  <a:lnTo>
                    <a:pt x="119063" y="148876"/>
                  </a:lnTo>
                  <a:lnTo>
                    <a:pt x="148876" y="1488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25"/>
            <p:cNvSpPr/>
            <p:nvPr/>
          </p:nvSpPr>
          <p:spPr>
            <a:xfrm>
              <a:off x="5275611" y="182041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25"/>
            <p:cNvSpPr/>
            <p:nvPr/>
          </p:nvSpPr>
          <p:spPr>
            <a:xfrm>
              <a:off x="5364955" y="16121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25"/>
            <p:cNvSpPr/>
            <p:nvPr/>
          </p:nvSpPr>
          <p:spPr>
            <a:xfrm>
              <a:off x="5245893" y="1612106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25"/>
            <p:cNvSpPr/>
            <p:nvPr/>
          </p:nvSpPr>
          <p:spPr>
            <a:xfrm>
              <a:off x="5305424" y="17311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25"/>
            <p:cNvSpPr/>
            <p:nvPr/>
          </p:nvSpPr>
          <p:spPr>
            <a:xfrm>
              <a:off x="5275611" y="176098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25"/>
            <p:cNvSpPr/>
            <p:nvPr/>
          </p:nvSpPr>
          <p:spPr>
            <a:xfrm>
              <a:off x="5335142" y="1701355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25"/>
            <p:cNvSpPr/>
            <p:nvPr/>
          </p:nvSpPr>
          <p:spPr>
            <a:xfrm>
              <a:off x="5275611" y="1701355"/>
              <a:ext cx="148875" cy="208407"/>
            </a:xfrm>
            <a:custGeom>
              <a:rect b="b" l="l" r="r" t="t"/>
              <a:pathLst>
                <a:path extrusionOk="0" h="208407" w="148875">
                  <a:moveTo>
                    <a:pt x="148876" y="59626"/>
                  </a:moveTo>
                  <a:lnTo>
                    <a:pt x="148876" y="148876"/>
                  </a:lnTo>
                  <a:lnTo>
                    <a:pt x="119063" y="148876"/>
                  </a:lnTo>
                  <a:lnTo>
                    <a:pt x="119063" y="208407"/>
                  </a:lnTo>
                  <a:lnTo>
                    <a:pt x="89345" y="208407"/>
                  </a:lnTo>
                  <a:lnTo>
                    <a:pt x="89345" y="178689"/>
                  </a:lnTo>
                  <a:lnTo>
                    <a:pt x="59531" y="178689"/>
                  </a:lnTo>
                  <a:lnTo>
                    <a:pt x="59531" y="148876"/>
                  </a:lnTo>
                  <a:lnTo>
                    <a:pt x="29813" y="148876"/>
                  </a:lnTo>
                  <a:lnTo>
                    <a:pt x="29813" y="119063"/>
                  </a:lnTo>
                  <a:lnTo>
                    <a:pt x="0" y="119063"/>
                  </a:lnTo>
                  <a:lnTo>
                    <a:pt x="0" y="89345"/>
                  </a:lnTo>
                  <a:lnTo>
                    <a:pt x="29813" y="89345"/>
                  </a:lnTo>
                  <a:lnTo>
                    <a:pt x="29813" y="59626"/>
                  </a:lnTo>
                  <a:lnTo>
                    <a:pt x="59531" y="59626"/>
                  </a:lnTo>
                  <a:lnTo>
                    <a:pt x="59531" y="29813"/>
                  </a:lnTo>
                  <a:lnTo>
                    <a:pt x="89345" y="29813"/>
                  </a:lnTo>
                  <a:lnTo>
                    <a:pt x="89345" y="0"/>
                  </a:lnTo>
                  <a:lnTo>
                    <a:pt x="119063" y="0"/>
                  </a:lnTo>
                  <a:lnTo>
                    <a:pt x="119063" y="59626"/>
                  </a:lnTo>
                  <a:lnTo>
                    <a:pt x="148876" y="596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25"/>
            <p:cNvSpPr/>
            <p:nvPr/>
          </p:nvSpPr>
          <p:spPr>
            <a:xfrm>
              <a:off x="5364955" y="167163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25"/>
            <p:cNvSpPr/>
            <p:nvPr/>
          </p:nvSpPr>
          <p:spPr>
            <a:xfrm>
              <a:off x="5216079" y="1612106"/>
              <a:ext cx="178593" cy="178593"/>
            </a:xfrm>
            <a:custGeom>
              <a:rect b="b" l="l" r="r" t="t"/>
              <a:pathLst>
                <a:path extrusionOk="0" h="178593" w="178593">
                  <a:moveTo>
                    <a:pt x="178594" y="29813"/>
                  </a:moveTo>
                  <a:lnTo>
                    <a:pt x="178594" y="59531"/>
                  </a:lnTo>
                  <a:lnTo>
                    <a:pt x="148876" y="59531"/>
                  </a:lnTo>
                  <a:lnTo>
                    <a:pt x="148876" y="89249"/>
                  </a:lnTo>
                  <a:lnTo>
                    <a:pt x="119063" y="89249"/>
                  </a:lnTo>
                  <a:lnTo>
                    <a:pt x="119063" y="119063"/>
                  </a:lnTo>
                  <a:lnTo>
                    <a:pt x="89345" y="119063"/>
                  </a:lnTo>
                  <a:lnTo>
                    <a:pt x="89345" y="148876"/>
                  </a:lnTo>
                  <a:lnTo>
                    <a:pt x="59531" y="148876"/>
                  </a:lnTo>
                  <a:lnTo>
                    <a:pt x="59531" y="178594"/>
                  </a:lnTo>
                  <a:lnTo>
                    <a:pt x="29813" y="178594"/>
                  </a:lnTo>
                  <a:lnTo>
                    <a:pt x="29813" y="89249"/>
                  </a:lnTo>
                  <a:lnTo>
                    <a:pt x="0" y="89249"/>
                  </a:lnTo>
                  <a:lnTo>
                    <a:pt x="0" y="59531"/>
                  </a:lnTo>
                  <a:lnTo>
                    <a:pt x="29813" y="59531"/>
                  </a:lnTo>
                  <a:lnTo>
                    <a:pt x="29813" y="29813"/>
                  </a:lnTo>
                  <a:lnTo>
                    <a:pt x="59531" y="29813"/>
                  </a:lnTo>
                  <a:lnTo>
                    <a:pt x="59531" y="0"/>
                  </a:lnTo>
                  <a:lnTo>
                    <a:pt x="148876" y="0"/>
                  </a:lnTo>
                  <a:lnTo>
                    <a:pt x="148876" y="29813"/>
                  </a:lnTo>
                  <a:lnTo>
                    <a:pt x="178594" y="298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25"/>
            <p:cNvSpPr/>
            <p:nvPr/>
          </p:nvSpPr>
          <p:spPr>
            <a:xfrm>
              <a:off x="5275611" y="1582293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25"/>
            <p:cNvSpPr/>
            <p:nvPr/>
          </p:nvSpPr>
          <p:spPr>
            <a:xfrm>
              <a:off x="4769643" y="2594419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25"/>
            <p:cNvSpPr/>
            <p:nvPr/>
          </p:nvSpPr>
          <p:spPr>
            <a:xfrm>
              <a:off x="4739830" y="2653855"/>
              <a:ext cx="29718" cy="208406"/>
            </a:xfrm>
            <a:custGeom>
              <a:rect b="b" l="l" r="r" t="t"/>
              <a:pathLst>
                <a:path extrusionOk="0" h="208406" w="29718">
                  <a:moveTo>
                    <a:pt x="0" y="0"/>
                  </a:moveTo>
                  <a:lnTo>
                    <a:pt x="29718" y="0"/>
                  </a:lnTo>
                  <a:lnTo>
                    <a:pt x="29718" y="208407"/>
                  </a:lnTo>
                  <a:lnTo>
                    <a:pt x="0" y="2084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25"/>
            <p:cNvSpPr/>
            <p:nvPr/>
          </p:nvSpPr>
          <p:spPr>
            <a:xfrm>
              <a:off x="4977955" y="2802731"/>
              <a:ext cx="595312" cy="119062"/>
            </a:xfrm>
            <a:custGeom>
              <a:rect b="b" l="l" r="r" t="t"/>
              <a:pathLst>
                <a:path extrusionOk="0" h="119062" w="595312">
                  <a:moveTo>
                    <a:pt x="595313" y="0"/>
                  </a:moveTo>
                  <a:lnTo>
                    <a:pt x="595313" y="59531"/>
                  </a:lnTo>
                  <a:lnTo>
                    <a:pt x="565595" y="59531"/>
                  </a:lnTo>
                  <a:lnTo>
                    <a:pt x="565595" y="89249"/>
                  </a:lnTo>
                  <a:lnTo>
                    <a:pt x="446532" y="89249"/>
                  </a:lnTo>
                  <a:lnTo>
                    <a:pt x="446532" y="119063"/>
                  </a:lnTo>
                  <a:lnTo>
                    <a:pt x="148876" y="119063"/>
                  </a:lnTo>
                  <a:lnTo>
                    <a:pt x="148876" y="89249"/>
                  </a:lnTo>
                  <a:lnTo>
                    <a:pt x="29813" y="89249"/>
                  </a:lnTo>
                  <a:lnTo>
                    <a:pt x="29813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813" y="0"/>
                  </a:lnTo>
                  <a:lnTo>
                    <a:pt x="29813" y="29813"/>
                  </a:lnTo>
                  <a:lnTo>
                    <a:pt x="59531" y="29813"/>
                  </a:lnTo>
                  <a:lnTo>
                    <a:pt x="59531" y="59531"/>
                  </a:lnTo>
                  <a:lnTo>
                    <a:pt x="178594" y="59531"/>
                  </a:lnTo>
                  <a:lnTo>
                    <a:pt x="178594" y="89249"/>
                  </a:lnTo>
                  <a:lnTo>
                    <a:pt x="416719" y="89249"/>
                  </a:lnTo>
                  <a:lnTo>
                    <a:pt x="416719" y="59531"/>
                  </a:lnTo>
                  <a:lnTo>
                    <a:pt x="535781" y="59531"/>
                  </a:lnTo>
                  <a:lnTo>
                    <a:pt x="535781" y="29813"/>
                  </a:lnTo>
                  <a:lnTo>
                    <a:pt x="565595" y="29813"/>
                  </a:lnTo>
                  <a:lnTo>
                    <a:pt x="565595" y="0"/>
                  </a:lnTo>
                  <a:lnTo>
                    <a:pt x="595313" y="0"/>
                  </a:lnTo>
                  <a:close/>
                </a:path>
              </a:pathLst>
            </a:custGeom>
            <a:solidFill>
              <a:srgbClr val="FFD7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1" name="Google Shape;1801;p25"/>
            <p:cNvSpPr/>
            <p:nvPr/>
          </p:nvSpPr>
          <p:spPr>
            <a:xfrm>
              <a:off x="4769643" y="2862262"/>
              <a:ext cx="238125" cy="29718"/>
            </a:xfrm>
            <a:custGeom>
              <a:rect b="b" l="l" r="r" t="t"/>
              <a:pathLst>
                <a:path extrusionOk="0" h="29718" w="238125">
                  <a:moveTo>
                    <a:pt x="0" y="0"/>
                  </a:moveTo>
                  <a:lnTo>
                    <a:pt x="238125" y="0"/>
                  </a:lnTo>
                  <a:lnTo>
                    <a:pt x="23812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2" name="Google Shape;1802;p25"/>
            <p:cNvSpPr/>
            <p:nvPr/>
          </p:nvSpPr>
          <p:spPr>
            <a:xfrm>
              <a:off x="4799361" y="2564606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3" name="Google Shape;1803;p25"/>
            <p:cNvSpPr/>
            <p:nvPr/>
          </p:nvSpPr>
          <p:spPr>
            <a:xfrm>
              <a:off x="4829174" y="2534793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4" name="Google Shape;1804;p25"/>
            <p:cNvSpPr/>
            <p:nvPr/>
          </p:nvSpPr>
          <p:spPr>
            <a:xfrm>
              <a:off x="4858892" y="2594419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5" name="Google Shape;1805;p25"/>
            <p:cNvSpPr/>
            <p:nvPr/>
          </p:nvSpPr>
          <p:spPr>
            <a:xfrm>
              <a:off x="4799361" y="2802731"/>
              <a:ext cx="148780" cy="29718"/>
            </a:xfrm>
            <a:custGeom>
              <a:rect b="b" l="l" r="r" t="t"/>
              <a:pathLst>
                <a:path extrusionOk="0" h="29718" w="148780">
                  <a:moveTo>
                    <a:pt x="0" y="0"/>
                  </a:moveTo>
                  <a:lnTo>
                    <a:pt x="148781" y="0"/>
                  </a:lnTo>
                  <a:lnTo>
                    <a:pt x="14878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6" name="Google Shape;1806;p25"/>
            <p:cNvSpPr/>
            <p:nvPr/>
          </p:nvSpPr>
          <p:spPr>
            <a:xfrm>
              <a:off x="4829174" y="2624137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7" name="Google Shape;1807;p25"/>
            <p:cNvSpPr/>
            <p:nvPr/>
          </p:nvSpPr>
          <p:spPr>
            <a:xfrm>
              <a:off x="4769643" y="2534793"/>
              <a:ext cx="178593" cy="327469"/>
            </a:xfrm>
            <a:custGeom>
              <a:rect b="b" l="l" r="r" t="t"/>
              <a:pathLst>
                <a:path extrusionOk="0" h="327469" w="178593">
                  <a:moveTo>
                    <a:pt x="29718" y="297752"/>
                  </a:moveTo>
                  <a:lnTo>
                    <a:pt x="178594" y="297752"/>
                  </a:lnTo>
                  <a:lnTo>
                    <a:pt x="178594" y="327469"/>
                  </a:lnTo>
                  <a:lnTo>
                    <a:pt x="0" y="327469"/>
                  </a:lnTo>
                  <a:lnTo>
                    <a:pt x="0" y="119063"/>
                  </a:lnTo>
                  <a:lnTo>
                    <a:pt x="29718" y="119063"/>
                  </a:lnTo>
                  <a:lnTo>
                    <a:pt x="29718" y="59626"/>
                  </a:lnTo>
                  <a:lnTo>
                    <a:pt x="59531" y="59626"/>
                  </a:lnTo>
                  <a:lnTo>
                    <a:pt x="59531" y="29813"/>
                  </a:lnTo>
                  <a:lnTo>
                    <a:pt x="148781" y="29813"/>
                  </a:lnTo>
                  <a:lnTo>
                    <a:pt x="148781" y="0"/>
                  </a:lnTo>
                  <a:lnTo>
                    <a:pt x="178594" y="0"/>
                  </a:lnTo>
                  <a:lnTo>
                    <a:pt x="178594" y="59626"/>
                  </a:lnTo>
                  <a:lnTo>
                    <a:pt x="89249" y="59626"/>
                  </a:lnTo>
                  <a:lnTo>
                    <a:pt x="89249" y="89344"/>
                  </a:lnTo>
                  <a:lnTo>
                    <a:pt x="59531" y="89344"/>
                  </a:lnTo>
                  <a:lnTo>
                    <a:pt x="59531" y="148876"/>
                  </a:lnTo>
                  <a:lnTo>
                    <a:pt x="29718" y="148876"/>
                  </a:lnTo>
                  <a:lnTo>
                    <a:pt x="29718" y="29775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8" name="Google Shape;1808;p25"/>
            <p:cNvSpPr/>
            <p:nvPr/>
          </p:nvSpPr>
          <p:spPr>
            <a:xfrm>
              <a:off x="4799361" y="2683668"/>
              <a:ext cx="29717" cy="119062"/>
            </a:xfrm>
            <a:custGeom>
              <a:rect b="b" l="l" r="r" t="t"/>
              <a:pathLst>
                <a:path extrusionOk="0" h="119062" w="29717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9" name="Google Shape;1809;p25"/>
            <p:cNvSpPr/>
            <p:nvPr/>
          </p:nvSpPr>
          <p:spPr>
            <a:xfrm>
              <a:off x="5007768" y="271348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0" name="Google Shape;1810;p25"/>
            <p:cNvSpPr/>
            <p:nvPr/>
          </p:nvSpPr>
          <p:spPr>
            <a:xfrm>
              <a:off x="4977955" y="2683668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1" name="Google Shape;1811;p25"/>
            <p:cNvSpPr/>
            <p:nvPr/>
          </p:nvSpPr>
          <p:spPr>
            <a:xfrm>
              <a:off x="4829174" y="2624137"/>
              <a:ext cx="148780" cy="178593"/>
            </a:xfrm>
            <a:custGeom>
              <a:rect b="b" l="l" r="r" t="t"/>
              <a:pathLst>
                <a:path extrusionOk="0" h="178593" w="148780">
                  <a:moveTo>
                    <a:pt x="148781" y="59531"/>
                  </a:moveTo>
                  <a:lnTo>
                    <a:pt x="148781" y="178594"/>
                  </a:lnTo>
                  <a:lnTo>
                    <a:pt x="0" y="178594"/>
                  </a:lnTo>
                  <a:lnTo>
                    <a:pt x="0" y="59531"/>
                  </a:lnTo>
                  <a:lnTo>
                    <a:pt x="29718" y="59531"/>
                  </a:lnTo>
                  <a:lnTo>
                    <a:pt x="29718" y="0"/>
                  </a:lnTo>
                  <a:lnTo>
                    <a:pt x="119063" y="0"/>
                  </a:lnTo>
                  <a:lnTo>
                    <a:pt x="119063" y="59531"/>
                  </a:lnTo>
                  <a:lnTo>
                    <a:pt x="148781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2" name="Google Shape;1812;p25"/>
            <p:cNvSpPr/>
            <p:nvPr/>
          </p:nvSpPr>
          <p:spPr>
            <a:xfrm>
              <a:off x="4948237" y="2624137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3" name="Google Shape;1813;p25"/>
            <p:cNvSpPr/>
            <p:nvPr/>
          </p:nvSpPr>
          <p:spPr>
            <a:xfrm>
              <a:off x="5037486" y="268366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4" name="Google Shape;1814;p25"/>
            <p:cNvSpPr/>
            <p:nvPr/>
          </p:nvSpPr>
          <p:spPr>
            <a:xfrm>
              <a:off x="5097017" y="2683668"/>
              <a:ext cx="267938" cy="89249"/>
            </a:xfrm>
            <a:custGeom>
              <a:rect b="b" l="l" r="r" t="t"/>
              <a:pathLst>
                <a:path extrusionOk="0" h="89249" w="267938">
                  <a:moveTo>
                    <a:pt x="267938" y="29813"/>
                  </a:moveTo>
                  <a:lnTo>
                    <a:pt x="267938" y="89249"/>
                  </a:lnTo>
                  <a:lnTo>
                    <a:pt x="89345" y="89249"/>
                  </a:lnTo>
                  <a:lnTo>
                    <a:pt x="89345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813" y="0"/>
                  </a:lnTo>
                  <a:lnTo>
                    <a:pt x="29813" y="29813"/>
                  </a:lnTo>
                  <a:lnTo>
                    <a:pt x="119063" y="29813"/>
                  </a:lnTo>
                  <a:lnTo>
                    <a:pt x="119063" y="59531"/>
                  </a:lnTo>
                  <a:lnTo>
                    <a:pt x="238125" y="59531"/>
                  </a:lnTo>
                  <a:lnTo>
                    <a:pt x="238125" y="29813"/>
                  </a:lnTo>
                  <a:lnTo>
                    <a:pt x="267938" y="298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5" name="Google Shape;1815;p25"/>
            <p:cNvSpPr/>
            <p:nvPr/>
          </p:nvSpPr>
          <p:spPr>
            <a:xfrm>
              <a:off x="5364955" y="2713482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6" name="Google Shape;1816;p25"/>
            <p:cNvSpPr/>
            <p:nvPr/>
          </p:nvSpPr>
          <p:spPr>
            <a:xfrm>
              <a:off x="5007768" y="2624137"/>
              <a:ext cx="59531" cy="59531"/>
            </a:xfrm>
            <a:custGeom>
              <a:rect b="b" l="l" r="r" t="t"/>
              <a:pathLst>
                <a:path extrusionOk="0" h="59531" w="59531">
                  <a:moveTo>
                    <a:pt x="59531" y="29718"/>
                  </a:moveTo>
                  <a:lnTo>
                    <a:pt x="59531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718" y="0"/>
                  </a:lnTo>
                  <a:lnTo>
                    <a:pt x="29718" y="29718"/>
                  </a:lnTo>
                  <a:lnTo>
                    <a:pt x="59531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7" name="Google Shape;1817;p25"/>
            <p:cNvSpPr/>
            <p:nvPr/>
          </p:nvSpPr>
          <p:spPr>
            <a:xfrm>
              <a:off x="4977955" y="2594419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8" name="Google Shape;1818;p25"/>
            <p:cNvSpPr/>
            <p:nvPr/>
          </p:nvSpPr>
          <p:spPr>
            <a:xfrm>
              <a:off x="4977955" y="2534793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25"/>
            <p:cNvSpPr/>
            <p:nvPr/>
          </p:nvSpPr>
          <p:spPr>
            <a:xfrm>
              <a:off x="4977955" y="250507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0" name="Google Shape;1820;p25"/>
            <p:cNvSpPr/>
            <p:nvPr/>
          </p:nvSpPr>
          <p:spPr>
            <a:xfrm>
              <a:off x="4948237" y="2118169"/>
              <a:ext cx="654843" cy="565499"/>
            </a:xfrm>
            <a:custGeom>
              <a:rect b="b" l="l" r="r" t="t"/>
              <a:pathLst>
                <a:path extrusionOk="0" h="565499" w="654843">
                  <a:moveTo>
                    <a:pt x="654844" y="238125"/>
                  </a:moveTo>
                  <a:lnTo>
                    <a:pt x="654844" y="416624"/>
                  </a:lnTo>
                  <a:lnTo>
                    <a:pt x="625031" y="416624"/>
                  </a:lnTo>
                  <a:lnTo>
                    <a:pt x="625031" y="505968"/>
                  </a:lnTo>
                  <a:lnTo>
                    <a:pt x="595313" y="505968"/>
                  </a:lnTo>
                  <a:lnTo>
                    <a:pt x="595313" y="565499"/>
                  </a:lnTo>
                  <a:lnTo>
                    <a:pt x="565499" y="565499"/>
                  </a:lnTo>
                  <a:lnTo>
                    <a:pt x="565499" y="476250"/>
                  </a:lnTo>
                  <a:lnTo>
                    <a:pt x="595313" y="476250"/>
                  </a:lnTo>
                  <a:lnTo>
                    <a:pt x="595313" y="386906"/>
                  </a:lnTo>
                  <a:lnTo>
                    <a:pt x="625031" y="386906"/>
                  </a:lnTo>
                  <a:lnTo>
                    <a:pt x="625031" y="267843"/>
                  </a:lnTo>
                  <a:lnTo>
                    <a:pt x="595313" y="267843"/>
                  </a:lnTo>
                  <a:lnTo>
                    <a:pt x="595313" y="178499"/>
                  </a:lnTo>
                  <a:lnTo>
                    <a:pt x="565499" y="178499"/>
                  </a:lnTo>
                  <a:lnTo>
                    <a:pt x="565499" y="119062"/>
                  </a:lnTo>
                  <a:lnTo>
                    <a:pt x="535781" y="119062"/>
                  </a:lnTo>
                  <a:lnTo>
                    <a:pt x="535781" y="89249"/>
                  </a:lnTo>
                  <a:lnTo>
                    <a:pt x="476250" y="89249"/>
                  </a:lnTo>
                  <a:lnTo>
                    <a:pt x="476250" y="59436"/>
                  </a:lnTo>
                  <a:lnTo>
                    <a:pt x="386906" y="59436"/>
                  </a:lnTo>
                  <a:lnTo>
                    <a:pt x="386906" y="29718"/>
                  </a:lnTo>
                  <a:lnTo>
                    <a:pt x="267843" y="29718"/>
                  </a:lnTo>
                  <a:lnTo>
                    <a:pt x="267843" y="59436"/>
                  </a:lnTo>
                  <a:lnTo>
                    <a:pt x="178594" y="59436"/>
                  </a:lnTo>
                  <a:lnTo>
                    <a:pt x="178594" y="89249"/>
                  </a:lnTo>
                  <a:lnTo>
                    <a:pt x="119063" y="89249"/>
                  </a:lnTo>
                  <a:lnTo>
                    <a:pt x="119063" y="119062"/>
                  </a:lnTo>
                  <a:lnTo>
                    <a:pt x="89249" y="119062"/>
                  </a:lnTo>
                  <a:lnTo>
                    <a:pt x="89249" y="178499"/>
                  </a:lnTo>
                  <a:lnTo>
                    <a:pt x="59531" y="178499"/>
                  </a:lnTo>
                  <a:lnTo>
                    <a:pt x="59531" y="267843"/>
                  </a:lnTo>
                  <a:lnTo>
                    <a:pt x="29718" y="267843"/>
                  </a:lnTo>
                  <a:lnTo>
                    <a:pt x="29718" y="416624"/>
                  </a:lnTo>
                  <a:lnTo>
                    <a:pt x="0" y="416624"/>
                  </a:lnTo>
                  <a:lnTo>
                    <a:pt x="0" y="238125"/>
                  </a:lnTo>
                  <a:lnTo>
                    <a:pt x="29718" y="238125"/>
                  </a:lnTo>
                  <a:lnTo>
                    <a:pt x="29718" y="148780"/>
                  </a:lnTo>
                  <a:lnTo>
                    <a:pt x="59531" y="148780"/>
                  </a:lnTo>
                  <a:lnTo>
                    <a:pt x="59531" y="89249"/>
                  </a:lnTo>
                  <a:lnTo>
                    <a:pt x="89249" y="89249"/>
                  </a:lnTo>
                  <a:lnTo>
                    <a:pt x="89249" y="59436"/>
                  </a:lnTo>
                  <a:lnTo>
                    <a:pt x="148780" y="59436"/>
                  </a:lnTo>
                  <a:lnTo>
                    <a:pt x="148780" y="29718"/>
                  </a:lnTo>
                  <a:lnTo>
                    <a:pt x="238125" y="29718"/>
                  </a:lnTo>
                  <a:lnTo>
                    <a:pt x="238125" y="0"/>
                  </a:lnTo>
                  <a:lnTo>
                    <a:pt x="416719" y="0"/>
                  </a:lnTo>
                  <a:lnTo>
                    <a:pt x="416719" y="29718"/>
                  </a:lnTo>
                  <a:lnTo>
                    <a:pt x="505968" y="29718"/>
                  </a:lnTo>
                  <a:lnTo>
                    <a:pt x="505968" y="59436"/>
                  </a:lnTo>
                  <a:lnTo>
                    <a:pt x="565499" y="59436"/>
                  </a:lnTo>
                  <a:lnTo>
                    <a:pt x="565499" y="89249"/>
                  </a:lnTo>
                  <a:lnTo>
                    <a:pt x="595313" y="89249"/>
                  </a:lnTo>
                  <a:lnTo>
                    <a:pt x="595313" y="148780"/>
                  </a:lnTo>
                  <a:lnTo>
                    <a:pt x="625031" y="148780"/>
                  </a:lnTo>
                  <a:lnTo>
                    <a:pt x="625031" y="238125"/>
                  </a:lnTo>
                  <a:lnTo>
                    <a:pt x="654844" y="2381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25"/>
            <p:cNvSpPr/>
            <p:nvPr/>
          </p:nvSpPr>
          <p:spPr>
            <a:xfrm>
              <a:off x="5394673" y="2683668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25"/>
            <p:cNvSpPr/>
            <p:nvPr/>
          </p:nvSpPr>
          <p:spPr>
            <a:xfrm>
              <a:off x="5484018" y="265385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25"/>
            <p:cNvSpPr/>
            <p:nvPr/>
          </p:nvSpPr>
          <p:spPr>
            <a:xfrm>
              <a:off x="5186362" y="2058543"/>
              <a:ext cx="59531" cy="29717"/>
            </a:xfrm>
            <a:custGeom>
              <a:rect b="b" l="l" r="r" t="t"/>
              <a:pathLst>
                <a:path extrusionOk="0" h="29717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25"/>
            <p:cNvSpPr/>
            <p:nvPr/>
          </p:nvSpPr>
          <p:spPr>
            <a:xfrm>
              <a:off x="5335142" y="2058543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25"/>
            <p:cNvSpPr/>
            <p:nvPr/>
          </p:nvSpPr>
          <p:spPr>
            <a:xfrm>
              <a:off x="5245893" y="2058543"/>
              <a:ext cx="89249" cy="29717"/>
            </a:xfrm>
            <a:custGeom>
              <a:rect b="b" l="l" r="r" t="t"/>
              <a:pathLst>
                <a:path extrusionOk="0" h="29717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6" name="Google Shape;1826;p25"/>
            <p:cNvSpPr/>
            <p:nvPr/>
          </p:nvSpPr>
          <p:spPr>
            <a:xfrm>
              <a:off x="5245893" y="1999107"/>
              <a:ext cx="119062" cy="29717"/>
            </a:xfrm>
            <a:custGeom>
              <a:rect b="b" l="l" r="r" t="t"/>
              <a:pathLst>
                <a:path extrusionOk="0" h="29717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25"/>
            <p:cNvSpPr/>
            <p:nvPr/>
          </p:nvSpPr>
          <p:spPr>
            <a:xfrm>
              <a:off x="5186362" y="1999107"/>
              <a:ext cx="59531" cy="29717"/>
            </a:xfrm>
            <a:custGeom>
              <a:rect b="b" l="l" r="r" t="t"/>
              <a:pathLst>
                <a:path extrusionOk="0" h="29717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25"/>
            <p:cNvSpPr/>
            <p:nvPr/>
          </p:nvSpPr>
          <p:spPr>
            <a:xfrm>
              <a:off x="5126830" y="2118169"/>
              <a:ext cx="59531" cy="29717"/>
            </a:xfrm>
            <a:custGeom>
              <a:rect b="b" l="l" r="r" t="t"/>
              <a:pathLst>
                <a:path extrusionOk="0" h="29717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25"/>
            <p:cNvSpPr/>
            <p:nvPr/>
          </p:nvSpPr>
          <p:spPr>
            <a:xfrm>
              <a:off x="5037486" y="2802731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25"/>
            <p:cNvSpPr/>
            <p:nvPr/>
          </p:nvSpPr>
          <p:spPr>
            <a:xfrm>
              <a:off x="5156548" y="2832544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25"/>
            <p:cNvSpPr/>
            <p:nvPr/>
          </p:nvSpPr>
          <p:spPr>
            <a:xfrm>
              <a:off x="5394673" y="2802731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25"/>
            <p:cNvSpPr/>
            <p:nvPr/>
          </p:nvSpPr>
          <p:spPr>
            <a:xfrm>
              <a:off x="5513736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25"/>
            <p:cNvSpPr/>
            <p:nvPr/>
          </p:nvSpPr>
          <p:spPr>
            <a:xfrm>
              <a:off x="5126830" y="2891980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25"/>
            <p:cNvSpPr/>
            <p:nvPr/>
          </p:nvSpPr>
          <p:spPr>
            <a:xfrm>
              <a:off x="5007768" y="2862262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25"/>
            <p:cNvSpPr/>
            <p:nvPr/>
          </p:nvSpPr>
          <p:spPr>
            <a:xfrm>
              <a:off x="4977955" y="283254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25"/>
            <p:cNvSpPr/>
            <p:nvPr/>
          </p:nvSpPr>
          <p:spPr>
            <a:xfrm>
              <a:off x="5364955" y="2891980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25"/>
            <p:cNvSpPr/>
            <p:nvPr/>
          </p:nvSpPr>
          <p:spPr>
            <a:xfrm>
              <a:off x="5543549" y="283254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25"/>
            <p:cNvSpPr/>
            <p:nvPr/>
          </p:nvSpPr>
          <p:spPr>
            <a:xfrm>
              <a:off x="5394673" y="2862262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25"/>
            <p:cNvSpPr/>
            <p:nvPr/>
          </p:nvSpPr>
          <p:spPr>
            <a:xfrm>
              <a:off x="4858892" y="2832544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25"/>
            <p:cNvSpPr/>
            <p:nvPr/>
          </p:nvSpPr>
          <p:spPr>
            <a:xfrm>
              <a:off x="4918423" y="2534793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25"/>
            <p:cNvSpPr/>
            <p:nvPr/>
          </p:nvSpPr>
          <p:spPr>
            <a:xfrm>
              <a:off x="4888705" y="25646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25"/>
            <p:cNvSpPr/>
            <p:nvPr/>
          </p:nvSpPr>
          <p:spPr>
            <a:xfrm>
              <a:off x="4977955" y="2713482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25"/>
            <p:cNvSpPr/>
            <p:nvPr/>
          </p:nvSpPr>
          <p:spPr>
            <a:xfrm>
              <a:off x="4948237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4" name="Google Shape;1844;p25"/>
            <p:cNvSpPr/>
            <p:nvPr/>
          </p:nvSpPr>
          <p:spPr>
            <a:xfrm>
              <a:off x="4918423" y="271348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25"/>
            <p:cNvSpPr/>
            <p:nvPr/>
          </p:nvSpPr>
          <p:spPr>
            <a:xfrm>
              <a:off x="4829174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25"/>
            <p:cNvSpPr/>
            <p:nvPr/>
          </p:nvSpPr>
          <p:spPr>
            <a:xfrm>
              <a:off x="4888705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25"/>
            <p:cNvSpPr/>
            <p:nvPr/>
          </p:nvSpPr>
          <p:spPr>
            <a:xfrm>
              <a:off x="5186362" y="2118169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25"/>
            <p:cNvSpPr/>
            <p:nvPr/>
          </p:nvSpPr>
          <p:spPr>
            <a:xfrm>
              <a:off x="5186362" y="1939480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25"/>
            <p:cNvSpPr/>
            <p:nvPr/>
          </p:nvSpPr>
          <p:spPr>
            <a:xfrm>
              <a:off x="5364955" y="164191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25"/>
            <p:cNvSpPr/>
            <p:nvPr/>
          </p:nvSpPr>
          <p:spPr>
            <a:xfrm>
              <a:off x="5335142" y="164191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25"/>
            <p:cNvSpPr/>
            <p:nvPr/>
          </p:nvSpPr>
          <p:spPr>
            <a:xfrm>
              <a:off x="5335142" y="16121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25"/>
            <p:cNvSpPr/>
            <p:nvPr/>
          </p:nvSpPr>
          <p:spPr>
            <a:xfrm>
              <a:off x="5335142" y="167163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25"/>
            <p:cNvSpPr/>
            <p:nvPr/>
          </p:nvSpPr>
          <p:spPr>
            <a:xfrm>
              <a:off x="5245893" y="176098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4" name="Google Shape;1854;p25"/>
            <p:cNvSpPr/>
            <p:nvPr/>
          </p:nvSpPr>
          <p:spPr>
            <a:xfrm>
              <a:off x="5186362" y="1731168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25"/>
            <p:cNvSpPr/>
            <p:nvPr/>
          </p:nvSpPr>
          <p:spPr>
            <a:xfrm>
              <a:off x="5216080" y="1790700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25"/>
            <p:cNvSpPr/>
            <p:nvPr/>
          </p:nvSpPr>
          <p:spPr>
            <a:xfrm>
              <a:off x="5156548" y="182041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25"/>
            <p:cNvSpPr/>
            <p:nvPr/>
          </p:nvSpPr>
          <p:spPr>
            <a:xfrm>
              <a:off x="5245893" y="182041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25"/>
            <p:cNvSpPr/>
            <p:nvPr/>
          </p:nvSpPr>
          <p:spPr>
            <a:xfrm>
              <a:off x="5186362" y="1701355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9" name="Google Shape;1859;p25"/>
            <p:cNvSpPr/>
            <p:nvPr/>
          </p:nvSpPr>
          <p:spPr>
            <a:xfrm>
              <a:off x="5364955" y="1880044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0" name="Google Shape;1860;p25"/>
            <p:cNvSpPr/>
            <p:nvPr/>
          </p:nvSpPr>
          <p:spPr>
            <a:xfrm>
              <a:off x="5335142" y="1850231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1" name="Google Shape;1861;p25"/>
            <p:cNvSpPr/>
            <p:nvPr/>
          </p:nvSpPr>
          <p:spPr>
            <a:xfrm>
              <a:off x="5364955" y="1850231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2" name="Google Shape;1862;p25"/>
            <p:cNvSpPr/>
            <p:nvPr/>
          </p:nvSpPr>
          <p:spPr>
            <a:xfrm>
              <a:off x="5394673" y="176098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3" name="Google Shape;1863;p25"/>
            <p:cNvSpPr/>
            <p:nvPr/>
          </p:nvSpPr>
          <p:spPr>
            <a:xfrm>
              <a:off x="5364955" y="17907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4" name="Google Shape;1864;p25"/>
            <p:cNvSpPr/>
            <p:nvPr/>
          </p:nvSpPr>
          <p:spPr>
            <a:xfrm>
              <a:off x="5394673" y="17907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9" name="Google Shape;1869;p2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26226" t="0"/>
          <a:stretch/>
        </p:blipFill>
        <p:spPr>
          <a:xfrm>
            <a:off x="4805325" y="745800"/>
            <a:ext cx="4338300" cy="3651900"/>
          </a:xfrm>
          <a:prstGeom prst="rect">
            <a:avLst/>
          </a:prstGeom>
        </p:spPr>
      </p:pic>
      <p:sp>
        <p:nvSpPr>
          <p:cNvPr id="1870" name="Google Shape;1870;p26"/>
          <p:cNvSpPr txBox="1"/>
          <p:nvPr>
            <p:ph type="title"/>
          </p:nvPr>
        </p:nvSpPr>
        <p:spPr>
          <a:xfrm>
            <a:off x="713225" y="521225"/>
            <a:ext cx="47610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¿Why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DUNGEONS &amp; PYTHONS?</a:t>
            </a:r>
            <a:endParaRPr/>
          </a:p>
        </p:txBody>
      </p:sp>
      <p:sp>
        <p:nvSpPr>
          <p:cNvPr id="1871" name="Google Shape;1871;p26"/>
          <p:cNvSpPr txBox="1"/>
          <p:nvPr>
            <p:ph idx="1" type="subTitle"/>
          </p:nvPr>
        </p:nvSpPr>
        <p:spPr>
          <a:xfrm>
            <a:off x="560825" y="2131125"/>
            <a:ext cx="3722700" cy="25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chivo Light"/>
              <a:buChar char="-"/>
            </a:pPr>
            <a:r>
              <a:rPr lang="en"/>
              <a:t>Based on Colossal Cave Adventure (Willie Crowther, 1976) the first RPG for the computer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chivo Light"/>
              <a:buChar char="-"/>
            </a:pPr>
            <a:r>
              <a:rPr lang="en"/>
              <a:t>This project is developed as an update of the Conversational Adventure genre, a type of videogame very famous in the 80s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Dungeos&amp;Pythons allows the player to choose his personalized character: name, race and profession. Depending on the decisions he chooses during the game, the developed narrative will change to be different for each run.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27"/>
          <p:cNvSpPr txBox="1"/>
          <p:nvPr>
            <p:ph type="title"/>
          </p:nvPr>
        </p:nvSpPr>
        <p:spPr>
          <a:xfrm>
            <a:off x="2111110" y="198775"/>
            <a:ext cx="49218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ADVENTURE SCHEME</a:t>
            </a:r>
            <a:endParaRPr/>
          </a:p>
        </p:txBody>
      </p:sp>
      <p:pic>
        <p:nvPicPr>
          <p:cNvPr id="1877" name="Google Shape;1877;p27"/>
          <p:cNvPicPr preferRelativeResize="0"/>
          <p:nvPr/>
        </p:nvPicPr>
        <p:blipFill rotWithShape="1">
          <a:blip r:embed="rId3">
            <a:alphaModFix/>
          </a:blip>
          <a:srcRect b="169" l="0" r="0" t="169"/>
          <a:stretch/>
        </p:blipFill>
        <p:spPr>
          <a:xfrm>
            <a:off x="1244687" y="827427"/>
            <a:ext cx="6654624" cy="37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p28"/>
          <p:cNvSpPr txBox="1"/>
          <p:nvPr>
            <p:ph type="title"/>
          </p:nvPr>
        </p:nvSpPr>
        <p:spPr>
          <a:xfrm>
            <a:off x="2038200" y="2278717"/>
            <a:ext cx="5067600" cy="115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</a:t>
            </a:r>
            <a:endParaRPr/>
          </a:p>
        </p:txBody>
      </p:sp>
      <p:sp>
        <p:nvSpPr>
          <p:cNvPr id="1883" name="Google Shape;1883;p28"/>
          <p:cNvSpPr txBox="1"/>
          <p:nvPr>
            <p:ph idx="2" type="title"/>
          </p:nvPr>
        </p:nvSpPr>
        <p:spPr>
          <a:xfrm>
            <a:off x="3949050" y="1403063"/>
            <a:ext cx="1245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884" name="Google Shape;1884;p28"/>
          <p:cNvGrpSpPr/>
          <p:nvPr/>
        </p:nvGrpSpPr>
        <p:grpSpPr>
          <a:xfrm>
            <a:off x="1290785" y="1162713"/>
            <a:ext cx="784608" cy="1082159"/>
            <a:chOff x="6585298" y="1701355"/>
            <a:chExt cx="863250" cy="1190625"/>
          </a:xfrm>
        </p:grpSpPr>
        <p:sp>
          <p:nvSpPr>
            <p:cNvPr id="1885" name="Google Shape;1885;p28"/>
            <p:cNvSpPr/>
            <p:nvPr/>
          </p:nvSpPr>
          <p:spPr>
            <a:xfrm>
              <a:off x="6585298" y="1701355"/>
              <a:ext cx="863250" cy="1190624"/>
            </a:xfrm>
            <a:custGeom>
              <a:rect b="b" l="l" r="r" t="t"/>
              <a:pathLst>
                <a:path extrusionOk="0" h="1190624" w="863250">
                  <a:moveTo>
                    <a:pt x="833438" y="893064"/>
                  </a:moveTo>
                  <a:lnTo>
                    <a:pt x="833438" y="833438"/>
                  </a:lnTo>
                  <a:lnTo>
                    <a:pt x="803720" y="833438"/>
                  </a:lnTo>
                  <a:lnTo>
                    <a:pt x="803720" y="803720"/>
                  </a:lnTo>
                  <a:lnTo>
                    <a:pt x="773906" y="803720"/>
                  </a:lnTo>
                  <a:lnTo>
                    <a:pt x="773906" y="774002"/>
                  </a:lnTo>
                  <a:lnTo>
                    <a:pt x="714375" y="774002"/>
                  </a:lnTo>
                  <a:lnTo>
                    <a:pt x="714375" y="714375"/>
                  </a:lnTo>
                  <a:lnTo>
                    <a:pt x="684657" y="714375"/>
                  </a:lnTo>
                  <a:lnTo>
                    <a:pt x="684657" y="774002"/>
                  </a:lnTo>
                  <a:lnTo>
                    <a:pt x="654844" y="774002"/>
                  </a:lnTo>
                  <a:lnTo>
                    <a:pt x="654844" y="803720"/>
                  </a:lnTo>
                  <a:lnTo>
                    <a:pt x="625126" y="803720"/>
                  </a:lnTo>
                  <a:lnTo>
                    <a:pt x="625126" y="595313"/>
                  </a:lnTo>
                  <a:lnTo>
                    <a:pt x="654844" y="595313"/>
                  </a:lnTo>
                  <a:lnTo>
                    <a:pt x="654844" y="535877"/>
                  </a:lnTo>
                  <a:lnTo>
                    <a:pt x="625126" y="535877"/>
                  </a:lnTo>
                  <a:lnTo>
                    <a:pt x="625126" y="506063"/>
                  </a:lnTo>
                  <a:lnTo>
                    <a:pt x="595313" y="506063"/>
                  </a:lnTo>
                  <a:lnTo>
                    <a:pt x="595313" y="446532"/>
                  </a:lnTo>
                  <a:lnTo>
                    <a:pt x="565595" y="446532"/>
                  </a:lnTo>
                  <a:lnTo>
                    <a:pt x="565595" y="416814"/>
                  </a:lnTo>
                  <a:lnTo>
                    <a:pt x="535781" y="416814"/>
                  </a:lnTo>
                  <a:lnTo>
                    <a:pt x="535781" y="387001"/>
                  </a:lnTo>
                  <a:lnTo>
                    <a:pt x="506063" y="387001"/>
                  </a:lnTo>
                  <a:lnTo>
                    <a:pt x="506063" y="357188"/>
                  </a:lnTo>
                  <a:lnTo>
                    <a:pt x="476250" y="357188"/>
                  </a:lnTo>
                  <a:lnTo>
                    <a:pt x="476250" y="267938"/>
                  </a:lnTo>
                  <a:lnTo>
                    <a:pt x="446532" y="267938"/>
                  </a:lnTo>
                  <a:lnTo>
                    <a:pt x="446532" y="238125"/>
                  </a:lnTo>
                  <a:lnTo>
                    <a:pt x="446532" y="208407"/>
                  </a:lnTo>
                  <a:lnTo>
                    <a:pt x="476250" y="208407"/>
                  </a:lnTo>
                  <a:lnTo>
                    <a:pt x="476250" y="148876"/>
                  </a:lnTo>
                  <a:lnTo>
                    <a:pt x="506063" y="148876"/>
                  </a:lnTo>
                  <a:lnTo>
                    <a:pt x="506063" y="59626"/>
                  </a:lnTo>
                  <a:lnTo>
                    <a:pt x="476250" y="59626"/>
                  </a:lnTo>
                  <a:lnTo>
                    <a:pt x="476250" y="29813"/>
                  </a:lnTo>
                  <a:lnTo>
                    <a:pt x="446532" y="29813"/>
                  </a:lnTo>
                  <a:lnTo>
                    <a:pt x="446532" y="0"/>
                  </a:lnTo>
                  <a:lnTo>
                    <a:pt x="178594" y="0"/>
                  </a:lnTo>
                  <a:lnTo>
                    <a:pt x="178594" y="29813"/>
                  </a:lnTo>
                  <a:lnTo>
                    <a:pt x="148876" y="29813"/>
                  </a:lnTo>
                  <a:lnTo>
                    <a:pt x="148876" y="59626"/>
                  </a:lnTo>
                  <a:lnTo>
                    <a:pt x="119063" y="59626"/>
                  </a:lnTo>
                  <a:lnTo>
                    <a:pt x="119063" y="148876"/>
                  </a:lnTo>
                  <a:lnTo>
                    <a:pt x="148876" y="148876"/>
                  </a:lnTo>
                  <a:lnTo>
                    <a:pt x="148876" y="208407"/>
                  </a:lnTo>
                  <a:lnTo>
                    <a:pt x="178594" y="208407"/>
                  </a:lnTo>
                  <a:lnTo>
                    <a:pt x="178594" y="238125"/>
                  </a:lnTo>
                  <a:lnTo>
                    <a:pt x="178594" y="267938"/>
                  </a:lnTo>
                  <a:lnTo>
                    <a:pt x="148876" y="267938"/>
                  </a:lnTo>
                  <a:lnTo>
                    <a:pt x="148876" y="357188"/>
                  </a:lnTo>
                  <a:lnTo>
                    <a:pt x="119063" y="357188"/>
                  </a:lnTo>
                  <a:lnTo>
                    <a:pt x="119063" y="387001"/>
                  </a:lnTo>
                  <a:lnTo>
                    <a:pt x="89345" y="387001"/>
                  </a:lnTo>
                  <a:lnTo>
                    <a:pt x="89345" y="416814"/>
                  </a:lnTo>
                  <a:lnTo>
                    <a:pt x="59531" y="416814"/>
                  </a:lnTo>
                  <a:lnTo>
                    <a:pt x="59531" y="446532"/>
                  </a:lnTo>
                  <a:lnTo>
                    <a:pt x="29813" y="446532"/>
                  </a:lnTo>
                  <a:lnTo>
                    <a:pt x="29813" y="506063"/>
                  </a:lnTo>
                  <a:lnTo>
                    <a:pt x="0" y="506063"/>
                  </a:lnTo>
                  <a:lnTo>
                    <a:pt x="0" y="1071563"/>
                  </a:lnTo>
                  <a:lnTo>
                    <a:pt x="29813" y="1071563"/>
                  </a:lnTo>
                  <a:lnTo>
                    <a:pt x="29813" y="1101376"/>
                  </a:lnTo>
                  <a:lnTo>
                    <a:pt x="59531" y="1101376"/>
                  </a:lnTo>
                  <a:lnTo>
                    <a:pt x="59531" y="1131189"/>
                  </a:lnTo>
                  <a:lnTo>
                    <a:pt x="89345" y="1131189"/>
                  </a:lnTo>
                  <a:lnTo>
                    <a:pt x="89345" y="1160907"/>
                  </a:lnTo>
                  <a:lnTo>
                    <a:pt x="178594" y="1160907"/>
                  </a:lnTo>
                  <a:lnTo>
                    <a:pt x="178594" y="1190625"/>
                  </a:lnTo>
                  <a:lnTo>
                    <a:pt x="446532" y="1190625"/>
                  </a:lnTo>
                  <a:lnTo>
                    <a:pt x="446532" y="1160907"/>
                  </a:lnTo>
                  <a:lnTo>
                    <a:pt x="535781" y="1160907"/>
                  </a:lnTo>
                  <a:lnTo>
                    <a:pt x="535781" y="1131189"/>
                  </a:lnTo>
                  <a:lnTo>
                    <a:pt x="565595" y="1131189"/>
                  </a:lnTo>
                  <a:lnTo>
                    <a:pt x="565595" y="1101376"/>
                  </a:lnTo>
                  <a:lnTo>
                    <a:pt x="595313" y="1101376"/>
                  </a:lnTo>
                  <a:lnTo>
                    <a:pt x="595313" y="1131189"/>
                  </a:lnTo>
                  <a:lnTo>
                    <a:pt x="833438" y="1131189"/>
                  </a:lnTo>
                  <a:lnTo>
                    <a:pt x="833438" y="1101376"/>
                  </a:lnTo>
                  <a:lnTo>
                    <a:pt x="863251" y="1101376"/>
                  </a:lnTo>
                  <a:lnTo>
                    <a:pt x="863251" y="893064"/>
                  </a:lnTo>
                  <a:lnTo>
                    <a:pt x="833438" y="893064"/>
                  </a:lnTo>
                  <a:close/>
                </a:path>
              </a:pathLst>
            </a:custGeom>
            <a:noFill/>
            <a:ln cap="flat" cmpd="sng" w="5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6" name="Google Shape;1886;p28"/>
            <p:cNvSpPr/>
            <p:nvPr/>
          </p:nvSpPr>
          <p:spPr>
            <a:xfrm>
              <a:off x="7240142" y="2296668"/>
              <a:ext cx="29718" cy="119062"/>
            </a:xfrm>
            <a:custGeom>
              <a:rect b="b" l="l" r="r" t="t"/>
              <a:pathLst>
                <a:path extrusionOk="0" h="119062" w="29718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noFill/>
            <a:ln cap="flat" cmpd="sng" w="5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7" name="Google Shape;1887;p28"/>
            <p:cNvSpPr/>
            <p:nvPr/>
          </p:nvSpPr>
          <p:spPr>
            <a:xfrm>
              <a:off x="7389018" y="2534793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8" name="Google Shape;1888;p28"/>
            <p:cNvSpPr/>
            <p:nvPr/>
          </p:nvSpPr>
          <p:spPr>
            <a:xfrm>
              <a:off x="7418736" y="2594419"/>
              <a:ext cx="29718" cy="208406"/>
            </a:xfrm>
            <a:custGeom>
              <a:rect b="b" l="l" r="r" t="t"/>
              <a:pathLst>
                <a:path extrusionOk="0" h="208406" w="29718">
                  <a:moveTo>
                    <a:pt x="0" y="0"/>
                  </a:moveTo>
                  <a:lnTo>
                    <a:pt x="29718" y="0"/>
                  </a:lnTo>
                  <a:lnTo>
                    <a:pt x="29718" y="208407"/>
                  </a:lnTo>
                  <a:lnTo>
                    <a:pt x="0" y="2084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9" name="Google Shape;1889;p28"/>
            <p:cNvSpPr/>
            <p:nvPr/>
          </p:nvSpPr>
          <p:spPr>
            <a:xfrm>
              <a:off x="7180611" y="2802731"/>
              <a:ext cx="238125" cy="29718"/>
            </a:xfrm>
            <a:custGeom>
              <a:rect b="b" l="l" r="r" t="t"/>
              <a:pathLst>
                <a:path extrusionOk="0" h="29718" w="238125">
                  <a:moveTo>
                    <a:pt x="0" y="0"/>
                  </a:moveTo>
                  <a:lnTo>
                    <a:pt x="238125" y="0"/>
                  </a:lnTo>
                  <a:lnTo>
                    <a:pt x="23812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0" name="Google Shape;1890;p28"/>
            <p:cNvSpPr/>
            <p:nvPr/>
          </p:nvSpPr>
          <p:spPr>
            <a:xfrm>
              <a:off x="7359205" y="250507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1" name="Google Shape;1891;p28"/>
            <p:cNvSpPr/>
            <p:nvPr/>
          </p:nvSpPr>
          <p:spPr>
            <a:xfrm>
              <a:off x="7210424" y="250507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2" name="Google Shape;1892;p28"/>
            <p:cNvSpPr/>
            <p:nvPr/>
          </p:nvSpPr>
          <p:spPr>
            <a:xfrm>
              <a:off x="7240142" y="2475357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3" name="Google Shape;1893;p28"/>
            <p:cNvSpPr/>
            <p:nvPr/>
          </p:nvSpPr>
          <p:spPr>
            <a:xfrm>
              <a:off x="7240142" y="2534793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4" name="Google Shape;1894;p28"/>
            <p:cNvSpPr/>
            <p:nvPr/>
          </p:nvSpPr>
          <p:spPr>
            <a:xfrm>
              <a:off x="7210424" y="2743200"/>
              <a:ext cx="178593" cy="29718"/>
            </a:xfrm>
            <a:custGeom>
              <a:rect b="b" l="l" r="r" t="t"/>
              <a:pathLst>
                <a:path extrusionOk="0" h="29718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5" name="Google Shape;1895;p28"/>
            <p:cNvSpPr/>
            <p:nvPr/>
          </p:nvSpPr>
          <p:spPr>
            <a:xfrm>
              <a:off x="7329487" y="2564606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6" name="Google Shape;1896;p28"/>
            <p:cNvSpPr/>
            <p:nvPr/>
          </p:nvSpPr>
          <p:spPr>
            <a:xfrm>
              <a:off x="7359205" y="2624137"/>
              <a:ext cx="29718" cy="119062"/>
            </a:xfrm>
            <a:custGeom>
              <a:rect b="b" l="l" r="r" t="t"/>
              <a:pathLst>
                <a:path extrusionOk="0" h="119062" w="29718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7" name="Google Shape;1897;p28"/>
            <p:cNvSpPr/>
            <p:nvPr/>
          </p:nvSpPr>
          <p:spPr>
            <a:xfrm>
              <a:off x="7210424" y="2564606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8" name="Google Shape;1898;p28"/>
            <p:cNvSpPr/>
            <p:nvPr/>
          </p:nvSpPr>
          <p:spPr>
            <a:xfrm rot="10800000">
              <a:off x="7269955" y="2415825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9" name="Google Shape;1899;p28"/>
            <p:cNvSpPr/>
            <p:nvPr/>
          </p:nvSpPr>
          <p:spPr>
            <a:xfrm rot="10800000">
              <a:off x="7240237" y="2296763"/>
              <a:ext cx="29718" cy="119062"/>
            </a:xfrm>
            <a:custGeom>
              <a:rect b="b" l="l" r="r" t="t"/>
              <a:pathLst>
                <a:path extrusionOk="0" h="119062" w="29718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0" name="Google Shape;1900;p28"/>
            <p:cNvSpPr/>
            <p:nvPr/>
          </p:nvSpPr>
          <p:spPr>
            <a:xfrm rot="10800000">
              <a:off x="7210424" y="2237136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1" name="Google Shape;1901;p28"/>
            <p:cNvSpPr/>
            <p:nvPr/>
          </p:nvSpPr>
          <p:spPr>
            <a:xfrm>
              <a:off x="7269955" y="247535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2" name="Google Shape;1902;p28"/>
            <p:cNvSpPr/>
            <p:nvPr/>
          </p:nvSpPr>
          <p:spPr>
            <a:xfrm>
              <a:off x="6882955" y="2832544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3" name="Google Shape;1903;p28"/>
            <p:cNvSpPr/>
            <p:nvPr/>
          </p:nvSpPr>
          <p:spPr>
            <a:xfrm>
              <a:off x="7121080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4" name="Google Shape;1904;p28"/>
            <p:cNvSpPr/>
            <p:nvPr/>
          </p:nvSpPr>
          <p:spPr>
            <a:xfrm>
              <a:off x="6615112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5" name="Google Shape;1905;p28"/>
            <p:cNvSpPr/>
            <p:nvPr/>
          </p:nvSpPr>
          <p:spPr>
            <a:xfrm>
              <a:off x="7091362" y="2802731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6" name="Google Shape;1906;p28"/>
            <p:cNvSpPr/>
            <p:nvPr/>
          </p:nvSpPr>
          <p:spPr>
            <a:xfrm>
              <a:off x="6674643" y="2802731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7" name="Google Shape;1907;p28"/>
            <p:cNvSpPr/>
            <p:nvPr/>
          </p:nvSpPr>
          <p:spPr>
            <a:xfrm>
              <a:off x="6763892" y="2862262"/>
              <a:ext cx="267843" cy="29718"/>
            </a:xfrm>
            <a:custGeom>
              <a:rect b="b" l="l" r="r" t="t"/>
              <a:pathLst>
                <a:path extrusionOk="0" h="29718" w="267843">
                  <a:moveTo>
                    <a:pt x="0" y="0"/>
                  </a:moveTo>
                  <a:lnTo>
                    <a:pt x="267843" y="0"/>
                  </a:lnTo>
                  <a:lnTo>
                    <a:pt x="26784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8" name="Google Shape;1908;p28"/>
            <p:cNvSpPr/>
            <p:nvPr/>
          </p:nvSpPr>
          <p:spPr>
            <a:xfrm>
              <a:off x="6763892" y="2207418"/>
              <a:ext cx="267843" cy="29718"/>
            </a:xfrm>
            <a:custGeom>
              <a:rect b="b" l="l" r="r" t="t"/>
              <a:pathLst>
                <a:path extrusionOk="0" h="29718" w="267843">
                  <a:moveTo>
                    <a:pt x="0" y="0"/>
                  </a:moveTo>
                  <a:lnTo>
                    <a:pt x="267843" y="0"/>
                  </a:lnTo>
                  <a:lnTo>
                    <a:pt x="26784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9" name="Google Shape;1909;p28"/>
            <p:cNvSpPr/>
            <p:nvPr/>
          </p:nvSpPr>
          <p:spPr>
            <a:xfrm>
              <a:off x="6793705" y="2386012"/>
              <a:ext cx="208311" cy="29718"/>
            </a:xfrm>
            <a:custGeom>
              <a:rect b="b" l="l" r="r" t="t"/>
              <a:pathLst>
                <a:path extrusionOk="0" h="29718" w="208311">
                  <a:moveTo>
                    <a:pt x="0" y="0"/>
                  </a:moveTo>
                  <a:lnTo>
                    <a:pt x="208312" y="0"/>
                  </a:lnTo>
                  <a:lnTo>
                    <a:pt x="20831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0" name="Google Shape;1910;p28"/>
            <p:cNvSpPr/>
            <p:nvPr/>
          </p:nvSpPr>
          <p:spPr>
            <a:xfrm>
              <a:off x="7031830" y="2832544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1" name="Google Shape;1911;p28"/>
            <p:cNvSpPr/>
            <p:nvPr/>
          </p:nvSpPr>
          <p:spPr>
            <a:xfrm>
              <a:off x="6674643" y="2832544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2" name="Google Shape;1912;p28"/>
            <p:cNvSpPr/>
            <p:nvPr/>
          </p:nvSpPr>
          <p:spPr>
            <a:xfrm>
              <a:off x="7031830" y="2237232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3" name="Google Shape;1913;p28"/>
            <p:cNvSpPr/>
            <p:nvPr/>
          </p:nvSpPr>
          <p:spPr>
            <a:xfrm>
              <a:off x="7002017" y="2772918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4" name="Google Shape;1914;p28"/>
            <p:cNvSpPr/>
            <p:nvPr/>
          </p:nvSpPr>
          <p:spPr>
            <a:xfrm>
              <a:off x="7091362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5" name="Google Shape;1915;p28"/>
            <p:cNvSpPr/>
            <p:nvPr/>
          </p:nvSpPr>
          <p:spPr>
            <a:xfrm>
              <a:off x="6674643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6" name="Google Shape;1916;p28"/>
            <p:cNvSpPr/>
            <p:nvPr/>
          </p:nvSpPr>
          <p:spPr>
            <a:xfrm>
              <a:off x="7091362" y="226695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7" name="Google Shape;1917;p28"/>
            <p:cNvSpPr/>
            <p:nvPr/>
          </p:nvSpPr>
          <p:spPr>
            <a:xfrm>
              <a:off x="6704361" y="2772918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8" name="Google Shape;1918;p28"/>
            <p:cNvSpPr/>
            <p:nvPr/>
          </p:nvSpPr>
          <p:spPr>
            <a:xfrm>
              <a:off x="6823423" y="2743200"/>
              <a:ext cx="148780" cy="29718"/>
            </a:xfrm>
            <a:custGeom>
              <a:rect b="b" l="l" r="r" t="t"/>
              <a:pathLst>
                <a:path extrusionOk="0" h="29718" w="148780">
                  <a:moveTo>
                    <a:pt x="0" y="0"/>
                  </a:moveTo>
                  <a:lnTo>
                    <a:pt x="148780" y="0"/>
                  </a:lnTo>
                  <a:lnTo>
                    <a:pt x="148780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9" name="Google Shape;1919;p28"/>
            <p:cNvSpPr/>
            <p:nvPr/>
          </p:nvSpPr>
          <p:spPr>
            <a:xfrm>
              <a:off x="6674643" y="226695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0" name="Google Shape;1920;p28"/>
            <p:cNvSpPr/>
            <p:nvPr/>
          </p:nvSpPr>
          <p:spPr>
            <a:xfrm>
              <a:off x="6704361" y="2445543"/>
              <a:ext cx="29718" cy="267843"/>
            </a:xfrm>
            <a:custGeom>
              <a:rect b="b" l="l" r="r" t="t"/>
              <a:pathLst>
                <a:path extrusionOk="0" h="267843" w="29718">
                  <a:moveTo>
                    <a:pt x="0" y="0"/>
                  </a:moveTo>
                  <a:lnTo>
                    <a:pt x="29718" y="0"/>
                  </a:lnTo>
                  <a:lnTo>
                    <a:pt x="29718" y="267843"/>
                  </a:lnTo>
                  <a:lnTo>
                    <a:pt x="0" y="2678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1" name="Google Shape;1921;p28"/>
            <p:cNvSpPr/>
            <p:nvPr/>
          </p:nvSpPr>
          <p:spPr>
            <a:xfrm>
              <a:off x="7061548" y="2445543"/>
              <a:ext cx="29718" cy="267843"/>
            </a:xfrm>
            <a:custGeom>
              <a:rect b="b" l="l" r="r" t="t"/>
              <a:pathLst>
                <a:path extrusionOk="0" h="267843" w="29718">
                  <a:moveTo>
                    <a:pt x="0" y="0"/>
                  </a:moveTo>
                  <a:lnTo>
                    <a:pt x="29718" y="0"/>
                  </a:lnTo>
                  <a:lnTo>
                    <a:pt x="29718" y="267843"/>
                  </a:lnTo>
                  <a:lnTo>
                    <a:pt x="0" y="2678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2" name="Google Shape;1922;p28"/>
            <p:cNvSpPr/>
            <p:nvPr/>
          </p:nvSpPr>
          <p:spPr>
            <a:xfrm>
              <a:off x="6644830" y="2296668"/>
              <a:ext cx="29718" cy="446531"/>
            </a:xfrm>
            <a:custGeom>
              <a:rect b="b" l="l" r="r" t="t"/>
              <a:pathLst>
                <a:path extrusionOk="0" h="446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446532"/>
                  </a:lnTo>
                  <a:lnTo>
                    <a:pt x="0" y="4465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3" name="Google Shape;1923;p28"/>
            <p:cNvSpPr/>
            <p:nvPr/>
          </p:nvSpPr>
          <p:spPr>
            <a:xfrm>
              <a:off x="7121080" y="2296668"/>
              <a:ext cx="29718" cy="446531"/>
            </a:xfrm>
            <a:custGeom>
              <a:rect b="b" l="l" r="r" t="t"/>
              <a:pathLst>
                <a:path extrusionOk="0" h="446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446532"/>
                  </a:lnTo>
                  <a:lnTo>
                    <a:pt x="0" y="4465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24;p28"/>
            <p:cNvSpPr/>
            <p:nvPr/>
          </p:nvSpPr>
          <p:spPr>
            <a:xfrm>
              <a:off x="6942486" y="2802731"/>
              <a:ext cx="148875" cy="59531"/>
            </a:xfrm>
            <a:custGeom>
              <a:rect b="b" l="l" r="r" t="t"/>
              <a:pathLst>
                <a:path extrusionOk="0" h="59531" w="148875">
                  <a:moveTo>
                    <a:pt x="148876" y="0"/>
                  </a:moveTo>
                  <a:lnTo>
                    <a:pt x="148876" y="29813"/>
                  </a:lnTo>
                  <a:lnTo>
                    <a:pt x="89345" y="29813"/>
                  </a:lnTo>
                  <a:lnTo>
                    <a:pt x="89345" y="59531"/>
                  </a:lnTo>
                  <a:lnTo>
                    <a:pt x="0" y="59531"/>
                  </a:lnTo>
                  <a:lnTo>
                    <a:pt x="0" y="29813"/>
                  </a:lnTo>
                  <a:lnTo>
                    <a:pt x="59531" y="29813"/>
                  </a:lnTo>
                  <a:lnTo>
                    <a:pt x="59531" y="0"/>
                  </a:lnTo>
                  <a:lnTo>
                    <a:pt x="1488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5" name="Google Shape;1925;p28"/>
            <p:cNvSpPr/>
            <p:nvPr/>
          </p:nvSpPr>
          <p:spPr>
            <a:xfrm>
              <a:off x="6734174" y="2802731"/>
              <a:ext cx="148780" cy="59531"/>
            </a:xfrm>
            <a:custGeom>
              <a:rect b="b" l="l" r="r" t="t"/>
              <a:pathLst>
                <a:path extrusionOk="0" h="59531" w="148780">
                  <a:moveTo>
                    <a:pt x="148780" y="29813"/>
                  </a:moveTo>
                  <a:lnTo>
                    <a:pt x="148780" y="59531"/>
                  </a:lnTo>
                  <a:lnTo>
                    <a:pt x="29718" y="59531"/>
                  </a:lnTo>
                  <a:lnTo>
                    <a:pt x="29718" y="29813"/>
                  </a:lnTo>
                  <a:lnTo>
                    <a:pt x="0" y="29813"/>
                  </a:lnTo>
                  <a:lnTo>
                    <a:pt x="0" y="0"/>
                  </a:lnTo>
                  <a:lnTo>
                    <a:pt x="59531" y="0"/>
                  </a:lnTo>
                  <a:lnTo>
                    <a:pt x="59531" y="29813"/>
                  </a:lnTo>
                  <a:lnTo>
                    <a:pt x="148780" y="29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6" name="Google Shape;1926;p28"/>
            <p:cNvSpPr/>
            <p:nvPr/>
          </p:nvSpPr>
          <p:spPr>
            <a:xfrm>
              <a:off x="6793705" y="2802731"/>
              <a:ext cx="208311" cy="29718"/>
            </a:xfrm>
            <a:custGeom>
              <a:rect b="b" l="l" r="r" t="t"/>
              <a:pathLst>
                <a:path extrusionOk="0" h="29718" w="208311">
                  <a:moveTo>
                    <a:pt x="0" y="0"/>
                  </a:moveTo>
                  <a:lnTo>
                    <a:pt x="208312" y="0"/>
                  </a:lnTo>
                  <a:lnTo>
                    <a:pt x="20831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28"/>
            <p:cNvSpPr/>
            <p:nvPr/>
          </p:nvSpPr>
          <p:spPr>
            <a:xfrm>
              <a:off x="6704361" y="2237232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28"/>
            <p:cNvSpPr/>
            <p:nvPr/>
          </p:nvSpPr>
          <p:spPr>
            <a:xfrm>
              <a:off x="6734174" y="2415730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28"/>
            <p:cNvSpPr/>
            <p:nvPr/>
          </p:nvSpPr>
          <p:spPr>
            <a:xfrm>
              <a:off x="7002017" y="2415730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28"/>
            <p:cNvSpPr/>
            <p:nvPr/>
          </p:nvSpPr>
          <p:spPr>
            <a:xfrm>
              <a:off x="7121080" y="2802731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28"/>
            <p:cNvSpPr/>
            <p:nvPr/>
          </p:nvSpPr>
          <p:spPr>
            <a:xfrm>
              <a:off x="7091362" y="277291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28"/>
            <p:cNvSpPr/>
            <p:nvPr/>
          </p:nvSpPr>
          <p:spPr>
            <a:xfrm>
              <a:off x="7150893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28"/>
            <p:cNvSpPr/>
            <p:nvPr/>
          </p:nvSpPr>
          <p:spPr>
            <a:xfrm>
              <a:off x="7180611" y="2207418"/>
              <a:ext cx="29718" cy="297656"/>
            </a:xfrm>
            <a:custGeom>
              <a:rect b="b" l="l" r="r" t="t"/>
              <a:pathLst>
                <a:path extrusionOk="0" h="297656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656"/>
                  </a:lnTo>
                  <a:lnTo>
                    <a:pt x="0" y="2976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28"/>
            <p:cNvSpPr/>
            <p:nvPr/>
          </p:nvSpPr>
          <p:spPr>
            <a:xfrm>
              <a:off x="7180611" y="2505075"/>
              <a:ext cx="238125" cy="297656"/>
            </a:xfrm>
            <a:custGeom>
              <a:rect b="b" l="l" r="r" t="t"/>
              <a:pathLst>
                <a:path extrusionOk="0" h="297656" w="238125">
                  <a:moveTo>
                    <a:pt x="238125" y="89344"/>
                  </a:moveTo>
                  <a:lnTo>
                    <a:pt x="238125" y="297656"/>
                  </a:lnTo>
                  <a:lnTo>
                    <a:pt x="0" y="297656"/>
                  </a:lnTo>
                  <a:lnTo>
                    <a:pt x="0" y="267843"/>
                  </a:lnTo>
                  <a:lnTo>
                    <a:pt x="208407" y="267843"/>
                  </a:lnTo>
                  <a:lnTo>
                    <a:pt x="208407" y="119063"/>
                  </a:lnTo>
                  <a:lnTo>
                    <a:pt x="178594" y="119063"/>
                  </a:lnTo>
                  <a:lnTo>
                    <a:pt x="178594" y="59531"/>
                  </a:lnTo>
                  <a:lnTo>
                    <a:pt x="148876" y="59531"/>
                  </a:lnTo>
                  <a:lnTo>
                    <a:pt x="148876" y="29718"/>
                  </a:lnTo>
                  <a:lnTo>
                    <a:pt x="59531" y="29718"/>
                  </a:lnTo>
                  <a:lnTo>
                    <a:pt x="59531" y="0"/>
                  </a:lnTo>
                  <a:lnTo>
                    <a:pt x="178594" y="0"/>
                  </a:lnTo>
                  <a:lnTo>
                    <a:pt x="178594" y="29718"/>
                  </a:lnTo>
                  <a:lnTo>
                    <a:pt x="208407" y="29718"/>
                  </a:lnTo>
                  <a:lnTo>
                    <a:pt x="208407" y="89344"/>
                  </a:lnTo>
                  <a:lnTo>
                    <a:pt x="238125" y="8934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28"/>
            <p:cNvSpPr/>
            <p:nvPr/>
          </p:nvSpPr>
          <p:spPr>
            <a:xfrm>
              <a:off x="7210424" y="2534793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Google Shape;1936;p28"/>
            <p:cNvSpPr/>
            <p:nvPr/>
          </p:nvSpPr>
          <p:spPr>
            <a:xfrm>
              <a:off x="7210424" y="2564606"/>
              <a:ext cx="148780" cy="178593"/>
            </a:xfrm>
            <a:custGeom>
              <a:rect b="b" l="l" r="r" t="t"/>
              <a:pathLst>
                <a:path extrusionOk="0" h="178593" w="148780">
                  <a:moveTo>
                    <a:pt x="148780" y="59531"/>
                  </a:moveTo>
                  <a:lnTo>
                    <a:pt x="148780" y="178594"/>
                  </a:lnTo>
                  <a:lnTo>
                    <a:pt x="0" y="178594"/>
                  </a:lnTo>
                  <a:lnTo>
                    <a:pt x="0" y="59531"/>
                  </a:lnTo>
                  <a:lnTo>
                    <a:pt x="29718" y="59531"/>
                  </a:lnTo>
                  <a:lnTo>
                    <a:pt x="29718" y="0"/>
                  </a:lnTo>
                  <a:lnTo>
                    <a:pt x="119063" y="0"/>
                  </a:lnTo>
                  <a:lnTo>
                    <a:pt x="119063" y="59531"/>
                  </a:lnTo>
                  <a:lnTo>
                    <a:pt x="14878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28"/>
            <p:cNvSpPr/>
            <p:nvPr/>
          </p:nvSpPr>
          <p:spPr>
            <a:xfrm>
              <a:off x="7180611" y="2505075"/>
              <a:ext cx="29718" cy="267843"/>
            </a:xfrm>
            <a:custGeom>
              <a:rect b="b" l="l" r="r" t="t"/>
              <a:pathLst>
                <a:path extrusionOk="0" h="267843" w="29718">
                  <a:moveTo>
                    <a:pt x="0" y="0"/>
                  </a:moveTo>
                  <a:lnTo>
                    <a:pt x="29718" y="0"/>
                  </a:lnTo>
                  <a:lnTo>
                    <a:pt x="29718" y="267843"/>
                  </a:lnTo>
                  <a:lnTo>
                    <a:pt x="0" y="26784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28"/>
            <p:cNvSpPr/>
            <p:nvPr/>
          </p:nvSpPr>
          <p:spPr>
            <a:xfrm>
              <a:off x="6585298" y="2207418"/>
              <a:ext cx="29718" cy="565594"/>
            </a:xfrm>
            <a:custGeom>
              <a:rect b="b" l="l" r="r" t="t"/>
              <a:pathLst>
                <a:path extrusionOk="0" h="565594" w="29718">
                  <a:moveTo>
                    <a:pt x="0" y="0"/>
                  </a:moveTo>
                  <a:lnTo>
                    <a:pt x="29718" y="0"/>
                  </a:lnTo>
                  <a:lnTo>
                    <a:pt x="29718" y="565595"/>
                  </a:lnTo>
                  <a:lnTo>
                    <a:pt x="0" y="5655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28"/>
            <p:cNvSpPr/>
            <p:nvPr/>
          </p:nvSpPr>
          <p:spPr>
            <a:xfrm>
              <a:off x="6615112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28"/>
            <p:cNvSpPr/>
            <p:nvPr/>
          </p:nvSpPr>
          <p:spPr>
            <a:xfrm>
              <a:off x="6615112" y="2147887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28"/>
            <p:cNvSpPr/>
            <p:nvPr/>
          </p:nvSpPr>
          <p:spPr>
            <a:xfrm>
              <a:off x="7150893" y="2147887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28"/>
            <p:cNvSpPr/>
            <p:nvPr/>
          </p:nvSpPr>
          <p:spPr>
            <a:xfrm>
              <a:off x="6644830" y="211816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Google Shape;1943;p28"/>
            <p:cNvSpPr/>
            <p:nvPr/>
          </p:nvSpPr>
          <p:spPr>
            <a:xfrm>
              <a:off x="7121080" y="211816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4" name="Google Shape;1944;p28"/>
            <p:cNvSpPr/>
            <p:nvPr/>
          </p:nvSpPr>
          <p:spPr>
            <a:xfrm>
              <a:off x="7091362" y="2088356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5" name="Google Shape;1945;p28"/>
            <p:cNvSpPr/>
            <p:nvPr/>
          </p:nvSpPr>
          <p:spPr>
            <a:xfrm>
              <a:off x="7061548" y="2058543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6" name="Google Shape;1946;p28"/>
            <p:cNvSpPr/>
            <p:nvPr/>
          </p:nvSpPr>
          <p:spPr>
            <a:xfrm>
              <a:off x="7031830" y="1969293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28"/>
            <p:cNvSpPr/>
            <p:nvPr/>
          </p:nvSpPr>
          <p:spPr>
            <a:xfrm>
              <a:off x="6674643" y="2088356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28"/>
            <p:cNvSpPr/>
            <p:nvPr/>
          </p:nvSpPr>
          <p:spPr>
            <a:xfrm>
              <a:off x="6704361" y="2058543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28"/>
            <p:cNvSpPr/>
            <p:nvPr/>
          </p:nvSpPr>
          <p:spPr>
            <a:xfrm>
              <a:off x="6734174" y="1969293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28"/>
            <p:cNvSpPr/>
            <p:nvPr/>
          </p:nvSpPr>
          <p:spPr>
            <a:xfrm>
              <a:off x="6763892" y="1939480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28"/>
            <p:cNvSpPr/>
            <p:nvPr/>
          </p:nvSpPr>
          <p:spPr>
            <a:xfrm>
              <a:off x="7002017" y="1939480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2" name="Google Shape;1952;p28"/>
            <p:cNvSpPr/>
            <p:nvPr/>
          </p:nvSpPr>
          <p:spPr>
            <a:xfrm>
              <a:off x="6763892" y="1909762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28"/>
            <p:cNvSpPr/>
            <p:nvPr/>
          </p:nvSpPr>
          <p:spPr>
            <a:xfrm>
              <a:off x="7002017" y="1909762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28"/>
            <p:cNvSpPr/>
            <p:nvPr/>
          </p:nvSpPr>
          <p:spPr>
            <a:xfrm>
              <a:off x="6793705" y="1969293"/>
              <a:ext cx="208311" cy="29717"/>
            </a:xfrm>
            <a:custGeom>
              <a:rect b="b" l="l" r="r" t="t"/>
              <a:pathLst>
                <a:path extrusionOk="0" h="29717" w="208311">
                  <a:moveTo>
                    <a:pt x="0" y="0"/>
                  </a:moveTo>
                  <a:lnTo>
                    <a:pt x="208312" y="0"/>
                  </a:lnTo>
                  <a:lnTo>
                    <a:pt x="20831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28"/>
            <p:cNvSpPr/>
            <p:nvPr/>
          </p:nvSpPr>
          <p:spPr>
            <a:xfrm>
              <a:off x="6793705" y="1939480"/>
              <a:ext cx="208311" cy="29717"/>
            </a:xfrm>
            <a:custGeom>
              <a:rect b="b" l="l" r="r" t="t"/>
              <a:pathLst>
                <a:path extrusionOk="0" h="29717" w="208311">
                  <a:moveTo>
                    <a:pt x="0" y="0"/>
                  </a:moveTo>
                  <a:lnTo>
                    <a:pt x="208312" y="0"/>
                  </a:lnTo>
                  <a:lnTo>
                    <a:pt x="20831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6" name="Google Shape;1956;p28"/>
            <p:cNvSpPr/>
            <p:nvPr/>
          </p:nvSpPr>
          <p:spPr>
            <a:xfrm>
              <a:off x="6793705" y="1909762"/>
              <a:ext cx="208311" cy="29717"/>
            </a:xfrm>
            <a:custGeom>
              <a:rect b="b" l="l" r="r" t="t"/>
              <a:pathLst>
                <a:path extrusionOk="0" h="29717" w="208311">
                  <a:moveTo>
                    <a:pt x="0" y="0"/>
                  </a:moveTo>
                  <a:lnTo>
                    <a:pt x="208312" y="0"/>
                  </a:lnTo>
                  <a:lnTo>
                    <a:pt x="20831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7" name="Google Shape;1957;p28"/>
            <p:cNvSpPr/>
            <p:nvPr/>
          </p:nvSpPr>
          <p:spPr>
            <a:xfrm>
              <a:off x="7031830" y="17311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8" name="Google Shape;1958;p28"/>
            <p:cNvSpPr/>
            <p:nvPr/>
          </p:nvSpPr>
          <p:spPr>
            <a:xfrm>
              <a:off x="6763892" y="1701355"/>
              <a:ext cx="267843" cy="29717"/>
            </a:xfrm>
            <a:custGeom>
              <a:rect b="b" l="l" r="r" t="t"/>
              <a:pathLst>
                <a:path extrusionOk="0" h="29717" w="267843">
                  <a:moveTo>
                    <a:pt x="0" y="0"/>
                  </a:moveTo>
                  <a:lnTo>
                    <a:pt x="267843" y="0"/>
                  </a:lnTo>
                  <a:lnTo>
                    <a:pt x="26784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9" name="Google Shape;1959;p28"/>
            <p:cNvSpPr/>
            <p:nvPr/>
          </p:nvSpPr>
          <p:spPr>
            <a:xfrm>
              <a:off x="6734174" y="17311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0" name="Google Shape;1960;p28"/>
            <p:cNvSpPr/>
            <p:nvPr/>
          </p:nvSpPr>
          <p:spPr>
            <a:xfrm>
              <a:off x="7031830" y="1850231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Google Shape;1961;p28"/>
            <p:cNvSpPr/>
            <p:nvPr/>
          </p:nvSpPr>
          <p:spPr>
            <a:xfrm>
              <a:off x="7061548" y="1760982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2" name="Google Shape;1962;p28"/>
            <p:cNvSpPr/>
            <p:nvPr/>
          </p:nvSpPr>
          <p:spPr>
            <a:xfrm>
              <a:off x="6734174" y="1850231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28"/>
            <p:cNvSpPr/>
            <p:nvPr/>
          </p:nvSpPr>
          <p:spPr>
            <a:xfrm>
              <a:off x="6704361" y="1760982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4" name="Google Shape;1964;p28"/>
            <p:cNvSpPr/>
            <p:nvPr/>
          </p:nvSpPr>
          <p:spPr>
            <a:xfrm>
              <a:off x="6972299" y="1760982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5" name="Google Shape;1965;p28"/>
            <p:cNvSpPr/>
            <p:nvPr/>
          </p:nvSpPr>
          <p:spPr>
            <a:xfrm>
              <a:off x="6823423" y="1790700"/>
              <a:ext cx="148780" cy="29718"/>
            </a:xfrm>
            <a:custGeom>
              <a:rect b="b" l="l" r="r" t="t"/>
              <a:pathLst>
                <a:path extrusionOk="0" h="29718" w="148780">
                  <a:moveTo>
                    <a:pt x="0" y="0"/>
                  </a:moveTo>
                  <a:lnTo>
                    <a:pt x="148780" y="0"/>
                  </a:lnTo>
                  <a:lnTo>
                    <a:pt x="148780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6" name="Google Shape;1966;p28"/>
            <p:cNvSpPr/>
            <p:nvPr/>
          </p:nvSpPr>
          <p:spPr>
            <a:xfrm>
              <a:off x="6763892" y="1731168"/>
              <a:ext cx="267938" cy="59531"/>
            </a:xfrm>
            <a:custGeom>
              <a:rect b="b" l="l" r="r" t="t"/>
              <a:pathLst>
                <a:path extrusionOk="0" h="59531" w="267938">
                  <a:moveTo>
                    <a:pt x="267938" y="0"/>
                  </a:moveTo>
                  <a:lnTo>
                    <a:pt x="267938" y="29813"/>
                  </a:lnTo>
                  <a:lnTo>
                    <a:pt x="208407" y="29813"/>
                  </a:lnTo>
                  <a:lnTo>
                    <a:pt x="208407" y="59531"/>
                  </a:lnTo>
                  <a:lnTo>
                    <a:pt x="59531" y="59531"/>
                  </a:lnTo>
                  <a:lnTo>
                    <a:pt x="59531" y="29813"/>
                  </a:lnTo>
                  <a:lnTo>
                    <a:pt x="0" y="29813"/>
                  </a:lnTo>
                  <a:lnTo>
                    <a:pt x="0" y="0"/>
                  </a:lnTo>
                  <a:lnTo>
                    <a:pt x="267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Google Shape;1967;p28"/>
            <p:cNvSpPr/>
            <p:nvPr/>
          </p:nvSpPr>
          <p:spPr>
            <a:xfrm>
              <a:off x="6763892" y="1760982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28"/>
            <p:cNvSpPr/>
            <p:nvPr/>
          </p:nvSpPr>
          <p:spPr>
            <a:xfrm>
              <a:off x="6644829" y="2743200"/>
              <a:ext cx="59531" cy="59531"/>
            </a:xfrm>
            <a:custGeom>
              <a:rect b="b" l="l" r="r" t="t"/>
              <a:pathLst>
                <a:path extrusionOk="0" h="59531" w="59531">
                  <a:moveTo>
                    <a:pt x="59531" y="29718"/>
                  </a:moveTo>
                  <a:lnTo>
                    <a:pt x="59531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813" y="0"/>
                  </a:lnTo>
                  <a:lnTo>
                    <a:pt x="29813" y="29718"/>
                  </a:lnTo>
                  <a:lnTo>
                    <a:pt x="59531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9" name="Google Shape;1969;p28"/>
            <p:cNvSpPr/>
            <p:nvPr/>
          </p:nvSpPr>
          <p:spPr>
            <a:xfrm>
              <a:off x="6644830" y="2802731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0" name="Google Shape;1970;p28"/>
            <p:cNvSpPr/>
            <p:nvPr/>
          </p:nvSpPr>
          <p:spPr>
            <a:xfrm>
              <a:off x="6734174" y="2713482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28"/>
            <p:cNvSpPr/>
            <p:nvPr/>
          </p:nvSpPr>
          <p:spPr>
            <a:xfrm>
              <a:off x="6674738" y="2237231"/>
              <a:ext cx="446246" cy="565404"/>
            </a:xfrm>
            <a:custGeom>
              <a:rect b="b" l="l" r="r" t="t"/>
              <a:pathLst>
                <a:path extrusionOk="0" h="565404" w="446246">
                  <a:moveTo>
                    <a:pt x="416624" y="59436"/>
                  </a:moveTo>
                  <a:lnTo>
                    <a:pt x="416624" y="29718"/>
                  </a:lnTo>
                  <a:lnTo>
                    <a:pt x="357092" y="29718"/>
                  </a:lnTo>
                  <a:lnTo>
                    <a:pt x="357092" y="0"/>
                  </a:lnTo>
                  <a:lnTo>
                    <a:pt x="89249" y="0"/>
                  </a:lnTo>
                  <a:lnTo>
                    <a:pt x="89249" y="29718"/>
                  </a:lnTo>
                  <a:lnTo>
                    <a:pt x="29718" y="29718"/>
                  </a:lnTo>
                  <a:lnTo>
                    <a:pt x="29718" y="59436"/>
                  </a:lnTo>
                  <a:lnTo>
                    <a:pt x="0" y="59436"/>
                  </a:lnTo>
                  <a:lnTo>
                    <a:pt x="0" y="505968"/>
                  </a:lnTo>
                  <a:lnTo>
                    <a:pt x="29718" y="505968"/>
                  </a:lnTo>
                  <a:lnTo>
                    <a:pt x="29718" y="535686"/>
                  </a:lnTo>
                  <a:lnTo>
                    <a:pt x="118967" y="535686"/>
                  </a:lnTo>
                  <a:lnTo>
                    <a:pt x="118967" y="565404"/>
                  </a:lnTo>
                  <a:lnTo>
                    <a:pt x="327279" y="565404"/>
                  </a:lnTo>
                  <a:lnTo>
                    <a:pt x="327279" y="535686"/>
                  </a:lnTo>
                  <a:lnTo>
                    <a:pt x="416528" y="535686"/>
                  </a:lnTo>
                  <a:lnTo>
                    <a:pt x="416528" y="505968"/>
                  </a:lnTo>
                  <a:lnTo>
                    <a:pt x="446246" y="505968"/>
                  </a:lnTo>
                  <a:lnTo>
                    <a:pt x="446246" y="59436"/>
                  </a:lnTo>
                  <a:lnTo>
                    <a:pt x="416528" y="59436"/>
                  </a:lnTo>
                  <a:close/>
                  <a:moveTo>
                    <a:pt x="416624" y="476155"/>
                  </a:moveTo>
                  <a:lnTo>
                    <a:pt x="386906" y="476155"/>
                  </a:lnTo>
                  <a:lnTo>
                    <a:pt x="386906" y="505873"/>
                  </a:lnTo>
                  <a:lnTo>
                    <a:pt x="297656" y="505873"/>
                  </a:lnTo>
                  <a:lnTo>
                    <a:pt x="297656" y="535591"/>
                  </a:lnTo>
                  <a:lnTo>
                    <a:pt x="148876" y="535591"/>
                  </a:lnTo>
                  <a:lnTo>
                    <a:pt x="148876" y="505873"/>
                  </a:lnTo>
                  <a:lnTo>
                    <a:pt x="59627" y="505873"/>
                  </a:lnTo>
                  <a:lnTo>
                    <a:pt x="59627" y="476155"/>
                  </a:lnTo>
                  <a:lnTo>
                    <a:pt x="29908" y="476155"/>
                  </a:lnTo>
                  <a:lnTo>
                    <a:pt x="29908" y="208312"/>
                  </a:lnTo>
                  <a:lnTo>
                    <a:pt x="59627" y="208312"/>
                  </a:lnTo>
                  <a:lnTo>
                    <a:pt x="59627" y="178594"/>
                  </a:lnTo>
                  <a:lnTo>
                    <a:pt x="119158" y="178594"/>
                  </a:lnTo>
                  <a:lnTo>
                    <a:pt x="119158" y="148876"/>
                  </a:lnTo>
                  <a:lnTo>
                    <a:pt x="327470" y="148876"/>
                  </a:lnTo>
                  <a:lnTo>
                    <a:pt x="327470" y="178594"/>
                  </a:lnTo>
                  <a:lnTo>
                    <a:pt x="387001" y="178594"/>
                  </a:lnTo>
                  <a:lnTo>
                    <a:pt x="387001" y="208312"/>
                  </a:lnTo>
                  <a:lnTo>
                    <a:pt x="416719" y="208312"/>
                  </a:lnTo>
                  <a:lnTo>
                    <a:pt x="416719" y="47615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28"/>
            <p:cNvSpPr/>
            <p:nvPr/>
          </p:nvSpPr>
          <p:spPr>
            <a:xfrm>
              <a:off x="6734174" y="2415825"/>
              <a:ext cx="327279" cy="327279"/>
            </a:xfrm>
            <a:custGeom>
              <a:rect b="b" l="l" r="r" t="t"/>
              <a:pathLst>
                <a:path extrusionOk="0" h="327279" w="327279">
                  <a:moveTo>
                    <a:pt x="267843" y="29718"/>
                  </a:moveTo>
                  <a:lnTo>
                    <a:pt x="267843" y="0"/>
                  </a:ln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lnTo>
                    <a:pt x="0" y="297561"/>
                  </a:lnTo>
                  <a:lnTo>
                    <a:pt x="89249" y="297561"/>
                  </a:lnTo>
                  <a:lnTo>
                    <a:pt x="89249" y="327279"/>
                  </a:lnTo>
                  <a:lnTo>
                    <a:pt x="238030" y="327279"/>
                  </a:lnTo>
                  <a:lnTo>
                    <a:pt x="238030" y="297561"/>
                  </a:lnTo>
                  <a:lnTo>
                    <a:pt x="327279" y="297561"/>
                  </a:lnTo>
                  <a:lnTo>
                    <a:pt x="327279" y="29718"/>
                  </a:lnTo>
                  <a:lnTo>
                    <a:pt x="267748" y="29718"/>
                  </a:lnTo>
                  <a:close/>
                  <a:moveTo>
                    <a:pt x="297561" y="238125"/>
                  </a:moveTo>
                  <a:lnTo>
                    <a:pt x="267843" y="238125"/>
                  </a:lnTo>
                  <a:lnTo>
                    <a:pt x="267843" y="267843"/>
                  </a:lnTo>
                  <a:lnTo>
                    <a:pt x="208312" y="267843"/>
                  </a:lnTo>
                  <a:lnTo>
                    <a:pt x="208312" y="297561"/>
                  </a:lnTo>
                  <a:lnTo>
                    <a:pt x="119063" y="297561"/>
                  </a:lnTo>
                  <a:lnTo>
                    <a:pt x="119063" y="267843"/>
                  </a:lnTo>
                  <a:lnTo>
                    <a:pt x="59531" y="267843"/>
                  </a:lnTo>
                  <a:lnTo>
                    <a:pt x="59531" y="238125"/>
                  </a:lnTo>
                  <a:lnTo>
                    <a:pt x="29813" y="238125"/>
                  </a:lnTo>
                  <a:lnTo>
                    <a:pt x="29813" y="89345"/>
                  </a:lnTo>
                  <a:lnTo>
                    <a:pt x="59531" y="89345"/>
                  </a:lnTo>
                  <a:lnTo>
                    <a:pt x="59531" y="59627"/>
                  </a:lnTo>
                  <a:lnTo>
                    <a:pt x="89249" y="59627"/>
                  </a:lnTo>
                  <a:lnTo>
                    <a:pt x="89249" y="29908"/>
                  </a:lnTo>
                  <a:lnTo>
                    <a:pt x="238030" y="29908"/>
                  </a:lnTo>
                  <a:lnTo>
                    <a:pt x="238030" y="59627"/>
                  </a:lnTo>
                  <a:lnTo>
                    <a:pt x="267748" y="59627"/>
                  </a:lnTo>
                  <a:lnTo>
                    <a:pt x="267748" y="89345"/>
                  </a:lnTo>
                  <a:lnTo>
                    <a:pt x="297466" y="89345"/>
                  </a:lnTo>
                  <a:lnTo>
                    <a:pt x="297466" y="23812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28"/>
            <p:cNvSpPr/>
            <p:nvPr/>
          </p:nvSpPr>
          <p:spPr>
            <a:xfrm>
              <a:off x="6793800" y="2475356"/>
              <a:ext cx="208216" cy="208216"/>
            </a:xfrm>
            <a:custGeom>
              <a:rect b="b" l="l" r="r" t="t"/>
              <a:pathLst>
                <a:path extrusionOk="0" h="208216" w="208216">
                  <a:moveTo>
                    <a:pt x="178499" y="29718"/>
                  </a:moveTo>
                  <a:lnTo>
                    <a:pt x="178499" y="0"/>
                  </a:ln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lnTo>
                    <a:pt x="0" y="178499"/>
                  </a:lnTo>
                  <a:lnTo>
                    <a:pt x="59531" y="178499"/>
                  </a:lnTo>
                  <a:lnTo>
                    <a:pt x="59531" y="208217"/>
                  </a:lnTo>
                  <a:lnTo>
                    <a:pt x="89249" y="208217"/>
                  </a:lnTo>
                  <a:lnTo>
                    <a:pt x="89249" y="178499"/>
                  </a:lnTo>
                  <a:lnTo>
                    <a:pt x="118967" y="178499"/>
                  </a:lnTo>
                  <a:lnTo>
                    <a:pt x="118967" y="208217"/>
                  </a:lnTo>
                  <a:lnTo>
                    <a:pt x="148685" y="208217"/>
                  </a:lnTo>
                  <a:lnTo>
                    <a:pt x="148685" y="178499"/>
                  </a:lnTo>
                  <a:lnTo>
                    <a:pt x="208217" y="178499"/>
                  </a:lnTo>
                  <a:lnTo>
                    <a:pt x="208217" y="29718"/>
                  </a:lnTo>
                  <a:lnTo>
                    <a:pt x="178499" y="29718"/>
                  </a:lnTo>
                  <a:close/>
                  <a:moveTo>
                    <a:pt x="29718" y="89249"/>
                  </a:moveTo>
                  <a:lnTo>
                    <a:pt x="29718" y="59531"/>
                  </a:lnTo>
                  <a:lnTo>
                    <a:pt x="59436" y="59531"/>
                  </a:lnTo>
                  <a:lnTo>
                    <a:pt x="59436" y="89249"/>
                  </a:lnTo>
                  <a:lnTo>
                    <a:pt x="29718" y="89249"/>
                  </a:lnTo>
                  <a:close/>
                  <a:moveTo>
                    <a:pt x="148781" y="148781"/>
                  </a:moveTo>
                  <a:lnTo>
                    <a:pt x="59531" y="148781"/>
                  </a:lnTo>
                  <a:lnTo>
                    <a:pt x="59531" y="119063"/>
                  </a:lnTo>
                  <a:lnTo>
                    <a:pt x="89249" y="119063"/>
                  </a:lnTo>
                  <a:lnTo>
                    <a:pt x="89249" y="89345"/>
                  </a:lnTo>
                  <a:lnTo>
                    <a:pt x="118967" y="89345"/>
                  </a:lnTo>
                  <a:lnTo>
                    <a:pt x="118967" y="119063"/>
                  </a:lnTo>
                  <a:lnTo>
                    <a:pt x="148685" y="119063"/>
                  </a:lnTo>
                  <a:lnTo>
                    <a:pt x="148685" y="148781"/>
                  </a:lnTo>
                  <a:close/>
                  <a:moveTo>
                    <a:pt x="178499" y="89249"/>
                  </a:moveTo>
                  <a:lnTo>
                    <a:pt x="148781" y="89249"/>
                  </a:lnTo>
                  <a:lnTo>
                    <a:pt x="148781" y="59531"/>
                  </a:lnTo>
                  <a:lnTo>
                    <a:pt x="178499" y="59531"/>
                  </a:lnTo>
                  <a:lnTo>
                    <a:pt x="178499" y="892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28"/>
            <p:cNvSpPr/>
            <p:nvPr/>
          </p:nvSpPr>
          <p:spPr>
            <a:xfrm>
              <a:off x="6972299" y="2713482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28"/>
            <p:cNvSpPr/>
            <p:nvPr/>
          </p:nvSpPr>
          <p:spPr>
            <a:xfrm>
              <a:off x="6644830" y="2147887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28"/>
            <p:cNvSpPr/>
            <p:nvPr/>
          </p:nvSpPr>
          <p:spPr>
            <a:xfrm>
              <a:off x="6615112" y="2177605"/>
              <a:ext cx="148780" cy="565594"/>
            </a:xfrm>
            <a:custGeom>
              <a:rect b="b" l="l" r="r" t="t"/>
              <a:pathLst>
                <a:path extrusionOk="0" h="565594" w="148780">
                  <a:moveTo>
                    <a:pt x="148780" y="29813"/>
                  </a:moveTo>
                  <a:lnTo>
                    <a:pt x="148780" y="59626"/>
                  </a:lnTo>
                  <a:lnTo>
                    <a:pt x="89249" y="59626"/>
                  </a:lnTo>
                  <a:lnTo>
                    <a:pt x="89249" y="89344"/>
                  </a:lnTo>
                  <a:lnTo>
                    <a:pt x="59531" y="89344"/>
                  </a:lnTo>
                  <a:lnTo>
                    <a:pt x="59531" y="119063"/>
                  </a:lnTo>
                  <a:lnTo>
                    <a:pt x="29718" y="119063"/>
                  </a:lnTo>
                  <a:lnTo>
                    <a:pt x="29718" y="565595"/>
                  </a:lnTo>
                  <a:lnTo>
                    <a:pt x="0" y="565595"/>
                  </a:lnTo>
                  <a:lnTo>
                    <a:pt x="0" y="29813"/>
                  </a:lnTo>
                  <a:lnTo>
                    <a:pt x="29718" y="29813"/>
                  </a:lnTo>
                  <a:lnTo>
                    <a:pt x="29718" y="0"/>
                  </a:lnTo>
                  <a:lnTo>
                    <a:pt x="119063" y="0"/>
                  </a:lnTo>
                  <a:lnTo>
                    <a:pt x="119063" y="29813"/>
                  </a:lnTo>
                  <a:lnTo>
                    <a:pt x="148780" y="29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28"/>
            <p:cNvSpPr/>
            <p:nvPr/>
          </p:nvSpPr>
          <p:spPr>
            <a:xfrm>
              <a:off x="6734174" y="2177605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28"/>
            <p:cNvSpPr/>
            <p:nvPr/>
          </p:nvSpPr>
          <p:spPr>
            <a:xfrm>
              <a:off x="7121079" y="2266950"/>
              <a:ext cx="59531" cy="505967"/>
            </a:xfrm>
            <a:custGeom>
              <a:rect b="b" l="l" r="r" t="t"/>
              <a:pathLst>
                <a:path extrusionOk="0" h="505967" w="59531">
                  <a:moveTo>
                    <a:pt x="59531" y="0"/>
                  </a:moveTo>
                  <a:lnTo>
                    <a:pt x="59531" y="505968"/>
                  </a:lnTo>
                  <a:lnTo>
                    <a:pt x="29813" y="505968"/>
                  </a:lnTo>
                  <a:lnTo>
                    <a:pt x="29813" y="29718"/>
                  </a:lnTo>
                  <a:lnTo>
                    <a:pt x="0" y="29718"/>
                  </a:lnTo>
                  <a:lnTo>
                    <a:pt x="0" y="0"/>
                  </a:lnTo>
                  <a:lnTo>
                    <a:pt x="595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28"/>
            <p:cNvSpPr/>
            <p:nvPr/>
          </p:nvSpPr>
          <p:spPr>
            <a:xfrm>
              <a:off x="7150893" y="223723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rgbClr val="5145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Google Shape;1980;p28"/>
            <p:cNvSpPr/>
            <p:nvPr/>
          </p:nvSpPr>
          <p:spPr>
            <a:xfrm>
              <a:off x="7031830" y="2177605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1" name="Google Shape;1981;p28"/>
            <p:cNvSpPr/>
            <p:nvPr/>
          </p:nvSpPr>
          <p:spPr>
            <a:xfrm>
              <a:off x="7031830" y="2207418"/>
              <a:ext cx="119062" cy="59531"/>
            </a:xfrm>
            <a:custGeom>
              <a:rect b="b" l="l" r="r" t="t"/>
              <a:pathLst>
                <a:path extrusionOk="0" h="59531" w="119062">
                  <a:moveTo>
                    <a:pt x="89249" y="0"/>
                  </a:moveTo>
                  <a:lnTo>
                    <a:pt x="89249" y="29813"/>
                  </a:lnTo>
                  <a:lnTo>
                    <a:pt x="119063" y="29813"/>
                  </a:lnTo>
                  <a:lnTo>
                    <a:pt x="119063" y="59531"/>
                  </a:lnTo>
                  <a:lnTo>
                    <a:pt x="59531" y="59531"/>
                  </a:lnTo>
                  <a:lnTo>
                    <a:pt x="59531" y="29813"/>
                  </a:lnTo>
                  <a:lnTo>
                    <a:pt x="0" y="29813"/>
                  </a:lnTo>
                  <a:lnTo>
                    <a:pt x="0" y="0"/>
                  </a:lnTo>
                  <a:lnTo>
                    <a:pt x="892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28"/>
            <p:cNvSpPr/>
            <p:nvPr/>
          </p:nvSpPr>
          <p:spPr>
            <a:xfrm>
              <a:off x="7150893" y="22074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rgbClr val="DAD0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28"/>
            <p:cNvSpPr/>
            <p:nvPr/>
          </p:nvSpPr>
          <p:spPr>
            <a:xfrm>
              <a:off x="7121080" y="22074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28"/>
            <p:cNvSpPr/>
            <p:nvPr/>
          </p:nvSpPr>
          <p:spPr>
            <a:xfrm>
              <a:off x="7002017" y="2505075"/>
              <a:ext cx="29718" cy="148780"/>
            </a:xfrm>
            <a:custGeom>
              <a:rect b="b" l="l" r="r" t="t"/>
              <a:pathLst>
                <a:path extrusionOk="0" h="148780" w="29718">
                  <a:moveTo>
                    <a:pt x="0" y="0"/>
                  </a:moveTo>
                  <a:lnTo>
                    <a:pt x="29718" y="0"/>
                  </a:lnTo>
                  <a:lnTo>
                    <a:pt x="29718" y="148781"/>
                  </a:lnTo>
                  <a:lnTo>
                    <a:pt x="0" y="1487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28"/>
            <p:cNvSpPr/>
            <p:nvPr/>
          </p:nvSpPr>
          <p:spPr>
            <a:xfrm>
              <a:off x="6763892" y="2505075"/>
              <a:ext cx="29718" cy="148780"/>
            </a:xfrm>
            <a:custGeom>
              <a:rect b="b" l="l" r="r" t="t"/>
              <a:pathLst>
                <a:path extrusionOk="0" h="148780" w="29718">
                  <a:moveTo>
                    <a:pt x="0" y="0"/>
                  </a:moveTo>
                  <a:lnTo>
                    <a:pt x="29718" y="0"/>
                  </a:lnTo>
                  <a:lnTo>
                    <a:pt x="29718" y="148781"/>
                  </a:lnTo>
                  <a:lnTo>
                    <a:pt x="0" y="1487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6" name="Google Shape;1986;p28"/>
            <p:cNvSpPr/>
            <p:nvPr/>
          </p:nvSpPr>
          <p:spPr>
            <a:xfrm>
              <a:off x="6853237" y="2683668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7" name="Google Shape;1987;p28"/>
            <p:cNvSpPr/>
            <p:nvPr/>
          </p:nvSpPr>
          <p:spPr>
            <a:xfrm>
              <a:off x="6853237" y="2594419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8" name="Google Shape;1988;p28"/>
            <p:cNvSpPr/>
            <p:nvPr/>
          </p:nvSpPr>
          <p:spPr>
            <a:xfrm>
              <a:off x="6882955" y="25646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9" name="Google Shape;1989;p28"/>
            <p:cNvSpPr/>
            <p:nvPr/>
          </p:nvSpPr>
          <p:spPr>
            <a:xfrm>
              <a:off x="6942486" y="2653855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0" name="Google Shape;1990;p28"/>
            <p:cNvSpPr/>
            <p:nvPr/>
          </p:nvSpPr>
          <p:spPr>
            <a:xfrm>
              <a:off x="6882955" y="265385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1" name="Google Shape;1991;p28"/>
            <p:cNvSpPr/>
            <p:nvPr/>
          </p:nvSpPr>
          <p:spPr>
            <a:xfrm>
              <a:off x="6793705" y="2653855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2" name="Google Shape;1992;p28"/>
            <p:cNvSpPr/>
            <p:nvPr/>
          </p:nvSpPr>
          <p:spPr>
            <a:xfrm>
              <a:off x="6942486" y="2534793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3" name="Google Shape;1993;p28"/>
            <p:cNvSpPr/>
            <p:nvPr/>
          </p:nvSpPr>
          <p:spPr>
            <a:xfrm>
              <a:off x="6972299" y="247535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4" name="Google Shape;1994;p28"/>
            <p:cNvSpPr/>
            <p:nvPr/>
          </p:nvSpPr>
          <p:spPr>
            <a:xfrm>
              <a:off x="6793705" y="247535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5" name="Google Shape;1995;p28"/>
            <p:cNvSpPr/>
            <p:nvPr/>
          </p:nvSpPr>
          <p:spPr>
            <a:xfrm>
              <a:off x="6823423" y="2445543"/>
              <a:ext cx="148780" cy="29718"/>
            </a:xfrm>
            <a:custGeom>
              <a:rect b="b" l="l" r="r" t="t"/>
              <a:pathLst>
                <a:path extrusionOk="0" h="29718" w="148780">
                  <a:moveTo>
                    <a:pt x="0" y="0"/>
                  </a:moveTo>
                  <a:lnTo>
                    <a:pt x="148780" y="0"/>
                  </a:lnTo>
                  <a:lnTo>
                    <a:pt x="148780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6" name="Google Shape;1996;p28"/>
            <p:cNvSpPr/>
            <p:nvPr/>
          </p:nvSpPr>
          <p:spPr>
            <a:xfrm>
              <a:off x="6823423" y="2534793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7" name="Google Shape;1997;p28"/>
            <p:cNvSpPr/>
            <p:nvPr/>
          </p:nvSpPr>
          <p:spPr>
            <a:xfrm>
              <a:off x="6853237" y="2088356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8" name="Google Shape;1998;p28"/>
            <p:cNvSpPr/>
            <p:nvPr/>
          </p:nvSpPr>
          <p:spPr>
            <a:xfrm>
              <a:off x="7061548" y="211816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9" name="Google Shape;1999;p28"/>
            <p:cNvSpPr/>
            <p:nvPr/>
          </p:nvSpPr>
          <p:spPr>
            <a:xfrm>
              <a:off x="6972299" y="1850231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28"/>
            <p:cNvSpPr/>
            <p:nvPr/>
          </p:nvSpPr>
          <p:spPr>
            <a:xfrm>
              <a:off x="7002017" y="17907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28"/>
            <p:cNvSpPr/>
            <p:nvPr/>
          </p:nvSpPr>
          <p:spPr>
            <a:xfrm>
              <a:off x="6912768" y="18204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28"/>
            <p:cNvSpPr/>
            <p:nvPr/>
          </p:nvSpPr>
          <p:spPr>
            <a:xfrm>
              <a:off x="6882955" y="1880044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3" name="Google Shape;2003;p28"/>
            <p:cNvSpPr/>
            <p:nvPr/>
          </p:nvSpPr>
          <p:spPr>
            <a:xfrm>
              <a:off x="6823423" y="18204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4" name="Google Shape;2004;p28"/>
            <p:cNvSpPr/>
            <p:nvPr/>
          </p:nvSpPr>
          <p:spPr>
            <a:xfrm>
              <a:off x="6763892" y="17907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5" name="Google Shape;2005;p28"/>
            <p:cNvSpPr/>
            <p:nvPr/>
          </p:nvSpPr>
          <p:spPr>
            <a:xfrm>
              <a:off x="6763892" y="1850231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6" name="Google Shape;2006;p28"/>
            <p:cNvSpPr/>
            <p:nvPr/>
          </p:nvSpPr>
          <p:spPr>
            <a:xfrm>
              <a:off x="6734555" y="1760791"/>
              <a:ext cx="327279" cy="148875"/>
            </a:xfrm>
            <a:custGeom>
              <a:rect b="b" l="l" r="r" t="t"/>
              <a:pathLst>
                <a:path extrusionOk="0" h="148875" w="327279">
                  <a:moveTo>
                    <a:pt x="297275" y="190"/>
                  </a:moveTo>
                  <a:lnTo>
                    <a:pt x="297275" y="59722"/>
                  </a:lnTo>
                  <a:lnTo>
                    <a:pt x="267557" y="59722"/>
                  </a:lnTo>
                  <a:lnTo>
                    <a:pt x="267557" y="30004"/>
                  </a:lnTo>
                  <a:lnTo>
                    <a:pt x="237839" y="30004"/>
                  </a:lnTo>
                  <a:lnTo>
                    <a:pt x="237839" y="59722"/>
                  </a:lnTo>
                  <a:lnTo>
                    <a:pt x="208121" y="59722"/>
                  </a:lnTo>
                  <a:lnTo>
                    <a:pt x="208121" y="89440"/>
                  </a:lnTo>
                  <a:lnTo>
                    <a:pt x="178403" y="89440"/>
                  </a:lnTo>
                  <a:lnTo>
                    <a:pt x="178403" y="59722"/>
                  </a:lnTo>
                  <a:lnTo>
                    <a:pt x="118872" y="59722"/>
                  </a:lnTo>
                  <a:lnTo>
                    <a:pt x="118872" y="89440"/>
                  </a:lnTo>
                  <a:lnTo>
                    <a:pt x="89154" y="89440"/>
                  </a:lnTo>
                  <a:lnTo>
                    <a:pt x="89154" y="29908"/>
                  </a:lnTo>
                  <a:lnTo>
                    <a:pt x="59436" y="29908"/>
                  </a:lnTo>
                  <a:lnTo>
                    <a:pt x="59436" y="59627"/>
                  </a:lnTo>
                  <a:lnTo>
                    <a:pt x="29718" y="59627"/>
                  </a:lnTo>
                  <a:lnTo>
                    <a:pt x="29718" y="95"/>
                  </a:lnTo>
                  <a:lnTo>
                    <a:pt x="0" y="95"/>
                  </a:lnTo>
                  <a:lnTo>
                    <a:pt x="0" y="89440"/>
                  </a:lnTo>
                  <a:lnTo>
                    <a:pt x="59531" y="89440"/>
                  </a:lnTo>
                  <a:lnTo>
                    <a:pt x="59531" y="119158"/>
                  </a:lnTo>
                  <a:lnTo>
                    <a:pt x="29813" y="119158"/>
                  </a:lnTo>
                  <a:lnTo>
                    <a:pt x="29813" y="148876"/>
                  </a:lnTo>
                  <a:lnTo>
                    <a:pt x="89345" y="148876"/>
                  </a:lnTo>
                  <a:lnTo>
                    <a:pt x="89345" y="119158"/>
                  </a:lnTo>
                  <a:lnTo>
                    <a:pt x="119063" y="119158"/>
                  </a:lnTo>
                  <a:lnTo>
                    <a:pt x="119063" y="148876"/>
                  </a:lnTo>
                  <a:lnTo>
                    <a:pt x="148781" y="148876"/>
                  </a:lnTo>
                  <a:lnTo>
                    <a:pt x="148781" y="119158"/>
                  </a:lnTo>
                  <a:lnTo>
                    <a:pt x="178499" y="119158"/>
                  </a:lnTo>
                  <a:lnTo>
                    <a:pt x="178499" y="148876"/>
                  </a:lnTo>
                  <a:lnTo>
                    <a:pt x="297561" y="148876"/>
                  </a:lnTo>
                  <a:lnTo>
                    <a:pt x="297561" y="89344"/>
                  </a:lnTo>
                  <a:lnTo>
                    <a:pt x="327279" y="89344"/>
                  </a:lnTo>
                  <a:lnTo>
                    <a:pt x="327279" y="0"/>
                  </a:lnTo>
                  <a:lnTo>
                    <a:pt x="297561" y="0"/>
                  </a:lnTo>
                  <a:close/>
                  <a:moveTo>
                    <a:pt x="267557" y="119253"/>
                  </a:moveTo>
                  <a:lnTo>
                    <a:pt x="237839" y="119253"/>
                  </a:lnTo>
                  <a:lnTo>
                    <a:pt x="237839" y="89535"/>
                  </a:lnTo>
                  <a:lnTo>
                    <a:pt x="267557" y="89535"/>
                  </a:lnTo>
                  <a:lnTo>
                    <a:pt x="267557" y="1192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7" name="Google Shape;2007;p28"/>
            <p:cNvSpPr/>
            <p:nvPr/>
          </p:nvSpPr>
          <p:spPr>
            <a:xfrm>
              <a:off x="6823423" y="1880044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28"/>
            <p:cNvSpPr/>
            <p:nvPr/>
          </p:nvSpPr>
          <p:spPr>
            <a:xfrm>
              <a:off x="6853237" y="214788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28"/>
            <p:cNvSpPr/>
            <p:nvPr/>
          </p:nvSpPr>
          <p:spPr>
            <a:xfrm>
              <a:off x="6882955" y="211816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28"/>
            <p:cNvSpPr/>
            <p:nvPr/>
          </p:nvSpPr>
          <p:spPr>
            <a:xfrm>
              <a:off x="6793705" y="2058543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28"/>
            <p:cNvSpPr/>
            <p:nvPr/>
          </p:nvSpPr>
          <p:spPr>
            <a:xfrm>
              <a:off x="6823423" y="211816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28"/>
            <p:cNvSpPr/>
            <p:nvPr/>
          </p:nvSpPr>
          <p:spPr>
            <a:xfrm>
              <a:off x="6972299" y="2118169"/>
              <a:ext cx="59531" cy="59531"/>
            </a:xfrm>
            <a:custGeom>
              <a:rect b="b" l="l" r="r" t="t"/>
              <a:pathLst>
                <a:path extrusionOk="0" h="59531" w="59531">
                  <a:moveTo>
                    <a:pt x="0" y="0"/>
                  </a:moveTo>
                  <a:lnTo>
                    <a:pt x="59531" y="0"/>
                  </a:lnTo>
                  <a:lnTo>
                    <a:pt x="59531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28"/>
            <p:cNvSpPr/>
            <p:nvPr/>
          </p:nvSpPr>
          <p:spPr>
            <a:xfrm>
              <a:off x="6972299" y="2177605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28"/>
            <p:cNvSpPr/>
            <p:nvPr/>
          </p:nvSpPr>
          <p:spPr>
            <a:xfrm>
              <a:off x="6675024" y="1969388"/>
              <a:ext cx="476154" cy="237934"/>
            </a:xfrm>
            <a:custGeom>
              <a:rect b="b" l="l" r="r" t="t"/>
              <a:pathLst>
                <a:path extrusionOk="0" h="237934" w="476154">
                  <a:moveTo>
                    <a:pt x="446056" y="178499"/>
                  </a:moveTo>
                  <a:lnTo>
                    <a:pt x="446056" y="148781"/>
                  </a:lnTo>
                  <a:lnTo>
                    <a:pt x="416338" y="148781"/>
                  </a:lnTo>
                  <a:lnTo>
                    <a:pt x="416338" y="178499"/>
                  </a:lnTo>
                  <a:lnTo>
                    <a:pt x="386620" y="178499"/>
                  </a:lnTo>
                  <a:lnTo>
                    <a:pt x="386620" y="148781"/>
                  </a:lnTo>
                  <a:lnTo>
                    <a:pt x="416338" y="148781"/>
                  </a:lnTo>
                  <a:lnTo>
                    <a:pt x="416338" y="119063"/>
                  </a:lnTo>
                  <a:lnTo>
                    <a:pt x="386620" y="119063"/>
                  </a:lnTo>
                  <a:lnTo>
                    <a:pt x="386620" y="89345"/>
                  </a:lnTo>
                  <a:lnTo>
                    <a:pt x="356902" y="89345"/>
                  </a:lnTo>
                  <a:lnTo>
                    <a:pt x="356902" y="0"/>
                  </a:lnTo>
                  <a:lnTo>
                    <a:pt x="327184" y="0"/>
                  </a:lnTo>
                  <a:lnTo>
                    <a:pt x="327184" y="29718"/>
                  </a:lnTo>
                  <a:lnTo>
                    <a:pt x="118872" y="29718"/>
                  </a:lnTo>
                  <a:lnTo>
                    <a:pt x="118872" y="0"/>
                  </a:lnTo>
                  <a:lnTo>
                    <a:pt x="89154" y="0"/>
                  </a:lnTo>
                  <a:lnTo>
                    <a:pt x="89154" y="89345"/>
                  </a:lnTo>
                  <a:lnTo>
                    <a:pt x="59436" y="89345"/>
                  </a:lnTo>
                  <a:lnTo>
                    <a:pt x="59436" y="119063"/>
                  </a:lnTo>
                  <a:lnTo>
                    <a:pt x="29718" y="119063"/>
                  </a:lnTo>
                  <a:lnTo>
                    <a:pt x="29718" y="148781"/>
                  </a:lnTo>
                  <a:lnTo>
                    <a:pt x="0" y="148781"/>
                  </a:lnTo>
                  <a:lnTo>
                    <a:pt x="0" y="178499"/>
                  </a:lnTo>
                  <a:lnTo>
                    <a:pt x="59531" y="178499"/>
                  </a:lnTo>
                  <a:lnTo>
                    <a:pt x="59531" y="208217"/>
                  </a:lnTo>
                  <a:lnTo>
                    <a:pt x="119063" y="208217"/>
                  </a:lnTo>
                  <a:lnTo>
                    <a:pt x="119063" y="237935"/>
                  </a:lnTo>
                  <a:lnTo>
                    <a:pt x="297656" y="237935"/>
                  </a:lnTo>
                  <a:lnTo>
                    <a:pt x="297656" y="118872"/>
                  </a:lnTo>
                  <a:lnTo>
                    <a:pt x="357188" y="118872"/>
                  </a:lnTo>
                  <a:lnTo>
                    <a:pt x="357188" y="208217"/>
                  </a:lnTo>
                  <a:lnTo>
                    <a:pt x="446437" y="208217"/>
                  </a:lnTo>
                  <a:lnTo>
                    <a:pt x="446437" y="237935"/>
                  </a:lnTo>
                  <a:lnTo>
                    <a:pt x="476155" y="237935"/>
                  </a:lnTo>
                  <a:lnTo>
                    <a:pt x="476155" y="178403"/>
                  </a:lnTo>
                  <a:lnTo>
                    <a:pt x="446437" y="178403"/>
                  </a:lnTo>
                  <a:close/>
                  <a:moveTo>
                    <a:pt x="118682" y="89154"/>
                  </a:moveTo>
                  <a:lnTo>
                    <a:pt x="148400" y="89154"/>
                  </a:lnTo>
                  <a:lnTo>
                    <a:pt x="148400" y="118872"/>
                  </a:lnTo>
                  <a:lnTo>
                    <a:pt x="118682" y="118872"/>
                  </a:lnTo>
                  <a:lnTo>
                    <a:pt x="118682" y="89154"/>
                  </a:lnTo>
                  <a:close/>
                  <a:moveTo>
                    <a:pt x="237744" y="178499"/>
                  </a:moveTo>
                  <a:lnTo>
                    <a:pt x="208026" y="178499"/>
                  </a:lnTo>
                  <a:lnTo>
                    <a:pt x="208026" y="208217"/>
                  </a:lnTo>
                  <a:lnTo>
                    <a:pt x="178308" y="208217"/>
                  </a:lnTo>
                  <a:lnTo>
                    <a:pt x="178308" y="178499"/>
                  </a:lnTo>
                  <a:lnTo>
                    <a:pt x="148590" y="178499"/>
                  </a:lnTo>
                  <a:lnTo>
                    <a:pt x="148590" y="148781"/>
                  </a:lnTo>
                  <a:lnTo>
                    <a:pt x="178308" y="148781"/>
                  </a:lnTo>
                  <a:lnTo>
                    <a:pt x="178308" y="119063"/>
                  </a:lnTo>
                  <a:lnTo>
                    <a:pt x="208026" y="119063"/>
                  </a:lnTo>
                  <a:lnTo>
                    <a:pt x="208026" y="148781"/>
                  </a:lnTo>
                  <a:lnTo>
                    <a:pt x="237744" y="148781"/>
                  </a:lnTo>
                  <a:lnTo>
                    <a:pt x="237744" y="1784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5" name="Google Shape;2015;p28"/>
            <p:cNvSpPr/>
            <p:nvPr/>
          </p:nvSpPr>
          <p:spPr>
            <a:xfrm>
              <a:off x="6853237" y="211816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6" name="Google Shape;2016;p28"/>
            <p:cNvSpPr/>
            <p:nvPr/>
          </p:nvSpPr>
          <p:spPr>
            <a:xfrm>
              <a:off x="6972299" y="2088356"/>
              <a:ext cx="59531" cy="29717"/>
            </a:xfrm>
            <a:custGeom>
              <a:rect b="b" l="l" r="r" t="t"/>
              <a:pathLst>
                <a:path extrusionOk="0" h="29717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7" name="Google Shape;2017;p28"/>
            <p:cNvSpPr/>
            <p:nvPr/>
          </p:nvSpPr>
          <p:spPr>
            <a:xfrm>
              <a:off x="7210424" y="26836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28"/>
            <p:cNvSpPr/>
            <p:nvPr/>
          </p:nvSpPr>
          <p:spPr>
            <a:xfrm>
              <a:off x="7269955" y="271348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28"/>
            <p:cNvSpPr/>
            <p:nvPr/>
          </p:nvSpPr>
          <p:spPr>
            <a:xfrm>
              <a:off x="7180611" y="2772918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0" name="Google Shape;2020;p28"/>
            <p:cNvSpPr/>
            <p:nvPr/>
          </p:nvSpPr>
          <p:spPr>
            <a:xfrm>
              <a:off x="7269955" y="250507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28"/>
            <p:cNvSpPr/>
            <p:nvPr/>
          </p:nvSpPr>
          <p:spPr>
            <a:xfrm>
              <a:off x="7359205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28"/>
            <p:cNvSpPr/>
            <p:nvPr/>
          </p:nvSpPr>
          <p:spPr>
            <a:xfrm>
              <a:off x="7329487" y="26836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28"/>
            <p:cNvSpPr/>
            <p:nvPr/>
          </p:nvSpPr>
          <p:spPr>
            <a:xfrm>
              <a:off x="6853237" y="265385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28"/>
            <p:cNvSpPr/>
            <p:nvPr/>
          </p:nvSpPr>
          <p:spPr>
            <a:xfrm>
              <a:off x="6972299" y="262413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28"/>
            <p:cNvSpPr/>
            <p:nvPr/>
          </p:nvSpPr>
          <p:spPr>
            <a:xfrm>
              <a:off x="6882955" y="2594419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28"/>
            <p:cNvSpPr/>
            <p:nvPr/>
          </p:nvSpPr>
          <p:spPr>
            <a:xfrm>
              <a:off x="6942486" y="25646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28"/>
            <p:cNvSpPr/>
            <p:nvPr/>
          </p:nvSpPr>
          <p:spPr>
            <a:xfrm>
              <a:off x="6823423" y="25646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28"/>
            <p:cNvSpPr/>
            <p:nvPr/>
          </p:nvSpPr>
          <p:spPr>
            <a:xfrm>
              <a:off x="6793705" y="262413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28"/>
            <p:cNvSpPr/>
            <p:nvPr/>
          </p:nvSpPr>
          <p:spPr>
            <a:xfrm>
              <a:off x="6912768" y="265385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28"/>
            <p:cNvSpPr/>
            <p:nvPr/>
          </p:nvSpPr>
          <p:spPr>
            <a:xfrm>
              <a:off x="6734174" y="2683668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28"/>
            <p:cNvSpPr/>
            <p:nvPr/>
          </p:nvSpPr>
          <p:spPr>
            <a:xfrm>
              <a:off x="6942486" y="2683668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28"/>
            <p:cNvSpPr/>
            <p:nvPr/>
          </p:nvSpPr>
          <p:spPr>
            <a:xfrm>
              <a:off x="6823423" y="2713482"/>
              <a:ext cx="148780" cy="29718"/>
            </a:xfrm>
            <a:custGeom>
              <a:rect b="b" l="l" r="r" t="t"/>
              <a:pathLst>
                <a:path extrusionOk="0" h="29718" w="148780">
                  <a:moveTo>
                    <a:pt x="0" y="0"/>
                  </a:moveTo>
                  <a:lnTo>
                    <a:pt x="148780" y="0"/>
                  </a:lnTo>
                  <a:lnTo>
                    <a:pt x="148780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28"/>
            <p:cNvSpPr/>
            <p:nvPr/>
          </p:nvSpPr>
          <p:spPr>
            <a:xfrm>
              <a:off x="6763892" y="283254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28"/>
            <p:cNvSpPr/>
            <p:nvPr/>
          </p:nvSpPr>
          <p:spPr>
            <a:xfrm>
              <a:off x="7061548" y="2802731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28"/>
            <p:cNvSpPr/>
            <p:nvPr/>
          </p:nvSpPr>
          <p:spPr>
            <a:xfrm>
              <a:off x="6644830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28"/>
            <p:cNvSpPr/>
            <p:nvPr/>
          </p:nvSpPr>
          <p:spPr>
            <a:xfrm>
              <a:off x="6793705" y="17907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28"/>
            <p:cNvSpPr/>
            <p:nvPr/>
          </p:nvSpPr>
          <p:spPr>
            <a:xfrm>
              <a:off x="6823423" y="1850231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28"/>
            <p:cNvSpPr/>
            <p:nvPr/>
          </p:nvSpPr>
          <p:spPr>
            <a:xfrm>
              <a:off x="6882955" y="18204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28"/>
            <p:cNvSpPr/>
            <p:nvPr/>
          </p:nvSpPr>
          <p:spPr>
            <a:xfrm>
              <a:off x="7002017" y="18204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28"/>
            <p:cNvSpPr/>
            <p:nvPr/>
          </p:nvSpPr>
          <p:spPr>
            <a:xfrm>
              <a:off x="6882955" y="1909762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28"/>
            <p:cNvSpPr/>
            <p:nvPr/>
          </p:nvSpPr>
          <p:spPr>
            <a:xfrm>
              <a:off x="6853237" y="1939480"/>
              <a:ext cx="59531" cy="29717"/>
            </a:xfrm>
            <a:custGeom>
              <a:rect b="b" l="l" r="r" t="t"/>
              <a:pathLst>
                <a:path extrusionOk="0" h="29717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28"/>
            <p:cNvSpPr/>
            <p:nvPr/>
          </p:nvSpPr>
          <p:spPr>
            <a:xfrm>
              <a:off x="6793705" y="1939480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28"/>
            <p:cNvSpPr/>
            <p:nvPr/>
          </p:nvSpPr>
          <p:spPr>
            <a:xfrm>
              <a:off x="6644830" y="22074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28"/>
            <p:cNvSpPr/>
            <p:nvPr/>
          </p:nvSpPr>
          <p:spPr>
            <a:xfrm>
              <a:off x="7150893" y="223723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28"/>
            <p:cNvSpPr/>
            <p:nvPr/>
          </p:nvSpPr>
          <p:spPr>
            <a:xfrm>
              <a:off x="7150893" y="2386012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28"/>
            <p:cNvSpPr/>
            <p:nvPr/>
          </p:nvSpPr>
          <p:spPr>
            <a:xfrm>
              <a:off x="7150893" y="22074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28"/>
            <p:cNvSpPr/>
            <p:nvPr/>
          </p:nvSpPr>
          <p:spPr>
            <a:xfrm>
              <a:off x="7061548" y="226695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28"/>
            <p:cNvSpPr/>
            <p:nvPr/>
          </p:nvSpPr>
          <p:spPr>
            <a:xfrm>
              <a:off x="6704361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28"/>
            <p:cNvSpPr/>
            <p:nvPr/>
          </p:nvSpPr>
          <p:spPr>
            <a:xfrm>
              <a:off x="7002017" y="223723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2050;p28"/>
            <p:cNvSpPr/>
            <p:nvPr/>
          </p:nvSpPr>
          <p:spPr>
            <a:xfrm>
              <a:off x="7061548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1" name="Google Shape;2051;p28"/>
            <p:cNvSpPr/>
            <p:nvPr/>
          </p:nvSpPr>
          <p:spPr>
            <a:xfrm>
              <a:off x="6763892" y="223723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2" name="Google Shape;2052;p28"/>
            <p:cNvSpPr/>
            <p:nvPr/>
          </p:nvSpPr>
          <p:spPr>
            <a:xfrm>
              <a:off x="6704361" y="226695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3" name="Google Shape;2053;p28"/>
            <p:cNvSpPr/>
            <p:nvPr/>
          </p:nvSpPr>
          <p:spPr>
            <a:xfrm>
              <a:off x="6972299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4" name="Google Shape;2054;p28"/>
            <p:cNvSpPr/>
            <p:nvPr/>
          </p:nvSpPr>
          <p:spPr>
            <a:xfrm rot="-5400000">
              <a:off x="6793705" y="17311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5" name="Google Shape;2055;p28"/>
            <p:cNvSpPr/>
            <p:nvPr/>
          </p:nvSpPr>
          <p:spPr>
            <a:xfrm rot="-5400000">
              <a:off x="6942581" y="176098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6" name="Google Shape;2056;p28"/>
            <p:cNvSpPr/>
            <p:nvPr/>
          </p:nvSpPr>
          <p:spPr>
            <a:xfrm rot="-5400000">
              <a:off x="6853237" y="176098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057;p28"/>
            <p:cNvSpPr/>
            <p:nvPr/>
          </p:nvSpPr>
          <p:spPr>
            <a:xfrm rot="-5400000">
              <a:off x="7002017" y="173126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8" name="Google Shape;2058;p28"/>
          <p:cNvGrpSpPr/>
          <p:nvPr/>
        </p:nvGrpSpPr>
        <p:grpSpPr>
          <a:xfrm>
            <a:off x="7260532" y="2948860"/>
            <a:ext cx="515123" cy="1184839"/>
            <a:chOff x="4873846" y="3904107"/>
            <a:chExt cx="595312" cy="1369123"/>
          </a:xfrm>
        </p:grpSpPr>
        <p:sp>
          <p:nvSpPr>
            <p:cNvPr id="2059" name="Google Shape;2059;p28"/>
            <p:cNvSpPr/>
            <p:nvPr/>
          </p:nvSpPr>
          <p:spPr>
            <a:xfrm>
              <a:off x="4873846" y="3933825"/>
              <a:ext cx="595312" cy="1339405"/>
            </a:xfrm>
            <a:custGeom>
              <a:rect b="b" l="l" r="r" t="t"/>
              <a:pathLst>
                <a:path extrusionOk="0" h="1339405" w="595312">
                  <a:moveTo>
                    <a:pt x="565499" y="238125"/>
                  </a:moveTo>
                  <a:lnTo>
                    <a:pt x="535781" y="238125"/>
                  </a:lnTo>
                  <a:lnTo>
                    <a:pt x="535781" y="208407"/>
                  </a:lnTo>
                  <a:lnTo>
                    <a:pt x="505968" y="208407"/>
                  </a:lnTo>
                  <a:lnTo>
                    <a:pt x="505968" y="178594"/>
                  </a:lnTo>
                  <a:lnTo>
                    <a:pt x="446437" y="178594"/>
                  </a:lnTo>
                  <a:lnTo>
                    <a:pt x="446437" y="119063"/>
                  </a:lnTo>
                  <a:lnTo>
                    <a:pt x="416719" y="119063"/>
                  </a:lnTo>
                  <a:lnTo>
                    <a:pt x="416719" y="178594"/>
                  </a:lnTo>
                  <a:lnTo>
                    <a:pt x="357187" y="178594"/>
                  </a:lnTo>
                  <a:lnTo>
                    <a:pt x="327374" y="178594"/>
                  </a:lnTo>
                  <a:lnTo>
                    <a:pt x="327374" y="148780"/>
                  </a:lnTo>
                  <a:lnTo>
                    <a:pt x="297656" y="148780"/>
                  </a:lnTo>
                  <a:lnTo>
                    <a:pt x="297656" y="89345"/>
                  </a:lnTo>
                  <a:lnTo>
                    <a:pt x="267843" y="89345"/>
                  </a:lnTo>
                  <a:lnTo>
                    <a:pt x="267843" y="59531"/>
                  </a:lnTo>
                  <a:lnTo>
                    <a:pt x="238125" y="59531"/>
                  </a:lnTo>
                  <a:lnTo>
                    <a:pt x="238125" y="29718"/>
                  </a:lnTo>
                  <a:lnTo>
                    <a:pt x="208312" y="29718"/>
                  </a:lnTo>
                  <a:lnTo>
                    <a:pt x="208312" y="0"/>
                  </a:lnTo>
                  <a:lnTo>
                    <a:pt x="178594" y="0"/>
                  </a:lnTo>
                  <a:lnTo>
                    <a:pt x="178594" y="29718"/>
                  </a:lnTo>
                  <a:lnTo>
                    <a:pt x="119063" y="29718"/>
                  </a:lnTo>
                  <a:lnTo>
                    <a:pt x="119063" y="59531"/>
                  </a:lnTo>
                  <a:lnTo>
                    <a:pt x="89249" y="59531"/>
                  </a:lnTo>
                  <a:lnTo>
                    <a:pt x="89249" y="89345"/>
                  </a:lnTo>
                  <a:lnTo>
                    <a:pt x="59531" y="89345"/>
                  </a:lnTo>
                  <a:lnTo>
                    <a:pt x="59531" y="119063"/>
                  </a:lnTo>
                  <a:lnTo>
                    <a:pt x="59531" y="148780"/>
                  </a:lnTo>
                  <a:lnTo>
                    <a:pt x="29718" y="148780"/>
                  </a:lnTo>
                  <a:lnTo>
                    <a:pt x="29718" y="178594"/>
                  </a:lnTo>
                  <a:lnTo>
                    <a:pt x="0" y="178594"/>
                  </a:lnTo>
                  <a:lnTo>
                    <a:pt x="0" y="208407"/>
                  </a:lnTo>
                  <a:lnTo>
                    <a:pt x="0" y="297656"/>
                  </a:lnTo>
                  <a:lnTo>
                    <a:pt x="0" y="1250156"/>
                  </a:lnTo>
                  <a:lnTo>
                    <a:pt x="29718" y="1250156"/>
                  </a:lnTo>
                  <a:lnTo>
                    <a:pt x="29718" y="1279970"/>
                  </a:lnTo>
                  <a:lnTo>
                    <a:pt x="59531" y="1279970"/>
                  </a:lnTo>
                  <a:lnTo>
                    <a:pt x="59531" y="1309688"/>
                  </a:lnTo>
                  <a:lnTo>
                    <a:pt x="89249" y="1309688"/>
                  </a:lnTo>
                  <a:lnTo>
                    <a:pt x="89249" y="1339406"/>
                  </a:lnTo>
                  <a:lnTo>
                    <a:pt x="267843" y="1339406"/>
                  </a:lnTo>
                  <a:lnTo>
                    <a:pt x="267843" y="1309688"/>
                  </a:lnTo>
                  <a:lnTo>
                    <a:pt x="297656" y="1309688"/>
                  </a:lnTo>
                  <a:lnTo>
                    <a:pt x="297656" y="1279970"/>
                  </a:lnTo>
                  <a:lnTo>
                    <a:pt x="327374" y="1279970"/>
                  </a:lnTo>
                  <a:lnTo>
                    <a:pt x="327374" y="1250156"/>
                  </a:lnTo>
                  <a:lnTo>
                    <a:pt x="357187" y="1250156"/>
                  </a:lnTo>
                  <a:lnTo>
                    <a:pt x="357187" y="535781"/>
                  </a:lnTo>
                  <a:lnTo>
                    <a:pt x="565499" y="535781"/>
                  </a:lnTo>
                  <a:lnTo>
                    <a:pt x="565499" y="505968"/>
                  </a:lnTo>
                  <a:lnTo>
                    <a:pt x="595313" y="505968"/>
                  </a:lnTo>
                  <a:lnTo>
                    <a:pt x="595313" y="297656"/>
                  </a:lnTo>
                  <a:lnTo>
                    <a:pt x="565499" y="297656"/>
                  </a:lnTo>
                  <a:lnTo>
                    <a:pt x="565499" y="238125"/>
                  </a:lnTo>
                  <a:close/>
                </a:path>
              </a:pathLst>
            </a:custGeom>
            <a:noFill/>
            <a:ln cap="flat" cmpd="sng" w="5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2060;p28"/>
            <p:cNvSpPr/>
            <p:nvPr/>
          </p:nvSpPr>
          <p:spPr>
            <a:xfrm>
              <a:off x="5260752" y="3993356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noFill/>
            <a:ln cap="flat" cmpd="sng" w="5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1" name="Google Shape;2061;p28"/>
            <p:cNvSpPr/>
            <p:nvPr/>
          </p:nvSpPr>
          <p:spPr>
            <a:xfrm>
              <a:off x="5171503" y="3933825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noFill/>
            <a:ln cap="flat" cmpd="sng" w="5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28"/>
            <p:cNvSpPr/>
            <p:nvPr/>
          </p:nvSpPr>
          <p:spPr>
            <a:xfrm>
              <a:off x="5082158" y="3904107"/>
              <a:ext cx="89344" cy="29718"/>
            </a:xfrm>
            <a:custGeom>
              <a:rect b="b" l="l" r="r" t="t"/>
              <a:pathLst>
                <a:path extrusionOk="0" h="29718" w="89344">
                  <a:moveTo>
                    <a:pt x="0" y="0"/>
                  </a:moveTo>
                  <a:lnTo>
                    <a:pt x="89345" y="0"/>
                  </a:lnTo>
                  <a:lnTo>
                    <a:pt x="89345" y="29718"/>
                  </a:lnTo>
                  <a:lnTo>
                    <a:pt x="0" y="29718"/>
                  </a:lnTo>
                  <a:close/>
                </a:path>
              </a:pathLst>
            </a:custGeom>
            <a:noFill/>
            <a:ln cap="flat" cmpd="sng" w="5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28"/>
            <p:cNvSpPr/>
            <p:nvPr/>
          </p:nvSpPr>
          <p:spPr>
            <a:xfrm>
              <a:off x="5231034" y="3963543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noFill/>
            <a:ln cap="flat" cmpd="sng" w="5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64" name="Google Shape;2064;p28"/>
            <p:cNvGrpSpPr/>
            <p:nvPr/>
          </p:nvGrpSpPr>
          <p:grpSpPr>
            <a:xfrm>
              <a:off x="4873846" y="3904107"/>
              <a:ext cx="595218" cy="1369123"/>
              <a:chOff x="4873846" y="3904107"/>
              <a:chExt cx="595218" cy="1369123"/>
            </a:xfrm>
          </p:grpSpPr>
          <p:sp>
            <p:nvSpPr>
              <p:cNvPr id="2065" name="Google Shape;2065;p28"/>
              <p:cNvSpPr/>
              <p:nvPr/>
            </p:nvSpPr>
            <p:spPr>
              <a:xfrm>
                <a:off x="5409628" y="417195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6" name="Google Shape;2066;p28"/>
              <p:cNvSpPr/>
              <p:nvPr/>
            </p:nvSpPr>
            <p:spPr>
              <a:xfrm>
                <a:off x="5439346" y="4231481"/>
                <a:ext cx="29718" cy="208406"/>
              </a:xfrm>
              <a:custGeom>
                <a:rect b="b" l="l" r="r" t="t"/>
                <a:pathLst>
                  <a:path extrusionOk="0" h="208406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08407"/>
                    </a:lnTo>
                    <a:lnTo>
                      <a:pt x="0" y="20840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7" name="Google Shape;2067;p28"/>
              <p:cNvSpPr/>
              <p:nvPr/>
            </p:nvSpPr>
            <p:spPr>
              <a:xfrm>
                <a:off x="5231034" y="4439793"/>
                <a:ext cx="208406" cy="29718"/>
              </a:xfrm>
              <a:custGeom>
                <a:rect b="b" l="l" r="r" t="t"/>
                <a:pathLst>
                  <a:path extrusionOk="0" h="29718" w="208406">
                    <a:moveTo>
                      <a:pt x="0" y="0"/>
                    </a:moveTo>
                    <a:lnTo>
                      <a:pt x="208407" y="0"/>
                    </a:lnTo>
                    <a:lnTo>
                      <a:pt x="208407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8" name="Google Shape;2068;p28"/>
              <p:cNvSpPr/>
              <p:nvPr/>
            </p:nvSpPr>
            <p:spPr>
              <a:xfrm>
                <a:off x="5379814" y="414223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9" name="Google Shape;2069;p28"/>
              <p:cNvSpPr/>
              <p:nvPr/>
            </p:nvSpPr>
            <p:spPr>
              <a:xfrm>
                <a:off x="5231034" y="4112418"/>
                <a:ext cx="148780" cy="29718"/>
              </a:xfrm>
              <a:custGeom>
                <a:rect b="b" l="l" r="r" t="t"/>
                <a:pathLst>
                  <a:path extrusionOk="0" h="29718" w="148780">
                    <a:moveTo>
                      <a:pt x="0" y="0"/>
                    </a:moveTo>
                    <a:lnTo>
                      <a:pt x="148780" y="0"/>
                    </a:lnTo>
                    <a:lnTo>
                      <a:pt x="148780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0" name="Google Shape;2070;p28"/>
              <p:cNvSpPr/>
              <p:nvPr/>
            </p:nvSpPr>
            <p:spPr>
              <a:xfrm>
                <a:off x="5260752" y="4171950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1" name="Google Shape;2071;p28"/>
              <p:cNvSpPr/>
              <p:nvPr/>
            </p:nvSpPr>
            <p:spPr>
              <a:xfrm>
                <a:off x="5231034" y="4380357"/>
                <a:ext cx="148780" cy="29718"/>
              </a:xfrm>
              <a:custGeom>
                <a:rect b="b" l="l" r="r" t="t"/>
                <a:pathLst>
                  <a:path extrusionOk="0" h="29718" w="148780">
                    <a:moveTo>
                      <a:pt x="0" y="0"/>
                    </a:moveTo>
                    <a:lnTo>
                      <a:pt x="148780" y="0"/>
                    </a:lnTo>
                    <a:lnTo>
                      <a:pt x="148780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2" name="Google Shape;2072;p28"/>
              <p:cNvSpPr/>
              <p:nvPr/>
            </p:nvSpPr>
            <p:spPr>
              <a:xfrm>
                <a:off x="5350096" y="420166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3" name="Google Shape;2073;p28"/>
              <p:cNvSpPr/>
              <p:nvPr/>
            </p:nvSpPr>
            <p:spPr>
              <a:xfrm>
                <a:off x="5379814" y="4261294"/>
                <a:ext cx="29718" cy="119062"/>
              </a:xfrm>
              <a:custGeom>
                <a:rect b="b" l="l" r="r" t="t"/>
                <a:pathLst>
                  <a:path extrusionOk="0" h="119062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19063"/>
                    </a:lnTo>
                    <a:lnTo>
                      <a:pt x="0" y="1190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4" name="Google Shape;2074;p28"/>
              <p:cNvSpPr/>
              <p:nvPr/>
            </p:nvSpPr>
            <p:spPr>
              <a:xfrm>
                <a:off x="5231034" y="4201668"/>
                <a:ext cx="29717" cy="59531"/>
              </a:xfrm>
              <a:custGeom>
                <a:rect b="b" l="l" r="r" t="t"/>
                <a:pathLst>
                  <a:path extrusionOk="0" h="59531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5" name="Google Shape;2075;p28"/>
              <p:cNvSpPr/>
              <p:nvPr/>
            </p:nvSpPr>
            <p:spPr>
              <a:xfrm>
                <a:off x="5290565" y="405288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6" name="Google Shape;2076;p28"/>
              <p:cNvSpPr/>
              <p:nvPr/>
            </p:nvSpPr>
            <p:spPr>
              <a:xfrm>
                <a:off x="5260752" y="3993356"/>
                <a:ext cx="29717" cy="59531"/>
              </a:xfrm>
              <a:custGeom>
                <a:rect b="b" l="l" r="r" t="t"/>
                <a:pathLst>
                  <a:path extrusionOk="0" h="59531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7" name="Google Shape;2077;p28"/>
              <p:cNvSpPr/>
              <p:nvPr/>
            </p:nvSpPr>
            <p:spPr>
              <a:xfrm>
                <a:off x="5171503" y="3933825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8" name="Google Shape;2078;p28"/>
              <p:cNvSpPr/>
              <p:nvPr/>
            </p:nvSpPr>
            <p:spPr>
              <a:xfrm>
                <a:off x="5082158" y="3904107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9" name="Google Shape;2079;p28"/>
              <p:cNvSpPr/>
              <p:nvPr/>
            </p:nvSpPr>
            <p:spPr>
              <a:xfrm>
                <a:off x="5052440" y="3933825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0" name="Google Shape;2080;p28"/>
              <p:cNvSpPr/>
              <p:nvPr/>
            </p:nvSpPr>
            <p:spPr>
              <a:xfrm>
                <a:off x="5082158" y="3963543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1" name="Google Shape;2081;p28"/>
              <p:cNvSpPr/>
              <p:nvPr/>
            </p:nvSpPr>
            <p:spPr>
              <a:xfrm>
                <a:off x="5052440" y="3963543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2" name="Google Shape;2082;p28"/>
              <p:cNvSpPr/>
              <p:nvPr/>
            </p:nvSpPr>
            <p:spPr>
              <a:xfrm>
                <a:off x="5231034" y="3963543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3" name="Google Shape;2083;p28"/>
              <p:cNvSpPr/>
              <p:nvPr/>
            </p:nvSpPr>
            <p:spPr>
              <a:xfrm>
                <a:off x="5052440" y="5213794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4" name="Google Shape;2084;p28"/>
              <p:cNvSpPr/>
              <p:nvPr/>
            </p:nvSpPr>
            <p:spPr>
              <a:xfrm>
                <a:off x="5171503" y="4469606"/>
                <a:ext cx="29717" cy="148780"/>
              </a:xfrm>
              <a:custGeom>
                <a:rect b="b" l="l" r="r" t="t"/>
                <a:pathLst>
                  <a:path extrusionOk="0" h="148780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48780"/>
                    </a:lnTo>
                    <a:lnTo>
                      <a:pt x="0" y="1487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5" name="Google Shape;2085;p28"/>
              <p:cNvSpPr/>
              <p:nvPr/>
            </p:nvSpPr>
            <p:spPr>
              <a:xfrm>
                <a:off x="4903564" y="4737544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6" name="Google Shape;2086;p28"/>
              <p:cNvSpPr/>
              <p:nvPr/>
            </p:nvSpPr>
            <p:spPr>
              <a:xfrm>
                <a:off x="5171503" y="4975669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7" name="Google Shape;2087;p28"/>
              <p:cNvSpPr/>
              <p:nvPr/>
            </p:nvSpPr>
            <p:spPr>
              <a:xfrm>
                <a:off x="4933378" y="5183981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8" name="Google Shape;2088;p28"/>
              <p:cNvSpPr/>
              <p:nvPr/>
            </p:nvSpPr>
            <p:spPr>
              <a:xfrm>
                <a:off x="4903564" y="51244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9" name="Google Shape;2089;p28"/>
              <p:cNvSpPr/>
              <p:nvPr/>
            </p:nvSpPr>
            <p:spPr>
              <a:xfrm>
                <a:off x="4873846" y="4231481"/>
                <a:ext cx="29718" cy="952500"/>
              </a:xfrm>
              <a:custGeom>
                <a:rect b="b" l="l" r="r" t="t"/>
                <a:pathLst>
                  <a:path extrusionOk="0" h="952500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952500"/>
                    </a:lnTo>
                    <a:lnTo>
                      <a:pt x="0" y="9525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0" name="Google Shape;2090;p28"/>
              <p:cNvSpPr/>
              <p:nvPr/>
            </p:nvSpPr>
            <p:spPr>
              <a:xfrm>
                <a:off x="4903564" y="4796980"/>
                <a:ext cx="29718" cy="327469"/>
              </a:xfrm>
              <a:custGeom>
                <a:rect b="b" l="l" r="r" t="t"/>
                <a:pathLst>
                  <a:path extrusionOk="0" h="327469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327470"/>
                    </a:lnTo>
                    <a:lnTo>
                      <a:pt x="0" y="32747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1" name="Google Shape;2091;p28"/>
              <p:cNvSpPr/>
              <p:nvPr/>
            </p:nvSpPr>
            <p:spPr>
              <a:xfrm>
                <a:off x="4933378" y="4291012"/>
                <a:ext cx="29718" cy="863155"/>
              </a:xfrm>
              <a:custGeom>
                <a:rect b="b" l="l" r="r" t="t"/>
                <a:pathLst>
                  <a:path extrusionOk="0" h="863155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63155"/>
                    </a:lnTo>
                    <a:lnTo>
                      <a:pt x="0" y="86315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2" name="Google Shape;2092;p28"/>
              <p:cNvSpPr/>
              <p:nvPr/>
            </p:nvSpPr>
            <p:spPr>
              <a:xfrm>
                <a:off x="4963191" y="4350543"/>
                <a:ext cx="178498" cy="238125"/>
              </a:xfrm>
              <a:custGeom>
                <a:rect b="b" l="l" r="r" t="t"/>
                <a:pathLst>
                  <a:path extrusionOk="0" h="238125" w="178498">
                    <a:moveTo>
                      <a:pt x="148780" y="0"/>
                    </a:moveTo>
                    <a:lnTo>
                      <a:pt x="148780" y="29718"/>
                    </a:lnTo>
                    <a:lnTo>
                      <a:pt x="29718" y="29718"/>
                    </a:lnTo>
                    <a:lnTo>
                      <a:pt x="29718" y="0"/>
                    </a:lnTo>
                    <a:lnTo>
                      <a:pt x="0" y="0"/>
                    </a:lnTo>
                    <a:lnTo>
                      <a:pt x="0" y="238125"/>
                    </a:lnTo>
                    <a:lnTo>
                      <a:pt x="29718" y="238125"/>
                    </a:lnTo>
                    <a:lnTo>
                      <a:pt x="29718" y="208407"/>
                    </a:lnTo>
                    <a:lnTo>
                      <a:pt x="148780" y="208407"/>
                    </a:lnTo>
                    <a:lnTo>
                      <a:pt x="148780" y="238125"/>
                    </a:lnTo>
                    <a:lnTo>
                      <a:pt x="178499" y="238125"/>
                    </a:lnTo>
                    <a:lnTo>
                      <a:pt x="178499" y="0"/>
                    </a:lnTo>
                    <a:lnTo>
                      <a:pt x="148780" y="0"/>
                    </a:lnTo>
                    <a:close/>
                    <a:moveTo>
                      <a:pt x="148780" y="178594"/>
                    </a:moveTo>
                    <a:lnTo>
                      <a:pt x="89249" y="178594"/>
                    </a:lnTo>
                    <a:lnTo>
                      <a:pt x="89249" y="59531"/>
                    </a:lnTo>
                    <a:lnTo>
                      <a:pt x="148780" y="59531"/>
                    </a:lnTo>
                    <a:lnTo>
                      <a:pt x="148780" y="1785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3" name="Google Shape;2093;p28"/>
              <p:cNvSpPr/>
              <p:nvPr/>
            </p:nvSpPr>
            <p:spPr>
              <a:xfrm>
                <a:off x="5141689" y="4291012"/>
                <a:ext cx="29717" cy="863155"/>
              </a:xfrm>
              <a:custGeom>
                <a:rect b="b" l="l" r="r" t="t"/>
                <a:pathLst>
                  <a:path extrusionOk="0" h="863155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63155"/>
                    </a:lnTo>
                    <a:lnTo>
                      <a:pt x="0" y="86315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4" name="Google Shape;2094;p28"/>
              <p:cNvSpPr/>
              <p:nvPr/>
            </p:nvSpPr>
            <p:spPr>
              <a:xfrm>
                <a:off x="5171503" y="4618482"/>
                <a:ext cx="29717" cy="357187"/>
              </a:xfrm>
              <a:custGeom>
                <a:rect b="b" l="l" r="r" t="t"/>
                <a:pathLst>
                  <a:path extrusionOk="0" h="357187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357188"/>
                    </a:lnTo>
                    <a:lnTo>
                      <a:pt x="0" y="35718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5" name="Google Shape;2095;p28"/>
              <p:cNvSpPr/>
              <p:nvPr/>
            </p:nvSpPr>
            <p:spPr>
              <a:xfrm>
                <a:off x="5201221" y="4469606"/>
                <a:ext cx="29717" cy="714375"/>
              </a:xfrm>
              <a:custGeom>
                <a:rect b="b" l="l" r="r" t="t"/>
                <a:pathLst>
                  <a:path extrusionOk="0" h="714375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714375"/>
                    </a:lnTo>
                    <a:lnTo>
                      <a:pt x="0" y="714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6" name="Google Shape;2096;p28"/>
              <p:cNvSpPr/>
              <p:nvPr/>
            </p:nvSpPr>
            <p:spPr>
              <a:xfrm>
                <a:off x="5231034" y="4201667"/>
                <a:ext cx="148780" cy="178689"/>
              </a:xfrm>
              <a:custGeom>
                <a:rect b="b" l="l" r="r" t="t"/>
                <a:pathLst>
                  <a:path extrusionOk="0" h="178689" w="148780">
                    <a:moveTo>
                      <a:pt x="148780" y="59627"/>
                    </a:moveTo>
                    <a:lnTo>
                      <a:pt x="148780" y="178689"/>
                    </a:lnTo>
                    <a:lnTo>
                      <a:pt x="0" y="178689"/>
                    </a:lnTo>
                    <a:lnTo>
                      <a:pt x="0" y="59627"/>
                    </a:lnTo>
                    <a:lnTo>
                      <a:pt x="29718" y="59627"/>
                    </a:lnTo>
                    <a:lnTo>
                      <a:pt x="29718" y="0"/>
                    </a:lnTo>
                    <a:lnTo>
                      <a:pt x="119063" y="0"/>
                    </a:lnTo>
                    <a:lnTo>
                      <a:pt x="119063" y="59627"/>
                    </a:lnTo>
                    <a:lnTo>
                      <a:pt x="148780" y="5962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7" name="Google Shape;2097;p28"/>
              <p:cNvSpPr/>
              <p:nvPr/>
            </p:nvSpPr>
            <p:spPr>
              <a:xfrm>
                <a:off x="5201221" y="4231481"/>
                <a:ext cx="29717" cy="238125"/>
              </a:xfrm>
              <a:custGeom>
                <a:rect b="b" l="l" r="r" t="t"/>
                <a:pathLst>
                  <a:path extrusionOk="0" h="238125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38125"/>
                    </a:lnTo>
                    <a:lnTo>
                      <a:pt x="0" y="23812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8" name="Google Shape;2098;p28"/>
              <p:cNvSpPr/>
              <p:nvPr/>
            </p:nvSpPr>
            <p:spPr>
              <a:xfrm>
                <a:off x="4963096" y="5243512"/>
                <a:ext cx="178593" cy="29718"/>
              </a:xfrm>
              <a:custGeom>
                <a:rect b="b" l="l" r="r" t="t"/>
                <a:pathLst>
                  <a:path extrusionOk="0" h="29718" w="178593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9" name="Google Shape;2099;p28"/>
              <p:cNvSpPr/>
              <p:nvPr/>
            </p:nvSpPr>
            <p:spPr>
              <a:xfrm>
                <a:off x="5141689" y="5213794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0" name="Google Shape;2100;p28"/>
              <p:cNvSpPr/>
              <p:nvPr/>
            </p:nvSpPr>
            <p:spPr>
              <a:xfrm>
                <a:off x="5141689" y="4261294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1" name="Google Shape;2101;p28"/>
              <p:cNvSpPr/>
              <p:nvPr/>
            </p:nvSpPr>
            <p:spPr>
              <a:xfrm>
                <a:off x="4933378" y="4261294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rgbClr val="59094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2" name="Google Shape;2102;p28"/>
              <p:cNvSpPr/>
              <p:nvPr/>
            </p:nvSpPr>
            <p:spPr>
              <a:xfrm>
                <a:off x="5171503" y="4261294"/>
                <a:ext cx="29717" cy="208406"/>
              </a:xfrm>
              <a:custGeom>
                <a:rect b="b" l="l" r="r" t="t"/>
                <a:pathLst>
                  <a:path extrusionOk="0" h="208406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08407"/>
                    </a:lnTo>
                    <a:lnTo>
                      <a:pt x="0" y="20840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3" name="Google Shape;2103;p28"/>
              <p:cNvSpPr/>
              <p:nvPr/>
            </p:nvSpPr>
            <p:spPr>
              <a:xfrm>
                <a:off x="5171503" y="4231481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rgbClr val="EF9CE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4" name="Google Shape;2104;p28"/>
              <p:cNvSpPr/>
              <p:nvPr/>
            </p:nvSpPr>
            <p:spPr>
              <a:xfrm>
                <a:off x="4933378" y="4261294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5" name="Google Shape;2105;p28"/>
              <p:cNvSpPr/>
              <p:nvPr/>
            </p:nvSpPr>
            <p:spPr>
              <a:xfrm>
                <a:off x="4903564" y="4261294"/>
                <a:ext cx="29718" cy="476250"/>
              </a:xfrm>
              <a:custGeom>
                <a:rect b="b" l="l" r="r" t="t"/>
                <a:pathLst>
                  <a:path extrusionOk="0" h="476250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476250"/>
                    </a:lnTo>
                    <a:lnTo>
                      <a:pt x="0" y="47625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6" name="Google Shape;2106;p28"/>
              <p:cNvSpPr/>
              <p:nvPr/>
            </p:nvSpPr>
            <p:spPr>
              <a:xfrm>
                <a:off x="4903564" y="4231481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rgbClr val="EF9CE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7" name="Google Shape;2107;p28"/>
              <p:cNvSpPr/>
              <p:nvPr/>
            </p:nvSpPr>
            <p:spPr>
              <a:xfrm>
                <a:off x="5201221" y="4142232"/>
                <a:ext cx="29717" cy="89344"/>
              </a:xfrm>
              <a:custGeom>
                <a:rect b="b" l="l" r="r" t="t"/>
                <a:pathLst>
                  <a:path extrusionOk="0" h="89344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8" name="Google Shape;2108;p28"/>
              <p:cNvSpPr/>
              <p:nvPr/>
            </p:nvSpPr>
            <p:spPr>
              <a:xfrm>
                <a:off x="4873846" y="4142232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9" name="Google Shape;2109;p28"/>
              <p:cNvSpPr/>
              <p:nvPr/>
            </p:nvSpPr>
            <p:spPr>
              <a:xfrm>
                <a:off x="4933378" y="5213794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0" name="Google Shape;2110;p28"/>
              <p:cNvSpPr/>
              <p:nvPr/>
            </p:nvSpPr>
            <p:spPr>
              <a:xfrm>
                <a:off x="4963096" y="515416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1" name="Google Shape;2111;p28"/>
              <p:cNvSpPr/>
              <p:nvPr/>
            </p:nvSpPr>
            <p:spPr>
              <a:xfrm>
                <a:off x="5111971" y="5154168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2" name="Google Shape;2112;p28"/>
              <p:cNvSpPr/>
              <p:nvPr/>
            </p:nvSpPr>
            <p:spPr>
              <a:xfrm>
                <a:off x="4963095" y="5183981"/>
                <a:ext cx="89344" cy="59531"/>
              </a:xfrm>
              <a:custGeom>
                <a:rect b="b" l="l" r="r" t="t"/>
                <a:pathLst>
                  <a:path extrusionOk="0" h="59531" w="89344">
                    <a:moveTo>
                      <a:pt x="89344" y="29813"/>
                    </a:moveTo>
                    <a:lnTo>
                      <a:pt x="89344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813"/>
                    </a:lnTo>
                    <a:lnTo>
                      <a:pt x="89344" y="2981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3" name="Google Shape;2113;p28"/>
              <p:cNvSpPr/>
              <p:nvPr/>
            </p:nvSpPr>
            <p:spPr>
              <a:xfrm>
                <a:off x="4992909" y="5183981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4" name="Google Shape;2114;p28"/>
              <p:cNvSpPr/>
              <p:nvPr/>
            </p:nvSpPr>
            <p:spPr>
              <a:xfrm>
                <a:off x="5111971" y="5005387"/>
                <a:ext cx="89249" cy="238125"/>
              </a:xfrm>
              <a:custGeom>
                <a:rect b="b" l="l" r="r" t="t"/>
                <a:pathLst>
                  <a:path extrusionOk="0" h="238125" w="89249">
                    <a:moveTo>
                      <a:pt x="89249" y="0"/>
                    </a:moveTo>
                    <a:lnTo>
                      <a:pt x="89249" y="178594"/>
                    </a:lnTo>
                    <a:lnTo>
                      <a:pt x="59531" y="178594"/>
                    </a:lnTo>
                    <a:lnTo>
                      <a:pt x="59531" y="208407"/>
                    </a:lnTo>
                    <a:lnTo>
                      <a:pt x="29718" y="208407"/>
                    </a:lnTo>
                    <a:lnTo>
                      <a:pt x="29718" y="238125"/>
                    </a:lnTo>
                    <a:lnTo>
                      <a:pt x="0" y="238125"/>
                    </a:lnTo>
                    <a:lnTo>
                      <a:pt x="0" y="178594"/>
                    </a:lnTo>
                    <a:lnTo>
                      <a:pt x="29718" y="178594"/>
                    </a:lnTo>
                    <a:lnTo>
                      <a:pt x="29718" y="148780"/>
                    </a:lnTo>
                    <a:lnTo>
                      <a:pt x="59531" y="148780"/>
                    </a:lnTo>
                    <a:lnTo>
                      <a:pt x="59531" y="0"/>
                    </a:lnTo>
                    <a:lnTo>
                      <a:pt x="8924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5" name="Google Shape;2115;p28"/>
              <p:cNvSpPr/>
              <p:nvPr/>
            </p:nvSpPr>
            <p:spPr>
              <a:xfrm>
                <a:off x="5171503" y="5183981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6" name="Google Shape;2116;p28"/>
              <p:cNvSpPr/>
              <p:nvPr/>
            </p:nvSpPr>
            <p:spPr>
              <a:xfrm>
                <a:off x="4903564" y="5154168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7" name="Google Shape;2117;p28"/>
              <p:cNvSpPr/>
              <p:nvPr/>
            </p:nvSpPr>
            <p:spPr>
              <a:xfrm>
                <a:off x="4903564" y="5183981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8" name="Google Shape;2118;p28"/>
              <p:cNvSpPr/>
              <p:nvPr/>
            </p:nvSpPr>
            <p:spPr>
              <a:xfrm>
                <a:off x="4992909" y="4618482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9" name="Google Shape;2119;p28"/>
              <p:cNvSpPr/>
              <p:nvPr/>
            </p:nvSpPr>
            <p:spPr>
              <a:xfrm>
                <a:off x="4992909" y="4558855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0" name="Google Shape;2120;p28"/>
              <p:cNvSpPr/>
              <p:nvPr/>
            </p:nvSpPr>
            <p:spPr>
              <a:xfrm>
                <a:off x="5111971" y="4588668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1" name="Google Shape;2121;p28"/>
              <p:cNvSpPr/>
              <p:nvPr/>
            </p:nvSpPr>
            <p:spPr>
              <a:xfrm>
                <a:off x="4992909" y="4588668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2" name="Google Shape;2122;p28"/>
              <p:cNvSpPr/>
              <p:nvPr/>
            </p:nvSpPr>
            <p:spPr>
              <a:xfrm>
                <a:off x="4963096" y="458866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3" name="Google Shape;2123;p28"/>
              <p:cNvSpPr/>
              <p:nvPr/>
            </p:nvSpPr>
            <p:spPr>
              <a:xfrm>
                <a:off x="4992909" y="491604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4" name="Google Shape;2124;p28"/>
              <p:cNvSpPr/>
              <p:nvPr/>
            </p:nvSpPr>
            <p:spPr>
              <a:xfrm>
                <a:off x="5022627" y="4945856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5" name="Google Shape;2125;p28"/>
              <p:cNvSpPr/>
              <p:nvPr/>
            </p:nvSpPr>
            <p:spPr>
              <a:xfrm>
                <a:off x="4992909" y="497566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6" name="Google Shape;2126;p28"/>
              <p:cNvSpPr/>
              <p:nvPr/>
            </p:nvSpPr>
            <p:spPr>
              <a:xfrm>
                <a:off x="4992909" y="494585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7" name="Google Shape;2127;p28"/>
              <p:cNvSpPr/>
              <p:nvPr/>
            </p:nvSpPr>
            <p:spPr>
              <a:xfrm>
                <a:off x="4963096" y="494585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8" name="Google Shape;2128;p28"/>
              <p:cNvSpPr/>
              <p:nvPr/>
            </p:nvSpPr>
            <p:spPr>
              <a:xfrm>
                <a:off x="5052440" y="5035105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9" name="Google Shape;2129;p28"/>
              <p:cNvSpPr/>
              <p:nvPr/>
            </p:nvSpPr>
            <p:spPr>
              <a:xfrm>
                <a:off x="4963096" y="509473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0" name="Google Shape;2130;p28"/>
              <p:cNvSpPr/>
              <p:nvPr/>
            </p:nvSpPr>
            <p:spPr>
              <a:xfrm>
                <a:off x="5111971" y="5005387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1" name="Google Shape;2131;p28"/>
              <p:cNvSpPr/>
              <p:nvPr/>
            </p:nvSpPr>
            <p:spPr>
              <a:xfrm>
                <a:off x="4992909" y="479698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2" name="Google Shape;2132;p28"/>
              <p:cNvSpPr/>
              <p:nvPr/>
            </p:nvSpPr>
            <p:spPr>
              <a:xfrm>
                <a:off x="5082158" y="5064918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3" name="Google Shape;2133;p28"/>
              <p:cNvSpPr/>
              <p:nvPr/>
            </p:nvSpPr>
            <p:spPr>
              <a:xfrm>
                <a:off x="5052440" y="5094732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4" name="Google Shape;2134;p28"/>
              <p:cNvSpPr/>
              <p:nvPr/>
            </p:nvSpPr>
            <p:spPr>
              <a:xfrm>
                <a:off x="5022627" y="5064918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5" name="Google Shape;2135;p28"/>
              <p:cNvSpPr/>
              <p:nvPr/>
            </p:nvSpPr>
            <p:spPr>
              <a:xfrm>
                <a:off x="5082158" y="4826793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6" name="Google Shape;2136;p28"/>
              <p:cNvSpPr/>
              <p:nvPr/>
            </p:nvSpPr>
            <p:spPr>
              <a:xfrm>
                <a:off x="5111971" y="4856607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7" name="Google Shape;2137;p28"/>
              <p:cNvSpPr/>
              <p:nvPr/>
            </p:nvSpPr>
            <p:spPr>
              <a:xfrm>
                <a:off x="5082158" y="4886325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p28"/>
              <p:cNvSpPr/>
              <p:nvPr/>
            </p:nvSpPr>
            <p:spPr>
              <a:xfrm>
                <a:off x="5082158" y="4856607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p28"/>
              <p:cNvSpPr/>
              <p:nvPr/>
            </p:nvSpPr>
            <p:spPr>
              <a:xfrm>
                <a:off x="5052440" y="4856607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0" name="Google Shape;2140;p28"/>
              <p:cNvSpPr/>
              <p:nvPr/>
            </p:nvSpPr>
            <p:spPr>
              <a:xfrm>
                <a:off x="5022627" y="4677918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1" name="Google Shape;2141;p28"/>
              <p:cNvSpPr/>
              <p:nvPr/>
            </p:nvSpPr>
            <p:spPr>
              <a:xfrm>
                <a:off x="5052440" y="4707731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2" name="Google Shape;2142;p28"/>
              <p:cNvSpPr/>
              <p:nvPr/>
            </p:nvSpPr>
            <p:spPr>
              <a:xfrm>
                <a:off x="5022627" y="4737544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3" name="Google Shape;2143;p28"/>
              <p:cNvSpPr/>
              <p:nvPr/>
            </p:nvSpPr>
            <p:spPr>
              <a:xfrm>
                <a:off x="4963191" y="4618482"/>
                <a:ext cx="178498" cy="565403"/>
              </a:xfrm>
              <a:custGeom>
                <a:rect b="b" l="l" r="r" t="t"/>
                <a:pathLst>
                  <a:path extrusionOk="0" h="565403" w="178498">
                    <a:moveTo>
                      <a:pt x="178499" y="238125"/>
                    </a:moveTo>
                    <a:lnTo>
                      <a:pt x="178499" y="0"/>
                    </a:lnTo>
                    <a:lnTo>
                      <a:pt x="148780" y="0"/>
                    </a:lnTo>
                    <a:lnTo>
                      <a:pt x="148780" y="29718"/>
                    </a:lnTo>
                    <a:lnTo>
                      <a:pt x="29718" y="29718"/>
                    </a:lnTo>
                    <a:lnTo>
                      <a:pt x="29718" y="0"/>
                    </a:lnTo>
                    <a:lnTo>
                      <a:pt x="0" y="0"/>
                    </a:lnTo>
                    <a:lnTo>
                      <a:pt x="0" y="327470"/>
                    </a:lnTo>
                    <a:lnTo>
                      <a:pt x="29718" y="327470"/>
                    </a:lnTo>
                    <a:lnTo>
                      <a:pt x="29718" y="297752"/>
                    </a:lnTo>
                    <a:lnTo>
                      <a:pt x="59436" y="297752"/>
                    </a:lnTo>
                    <a:lnTo>
                      <a:pt x="59436" y="327470"/>
                    </a:lnTo>
                    <a:lnTo>
                      <a:pt x="89154" y="327470"/>
                    </a:lnTo>
                    <a:lnTo>
                      <a:pt x="89154" y="357188"/>
                    </a:lnTo>
                    <a:lnTo>
                      <a:pt x="59436" y="357188"/>
                    </a:lnTo>
                    <a:lnTo>
                      <a:pt x="59436" y="386905"/>
                    </a:lnTo>
                    <a:lnTo>
                      <a:pt x="29718" y="386905"/>
                    </a:lnTo>
                    <a:lnTo>
                      <a:pt x="29718" y="357188"/>
                    </a:lnTo>
                    <a:lnTo>
                      <a:pt x="0" y="357188"/>
                    </a:lnTo>
                    <a:lnTo>
                      <a:pt x="0" y="476250"/>
                    </a:lnTo>
                    <a:lnTo>
                      <a:pt x="29718" y="476250"/>
                    </a:lnTo>
                    <a:lnTo>
                      <a:pt x="29718" y="505968"/>
                    </a:lnTo>
                    <a:lnTo>
                      <a:pt x="0" y="505968"/>
                    </a:lnTo>
                    <a:lnTo>
                      <a:pt x="0" y="535686"/>
                    </a:lnTo>
                    <a:lnTo>
                      <a:pt x="29718" y="535686"/>
                    </a:lnTo>
                    <a:lnTo>
                      <a:pt x="29718" y="565404"/>
                    </a:lnTo>
                    <a:lnTo>
                      <a:pt x="148780" y="565404"/>
                    </a:lnTo>
                    <a:lnTo>
                      <a:pt x="148780" y="535686"/>
                    </a:lnTo>
                    <a:lnTo>
                      <a:pt x="178499" y="535686"/>
                    </a:lnTo>
                    <a:lnTo>
                      <a:pt x="178499" y="416623"/>
                    </a:lnTo>
                    <a:lnTo>
                      <a:pt x="148780" y="416623"/>
                    </a:lnTo>
                    <a:lnTo>
                      <a:pt x="148780" y="386905"/>
                    </a:lnTo>
                    <a:lnTo>
                      <a:pt x="178499" y="386905"/>
                    </a:lnTo>
                    <a:lnTo>
                      <a:pt x="178499" y="267843"/>
                    </a:lnTo>
                    <a:lnTo>
                      <a:pt x="148780" y="267843"/>
                    </a:lnTo>
                    <a:lnTo>
                      <a:pt x="148780" y="297561"/>
                    </a:lnTo>
                    <a:lnTo>
                      <a:pt x="119063" y="297561"/>
                    </a:lnTo>
                    <a:lnTo>
                      <a:pt x="119063" y="267843"/>
                    </a:lnTo>
                    <a:lnTo>
                      <a:pt x="89345" y="267843"/>
                    </a:lnTo>
                    <a:lnTo>
                      <a:pt x="89345" y="238125"/>
                    </a:lnTo>
                    <a:lnTo>
                      <a:pt x="119063" y="238125"/>
                    </a:lnTo>
                    <a:lnTo>
                      <a:pt x="119063" y="208407"/>
                    </a:lnTo>
                    <a:lnTo>
                      <a:pt x="148780" y="208407"/>
                    </a:lnTo>
                    <a:lnTo>
                      <a:pt x="148780" y="238125"/>
                    </a:lnTo>
                    <a:lnTo>
                      <a:pt x="178499" y="238125"/>
                    </a:lnTo>
                    <a:close/>
                    <a:moveTo>
                      <a:pt x="59436" y="208407"/>
                    </a:moveTo>
                    <a:lnTo>
                      <a:pt x="29718" y="208407"/>
                    </a:lnTo>
                    <a:lnTo>
                      <a:pt x="29718" y="178689"/>
                    </a:lnTo>
                    <a:lnTo>
                      <a:pt x="59436" y="178689"/>
                    </a:lnTo>
                    <a:lnTo>
                      <a:pt x="59436" y="208407"/>
                    </a:lnTo>
                    <a:close/>
                    <a:moveTo>
                      <a:pt x="118967" y="416814"/>
                    </a:moveTo>
                    <a:lnTo>
                      <a:pt x="118967" y="446532"/>
                    </a:lnTo>
                    <a:lnTo>
                      <a:pt x="148685" y="446532"/>
                    </a:lnTo>
                    <a:lnTo>
                      <a:pt x="148685" y="476250"/>
                    </a:lnTo>
                    <a:lnTo>
                      <a:pt x="118967" y="476250"/>
                    </a:lnTo>
                    <a:lnTo>
                      <a:pt x="118967" y="505968"/>
                    </a:lnTo>
                    <a:lnTo>
                      <a:pt x="89249" y="505968"/>
                    </a:lnTo>
                    <a:lnTo>
                      <a:pt x="89249" y="476250"/>
                    </a:lnTo>
                    <a:lnTo>
                      <a:pt x="59531" y="476250"/>
                    </a:lnTo>
                    <a:lnTo>
                      <a:pt x="59531" y="446532"/>
                    </a:lnTo>
                    <a:lnTo>
                      <a:pt x="89249" y="446532"/>
                    </a:lnTo>
                    <a:lnTo>
                      <a:pt x="89249" y="416814"/>
                    </a:lnTo>
                    <a:lnTo>
                      <a:pt x="118967" y="416814"/>
                    </a:lnTo>
                    <a:close/>
                    <a:moveTo>
                      <a:pt x="118967" y="119158"/>
                    </a:moveTo>
                    <a:lnTo>
                      <a:pt x="89249" y="119158"/>
                    </a:lnTo>
                    <a:lnTo>
                      <a:pt x="89249" y="148876"/>
                    </a:lnTo>
                    <a:lnTo>
                      <a:pt x="59531" y="148876"/>
                    </a:lnTo>
                    <a:lnTo>
                      <a:pt x="59531" y="119158"/>
                    </a:lnTo>
                    <a:lnTo>
                      <a:pt x="29813" y="119158"/>
                    </a:lnTo>
                    <a:lnTo>
                      <a:pt x="29813" y="89440"/>
                    </a:lnTo>
                    <a:lnTo>
                      <a:pt x="59531" y="89440"/>
                    </a:lnTo>
                    <a:lnTo>
                      <a:pt x="59531" y="59722"/>
                    </a:lnTo>
                    <a:lnTo>
                      <a:pt x="89249" y="59722"/>
                    </a:lnTo>
                    <a:lnTo>
                      <a:pt x="89249" y="89440"/>
                    </a:lnTo>
                    <a:lnTo>
                      <a:pt x="118967" y="89440"/>
                    </a:lnTo>
                    <a:lnTo>
                      <a:pt x="118967" y="1191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4" name="Google Shape;2144;p28"/>
              <p:cNvSpPr/>
              <p:nvPr/>
            </p:nvSpPr>
            <p:spPr>
              <a:xfrm>
                <a:off x="5052440" y="5064918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5" name="Google Shape;2145;p28"/>
              <p:cNvSpPr/>
              <p:nvPr/>
            </p:nvSpPr>
            <p:spPr>
              <a:xfrm>
                <a:off x="5022627" y="4707731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6" name="Google Shape;2146;p28"/>
              <p:cNvSpPr/>
              <p:nvPr/>
            </p:nvSpPr>
            <p:spPr>
              <a:xfrm>
                <a:off x="4992909" y="4707731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147" name="Google Shape;2147;p28"/>
              <p:cNvGrpSpPr/>
              <p:nvPr/>
            </p:nvGrpSpPr>
            <p:grpSpPr>
              <a:xfrm>
                <a:off x="5052440" y="4410075"/>
                <a:ext cx="59531" cy="119062"/>
                <a:chOff x="5052440" y="4410075"/>
                <a:chExt cx="59531" cy="119062"/>
              </a:xfrm>
            </p:grpSpPr>
            <p:sp>
              <p:nvSpPr>
                <p:cNvPr id="2148" name="Google Shape;2148;p28"/>
                <p:cNvSpPr/>
                <p:nvPr/>
              </p:nvSpPr>
              <p:spPr>
                <a:xfrm>
                  <a:off x="5052440" y="4439793"/>
                  <a:ext cx="59531" cy="59531"/>
                </a:xfrm>
                <a:custGeom>
                  <a:rect b="b" l="l" r="r" t="t"/>
                  <a:pathLst>
                    <a:path extrusionOk="0" h="59531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28"/>
                <p:cNvSpPr/>
                <p:nvPr/>
              </p:nvSpPr>
              <p:spPr>
                <a:xfrm>
                  <a:off x="5052440" y="449941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28"/>
                <p:cNvSpPr/>
                <p:nvPr/>
              </p:nvSpPr>
              <p:spPr>
                <a:xfrm>
                  <a:off x="5052440" y="441007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51" name="Google Shape;2151;p28"/>
              <p:cNvSpPr/>
              <p:nvPr/>
            </p:nvSpPr>
            <p:spPr>
              <a:xfrm>
                <a:off x="4963096" y="4291012"/>
                <a:ext cx="178593" cy="29718"/>
              </a:xfrm>
              <a:custGeom>
                <a:rect b="b" l="l" r="r" t="t"/>
                <a:pathLst>
                  <a:path extrusionOk="0" h="29718" w="178593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2" name="Google Shape;2152;p28"/>
              <p:cNvSpPr/>
              <p:nvPr/>
            </p:nvSpPr>
            <p:spPr>
              <a:xfrm>
                <a:off x="5171503" y="4142232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3" name="Google Shape;2153;p28"/>
              <p:cNvSpPr/>
              <p:nvPr/>
            </p:nvSpPr>
            <p:spPr>
              <a:xfrm>
                <a:off x="5171503" y="4082605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4" name="Google Shape;2154;p28"/>
              <p:cNvSpPr/>
              <p:nvPr/>
            </p:nvSpPr>
            <p:spPr>
              <a:xfrm>
                <a:off x="5141689" y="4082605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p28"/>
              <p:cNvSpPr/>
              <p:nvPr/>
            </p:nvSpPr>
            <p:spPr>
              <a:xfrm>
                <a:off x="5231034" y="4142232"/>
                <a:ext cx="208311" cy="297560"/>
              </a:xfrm>
              <a:custGeom>
                <a:rect b="b" l="l" r="r" t="t"/>
                <a:pathLst>
                  <a:path extrusionOk="0" h="297560" w="208311">
                    <a:moveTo>
                      <a:pt x="208312" y="89249"/>
                    </a:moveTo>
                    <a:lnTo>
                      <a:pt x="208312" y="297561"/>
                    </a:lnTo>
                    <a:lnTo>
                      <a:pt x="0" y="297561"/>
                    </a:lnTo>
                    <a:lnTo>
                      <a:pt x="0" y="267843"/>
                    </a:lnTo>
                    <a:lnTo>
                      <a:pt x="148780" y="267843"/>
                    </a:lnTo>
                    <a:lnTo>
                      <a:pt x="148780" y="238125"/>
                    </a:lnTo>
                    <a:lnTo>
                      <a:pt x="178594" y="238125"/>
                    </a:lnTo>
                    <a:lnTo>
                      <a:pt x="178594" y="119063"/>
                    </a:lnTo>
                    <a:lnTo>
                      <a:pt x="148780" y="119063"/>
                    </a:lnTo>
                    <a:lnTo>
                      <a:pt x="148780" y="59436"/>
                    </a:lnTo>
                    <a:lnTo>
                      <a:pt x="119063" y="59436"/>
                    </a:lnTo>
                    <a:lnTo>
                      <a:pt x="119063" y="29718"/>
                    </a:lnTo>
                    <a:lnTo>
                      <a:pt x="29718" y="29718"/>
                    </a:lnTo>
                    <a:lnTo>
                      <a:pt x="29718" y="59436"/>
                    </a:lnTo>
                    <a:lnTo>
                      <a:pt x="0" y="59436"/>
                    </a:lnTo>
                    <a:lnTo>
                      <a:pt x="0" y="0"/>
                    </a:lnTo>
                    <a:lnTo>
                      <a:pt x="148780" y="0"/>
                    </a:lnTo>
                    <a:lnTo>
                      <a:pt x="148780" y="29718"/>
                    </a:lnTo>
                    <a:lnTo>
                      <a:pt x="178594" y="29718"/>
                    </a:lnTo>
                    <a:lnTo>
                      <a:pt x="178594" y="89249"/>
                    </a:lnTo>
                    <a:lnTo>
                      <a:pt x="208312" y="8924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p28"/>
              <p:cNvSpPr/>
              <p:nvPr/>
            </p:nvSpPr>
            <p:spPr>
              <a:xfrm>
                <a:off x="5290565" y="41124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7" name="Google Shape;2157;p28"/>
              <p:cNvSpPr/>
              <p:nvPr/>
            </p:nvSpPr>
            <p:spPr>
              <a:xfrm>
                <a:off x="4903564" y="414223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8" name="Google Shape;2158;p28"/>
              <p:cNvSpPr/>
              <p:nvPr/>
            </p:nvSpPr>
            <p:spPr>
              <a:xfrm>
                <a:off x="4903564" y="4082605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9" name="Google Shape;2159;p28"/>
              <p:cNvSpPr/>
              <p:nvPr/>
            </p:nvSpPr>
            <p:spPr>
              <a:xfrm>
                <a:off x="5201221" y="4112418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0" name="Google Shape;2160;p28"/>
              <p:cNvSpPr/>
              <p:nvPr/>
            </p:nvSpPr>
            <p:spPr>
              <a:xfrm>
                <a:off x="5111971" y="4023169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1" name="Google Shape;2161;p28"/>
              <p:cNvSpPr/>
              <p:nvPr/>
            </p:nvSpPr>
            <p:spPr>
              <a:xfrm>
                <a:off x="4963096" y="399335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2" name="Google Shape;2162;p28"/>
              <p:cNvSpPr/>
              <p:nvPr/>
            </p:nvSpPr>
            <p:spPr>
              <a:xfrm>
                <a:off x="4873846" y="41124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3" name="Google Shape;2163;p28"/>
              <p:cNvSpPr/>
              <p:nvPr/>
            </p:nvSpPr>
            <p:spPr>
              <a:xfrm>
                <a:off x="4963096" y="4201668"/>
                <a:ext cx="178593" cy="29718"/>
              </a:xfrm>
              <a:custGeom>
                <a:rect b="b" l="l" r="r" t="t"/>
                <a:pathLst>
                  <a:path extrusionOk="0" h="29718" w="178593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4" name="Google Shape;2164;p28"/>
              <p:cNvSpPr/>
              <p:nvPr/>
            </p:nvSpPr>
            <p:spPr>
              <a:xfrm>
                <a:off x="5141689" y="4171950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5" name="Google Shape;2165;p28"/>
              <p:cNvSpPr/>
              <p:nvPr/>
            </p:nvSpPr>
            <p:spPr>
              <a:xfrm>
                <a:off x="4903564" y="4171950"/>
                <a:ext cx="297656" cy="119062"/>
              </a:xfrm>
              <a:custGeom>
                <a:rect b="b" l="l" r="r" t="t"/>
                <a:pathLst>
                  <a:path extrusionOk="0" h="119062" w="297656">
                    <a:moveTo>
                      <a:pt x="297656" y="0"/>
                    </a:moveTo>
                    <a:lnTo>
                      <a:pt x="297656" y="59531"/>
                    </a:lnTo>
                    <a:lnTo>
                      <a:pt x="267938" y="59531"/>
                    </a:lnTo>
                    <a:lnTo>
                      <a:pt x="267938" y="89345"/>
                    </a:lnTo>
                    <a:lnTo>
                      <a:pt x="238125" y="89345"/>
                    </a:lnTo>
                    <a:lnTo>
                      <a:pt x="238125" y="119063"/>
                    </a:lnTo>
                    <a:lnTo>
                      <a:pt x="59531" y="119063"/>
                    </a:lnTo>
                    <a:lnTo>
                      <a:pt x="59531" y="89345"/>
                    </a:lnTo>
                    <a:lnTo>
                      <a:pt x="29813" y="89345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718"/>
                    </a:lnTo>
                    <a:lnTo>
                      <a:pt x="59531" y="29718"/>
                    </a:lnTo>
                    <a:lnTo>
                      <a:pt x="59531" y="59531"/>
                    </a:lnTo>
                    <a:lnTo>
                      <a:pt x="238125" y="59531"/>
                    </a:lnTo>
                    <a:lnTo>
                      <a:pt x="238125" y="29718"/>
                    </a:lnTo>
                    <a:lnTo>
                      <a:pt x="267938" y="29718"/>
                    </a:lnTo>
                    <a:lnTo>
                      <a:pt x="267938" y="0"/>
                    </a:lnTo>
                    <a:lnTo>
                      <a:pt x="2976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6" name="Google Shape;2166;p28"/>
              <p:cNvSpPr/>
              <p:nvPr/>
            </p:nvSpPr>
            <p:spPr>
              <a:xfrm>
                <a:off x="4933378" y="41719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7" name="Google Shape;2167;p28"/>
              <p:cNvSpPr/>
              <p:nvPr/>
            </p:nvSpPr>
            <p:spPr>
              <a:xfrm>
                <a:off x="4992909" y="4052887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8" name="Google Shape;2168;p28"/>
              <p:cNvSpPr/>
              <p:nvPr/>
            </p:nvSpPr>
            <p:spPr>
              <a:xfrm>
                <a:off x="4992909" y="396354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9" name="Google Shape;2169;p28"/>
              <p:cNvSpPr/>
              <p:nvPr/>
            </p:nvSpPr>
            <p:spPr>
              <a:xfrm>
                <a:off x="5111971" y="3993356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0" name="Google Shape;2170;p28"/>
              <p:cNvSpPr/>
              <p:nvPr/>
            </p:nvSpPr>
            <p:spPr>
              <a:xfrm>
                <a:off x="4992909" y="3993356"/>
                <a:ext cx="119062" cy="59531"/>
              </a:xfrm>
              <a:custGeom>
                <a:rect b="b" l="l" r="r" t="t"/>
                <a:pathLst>
                  <a:path extrusionOk="0" h="59531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1" name="Google Shape;2171;p28"/>
              <p:cNvSpPr/>
              <p:nvPr/>
            </p:nvSpPr>
            <p:spPr>
              <a:xfrm>
                <a:off x="4963096" y="402316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p28"/>
              <p:cNvSpPr/>
              <p:nvPr/>
            </p:nvSpPr>
            <p:spPr>
              <a:xfrm>
                <a:off x="4992909" y="4142232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p28"/>
              <p:cNvSpPr/>
              <p:nvPr/>
            </p:nvSpPr>
            <p:spPr>
              <a:xfrm>
                <a:off x="4963096" y="41124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4" name="Google Shape;2174;p28"/>
              <p:cNvSpPr/>
              <p:nvPr/>
            </p:nvSpPr>
            <p:spPr>
              <a:xfrm>
                <a:off x="5111971" y="4112418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5" name="Google Shape;2175;p28"/>
              <p:cNvSpPr/>
              <p:nvPr/>
            </p:nvSpPr>
            <p:spPr>
              <a:xfrm>
                <a:off x="5141689" y="4023169"/>
                <a:ext cx="29717" cy="59531"/>
              </a:xfrm>
              <a:custGeom>
                <a:rect b="b" l="l" r="r" t="t"/>
                <a:pathLst>
                  <a:path extrusionOk="0" h="59531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6" name="Google Shape;2176;p28"/>
              <p:cNvSpPr/>
              <p:nvPr/>
            </p:nvSpPr>
            <p:spPr>
              <a:xfrm>
                <a:off x="4903564" y="4112418"/>
                <a:ext cx="297656" cy="89249"/>
              </a:xfrm>
              <a:custGeom>
                <a:rect b="b" l="l" r="r" t="t"/>
                <a:pathLst>
                  <a:path extrusionOk="0" h="89249" w="297656">
                    <a:moveTo>
                      <a:pt x="297656" y="0"/>
                    </a:moveTo>
                    <a:lnTo>
                      <a:pt x="297656" y="29813"/>
                    </a:lnTo>
                    <a:lnTo>
                      <a:pt x="267938" y="29813"/>
                    </a:lnTo>
                    <a:lnTo>
                      <a:pt x="267938" y="59531"/>
                    </a:lnTo>
                    <a:lnTo>
                      <a:pt x="238125" y="59531"/>
                    </a:lnTo>
                    <a:lnTo>
                      <a:pt x="238125" y="89249"/>
                    </a:lnTo>
                    <a:lnTo>
                      <a:pt x="59531" y="89249"/>
                    </a:lnTo>
                    <a:lnTo>
                      <a:pt x="59531" y="59531"/>
                    </a:lnTo>
                    <a:lnTo>
                      <a:pt x="29813" y="59531"/>
                    </a:lnTo>
                    <a:lnTo>
                      <a:pt x="29813" y="29813"/>
                    </a:lnTo>
                    <a:lnTo>
                      <a:pt x="0" y="29813"/>
                    </a:lnTo>
                    <a:lnTo>
                      <a:pt x="0" y="0"/>
                    </a:lnTo>
                    <a:lnTo>
                      <a:pt x="59531" y="0"/>
                    </a:lnTo>
                    <a:lnTo>
                      <a:pt x="59531" y="29813"/>
                    </a:lnTo>
                    <a:lnTo>
                      <a:pt x="89345" y="29813"/>
                    </a:lnTo>
                    <a:lnTo>
                      <a:pt x="89345" y="59531"/>
                    </a:lnTo>
                    <a:lnTo>
                      <a:pt x="208407" y="59531"/>
                    </a:lnTo>
                    <a:lnTo>
                      <a:pt x="208407" y="29813"/>
                    </a:lnTo>
                    <a:lnTo>
                      <a:pt x="238125" y="29813"/>
                    </a:lnTo>
                    <a:lnTo>
                      <a:pt x="238125" y="0"/>
                    </a:lnTo>
                    <a:lnTo>
                      <a:pt x="2976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7" name="Google Shape;2177;p28"/>
              <p:cNvSpPr/>
              <p:nvPr/>
            </p:nvSpPr>
            <p:spPr>
              <a:xfrm>
                <a:off x="4933378" y="405288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8" name="Google Shape;2178;p28"/>
              <p:cNvSpPr/>
              <p:nvPr/>
            </p:nvSpPr>
            <p:spPr>
              <a:xfrm>
                <a:off x="4963096" y="432073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9" name="Google Shape;2179;p28"/>
              <p:cNvSpPr/>
              <p:nvPr/>
            </p:nvSpPr>
            <p:spPr>
              <a:xfrm>
                <a:off x="4992909" y="4350543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0" name="Google Shape;2180;p28"/>
              <p:cNvSpPr/>
              <p:nvPr/>
            </p:nvSpPr>
            <p:spPr>
              <a:xfrm>
                <a:off x="4992909" y="4320730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1" name="Google Shape;2181;p28"/>
              <p:cNvSpPr/>
              <p:nvPr/>
            </p:nvSpPr>
            <p:spPr>
              <a:xfrm>
                <a:off x="5111971" y="4320730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2" name="Google Shape;2182;p28"/>
              <p:cNvSpPr/>
              <p:nvPr/>
            </p:nvSpPr>
            <p:spPr>
              <a:xfrm>
                <a:off x="4963095" y="4052887"/>
                <a:ext cx="178593" cy="89344"/>
              </a:xfrm>
              <a:custGeom>
                <a:rect b="b" l="l" r="r" t="t"/>
                <a:pathLst>
                  <a:path extrusionOk="0" h="89344" w="178593">
                    <a:moveTo>
                      <a:pt x="178594" y="0"/>
                    </a:moveTo>
                    <a:lnTo>
                      <a:pt x="178594" y="59531"/>
                    </a:lnTo>
                    <a:lnTo>
                      <a:pt x="148876" y="59531"/>
                    </a:lnTo>
                    <a:lnTo>
                      <a:pt x="148876" y="89345"/>
                    </a:lnTo>
                    <a:lnTo>
                      <a:pt x="29813" y="89345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718"/>
                    </a:lnTo>
                    <a:lnTo>
                      <a:pt x="148876" y="29718"/>
                    </a:lnTo>
                    <a:lnTo>
                      <a:pt x="148876" y="0"/>
                    </a:lnTo>
                    <a:lnTo>
                      <a:pt x="1785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3" name="Google Shape;2183;p28"/>
              <p:cNvSpPr/>
              <p:nvPr/>
            </p:nvSpPr>
            <p:spPr>
              <a:xfrm>
                <a:off x="4933378" y="402316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84" name="Google Shape;2184;p28"/>
            <p:cNvSpPr/>
            <p:nvPr/>
          </p:nvSpPr>
          <p:spPr>
            <a:xfrm>
              <a:off x="5082158" y="4469606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5" name="Google Shape;2185;p28"/>
            <p:cNvSpPr/>
            <p:nvPr/>
          </p:nvSpPr>
          <p:spPr>
            <a:xfrm>
              <a:off x="5052440" y="4439793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6" name="Google Shape;2186;p28"/>
            <p:cNvSpPr/>
            <p:nvPr/>
          </p:nvSpPr>
          <p:spPr>
            <a:xfrm>
              <a:off x="5082158" y="4410075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7" name="Google Shape;2187;p28"/>
            <p:cNvSpPr/>
            <p:nvPr/>
          </p:nvSpPr>
          <p:spPr>
            <a:xfrm>
              <a:off x="5052440" y="4499419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8" name="Google Shape;2188;p28"/>
            <p:cNvSpPr/>
            <p:nvPr/>
          </p:nvSpPr>
          <p:spPr>
            <a:xfrm>
              <a:off x="4933378" y="4380357"/>
              <a:ext cx="29718" cy="148780"/>
            </a:xfrm>
            <a:custGeom>
              <a:rect b="b" l="l" r="r" t="t"/>
              <a:pathLst>
                <a:path extrusionOk="0" h="148780" w="29718">
                  <a:moveTo>
                    <a:pt x="0" y="0"/>
                  </a:moveTo>
                  <a:lnTo>
                    <a:pt x="29718" y="0"/>
                  </a:lnTo>
                  <a:lnTo>
                    <a:pt x="29718" y="148781"/>
                  </a:lnTo>
                  <a:lnTo>
                    <a:pt x="0" y="1487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9" name="Google Shape;2189;p28"/>
            <p:cNvSpPr/>
            <p:nvPr/>
          </p:nvSpPr>
          <p:spPr>
            <a:xfrm>
              <a:off x="4933378" y="4856607"/>
              <a:ext cx="29718" cy="148780"/>
            </a:xfrm>
            <a:custGeom>
              <a:rect b="b" l="l" r="r" t="t"/>
              <a:pathLst>
                <a:path extrusionOk="0" h="148780" w="29718">
                  <a:moveTo>
                    <a:pt x="0" y="0"/>
                  </a:moveTo>
                  <a:lnTo>
                    <a:pt x="29718" y="0"/>
                  </a:lnTo>
                  <a:lnTo>
                    <a:pt x="29718" y="148781"/>
                  </a:lnTo>
                  <a:lnTo>
                    <a:pt x="0" y="1487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0" name="Google Shape;2190;p28"/>
            <p:cNvSpPr/>
            <p:nvPr/>
          </p:nvSpPr>
          <p:spPr>
            <a:xfrm>
              <a:off x="4963096" y="512445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1" name="Google Shape;2191;p28"/>
            <p:cNvSpPr/>
            <p:nvPr/>
          </p:nvSpPr>
          <p:spPr>
            <a:xfrm>
              <a:off x="4992909" y="5154168"/>
              <a:ext cx="89344" cy="29718"/>
            </a:xfrm>
            <a:custGeom>
              <a:rect b="b" l="l" r="r" t="t"/>
              <a:pathLst>
                <a:path extrusionOk="0" h="29718" w="89344">
                  <a:moveTo>
                    <a:pt x="0" y="0"/>
                  </a:moveTo>
                  <a:lnTo>
                    <a:pt x="89345" y="0"/>
                  </a:lnTo>
                  <a:lnTo>
                    <a:pt x="8934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2" name="Google Shape;2192;p28"/>
            <p:cNvSpPr/>
            <p:nvPr/>
          </p:nvSpPr>
          <p:spPr>
            <a:xfrm>
              <a:off x="5022627" y="5183981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3" name="Google Shape;2193;p28"/>
            <p:cNvSpPr/>
            <p:nvPr/>
          </p:nvSpPr>
          <p:spPr>
            <a:xfrm>
              <a:off x="4933378" y="512445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4" name="Google Shape;2194;p28"/>
            <p:cNvSpPr/>
            <p:nvPr/>
          </p:nvSpPr>
          <p:spPr>
            <a:xfrm>
              <a:off x="5141689" y="458866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5" name="Google Shape;2195;p28"/>
            <p:cNvSpPr/>
            <p:nvPr/>
          </p:nvSpPr>
          <p:spPr>
            <a:xfrm>
              <a:off x="5111971" y="5124450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6" name="Google Shape;2196;p28"/>
            <p:cNvSpPr/>
            <p:nvPr/>
          </p:nvSpPr>
          <p:spPr>
            <a:xfrm>
              <a:off x="4903564" y="426129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rgbClr val="FFD7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7" name="Google Shape;2197;p28"/>
            <p:cNvSpPr/>
            <p:nvPr/>
          </p:nvSpPr>
          <p:spPr>
            <a:xfrm>
              <a:off x="5171503" y="4261294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8" name="Google Shape;2198;p28"/>
            <p:cNvSpPr/>
            <p:nvPr/>
          </p:nvSpPr>
          <p:spPr>
            <a:xfrm>
              <a:off x="5171503" y="4320730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9" name="Google Shape;2199;p28"/>
            <p:cNvSpPr/>
            <p:nvPr/>
          </p:nvSpPr>
          <p:spPr>
            <a:xfrm>
              <a:off x="5141689" y="429101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0" name="Google Shape;2200;p28"/>
            <p:cNvSpPr/>
            <p:nvPr/>
          </p:nvSpPr>
          <p:spPr>
            <a:xfrm>
              <a:off x="4933378" y="429101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28"/>
            <p:cNvSpPr/>
            <p:nvPr/>
          </p:nvSpPr>
          <p:spPr>
            <a:xfrm>
              <a:off x="4903564" y="4171950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28"/>
            <p:cNvSpPr/>
            <p:nvPr/>
          </p:nvSpPr>
          <p:spPr>
            <a:xfrm>
              <a:off x="5171503" y="4171950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28"/>
            <p:cNvSpPr/>
            <p:nvPr/>
          </p:nvSpPr>
          <p:spPr>
            <a:xfrm>
              <a:off x="4933378" y="42016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28"/>
            <p:cNvSpPr/>
            <p:nvPr/>
          </p:nvSpPr>
          <p:spPr>
            <a:xfrm>
              <a:off x="4963096" y="4231481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28"/>
            <p:cNvSpPr/>
            <p:nvPr/>
          </p:nvSpPr>
          <p:spPr>
            <a:xfrm>
              <a:off x="5111971" y="4261294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6" name="Google Shape;2206;p28"/>
            <p:cNvSpPr/>
            <p:nvPr/>
          </p:nvSpPr>
          <p:spPr>
            <a:xfrm>
              <a:off x="4992909" y="426129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7" name="Google Shape;2207;p28"/>
            <p:cNvSpPr/>
            <p:nvPr/>
          </p:nvSpPr>
          <p:spPr>
            <a:xfrm>
              <a:off x="5022627" y="4231481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8" name="Google Shape;2208;p28"/>
            <p:cNvSpPr/>
            <p:nvPr/>
          </p:nvSpPr>
          <p:spPr>
            <a:xfrm>
              <a:off x="5052440" y="4261294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9" name="Google Shape;2209;p28"/>
            <p:cNvSpPr/>
            <p:nvPr/>
          </p:nvSpPr>
          <p:spPr>
            <a:xfrm>
              <a:off x="4992909" y="429101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0" name="Google Shape;2210;p28"/>
            <p:cNvSpPr/>
            <p:nvPr/>
          </p:nvSpPr>
          <p:spPr>
            <a:xfrm>
              <a:off x="5052440" y="429101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1" name="Google Shape;2211;p28"/>
            <p:cNvSpPr/>
            <p:nvPr/>
          </p:nvSpPr>
          <p:spPr>
            <a:xfrm>
              <a:off x="5111971" y="429101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2" name="Google Shape;2212;p28"/>
            <p:cNvSpPr/>
            <p:nvPr/>
          </p:nvSpPr>
          <p:spPr>
            <a:xfrm>
              <a:off x="5171503" y="4231481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3" name="Google Shape;2213;p28"/>
            <p:cNvSpPr/>
            <p:nvPr/>
          </p:nvSpPr>
          <p:spPr>
            <a:xfrm>
              <a:off x="4903564" y="4231481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4" name="Google Shape;2214;p28"/>
            <p:cNvSpPr/>
            <p:nvPr/>
          </p:nvSpPr>
          <p:spPr>
            <a:xfrm>
              <a:off x="5082158" y="4231481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5" name="Google Shape;2215;p28"/>
            <p:cNvSpPr/>
            <p:nvPr/>
          </p:nvSpPr>
          <p:spPr>
            <a:xfrm>
              <a:off x="5052440" y="411241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6" name="Google Shape;2216;p28"/>
            <p:cNvSpPr/>
            <p:nvPr/>
          </p:nvSpPr>
          <p:spPr>
            <a:xfrm>
              <a:off x="4963096" y="414223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7" name="Google Shape;2217;p28"/>
            <p:cNvSpPr/>
            <p:nvPr/>
          </p:nvSpPr>
          <p:spPr>
            <a:xfrm>
              <a:off x="5111971" y="414223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28"/>
            <p:cNvSpPr/>
            <p:nvPr/>
          </p:nvSpPr>
          <p:spPr>
            <a:xfrm>
              <a:off x="5171503" y="411241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28"/>
            <p:cNvSpPr/>
            <p:nvPr/>
          </p:nvSpPr>
          <p:spPr>
            <a:xfrm>
              <a:off x="4903564" y="41124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28"/>
            <p:cNvSpPr/>
            <p:nvPr/>
          </p:nvSpPr>
          <p:spPr>
            <a:xfrm>
              <a:off x="5141689" y="414223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28"/>
            <p:cNvSpPr/>
            <p:nvPr/>
          </p:nvSpPr>
          <p:spPr>
            <a:xfrm>
              <a:off x="5141689" y="4231481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28"/>
            <p:cNvSpPr/>
            <p:nvPr/>
          </p:nvSpPr>
          <p:spPr>
            <a:xfrm>
              <a:off x="5141689" y="420166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3" name="Google Shape;2223;p28"/>
            <p:cNvSpPr/>
            <p:nvPr/>
          </p:nvSpPr>
          <p:spPr>
            <a:xfrm>
              <a:off x="5231034" y="414223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4" name="Google Shape;2224;p28"/>
            <p:cNvSpPr/>
            <p:nvPr/>
          </p:nvSpPr>
          <p:spPr>
            <a:xfrm>
              <a:off x="5290565" y="414223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5" name="Google Shape;2225;p28"/>
            <p:cNvSpPr/>
            <p:nvPr/>
          </p:nvSpPr>
          <p:spPr>
            <a:xfrm>
              <a:off x="5350096" y="414223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6" name="Google Shape;2226;p28"/>
            <p:cNvSpPr/>
            <p:nvPr/>
          </p:nvSpPr>
          <p:spPr>
            <a:xfrm>
              <a:off x="5260752" y="4410075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7" name="Google Shape;2227;p28"/>
            <p:cNvSpPr/>
            <p:nvPr/>
          </p:nvSpPr>
          <p:spPr>
            <a:xfrm>
              <a:off x="5320283" y="441007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8" name="Google Shape;2228;p28"/>
            <p:cNvSpPr/>
            <p:nvPr/>
          </p:nvSpPr>
          <p:spPr>
            <a:xfrm>
              <a:off x="5379814" y="441007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3" name="Google Shape;2233;p2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26226" t="0"/>
          <a:stretch/>
        </p:blipFill>
        <p:spPr>
          <a:xfrm>
            <a:off x="4805325" y="745800"/>
            <a:ext cx="4338300" cy="3651900"/>
          </a:xfrm>
          <a:prstGeom prst="rect">
            <a:avLst/>
          </a:prstGeom>
        </p:spPr>
      </p:pic>
      <p:sp>
        <p:nvSpPr>
          <p:cNvPr id="2234" name="Google Shape;2234;p29"/>
          <p:cNvSpPr txBox="1"/>
          <p:nvPr>
            <p:ph type="title"/>
          </p:nvPr>
        </p:nvSpPr>
        <p:spPr>
          <a:xfrm>
            <a:off x="713225" y="521225"/>
            <a:ext cx="3950400" cy="12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¿How D&amp;P uses Python? </a:t>
            </a:r>
            <a:endParaRPr/>
          </a:p>
        </p:txBody>
      </p:sp>
      <p:sp>
        <p:nvSpPr>
          <p:cNvPr id="2235" name="Google Shape;2235;p29"/>
          <p:cNvSpPr txBox="1"/>
          <p:nvPr>
            <p:ph idx="1" type="subTitle"/>
          </p:nvPr>
        </p:nvSpPr>
        <p:spPr>
          <a:xfrm>
            <a:off x="626700" y="1686625"/>
            <a:ext cx="3722700" cy="19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Use of different data structures such as lists and dictionaries. Use of built-in methods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Use of flow control: conditionals and loops.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Use of function definition to speed up the code and help future modification.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Implementation of Error Handling, to avoid code breakage</a:t>
            </a:r>
            <a:endParaRPr/>
          </a:p>
        </p:txBody>
      </p:sp>
      <p:pic>
        <p:nvPicPr>
          <p:cNvPr id="2236" name="Google Shape;2236;p29"/>
          <p:cNvPicPr preferRelativeResize="0"/>
          <p:nvPr/>
        </p:nvPicPr>
        <p:blipFill rotWithShape="1">
          <a:blip r:embed="rId4">
            <a:alphaModFix/>
          </a:blip>
          <a:srcRect b="0" l="0" r="7986" t="0"/>
          <a:stretch/>
        </p:blipFill>
        <p:spPr>
          <a:xfrm>
            <a:off x="4805325" y="745800"/>
            <a:ext cx="4338299" cy="365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0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30"/>
          <p:cNvSpPr txBox="1"/>
          <p:nvPr>
            <p:ph type="title"/>
          </p:nvPr>
        </p:nvSpPr>
        <p:spPr>
          <a:xfrm>
            <a:off x="2038200" y="1994392"/>
            <a:ext cx="5067600" cy="115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2242" name="Google Shape;2242;p30"/>
          <p:cNvSpPr txBox="1"/>
          <p:nvPr>
            <p:ph idx="2" type="title"/>
          </p:nvPr>
        </p:nvSpPr>
        <p:spPr>
          <a:xfrm>
            <a:off x="3949050" y="1403063"/>
            <a:ext cx="1245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243" name="Google Shape;2243;p30"/>
          <p:cNvGrpSpPr/>
          <p:nvPr/>
        </p:nvGrpSpPr>
        <p:grpSpPr>
          <a:xfrm>
            <a:off x="1127517" y="1152639"/>
            <a:ext cx="1026096" cy="1092228"/>
            <a:chOff x="3761920" y="2904077"/>
            <a:chExt cx="1607294" cy="1710884"/>
          </a:xfrm>
        </p:grpSpPr>
        <p:grpSp>
          <p:nvGrpSpPr>
            <p:cNvPr id="2244" name="Google Shape;2244;p30"/>
            <p:cNvGrpSpPr/>
            <p:nvPr/>
          </p:nvGrpSpPr>
          <p:grpSpPr>
            <a:xfrm>
              <a:off x="3761920" y="2904077"/>
              <a:ext cx="1607294" cy="1710884"/>
              <a:chOff x="3761920" y="2904077"/>
              <a:chExt cx="1607294" cy="1710884"/>
            </a:xfrm>
          </p:grpSpPr>
          <p:grpSp>
            <p:nvGrpSpPr>
              <p:cNvPr id="2245" name="Google Shape;2245;p30"/>
              <p:cNvGrpSpPr/>
              <p:nvPr/>
            </p:nvGrpSpPr>
            <p:grpSpPr>
              <a:xfrm>
                <a:off x="3761920" y="2904077"/>
                <a:ext cx="1607294" cy="1710884"/>
                <a:chOff x="3761920" y="2904077"/>
                <a:chExt cx="1607294" cy="1710884"/>
              </a:xfrm>
            </p:grpSpPr>
            <p:sp>
              <p:nvSpPr>
                <p:cNvPr id="2246" name="Google Shape;2246;p30"/>
                <p:cNvSpPr/>
                <p:nvPr/>
              </p:nvSpPr>
              <p:spPr>
                <a:xfrm>
                  <a:off x="3969375" y="3681689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7" name="Google Shape;2247;p30"/>
                <p:cNvSpPr/>
                <p:nvPr/>
              </p:nvSpPr>
              <p:spPr>
                <a:xfrm>
                  <a:off x="3917580" y="3318849"/>
                  <a:ext cx="103727" cy="51795"/>
                </a:xfrm>
                <a:custGeom>
                  <a:rect b="b" l="l" r="r" t="t"/>
                  <a:pathLst>
                    <a:path extrusionOk="0" h="51795" w="103727">
                      <a:moveTo>
                        <a:pt x="0" y="0"/>
                      </a:moveTo>
                      <a:lnTo>
                        <a:pt x="103727" y="0"/>
                      </a:lnTo>
                      <a:lnTo>
                        <a:pt x="103727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8" name="Google Shape;2248;p30"/>
                <p:cNvSpPr/>
                <p:nvPr/>
              </p:nvSpPr>
              <p:spPr>
                <a:xfrm>
                  <a:off x="4021170" y="3266917"/>
                  <a:ext cx="362977" cy="51795"/>
                </a:xfrm>
                <a:custGeom>
                  <a:rect b="b" l="l" r="r" t="t"/>
                  <a:pathLst>
                    <a:path extrusionOk="0" h="51795" w="362977">
                      <a:moveTo>
                        <a:pt x="0" y="0"/>
                      </a:moveTo>
                      <a:lnTo>
                        <a:pt x="362977" y="0"/>
                      </a:lnTo>
                      <a:lnTo>
                        <a:pt x="362977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9" name="Google Shape;2249;p30"/>
                <p:cNvSpPr/>
                <p:nvPr/>
              </p:nvSpPr>
              <p:spPr>
                <a:xfrm>
                  <a:off x="3865647" y="3370644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0" name="Google Shape;2250;p30"/>
                <p:cNvSpPr/>
                <p:nvPr/>
              </p:nvSpPr>
              <p:spPr>
                <a:xfrm>
                  <a:off x="3917580" y="3111395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1" name="Google Shape;2251;p30"/>
                <p:cNvSpPr/>
                <p:nvPr/>
              </p:nvSpPr>
              <p:spPr>
                <a:xfrm>
                  <a:off x="3865647" y="3163327"/>
                  <a:ext cx="51795" cy="103727"/>
                </a:xfrm>
                <a:custGeom>
                  <a:rect b="b" l="l" r="r" t="t"/>
                  <a:pathLst>
                    <a:path extrusionOk="0" h="103727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03727"/>
                      </a:lnTo>
                      <a:lnTo>
                        <a:pt x="0" y="1037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2" name="Google Shape;2252;p30"/>
                <p:cNvSpPr/>
                <p:nvPr/>
              </p:nvSpPr>
              <p:spPr>
                <a:xfrm>
                  <a:off x="3813852" y="3266917"/>
                  <a:ext cx="51795" cy="103727"/>
                </a:xfrm>
                <a:custGeom>
                  <a:rect b="b" l="l" r="r" t="t"/>
                  <a:pathLst>
                    <a:path extrusionOk="0" h="103727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03727"/>
                      </a:lnTo>
                      <a:lnTo>
                        <a:pt x="0" y="1037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3" name="Google Shape;2253;p30"/>
                <p:cNvSpPr/>
                <p:nvPr/>
              </p:nvSpPr>
              <p:spPr>
                <a:xfrm>
                  <a:off x="4384147" y="3318849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4" name="Google Shape;2254;p30"/>
                <p:cNvSpPr/>
                <p:nvPr/>
              </p:nvSpPr>
              <p:spPr>
                <a:xfrm>
                  <a:off x="4435942" y="3111395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5" name="Google Shape;2255;p30"/>
                <p:cNvSpPr/>
                <p:nvPr/>
              </p:nvSpPr>
              <p:spPr>
                <a:xfrm>
                  <a:off x="4487875" y="3163327"/>
                  <a:ext cx="51795" cy="103727"/>
                </a:xfrm>
                <a:custGeom>
                  <a:rect b="b" l="l" r="r" t="t"/>
                  <a:pathLst>
                    <a:path extrusionOk="0" h="103727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03727"/>
                      </a:lnTo>
                      <a:lnTo>
                        <a:pt x="0" y="1037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6" name="Google Shape;2256;p30"/>
                <p:cNvSpPr/>
                <p:nvPr/>
              </p:nvSpPr>
              <p:spPr>
                <a:xfrm>
                  <a:off x="4591602" y="3370644"/>
                  <a:ext cx="51795" cy="155522"/>
                </a:xfrm>
                <a:custGeom>
                  <a:rect b="b" l="l" r="r" t="t"/>
                  <a:pathLst>
                    <a:path extrusionOk="0" h="155522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55522"/>
                      </a:lnTo>
                      <a:lnTo>
                        <a:pt x="0" y="15552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7" name="Google Shape;2257;p30"/>
                <p:cNvSpPr/>
                <p:nvPr/>
              </p:nvSpPr>
              <p:spPr>
                <a:xfrm>
                  <a:off x="4539670" y="3266917"/>
                  <a:ext cx="51795" cy="103727"/>
                </a:xfrm>
                <a:custGeom>
                  <a:rect b="b" l="l" r="r" t="t"/>
                  <a:pathLst>
                    <a:path extrusionOk="0" h="103727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03727"/>
                      </a:lnTo>
                      <a:lnTo>
                        <a:pt x="0" y="1037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8" name="Google Shape;2258;p30"/>
                <p:cNvSpPr/>
                <p:nvPr/>
              </p:nvSpPr>
              <p:spPr>
                <a:xfrm>
                  <a:off x="4643397" y="3526167"/>
                  <a:ext cx="51795" cy="207454"/>
                </a:xfrm>
                <a:custGeom>
                  <a:rect b="b" l="l" r="r" t="t"/>
                  <a:pathLst>
                    <a:path extrusionOk="0" h="207454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207455"/>
                      </a:lnTo>
                      <a:lnTo>
                        <a:pt x="0" y="20745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9" name="Google Shape;2259;p30"/>
                <p:cNvSpPr/>
                <p:nvPr/>
              </p:nvSpPr>
              <p:spPr>
                <a:xfrm>
                  <a:off x="4591602" y="3733622"/>
                  <a:ext cx="51795" cy="103727"/>
                </a:xfrm>
                <a:custGeom>
                  <a:rect b="b" l="l" r="r" t="t"/>
                  <a:pathLst>
                    <a:path extrusionOk="0" h="103727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03727"/>
                      </a:lnTo>
                      <a:lnTo>
                        <a:pt x="0" y="1037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0" name="Google Shape;2260;p30"/>
                <p:cNvSpPr/>
                <p:nvPr/>
              </p:nvSpPr>
              <p:spPr>
                <a:xfrm>
                  <a:off x="4539670" y="3837349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1" name="Google Shape;2261;p30"/>
                <p:cNvSpPr/>
                <p:nvPr/>
              </p:nvSpPr>
              <p:spPr>
                <a:xfrm>
                  <a:off x="3865647" y="3163327"/>
                  <a:ext cx="155522" cy="207317"/>
                </a:xfrm>
                <a:custGeom>
                  <a:rect b="b" l="l" r="r" t="t"/>
                  <a:pathLst>
                    <a:path extrusionOk="0" h="207317" w="155522">
                      <a:moveTo>
                        <a:pt x="0" y="103590"/>
                      </a:moveTo>
                      <a:lnTo>
                        <a:pt x="0" y="207318"/>
                      </a:lnTo>
                      <a:lnTo>
                        <a:pt x="51932" y="207318"/>
                      </a:lnTo>
                      <a:lnTo>
                        <a:pt x="51932" y="155523"/>
                      </a:lnTo>
                      <a:lnTo>
                        <a:pt x="155523" y="155523"/>
                      </a:lnTo>
                      <a:lnTo>
                        <a:pt x="155523" y="103590"/>
                      </a:lnTo>
                      <a:lnTo>
                        <a:pt x="103727" y="103590"/>
                      </a:lnTo>
                      <a:lnTo>
                        <a:pt x="103727" y="0"/>
                      </a:lnTo>
                      <a:lnTo>
                        <a:pt x="51932" y="0"/>
                      </a:lnTo>
                      <a:lnTo>
                        <a:pt x="51932" y="103590"/>
                      </a:lnTo>
                      <a:lnTo>
                        <a:pt x="0" y="103590"/>
                      </a:lnTo>
                      <a:close/>
                    </a:path>
                  </a:pathLst>
                </a:custGeom>
                <a:solidFill>
                  <a:srgbClr val="FFF4C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2" name="Google Shape;2262;p30"/>
                <p:cNvSpPr/>
                <p:nvPr/>
              </p:nvSpPr>
              <p:spPr>
                <a:xfrm>
                  <a:off x="3969375" y="3163327"/>
                  <a:ext cx="51795" cy="103727"/>
                </a:xfrm>
                <a:custGeom>
                  <a:rect b="b" l="l" r="r" t="t"/>
                  <a:pathLst>
                    <a:path extrusionOk="0" h="103727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03727"/>
                      </a:lnTo>
                      <a:lnTo>
                        <a:pt x="0" y="1037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3" name="Google Shape;2263;p30"/>
                <p:cNvSpPr/>
                <p:nvPr/>
              </p:nvSpPr>
              <p:spPr>
                <a:xfrm>
                  <a:off x="4384147" y="3163327"/>
                  <a:ext cx="51795" cy="103727"/>
                </a:xfrm>
                <a:custGeom>
                  <a:rect b="b" l="l" r="r" t="t"/>
                  <a:pathLst>
                    <a:path extrusionOk="0" h="103727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03727"/>
                      </a:lnTo>
                      <a:lnTo>
                        <a:pt x="0" y="1037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4" name="Google Shape;2264;p30"/>
                <p:cNvSpPr/>
                <p:nvPr/>
              </p:nvSpPr>
              <p:spPr>
                <a:xfrm>
                  <a:off x="3813852" y="3422577"/>
                  <a:ext cx="51795" cy="103727"/>
                </a:xfrm>
                <a:custGeom>
                  <a:rect b="b" l="l" r="r" t="t"/>
                  <a:pathLst>
                    <a:path extrusionOk="0" h="103727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03727"/>
                      </a:lnTo>
                      <a:lnTo>
                        <a:pt x="0" y="1037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5" name="Google Shape;2265;p30"/>
                <p:cNvSpPr/>
                <p:nvPr/>
              </p:nvSpPr>
              <p:spPr>
                <a:xfrm>
                  <a:off x="3761920" y="3526167"/>
                  <a:ext cx="51795" cy="207454"/>
                </a:xfrm>
                <a:custGeom>
                  <a:rect b="b" l="l" r="r" t="t"/>
                  <a:pathLst>
                    <a:path extrusionOk="0" h="207454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207455"/>
                      </a:lnTo>
                      <a:lnTo>
                        <a:pt x="0" y="20745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6" name="Google Shape;2266;p30"/>
                <p:cNvSpPr/>
                <p:nvPr/>
              </p:nvSpPr>
              <p:spPr>
                <a:xfrm>
                  <a:off x="3761920" y="3785417"/>
                  <a:ext cx="51795" cy="103727"/>
                </a:xfrm>
                <a:custGeom>
                  <a:rect b="b" l="l" r="r" t="t"/>
                  <a:pathLst>
                    <a:path extrusionOk="0" h="103727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03727"/>
                      </a:lnTo>
                      <a:lnTo>
                        <a:pt x="0" y="1037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7" name="Google Shape;2267;p30"/>
                <p:cNvSpPr/>
                <p:nvPr/>
              </p:nvSpPr>
              <p:spPr>
                <a:xfrm>
                  <a:off x="3813852" y="3889144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8" name="Google Shape;2268;p30"/>
                <p:cNvSpPr/>
                <p:nvPr/>
              </p:nvSpPr>
              <p:spPr>
                <a:xfrm>
                  <a:off x="3865647" y="3940939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9" name="Google Shape;2269;p30"/>
                <p:cNvSpPr/>
                <p:nvPr/>
              </p:nvSpPr>
              <p:spPr>
                <a:xfrm>
                  <a:off x="3917580" y="3992871"/>
                  <a:ext cx="103727" cy="51795"/>
                </a:xfrm>
                <a:custGeom>
                  <a:rect b="b" l="l" r="r" t="t"/>
                  <a:pathLst>
                    <a:path extrusionOk="0" h="51795" w="103727">
                      <a:moveTo>
                        <a:pt x="0" y="0"/>
                      </a:moveTo>
                      <a:lnTo>
                        <a:pt x="103727" y="0"/>
                      </a:lnTo>
                      <a:lnTo>
                        <a:pt x="103727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0" name="Google Shape;2270;p30"/>
                <p:cNvSpPr/>
                <p:nvPr/>
              </p:nvSpPr>
              <p:spPr>
                <a:xfrm>
                  <a:off x="4021170" y="4044667"/>
                  <a:ext cx="155522" cy="51795"/>
                </a:xfrm>
                <a:custGeom>
                  <a:rect b="b" l="l" r="r" t="t"/>
                  <a:pathLst>
                    <a:path extrusionOk="0" h="51795" w="155522">
                      <a:moveTo>
                        <a:pt x="0" y="0"/>
                      </a:moveTo>
                      <a:lnTo>
                        <a:pt x="155523" y="0"/>
                      </a:lnTo>
                      <a:lnTo>
                        <a:pt x="155523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1" name="Google Shape;2271;p30"/>
                <p:cNvSpPr/>
                <p:nvPr/>
              </p:nvSpPr>
              <p:spPr>
                <a:xfrm>
                  <a:off x="4073102" y="4096462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2" name="Google Shape;2272;p30"/>
                <p:cNvSpPr/>
                <p:nvPr/>
              </p:nvSpPr>
              <p:spPr>
                <a:xfrm>
                  <a:off x="4124897" y="4148394"/>
                  <a:ext cx="51795" cy="155522"/>
                </a:xfrm>
                <a:custGeom>
                  <a:rect b="b" l="l" r="r" t="t"/>
                  <a:pathLst>
                    <a:path extrusionOk="0" h="155522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55522"/>
                      </a:lnTo>
                      <a:lnTo>
                        <a:pt x="0" y="15552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3" name="Google Shape;2273;p30"/>
                <p:cNvSpPr/>
                <p:nvPr/>
              </p:nvSpPr>
              <p:spPr>
                <a:xfrm>
                  <a:off x="4280420" y="4148394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4" name="Google Shape;2274;p30"/>
                <p:cNvSpPr/>
                <p:nvPr/>
              </p:nvSpPr>
              <p:spPr>
                <a:xfrm>
                  <a:off x="4332352" y="4511234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5" name="Google Shape;2275;p30"/>
                <p:cNvSpPr/>
                <p:nvPr/>
              </p:nvSpPr>
              <p:spPr>
                <a:xfrm>
                  <a:off x="4280420" y="4407644"/>
                  <a:ext cx="51795" cy="103727"/>
                </a:xfrm>
                <a:custGeom>
                  <a:rect b="b" l="l" r="r" t="t"/>
                  <a:pathLst>
                    <a:path extrusionOk="0" h="103727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03727"/>
                      </a:lnTo>
                      <a:lnTo>
                        <a:pt x="0" y="1037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6" name="Google Shape;2276;p30"/>
                <p:cNvSpPr/>
                <p:nvPr/>
              </p:nvSpPr>
              <p:spPr>
                <a:xfrm>
                  <a:off x="4798920" y="4252121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7" name="Google Shape;2277;p30"/>
                <p:cNvSpPr/>
                <p:nvPr/>
              </p:nvSpPr>
              <p:spPr>
                <a:xfrm>
                  <a:off x="4850715" y="4303917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8" name="Google Shape;2278;p30"/>
                <p:cNvSpPr/>
                <p:nvPr/>
              </p:nvSpPr>
              <p:spPr>
                <a:xfrm>
                  <a:off x="4902647" y="4355712"/>
                  <a:ext cx="51795" cy="103727"/>
                </a:xfrm>
                <a:custGeom>
                  <a:rect b="b" l="l" r="r" t="t"/>
                  <a:pathLst>
                    <a:path extrusionOk="0" h="103727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03727"/>
                      </a:lnTo>
                      <a:lnTo>
                        <a:pt x="0" y="1037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9" name="Google Shape;2279;p30"/>
                <p:cNvSpPr/>
                <p:nvPr/>
              </p:nvSpPr>
              <p:spPr>
                <a:xfrm>
                  <a:off x="5058169" y="4407644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0" name="Google Shape;2280;p30"/>
                <p:cNvSpPr/>
                <p:nvPr/>
              </p:nvSpPr>
              <p:spPr>
                <a:xfrm>
                  <a:off x="4954442" y="4459439"/>
                  <a:ext cx="103727" cy="51795"/>
                </a:xfrm>
                <a:custGeom>
                  <a:rect b="b" l="l" r="r" t="t"/>
                  <a:pathLst>
                    <a:path extrusionOk="0" h="51795" w="103727">
                      <a:moveTo>
                        <a:pt x="0" y="0"/>
                      </a:moveTo>
                      <a:lnTo>
                        <a:pt x="103727" y="0"/>
                      </a:lnTo>
                      <a:lnTo>
                        <a:pt x="103727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1" name="Google Shape;2281;p30"/>
                <p:cNvSpPr/>
                <p:nvPr/>
              </p:nvSpPr>
              <p:spPr>
                <a:xfrm>
                  <a:off x="5058169" y="4252121"/>
                  <a:ext cx="103727" cy="51795"/>
                </a:xfrm>
                <a:custGeom>
                  <a:rect b="b" l="l" r="r" t="t"/>
                  <a:pathLst>
                    <a:path extrusionOk="0" h="51795" w="103727">
                      <a:moveTo>
                        <a:pt x="0" y="0"/>
                      </a:moveTo>
                      <a:lnTo>
                        <a:pt x="103728" y="0"/>
                      </a:lnTo>
                      <a:lnTo>
                        <a:pt x="103728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2" name="Google Shape;2282;p30"/>
                <p:cNvSpPr/>
                <p:nvPr/>
              </p:nvSpPr>
              <p:spPr>
                <a:xfrm>
                  <a:off x="5161897" y="4200189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3" name="Google Shape;2283;p30"/>
                <p:cNvSpPr/>
                <p:nvPr/>
              </p:nvSpPr>
              <p:spPr>
                <a:xfrm>
                  <a:off x="5161897" y="4096462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4" name="Google Shape;2284;p30"/>
                <p:cNvSpPr/>
                <p:nvPr/>
              </p:nvSpPr>
              <p:spPr>
                <a:xfrm>
                  <a:off x="5109965" y="4148394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5" name="Google Shape;2285;p30"/>
                <p:cNvSpPr/>
                <p:nvPr/>
              </p:nvSpPr>
              <p:spPr>
                <a:xfrm>
                  <a:off x="5161897" y="4148394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rgbClr val="5000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6" name="Google Shape;2286;p30"/>
                <p:cNvSpPr/>
                <p:nvPr/>
              </p:nvSpPr>
              <p:spPr>
                <a:xfrm>
                  <a:off x="5213692" y="4148394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7" name="Google Shape;2287;p30"/>
                <p:cNvSpPr/>
                <p:nvPr/>
              </p:nvSpPr>
              <p:spPr>
                <a:xfrm>
                  <a:off x="5006374" y="4303917"/>
                  <a:ext cx="51795" cy="103727"/>
                </a:xfrm>
                <a:custGeom>
                  <a:rect b="b" l="l" r="r" t="t"/>
                  <a:pathLst>
                    <a:path extrusionOk="0" h="103727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03727"/>
                      </a:lnTo>
                      <a:lnTo>
                        <a:pt x="0" y="1037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8" name="Google Shape;2288;p30"/>
                <p:cNvSpPr/>
                <p:nvPr/>
              </p:nvSpPr>
              <p:spPr>
                <a:xfrm>
                  <a:off x="4798920" y="4096462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9" name="Google Shape;2289;p30"/>
                <p:cNvSpPr/>
                <p:nvPr/>
              </p:nvSpPr>
              <p:spPr>
                <a:xfrm>
                  <a:off x="4747124" y="4148394"/>
                  <a:ext cx="51795" cy="103727"/>
                </a:xfrm>
                <a:custGeom>
                  <a:rect b="b" l="l" r="r" t="t"/>
                  <a:pathLst>
                    <a:path extrusionOk="0" h="103727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03727"/>
                      </a:lnTo>
                      <a:lnTo>
                        <a:pt x="0" y="1037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0" name="Google Shape;2290;p30"/>
                <p:cNvSpPr/>
                <p:nvPr/>
              </p:nvSpPr>
              <p:spPr>
                <a:xfrm>
                  <a:off x="4228625" y="4200189"/>
                  <a:ext cx="51795" cy="103727"/>
                </a:xfrm>
                <a:custGeom>
                  <a:rect b="b" l="l" r="r" t="t"/>
                  <a:pathLst>
                    <a:path extrusionOk="0" h="103727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03727"/>
                      </a:lnTo>
                      <a:lnTo>
                        <a:pt x="0" y="1037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1" name="Google Shape;2291;p30"/>
                <p:cNvSpPr/>
                <p:nvPr/>
              </p:nvSpPr>
              <p:spPr>
                <a:xfrm>
                  <a:off x="4176829" y="4303917"/>
                  <a:ext cx="51795" cy="103727"/>
                </a:xfrm>
                <a:custGeom>
                  <a:rect b="b" l="l" r="r" t="t"/>
                  <a:pathLst>
                    <a:path extrusionOk="0" h="103727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03727"/>
                      </a:lnTo>
                      <a:lnTo>
                        <a:pt x="0" y="1037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2" name="Google Shape;2292;p30"/>
                <p:cNvSpPr/>
                <p:nvPr/>
              </p:nvSpPr>
              <p:spPr>
                <a:xfrm>
                  <a:off x="4124897" y="4407644"/>
                  <a:ext cx="51795" cy="103727"/>
                </a:xfrm>
                <a:custGeom>
                  <a:rect b="b" l="l" r="r" t="t"/>
                  <a:pathLst>
                    <a:path extrusionOk="0" h="103727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03727"/>
                      </a:lnTo>
                      <a:lnTo>
                        <a:pt x="0" y="1037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3" name="Google Shape;2293;p30"/>
                <p:cNvSpPr/>
                <p:nvPr/>
              </p:nvSpPr>
              <p:spPr>
                <a:xfrm>
                  <a:off x="4176829" y="4511234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4" name="Google Shape;2294;p30"/>
                <p:cNvSpPr/>
                <p:nvPr/>
              </p:nvSpPr>
              <p:spPr>
                <a:xfrm>
                  <a:off x="4228625" y="4563166"/>
                  <a:ext cx="103727" cy="51795"/>
                </a:xfrm>
                <a:custGeom>
                  <a:rect b="b" l="l" r="r" t="t"/>
                  <a:pathLst>
                    <a:path extrusionOk="0" h="51795" w="103727">
                      <a:moveTo>
                        <a:pt x="0" y="0"/>
                      </a:moveTo>
                      <a:lnTo>
                        <a:pt x="103727" y="0"/>
                      </a:lnTo>
                      <a:lnTo>
                        <a:pt x="103727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5" name="Google Shape;2295;p30"/>
                <p:cNvSpPr/>
                <p:nvPr/>
              </p:nvSpPr>
              <p:spPr>
                <a:xfrm>
                  <a:off x="4487875" y="4355712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6" name="Google Shape;2296;p30"/>
                <p:cNvSpPr/>
                <p:nvPr/>
              </p:nvSpPr>
              <p:spPr>
                <a:xfrm>
                  <a:off x="4487875" y="4303917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7" name="Google Shape;2297;p30"/>
                <p:cNvSpPr/>
                <p:nvPr/>
              </p:nvSpPr>
              <p:spPr>
                <a:xfrm>
                  <a:off x="4539670" y="4407644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8" name="Google Shape;2298;p30"/>
                <p:cNvSpPr/>
                <p:nvPr/>
              </p:nvSpPr>
              <p:spPr>
                <a:xfrm>
                  <a:off x="4435942" y="4459439"/>
                  <a:ext cx="103727" cy="51795"/>
                </a:xfrm>
                <a:custGeom>
                  <a:rect b="b" l="l" r="r" t="t"/>
                  <a:pathLst>
                    <a:path extrusionOk="0" h="51795" w="103727">
                      <a:moveTo>
                        <a:pt x="0" y="0"/>
                      </a:moveTo>
                      <a:lnTo>
                        <a:pt x="103727" y="0"/>
                      </a:lnTo>
                      <a:lnTo>
                        <a:pt x="103727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9" name="Google Shape;2299;p30"/>
                <p:cNvSpPr/>
                <p:nvPr/>
              </p:nvSpPr>
              <p:spPr>
                <a:xfrm>
                  <a:off x="4384147" y="4407644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0" name="Google Shape;2300;p30"/>
                <p:cNvSpPr/>
                <p:nvPr/>
              </p:nvSpPr>
              <p:spPr>
                <a:xfrm>
                  <a:off x="4539670" y="4303917"/>
                  <a:ext cx="155522" cy="51795"/>
                </a:xfrm>
                <a:custGeom>
                  <a:rect b="b" l="l" r="r" t="t"/>
                  <a:pathLst>
                    <a:path extrusionOk="0" h="51795" w="155522">
                      <a:moveTo>
                        <a:pt x="0" y="0"/>
                      </a:moveTo>
                      <a:lnTo>
                        <a:pt x="155523" y="0"/>
                      </a:lnTo>
                      <a:lnTo>
                        <a:pt x="155523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1" name="Google Shape;2301;p30"/>
                <p:cNvSpPr/>
                <p:nvPr/>
              </p:nvSpPr>
              <p:spPr>
                <a:xfrm>
                  <a:off x="4332352" y="4355712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2" name="Google Shape;2302;p30"/>
                <p:cNvSpPr/>
                <p:nvPr/>
              </p:nvSpPr>
              <p:spPr>
                <a:xfrm>
                  <a:off x="4384147" y="4303917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3" name="Google Shape;2303;p30"/>
                <p:cNvSpPr/>
                <p:nvPr/>
              </p:nvSpPr>
              <p:spPr>
                <a:xfrm>
                  <a:off x="4384147" y="4303917"/>
                  <a:ext cx="155522" cy="155522"/>
                </a:xfrm>
                <a:custGeom>
                  <a:rect b="b" l="l" r="r" t="t"/>
                  <a:pathLst>
                    <a:path extrusionOk="0" h="155522" w="155522">
                      <a:moveTo>
                        <a:pt x="0" y="51795"/>
                      </a:moveTo>
                      <a:lnTo>
                        <a:pt x="0" y="103727"/>
                      </a:lnTo>
                      <a:lnTo>
                        <a:pt x="51795" y="103727"/>
                      </a:lnTo>
                      <a:lnTo>
                        <a:pt x="51795" y="155523"/>
                      </a:lnTo>
                      <a:lnTo>
                        <a:pt x="155522" y="155523"/>
                      </a:lnTo>
                      <a:lnTo>
                        <a:pt x="155522" y="103727"/>
                      </a:lnTo>
                      <a:lnTo>
                        <a:pt x="103727" y="103727"/>
                      </a:lnTo>
                      <a:lnTo>
                        <a:pt x="103727" y="0"/>
                      </a:ln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4" name="Google Shape;2304;p30"/>
                <p:cNvSpPr/>
                <p:nvPr/>
              </p:nvSpPr>
              <p:spPr>
                <a:xfrm>
                  <a:off x="4435942" y="4200189"/>
                  <a:ext cx="51795" cy="103727"/>
                </a:xfrm>
                <a:custGeom>
                  <a:rect b="b" l="l" r="r" t="t"/>
                  <a:pathLst>
                    <a:path extrusionOk="0" h="103727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03727"/>
                      </a:lnTo>
                      <a:lnTo>
                        <a:pt x="0" y="1037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5" name="Google Shape;2305;p30"/>
                <p:cNvSpPr/>
                <p:nvPr/>
              </p:nvSpPr>
              <p:spPr>
                <a:xfrm>
                  <a:off x="4954442" y="4252121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6" name="Google Shape;2306;p30"/>
                <p:cNvSpPr/>
                <p:nvPr/>
              </p:nvSpPr>
              <p:spPr>
                <a:xfrm>
                  <a:off x="5006374" y="4252121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7" name="Google Shape;2307;p30"/>
                <p:cNvSpPr/>
                <p:nvPr/>
              </p:nvSpPr>
              <p:spPr>
                <a:xfrm>
                  <a:off x="5006374" y="4148394"/>
                  <a:ext cx="51795" cy="103727"/>
                </a:xfrm>
                <a:custGeom>
                  <a:rect b="b" l="l" r="r" t="t"/>
                  <a:pathLst>
                    <a:path extrusionOk="0" h="103727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03727"/>
                      </a:lnTo>
                      <a:lnTo>
                        <a:pt x="0" y="1037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8" name="Google Shape;2308;p30"/>
                <p:cNvSpPr/>
                <p:nvPr/>
              </p:nvSpPr>
              <p:spPr>
                <a:xfrm>
                  <a:off x="5006374" y="3889144"/>
                  <a:ext cx="51795" cy="103727"/>
                </a:xfrm>
                <a:custGeom>
                  <a:rect b="b" l="l" r="r" t="t"/>
                  <a:pathLst>
                    <a:path extrusionOk="0" h="103727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03727"/>
                      </a:lnTo>
                      <a:lnTo>
                        <a:pt x="0" y="1037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9" name="Google Shape;2309;p30"/>
                <p:cNvSpPr/>
                <p:nvPr/>
              </p:nvSpPr>
              <p:spPr>
                <a:xfrm>
                  <a:off x="4954442" y="3837349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0" name="Google Shape;2310;p30"/>
                <p:cNvSpPr/>
                <p:nvPr/>
              </p:nvSpPr>
              <p:spPr>
                <a:xfrm>
                  <a:off x="4850715" y="3785417"/>
                  <a:ext cx="103727" cy="51795"/>
                </a:xfrm>
                <a:custGeom>
                  <a:rect b="b" l="l" r="r" t="t"/>
                  <a:pathLst>
                    <a:path extrusionOk="0" h="51795" w="103727">
                      <a:moveTo>
                        <a:pt x="0" y="0"/>
                      </a:moveTo>
                      <a:lnTo>
                        <a:pt x="103728" y="0"/>
                      </a:lnTo>
                      <a:lnTo>
                        <a:pt x="103728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311" name="Google Shape;2311;p30"/>
                <p:cNvGrpSpPr/>
                <p:nvPr/>
              </p:nvGrpSpPr>
              <p:grpSpPr>
                <a:xfrm>
                  <a:off x="5058169" y="3578099"/>
                  <a:ext cx="259113" cy="414635"/>
                  <a:chOff x="5058169" y="3578099"/>
                  <a:chExt cx="259113" cy="414635"/>
                </a:xfrm>
              </p:grpSpPr>
              <p:sp>
                <p:nvSpPr>
                  <p:cNvPr id="2312" name="Google Shape;2312;p30"/>
                  <p:cNvSpPr/>
                  <p:nvPr/>
                </p:nvSpPr>
                <p:spPr>
                  <a:xfrm>
                    <a:off x="5109965" y="3681689"/>
                    <a:ext cx="51795" cy="103727"/>
                  </a:xfrm>
                  <a:custGeom>
                    <a:rect b="b" l="l" r="r" t="t"/>
                    <a:pathLst>
                      <a:path extrusionOk="0" h="103727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103727"/>
                        </a:lnTo>
                        <a:lnTo>
                          <a:pt x="0" y="103727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13" name="Google Shape;2313;p30"/>
                  <p:cNvSpPr/>
                  <p:nvPr/>
                </p:nvSpPr>
                <p:spPr>
                  <a:xfrm>
                    <a:off x="5213692" y="3578099"/>
                    <a:ext cx="51795" cy="51795"/>
                  </a:xfrm>
                  <a:custGeom>
                    <a:rect b="b" l="l" r="r" t="t"/>
                    <a:pathLst>
                      <a:path extrusionOk="0" h="51795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rgbClr val="00785A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14" name="Google Shape;2314;p30"/>
                  <p:cNvSpPr/>
                  <p:nvPr/>
                </p:nvSpPr>
                <p:spPr>
                  <a:xfrm>
                    <a:off x="5265487" y="3629894"/>
                    <a:ext cx="51795" cy="155522"/>
                  </a:xfrm>
                  <a:custGeom>
                    <a:rect b="b" l="l" r="r" t="t"/>
                    <a:pathLst>
                      <a:path extrusionOk="0" h="155522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155523"/>
                        </a:lnTo>
                        <a:lnTo>
                          <a:pt x="0" y="155523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15" name="Google Shape;2315;p30"/>
                  <p:cNvSpPr/>
                  <p:nvPr/>
                </p:nvSpPr>
                <p:spPr>
                  <a:xfrm>
                    <a:off x="5161897" y="3889144"/>
                    <a:ext cx="51795" cy="51795"/>
                  </a:xfrm>
                  <a:custGeom>
                    <a:rect b="b" l="l" r="r" t="t"/>
                    <a:pathLst>
                      <a:path extrusionOk="0" h="51795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16" name="Google Shape;2316;p30"/>
                  <p:cNvSpPr/>
                  <p:nvPr/>
                </p:nvSpPr>
                <p:spPr>
                  <a:xfrm>
                    <a:off x="5109965" y="3940939"/>
                    <a:ext cx="51795" cy="51795"/>
                  </a:xfrm>
                  <a:custGeom>
                    <a:rect b="b" l="l" r="r" t="t"/>
                    <a:pathLst>
                      <a:path extrusionOk="0" h="51795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17" name="Google Shape;2317;p30"/>
                  <p:cNvSpPr/>
                  <p:nvPr/>
                </p:nvSpPr>
                <p:spPr>
                  <a:xfrm>
                    <a:off x="5213692" y="3785417"/>
                    <a:ext cx="51795" cy="103727"/>
                  </a:xfrm>
                  <a:custGeom>
                    <a:rect b="b" l="l" r="r" t="t"/>
                    <a:pathLst>
                      <a:path extrusionOk="0" h="103727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103727"/>
                        </a:lnTo>
                        <a:lnTo>
                          <a:pt x="0" y="103727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18" name="Google Shape;2318;p30"/>
                  <p:cNvSpPr/>
                  <p:nvPr/>
                </p:nvSpPr>
                <p:spPr>
                  <a:xfrm>
                    <a:off x="5161897" y="3629894"/>
                    <a:ext cx="51795" cy="51795"/>
                  </a:xfrm>
                  <a:custGeom>
                    <a:rect b="b" l="l" r="r" t="t"/>
                    <a:pathLst>
                      <a:path extrusionOk="0" h="51795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19" name="Google Shape;2319;p30"/>
                  <p:cNvSpPr/>
                  <p:nvPr/>
                </p:nvSpPr>
                <p:spPr>
                  <a:xfrm>
                    <a:off x="5058169" y="3785417"/>
                    <a:ext cx="51795" cy="103727"/>
                  </a:xfrm>
                  <a:custGeom>
                    <a:rect b="b" l="l" r="r" t="t"/>
                    <a:pathLst>
                      <a:path extrusionOk="0" h="103727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103727"/>
                        </a:lnTo>
                        <a:lnTo>
                          <a:pt x="0" y="103727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320" name="Google Shape;2320;p30"/>
                <p:cNvSpPr/>
                <p:nvPr/>
              </p:nvSpPr>
              <p:spPr>
                <a:xfrm>
                  <a:off x="4695192" y="3733622"/>
                  <a:ext cx="155522" cy="51795"/>
                </a:xfrm>
                <a:custGeom>
                  <a:rect b="b" l="l" r="r" t="t"/>
                  <a:pathLst>
                    <a:path extrusionOk="0" h="51795" w="155522">
                      <a:moveTo>
                        <a:pt x="0" y="0"/>
                      </a:moveTo>
                      <a:lnTo>
                        <a:pt x="155523" y="0"/>
                      </a:lnTo>
                      <a:lnTo>
                        <a:pt x="155523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1" name="Google Shape;2321;p30"/>
                <p:cNvSpPr/>
                <p:nvPr/>
              </p:nvSpPr>
              <p:spPr>
                <a:xfrm>
                  <a:off x="5058169" y="3629894"/>
                  <a:ext cx="207317" cy="362977"/>
                </a:xfrm>
                <a:custGeom>
                  <a:rect b="b" l="l" r="r" t="t"/>
                  <a:pathLst>
                    <a:path extrusionOk="0" h="362977" w="207317">
                      <a:moveTo>
                        <a:pt x="0" y="259250"/>
                      </a:moveTo>
                      <a:lnTo>
                        <a:pt x="0" y="362977"/>
                      </a:lnTo>
                      <a:lnTo>
                        <a:pt x="51795" y="362977"/>
                      </a:lnTo>
                      <a:lnTo>
                        <a:pt x="51795" y="311045"/>
                      </a:lnTo>
                      <a:lnTo>
                        <a:pt x="103727" y="311045"/>
                      </a:lnTo>
                      <a:lnTo>
                        <a:pt x="103727" y="259250"/>
                      </a:lnTo>
                      <a:lnTo>
                        <a:pt x="155522" y="259250"/>
                      </a:lnTo>
                      <a:lnTo>
                        <a:pt x="155522" y="155523"/>
                      </a:lnTo>
                      <a:lnTo>
                        <a:pt x="207318" y="155523"/>
                      </a:lnTo>
                      <a:lnTo>
                        <a:pt x="207318" y="0"/>
                      </a:lnTo>
                      <a:lnTo>
                        <a:pt x="155522" y="0"/>
                      </a:lnTo>
                      <a:lnTo>
                        <a:pt x="155522" y="51795"/>
                      </a:lnTo>
                      <a:lnTo>
                        <a:pt x="103727" y="51795"/>
                      </a:lnTo>
                      <a:lnTo>
                        <a:pt x="103727" y="155523"/>
                      </a:lnTo>
                      <a:lnTo>
                        <a:pt x="51795" y="155523"/>
                      </a:lnTo>
                      <a:lnTo>
                        <a:pt x="51795" y="259250"/>
                      </a:lnTo>
                      <a:lnTo>
                        <a:pt x="0" y="25925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2" name="Google Shape;2322;p30"/>
                <p:cNvSpPr/>
                <p:nvPr/>
              </p:nvSpPr>
              <p:spPr>
                <a:xfrm>
                  <a:off x="5058169" y="4148394"/>
                  <a:ext cx="103727" cy="103727"/>
                </a:xfrm>
                <a:custGeom>
                  <a:rect b="b" l="l" r="r" t="t"/>
                  <a:pathLst>
                    <a:path extrusionOk="0" h="103727" w="103727">
                      <a:moveTo>
                        <a:pt x="0" y="0"/>
                      </a:moveTo>
                      <a:lnTo>
                        <a:pt x="0" y="103727"/>
                      </a:lnTo>
                      <a:lnTo>
                        <a:pt x="103727" y="103727"/>
                      </a:lnTo>
                      <a:lnTo>
                        <a:pt x="103727" y="51795"/>
                      </a:lnTo>
                      <a:lnTo>
                        <a:pt x="51795" y="51795"/>
                      </a:lnTo>
                      <a:lnTo>
                        <a:pt x="5179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3" name="Google Shape;2323;p30"/>
                <p:cNvSpPr/>
                <p:nvPr/>
              </p:nvSpPr>
              <p:spPr>
                <a:xfrm>
                  <a:off x="5058169" y="3992871"/>
                  <a:ext cx="51795" cy="155522"/>
                </a:xfrm>
                <a:custGeom>
                  <a:rect b="b" l="l" r="r" t="t"/>
                  <a:pathLst>
                    <a:path extrusionOk="0" h="155522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55522"/>
                      </a:lnTo>
                      <a:lnTo>
                        <a:pt x="0" y="15552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4" name="Google Shape;2324;p30"/>
                <p:cNvSpPr/>
                <p:nvPr/>
              </p:nvSpPr>
              <p:spPr>
                <a:xfrm>
                  <a:off x="4695192" y="4355712"/>
                  <a:ext cx="155522" cy="51795"/>
                </a:xfrm>
                <a:custGeom>
                  <a:rect b="b" l="l" r="r" t="t"/>
                  <a:pathLst>
                    <a:path extrusionOk="0" h="51795" w="155522">
                      <a:moveTo>
                        <a:pt x="0" y="0"/>
                      </a:moveTo>
                      <a:lnTo>
                        <a:pt x="155523" y="0"/>
                      </a:lnTo>
                      <a:lnTo>
                        <a:pt x="155523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5" name="Google Shape;2325;p30"/>
                <p:cNvSpPr/>
                <p:nvPr/>
              </p:nvSpPr>
              <p:spPr>
                <a:xfrm>
                  <a:off x="4073102" y="4044667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6" name="Google Shape;2326;p30"/>
                <p:cNvSpPr/>
                <p:nvPr/>
              </p:nvSpPr>
              <p:spPr>
                <a:xfrm>
                  <a:off x="4435942" y="3889144"/>
                  <a:ext cx="103727" cy="51795"/>
                </a:xfrm>
                <a:custGeom>
                  <a:rect b="b" l="l" r="r" t="t"/>
                  <a:pathLst>
                    <a:path extrusionOk="0" h="51795" w="103727">
                      <a:moveTo>
                        <a:pt x="0" y="0"/>
                      </a:moveTo>
                      <a:lnTo>
                        <a:pt x="103727" y="0"/>
                      </a:lnTo>
                      <a:lnTo>
                        <a:pt x="103727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7" name="Google Shape;2327;p30"/>
                <p:cNvSpPr/>
                <p:nvPr/>
              </p:nvSpPr>
              <p:spPr>
                <a:xfrm>
                  <a:off x="4021170" y="3733622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8" name="Google Shape;2328;p30"/>
                <p:cNvSpPr/>
                <p:nvPr/>
              </p:nvSpPr>
              <p:spPr>
                <a:xfrm>
                  <a:off x="4073102" y="3629894"/>
                  <a:ext cx="51795" cy="103727"/>
                </a:xfrm>
                <a:custGeom>
                  <a:rect b="b" l="l" r="r" t="t"/>
                  <a:pathLst>
                    <a:path extrusionOk="0" h="103727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03727"/>
                      </a:lnTo>
                      <a:lnTo>
                        <a:pt x="0" y="10372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9" name="Google Shape;2329;p30"/>
                <p:cNvSpPr/>
                <p:nvPr/>
              </p:nvSpPr>
              <p:spPr>
                <a:xfrm>
                  <a:off x="4124897" y="3578099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0" name="Google Shape;2330;p30"/>
                <p:cNvSpPr/>
                <p:nvPr/>
              </p:nvSpPr>
              <p:spPr>
                <a:xfrm>
                  <a:off x="3917580" y="3629894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1" name="Google Shape;2331;p30"/>
                <p:cNvSpPr/>
                <p:nvPr/>
              </p:nvSpPr>
              <p:spPr>
                <a:xfrm>
                  <a:off x="3813852" y="3733622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2" name="Google Shape;2332;p30"/>
                <p:cNvSpPr/>
                <p:nvPr/>
              </p:nvSpPr>
              <p:spPr>
                <a:xfrm>
                  <a:off x="3865647" y="3578099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3" name="Google Shape;2333;p30"/>
                <p:cNvSpPr/>
                <p:nvPr/>
              </p:nvSpPr>
              <p:spPr>
                <a:xfrm>
                  <a:off x="3813852" y="3526167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rgbClr val="FFF4C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4" name="Google Shape;2334;p30"/>
                <p:cNvSpPr/>
                <p:nvPr/>
              </p:nvSpPr>
              <p:spPr>
                <a:xfrm>
                  <a:off x="3865647" y="3733622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5" name="Google Shape;2335;p30"/>
                <p:cNvSpPr/>
                <p:nvPr/>
              </p:nvSpPr>
              <p:spPr>
                <a:xfrm>
                  <a:off x="3917580" y="3681689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6" name="Google Shape;2336;p30"/>
                <p:cNvSpPr/>
                <p:nvPr/>
              </p:nvSpPr>
              <p:spPr>
                <a:xfrm>
                  <a:off x="4280420" y="3578099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7" name="Google Shape;2337;p30"/>
                <p:cNvSpPr/>
                <p:nvPr/>
              </p:nvSpPr>
              <p:spPr>
                <a:xfrm>
                  <a:off x="4228625" y="3629894"/>
                  <a:ext cx="103727" cy="103727"/>
                </a:xfrm>
                <a:custGeom>
                  <a:rect b="b" l="l" r="r" t="t"/>
                  <a:pathLst>
                    <a:path extrusionOk="0" h="103727" w="103727">
                      <a:moveTo>
                        <a:pt x="0" y="0"/>
                      </a:moveTo>
                      <a:lnTo>
                        <a:pt x="103727" y="0"/>
                      </a:lnTo>
                      <a:lnTo>
                        <a:pt x="103727" y="103727"/>
                      </a:lnTo>
                      <a:lnTo>
                        <a:pt x="0" y="103727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8" name="Google Shape;2338;p30"/>
                <p:cNvSpPr/>
                <p:nvPr/>
              </p:nvSpPr>
              <p:spPr>
                <a:xfrm>
                  <a:off x="3813852" y="3578099"/>
                  <a:ext cx="51795" cy="155522"/>
                </a:xfrm>
                <a:custGeom>
                  <a:rect b="b" l="l" r="r" t="t"/>
                  <a:pathLst>
                    <a:path extrusionOk="0" h="155522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55523"/>
                      </a:lnTo>
                      <a:lnTo>
                        <a:pt x="0" y="15552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9" name="Google Shape;2339;p30"/>
                <p:cNvSpPr/>
                <p:nvPr/>
              </p:nvSpPr>
              <p:spPr>
                <a:xfrm>
                  <a:off x="3865647" y="3681689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0" name="Google Shape;2340;p30"/>
                <p:cNvSpPr/>
                <p:nvPr/>
              </p:nvSpPr>
              <p:spPr>
                <a:xfrm>
                  <a:off x="3865647" y="3629894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1" name="Google Shape;2341;p30"/>
                <p:cNvSpPr/>
                <p:nvPr/>
              </p:nvSpPr>
              <p:spPr>
                <a:xfrm>
                  <a:off x="4332352" y="3629894"/>
                  <a:ext cx="51795" cy="103727"/>
                </a:xfrm>
                <a:custGeom>
                  <a:rect b="b" l="l" r="r" t="t"/>
                  <a:pathLst>
                    <a:path extrusionOk="0" h="103727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03727"/>
                      </a:lnTo>
                      <a:lnTo>
                        <a:pt x="0" y="10372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2" name="Google Shape;2342;p30"/>
                <p:cNvSpPr/>
                <p:nvPr/>
              </p:nvSpPr>
              <p:spPr>
                <a:xfrm>
                  <a:off x="4176829" y="3526167"/>
                  <a:ext cx="103727" cy="51795"/>
                </a:xfrm>
                <a:custGeom>
                  <a:rect b="b" l="l" r="r" t="t"/>
                  <a:pathLst>
                    <a:path extrusionOk="0" h="51795" w="103727">
                      <a:moveTo>
                        <a:pt x="0" y="0"/>
                      </a:moveTo>
                      <a:lnTo>
                        <a:pt x="103727" y="0"/>
                      </a:lnTo>
                      <a:lnTo>
                        <a:pt x="103727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3" name="Google Shape;2343;p30"/>
                <p:cNvSpPr/>
                <p:nvPr/>
              </p:nvSpPr>
              <p:spPr>
                <a:xfrm>
                  <a:off x="4124897" y="3578099"/>
                  <a:ext cx="155522" cy="155522"/>
                </a:xfrm>
                <a:custGeom>
                  <a:rect b="b" l="l" r="r" t="t"/>
                  <a:pathLst>
                    <a:path extrusionOk="0" h="155522" w="155522">
                      <a:moveTo>
                        <a:pt x="0" y="51795"/>
                      </a:moveTo>
                      <a:lnTo>
                        <a:pt x="0" y="155523"/>
                      </a:lnTo>
                      <a:lnTo>
                        <a:pt x="103727" y="155523"/>
                      </a:lnTo>
                      <a:lnTo>
                        <a:pt x="103727" y="51795"/>
                      </a:lnTo>
                      <a:lnTo>
                        <a:pt x="155522" y="51795"/>
                      </a:lnTo>
                      <a:lnTo>
                        <a:pt x="155522" y="0"/>
                      </a:lnTo>
                      <a:lnTo>
                        <a:pt x="51932" y="0"/>
                      </a:lnTo>
                      <a:lnTo>
                        <a:pt x="51932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4" name="Google Shape;2344;p30"/>
                <p:cNvSpPr/>
                <p:nvPr/>
              </p:nvSpPr>
              <p:spPr>
                <a:xfrm>
                  <a:off x="4124897" y="3733622"/>
                  <a:ext cx="207454" cy="51795"/>
                </a:xfrm>
                <a:custGeom>
                  <a:rect b="b" l="l" r="r" t="t"/>
                  <a:pathLst>
                    <a:path extrusionOk="0" h="51795" w="207454">
                      <a:moveTo>
                        <a:pt x="0" y="0"/>
                      </a:moveTo>
                      <a:lnTo>
                        <a:pt x="207455" y="0"/>
                      </a:lnTo>
                      <a:lnTo>
                        <a:pt x="20745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5" name="Google Shape;2345;p30"/>
                <p:cNvSpPr/>
                <p:nvPr/>
              </p:nvSpPr>
              <p:spPr>
                <a:xfrm>
                  <a:off x="4021170" y="3837349"/>
                  <a:ext cx="103727" cy="51795"/>
                </a:xfrm>
                <a:custGeom>
                  <a:rect b="b" l="l" r="r" t="t"/>
                  <a:pathLst>
                    <a:path extrusionOk="0" h="51795" w="103727">
                      <a:moveTo>
                        <a:pt x="0" y="0"/>
                      </a:moveTo>
                      <a:lnTo>
                        <a:pt x="103727" y="0"/>
                      </a:lnTo>
                      <a:lnTo>
                        <a:pt x="103727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6" name="Google Shape;2346;p30"/>
                <p:cNvSpPr/>
                <p:nvPr/>
              </p:nvSpPr>
              <p:spPr>
                <a:xfrm>
                  <a:off x="3917580" y="3733622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7" name="Google Shape;2347;p30"/>
                <p:cNvSpPr/>
                <p:nvPr/>
              </p:nvSpPr>
              <p:spPr>
                <a:xfrm>
                  <a:off x="3969375" y="3733622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8" name="Google Shape;2348;p30"/>
                <p:cNvSpPr/>
                <p:nvPr/>
              </p:nvSpPr>
              <p:spPr>
                <a:xfrm>
                  <a:off x="3969375" y="3785417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9" name="Google Shape;2349;p30"/>
                <p:cNvSpPr/>
                <p:nvPr/>
              </p:nvSpPr>
              <p:spPr>
                <a:xfrm>
                  <a:off x="3917580" y="3837349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350" name="Google Shape;2350;p30"/>
                <p:cNvGrpSpPr/>
                <p:nvPr/>
              </p:nvGrpSpPr>
              <p:grpSpPr>
                <a:xfrm>
                  <a:off x="4747124" y="2904077"/>
                  <a:ext cx="622090" cy="985066"/>
                  <a:chOff x="4747124" y="2904077"/>
                  <a:chExt cx="622090" cy="985066"/>
                </a:xfrm>
              </p:grpSpPr>
              <p:sp>
                <p:nvSpPr>
                  <p:cNvPr id="2351" name="Google Shape;2351;p30"/>
                  <p:cNvSpPr/>
                  <p:nvPr/>
                </p:nvSpPr>
                <p:spPr>
                  <a:xfrm>
                    <a:off x="4747124" y="3474372"/>
                    <a:ext cx="51795" cy="259249"/>
                  </a:xfrm>
                  <a:custGeom>
                    <a:rect b="b" l="l" r="r" t="t"/>
                    <a:pathLst>
                      <a:path extrusionOk="0" h="259249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259250"/>
                        </a:lnTo>
                        <a:lnTo>
                          <a:pt x="0" y="25925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2" name="Google Shape;2352;p30"/>
                  <p:cNvSpPr/>
                  <p:nvPr/>
                </p:nvSpPr>
                <p:spPr>
                  <a:xfrm>
                    <a:off x="4798920" y="3318849"/>
                    <a:ext cx="51795" cy="155522"/>
                  </a:xfrm>
                  <a:custGeom>
                    <a:rect b="b" l="l" r="r" t="t"/>
                    <a:pathLst>
                      <a:path extrusionOk="0" h="155522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155523"/>
                        </a:lnTo>
                        <a:lnTo>
                          <a:pt x="0" y="155523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3" name="Google Shape;2353;p30"/>
                  <p:cNvSpPr/>
                  <p:nvPr/>
                </p:nvSpPr>
                <p:spPr>
                  <a:xfrm>
                    <a:off x="4850715" y="3215122"/>
                    <a:ext cx="51795" cy="103727"/>
                  </a:xfrm>
                  <a:custGeom>
                    <a:rect b="b" l="l" r="r" t="t"/>
                    <a:pathLst>
                      <a:path extrusionOk="0" h="103727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103727"/>
                        </a:lnTo>
                        <a:lnTo>
                          <a:pt x="0" y="103727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4" name="Google Shape;2354;p30"/>
                  <p:cNvSpPr/>
                  <p:nvPr/>
                </p:nvSpPr>
                <p:spPr>
                  <a:xfrm>
                    <a:off x="4902647" y="3163327"/>
                    <a:ext cx="51795" cy="51795"/>
                  </a:xfrm>
                  <a:custGeom>
                    <a:rect b="b" l="l" r="r" t="t"/>
                    <a:pathLst>
                      <a:path extrusionOk="0" h="51795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5" name="Google Shape;2355;p30"/>
                  <p:cNvSpPr/>
                  <p:nvPr/>
                </p:nvSpPr>
                <p:spPr>
                  <a:xfrm>
                    <a:off x="4954442" y="3111395"/>
                    <a:ext cx="51795" cy="51795"/>
                  </a:xfrm>
                  <a:custGeom>
                    <a:rect b="b" l="l" r="r" t="t"/>
                    <a:pathLst>
                      <a:path extrusionOk="0" h="51795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6" name="Google Shape;2356;p30"/>
                  <p:cNvSpPr/>
                  <p:nvPr/>
                </p:nvSpPr>
                <p:spPr>
                  <a:xfrm>
                    <a:off x="5006374" y="3059599"/>
                    <a:ext cx="51795" cy="51795"/>
                  </a:xfrm>
                  <a:custGeom>
                    <a:rect b="b" l="l" r="r" t="t"/>
                    <a:pathLst>
                      <a:path extrusionOk="0" h="51795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7" name="Google Shape;2357;p30"/>
                  <p:cNvSpPr/>
                  <p:nvPr/>
                </p:nvSpPr>
                <p:spPr>
                  <a:xfrm>
                    <a:off x="5058169" y="3007804"/>
                    <a:ext cx="103727" cy="51795"/>
                  </a:xfrm>
                  <a:custGeom>
                    <a:rect b="b" l="l" r="r" t="t"/>
                    <a:pathLst>
                      <a:path extrusionOk="0" h="51795" w="103727">
                        <a:moveTo>
                          <a:pt x="0" y="0"/>
                        </a:moveTo>
                        <a:lnTo>
                          <a:pt x="103728" y="0"/>
                        </a:lnTo>
                        <a:lnTo>
                          <a:pt x="103728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8" name="Google Shape;2358;p30"/>
                  <p:cNvSpPr/>
                  <p:nvPr/>
                </p:nvSpPr>
                <p:spPr>
                  <a:xfrm>
                    <a:off x="5213692" y="2904077"/>
                    <a:ext cx="103727" cy="51795"/>
                  </a:xfrm>
                  <a:custGeom>
                    <a:rect b="b" l="l" r="r" t="t"/>
                    <a:pathLst>
                      <a:path extrusionOk="0" h="51795" w="103727">
                        <a:moveTo>
                          <a:pt x="0" y="0"/>
                        </a:moveTo>
                        <a:lnTo>
                          <a:pt x="103727" y="0"/>
                        </a:lnTo>
                        <a:lnTo>
                          <a:pt x="103727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9" name="Google Shape;2359;p30"/>
                  <p:cNvSpPr/>
                  <p:nvPr/>
                </p:nvSpPr>
                <p:spPr>
                  <a:xfrm>
                    <a:off x="5161897" y="2955872"/>
                    <a:ext cx="51795" cy="51795"/>
                  </a:xfrm>
                  <a:custGeom>
                    <a:rect b="b" l="l" r="r" t="t"/>
                    <a:pathLst>
                      <a:path extrusionOk="0" h="51795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60" name="Google Shape;2360;p30"/>
                  <p:cNvSpPr/>
                  <p:nvPr/>
                </p:nvSpPr>
                <p:spPr>
                  <a:xfrm>
                    <a:off x="5317419" y="2955872"/>
                    <a:ext cx="51795" cy="51795"/>
                  </a:xfrm>
                  <a:custGeom>
                    <a:rect b="b" l="l" r="r" t="t"/>
                    <a:pathLst>
                      <a:path extrusionOk="0" h="51795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61" name="Google Shape;2361;p30"/>
                  <p:cNvSpPr/>
                  <p:nvPr/>
                </p:nvSpPr>
                <p:spPr>
                  <a:xfrm>
                    <a:off x="5213692" y="3111395"/>
                    <a:ext cx="51795" cy="103727"/>
                  </a:xfrm>
                  <a:custGeom>
                    <a:rect b="b" l="l" r="r" t="t"/>
                    <a:pathLst>
                      <a:path extrusionOk="0" h="103727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103727"/>
                        </a:lnTo>
                        <a:lnTo>
                          <a:pt x="0" y="103727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62" name="Google Shape;2362;p30"/>
                  <p:cNvSpPr/>
                  <p:nvPr/>
                </p:nvSpPr>
                <p:spPr>
                  <a:xfrm>
                    <a:off x="5161897" y="3215122"/>
                    <a:ext cx="51795" cy="51795"/>
                  </a:xfrm>
                  <a:custGeom>
                    <a:rect b="b" l="l" r="r" t="t"/>
                    <a:pathLst>
                      <a:path extrusionOk="0" h="51795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63" name="Google Shape;2363;p30"/>
                  <p:cNvSpPr/>
                  <p:nvPr/>
                </p:nvSpPr>
                <p:spPr>
                  <a:xfrm>
                    <a:off x="5213692" y="3266917"/>
                    <a:ext cx="51795" cy="103727"/>
                  </a:xfrm>
                  <a:custGeom>
                    <a:rect b="b" l="l" r="r" t="t"/>
                    <a:pathLst>
                      <a:path extrusionOk="0" h="103727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103727"/>
                        </a:lnTo>
                        <a:lnTo>
                          <a:pt x="0" y="103727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64" name="Google Shape;2364;p30"/>
                  <p:cNvSpPr/>
                  <p:nvPr/>
                </p:nvSpPr>
                <p:spPr>
                  <a:xfrm>
                    <a:off x="5161897" y="3370644"/>
                    <a:ext cx="51795" cy="51795"/>
                  </a:xfrm>
                  <a:custGeom>
                    <a:rect b="b" l="l" r="r" t="t"/>
                    <a:pathLst>
                      <a:path extrusionOk="0" h="51795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65" name="Google Shape;2365;p30"/>
                  <p:cNvSpPr/>
                  <p:nvPr/>
                </p:nvSpPr>
                <p:spPr>
                  <a:xfrm>
                    <a:off x="5109965" y="3422577"/>
                    <a:ext cx="51795" cy="51795"/>
                  </a:xfrm>
                  <a:custGeom>
                    <a:rect b="b" l="l" r="r" t="t"/>
                    <a:pathLst>
                      <a:path extrusionOk="0" h="51795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66" name="Google Shape;2366;p30"/>
                  <p:cNvSpPr/>
                  <p:nvPr/>
                </p:nvSpPr>
                <p:spPr>
                  <a:xfrm>
                    <a:off x="5006374" y="3629894"/>
                    <a:ext cx="103727" cy="51795"/>
                  </a:xfrm>
                  <a:custGeom>
                    <a:rect b="b" l="l" r="r" t="t"/>
                    <a:pathLst>
                      <a:path extrusionOk="0" h="51795" w="103727">
                        <a:moveTo>
                          <a:pt x="0" y="0"/>
                        </a:moveTo>
                        <a:lnTo>
                          <a:pt x="103727" y="0"/>
                        </a:lnTo>
                        <a:lnTo>
                          <a:pt x="103727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67" name="Google Shape;2367;p30"/>
                  <p:cNvSpPr/>
                  <p:nvPr/>
                </p:nvSpPr>
                <p:spPr>
                  <a:xfrm>
                    <a:off x="4850715" y="3681689"/>
                    <a:ext cx="259249" cy="207454"/>
                  </a:xfrm>
                  <a:custGeom>
                    <a:rect b="b" l="l" r="r" t="t"/>
                    <a:pathLst>
                      <a:path extrusionOk="0" h="207454" w="259249">
                        <a:moveTo>
                          <a:pt x="0" y="51932"/>
                        </a:moveTo>
                        <a:lnTo>
                          <a:pt x="0" y="103727"/>
                        </a:lnTo>
                        <a:lnTo>
                          <a:pt x="103727" y="103727"/>
                        </a:lnTo>
                        <a:lnTo>
                          <a:pt x="103727" y="155660"/>
                        </a:lnTo>
                        <a:lnTo>
                          <a:pt x="155659" y="155660"/>
                        </a:lnTo>
                        <a:lnTo>
                          <a:pt x="155659" y="207455"/>
                        </a:lnTo>
                        <a:lnTo>
                          <a:pt x="207455" y="207455"/>
                        </a:lnTo>
                        <a:lnTo>
                          <a:pt x="207455" y="103727"/>
                        </a:lnTo>
                        <a:lnTo>
                          <a:pt x="259250" y="103727"/>
                        </a:lnTo>
                        <a:lnTo>
                          <a:pt x="259250" y="0"/>
                        </a:lnTo>
                        <a:lnTo>
                          <a:pt x="155659" y="0"/>
                        </a:lnTo>
                        <a:lnTo>
                          <a:pt x="155659" y="51932"/>
                        </a:lnTo>
                        <a:lnTo>
                          <a:pt x="0" y="51932"/>
                        </a:lnTo>
                        <a:close/>
                      </a:path>
                    </a:pathLst>
                  </a:custGeom>
                  <a:solidFill>
                    <a:srgbClr val="FFF4C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68" name="Google Shape;2368;p30"/>
                  <p:cNvSpPr/>
                  <p:nvPr/>
                </p:nvSpPr>
                <p:spPr>
                  <a:xfrm>
                    <a:off x="4850715" y="3681689"/>
                    <a:ext cx="155522" cy="51795"/>
                  </a:xfrm>
                  <a:custGeom>
                    <a:rect b="b" l="l" r="r" t="t"/>
                    <a:pathLst>
                      <a:path extrusionOk="0" h="51795" w="155522">
                        <a:moveTo>
                          <a:pt x="0" y="0"/>
                        </a:moveTo>
                        <a:lnTo>
                          <a:pt x="155523" y="0"/>
                        </a:lnTo>
                        <a:lnTo>
                          <a:pt x="155523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69" name="Google Shape;2369;p30"/>
                  <p:cNvSpPr/>
                  <p:nvPr/>
                </p:nvSpPr>
                <p:spPr>
                  <a:xfrm>
                    <a:off x="5006374" y="3474372"/>
                    <a:ext cx="103727" cy="51795"/>
                  </a:xfrm>
                  <a:custGeom>
                    <a:rect b="b" l="l" r="r" t="t"/>
                    <a:pathLst>
                      <a:path extrusionOk="0" h="51795" w="103727">
                        <a:moveTo>
                          <a:pt x="0" y="0"/>
                        </a:moveTo>
                        <a:lnTo>
                          <a:pt x="103727" y="0"/>
                        </a:lnTo>
                        <a:lnTo>
                          <a:pt x="103727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70" name="Google Shape;2370;p30"/>
                  <p:cNvSpPr/>
                  <p:nvPr/>
                </p:nvSpPr>
                <p:spPr>
                  <a:xfrm>
                    <a:off x="5161897" y="3474372"/>
                    <a:ext cx="51795" cy="103727"/>
                  </a:xfrm>
                  <a:custGeom>
                    <a:rect b="b" l="l" r="r" t="t"/>
                    <a:pathLst>
                      <a:path extrusionOk="0" h="103727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103727"/>
                        </a:lnTo>
                        <a:lnTo>
                          <a:pt x="0" y="103727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71" name="Google Shape;2371;p30"/>
                  <p:cNvSpPr/>
                  <p:nvPr/>
                </p:nvSpPr>
                <p:spPr>
                  <a:xfrm>
                    <a:off x="5109965" y="3629894"/>
                    <a:ext cx="51795" cy="51795"/>
                  </a:xfrm>
                  <a:custGeom>
                    <a:rect b="b" l="l" r="r" t="t"/>
                    <a:pathLst>
                      <a:path extrusionOk="0" h="51795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rgbClr val="FFF4C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72" name="Google Shape;2372;p30"/>
                  <p:cNvSpPr/>
                  <p:nvPr/>
                </p:nvSpPr>
                <p:spPr>
                  <a:xfrm>
                    <a:off x="5161897" y="3578099"/>
                    <a:ext cx="51795" cy="51795"/>
                  </a:xfrm>
                  <a:custGeom>
                    <a:rect b="b" l="l" r="r" t="t"/>
                    <a:pathLst>
                      <a:path extrusionOk="0" h="51795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rgbClr val="FFF4C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73" name="Google Shape;2373;p30"/>
                  <p:cNvSpPr/>
                  <p:nvPr/>
                </p:nvSpPr>
                <p:spPr>
                  <a:xfrm>
                    <a:off x="5109965" y="3578099"/>
                    <a:ext cx="51795" cy="51795"/>
                  </a:xfrm>
                  <a:custGeom>
                    <a:rect b="b" l="l" r="r" t="t"/>
                    <a:pathLst>
                      <a:path extrusionOk="0" h="51795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74" name="Google Shape;2374;p30"/>
                  <p:cNvSpPr/>
                  <p:nvPr/>
                </p:nvSpPr>
                <p:spPr>
                  <a:xfrm>
                    <a:off x="5109965" y="3266917"/>
                    <a:ext cx="51795" cy="51795"/>
                  </a:xfrm>
                  <a:custGeom>
                    <a:rect b="b" l="l" r="r" t="t"/>
                    <a:pathLst>
                      <a:path extrusionOk="0" h="51795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75" name="Google Shape;2375;p30"/>
                  <p:cNvSpPr/>
                  <p:nvPr/>
                </p:nvSpPr>
                <p:spPr>
                  <a:xfrm>
                    <a:off x="5006374" y="3318849"/>
                    <a:ext cx="103727" cy="51795"/>
                  </a:xfrm>
                  <a:custGeom>
                    <a:rect b="b" l="l" r="r" t="t"/>
                    <a:pathLst>
                      <a:path extrusionOk="0" h="51795" w="103727">
                        <a:moveTo>
                          <a:pt x="0" y="0"/>
                        </a:moveTo>
                        <a:lnTo>
                          <a:pt x="103727" y="0"/>
                        </a:lnTo>
                        <a:lnTo>
                          <a:pt x="103727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76" name="Google Shape;2376;p30"/>
                  <p:cNvSpPr/>
                  <p:nvPr/>
                </p:nvSpPr>
                <p:spPr>
                  <a:xfrm>
                    <a:off x="4902647" y="3370644"/>
                    <a:ext cx="103727" cy="51795"/>
                  </a:xfrm>
                  <a:custGeom>
                    <a:rect b="b" l="l" r="r" t="t"/>
                    <a:pathLst>
                      <a:path extrusionOk="0" h="51795" w="103727">
                        <a:moveTo>
                          <a:pt x="0" y="0"/>
                        </a:moveTo>
                        <a:lnTo>
                          <a:pt x="103727" y="0"/>
                        </a:lnTo>
                        <a:lnTo>
                          <a:pt x="103727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77" name="Google Shape;2377;p30"/>
                  <p:cNvSpPr/>
                  <p:nvPr/>
                </p:nvSpPr>
                <p:spPr>
                  <a:xfrm>
                    <a:off x="5265487" y="3007804"/>
                    <a:ext cx="51795" cy="103727"/>
                  </a:xfrm>
                  <a:custGeom>
                    <a:rect b="b" l="l" r="r" t="t"/>
                    <a:pathLst>
                      <a:path extrusionOk="0" h="103727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103727"/>
                        </a:lnTo>
                        <a:lnTo>
                          <a:pt x="0" y="103727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78" name="Google Shape;2378;p30"/>
                  <p:cNvSpPr/>
                  <p:nvPr/>
                </p:nvSpPr>
                <p:spPr>
                  <a:xfrm>
                    <a:off x="4798919" y="2955872"/>
                    <a:ext cx="518499" cy="777749"/>
                  </a:xfrm>
                  <a:custGeom>
                    <a:rect b="b" l="l" r="r" t="t"/>
                    <a:pathLst>
                      <a:path extrusionOk="0" h="777749" w="518499">
                        <a:moveTo>
                          <a:pt x="0" y="518500"/>
                        </a:moveTo>
                        <a:lnTo>
                          <a:pt x="0" y="777750"/>
                        </a:lnTo>
                        <a:lnTo>
                          <a:pt x="51795" y="777750"/>
                        </a:lnTo>
                        <a:lnTo>
                          <a:pt x="51795" y="725817"/>
                        </a:lnTo>
                        <a:lnTo>
                          <a:pt x="207455" y="725817"/>
                        </a:lnTo>
                        <a:lnTo>
                          <a:pt x="207455" y="674022"/>
                        </a:lnTo>
                        <a:lnTo>
                          <a:pt x="311045" y="674022"/>
                        </a:lnTo>
                        <a:lnTo>
                          <a:pt x="311045" y="622227"/>
                        </a:lnTo>
                        <a:lnTo>
                          <a:pt x="362977" y="622227"/>
                        </a:lnTo>
                        <a:lnTo>
                          <a:pt x="362977" y="518500"/>
                        </a:lnTo>
                        <a:lnTo>
                          <a:pt x="311045" y="518500"/>
                        </a:lnTo>
                        <a:lnTo>
                          <a:pt x="311045" y="570295"/>
                        </a:lnTo>
                        <a:lnTo>
                          <a:pt x="207455" y="570295"/>
                        </a:lnTo>
                        <a:lnTo>
                          <a:pt x="207455" y="622227"/>
                        </a:lnTo>
                        <a:lnTo>
                          <a:pt x="51795" y="622227"/>
                        </a:lnTo>
                        <a:lnTo>
                          <a:pt x="51795" y="570295"/>
                        </a:lnTo>
                        <a:lnTo>
                          <a:pt x="207455" y="570295"/>
                        </a:lnTo>
                        <a:lnTo>
                          <a:pt x="207455" y="518500"/>
                        </a:lnTo>
                        <a:lnTo>
                          <a:pt x="311045" y="518500"/>
                        </a:lnTo>
                        <a:lnTo>
                          <a:pt x="311045" y="466705"/>
                        </a:lnTo>
                        <a:lnTo>
                          <a:pt x="362977" y="466705"/>
                        </a:lnTo>
                        <a:lnTo>
                          <a:pt x="362977" y="414772"/>
                        </a:lnTo>
                        <a:lnTo>
                          <a:pt x="414772" y="414772"/>
                        </a:lnTo>
                        <a:lnTo>
                          <a:pt x="414772" y="311045"/>
                        </a:lnTo>
                        <a:lnTo>
                          <a:pt x="362977" y="311045"/>
                        </a:lnTo>
                        <a:lnTo>
                          <a:pt x="362977" y="362977"/>
                        </a:lnTo>
                        <a:lnTo>
                          <a:pt x="311045" y="362977"/>
                        </a:lnTo>
                        <a:lnTo>
                          <a:pt x="311045" y="414772"/>
                        </a:lnTo>
                        <a:lnTo>
                          <a:pt x="207455" y="414772"/>
                        </a:lnTo>
                        <a:lnTo>
                          <a:pt x="207455" y="466705"/>
                        </a:lnTo>
                        <a:lnTo>
                          <a:pt x="103727" y="466705"/>
                        </a:lnTo>
                        <a:lnTo>
                          <a:pt x="103727" y="414772"/>
                        </a:lnTo>
                        <a:lnTo>
                          <a:pt x="207455" y="414772"/>
                        </a:lnTo>
                        <a:lnTo>
                          <a:pt x="207455" y="362977"/>
                        </a:lnTo>
                        <a:lnTo>
                          <a:pt x="311045" y="362977"/>
                        </a:lnTo>
                        <a:lnTo>
                          <a:pt x="311045" y="311045"/>
                        </a:lnTo>
                        <a:lnTo>
                          <a:pt x="362977" y="311045"/>
                        </a:lnTo>
                        <a:lnTo>
                          <a:pt x="362977" y="259250"/>
                        </a:lnTo>
                        <a:lnTo>
                          <a:pt x="414772" y="259250"/>
                        </a:lnTo>
                        <a:lnTo>
                          <a:pt x="414772" y="155523"/>
                        </a:lnTo>
                        <a:lnTo>
                          <a:pt x="466568" y="155523"/>
                        </a:lnTo>
                        <a:lnTo>
                          <a:pt x="466568" y="51932"/>
                        </a:lnTo>
                        <a:lnTo>
                          <a:pt x="518500" y="51932"/>
                        </a:lnTo>
                        <a:lnTo>
                          <a:pt x="518500" y="0"/>
                        </a:lnTo>
                        <a:lnTo>
                          <a:pt x="414772" y="0"/>
                        </a:lnTo>
                        <a:lnTo>
                          <a:pt x="414772" y="51932"/>
                        </a:lnTo>
                        <a:lnTo>
                          <a:pt x="362977" y="51932"/>
                        </a:lnTo>
                        <a:lnTo>
                          <a:pt x="362977" y="103727"/>
                        </a:lnTo>
                        <a:lnTo>
                          <a:pt x="259250" y="103727"/>
                        </a:lnTo>
                        <a:lnTo>
                          <a:pt x="259250" y="155523"/>
                        </a:lnTo>
                        <a:lnTo>
                          <a:pt x="207455" y="155523"/>
                        </a:lnTo>
                        <a:lnTo>
                          <a:pt x="207455" y="207455"/>
                        </a:lnTo>
                        <a:lnTo>
                          <a:pt x="155523" y="207455"/>
                        </a:lnTo>
                        <a:lnTo>
                          <a:pt x="155523" y="259250"/>
                        </a:lnTo>
                        <a:lnTo>
                          <a:pt x="103727" y="259250"/>
                        </a:lnTo>
                        <a:lnTo>
                          <a:pt x="103727" y="362977"/>
                        </a:lnTo>
                        <a:lnTo>
                          <a:pt x="51795" y="362977"/>
                        </a:lnTo>
                        <a:lnTo>
                          <a:pt x="51795" y="518500"/>
                        </a:lnTo>
                        <a:lnTo>
                          <a:pt x="0" y="51850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79" name="Google Shape;2379;p30"/>
                  <p:cNvSpPr/>
                  <p:nvPr/>
                </p:nvSpPr>
                <p:spPr>
                  <a:xfrm>
                    <a:off x="4850715" y="3526167"/>
                    <a:ext cx="155522" cy="51795"/>
                  </a:xfrm>
                  <a:custGeom>
                    <a:rect b="b" l="l" r="r" t="t"/>
                    <a:pathLst>
                      <a:path extrusionOk="0" h="51795" w="155522">
                        <a:moveTo>
                          <a:pt x="0" y="0"/>
                        </a:moveTo>
                        <a:lnTo>
                          <a:pt x="155523" y="0"/>
                        </a:lnTo>
                        <a:lnTo>
                          <a:pt x="155523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380" name="Google Shape;2380;p30"/>
                <p:cNvSpPr/>
                <p:nvPr/>
              </p:nvSpPr>
              <p:spPr>
                <a:xfrm>
                  <a:off x="3813852" y="3163327"/>
                  <a:ext cx="829544" cy="881339"/>
                </a:xfrm>
                <a:custGeom>
                  <a:rect b="b" l="l" r="r" t="t"/>
                  <a:pathLst>
                    <a:path extrusionOk="0" h="881339" w="829544">
                      <a:moveTo>
                        <a:pt x="0" y="622090"/>
                      </a:moveTo>
                      <a:lnTo>
                        <a:pt x="0" y="725817"/>
                      </a:lnTo>
                      <a:lnTo>
                        <a:pt x="51795" y="725817"/>
                      </a:lnTo>
                      <a:lnTo>
                        <a:pt x="51795" y="777613"/>
                      </a:lnTo>
                      <a:lnTo>
                        <a:pt x="103727" y="777613"/>
                      </a:lnTo>
                      <a:lnTo>
                        <a:pt x="103727" y="829545"/>
                      </a:lnTo>
                      <a:lnTo>
                        <a:pt x="207318" y="829545"/>
                      </a:lnTo>
                      <a:lnTo>
                        <a:pt x="207318" y="881340"/>
                      </a:lnTo>
                      <a:lnTo>
                        <a:pt x="362977" y="881340"/>
                      </a:lnTo>
                      <a:lnTo>
                        <a:pt x="362977" y="829545"/>
                      </a:lnTo>
                      <a:lnTo>
                        <a:pt x="466568" y="829545"/>
                      </a:lnTo>
                      <a:lnTo>
                        <a:pt x="466568" y="777613"/>
                      </a:lnTo>
                      <a:lnTo>
                        <a:pt x="622090" y="777613"/>
                      </a:lnTo>
                      <a:lnTo>
                        <a:pt x="622090" y="725817"/>
                      </a:lnTo>
                      <a:lnTo>
                        <a:pt x="725817" y="725817"/>
                      </a:lnTo>
                      <a:lnTo>
                        <a:pt x="725817" y="674022"/>
                      </a:lnTo>
                      <a:lnTo>
                        <a:pt x="777750" y="674022"/>
                      </a:lnTo>
                      <a:lnTo>
                        <a:pt x="777750" y="570295"/>
                      </a:lnTo>
                      <a:lnTo>
                        <a:pt x="829545" y="570295"/>
                      </a:lnTo>
                      <a:lnTo>
                        <a:pt x="829545" y="362840"/>
                      </a:lnTo>
                      <a:lnTo>
                        <a:pt x="777750" y="362840"/>
                      </a:lnTo>
                      <a:lnTo>
                        <a:pt x="777750" y="207318"/>
                      </a:lnTo>
                      <a:lnTo>
                        <a:pt x="725817" y="207318"/>
                      </a:lnTo>
                      <a:lnTo>
                        <a:pt x="725817" y="103590"/>
                      </a:lnTo>
                      <a:lnTo>
                        <a:pt x="674022" y="103590"/>
                      </a:lnTo>
                      <a:lnTo>
                        <a:pt x="674022" y="0"/>
                      </a:lnTo>
                      <a:lnTo>
                        <a:pt x="622090" y="0"/>
                      </a:lnTo>
                      <a:lnTo>
                        <a:pt x="622090" y="103590"/>
                      </a:lnTo>
                      <a:lnTo>
                        <a:pt x="570295" y="103590"/>
                      </a:lnTo>
                      <a:lnTo>
                        <a:pt x="570295" y="155523"/>
                      </a:lnTo>
                      <a:lnTo>
                        <a:pt x="622090" y="155523"/>
                      </a:lnTo>
                      <a:lnTo>
                        <a:pt x="622090" y="207318"/>
                      </a:lnTo>
                      <a:lnTo>
                        <a:pt x="570295" y="207318"/>
                      </a:lnTo>
                      <a:lnTo>
                        <a:pt x="570295" y="155523"/>
                      </a:lnTo>
                      <a:lnTo>
                        <a:pt x="207318" y="155523"/>
                      </a:lnTo>
                      <a:lnTo>
                        <a:pt x="207318" y="207318"/>
                      </a:lnTo>
                      <a:lnTo>
                        <a:pt x="103727" y="207318"/>
                      </a:lnTo>
                      <a:lnTo>
                        <a:pt x="103727" y="259250"/>
                      </a:lnTo>
                      <a:lnTo>
                        <a:pt x="51795" y="259250"/>
                      </a:lnTo>
                      <a:lnTo>
                        <a:pt x="51795" y="414772"/>
                      </a:lnTo>
                      <a:lnTo>
                        <a:pt x="103727" y="414772"/>
                      </a:lnTo>
                      <a:lnTo>
                        <a:pt x="103727" y="466568"/>
                      </a:lnTo>
                      <a:lnTo>
                        <a:pt x="155523" y="466568"/>
                      </a:lnTo>
                      <a:lnTo>
                        <a:pt x="155523" y="518363"/>
                      </a:lnTo>
                      <a:lnTo>
                        <a:pt x="207318" y="518363"/>
                      </a:lnTo>
                      <a:lnTo>
                        <a:pt x="207318" y="570295"/>
                      </a:lnTo>
                      <a:lnTo>
                        <a:pt x="259250" y="570295"/>
                      </a:lnTo>
                      <a:lnTo>
                        <a:pt x="259250" y="466568"/>
                      </a:lnTo>
                      <a:lnTo>
                        <a:pt x="311045" y="466568"/>
                      </a:lnTo>
                      <a:lnTo>
                        <a:pt x="311045" y="414772"/>
                      </a:lnTo>
                      <a:lnTo>
                        <a:pt x="362977" y="414772"/>
                      </a:lnTo>
                      <a:lnTo>
                        <a:pt x="362977" y="362840"/>
                      </a:lnTo>
                      <a:lnTo>
                        <a:pt x="466568" y="362840"/>
                      </a:lnTo>
                      <a:lnTo>
                        <a:pt x="466568" y="414772"/>
                      </a:lnTo>
                      <a:lnTo>
                        <a:pt x="518500" y="414772"/>
                      </a:lnTo>
                      <a:lnTo>
                        <a:pt x="518500" y="466568"/>
                      </a:lnTo>
                      <a:lnTo>
                        <a:pt x="570295" y="466568"/>
                      </a:lnTo>
                      <a:lnTo>
                        <a:pt x="570295" y="570295"/>
                      </a:lnTo>
                      <a:lnTo>
                        <a:pt x="518500" y="570295"/>
                      </a:lnTo>
                      <a:lnTo>
                        <a:pt x="518500" y="622090"/>
                      </a:lnTo>
                      <a:lnTo>
                        <a:pt x="311045" y="622090"/>
                      </a:lnTo>
                      <a:lnTo>
                        <a:pt x="311045" y="570295"/>
                      </a:lnTo>
                      <a:lnTo>
                        <a:pt x="259250" y="570295"/>
                      </a:lnTo>
                      <a:lnTo>
                        <a:pt x="259250" y="622090"/>
                      </a:lnTo>
                      <a:lnTo>
                        <a:pt x="207318" y="622090"/>
                      </a:lnTo>
                      <a:lnTo>
                        <a:pt x="207318" y="674022"/>
                      </a:lnTo>
                      <a:lnTo>
                        <a:pt x="311045" y="674022"/>
                      </a:lnTo>
                      <a:lnTo>
                        <a:pt x="311045" y="725817"/>
                      </a:lnTo>
                      <a:lnTo>
                        <a:pt x="207318" y="725817"/>
                      </a:lnTo>
                      <a:lnTo>
                        <a:pt x="207318" y="674022"/>
                      </a:lnTo>
                      <a:lnTo>
                        <a:pt x="155523" y="674022"/>
                      </a:lnTo>
                      <a:lnTo>
                        <a:pt x="155523" y="725817"/>
                      </a:lnTo>
                      <a:lnTo>
                        <a:pt x="103727" y="725817"/>
                      </a:lnTo>
                      <a:lnTo>
                        <a:pt x="103727" y="674022"/>
                      </a:lnTo>
                      <a:lnTo>
                        <a:pt x="155523" y="674022"/>
                      </a:lnTo>
                      <a:lnTo>
                        <a:pt x="155523" y="622090"/>
                      </a:lnTo>
                      <a:lnTo>
                        <a:pt x="0" y="62209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1" name="Google Shape;2381;p30"/>
                <p:cNvSpPr/>
                <p:nvPr/>
              </p:nvSpPr>
              <p:spPr>
                <a:xfrm>
                  <a:off x="4124897" y="3733622"/>
                  <a:ext cx="933272" cy="829544"/>
                </a:xfrm>
                <a:custGeom>
                  <a:rect b="b" l="l" r="r" t="t"/>
                  <a:pathLst>
                    <a:path extrusionOk="0" h="829544" w="933272">
                      <a:moveTo>
                        <a:pt x="0" y="362840"/>
                      </a:moveTo>
                      <a:lnTo>
                        <a:pt x="0" y="414772"/>
                      </a:lnTo>
                      <a:lnTo>
                        <a:pt x="51932" y="414772"/>
                      </a:lnTo>
                      <a:lnTo>
                        <a:pt x="51932" y="570295"/>
                      </a:lnTo>
                      <a:lnTo>
                        <a:pt x="103727" y="570295"/>
                      </a:lnTo>
                      <a:lnTo>
                        <a:pt x="103727" y="466568"/>
                      </a:lnTo>
                      <a:lnTo>
                        <a:pt x="155522" y="466568"/>
                      </a:lnTo>
                      <a:lnTo>
                        <a:pt x="155522" y="414772"/>
                      </a:lnTo>
                      <a:lnTo>
                        <a:pt x="207455" y="414772"/>
                      </a:lnTo>
                      <a:lnTo>
                        <a:pt x="207455" y="466568"/>
                      </a:lnTo>
                      <a:lnTo>
                        <a:pt x="155522" y="466568"/>
                      </a:lnTo>
                      <a:lnTo>
                        <a:pt x="155522" y="570295"/>
                      </a:lnTo>
                      <a:lnTo>
                        <a:pt x="103727" y="570295"/>
                      </a:lnTo>
                      <a:lnTo>
                        <a:pt x="103727" y="674022"/>
                      </a:lnTo>
                      <a:lnTo>
                        <a:pt x="51932" y="674022"/>
                      </a:lnTo>
                      <a:lnTo>
                        <a:pt x="51932" y="777613"/>
                      </a:lnTo>
                      <a:lnTo>
                        <a:pt x="103727" y="777613"/>
                      </a:lnTo>
                      <a:lnTo>
                        <a:pt x="103727" y="829545"/>
                      </a:lnTo>
                      <a:lnTo>
                        <a:pt x="207455" y="829545"/>
                      </a:lnTo>
                      <a:lnTo>
                        <a:pt x="207455" y="777613"/>
                      </a:lnTo>
                      <a:lnTo>
                        <a:pt x="155522" y="777613"/>
                      </a:lnTo>
                      <a:lnTo>
                        <a:pt x="155522" y="674022"/>
                      </a:lnTo>
                      <a:lnTo>
                        <a:pt x="207455" y="674022"/>
                      </a:lnTo>
                      <a:lnTo>
                        <a:pt x="207455" y="622090"/>
                      </a:lnTo>
                      <a:lnTo>
                        <a:pt x="259250" y="622090"/>
                      </a:lnTo>
                      <a:lnTo>
                        <a:pt x="259250" y="570295"/>
                      </a:lnTo>
                      <a:lnTo>
                        <a:pt x="311045" y="570295"/>
                      </a:lnTo>
                      <a:lnTo>
                        <a:pt x="311045" y="466568"/>
                      </a:lnTo>
                      <a:lnTo>
                        <a:pt x="362977" y="466568"/>
                      </a:lnTo>
                      <a:lnTo>
                        <a:pt x="362977" y="570295"/>
                      </a:lnTo>
                      <a:lnTo>
                        <a:pt x="570295" y="570295"/>
                      </a:lnTo>
                      <a:lnTo>
                        <a:pt x="570295" y="622090"/>
                      </a:lnTo>
                      <a:lnTo>
                        <a:pt x="725817" y="622090"/>
                      </a:lnTo>
                      <a:lnTo>
                        <a:pt x="725817" y="570295"/>
                      </a:lnTo>
                      <a:lnTo>
                        <a:pt x="674022" y="570295"/>
                      </a:lnTo>
                      <a:lnTo>
                        <a:pt x="674022" y="518500"/>
                      </a:lnTo>
                      <a:lnTo>
                        <a:pt x="622227" y="518500"/>
                      </a:lnTo>
                      <a:lnTo>
                        <a:pt x="622227" y="414772"/>
                      </a:lnTo>
                      <a:lnTo>
                        <a:pt x="674022" y="414772"/>
                      </a:lnTo>
                      <a:lnTo>
                        <a:pt x="674022" y="362840"/>
                      </a:lnTo>
                      <a:lnTo>
                        <a:pt x="725817" y="362840"/>
                      </a:lnTo>
                      <a:lnTo>
                        <a:pt x="725817" y="414772"/>
                      </a:lnTo>
                      <a:lnTo>
                        <a:pt x="674022" y="414772"/>
                      </a:lnTo>
                      <a:lnTo>
                        <a:pt x="674022" y="518500"/>
                      </a:lnTo>
                      <a:lnTo>
                        <a:pt x="725817" y="518500"/>
                      </a:lnTo>
                      <a:lnTo>
                        <a:pt x="725817" y="570295"/>
                      </a:lnTo>
                      <a:lnTo>
                        <a:pt x="777750" y="570295"/>
                      </a:lnTo>
                      <a:lnTo>
                        <a:pt x="777750" y="622090"/>
                      </a:lnTo>
                      <a:lnTo>
                        <a:pt x="829545" y="622090"/>
                      </a:lnTo>
                      <a:lnTo>
                        <a:pt x="829545" y="725817"/>
                      </a:lnTo>
                      <a:lnTo>
                        <a:pt x="933272" y="725817"/>
                      </a:lnTo>
                      <a:lnTo>
                        <a:pt x="933272" y="674022"/>
                      </a:lnTo>
                      <a:lnTo>
                        <a:pt x="881477" y="674022"/>
                      </a:lnTo>
                      <a:lnTo>
                        <a:pt x="881477" y="570295"/>
                      </a:lnTo>
                      <a:lnTo>
                        <a:pt x="829545" y="570295"/>
                      </a:lnTo>
                      <a:lnTo>
                        <a:pt x="829545" y="518500"/>
                      </a:lnTo>
                      <a:lnTo>
                        <a:pt x="881477" y="518500"/>
                      </a:lnTo>
                      <a:lnTo>
                        <a:pt x="881477" y="414772"/>
                      </a:lnTo>
                      <a:lnTo>
                        <a:pt x="933272" y="414772"/>
                      </a:lnTo>
                      <a:lnTo>
                        <a:pt x="933272" y="259250"/>
                      </a:lnTo>
                      <a:lnTo>
                        <a:pt x="881477" y="259250"/>
                      </a:lnTo>
                      <a:lnTo>
                        <a:pt x="881477" y="155523"/>
                      </a:lnTo>
                      <a:lnTo>
                        <a:pt x="829545" y="155523"/>
                      </a:lnTo>
                      <a:lnTo>
                        <a:pt x="829545" y="103727"/>
                      </a:lnTo>
                      <a:lnTo>
                        <a:pt x="725817" y="103727"/>
                      </a:lnTo>
                      <a:lnTo>
                        <a:pt x="725817" y="51795"/>
                      </a:lnTo>
                      <a:lnTo>
                        <a:pt x="570295" y="51795"/>
                      </a:lnTo>
                      <a:lnTo>
                        <a:pt x="570295" y="0"/>
                      </a:lnTo>
                      <a:lnTo>
                        <a:pt x="518500" y="0"/>
                      </a:lnTo>
                      <a:lnTo>
                        <a:pt x="518500" y="103727"/>
                      </a:lnTo>
                      <a:lnTo>
                        <a:pt x="466705" y="103727"/>
                      </a:lnTo>
                      <a:lnTo>
                        <a:pt x="466705" y="155523"/>
                      </a:lnTo>
                      <a:lnTo>
                        <a:pt x="414772" y="155523"/>
                      </a:lnTo>
                      <a:lnTo>
                        <a:pt x="414772" y="207318"/>
                      </a:lnTo>
                      <a:lnTo>
                        <a:pt x="155522" y="207318"/>
                      </a:lnTo>
                      <a:lnTo>
                        <a:pt x="155522" y="259250"/>
                      </a:lnTo>
                      <a:lnTo>
                        <a:pt x="51932" y="259250"/>
                      </a:lnTo>
                      <a:lnTo>
                        <a:pt x="51932" y="362840"/>
                      </a:lnTo>
                      <a:lnTo>
                        <a:pt x="0" y="3628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2" name="Google Shape;2382;p30"/>
                <p:cNvSpPr/>
                <p:nvPr/>
              </p:nvSpPr>
              <p:spPr>
                <a:xfrm>
                  <a:off x="4747124" y="3733622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83" name="Google Shape;2383;p30"/>
              <p:cNvSpPr/>
              <p:nvPr/>
            </p:nvSpPr>
            <p:spPr>
              <a:xfrm>
                <a:off x="4280420" y="3940939"/>
                <a:ext cx="155522" cy="51795"/>
              </a:xfrm>
              <a:custGeom>
                <a:rect b="b" l="l" r="r" t="t"/>
                <a:pathLst>
                  <a:path extrusionOk="0" h="51795" w="155522">
                    <a:moveTo>
                      <a:pt x="0" y="0"/>
                    </a:moveTo>
                    <a:lnTo>
                      <a:pt x="155523" y="0"/>
                    </a:lnTo>
                    <a:lnTo>
                      <a:pt x="155523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rgbClr val="FFF4C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4" name="Google Shape;2384;p30"/>
              <p:cNvSpPr/>
              <p:nvPr/>
            </p:nvSpPr>
            <p:spPr>
              <a:xfrm>
                <a:off x="4124897" y="3992871"/>
                <a:ext cx="103727" cy="51795"/>
              </a:xfrm>
              <a:custGeom>
                <a:rect b="b" l="l" r="r" t="t"/>
                <a:pathLst>
                  <a:path extrusionOk="0" h="51795" w="103727">
                    <a:moveTo>
                      <a:pt x="0" y="0"/>
                    </a:moveTo>
                    <a:lnTo>
                      <a:pt x="103728" y="0"/>
                    </a:lnTo>
                    <a:lnTo>
                      <a:pt x="103728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5" name="Google Shape;2385;p30"/>
              <p:cNvSpPr/>
              <p:nvPr/>
            </p:nvSpPr>
            <p:spPr>
              <a:xfrm rot="10800000">
                <a:off x="4436079" y="3163190"/>
                <a:ext cx="51795" cy="207454"/>
              </a:xfrm>
              <a:custGeom>
                <a:rect b="b" l="l" r="r" t="t"/>
                <a:pathLst>
                  <a:path extrusionOk="0" h="207454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207455"/>
                    </a:lnTo>
                    <a:lnTo>
                      <a:pt x="0" y="20745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6" name="Google Shape;2386;p30"/>
              <p:cNvSpPr/>
              <p:nvPr/>
            </p:nvSpPr>
            <p:spPr>
              <a:xfrm rot="10800000">
                <a:off x="4487875" y="3266917"/>
                <a:ext cx="51795" cy="207454"/>
              </a:xfrm>
              <a:custGeom>
                <a:rect b="b" l="l" r="r" t="t"/>
                <a:pathLst>
                  <a:path extrusionOk="0" h="207454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207455"/>
                    </a:lnTo>
                    <a:lnTo>
                      <a:pt x="0" y="20745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7" name="Google Shape;2387;p30"/>
              <p:cNvSpPr/>
              <p:nvPr/>
            </p:nvSpPr>
            <p:spPr>
              <a:xfrm rot="10800000">
                <a:off x="4539807" y="3370644"/>
                <a:ext cx="51795" cy="414772"/>
              </a:xfrm>
              <a:custGeom>
                <a:rect b="b" l="l" r="r" t="t"/>
                <a:pathLst>
                  <a:path extrusionOk="0" h="414772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414772"/>
                    </a:lnTo>
                    <a:lnTo>
                      <a:pt x="0" y="41477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8" name="Google Shape;2388;p30"/>
              <p:cNvSpPr/>
              <p:nvPr/>
            </p:nvSpPr>
            <p:spPr>
              <a:xfrm rot="10800000">
                <a:off x="4539807" y="3785554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9" name="Google Shape;2389;p30"/>
              <p:cNvSpPr/>
              <p:nvPr/>
            </p:nvSpPr>
            <p:spPr>
              <a:xfrm rot="10800000">
                <a:off x="4487875" y="3681689"/>
                <a:ext cx="51795" cy="207454"/>
              </a:xfrm>
              <a:custGeom>
                <a:rect b="b" l="l" r="r" t="t"/>
                <a:pathLst>
                  <a:path extrusionOk="0" h="207454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207455"/>
                    </a:lnTo>
                    <a:lnTo>
                      <a:pt x="0" y="20745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0" name="Google Shape;2390;p30"/>
              <p:cNvSpPr/>
              <p:nvPr/>
            </p:nvSpPr>
            <p:spPr>
              <a:xfrm rot="10800000">
                <a:off x="4436079" y="3785417"/>
                <a:ext cx="51795" cy="103727"/>
              </a:xfrm>
              <a:custGeom>
                <a:rect b="b" l="l" r="r" t="t"/>
                <a:pathLst>
                  <a:path extrusionOk="0" h="103727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103727"/>
                    </a:lnTo>
                    <a:lnTo>
                      <a:pt x="0" y="1037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1" name="Google Shape;2391;p30"/>
              <p:cNvSpPr/>
              <p:nvPr/>
            </p:nvSpPr>
            <p:spPr>
              <a:xfrm rot="10800000">
                <a:off x="4384147" y="3889144"/>
                <a:ext cx="51795" cy="103727"/>
              </a:xfrm>
              <a:custGeom>
                <a:rect b="b" l="l" r="r" t="t"/>
                <a:pathLst>
                  <a:path extrusionOk="0" h="103727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103727"/>
                    </a:lnTo>
                    <a:lnTo>
                      <a:pt x="0" y="1037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2" name="Google Shape;2392;p30"/>
              <p:cNvSpPr/>
              <p:nvPr/>
            </p:nvSpPr>
            <p:spPr>
              <a:xfrm rot="10800000">
                <a:off x="4332352" y="3889144"/>
                <a:ext cx="51795" cy="103727"/>
              </a:xfrm>
              <a:custGeom>
                <a:rect b="b" l="l" r="r" t="t"/>
                <a:pathLst>
                  <a:path extrusionOk="0" h="103727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103727"/>
                    </a:lnTo>
                    <a:lnTo>
                      <a:pt x="0" y="1037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3" name="Google Shape;2393;p30"/>
              <p:cNvSpPr/>
              <p:nvPr/>
            </p:nvSpPr>
            <p:spPr>
              <a:xfrm rot="10800000">
                <a:off x="4280557" y="3889144"/>
                <a:ext cx="51795" cy="103727"/>
              </a:xfrm>
              <a:custGeom>
                <a:rect b="b" l="l" r="r" t="t"/>
                <a:pathLst>
                  <a:path extrusionOk="0" h="103727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103727"/>
                    </a:lnTo>
                    <a:lnTo>
                      <a:pt x="0" y="1037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4" name="Google Shape;2394;p30"/>
              <p:cNvSpPr/>
              <p:nvPr/>
            </p:nvSpPr>
            <p:spPr>
              <a:xfrm rot="10800000">
                <a:off x="3865784" y="3267054"/>
                <a:ext cx="51795" cy="103727"/>
              </a:xfrm>
              <a:custGeom>
                <a:rect b="b" l="l" r="r" t="t"/>
                <a:pathLst>
                  <a:path extrusionOk="0" h="103727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103727"/>
                    </a:lnTo>
                    <a:lnTo>
                      <a:pt x="0" y="1037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5" name="Google Shape;2395;p30"/>
              <p:cNvSpPr/>
              <p:nvPr/>
            </p:nvSpPr>
            <p:spPr>
              <a:xfrm rot="10800000">
                <a:off x="3969375" y="3267054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6" name="Google Shape;2396;p30"/>
              <p:cNvSpPr/>
              <p:nvPr/>
            </p:nvSpPr>
            <p:spPr>
              <a:xfrm rot="10800000">
                <a:off x="3917580" y="3163190"/>
                <a:ext cx="51795" cy="155522"/>
              </a:xfrm>
              <a:custGeom>
                <a:rect b="b" l="l" r="r" t="t"/>
                <a:pathLst>
                  <a:path extrusionOk="0" h="155522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155523"/>
                    </a:lnTo>
                    <a:lnTo>
                      <a:pt x="0" y="1555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7" name="Google Shape;2397;p30"/>
              <p:cNvSpPr/>
              <p:nvPr/>
            </p:nvSpPr>
            <p:spPr>
              <a:xfrm rot="10800000">
                <a:off x="4384147" y="3267054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rgbClr val="500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8" name="Google Shape;2398;p30"/>
              <p:cNvSpPr/>
              <p:nvPr/>
            </p:nvSpPr>
            <p:spPr>
              <a:xfrm rot="10800000">
                <a:off x="4591465" y="3526167"/>
                <a:ext cx="51795" cy="207454"/>
              </a:xfrm>
              <a:custGeom>
                <a:rect b="b" l="l" r="r" t="t"/>
                <a:pathLst>
                  <a:path extrusionOk="0" h="207454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207455"/>
                    </a:lnTo>
                    <a:lnTo>
                      <a:pt x="0" y="20745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9" name="Google Shape;2399;p30"/>
              <p:cNvSpPr/>
              <p:nvPr/>
            </p:nvSpPr>
            <p:spPr>
              <a:xfrm rot="10800000">
                <a:off x="5213829" y="3629894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0" name="Google Shape;2400;p30"/>
              <p:cNvSpPr/>
              <p:nvPr/>
            </p:nvSpPr>
            <p:spPr>
              <a:xfrm rot="10800000">
                <a:off x="5161897" y="3681826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1" name="Google Shape;2401;p30"/>
              <p:cNvSpPr/>
              <p:nvPr/>
            </p:nvSpPr>
            <p:spPr>
              <a:xfrm rot="10800000">
                <a:off x="5110102" y="3785554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2" name="Google Shape;2402;p30"/>
              <p:cNvSpPr/>
              <p:nvPr/>
            </p:nvSpPr>
            <p:spPr>
              <a:xfrm rot="10800000">
                <a:off x="5058169" y="3889144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3" name="Google Shape;2403;p30"/>
              <p:cNvSpPr/>
              <p:nvPr/>
            </p:nvSpPr>
            <p:spPr>
              <a:xfrm rot="10800000">
                <a:off x="4954579" y="3318849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4" name="Google Shape;2404;p30"/>
              <p:cNvSpPr/>
              <p:nvPr/>
            </p:nvSpPr>
            <p:spPr>
              <a:xfrm rot="10800000">
                <a:off x="5006237" y="3267054"/>
                <a:ext cx="103727" cy="51795"/>
              </a:xfrm>
              <a:custGeom>
                <a:rect b="b" l="l" r="r" t="t"/>
                <a:pathLst>
                  <a:path extrusionOk="0" h="51795" w="103727">
                    <a:moveTo>
                      <a:pt x="0" y="0"/>
                    </a:moveTo>
                    <a:lnTo>
                      <a:pt x="103727" y="0"/>
                    </a:lnTo>
                    <a:lnTo>
                      <a:pt x="103727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5" name="Google Shape;2405;p30"/>
              <p:cNvSpPr/>
              <p:nvPr/>
            </p:nvSpPr>
            <p:spPr>
              <a:xfrm rot="10800000">
                <a:off x="5058169" y="3215122"/>
                <a:ext cx="103727" cy="51795"/>
              </a:xfrm>
              <a:custGeom>
                <a:rect b="b" l="l" r="r" t="t"/>
                <a:pathLst>
                  <a:path extrusionOk="0" h="51795" w="103727">
                    <a:moveTo>
                      <a:pt x="0" y="0"/>
                    </a:moveTo>
                    <a:lnTo>
                      <a:pt x="103728" y="0"/>
                    </a:lnTo>
                    <a:lnTo>
                      <a:pt x="103728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6" name="Google Shape;2406;p30"/>
              <p:cNvSpPr/>
              <p:nvPr/>
            </p:nvSpPr>
            <p:spPr>
              <a:xfrm rot="10800000">
                <a:off x="5161897" y="3163327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7" name="Google Shape;2407;p30"/>
              <p:cNvSpPr/>
              <p:nvPr/>
            </p:nvSpPr>
            <p:spPr>
              <a:xfrm rot="10800000">
                <a:off x="5213829" y="3059599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8" name="Google Shape;2408;p30"/>
              <p:cNvSpPr/>
              <p:nvPr/>
            </p:nvSpPr>
            <p:spPr>
              <a:xfrm rot="10800000">
                <a:off x="5161897" y="3318849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9" name="Google Shape;2409;p30"/>
              <p:cNvSpPr/>
              <p:nvPr/>
            </p:nvSpPr>
            <p:spPr>
              <a:xfrm rot="10800000">
                <a:off x="5110102" y="3370781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0" name="Google Shape;2410;p30"/>
              <p:cNvSpPr/>
              <p:nvPr/>
            </p:nvSpPr>
            <p:spPr>
              <a:xfrm rot="10800000">
                <a:off x="5058169" y="3422440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1" name="Google Shape;2411;p30"/>
              <p:cNvSpPr/>
              <p:nvPr/>
            </p:nvSpPr>
            <p:spPr>
              <a:xfrm rot="10800000">
                <a:off x="5058169" y="3578099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2" name="Google Shape;2412;p30"/>
              <p:cNvSpPr/>
              <p:nvPr/>
            </p:nvSpPr>
            <p:spPr>
              <a:xfrm rot="10800000">
                <a:off x="4954579" y="3629894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3" name="Google Shape;2413;p30"/>
              <p:cNvSpPr/>
              <p:nvPr/>
            </p:nvSpPr>
            <p:spPr>
              <a:xfrm rot="10800000">
                <a:off x="5110102" y="3629894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4" name="Google Shape;2414;p30"/>
              <p:cNvSpPr/>
              <p:nvPr/>
            </p:nvSpPr>
            <p:spPr>
              <a:xfrm rot="10800000">
                <a:off x="5161897" y="3578099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rgbClr val="FFBC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5" name="Google Shape;2415;p30"/>
              <p:cNvSpPr/>
              <p:nvPr/>
            </p:nvSpPr>
            <p:spPr>
              <a:xfrm rot="10800000">
                <a:off x="5058169" y="3681826"/>
                <a:ext cx="51795" cy="103727"/>
              </a:xfrm>
              <a:custGeom>
                <a:rect b="b" l="l" r="r" t="t"/>
                <a:pathLst>
                  <a:path extrusionOk="0" h="103727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103727"/>
                    </a:lnTo>
                    <a:lnTo>
                      <a:pt x="0" y="1037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6" name="Google Shape;2416;p30"/>
              <p:cNvSpPr/>
              <p:nvPr/>
            </p:nvSpPr>
            <p:spPr>
              <a:xfrm rot="10800000">
                <a:off x="4954579" y="3785554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7" name="Google Shape;2417;p30"/>
              <p:cNvSpPr/>
              <p:nvPr/>
            </p:nvSpPr>
            <p:spPr>
              <a:xfrm rot="10800000">
                <a:off x="5110102" y="3474372"/>
                <a:ext cx="51795" cy="103727"/>
              </a:xfrm>
              <a:custGeom>
                <a:rect b="b" l="l" r="r" t="t"/>
                <a:pathLst>
                  <a:path extrusionOk="0" h="103727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103727"/>
                    </a:lnTo>
                    <a:lnTo>
                      <a:pt x="0" y="1037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8" name="Google Shape;2418;p30"/>
              <p:cNvSpPr/>
              <p:nvPr/>
            </p:nvSpPr>
            <p:spPr>
              <a:xfrm rot="10800000">
                <a:off x="4954579" y="3474372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9" name="Google Shape;2419;p30"/>
              <p:cNvSpPr/>
              <p:nvPr/>
            </p:nvSpPr>
            <p:spPr>
              <a:xfrm rot="10800000">
                <a:off x="4643397" y="3733622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0" name="Google Shape;2420;p30"/>
              <p:cNvSpPr/>
              <p:nvPr/>
            </p:nvSpPr>
            <p:spPr>
              <a:xfrm rot="10800000">
                <a:off x="4643397" y="3785554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1" name="Google Shape;2421;p30"/>
              <p:cNvSpPr/>
              <p:nvPr/>
            </p:nvSpPr>
            <p:spPr>
              <a:xfrm rot="10800000">
                <a:off x="4695329" y="3837212"/>
                <a:ext cx="51795" cy="103727"/>
              </a:xfrm>
              <a:custGeom>
                <a:rect b="b" l="l" r="r" t="t"/>
                <a:pathLst>
                  <a:path extrusionOk="0" h="103727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103727"/>
                    </a:lnTo>
                    <a:lnTo>
                      <a:pt x="0" y="10372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2" name="Google Shape;2422;p30"/>
              <p:cNvSpPr/>
              <p:nvPr/>
            </p:nvSpPr>
            <p:spPr>
              <a:xfrm rot="10800000">
                <a:off x="4799057" y="3837212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rgbClr val="836C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3" name="Google Shape;2423;p30"/>
              <p:cNvSpPr/>
              <p:nvPr/>
            </p:nvSpPr>
            <p:spPr>
              <a:xfrm rot="10800000">
                <a:off x="4850852" y="3889144"/>
                <a:ext cx="51795" cy="103727"/>
              </a:xfrm>
              <a:custGeom>
                <a:rect b="b" l="l" r="r" t="t"/>
                <a:pathLst>
                  <a:path extrusionOk="0" h="103727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103727"/>
                    </a:lnTo>
                    <a:lnTo>
                      <a:pt x="0" y="103727"/>
                    </a:lnTo>
                    <a:close/>
                  </a:path>
                </a:pathLst>
              </a:custGeom>
              <a:solidFill>
                <a:srgbClr val="836C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4" name="Google Shape;2424;p30"/>
              <p:cNvSpPr/>
              <p:nvPr/>
            </p:nvSpPr>
            <p:spPr>
              <a:xfrm rot="10800000">
                <a:off x="4954579" y="3889144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5" name="Google Shape;2425;p30"/>
              <p:cNvSpPr/>
              <p:nvPr/>
            </p:nvSpPr>
            <p:spPr>
              <a:xfrm rot="10800000">
                <a:off x="4799057" y="3992871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6" name="Google Shape;2426;p30"/>
              <p:cNvSpPr/>
              <p:nvPr/>
            </p:nvSpPr>
            <p:spPr>
              <a:xfrm rot="10800000">
                <a:off x="4954579" y="4407644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7" name="Google Shape;2427;p30"/>
              <p:cNvSpPr/>
              <p:nvPr/>
            </p:nvSpPr>
            <p:spPr>
              <a:xfrm rot="10800000">
                <a:off x="4436079" y="4407644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8" name="Google Shape;2428;p30"/>
              <p:cNvSpPr/>
              <p:nvPr/>
            </p:nvSpPr>
            <p:spPr>
              <a:xfrm rot="10800000">
                <a:off x="4228625" y="4511371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9" name="Google Shape;2429;p30"/>
              <p:cNvSpPr/>
              <p:nvPr/>
            </p:nvSpPr>
            <p:spPr>
              <a:xfrm rot="10800000">
                <a:off x="4176692" y="4407644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0" name="Google Shape;2430;p30"/>
              <p:cNvSpPr/>
              <p:nvPr/>
            </p:nvSpPr>
            <p:spPr>
              <a:xfrm rot="10800000">
                <a:off x="4228625" y="4303917"/>
                <a:ext cx="51795" cy="103727"/>
              </a:xfrm>
              <a:custGeom>
                <a:rect b="b" l="l" r="r" t="t"/>
                <a:pathLst>
                  <a:path extrusionOk="0" h="103727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103727"/>
                    </a:lnTo>
                    <a:lnTo>
                      <a:pt x="0" y="10372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1" name="Google Shape;2431;p30"/>
              <p:cNvSpPr/>
              <p:nvPr/>
            </p:nvSpPr>
            <p:spPr>
              <a:xfrm rot="10800000">
                <a:off x="4280557" y="4200326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2" name="Google Shape;2432;p30"/>
              <p:cNvSpPr/>
              <p:nvPr/>
            </p:nvSpPr>
            <p:spPr>
              <a:xfrm rot="10800000">
                <a:off x="4850852" y="4252121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3" name="Google Shape;2433;p30"/>
              <p:cNvSpPr/>
              <p:nvPr/>
            </p:nvSpPr>
            <p:spPr>
              <a:xfrm rot="10800000">
                <a:off x="4902647" y="4303917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4" name="Google Shape;2434;p30"/>
              <p:cNvSpPr/>
              <p:nvPr/>
            </p:nvSpPr>
            <p:spPr>
              <a:xfrm rot="10800000">
                <a:off x="4799057" y="4148257"/>
                <a:ext cx="51795" cy="103727"/>
              </a:xfrm>
              <a:custGeom>
                <a:rect b="b" l="l" r="r" t="t"/>
                <a:pathLst>
                  <a:path extrusionOk="0" h="103727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103727"/>
                    </a:lnTo>
                    <a:lnTo>
                      <a:pt x="0" y="10372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5" name="Google Shape;2435;p30"/>
              <p:cNvSpPr/>
              <p:nvPr/>
            </p:nvSpPr>
            <p:spPr>
              <a:xfrm rot="10800000">
                <a:off x="5161897" y="4148394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6" name="Google Shape;2436;p30"/>
              <p:cNvSpPr/>
              <p:nvPr/>
            </p:nvSpPr>
            <p:spPr>
              <a:xfrm rot="10800000">
                <a:off x="4643397" y="3941076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7" name="Google Shape;2437;p30"/>
              <p:cNvSpPr/>
              <p:nvPr/>
            </p:nvSpPr>
            <p:spPr>
              <a:xfrm rot="10800000">
                <a:off x="4799057" y="3785554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rgbClr val="836C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8" name="Google Shape;2438;p30"/>
              <p:cNvSpPr/>
              <p:nvPr/>
            </p:nvSpPr>
            <p:spPr>
              <a:xfrm rot="10800000">
                <a:off x="3917580" y="3163327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9" name="Google Shape;2439;p30"/>
              <p:cNvSpPr/>
              <p:nvPr/>
            </p:nvSpPr>
            <p:spPr>
              <a:xfrm rot="10800000">
                <a:off x="4436079" y="3163327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0" name="Google Shape;2440;p30"/>
              <p:cNvSpPr/>
              <p:nvPr/>
            </p:nvSpPr>
            <p:spPr>
              <a:xfrm rot="10800000">
                <a:off x="4384147" y="3267054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1" name="Google Shape;2441;p30"/>
              <p:cNvSpPr/>
              <p:nvPr/>
            </p:nvSpPr>
            <p:spPr>
              <a:xfrm rot="10800000">
                <a:off x="3865784" y="3267054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2" name="Google Shape;2442;p30"/>
              <p:cNvSpPr/>
              <p:nvPr/>
            </p:nvSpPr>
            <p:spPr>
              <a:xfrm rot="10800000">
                <a:off x="3865784" y="3992871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3" name="Google Shape;2443;p30"/>
              <p:cNvSpPr/>
              <p:nvPr/>
            </p:nvSpPr>
            <p:spPr>
              <a:xfrm rot="10800000">
                <a:off x="3762057" y="3733622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4" name="Google Shape;2444;p30"/>
              <p:cNvSpPr/>
              <p:nvPr/>
            </p:nvSpPr>
            <p:spPr>
              <a:xfrm rot="10800000">
                <a:off x="3813852" y="3370781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5" name="Google Shape;2445;p30"/>
              <p:cNvSpPr/>
              <p:nvPr/>
            </p:nvSpPr>
            <p:spPr>
              <a:xfrm rot="10800000">
                <a:off x="4487875" y="3111532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6" name="Google Shape;2446;p30"/>
              <p:cNvSpPr/>
              <p:nvPr/>
            </p:nvSpPr>
            <p:spPr>
              <a:xfrm rot="10800000">
                <a:off x="5161897" y="3422440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7" name="Google Shape;2447;p30"/>
              <p:cNvSpPr/>
              <p:nvPr/>
            </p:nvSpPr>
            <p:spPr>
              <a:xfrm rot="10800000">
                <a:off x="5110102" y="3992871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8" name="Google Shape;2448;p30"/>
              <p:cNvSpPr/>
              <p:nvPr/>
            </p:nvSpPr>
            <p:spPr>
              <a:xfrm rot="10800000">
                <a:off x="5058169" y="4459576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9" name="Google Shape;2449;p30"/>
              <p:cNvSpPr/>
              <p:nvPr/>
            </p:nvSpPr>
            <p:spPr>
              <a:xfrm rot="10800000">
                <a:off x="4539807" y="4459576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0" name="Google Shape;2450;p30"/>
              <p:cNvSpPr/>
              <p:nvPr/>
            </p:nvSpPr>
            <p:spPr>
              <a:xfrm rot="10800000">
                <a:off x="4176692" y="4563166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51" name="Google Shape;2451;p30"/>
            <p:cNvSpPr/>
            <p:nvPr/>
          </p:nvSpPr>
          <p:spPr>
            <a:xfrm rot="10800000">
              <a:off x="4902647" y="357809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2" name="Google Shape;2452;p30"/>
            <p:cNvSpPr/>
            <p:nvPr/>
          </p:nvSpPr>
          <p:spPr>
            <a:xfrm rot="10800000">
              <a:off x="5006237" y="3526304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3" name="Google Shape;2453;p30"/>
            <p:cNvSpPr/>
            <p:nvPr/>
          </p:nvSpPr>
          <p:spPr>
            <a:xfrm rot="10800000">
              <a:off x="5161760" y="3578099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54" name="Google Shape;2454;p30"/>
          <p:cNvGrpSpPr/>
          <p:nvPr/>
        </p:nvGrpSpPr>
        <p:grpSpPr>
          <a:xfrm>
            <a:off x="6872139" y="2934880"/>
            <a:ext cx="1059162" cy="1059162"/>
            <a:chOff x="2051036" y="2955872"/>
            <a:chExt cx="1659089" cy="1659089"/>
          </a:xfrm>
        </p:grpSpPr>
        <p:sp>
          <p:nvSpPr>
            <p:cNvPr id="2455" name="Google Shape;2455;p30"/>
            <p:cNvSpPr/>
            <p:nvPr/>
          </p:nvSpPr>
          <p:spPr>
            <a:xfrm>
              <a:off x="2310285" y="4563166"/>
              <a:ext cx="466567" cy="51795"/>
            </a:xfrm>
            <a:custGeom>
              <a:rect b="b" l="l" r="r" t="t"/>
              <a:pathLst>
                <a:path extrusionOk="0" h="51795" w="466567">
                  <a:moveTo>
                    <a:pt x="0" y="0"/>
                  </a:moveTo>
                  <a:lnTo>
                    <a:pt x="466568" y="0"/>
                  </a:lnTo>
                  <a:lnTo>
                    <a:pt x="466568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6" name="Google Shape;2456;p30"/>
            <p:cNvSpPr/>
            <p:nvPr/>
          </p:nvSpPr>
          <p:spPr>
            <a:xfrm>
              <a:off x="2258490" y="451123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7" name="Google Shape;2457;p30"/>
            <p:cNvSpPr/>
            <p:nvPr/>
          </p:nvSpPr>
          <p:spPr>
            <a:xfrm>
              <a:off x="2673263" y="4459439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8" name="Google Shape;2458;p30"/>
            <p:cNvSpPr/>
            <p:nvPr/>
          </p:nvSpPr>
          <p:spPr>
            <a:xfrm>
              <a:off x="3347148" y="445943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9" name="Google Shape;2459;p30"/>
            <p:cNvSpPr/>
            <p:nvPr/>
          </p:nvSpPr>
          <p:spPr>
            <a:xfrm>
              <a:off x="3191625" y="4252121"/>
              <a:ext cx="51795" cy="311045"/>
            </a:xfrm>
            <a:custGeom>
              <a:rect b="b" l="l" r="r" t="t"/>
              <a:pathLst>
                <a:path extrusionOk="0" h="311045" w="51795">
                  <a:moveTo>
                    <a:pt x="0" y="0"/>
                  </a:moveTo>
                  <a:lnTo>
                    <a:pt x="51795" y="0"/>
                  </a:lnTo>
                  <a:lnTo>
                    <a:pt x="51795" y="311045"/>
                  </a:lnTo>
                  <a:lnTo>
                    <a:pt x="0" y="31104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0" name="Google Shape;2460;p30"/>
            <p:cNvSpPr/>
            <p:nvPr/>
          </p:nvSpPr>
          <p:spPr>
            <a:xfrm>
              <a:off x="2776853" y="4096462"/>
              <a:ext cx="51795" cy="362977"/>
            </a:xfrm>
            <a:custGeom>
              <a:rect b="b" l="l" r="r" t="t"/>
              <a:pathLst>
                <a:path extrusionOk="0" h="362977" w="51795">
                  <a:moveTo>
                    <a:pt x="0" y="0"/>
                  </a:moveTo>
                  <a:lnTo>
                    <a:pt x="51795" y="0"/>
                  </a:lnTo>
                  <a:lnTo>
                    <a:pt x="51795" y="362977"/>
                  </a:lnTo>
                  <a:lnTo>
                    <a:pt x="0" y="36297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1" name="Google Shape;2461;p30"/>
            <p:cNvSpPr/>
            <p:nvPr/>
          </p:nvSpPr>
          <p:spPr>
            <a:xfrm>
              <a:off x="2776853" y="4511234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2" name="Google Shape;2462;p30"/>
            <p:cNvSpPr/>
            <p:nvPr/>
          </p:nvSpPr>
          <p:spPr>
            <a:xfrm>
              <a:off x="3399080" y="451123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3" name="Google Shape;2463;p30"/>
            <p:cNvSpPr/>
            <p:nvPr/>
          </p:nvSpPr>
          <p:spPr>
            <a:xfrm>
              <a:off x="3036103" y="451123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4" name="Google Shape;2464;p30"/>
            <p:cNvSpPr/>
            <p:nvPr/>
          </p:nvSpPr>
          <p:spPr>
            <a:xfrm>
              <a:off x="3088035" y="4563166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5" name="Google Shape;2465;p30"/>
            <p:cNvSpPr/>
            <p:nvPr/>
          </p:nvSpPr>
          <p:spPr>
            <a:xfrm>
              <a:off x="2984308" y="445943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6" name="Google Shape;2466;p30"/>
            <p:cNvSpPr/>
            <p:nvPr/>
          </p:nvSpPr>
          <p:spPr>
            <a:xfrm>
              <a:off x="3243557" y="4563166"/>
              <a:ext cx="155522" cy="51795"/>
            </a:xfrm>
            <a:custGeom>
              <a:rect b="b" l="l" r="r" t="t"/>
              <a:pathLst>
                <a:path extrusionOk="0" h="51795" w="155522">
                  <a:moveTo>
                    <a:pt x="0" y="0"/>
                  </a:moveTo>
                  <a:lnTo>
                    <a:pt x="155522" y="0"/>
                  </a:lnTo>
                  <a:lnTo>
                    <a:pt x="155522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7" name="Google Shape;2467;p30"/>
            <p:cNvSpPr/>
            <p:nvPr/>
          </p:nvSpPr>
          <p:spPr>
            <a:xfrm>
              <a:off x="2880580" y="4563166"/>
              <a:ext cx="155522" cy="51795"/>
            </a:xfrm>
            <a:custGeom>
              <a:rect b="b" l="l" r="r" t="t"/>
              <a:pathLst>
                <a:path extrusionOk="0" h="51795" w="155522">
                  <a:moveTo>
                    <a:pt x="0" y="0"/>
                  </a:moveTo>
                  <a:lnTo>
                    <a:pt x="155523" y="0"/>
                  </a:lnTo>
                  <a:lnTo>
                    <a:pt x="155523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8" name="Google Shape;2468;p30"/>
            <p:cNvSpPr/>
            <p:nvPr/>
          </p:nvSpPr>
          <p:spPr>
            <a:xfrm>
              <a:off x="2984308" y="3785417"/>
              <a:ext cx="259249" cy="51795"/>
            </a:xfrm>
            <a:custGeom>
              <a:rect b="b" l="l" r="r" t="t"/>
              <a:pathLst>
                <a:path extrusionOk="0" h="51795" w="259249">
                  <a:moveTo>
                    <a:pt x="0" y="0"/>
                  </a:moveTo>
                  <a:lnTo>
                    <a:pt x="259250" y="0"/>
                  </a:lnTo>
                  <a:lnTo>
                    <a:pt x="259250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9" name="Google Shape;2469;p30"/>
            <p:cNvSpPr/>
            <p:nvPr/>
          </p:nvSpPr>
          <p:spPr>
            <a:xfrm>
              <a:off x="2828785" y="3733622"/>
              <a:ext cx="155522" cy="51795"/>
            </a:xfrm>
            <a:custGeom>
              <a:rect b="b" l="l" r="r" t="t"/>
              <a:pathLst>
                <a:path extrusionOk="0" h="51795" w="155522">
                  <a:moveTo>
                    <a:pt x="0" y="0"/>
                  </a:moveTo>
                  <a:lnTo>
                    <a:pt x="155523" y="0"/>
                  </a:lnTo>
                  <a:lnTo>
                    <a:pt x="155523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0" name="Google Shape;2470;p30"/>
            <p:cNvSpPr/>
            <p:nvPr/>
          </p:nvSpPr>
          <p:spPr>
            <a:xfrm>
              <a:off x="2725058" y="362989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1" name="Google Shape;2471;p30"/>
            <p:cNvSpPr/>
            <p:nvPr/>
          </p:nvSpPr>
          <p:spPr>
            <a:xfrm>
              <a:off x="2725058" y="331884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2" name="Google Shape;2472;p30"/>
            <p:cNvSpPr/>
            <p:nvPr/>
          </p:nvSpPr>
          <p:spPr>
            <a:xfrm>
              <a:off x="2776853" y="326691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3" name="Google Shape;2473;p30"/>
            <p:cNvSpPr/>
            <p:nvPr/>
          </p:nvSpPr>
          <p:spPr>
            <a:xfrm>
              <a:off x="2828785" y="321512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4" name="Google Shape;2474;p30"/>
            <p:cNvSpPr/>
            <p:nvPr/>
          </p:nvSpPr>
          <p:spPr>
            <a:xfrm>
              <a:off x="2828785" y="3007804"/>
              <a:ext cx="207317" cy="207317"/>
            </a:xfrm>
            <a:custGeom>
              <a:rect b="b" l="l" r="r" t="t"/>
              <a:pathLst>
                <a:path extrusionOk="0" h="207317" w="207317">
                  <a:moveTo>
                    <a:pt x="207318" y="0"/>
                  </a:moveTo>
                  <a:lnTo>
                    <a:pt x="207318" y="51795"/>
                  </a:lnTo>
                  <a:lnTo>
                    <a:pt x="155523" y="51795"/>
                  </a:lnTo>
                  <a:lnTo>
                    <a:pt x="155523" y="155523"/>
                  </a:lnTo>
                  <a:lnTo>
                    <a:pt x="51795" y="155523"/>
                  </a:lnTo>
                  <a:lnTo>
                    <a:pt x="51795" y="207318"/>
                  </a:lnTo>
                  <a:lnTo>
                    <a:pt x="0" y="207318"/>
                  </a:lnTo>
                  <a:lnTo>
                    <a:pt x="0" y="103590"/>
                  </a:lnTo>
                  <a:lnTo>
                    <a:pt x="51795" y="103590"/>
                  </a:lnTo>
                  <a:lnTo>
                    <a:pt x="51795" y="51795"/>
                  </a:lnTo>
                  <a:lnTo>
                    <a:pt x="103590" y="51795"/>
                  </a:lnTo>
                  <a:lnTo>
                    <a:pt x="103590" y="0"/>
                  </a:lnTo>
                  <a:lnTo>
                    <a:pt x="207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5" name="Google Shape;2475;p30"/>
            <p:cNvSpPr/>
            <p:nvPr/>
          </p:nvSpPr>
          <p:spPr>
            <a:xfrm>
              <a:off x="2828785" y="305959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6" name="Google Shape;2476;p30"/>
            <p:cNvSpPr/>
            <p:nvPr/>
          </p:nvSpPr>
          <p:spPr>
            <a:xfrm>
              <a:off x="2880580" y="300780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7" name="Google Shape;2477;p30"/>
            <p:cNvSpPr/>
            <p:nvPr/>
          </p:nvSpPr>
          <p:spPr>
            <a:xfrm>
              <a:off x="2725058" y="321512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8" name="Google Shape;2478;p30"/>
            <p:cNvSpPr/>
            <p:nvPr/>
          </p:nvSpPr>
          <p:spPr>
            <a:xfrm>
              <a:off x="2932375" y="2955872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9" name="Google Shape;2479;p30"/>
            <p:cNvSpPr/>
            <p:nvPr/>
          </p:nvSpPr>
          <p:spPr>
            <a:xfrm>
              <a:off x="2776853" y="321512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0" name="Google Shape;2480;p30"/>
            <p:cNvSpPr/>
            <p:nvPr/>
          </p:nvSpPr>
          <p:spPr>
            <a:xfrm>
              <a:off x="2776853" y="3111395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1" name="Google Shape;2481;p30"/>
            <p:cNvSpPr/>
            <p:nvPr/>
          </p:nvSpPr>
          <p:spPr>
            <a:xfrm>
              <a:off x="3347148" y="326691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2" name="Google Shape;2482;p30"/>
            <p:cNvSpPr/>
            <p:nvPr/>
          </p:nvSpPr>
          <p:spPr>
            <a:xfrm>
              <a:off x="3139830" y="321512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3" name="Google Shape;2483;p30"/>
            <p:cNvSpPr/>
            <p:nvPr/>
          </p:nvSpPr>
          <p:spPr>
            <a:xfrm>
              <a:off x="3502807" y="342257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4" name="Google Shape;2484;p30"/>
            <p:cNvSpPr/>
            <p:nvPr/>
          </p:nvSpPr>
          <p:spPr>
            <a:xfrm>
              <a:off x="3554602" y="337064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5" name="Google Shape;2485;p30"/>
            <p:cNvSpPr/>
            <p:nvPr/>
          </p:nvSpPr>
          <p:spPr>
            <a:xfrm>
              <a:off x="3606398" y="331884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6" name="Google Shape;2486;p30"/>
            <p:cNvSpPr/>
            <p:nvPr/>
          </p:nvSpPr>
          <p:spPr>
            <a:xfrm>
              <a:off x="3658330" y="326691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7" name="Google Shape;2487;p30"/>
            <p:cNvSpPr/>
            <p:nvPr/>
          </p:nvSpPr>
          <p:spPr>
            <a:xfrm>
              <a:off x="3399080" y="3215122"/>
              <a:ext cx="259249" cy="51795"/>
            </a:xfrm>
            <a:custGeom>
              <a:rect b="b" l="l" r="r" t="t"/>
              <a:pathLst>
                <a:path extrusionOk="0" h="51795" w="259249">
                  <a:moveTo>
                    <a:pt x="0" y="0"/>
                  </a:moveTo>
                  <a:lnTo>
                    <a:pt x="259250" y="0"/>
                  </a:lnTo>
                  <a:lnTo>
                    <a:pt x="259250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8" name="Google Shape;2488;p30"/>
            <p:cNvSpPr/>
            <p:nvPr/>
          </p:nvSpPr>
          <p:spPr>
            <a:xfrm>
              <a:off x="3399080" y="3318849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3"/>
                  </a:lnTo>
                  <a:lnTo>
                    <a:pt x="0" y="1555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9" name="Google Shape;2489;p30"/>
            <p:cNvSpPr/>
            <p:nvPr/>
          </p:nvSpPr>
          <p:spPr>
            <a:xfrm>
              <a:off x="3399080" y="3266917"/>
              <a:ext cx="259249" cy="207454"/>
            </a:xfrm>
            <a:custGeom>
              <a:rect b="b" l="l" r="r" t="t"/>
              <a:pathLst>
                <a:path extrusionOk="0" h="207454" w="259249">
                  <a:moveTo>
                    <a:pt x="259250" y="0"/>
                  </a:moveTo>
                  <a:lnTo>
                    <a:pt x="259250" y="51932"/>
                  </a:lnTo>
                  <a:lnTo>
                    <a:pt x="207318" y="51932"/>
                  </a:lnTo>
                  <a:lnTo>
                    <a:pt x="207318" y="103727"/>
                  </a:lnTo>
                  <a:lnTo>
                    <a:pt x="155523" y="103727"/>
                  </a:lnTo>
                  <a:lnTo>
                    <a:pt x="155523" y="155660"/>
                  </a:lnTo>
                  <a:lnTo>
                    <a:pt x="103727" y="155660"/>
                  </a:lnTo>
                  <a:lnTo>
                    <a:pt x="103727" y="207455"/>
                  </a:lnTo>
                  <a:lnTo>
                    <a:pt x="51795" y="207455"/>
                  </a:lnTo>
                  <a:lnTo>
                    <a:pt x="51795" y="51932"/>
                  </a:lnTo>
                  <a:lnTo>
                    <a:pt x="0" y="51932"/>
                  </a:lnTo>
                  <a:lnTo>
                    <a:pt x="0" y="0"/>
                  </a:lnTo>
                  <a:lnTo>
                    <a:pt x="259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0" name="Google Shape;2490;p30"/>
            <p:cNvSpPr/>
            <p:nvPr/>
          </p:nvSpPr>
          <p:spPr>
            <a:xfrm>
              <a:off x="3450875" y="3474372"/>
              <a:ext cx="51795" cy="207454"/>
            </a:xfrm>
            <a:custGeom>
              <a:rect b="b" l="l" r="r" t="t"/>
              <a:pathLst>
                <a:path extrusionOk="0" h="207454" w="51795">
                  <a:moveTo>
                    <a:pt x="0" y="0"/>
                  </a:moveTo>
                  <a:lnTo>
                    <a:pt x="51795" y="0"/>
                  </a:lnTo>
                  <a:lnTo>
                    <a:pt x="51795" y="207455"/>
                  </a:lnTo>
                  <a:lnTo>
                    <a:pt x="0" y="20745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1" name="Google Shape;2491;p30"/>
            <p:cNvSpPr/>
            <p:nvPr/>
          </p:nvSpPr>
          <p:spPr>
            <a:xfrm>
              <a:off x="2880580" y="3163327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2" name="Google Shape;2492;p30"/>
            <p:cNvSpPr/>
            <p:nvPr/>
          </p:nvSpPr>
          <p:spPr>
            <a:xfrm>
              <a:off x="2673263" y="3370644"/>
              <a:ext cx="51795" cy="259249"/>
            </a:xfrm>
            <a:custGeom>
              <a:rect b="b" l="l" r="r" t="t"/>
              <a:pathLst>
                <a:path extrusionOk="0" h="259249" w="51795">
                  <a:moveTo>
                    <a:pt x="0" y="0"/>
                  </a:moveTo>
                  <a:lnTo>
                    <a:pt x="51795" y="0"/>
                  </a:lnTo>
                  <a:lnTo>
                    <a:pt x="51795" y="259250"/>
                  </a:lnTo>
                  <a:lnTo>
                    <a:pt x="0" y="25925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3" name="Google Shape;2493;p30"/>
            <p:cNvSpPr/>
            <p:nvPr/>
          </p:nvSpPr>
          <p:spPr>
            <a:xfrm>
              <a:off x="2725058" y="368168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4" name="Google Shape;2494;p30"/>
            <p:cNvSpPr/>
            <p:nvPr/>
          </p:nvSpPr>
          <p:spPr>
            <a:xfrm>
              <a:off x="2725058" y="326691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5" name="Google Shape;2495;p30"/>
            <p:cNvSpPr/>
            <p:nvPr/>
          </p:nvSpPr>
          <p:spPr>
            <a:xfrm>
              <a:off x="2880580" y="295587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6" name="Google Shape;2496;p30"/>
            <p:cNvSpPr/>
            <p:nvPr/>
          </p:nvSpPr>
          <p:spPr>
            <a:xfrm>
              <a:off x="3502807" y="347437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7" name="Google Shape;2497;p30"/>
            <p:cNvSpPr/>
            <p:nvPr/>
          </p:nvSpPr>
          <p:spPr>
            <a:xfrm>
              <a:off x="3399080" y="420018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8" name="Google Shape;2498;p30"/>
            <p:cNvSpPr/>
            <p:nvPr/>
          </p:nvSpPr>
          <p:spPr>
            <a:xfrm>
              <a:off x="3191625" y="4563166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9" name="Google Shape;2499;p30"/>
            <p:cNvSpPr/>
            <p:nvPr/>
          </p:nvSpPr>
          <p:spPr>
            <a:xfrm>
              <a:off x="3036103" y="4563166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0" name="Google Shape;2500;p30"/>
            <p:cNvSpPr/>
            <p:nvPr/>
          </p:nvSpPr>
          <p:spPr>
            <a:xfrm>
              <a:off x="2776853" y="4563166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1" name="Google Shape;2501;p30"/>
            <p:cNvSpPr/>
            <p:nvPr/>
          </p:nvSpPr>
          <p:spPr>
            <a:xfrm>
              <a:off x="2258490" y="4563166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2" name="Google Shape;2502;p30"/>
            <p:cNvSpPr/>
            <p:nvPr/>
          </p:nvSpPr>
          <p:spPr>
            <a:xfrm>
              <a:off x="2051036" y="414839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3" name="Google Shape;2503;p30"/>
            <p:cNvSpPr/>
            <p:nvPr/>
          </p:nvSpPr>
          <p:spPr>
            <a:xfrm>
              <a:off x="2310285" y="394093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4" name="Google Shape;2504;p30"/>
            <p:cNvSpPr/>
            <p:nvPr/>
          </p:nvSpPr>
          <p:spPr>
            <a:xfrm>
              <a:off x="2310285" y="326691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5" name="Google Shape;2505;p30"/>
            <p:cNvSpPr/>
            <p:nvPr/>
          </p:nvSpPr>
          <p:spPr>
            <a:xfrm>
              <a:off x="2258490" y="305959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6" name="Google Shape;2506;p30"/>
            <p:cNvSpPr/>
            <p:nvPr/>
          </p:nvSpPr>
          <p:spPr>
            <a:xfrm>
              <a:off x="2517603" y="342257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7" name="Google Shape;2507;p30"/>
            <p:cNvSpPr/>
            <p:nvPr/>
          </p:nvSpPr>
          <p:spPr>
            <a:xfrm>
              <a:off x="2414013" y="373362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8" name="Google Shape;2508;p30"/>
            <p:cNvSpPr/>
            <p:nvPr/>
          </p:nvSpPr>
          <p:spPr>
            <a:xfrm>
              <a:off x="2621330" y="4355712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9" name="Google Shape;2509;p30"/>
            <p:cNvSpPr/>
            <p:nvPr/>
          </p:nvSpPr>
          <p:spPr>
            <a:xfrm>
              <a:off x="2673263" y="4252121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0" name="Google Shape;2510;p30"/>
            <p:cNvSpPr/>
            <p:nvPr/>
          </p:nvSpPr>
          <p:spPr>
            <a:xfrm>
              <a:off x="2621330" y="420018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1" name="Google Shape;2511;p30"/>
            <p:cNvSpPr/>
            <p:nvPr/>
          </p:nvSpPr>
          <p:spPr>
            <a:xfrm>
              <a:off x="2206558" y="4407644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2" name="Google Shape;2512;p30"/>
            <p:cNvSpPr/>
            <p:nvPr/>
          </p:nvSpPr>
          <p:spPr>
            <a:xfrm>
              <a:off x="2206558" y="4148394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3" name="Google Shape;2513;p30"/>
            <p:cNvSpPr/>
            <p:nvPr/>
          </p:nvSpPr>
          <p:spPr>
            <a:xfrm>
              <a:off x="2258490" y="4044667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4" name="Google Shape;2514;p30"/>
            <p:cNvSpPr/>
            <p:nvPr/>
          </p:nvSpPr>
          <p:spPr>
            <a:xfrm>
              <a:off x="2310285" y="3992871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5" name="Google Shape;2515;p30"/>
            <p:cNvSpPr/>
            <p:nvPr/>
          </p:nvSpPr>
          <p:spPr>
            <a:xfrm>
              <a:off x="2362081" y="394093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6" name="Google Shape;2516;p30"/>
            <p:cNvSpPr/>
            <p:nvPr/>
          </p:nvSpPr>
          <p:spPr>
            <a:xfrm>
              <a:off x="2310285" y="3837349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7" name="Google Shape;2517;p30"/>
            <p:cNvSpPr/>
            <p:nvPr/>
          </p:nvSpPr>
          <p:spPr>
            <a:xfrm>
              <a:off x="2258490" y="394093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8" name="Google Shape;2518;p30"/>
            <p:cNvSpPr/>
            <p:nvPr/>
          </p:nvSpPr>
          <p:spPr>
            <a:xfrm>
              <a:off x="2362081" y="3733622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9" name="Google Shape;2519;p30"/>
            <p:cNvSpPr/>
            <p:nvPr/>
          </p:nvSpPr>
          <p:spPr>
            <a:xfrm>
              <a:off x="2414013" y="3578099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3"/>
                  </a:lnTo>
                  <a:lnTo>
                    <a:pt x="0" y="1555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0" name="Google Shape;2520;p30"/>
            <p:cNvSpPr/>
            <p:nvPr/>
          </p:nvSpPr>
          <p:spPr>
            <a:xfrm>
              <a:off x="2465808" y="3163327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1" name="Google Shape;2521;p30"/>
            <p:cNvSpPr/>
            <p:nvPr/>
          </p:nvSpPr>
          <p:spPr>
            <a:xfrm>
              <a:off x="2414013" y="3111395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2" name="Google Shape;2522;p30"/>
            <p:cNvSpPr/>
            <p:nvPr/>
          </p:nvSpPr>
          <p:spPr>
            <a:xfrm>
              <a:off x="2310285" y="321512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3" name="Google Shape;2523;p30"/>
            <p:cNvSpPr/>
            <p:nvPr/>
          </p:nvSpPr>
          <p:spPr>
            <a:xfrm>
              <a:off x="2362081" y="3266917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2"/>
                  </a:lnTo>
                  <a:lnTo>
                    <a:pt x="0" y="1555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4" name="Google Shape;2524;p30"/>
            <p:cNvSpPr/>
            <p:nvPr/>
          </p:nvSpPr>
          <p:spPr>
            <a:xfrm>
              <a:off x="2310285" y="3422577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2"/>
                  </a:lnTo>
                  <a:lnTo>
                    <a:pt x="0" y="1555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5" name="Google Shape;2525;p30"/>
            <p:cNvSpPr/>
            <p:nvPr/>
          </p:nvSpPr>
          <p:spPr>
            <a:xfrm>
              <a:off x="2258490" y="3578099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3"/>
                  </a:lnTo>
                  <a:lnTo>
                    <a:pt x="0" y="1555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6" name="Google Shape;2526;p30"/>
            <p:cNvSpPr/>
            <p:nvPr/>
          </p:nvSpPr>
          <p:spPr>
            <a:xfrm>
              <a:off x="2206558" y="3733622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7" name="Google Shape;2527;p30"/>
            <p:cNvSpPr/>
            <p:nvPr/>
          </p:nvSpPr>
          <p:spPr>
            <a:xfrm>
              <a:off x="2154763" y="3837349"/>
              <a:ext cx="51795" cy="207454"/>
            </a:xfrm>
            <a:custGeom>
              <a:rect b="b" l="l" r="r" t="t"/>
              <a:pathLst>
                <a:path extrusionOk="0" h="207454" w="51795">
                  <a:moveTo>
                    <a:pt x="0" y="0"/>
                  </a:moveTo>
                  <a:lnTo>
                    <a:pt x="51795" y="0"/>
                  </a:lnTo>
                  <a:lnTo>
                    <a:pt x="51795" y="207455"/>
                  </a:lnTo>
                  <a:lnTo>
                    <a:pt x="0" y="20745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8" name="Google Shape;2528;p30"/>
            <p:cNvSpPr/>
            <p:nvPr/>
          </p:nvSpPr>
          <p:spPr>
            <a:xfrm>
              <a:off x="2102831" y="4044667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2"/>
                  </a:lnTo>
                  <a:lnTo>
                    <a:pt x="0" y="1555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9" name="Google Shape;2529;p30"/>
            <p:cNvSpPr/>
            <p:nvPr/>
          </p:nvSpPr>
          <p:spPr>
            <a:xfrm>
              <a:off x="2051036" y="4200189"/>
              <a:ext cx="51795" cy="259249"/>
            </a:xfrm>
            <a:custGeom>
              <a:rect b="b" l="l" r="r" t="t"/>
              <a:pathLst>
                <a:path extrusionOk="0" h="259249" w="51795">
                  <a:moveTo>
                    <a:pt x="0" y="0"/>
                  </a:moveTo>
                  <a:lnTo>
                    <a:pt x="51795" y="0"/>
                  </a:lnTo>
                  <a:lnTo>
                    <a:pt x="51795" y="259250"/>
                  </a:lnTo>
                  <a:lnTo>
                    <a:pt x="0" y="25925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0" name="Google Shape;2530;p30"/>
            <p:cNvSpPr/>
            <p:nvPr/>
          </p:nvSpPr>
          <p:spPr>
            <a:xfrm>
              <a:off x="2102831" y="4459439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1" name="Google Shape;2531;p30"/>
            <p:cNvSpPr/>
            <p:nvPr/>
          </p:nvSpPr>
          <p:spPr>
            <a:xfrm>
              <a:off x="2154763" y="4563166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2" name="Google Shape;2532;p30"/>
            <p:cNvSpPr/>
            <p:nvPr/>
          </p:nvSpPr>
          <p:spPr>
            <a:xfrm>
              <a:off x="2258490" y="3111395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3" name="Google Shape;2533;p30"/>
            <p:cNvSpPr/>
            <p:nvPr/>
          </p:nvSpPr>
          <p:spPr>
            <a:xfrm>
              <a:off x="2310285" y="3059599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4" name="Google Shape;2534;p30"/>
            <p:cNvSpPr/>
            <p:nvPr/>
          </p:nvSpPr>
          <p:spPr>
            <a:xfrm>
              <a:off x="2517603" y="3266917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2"/>
                  </a:lnTo>
                  <a:lnTo>
                    <a:pt x="0" y="1555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5" name="Google Shape;2535;p30"/>
            <p:cNvSpPr/>
            <p:nvPr/>
          </p:nvSpPr>
          <p:spPr>
            <a:xfrm>
              <a:off x="2465808" y="3422577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2"/>
                  </a:lnTo>
                  <a:lnTo>
                    <a:pt x="0" y="1555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6" name="Google Shape;2536;p30"/>
            <p:cNvSpPr/>
            <p:nvPr/>
          </p:nvSpPr>
          <p:spPr>
            <a:xfrm>
              <a:off x="2414013" y="3889144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7" name="Google Shape;2537;p30"/>
            <p:cNvSpPr/>
            <p:nvPr/>
          </p:nvSpPr>
          <p:spPr>
            <a:xfrm>
              <a:off x="2517603" y="383734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8" name="Google Shape;2538;p30"/>
            <p:cNvSpPr/>
            <p:nvPr/>
          </p:nvSpPr>
          <p:spPr>
            <a:xfrm>
              <a:off x="2569535" y="3785417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9" name="Google Shape;2539;p30"/>
            <p:cNvSpPr/>
            <p:nvPr/>
          </p:nvSpPr>
          <p:spPr>
            <a:xfrm>
              <a:off x="2673263" y="373362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0" name="Google Shape;2540;p30"/>
            <p:cNvSpPr/>
            <p:nvPr/>
          </p:nvSpPr>
          <p:spPr>
            <a:xfrm>
              <a:off x="2776853" y="368168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1" name="Google Shape;2541;p30"/>
            <p:cNvSpPr/>
            <p:nvPr/>
          </p:nvSpPr>
          <p:spPr>
            <a:xfrm>
              <a:off x="3399080" y="3681689"/>
              <a:ext cx="51795" cy="518499"/>
            </a:xfrm>
            <a:custGeom>
              <a:rect b="b" l="l" r="r" t="t"/>
              <a:pathLst>
                <a:path extrusionOk="0" h="518499" w="51795">
                  <a:moveTo>
                    <a:pt x="0" y="0"/>
                  </a:moveTo>
                  <a:lnTo>
                    <a:pt x="51795" y="0"/>
                  </a:lnTo>
                  <a:lnTo>
                    <a:pt x="51795" y="518500"/>
                  </a:lnTo>
                  <a:lnTo>
                    <a:pt x="0" y="5185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2" name="Google Shape;2542;p30"/>
            <p:cNvSpPr/>
            <p:nvPr/>
          </p:nvSpPr>
          <p:spPr>
            <a:xfrm>
              <a:off x="3347148" y="4200189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3" name="Google Shape;2543;p30"/>
            <p:cNvSpPr/>
            <p:nvPr/>
          </p:nvSpPr>
          <p:spPr>
            <a:xfrm>
              <a:off x="2984308" y="4148394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4" name="Google Shape;2544;p30"/>
            <p:cNvSpPr/>
            <p:nvPr/>
          </p:nvSpPr>
          <p:spPr>
            <a:xfrm>
              <a:off x="3295353" y="4303917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3"/>
                  </a:lnTo>
                  <a:lnTo>
                    <a:pt x="0" y="1555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5" name="Google Shape;2545;p30"/>
            <p:cNvSpPr/>
            <p:nvPr/>
          </p:nvSpPr>
          <p:spPr>
            <a:xfrm>
              <a:off x="2932375" y="4252121"/>
              <a:ext cx="51795" cy="207454"/>
            </a:xfrm>
            <a:custGeom>
              <a:rect b="b" l="l" r="r" t="t"/>
              <a:pathLst>
                <a:path extrusionOk="0" h="207454" w="51795">
                  <a:moveTo>
                    <a:pt x="0" y="0"/>
                  </a:moveTo>
                  <a:lnTo>
                    <a:pt x="51795" y="0"/>
                  </a:lnTo>
                  <a:lnTo>
                    <a:pt x="51795" y="207455"/>
                  </a:lnTo>
                  <a:lnTo>
                    <a:pt x="0" y="20745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6" name="Google Shape;2546;p30"/>
            <p:cNvSpPr/>
            <p:nvPr/>
          </p:nvSpPr>
          <p:spPr>
            <a:xfrm>
              <a:off x="3243557" y="4096462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2"/>
                  </a:lnTo>
                  <a:lnTo>
                    <a:pt x="0" y="1555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7" name="Google Shape;2547;p30"/>
            <p:cNvSpPr/>
            <p:nvPr/>
          </p:nvSpPr>
          <p:spPr>
            <a:xfrm>
              <a:off x="2102831" y="3111395"/>
              <a:ext cx="414772" cy="1451771"/>
            </a:xfrm>
            <a:custGeom>
              <a:rect b="b" l="l" r="r" t="t"/>
              <a:pathLst>
                <a:path extrusionOk="0" h="1451771" w="414772">
                  <a:moveTo>
                    <a:pt x="414772" y="155523"/>
                  </a:moveTo>
                  <a:lnTo>
                    <a:pt x="414772" y="311182"/>
                  </a:lnTo>
                  <a:lnTo>
                    <a:pt x="362977" y="311182"/>
                  </a:lnTo>
                  <a:lnTo>
                    <a:pt x="362977" y="466705"/>
                  </a:lnTo>
                  <a:lnTo>
                    <a:pt x="311182" y="466705"/>
                  </a:lnTo>
                  <a:lnTo>
                    <a:pt x="311182" y="622227"/>
                  </a:lnTo>
                  <a:lnTo>
                    <a:pt x="259250" y="622227"/>
                  </a:lnTo>
                  <a:lnTo>
                    <a:pt x="259250" y="725954"/>
                  </a:lnTo>
                  <a:lnTo>
                    <a:pt x="207455" y="725954"/>
                  </a:lnTo>
                  <a:lnTo>
                    <a:pt x="207455" y="829545"/>
                  </a:lnTo>
                  <a:lnTo>
                    <a:pt x="155660" y="829545"/>
                  </a:lnTo>
                  <a:lnTo>
                    <a:pt x="155660" y="881477"/>
                  </a:lnTo>
                  <a:lnTo>
                    <a:pt x="207455" y="881477"/>
                  </a:lnTo>
                  <a:lnTo>
                    <a:pt x="207455" y="933272"/>
                  </a:lnTo>
                  <a:lnTo>
                    <a:pt x="155660" y="933272"/>
                  </a:lnTo>
                  <a:lnTo>
                    <a:pt x="155660" y="1036999"/>
                  </a:lnTo>
                  <a:lnTo>
                    <a:pt x="103727" y="1036999"/>
                  </a:lnTo>
                  <a:lnTo>
                    <a:pt x="103727" y="1140727"/>
                  </a:lnTo>
                  <a:lnTo>
                    <a:pt x="51932" y="1140727"/>
                  </a:lnTo>
                  <a:lnTo>
                    <a:pt x="51932" y="1296249"/>
                  </a:lnTo>
                  <a:lnTo>
                    <a:pt x="103727" y="1296249"/>
                  </a:lnTo>
                  <a:lnTo>
                    <a:pt x="103727" y="1399840"/>
                  </a:lnTo>
                  <a:lnTo>
                    <a:pt x="155660" y="1399840"/>
                  </a:lnTo>
                  <a:lnTo>
                    <a:pt x="155660" y="1451772"/>
                  </a:lnTo>
                  <a:lnTo>
                    <a:pt x="51932" y="1451772"/>
                  </a:lnTo>
                  <a:lnTo>
                    <a:pt x="51932" y="1348045"/>
                  </a:lnTo>
                  <a:lnTo>
                    <a:pt x="0" y="1348045"/>
                  </a:lnTo>
                  <a:lnTo>
                    <a:pt x="0" y="1088795"/>
                  </a:lnTo>
                  <a:lnTo>
                    <a:pt x="51932" y="1088795"/>
                  </a:lnTo>
                  <a:lnTo>
                    <a:pt x="51932" y="933272"/>
                  </a:lnTo>
                  <a:lnTo>
                    <a:pt x="103727" y="933272"/>
                  </a:lnTo>
                  <a:lnTo>
                    <a:pt x="103727" y="725954"/>
                  </a:lnTo>
                  <a:lnTo>
                    <a:pt x="155660" y="725954"/>
                  </a:lnTo>
                  <a:lnTo>
                    <a:pt x="155660" y="622227"/>
                  </a:lnTo>
                  <a:lnTo>
                    <a:pt x="207455" y="622227"/>
                  </a:lnTo>
                  <a:lnTo>
                    <a:pt x="207455" y="466705"/>
                  </a:lnTo>
                  <a:lnTo>
                    <a:pt x="259250" y="466705"/>
                  </a:lnTo>
                  <a:lnTo>
                    <a:pt x="259250" y="311182"/>
                  </a:lnTo>
                  <a:lnTo>
                    <a:pt x="311182" y="311182"/>
                  </a:lnTo>
                  <a:lnTo>
                    <a:pt x="311182" y="155523"/>
                  </a:lnTo>
                  <a:lnTo>
                    <a:pt x="259250" y="155523"/>
                  </a:lnTo>
                  <a:lnTo>
                    <a:pt x="259250" y="103727"/>
                  </a:lnTo>
                  <a:lnTo>
                    <a:pt x="207455" y="103727"/>
                  </a:lnTo>
                  <a:lnTo>
                    <a:pt x="207455" y="0"/>
                  </a:lnTo>
                  <a:lnTo>
                    <a:pt x="311182" y="0"/>
                  </a:lnTo>
                  <a:lnTo>
                    <a:pt x="311182" y="51932"/>
                  </a:lnTo>
                  <a:lnTo>
                    <a:pt x="362977" y="51932"/>
                  </a:lnTo>
                  <a:lnTo>
                    <a:pt x="362977" y="155523"/>
                  </a:lnTo>
                  <a:lnTo>
                    <a:pt x="414772" y="1555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8" name="Google Shape;2548;p30"/>
            <p:cNvSpPr/>
            <p:nvPr/>
          </p:nvSpPr>
          <p:spPr>
            <a:xfrm>
              <a:off x="2154763" y="4252121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2"/>
                  </a:lnTo>
                  <a:lnTo>
                    <a:pt x="0" y="1555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9" name="Google Shape;2549;p30"/>
            <p:cNvSpPr/>
            <p:nvPr/>
          </p:nvSpPr>
          <p:spPr>
            <a:xfrm>
              <a:off x="2984308" y="316332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rgbClr val="00E6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0" name="Google Shape;2550;p30"/>
            <p:cNvSpPr/>
            <p:nvPr/>
          </p:nvSpPr>
          <p:spPr>
            <a:xfrm>
              <a:off x="3295353" y="3111395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3"/>
                  </a:lnTo>
                  <a:lnTo>
                    <a:pt x="0" y="1555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1" name="Google Shape;2551;p30"/>
            <p:cNvSpPr/>
            <p:nvPr/>
          </p:nvSpPr>
          <p:spPr>
            <a:xfrm>
              <a:off x="3191625" y="3111395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3"/>
                  </a:lnTo>
                  <a:lnTo>
                    <a:pt x="0" y="1555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2" name="Google Shape;2552;p30"/>
            <p:cNvSpPr/>
            <p:nvPr/>
          </p:nvSpPr>
          <p:spPr>
            <a:xfrm>
              <a:off x="3243557" y="305959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3" name="Google Shape;2553;p30"/>
            <p:cNvSpPr/>
            <p:nvPr/>
          </p:nvSpPr>
          <p:spPr>
            <a:xfrm>
              <a:off x="3243557" y="326691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4" name="Google Shape;2554;p30"/>
            <p:cNvSpPr/>
            <p:nvPr/>
          </p:nvSpPr>
          <p:spPr>
            <a:xfrm>
              <a:off x="3088035" y="3059599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3"/>
                  </a:lnTo>
                  <a:lnTo>
                    <a:pt x="0" y="1555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5" name="Google Shape;2555;p30"/>
            <p:cNvSpPr/>
            <p:nvPr/>
          </p:nvSpPr>
          <p:spPr>
            <a:xfrm>
              <a:off x="2984308" y="3059599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3"/>
                  </a:lnTo>
                  <a:lnTo>
                    <a:pt x="0" y="1555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6" name="Google Shape;2556;p30"/>
            <p:cNvSpPr/>
            <p:nvPr/>
          </p:nvSpPr>
          <p:spPr>
            <a:xfrm>
              <a:off x="3036103" y="300780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7" name="Google Shape;2557;p30"/>
            <p:cNvSpPr/>
            <p:nvPr/>
          </p:nvSpPr>
          <p:spPr>
            <a:xfrm>
              <a:off x="3036103" y="321512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8" name="Google Shape;2558;p30"/>
            <p:cNvSpPr/>
            <p:nvPr/>
          </p:nvSpPr>
          <p:spPr>
            <a:xfrm>
              <a:off x="3036103" y="3059599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3"/>
                  </a:lnTo>
                  <a:lnTo>
                    <a:pt x="0" y="1555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9" name="Google Shape;2559;p30"/>
            <p:cNvSpPr/>
            <p:nvPr/>
          </p:nvSpPr>
          <p:spPr>
            <a:xfrm>
              <a:off x="2984308" y="316332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0" name="Google Shape;2560;p30"/>
            <p:cNvSpPr/>
            <p:nvPr/>
          </p:nvSpPr>
          <p:spPr>
            <a:xfrm>
              <a:off x="3243557" y="3111395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3"/>
                  </a:lnTo>
                  <a:lnTo>
                    <a:pt x="0" y="1555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1" name="Google Shape;2561;p30"/>
            <p:cNvSpPr/>
            <p:nvPr/>
          </p:nvSpPr>
          <p:spPr>
            <a:xfrm>
              <a:off x="3191625" y="321512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2" name="Google Shape;2562;p30"/>
            <p:cNvSpPr/>
            <p:nvPr/>
          </p:nvSpPr>
          <p:spPr>
            <a:xfrm>
              <a:off x="2880580" y="3474372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3" name="Google Shape;2563;p30"/>
            <p:cNvSpPr/>
            <p:nvPr/>
          </p:nvSpPr>
          <p:spPr>
            <a:xfrm>
              <a:off x="2932375" y="347437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4" name="Google Shape;2564;p30"/>
            <p:cNvSpPr/>
            <p:nvPr/>
          </p:nvSpPr>
          <p:spPr>
            <a:xfrm>
              <a:off x="2932375" y="3578099"/>
              <a:ext cx="155522" cy="51795"/>
            </a:xfrm>
            <a:custGeom>
              <a:rect b="b" l="l" r="r" t="t"/>
              <a:pathLst>
                <a:path extrusionOk="0" h="51795" w="155522">
                  <a:moveTo>
                    <a:pt x="0" y="0"/>
                  </a:moveTo>
                  <a:lnTo>
                    <a:pt x="155522" y="0"/>
                  </a:lnTo>
                  <a:lnTo>
                    <a:pt x="155522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5" name="Google Shape;2565;p30"/>
            <p:cNvSpPr/>
            <p:nvPr/>
          </p:nvSpPr>
          <p:spPr>
            <a:xfrm>
              <a:off x="3088035" y="352616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6" name="Google Shape;2566;p30"/>
            <p:cNvSpPr/>
            <p:nvPr/>
          </p:nvSpPr>
          <p:spPr>
            <a:xfrm>
              <a:off x="2776853" y="3422577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7" name="Google Shape;2567;p30"/>
            <p:cNvSpPr/>
            <p:nvPr/>
          </p:nvSpPr>
          <p:spPr>
            <a:xfrm>
              <a:off x="2776853" y="3318849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8" name="Google Shape;2568;p30"/>
            <p:cNvSpPr/>
            <p:nvPr/>
          </p:nvSpPr>
          <p:spPr>
            <a:xfrm>
              <a:off x="2725058" y="337064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9" name="Google Shape;2569;p30"/>
            <p:cNvSpPr/>
            <p:nvPr/>
          </p:nvSpPr>
          <p:spPr>
            <a:xfrm>
              <a:off x="3036103" y="3318849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0" name="Google Shape;2570;p30"/>
            <p:cNvSpPr/>
            <p:nvPr/>
          </p:nvSpPr>
          <p:spPr>
            <a:xfrm>
              <a:off x="3036103" y="3422577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1" name="Google Shape;2571;p30"/>
            <p:cNvSpPr/>
            <p:nvPr/>
          </p:nvSpPr>
          <p:spPr>
            <a:xfrm>
              <a:off x="3139830" y="337064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2" name="Google Shape;2572;p30"/>
            <p:cNvSpPr/>
            <p:nvPr/>
          </p:nvSpPr>
          <p:spPr>
            <a:xfrm>
              <a:off x="2776853" y="352616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3" name="Google Shape;2573;p30"/>
            <p:cNvSpPr/>
            <p:nvPr/>
          </p:nvSpPr>
          <p:spPr>
            <a:xfrm>
              <a:off x="2828785" y="357809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4" name="Google Shape;2574;p30"/>
            <p:cNvSpPr/>
            <p:nvPr/>
          </p:nvSpPr>
          <p:spPr>
            <a:xfrm>
              <a:off x="2206832" y="3473961"/>
              <a:ext cx="1244043" cy="1088794"/>
            </a:xfrm>
            <a:custGeom>
              <a:rect b="b" l="l" r="r" t="t"/>
              <a:pathLst>
                <a:path extrusionOk="0" h="1088794" w="1244043">
                  <a:moveTo>
                    <a:pt x="1192248" y="411"/>
                  </a:moveTo>
                  <a:lnTo>
                    <a:pt x="1192248" y="52206"/>
                  </a:lnTo>
                  <a:lnTo>
                    <a:pt x="1140453" y="52206"/>
                  </a:lnTo>
                  <a:lnTo>
                    <a:pt x="1140453" y="155934"/>
                  </a:lnTo>
                  <a:lnTo>
                    <a:pt x="1088658" y="155934"/>
                  </a:lnTo>
                  <a:lnTo>
                    <a:pt x="1088658" y="207729"/>
                  </a:lnTo>
                  <a:lnTo>
                    <a:pt x="984930" y="207729"/>
                  </a:lnTo>
                  <a:lnTo>
                    <a:pt x="984930" y="259524"/>
                  </a:lnTo>
                  <a:lnTo>
                    <a:pt x="881203" y="259524"/>
                  </a:lnTo>
                  <a:lnTo>
                    <a:pt x="881203" y="311319"/>
                  </a:lnTo>
                  <a:lnTo>
                    <a:pt x="1036725" y="311319"/>
                  </a:lnTo>
                  <a:lnTo>
                    <a:pt x="1036725" y="363114"/>
                  </a:lnTo>
                  <a:lnTo>
                    <a:pt x="777476" y="363114"/>
                  </a:lnTo>
                  <a:lnTo>
                    <a:pt x="777476" y="311319"/>
                  </a:lnTo>
                  <a:lnTo>
                    <a:pt x="621953" y="311319"/>
                  </a:lnTo>
                  <a:lnTo>
                    <a:pt x="621953" y="259524"/>
                  </a:lnTo>
                  <a:lnTo>
                    <a:pt x="518226" y="259524"/>
                  </a:lnTo>
                  <a:lnTo>
                    <a:pt x="518226" y="311319"/>
                  </a:lnTo>
                  <a:lnTo>
                    <a:pt x="466431" y="311319"/>
                  </a:lnTo>
                  <a:lnTo>
                    <a:pt x="466431" y="363114"/>
                  </a:lnTo>
                  <a:lnTo>
                    <a:pt x="362703" y="363114"/>
                  </a:lnTo>
                  <a:lnTo>
                    <a:pt x="362703" y="414909"/>
                  </a:lnTo>
                  <a:lnTo>
                    <a:pt x="310908" y="414909"/>
                  </a:lnTo>
                  <a:lnTo>
                    <a:pt x="310908" y="466705"/>
                  </a:lnTo>
                  <a:lnTo>
                    <a:pt x="207181" y="466705"/>
                  </a:lnTo>
                  <a:lnTo>
                    <a:pt x="207181" y="518500"/>
                  </a:lnTo>
                  <a:lnTo>
                    <a:pt x="155385" y="518500"/>
                  </a:lnTo>
                  <a:lnTo>
                    <a:pt x="155385" y="570295"/>
                  </a:lnTo>
                  <a:lnTo>
                    <a:pt x="103590" y="570295"/>
                  </a:lnTo>
                  <a:lnTo>
                    <a:pt x="103590" y="674022"/>
                  </a:lnTo>
                  <a:lnTo>
                    <a:pt x="51795" y="674022"/>
                  </a:lnTo>
                  <a:lnTo>
                    <a:pt x="51795" y="777750"/>
                  </a:lnTo>
                  <a:lnTo>
                    <a:pt x="0" y="777750"/>
                  </a:lnTo>
                  <a:lnTo>
                    <a:pt x="0" y="933272"/>
                  </a:lnTo>
                  <a:lnTo>
                    <a:pt x="51795" y="933272"/>
                  </a:lnTo>
                  <a:lnTo>
                    <a:pt x="51795" y="1036999"/>
                  </a:lnTo>
                  <a:lnTo>
                    <a:pt x="103590" y="1036999"/>
                  </a:lnTo>
                  <a:lnTo>
                    <a:pt x="103590" y="1088795"/>
                  </a:lnTo>
                  <a:lnTo>
                    <a:pt x="570158" y="1088795"/>
                  </a:lnTo>
                  <a:lnTo>
                    <a:pt x="570158" y="1036999"/>
                  </a:lnTo>
                  <a:lnTo>
                    <a:pt x="466431" y="1036999"/>
                  </a:lnTo>
                  <a:lnTo>
                    <a:pt x="466431" y="985204"/>
                  </a:lnTo>
                  <a:lnTo>
                    <a:pt x="414635" y="985204"/>
                  </a:lnTo>
                  <a:lnTo>
                    <a:pt x="414635" y="881477"/>
                  </a:lnTo>
                  <a:lnTo>
                    <a:pt x="466431" y="881477"/>
                  </a:lnTo>
                  <a:lnTo>
                    <a:pt x="466431" y="777750"/>
                  </a:lnTo>
                  <a:lnTo>
                    <a:pt x="414635" y="777750"/>
                  </a:lnTo>
                  <a:lnTo>
                    <a:pt x="414635" y="725954"/>
                  </a:lnTo>
                  <a:lnTo>
                    <a:pt x="466431" y="725954"/>
                  </a:lnTo>
                  <a:lnTo>
                    <a:pt x="466431" y="777750"/>
                  </a:lnTo>
                  <a:lnTo>
                    <a:pt x="518226" y="777750"/>
                  </a:lnTo>
                  <a:lnTo>
                    <a:pt x="518226" y="881477"/>
                  </a:lnTo>
                  <a:lnTo>
                    <a:pt x="466431" y="881477"/>
                  </a:lnTo>
                  <a:lnTo>
                    <a:pt x="466431" y="985204"/>
                  </a:lnTo>
                  <a:lnTo>
                    <a:pt x="570158" y="985204"/>
                  </a:lnTo>
                  <a:lnTo>
                    <a:pt x="570158" y="622227"/>
                  </a:lnTo>
                  <a:lnTo>
                    <a:pt x="621953" y="622227"/>
                  </a:lnTo>
                  <a:lnTo>
                    <a:pt x="621953" y="985204"/>
                  </a:lnTo>
                  <a:lnTo>
                    <a:pt x="570158" y="985204"/>
                  </a:lnTo>
                  <a:lnTo>
                    <a:pt x="570158" y="1036999"/>
                  </a:lnTo>
                  <a:lnTo>
                    <a:pt x="673885" y="1036999"/>
                  </a:lnTo>
                  <a:lnTo>
                    <a:pt x="673885" y="1088795"/>
                  </a:lnTo>
                  <a:lnTo>
                    <a:pt x="829408" y="1088795"/>
                  </a:lnTo>
                  <a:lnTo>
                    <a:pt x="829408" y="1036999"/>
                  </a:lnTo>
                  <a:lnTo>
                    <a:pt x="777613" y="1036999"/>
                  </a:lnTo>
                  <a:lnTo>
                    <a:pt x="777613" y="985204"/>
                  </a:lnTo>
                  <a:lnTo>
                    <a:pt x="725817" y="985204"/>
                  </a:lnTo>
                  <a:lnTo>
                    <a:pt x="725817" y="777750"/>
                  </a:lnTo>
                  <a:lnTo>
                    <a:pt x="777613" y="777750"/>
                  </a:lnTo>
                  <a:lnTo>
                    <a:pt x="777613" y="674022"/>
                  </a:lnTo>
                  <a:lnTo>
                    <a:pt x="829408" y="674022"/>
                  </a:lnTo>
                  <a:lnTo>
                    <a:pt x="829408" y="777750"/>
                  </a:lnTo>
                  <a:lnTo>
                    <a:pt x="777613" y="777750"/>
                  </a:lnTo>
                  <a:lnTo>
                    <a:pt x="777613" y="985204"/>
                  </a:lnTo>
                  <a:lnTo>
                    <a:pt x="829408" y="985204"/>
                  </a:lnTo>
                  <a:lnTo>
                    <a:pt x="829408" y="1036999"/>
                  </a:lnTo>
                  <a:lnTo>
                    <a:pt x="881203" y="1036999"/>
                  </a:lnTo>
                  <a:lnTo>
                    <a:pt x="881203" y="1088795"/>
                  </a:lnTo>
                  <a:lnTo>
                    <a:pt x="984930" y="1088795"/>
                  </a:lnTo>
                  <a:lnTo>
                    <a:pt x="984930" y="777750"/>
                  </a:lnTo>
                  <a:lnTo>
                    <a:pt x="1036725" y="777750"/>
                  </a:lnTo>
                  <a:lnTo>
                    <a:pt x="1036725" y="622227"/>
                  </a:lnTo>
                  <a:lnTo>
                    <a:pt x="1088521" y="622227"/>
                  </a:lnTo>
                  <a:lnTo>
                    <a:pt x="1088521" y="777750"/>
                  </a:lnTo>
                  <a:lnTo>
                    <a:pt x="1036725" y="777750"/>
                  </a:lnTo>
                  <a:lnTo>
                    <a:pt x="1036725" y="1088795"/>
                  </a:lnTo>
                  <a:lnTo>
                    <a:pt x="1192248" y="1088795"/>
                  </a:lnTo>
                  <a:lnTo>
                    <a:pt x="1192248" y="1036999"/>
                  </a:lnTo>
                  <a:lnTo>
                    <a:pt x="1140453" y="1036999"/>
                  </a:lnTo>
                  <a:lnTo>
                    <a:pt x="1140453" y="985204"/>
                  </a:lnTo>
                  <a:lnTo>
                    <a:pt x="1088658" y="985204"/>
                  </a:lnTo>
                  <a:lnTo>
                    <a:pt x="1088658" y="829682"/>
                  </a:lnTo>
                  <a:lnTo>
                    <a:pt x="1140453" y="829682"/>
                  </a:lnTo>
                  <a:lnTo>
                    <a:pt x="1140453" y="725954"/>
                  </a:lnTo>
                  <a:lnTo>
                    <a:pt x="1192248" y="725954"/>
                  </a:lnTo>
                  <a:lnTo>
                    <a:pt x="1192248" y="207455"/>
                  </a:lnTo>
                  <a:lnTo>
                    <a:pt x="1244043" y="207455"/>
                  </a:lnTo>
                  <a:lnTo>
                    <a:pt x="1244043" y="0"/>
                  </a:lnTo>
                  <a:lnTo>
                    <a:pt x="11922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5" name="Google Shape;2575;p30"/>
            <p:cNvSpPr/>
            <p:nvPr/>
          </p:nvSpPr>
          <p:spPr>
            <a:xfrm>
              <a:off x="2725332" y="3215259"/>
              <a:ext cx="673885" cy="569883"/>
            </a:xfrm>
            <a:custGeom>
              <a:rect b="b" l="l" r="r" t="t"/>
              <a:pathLst>
                <a:path extrusionOk="0" h="569883" w="673885">
                  <a:moveTo>
                    <a:pt x="621816" y="103590"/>
                  </a:moveTo>
                  <a:lnTo>
                    <a:pt x="621816" y="51795"/>
                  </a:lnTo>
                  <a:lnTo>
                    <a:pt x="570021" y="51795"/>
                  </a:lnTo>
                  <a:lnTo>
                    <a:pt x="570021" y="103590"/>
                  </a:lnTo>
                  <a:lnTo>
                    <a:pt x="518226" y="103590"/>
                  </a:lnTo>
                  <a:lnTo>
                    <a:pt x="518226" y="51795"/>
                  </a:lnTo>
                  <a:lnTo>
                    <a:pt x="414498" y="51795"/>
                  </a:lnTo>
                  <a:lnTo>
                    <a:pt x="414498" y="0"/>
                  </a:lnTo>
                  <a:lnTo>
                    <a:pt x="362703" y="0"/>
                  </a:lnTo>
                  <a:lnTo>
                    <a:pt x="362703" y="51795"/>
                  </a:lnTo>
                  <a:lnTo>
                    <a:pt x="310908" y="51795"/>
                  </a:lnTo>
                  <a:lnTo>
                    <a:pt x="310908" y="0"/>
                  </a:lnTo>
                  <a:lnTo>
                    <a:pt x="155385" y="0"/>
                  </a:lnTo>
                  <a:lnTo>
                    <a:pt x="155385" y="51795"/>
                  </a:lnTo>
                  <a:lnTo>
                    <a:pt x="103590" y="51795"/>
                  </a:lnTo>
                  <a:lnTo>
                    <a:pt x="103590" y="103590"/>
                  </a:lnTo>
                  <a:lnTo>
                    <a:pt x="155385" y="103590"/>
                  </a:lnTo>
                  <a:lnTo>
                    <a:pt x="155385" y="155385"/>
                  </a:lnTo>
                  <a:lnTo>
                    <a:pt x="51658" y="155385"/>
                  </a:lnTo>
                  <a:lnTo>
                    <a:pt x="51658" y="207181"/>
                  </a:lnTo>
                  <a:lnTo>
                    <a:pt x="155385" y="207181"/>
                  </a:lnTo>
                  <a:lnTo>
                    <a:pt x="155385" y="258976"/>
                  </a:lnTo>
                  <a:lnTo>
                    <a:pt x="259113" y="258976"/>
                  </a:lnTo>
                  <a:lnTo>
                    <a:pt x="259113" y="310771"/>
                  </a:lnTo>
                  <a:lnTo>
                    <a:pt x="207318" y="310771"/>
                  </a:lnTo>
                  <a:lnTo>
                    <a:pt x="207318" y="362566"/>
                  </a:lnTo>
                  <a:lnTo>
                    <a:pt x="362840" y="362566"/>
                  </a:lnTo>
                  <a:lnTo>
                    <a:pt x="362840" y="310771"/>
                  </a:lnTo>
                  <a:lnTo>
                    <a:pt x="414635" y="310771"/>
                  </a:lnTo>
                  <a:lnTo>
                    <a:pt x="414635" y="362566"/>
                  </a:lnTo>
                  <a:lnTo>
                    <a:pt x="362840" y="362566"/>
                  </a:lnTo>
                  <a:lnTo>
                    <a:pt x="362840" y="414361"/>
                  </a:lnTo>
                  <a:lnTo>
                    <a:pt x="207318" y="414361"/>
                  </a:lnTo>
                  <a:lnTo>
                    <a:pt x="207318" y="362566"/>
                  </a:lnTo>
                  <a:lnTo>
                    <a:pt x="155523" y="362566"/>
                  </a:lnTo>
                  <a:lnTo>
                    <a:pt x="155523" y="414361"/>
                  </a:lnTo>
                  <a:lnTo>
                    <a:pt x="103727" y="414361"/>
                  </a:lnTo>
                  <a:lnTo>
                    <a:pt x="103727" y="362566"/>
                  </a:lnTo>
                  <a:lnTo>
                    <a:pt x="51932" y="362566"/>
                  </a:lnTo>
                  <a:lnTo>
                    <a:pt x="51932" y="310771"/>
                  </a:lnTo>
                  <a:lnTo>
                    <a:pt x="103727" y="310771"/>
                  </a:lnTo>
                  <a:lnTo>
                    <a:pt x="103727" y="362566"/>
                  </a:lnTo>
                  <a:lnTo>
                    <a:pt x="155523" y="362566"/>
                  </a:lnTo>
                  <a:lnTo>
                    <a:pt x="155523" y="258839"/>
                  </a:lnTo>
                  <a:lnTo>
                    <a:pt x="51795" y="258839"/>
                  </a:lnTo>
                  <a:lnTo>
                    <a:pt x="51795" y="207044"/>
                  </a:lnTo>
                  <a:lnTo>
                    <a:pt x="0" y="207044"/>
                  </a:lnTo>
                  <a:lnTo>
                    <a:pt x="0" y="414498"/>
                  </a:lnTo>
                  <a:lnTo>
                    <a:pt x="51795" y="414498"/>
                  </a:lnTo>
                  <a:lnTo>
                    <a:pt x="51795" y="466293"/>
                  </a:lnTo>
                  <a:lnTo>
                    <a:pt x="103590" y="466293"/>
                  </a:lnTo>
                  <a:lnTo>
                    <a:pt x="103590" y="518089"/>
                  </a:lnTo>
                  <a:lnTo>
                    <a:pt x="259113" y="518089"/>
                  </a:lnTo>
                  <a:lnTo>
                    <a:pt x="259113" y="569884"/>
                  </a:lnTo>
                  <a:lnTo>
                    <a:pt x="362840" y="569884"/>
                  </a:lnTo>
                  <a:lnTo>
                    <a:pt x="362840" y="518089"/>
                  </a:lnTo>
                  <a:lnTo>
                    <a:pt x="466568" y="518089"/>
                  </a:lnTo>
                  <a:lnTo>
                    <a:pt x="466568" y="466293"/>
                  </a:lnTo>
                  <a:lnTo>
                    <a:pt x="570295" y="466293"/>
                  </a:lnTo>
                  <a:lnTo>
                    <a:pt x="570295" y="414498"/>
                  </a:lnTo>
                  <a:lnTo>
                    <a:pt x="622090" y="414498"/>
                  </a:lnTo>
                  <a:lnTo>
                    <a:pt x="622090" y="310771"/>
                  </a:lnTo>
                  <a:lnTo>
                    <a:pt x="673885" y="310771"/>
                  </a:lnTo>
                  <a:lnTo>
                    <a:pt x="673885" y="103316"/>
                  </a:lnTo>
                  <a:lnTo>
                    <a:pt x="622090" y="103316"/>
                  </a:lnTo>
                  <a:close/>
                  <a:moveTo>
                    <a:pt x="466293" y="207318"/>
                  </a:moveTo>
                  <a:lnTo>
                    <a:pt x="414498" y="207318"/>
                  </a:lnTo>
                  <a:lnTo>
                    <a:pt x="414498" y="259113"/>
                  </a:lnTo>
                  <a:lnTo>
                    <a:pt x="310771" y="259113"/>
                  </a:lnTo>
                  <a:lnTo>
                    <a:pt x="310771" y="207318"/>
                  </a:lnTo>
                  <a:lnTo>
                    <a:pt x="414498" y="207318"/>
                  </a:lnTo>
                  <a:lnTo>
                    <a:pt x="414498" y="155523"/>
                  </a:lnTo>
                  <a:lnTo>
                    <a:pt x="310771" y="155523"/>
                  </a:lnTo>
                  <a:lnTo>
                    <a:pt x="310771" y="103727"/>
                  </a:lnTo>
                  <a:lnTo>
                    <a:pt x="414498" y="103727"/>
                  </a:lnTo>
                  <a:lnTo>
                    <a:pt x="414498" y="155523"/>
                  </a:lnTo>
                  <a:lnTo>
                    <a:pt x="466293" y="155523"/>
                  </a:lnTo>
                  <a:lnTo>
                    <a:pt x="466293" y="2073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6" name="Google Shape;2576;p30"/>
            <p:cNvSpPr/>
            <p:nvPr/>
          </p:nvSpPr>
          <p:spPr>
            <a:xfrm>
              <a:off x="2880580" y="347437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7" name="Google Shape;2577;p30"/>
            <p:cNvSpPr/>
            <p:nvPr/>
          </p:nvSpPr>
          <p:spPr>
            <a:xfrm>
              <a:off x="2362081" y="316332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8" name="Google Shape;2578;p30"/>
            <p:cNvSpPr/>
            <p:nvPr/>
          </p:nvSpPr>
          <p:spPr>
            <a:xfrm>
              <a:off x="2414013" y="326691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9" name="Google Shape;2579;p30"/>
            <p:cNvSpPr/>
            <p:nvPr/>
          </p:nvSpPr>
          <p:spPr>
            <a:xfrm>
              <a:off x="2414013" y="337064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0" name="Google Shape;2580;p30"/>
            <p:cNvSpPr/>
            <p:nvPr/>
          </p:nvSpPr>
          <p:spPr>
            <a:xfrm>
              <a:off x="2362081" y="3474372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1" name="Google Shape;2581;p30"/>
            <p:cNvSpPr/>
            <p:nvPr/>
          </p:nvSpPr>
          <p:spPr>
            <a:xfrm>
              <a:off x="2362081" y="357809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2" name="Google Shape;2582;p30"/>
            <p:cNvSpPr/>
            <p:nvPr/>
          </p:nvSpPr>
          <p:spPr>
            <a:xfrm>
              <a:off x="2310285" y="368168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3" name="Google Shape;2583;p30"/>
            <p:cNvSpPr/>
            <p:nvPr/>
          </p:nvSpPr>
          <p:spPr>
            <a:xfrm>
              <a:off x="2258490" y="378541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4" name="Google Shape;2584;p30"/>
            <p:cNvSpPr/>
            <p:nvPr/>
          </p:nvSpPr>
          <p:spPr>
            <a:xfrm>
              <a:off x="2206558" y="388914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5" name="Google Shape;2585;p30"/>
            <p:cNvSpPr/>
            <p:nvPr/>
          </p:nvSpPr>
          <p:spPr>
            <a:xfrm>
              <a:off x="2206558" y="3992871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6" name="Google Shape;2586;p30"/>
            <p:cNvSpPr/>
            <p:nvPr/>
          </p:nvSpPr>
          <p:spPr>
            <a:xfrm>
              <a:off x="2258490" y="3992871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7" name="Google Shape;2587;p30"/>
            <p:cNvSpPr/>
            <p:nvPr/>
          </p:nvSpPr>
          <p:spPr>
            <a:xfrm>
              <a:off x="2154763" y="409646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8" name="Google Shape;2588;p30"/>
            <p:cNvSpPr/>
            <p:nvPr/>
          </p:nvSpPr>
          <p:spPr>
            <a:xfrm>
              <a:off x="2102831" y="420018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9" name="Google Shape;2589;p30"/>
            <p:cNvSpPr/>
            <p:nvPr/>
          </p:nvSpPr>
          <p:spPr>
            <a:xfrm>
              <a:off x="2102831" y="430391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0" name="Google Shape;2590;p30"/>
            <p:cNvSpPr/>
            <p:nvPr/>
          </p:nvSpPr>
          <p:spPr>
            <a:xfrm>
              <a:off x="2102831" y="440764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1" name="Google Shape;2591;p30"/>
            <p:cNvSpPr/>
            <p:nvPr/>
          </p:nvSpPr>
          <p:spPr>
            <a:xfrm>
              <a:off x="2154763" y="451123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2" name="Google Shape;2592;p30"/>
            <p:cNvSpPr/>
            <p:nvPr/>
          </p:nvSpPr>
          <p:spPr>
            <a:xfrm>
              <a:off x="3243557" y="368168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3" name="Google Shape;2593;p30"/>
            <p:cNvSpPr/>
            <p:nvPr/>
          </p:nvSpPr>
          <p:spPr>
            <a:xfrm>
              <a:off x="3243557" y="3889144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4" name="Google Shape;2594;p30"/>
            <p:cNvSpPr/>
            <p:nvPr/>
          </p:nvSpPr>
          <p:spPr>
            <a:xfrm>
              <a:off x="3139830" y="4044667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5" name="Google Shape;2595;p30"/>
            <p:cNvSpPr/>
            <p:nvPr/>
          </p:nvSpPr>
          <p:spPr>
            <a:xfrm>
              <a:off x="3088035" y="4148394"/>
              <a:ext cx="51795" cy="259249"/>
            </a:xfrm>
            <a:custGeom>
              <a:rect b="b" l="l" r="r" t="t"/>
              <a:pathLst>
                <a:path extrusionOk="0" h="259249" w="51795">
                  <a:moveTo>
                    <a:pt x="0" y="0"/>
                  </a:moveTo>
                  <a:lnTo>
                    <a:pt x="51795" y="0"/>
                  </a:lnTo>
                  <a:lnTo>
                    <a:pt x="51795" y="259250"/>
                  </a:lnTo>
                  <a:lnTo>
                    <a:pt x="0" y="2592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6" name="Google Shape;2596;p30"/>
            <p:cNvSpPr/>
            <p:nvPr/>
          </p:nvSpPr>
          <p:spPr>
            <a:xfrm>
              <a:off x="3139830" y="4407644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3"/>
                  </a:lnTo>
                  <a:lnTo>
                    <a:pt x="0" y="1555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7" name="Google Shape;2597;p30"/>
            <p:cNvSpPr/>
            <p:nvPr/>
          </p:nvSpPr>
          <p:spPr>
            <a:xfrm>
              <a:off x="3191625" y="3992871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8" name="Google Shape;2598;p30"/>
            <p:cNvSpPr/>
            <p:nvPr/>
          </p:nvSpPr>
          <p:spPr>
            <a:xfrm>
              <a:off x="3295353" y="3733622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3"/>
                  </a:lnTo>
                  <a:lnTo>
                    <a:pt x="0" y="1555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9" name="Google Shape;2599;p30"/>
            <p:cNvSpPr/>
            <p:nvPr/>
          </p:nvSpPr>
          <p:spPr>
            <a:xfrm>
              <a:off x="2673263" y="3785417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0" name="Google Shape;2600;p30"/>
            <p:cNvSpPr/>
            <p:nvPr/>
          </p:nvSpPr>
          <p:spPr>
            <a:xfrm>
              <a:off x="2725058" y="388914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1" name="Google Shape;2601;p30"/>
            <p:cNvSpPr/>
            <p:nvPr/>
          </p:nvSpPr>
          <p:spPr>
            <a:xfrm>
              <a:off x="2517603" y="3889144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2" name="Google Shape;2602;p30"/>
            <p:cNvSpPr/>
            <p:nvPr/>
          </p:nvSpPr>
          <p:spPr>
            <a:xfrm>
              <a:off x="2569535" y="3992871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3" name="Google Shape;2603;p30"/>
            <p:cNvSpPr/>
            <p:nvPr/>
          </p:nvSpPr>
          <p:spPr>
            <a:xfrm>
              <a:off x="2362081" y="3992871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4" name="Google Shape;2604;p30"/>
            <p:cNvSpPr/>
            <p:nvPr/>
          </p:nvSpPr>
          <p:spPr>
            <a:xfrm>
              <a:off x="2414013" y="394093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5" name="Google Shape;2605;p30"/>
            <p:cNvSpPr/>
            <p:nvPr/>
          </p:nvSpPr>
          <p:spPr>
            <a:xfrm>
              <a:off x="2569535" y="383734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6" name="Google Shape;2606;p30"/>
            <p:cNvSpPr/>
            <p:nvPr/>
          </p:nvSpPr>
          <p:spPr>
            <a:xfrm>
              <a:off x="2880580" y="451123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7" name="Google Shape;2607;p30"/>
            <p:cNvSpPr/>
            <p:nvPr/>
          </p:nvSpPr>
          <p:spPr>
            <a:xfrm>
              <a:off x="2984308" y="451123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8" name="Google Shape;2608;p30"/>
            <p:cNvSpPr/>
            <p:nvPr/>
          </p:nvSpPr>
          <p:spPr>
            <a:xfrm>
              <a:off x="3347148" y="451123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9" name="Google Shape;2609;p30"/>
            <p:cNvSpPr/>
            <p:nvPr/>
          </p:nvSpPr>
          <p:spPr>
            <a:xfrm>
              <a:off x="3243557" y="451123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0" name="Google Shape;2610;p30"/>
            <p:cNvSpPr/>
            <p:nvPr/>
          </p:nvSpPr>
          <p:spPr>
            <a:xfrm>
              <a:off x="2725058" y="451123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1" name="Google Shape;2611;p30"/>
            <p:cNvSpPr/>
            <p:nvPr/>
          </p:nvSpPr>
          <p:spPr>
            <a:xfrm>
              <a:off x="2621330" y="451123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2" name="Google Shape;2612;p30"/>
            <p:cNvSpPr/>
            <p:nvPr/>
          </p:nvSpPr>
          <p:spPr>
            <a:xfrm>
              <a:off x="2517603" y="451123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3" name="Google Shape;2613;p30"/>
            <p:cNvSpPr/>
            <p:nvPr/>
          </p:nvSpPr>
          <p:spPr>
            <a:xfrm>
              <a:off x="2621330" y="4252121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4" name="Google Shape;2614;p30"/>
            <p:cNvSpPr/>
            <p:nvPr/>
          </p:nvSpPr>
          <p:spPr>
            <a:xfrm>
              <a:off x="2569535" y="420018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5" name="Google Shape;2615;p30"/>
            <p:cNvSpPr/>
            <p:nvPr/>
          </p:nvSpPr>
          <p:spPr>
            <a:xfrm>
              <a:off x="2932375" y="409646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6" name="Google Shape;2616;p30"/>
            <p:cNvSpPr/>
            <p:nvPr/>
          </p:nvSpPr>
          <p:spPr>
            <a:xfrm>
              <a:off x="2880580" y="3785417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7" name="Google Shape;2617;p30"/>
            <p:cNvSpPr/>
            <p:nvPr/>
          </p:nvSpPr>
          <p:spPr>
            <a:xfrm>
              <a:off x="3347148" y="409646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8" name="Google Shape;2618;p30"/>
            <p:cNvSpPr/>
            <p:nvPr/>
          </p:nvSpPr>
          <p:spPr>
            <a:xfrm>
              <a:off x="2725058" y="373362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9" name="Google Shape;2619;p30"/>
            <p:cNvSpPr/>
            <p:nvPr/>
          </p:nvSpPr>
          <p:spPr>
            <a:xfrm>
              <a:off x="2776853" y="3785417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0" name="Google Shape;2620;p30"/>
            <p:cNvSpPr/>
            <p:nvPr/>
          </p:nvSpPr>
          <p:spPr>
            <a:xfrm>
              <a:off x="3243557" y="321512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1" name="Google Shape;2621;p30"/>
            <p:cNvSpPr/>
            <p:nvPr/>
          </p:nvSpPr>
          <p:spPr>
            <a:xfrm>
              <a:off x="3036103" y="316332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2" name="Google Shape;2622;p30"/>
            <p:cNvSpPr/>
            <p:nvPr/>
          </p:nvSpPr>
          <p:spPr>
            <a:xfrm>
              <a:off x="2932375" y="305959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3" name="Google Shape;2623;p30"/>
            <p:cNvSpPr/>
            <p:nvPr/>
          </p:nvSpPr>
          <p:spPr>
            <a:xfrm>
              <a:off x="3502807" y="331884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4" name="Google Shape;2624;p30"/>
            <p:cNvSpPr/>
            <p:nvPr/>
          </p:nvSpPr>
          <p:spPr>
            <a:xfrm>
              <a:off x="3450875" y="337064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5" name="Google Shape;2625;p30"/>
            <p:cNvSpPr/>
            <p:nvPr/>
          </p:nvSpPr>
          <p:spPr>
            <a:xfrm>
              <a:off x="2880580" y="3111395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6" name="Google Shape;2626;p30"/>
            <p:cNvSpPr/>
            <p:nvPr/>
          </p:nvSpPr>
          <p:spPr>
            <a:xfrm>
              <a:off x="2621330" y="3889144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7" name="Google Shape;2627;p30"/>
            <p:cNvSpPr/>
            <p:nvPr/>
          </p:nvSpPr>
          <p:spPr>
            <a:xfrm>
              <a:off x="2465808" y="3992871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8" name="Google Shape;2628;p30"/>
            <p:cNvSpPr/>
            <p:nvPr/>
          </p:nvSpPr>
          <p:spPr>
            <a:xfrm>
              <a:off x="2414013" y="409646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2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3" name="Google Shape;2633;p3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6140" r="6140" t="0"/>
          <a:stretch/>
        </p:blipFill>
        <p:spPr>
          <a:xfrm>
            <a:off x="4805325" y="745800"/>
            <a:ext cx="4338300" cy="3651900"/>
          </a:xfrm>
          <a:prstGeom prst="rect">
            <a:avLst/>
          </a:prstGeom>
        </p:spPr>
      </p:pic>
      <p:sp>
        <p:nvSpPr>
          <p:cNvPr id="2634" name="Google Shape;2634;p31"/>
          <p:cNvSpPr txBox="1"/>
          <p:nvPr>
            <p:ph type="title"/>
          </p:nvPr>
        </p:nvSpPr>
        <p:spPr>
          <a:xfrm>
            <a:off x="713225" y="521225"/>
            <a:ext cx="3950400" cy="12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/>
              <a:t>What improvements will D&amp;P have in the future?</a:t>
            </a:r>
            <a:r>
              <a:rPr lang="en" sz="1800"/>
              <a:t> </a:t>
            </a:r>
            <a:endParaRPr sz="1800"/>
          </a:p>
        </p:txBody>
      </p:sp>
      <p:sp>
        <p:nvSpPr>
          <p:cNvPr id="2635" name="Google Shape;2635;p31"/>
          <p:cNvSpPr txBox="1"/>
          <p:nvPr>
            <p:ph idx="1" type="subTitle"/>
          </p:nvPr>
        </p:nvSpPr>
        <p:spPr>
          <a:xfrm>
            <a:off x="713225" y="2520275"/>
            <a:ext cx="3722700" cy="14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Better exploration: return to previous locations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Better interaction: use items into scenarios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More character features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More choices to do and interact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Retro Pixel Business Basic Template by Slidesgo">
  <a:themeElements>
    <a:clrScheme name="Simple Light">
      <a:dk1>
        <a:srgbClr val="F8F8F8"/>
      </a:dk1>
      <a:lt1>
        <a:srgbClr val="1B1B1B"/>
      </a:lt1>
      <a:dk2>
        <a:srgbClr val="595959"/>
      </a:dk2>
      <a:lt2>
        <a:srgbClr val="F1C232"/>
      </a:lt2>
      <a:accent1>
        <a:srgbClr val="FF9900"/>
      </a:accent1>
      <a:accent2>
        <a:srgbClr val="FFF2CC"/>
      </a:accent2>
      <a:accent3>
        <a:srgbClr val="CC0000"/>
      </a:accent3>
      <a:accent4>
        <a:srgbClr val="05349B"/>
      </a:accent4>
      <a:accent5>
        <a:srgbClr val="B1AAF2"/>
      </a:accent5>
      <a:accent6>
        <a:srgbClr val="FFFFFF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