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 Black"/>
      <p:bold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Montserrat Medium"/>
      <p:regular r:id="rId20"/>
      <p:bold r:id="rId21"/>
      <p:italic r:id="rId22"/>
      <p:boldItalic r:id="rId23"/>
    </p:embeddedFont>
    <p:embeddedFont>
      <p:font typeface="Bebas Neue"/>
      <p:regular r:id="rId24"/>
    </p:embeddedFont>
    <p:embeddedFont>
      <p:font typeface="Montserrat ExtraBold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regular.fntdata"/><Relationship Id="rId22" Type="http://schemas.openxmlformats.org/officeDocument/2006/relationships/font" Target="fonts/MontserratMedium-italic.fntdata"/><Relationship Id="rId21" Type="http://schemas.openxmlformats.org/officeDocument/2006/relationships/font" Target="fonts/MontserratMedium-bold.fntdata"/><Relationship Id="rId24" Type="http://schemas.openxmlformats.org/officeDocument/2006/relationships/font" Target="fonts/BebasNeue-regular.fntdata"/><Relationship Id="rId23" Type="http://schemas.openxmlformats.org/officeDocument/2006/relationships/font" Target="fonts/Montserrat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ExtraBold-boldItalic.fntdata"/><Relationship Id="rId25" Type="http://schemas.openxmlformats.org/officeDocument/2006/relationships/font" Target="fonts/MontserratExtra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ontserratBlack-boldItalic.fntdata"/><Relationship Id="rId14" Type="http://schemas.openxmlformats.org/officeDocument/2006/relationships/font" Target="fonts/MontserratBlack-bold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97a2c1b4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97a2c1b4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979c86f4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979c86f4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1979c86f43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1979c86f43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19936b66c7c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19936b66c7c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1979c86f43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1979c86f43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1979c86f43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1979c86f43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2bbd68f18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2bbd68f18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1979c86f43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4" name="Google Shape;1734;g1979c86f43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979c86f43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979c86f43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3001025"/>
            <a:ext cx="9144000" cy="214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5100" y="535000"/>
            <a:ext cx="7713900" cy="160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5100" y="2162921"/>
            <a:ext cx="4893900" cy="409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-574196" y="10"/>
            <a:ext cx="1175384" cy="500543"/>
          </a:xfrm>
          <a:custGeom>
            <a:rect b="b" l="l" r="r" t="t"/>
            <a:pathLst>
              <a:path extrusionOk="0" h="2941" w="6906">
                <a:moveTo>
                  <a:pt x="2771" y="1"/>
                </a:moveTo>
                <a:cubicBezTo>
                  <a:pt x="1983" y="1"/>
                  <a:pt x="1337" y="638"/>
                  <a:pt x="1337" y="1435"/>
                </a:cubicBezTo>
                <a:cubicBezTo>
                  <a:pt x="1337" y="1479"/>
                  <a:pt x="1346" y="1524"/>
                  <a:pt x="1346" y="1568"/>
                </a:cubicBezTo>
                <a:cubicBezTo>
                  <a:pt x="611" y="1612"/>
                  <a:pt x="27" y="2205"/>
                  <a:pt x="0" y="2940"/>
                </a:cubicBezTo>
                <a:lnTo>
                  <a:pt x="6906" y="2940"/>
                </a:lnTo>
                <a:cubicBezTo>
                  <a:pt x="6879" y="2259"/>
                  <a:pt x="6366" y="1692"/>
                  <a:pt x="5711" y="1586"/>
                </a:cubicBezTo>
                <a:cubicBezTo>
                  <a:pt x="5711" y="1533"/>
                  <a:pt x="5719" y="1488"/>
                  <a:pt x="5719" y="1435"/>
                </a:cubicBezTo>
                <a:cubicBezTo>
                  <a:pt x="5719" y="780"/>
                  <a:pt x="5188" y="249"/>
                  <a:pt x="4524" y="249"/>
                </a:cubicBezTo>
                <a:cubicBezTo>
                  <a:pt x="4267" y="249"/>
                  <a:pt x="4028" y="328"/>
                  <a:pt x="3834" y="470"/>
                </a:cubicBezTo>
                <a:cubicBezTo>
                  <a:pt x="3577" y="178"/>
                  <a:pt x="3196" y="1"/>
                  <a:pt x="27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0" y="2746675"/>
            <a:ext cx="9144000" cy="239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1533900" y="535000"/>
            <a:ext cx="6076200" cy="1511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subTitle"/>
          </p:nvPr>
        </p:nvSpPr>
        <p:spPr>
          <a:xfrm>
            <a:off x="1533900" y="2046150"/>
            <a:ext cx="6076200" cy="42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0" name="Google Shape;50;p11"/>
          <p:cNvSpPr/>
          <p:nvPr/>
        </p:nvSpPr>
        <p:spPr>
          <a:xfrm>
            <a:off x="165479" y="303615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accen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6230375" y="0"/>
            <a:ext cx="2942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hasCustomPrompt="1" type="title"/>
          </p:nvPr>
        </p:nvSpPr>
        <p:spPr>
          <a:xfrm>
            <a:off x="715100" y="1466674"/>
            <a:ext cx="1275300" cy="3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15100" y="2233967"/>
            <a:ext cx="2424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hasCustomPrompt="1" idx="2" type="title"/>
          </p:nvPr>
        </p:nvSpPr>
        <p:spPr>
          <a:xfrm>
            <a:off x="3224625" y="1466674"/>
            <a:ext cx="1275300" cy="3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3" type="subTitle"/>
          </p:nvPr>
        </p:nvSpPr>
        <p:spPr>
          <a:xfrm>
            <a:off x="3224625" y="2233967"/>
            <a:ext cx="2424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4" type="title"/>
          </p:nvPr>
        </p:nvSpPr>
        <p:spPr>
          <a:xfrm>
            <a:off x="715100" y="3300762"/>
            <a:ext cx="1275300" cy="3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5" type="subTitle"/>
          </p:nvPr>
        </p:nvSpPr>
        <p:spPr>
          <a:xfrm>
            <a:off x="715100" y="4082671"/>
            <a:ext cx="2424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6" type="title"/>
          </p:nvPr>
        </p:nvSpPr>
        <p:spPr>
          <a:xfrm>
            <a:off x="3224625" y="3300762"/>
            <a:ext cx="1275300" cy="3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7" type="subTitle"/>
          </p:nvPr>
        </p:nvSpPr>
        <p:spPr>
          <a:xfrm>
            <a:off x="3224625" y="4082671"/>
            <a:ext cx="24243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8" type="title"/>
          </p:nvPr>
        </p:nvSpPr>
        <p:spPr>
          <a:xfrm>
            <a:off x="715100" y="445025"/>
            <a:ext cx="527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9" type="subTitle"/>
          </p:nvPr>
        </p:nvSpPr>
        <p:spPr>
          <a:xfrm>
            <a:off x="715100" y="1831863"/>
            <a:ext cx="2424300" cy="50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3" type="subTitle"/>
          </p:nvPr>
        </p:nvSpPr>
        <p:spPr>
          <a:xfrm>
            <a:off x="3224625" y="1831863"/>
            <a:ext cx="2424300" cy="50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4" type="subTitle"/>
          </p:nvPr>
        </p:nvSpPr>
        <p:spPr>
          <a:xfrm>
            <a:off x="715100" y="3671968"/>
            <a:ext cx="2424300" cy="50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5" type="subTitle"/>
          </p:nvPr>
        </p:nvSpPr>
        <p:spPr>
          <a:xfrm>
            <a:off x="3224625" y="3671968"/>
            <a:ext cx="2424300" cy="50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" name="Google Shape;67;p13"/>
          <p:cNvSpPr/>
          <p:nvPr/>
        </p:nvSpPr>
        <p:spPr>
          <a:xfrm>
            <a:off x="-601146" y="2340365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noFill/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" name="Google Shape;70;p14"/>
          <p:cNvSpPr/>
          <p:nvPr/>
        </p:nvSpPr>
        <p:spPr>
          <a:xfrm>
            <a:off x="-366546" y="4351290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4379675" y="0"/>
            <a:ext cx="4764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715100" y="2421600"/>
            <a:ext cx="31398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" name="Google Shape;74;p15"/>
          <p:cNvSpPr txBox="1"/>
          <p:nvPr>
            <p:ph hasCustomPrompt="1" idx="2" type="title"/>
          </p:nvPr>
        </p:nvSpPr>
        <p:spPr>
          <a:xfrm>
            <a:off x="715100" y="1503600"/>
            <a:ext cx="313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715100" y="3135300"/>
            <a:ext cx="31398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/>
          <p:nvPr/>
        </p:nvSpPr>
        <p:spPr>
          <a:xfrm>
            <a:off x="284054" y="328710"/>
            <a:ext cx="1175384" cy="500543"/>
          </a:xfrm>
          <a:custGeom>
            <a:rect b="b" l="l" r="r" t="t"/>
            <a:pathLst>
              <a:path extrusionOk="0" h="2941" w="6906">
                <a:moveTo>
                  <a:pt x="2771" y="1"/>
                </a:moveTo>
                <a:cubicBezTo>
                  <a:pt x="1983" y="1"/>
                  <a:pt x="1337" y="638"/>
                  <a:pt x="1337" y="1435"/>
                </a:cubicBezTo>
                <a:cubicBezTo>
                  <a:pt x="1337" y="1479"/>
                  <a:pt x="1346" y="1524"/>
                  <a:pt x="1346" y="1568"/>
                </a:cubicBezTo>
                <a:cubicBezTo>
                  <a:pt x="611" y="1612"/>
                  <a:pt x="27" y="2205"/>
                  <a:pt x="0" y="2940"/>
                </a:cubicBezTo>
                <a:lnTo>
                  <a:pt x="6906" y="2940"/>
                </a:lnTo>
                <a:cubicBezTo>
                  <a:pt x="6879" y="2259"/>
                  <a:pt x="6366" y="1692"/>
                  <a:pt x="5711" y="1586"/>
                </a:cubicBezTo>
                <a:cubicBezTo>
                  <a:pt x="5711" y="1533"/>
                  <a:pt x="5719" y="1488"/>
                  <a:pt x="5719" y="1435"/>
                </a:cubicBezTo>
                <a:cubicBezTo>
                  <a:pt x="5719" y="780"/>
                  <a:pt x="5188" y="249"/>
                  <a:pt x="4524" y="249"/>
                </a:cubicBezTo>
                <a:cubicBezTo>
                  <a:pt x="4267" y="249"/>
                  <a:pt x="4028" y="328"/>
                  <a:pt x="3834" y="470"/>
                </a:cubicBezTo>
                <a:cubicBezTo>
                  <a:pt x="3577" y="178"/>
                  <a:pt x="3196" y="1"/>
                  <a:pt x="27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2901000"/>
            <a:ext cx="9144000" cy="224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1851250" y="1416250"/>
            <a:ext cx="54414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0" name="Google Shape;80;p16"/>
          <p:cNvSpPr txBox="1"/>
          <p:nvPr>
            <p:ph hasCustomPrompt="1" idx="2" type="title"/>
          </p:nvPr>
        </p:nvSpPr>
        <p:spPr>
          <a:xfrm>
            <a:off x="3002100" y="574450"/>
            <a:ext cx="313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1851250" y="2116173"/>
            <a:ext cx="54414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/>
          <p:nvPr/>
        </p:nvSpPr>
        <p:spPr>
          <a:xfrm>
            <a:off x="544679" y="303615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682613" y="3621394"/>
            <a:ext cx="5108400" cy="531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1352988" y="990206"/>
            <a:ext cx="6438000" cy="253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0" y="2571775"/>
            <a:ext cx="9144000" cy="257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1506675" y="1163275"/>
            <a:ext cx="6130800" cy="85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1642800" y="464263"/>
            <a:ext cx="5858400" cy="699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" name="Google Shape;90;p18"/>
          <p:cNvSpPr/>
          <p:nvPr/>
        </p:nvSpPr>
        <p:spPr>
          <a:xfrm>
            <a:off x="-462896" y="1350690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7841204" y="193385"/>
            <a:ext cx="1175384" cy="500543"/>
          </a:xfrm>
          <a:custGeom>
            <a:rect b="b" l="l" r="r" t="t"/>
            <a:pathLst>
              <a:path extrusionOk="0" h="2941" w="6906">
                <a:moveTo>
                  <a:pt x="2771" y="1"/>
                </a:moveTo>
                <a:cubicBezTo>
                  <a:pt x="1983" y="1"/>
                  <a:pt x="1337" y="638"/>
                  <a:pt x="1337" y="1435"/>
                </a:cubicBezTo>
                <a:cubicBezTo>
                  <a:pt x="1337" y="1479"/>
                  <a:pt x="1346" y="1524"/>
                  <a:pt x="1346" y="1568"/>
                </a:cubicBezTo>
                <a:cubicBezTo>
                  <a:pt x="611" y="1612"/>
                  <a:pt x="27" y="2205"/>
                  <a:pt x="0" y="2940"/>
                </a:cubicBezTo>
                <a:lnTo>
                  <a:pt x="6906" y="2940"/>
                </a:lnTo>
                <a:cubicBezTo>
                  <a:pt x="6879" y="2259"/>
                  <a:pt x="6366" y="1692"/>
                  <a:pt x="5711" y="1586"/>
                </a:cubicBezTo>
                <a:cubicBezTo>
                  <a:pt x="5711" y="1533"/>
                  <a:pt x="5719" y="1488"/>
                  <a:pt x="5719" y="1435"/>
                </a:cubicBezTo>
                <a:cubicBezTo>
                  <a:pt x="5719" y="780"/>
                  <a:pt x="5188" y="249"/>
                  <a:pt x="4524" y="249"/>
                </a:cubicBezTo>
                <a:cubicBezTo>
                  <a:pt x="4267" y="249"/>
                  <a:pt x="4028" y="328"/>
                  <a:pt x="3834" y="470"/>
                </a:cubicBezTo>
                <a:cubicBezTo>
                  <a:pt x="3577" y="178"/>
                  <a:pt x="3196" y="1"/>
                  <a:pt x="27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1110300" y="4011200"/>
            <a:ext cx="6923400" cy="59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1110300" y="2758625"/>
            <a:ext cx="6923400" cy="1252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5" name="Google Shape;95;p19"/>
          <p:cNvSpPr/>
          <p:nvPr>
            <p:ph idx="2" type="pic"/>
          </p:nvPr>
        </p:nvSpPr>
        <p:spPr>
          <a:xfrm>
            <a:off x="-1" y="0"/>
            <a:ext cx="9144000" cy="24105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9"/>
          <p:cNvSpPr/>
          <p:nvPr/>
        </p:nvSpPr>
        <p:spPr>
          <a:xfrm>
            <a:off x="7885629" y="4377115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>
            <a:off x="4308000" y="0"/>
            <a:ext cx="4836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715109" y="2329161"/>
            <a:ext cx="2924400" cy="106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type="title"/>
          </p:nvPr>
        </p:nvSpPr>
        <p:spPr>
          <a:xfrm>
            <a:off x="715109" y="1749925"/>
            <a:ext cx="2924400" cy="699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" name="Google Shape;101;p20"/>
          <p:cNvSpPr/>
          <p:nvPr/>
        </p:nvSpPr>
        <p:spPr>
          <a:xfrm>
            <a:off x="5507291" y="4548066"/>
            <a:ext cx="1018802" cy="434167"/>
          </a:xfrm>
          <a:custGeom>
            <a:rect b="b" l="l" r="r" t="t"/>
            <a:pathLst>
              <a:path extrusionOk="0" h="2551" w="5986">
                <a:moveTo>
                  <a:pt x="2400" y="1"/>
                </a:moveTo>
                <a:cubicBezTo>
                  <a:pt x="1718" y="1"/>
                  <a:pt x="1161" y="558"/>
                  <a:pt x="1161" y="1249"/>
                </a:cubicBezTo>
                <a:cubicBezTo>
                  <a:pt x="1161" y="1284"/>
                  <a:pt x="1161" y="1320"/>
                  <a:pt x="1169" y="1364"/>
                </a:cubicBezTo>
                <a:cubicBezTo>
                  <a:pt x="532" y="1400"/>
                  <a:pt x="27" y="1913"/>
                  <a:pt x="1" y="2551"/>
                </a:cubicBezTo>
                <a:lnTo>
                  <a:pt x="5986" y="2551"/>
                </a:lnTo>
                <a:cubicBezTo>
                  <a:pt x="5959" y="1957"/>
                  <a:pt x="5517" y="1470"/>
                  <a:pt x="4941" y="1382"/>
                </a:cubicBezTo>
                <a:cubicBezTo>
                  <a:pt x="4950" y="1338"/>
                  <a:pt x="4950" y="1293"/>
                  <a:pt x="4950" y="1249"/>
                </a:cubicBezTo>
                <a:cubicBezTo>
                  <a:pt x="4950" y="682"/>
                  <a:pt x="4490" y="213"/>
                  <a:pt x="3923" y="213"/>
                </a:cubicBezTo>
                <a:cubicBezTo>
                  <a:pt x="3702" y="213"/>
                  <a:pt x="3489" y="293"/>
                  <a:pt x="3321" y="408"/>
                </a:cubicBezTo>
                <a:cubicBezTo>
                  <a:pt x="3100" y="160"/>
                  <a:pt x="2772" y="1"/>
                  <a:pt x="24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5092029" y="239591"/>
            <a:ext cx="1018802" cy="434167"/>
          </a:xfrm>
          <a:custGeom>
            <a:rect b="b" l="l" r="r" t="t"/>
            <a:pathLst>
              <a:path extrusionOk="0" h="2551" w="5986">
                <a:moveTo>
                  <a:pt x="2400" y="1"/>
                </a:moveTo>
                <a:cubicBezTo>
                  <a:pt x="1718" y="1"/>
                  <a:pt x="1161" y="558"/>
                  <a:pt x="1161" y="1249"/>
                </a:cubicBezTo>
                <a:cubicBezTo>
                  <a:pt x="1161" y="1284"/>
                  <a:pt x="1161" y="1320"/>
                  <a:pt x="1169" y="1364"/>
                </a:cubicBezTo>
                <a:cubicBezTo>
                  <a:pt x="532" y="1400"/>
                  <a:pt x="27" y="1913"/>
                  <a:pt x="1" y="2551"/>
                </a:cubicBezTo>
                <a:lnTo>
                  <a:pt x="5986" y="2551"/>
                </a:lnTo>
                <a:cubicBezTo>
                  <a:pt x="5959" y="1957"/>
                  <a:pt x="5517" y="1470"/>
                  <a:pt x="4941" y="1382"/>
                </a:cubicBezTo>
                <a:cubicBezTo>
                  <a:pt x="4950" y="1338"/>
                  <a:pt x="4950" y="1293"/>
                  <a:pt x="4950" y="1249"/>
                </a:cubicBezTo>
                <a:cubicBezTo>
                  <a:pt x="4950" y="682"/>
                  <a:pt x="4490" y="213"/>
                  <a:pt x="3923" y="213"/>
                </a:cubicBezTo>
                <a:cubicBezTo>
                  <a:pt x="3702" y="213"/>
                  <a:pt x="3489" y="293"/>
                  <a:pt x="3321" y="408"/>
                </a:cubicBezTo>
                <a:cubicBezTo>
                  <a:pt x="3100" y="160"/>
                  <a:pt x="2772" y="1"/>
                  <a:pt x="24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4379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27404" y="249585"/>
            <a:ext cx="1175384" cy="500543"/>
          </a:xfrm>
          <a:custGeom>
            <a:rect b="b" l="l" r="r" t="t"/>
            <a:pathLst>
              <a:path extrusionOk="0" h="2941" w="6906">
                <a:moveTo>
                  <a:pt x="2771" y="1"/>
                </a:moveTo>
                <a:cubicBezTo>
                  <a:pt x="1983" y="1"/>
                  <a:pt x="1337" y="638"/>
                  <a:pt x="1337" y="1435"/>
                </a:cubicBezTo>
                <a:cubicBezTo>
                  <a:pt x="1337" y="1479"/>
                  <a:pt x="1346" y="1524"/>
                  <a:pt x="1346" y="1568"/>
                </a:cubicBezTo>
                <a:cubicBezTo>
                  <a:pt x="611" y="1612"/>
                  <a:pt x="27" y="2205"/>
                  <a:pt x="0" y="2940"/>
                </a:cubicBezTo>
                <a:lnTo>
                  <a:pt x="6906" y="2940"/>
                </a:lnTo>
                <a:cubicBezTo>
                  <a:pt x="6879" y="2259"/>
                  <a:pt x="6366" y="1692"/>
                  <a:pt x="5711" y="1586"/>
                </a:cubicBezTo>
                <a:cubicBezTo>
                  <a:pt x="5711" y="1533"/>
                  <a:pt x="5719" y="1488"/>
                  <a:pt x="5719" y="1435"/>
                </a:cubicBezTo>
                <a:cubicBezTo>
                  <a:pt x="5719" y="780"/>
                  <a:pt x="5188" y="249"/>
                  <a:pt x="4524" y="249"/>
                </a:cubicBezTo>
                <a:cubicBezTo>
                  <a:pt x="4267" y="249"/>
                  <a:pt x="4028" y="328"/>
                  <a:pt x="3834" y="470"/>
                </a:cubicBezTo>
                <a:cubicBezTo>
                  <a:pt x="3577" y="178"/>
                  <a:pt x="3196" y="1"/>
                  <a:pt x="27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5466950" y="2421600"/>
            <a:ext cx="2577000" cy="63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5971400" y="1427400"/>
            <a:ext cx="15681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5466950" y="3211500"/>
            <a:ext cx="2577000" cy="50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7841204" y="193385"/>
            <a:ext cx="1175384" cy="500543"/>
          </a:xfrm>
          <a:custGeom>
            <a:rect b="b" l="l" r="r" t="t"/>
            <a:pathLst>
              <a:path extrusionOk="0" h="2941" w="6906">
                <a:moveTo>
                  <a:pt x="2771" y="1"/>
                </a:moveTo>
                <a:cubicBezTo>
                  <a:pt x="1983" y="1"/>
                  <a:pt x="1337" y="638"/>
                  <a:pt x="1337" y="1435"/>
                </a:cubicBezTo>
                <a:cubicBezTo>
                  <a:pt x="1337" y="1479"/>
                  <a:pt x="1346" y="1524"/>
                  <a:pt x="1346" y="1568"/>
                </a:cubicBezTo>
                <a:cubicBezTo>
                  <a:pt x="611" y="1612"/>
                  <a:pt x="27" y="2205"/>
                  <a:pt x="0" y="2940"/>
                </a:cubicBezTo>
                <a:lnTo>
                  <a:pt x="6906" y="2940"/>
                </a:lnTo>
                <a:cubicBezTo>
                  <a:pt x="6879" y="2259"/>
                  <a:pt x="6366" y="1692"/>
                  <a:pt x="5711" y="1586"/>
                </a:cubicBezTo>
                <a:cubicBezTo>
                  <a:pt x="5711" y="1533"/>
                  <a:pt x="5719" y="1488"/>
                  <a:pt x="5719" y="1435"/>
                </a:cubicBezTo>
                <a:cubicBezTo>
                  <a:pt x="5719" y="780"/>
                  <a:pt x="5188" y="249"/>
                  <a:pt x="4524" y="249"/>
                </a:cubicBezTo>
                <a:cubicBezTo>
                  <a:pt x="4267" y="249"/>
                  <a:pt x="4028" y="328"/>
                  <a:pt x="3834" y="470"/>
                </a:cubicBezTo>
                <a:cubicBezTo>
                  <a:pt x="3577" y="178"/>
                  <a:pt x="3196" y="1"/>
                  <a:pt x="27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0" y="2769875"/>
            <a:ext cx="9144000" cy="237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68804" y="303615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715075" y="1223850"/>
            <a:ext cx="6194400" cy="154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2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265029" y="303615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715075" y="1223850"/>
            <a:ext cx="6699000" cy="33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_1_2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/>
          <p:nvPr/>
        </p:nvSpPr>
        <p:spPr>
          <a:xfrm>
            <a:off x="265029" y="303615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720000" y="1636575"/>
            <a:ext cx="7704000" cy="241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subTitle"/>
          </p:nvPr>
        </p:nvSpPr>
        <p:spPr>
          <a:xfrm>
            <a:off x="720000" y="2718900"/>
            <a:ext cx="2336400" cy="50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8" name="Google Shape;118;p24"/>
          <p:cNvSpPr txBox="1"/>
          <p:nvPr>
            <p:ph idx="2" type="subTitle"/>
          </p:nvPr>
        </p:nvSpPr>
        <p:spPr>
          <a:xfrm>
            <a:off x="720000" y="3060682"/>
            <a:ext cx="2336400" cy="83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3" type="subTitle"/>
          </p:nvPr>
        </p:nvSpPr>
        <p:spPr>
          <a:xfrm>
            <a:off x="3403800" y="3060682"/>
            <a:ext cx="2336400" cy="83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4" type="subTitle"/>
          </p:nvPr>
        </p:nvSpPr>
        <p:spPr>
          <a:xfrm>
            <a:off x="6087600" y="3060682"/>
            <a:ext cx="2336400" cy="83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5" type="subTitle"/>
          </p:nvPr>
        </p:nvSpPr>
        <p:spPr>
          <a:xfrm>
            <a:off x="3403800" y="2718900"/>
            <a:ext cx="2336400" cy="50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6" type="subTitle"/>
          </p:nvPr>
        </p:nvSpPr>
        <p:spPr>
          <a:xfrm>
            <a:off x="6087600" y="2718900"/>
            <a:ext cx="2336400" cy="50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/>
          <p:nvPr/>
        </p:nvSpPr>
        <p:spPr>
          <a:xfrm>
            <a:off x="0" y="0"/>
            <a:ext cx="4412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5514069" y="1346437"/>
            <a:ext cx="2762700" cy="46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2" type="subTitle"/>
          </p:nvPr>
        </p:nvSpPr>
        <p:spPr>
          <a:xfrm>
            <a:off x="5514069" y="1656743"/>
            <a:ext cx="27627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5509650" y="3851105"/>
            <a:ext cx="27627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4" type="subTitle"/>
          </p:nvPr>
        </p:nvSpPr>
        <p:spPr>
          <a:xfrm>
            <a:off x="5509650" y="2753924"/>
            <a:ext cx="27627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5" type="subTitle"/>
          </p:nvPr>
        </p:nvSpPr>
        <p:spPr>
          <a:xfrm>
            <a:off x="5509650" y="3518569"/>
            <a:ext cx="27627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6" type="subTitle"/>
          </p:nvPr>
        </p:nvSpPr>
        <p:spPr>
          <a:xfrm>
            <a:off x="5509650" y="2432503"/>
            <a:ext cx="2762700" cy="46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3" name="Google Shape;133;p25"/>
          <p:cNvSpPr/>
          <p:nvPr/>
        </p:nvSpPr>
        <p:spPr>
          <a:xfrm>
            <a:off x="4811154" y="4812690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715100" y="1777400"/>
            <a:ext cx="2867100" cy="42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" name="Google Shape;136;p26"/>
          <p:cNvSpPr txBox="1"/>
          <p:nvPr>
            <p:ph idx="2" type="subTitle"/>
          </p:nvPr>
        </p:nvSpPr>
        <p:spPr>
          <a:xfrm>
            <a:off x="715100" y="2053675"/>
            <a:ext cx="2867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3" type="subTitle"/>
          </p:nvPr>
        </p:nvSpPr>
        <p:spPr>
          <a:xfrm>
            <a:off x="5561800" y="2053675"/>
            <a:ext cx="2867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4" type="subTitle"/>
          </p:nvPr>
        </p:nvSpPr>
        <p:spPr>
          <a:xfrm>
            <a:off x="715100" y="3589625"/>
            <a:ext cx="2867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5" type="subTitle"/>
          </p:nvPr>
        </p:nvSpPr>
        <p:spPr>
          <a:xfrm>
            <a:off x="5561800" y="3589626"/>
            <a:ext cx="2867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6" type="subTitle"/>
          </p:nvPr>
        </p:nvSpPr>
        <p:spPr>
          <a:xfrm>
            <a:off x="715100" y="3313398"/>
            <a:ext cx="2867100" cy="42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26"/>
          <p:cNvSpPr txBox="1"/>
          <p:nvPr>
            <p:ph idx="7" type="subTitle"/>
          </p:nvPr>
        </p:nvSpPr>
        <p:spPr>
          <a:xfrm>
            <a:off x="5561800" y="1777400"/>
            <a:ext cx="2867100" cy="42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26"/>
          <p:cNvSpPr txBox="1"/>
          <p:nvPr>
            <p:ph idx="8" type="subTitle"/>
          </p:nvPr>
        </p:nvSpPr>
        <p:spPr>
          <a:xfrm>
            <a:off x="5561800" y="3313399"/>
            <a:ext cx="2867100" cy="42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" type="subTitle"/>
          </p:nvPr>
        </p:nvSpPr>
        <p:spPr>
          <a:xfrm>
            <a:off x="717550" y="2367974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2" type="subTitle"/>
          </p:nvPr>
        </p:nvSpPr>
        <p:spPr>
          <a:xfrm>
            <a:off x="3403800" y="2367974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3" type="subTitle"/>
          </p:nvPr>
        </p:nvSpPr>
        <p:spPr>
          <a:xfrm>
            <a:off x="6090050" y="2367974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4" type="subTitle"/>
          </p:nvPr>
        </p:nvSpPr>
        <p:spPr>
          <a:xfrm>
            <a:off x="717550" y="4035656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5" type="subTitle"/>
          </p:nvPr>
        </p:nvSpPr>
        <p:spPr>
          <a:xfrm>
            <a:off x="3403800" y="4035656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6" type="subTitle"/>
          </p:nvPr>
        </p:nvSpPr>
        <p:spPr>
          <a:xfrm>
            <a:off x="6090050" y="4035656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7" type="subTitle"/>
          </p:nvPr>
        </p:nvSpPr>
        <p:spPr>
          <a:xfrm>
            <a:off x="717550" y="2075784"/>
            <a:ext cx="2336400" cy="45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3" name="Google Shape;153;p27"/>
          <p:cNvSpPr txBox="1"/>
          <p:nvPr>
            <p:ph idx="8" type="subTitle"/>
          </p:nvPr>
        </p:nvSpPr>
        <p:spPr>
          <a:xfrm>
            <a:off x="3403800" y="2075784"/>
            <a:ext cx="2336400" cy="45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27"/>
          <p:cNvSpPr txBox="1"/>
          <p:nvPr>
            <p:ph idx="9" type="subTitle"/>
          </p:nvPr>
        </p:nvSpPr>
        <p:spPr>
          <a:xfrm>
            <a:off x="6090050" y="2075784"/>
            <a:ext cx="2336400" cy="454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27"/>
          <p:cNvSpPr txBox="1"/>
          <p:nvPr>
            <p:ph idx="13" type="subTitle"/>
          </p:nvPr>
        </p:nvSpPr>
        <p:spPr>
          <a:xfrm>
            <a:off x="717550" y="3708164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" name="Google Shape;156;p27"/>
          <p:cNvSpPr txBox="1"/>
          <p:nvPr>
            <p:ph idx="14" type="subTitle"/>
          </p:nvPr>
        </p:nvSpPr>
        <p:spPr>
          <a:xfrm>
            <a:off x="3403800" y="3708164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7" name="Google Shape;157;p27"/>
          <p:cNvSpPr txBox="1"/>
          <p:nvPr>
            <p:ph idx="15" type="subTitle"/>
          </p:nvPr>
        </p:nvSpPr>
        <p:spPr>
          <a:xfrm>
            <a:off x="6090050" y="3708164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hasCustomPrompt="1" type="title"/>
          </p:nvPr>
        </p:nvSpPr>
        <p:spPr>
          <a:xfrm>
            <a:off x="2195850" y="540000"/>
            <a:ext cx="4752300" cy="82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0" name="Google Shape;160;p28"/>
          <p:cNvSpPr txBox="1"/>
          <p:nvPr>
            <p:ph idx="1" type="subTitle"/>
          </p:nvPr>
        </p:nvSpPr>
        <p:spPr>
          <a:xfrm>
            <a:off x="2195850" y="1246027"/>
            <a:ext cx="4752300" cy="445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hasCustomPrompt="1" idx="2" type="title"/>
          </p:nvPr>
        </p:nvSpPr>
        <p:spPr>
          <a:xfrm>
            <a:off x="2195850" y="1996149"/>
            <a:ext cx="4752300" cy="82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2" name="Google Shape;162;p28"/>
          <p:cNvSpPr txBox="1"/>
          <p:nvPr>
            <p:ph idx="3" type="subTitle"/>
          </p:nvPr>
        </p:nvSpPr>
        <p:spPr>
          <a:xfrm>
            <a:off x="2195850" y="2702176"/>
            <a:ext cx="4752300" cy="445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hasCustomPrompt="1" idx="4" type="title"/>
          </p:nvPr>
        </p:nvSpPr>
        <p:spPr>
          <a:xfrm>
            <a:off x="2195850" y="3452297"/>
            <a:ext cx="4752300" cy="82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4" name="Google Shape;164;p28"/>
          <p:cNvSpPr txBox="1"/>
          <p:nvPr>
            <p:ph idx="5" type="subTitle"/>
          </p:nvPr>
        </p:nvSpPr>
        <p:spPr>
          <a:xfrm>
            <a:off x="2195850" y="4158325"/>
            <a:ext cx="4752300" cy="445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8"/>
          <p:cNvSpPr/>
          <p:nvPr/>
        </p:nvSpPr>
        <p:spPr>
          <a:xfrm>
            <a:off x="171829" y="4280590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8"/>
          <p:cNvSpPr/>
          <p:nvPr/>
        </p:nvSpPr>
        <p:spPr>
          <a:xfrm>
            <a:off x="8185879" y="1495610"/>
            <a:ext cx="1175384" cy="500543"/>
          </a:xfrm>
          <a:custGeom>
            <a:rect b="b" l="l" r="r" t="t"/>
            <a:pathLst>
              <a:path extrusionOk="0" h="2941" w="6906">
                <a:moveTo>
                  <a:pt x="2771" y="1"/>
                </a:moveTo>
                <a:cubicBezTo>
                  <a:pt x="1983" y="1"/>
                  <a:pt x="1337" y="638"/>
                  <a:pt x="1337" y="1435"/>
                </a:cubicBezTo>
                <a:cubicBezTo>
                  <a:pt x="1337" y="1479"/>
                  <a:pt x="1346" y="1524"/>
                  <a:pt x="1346" y="1568"/>
                </a:cubicBezTo>
                <a:cubicBezTo>
                  <a:pt x="611" y="1612"/>
                  <a:pt x="27" y="2205"/>
                  <a:pt x="0" y="2940"/>
                </a:cubicBezTo>
                <a:lnTo>
                  <a:pt x="6906" y="2940"/>
                </a:lnTo>
                <a:cubicBezTo>
                  <a:pt x="6879" y="2259"/>
                  <a:pt x="6366" y="1692"/>
                  <a:pt x="5711" y="1586"/>
                </a:cubicBezTo>
                <a:cubicBezTo>
                  <a:pt x="5711" y="1533"/>
                  <a:pt x="5719" y="1488"/>
                  <a:pt x="5719" y="1435"/>
                </a:cubicBezTo>
                <a:cubicBezTo>
                  <a:pt x="5719" y="780"/>
                  <a:pt x="5188" y="249"/>
                  <a:pt x="4524" y="249"/>
                </a:cubicBezTo>
                <a:cubicBezTo>
                  <a:pt x="4267" y="249"/>
                  <a:pt x="4028" y="328"/>
                  <a:pt x="3834" y="470"/>
                </a:cubicBezTo>
                <a:cubicBezTo>
                  <a:pt x="3577" y="178"/>
                  <a:pt x="3196" y="1"/>
                  <a:pt x="27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ctrTitle"/>
          </p:nvPr>
        </p:nvSpPr>
        <p:spPr>
          <a:xfrm>
            <a:off x="1958100" y="535000"/>
            <a:ext cx="52278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9" name="Google Shape;169;p29"/>
          <p:cNvSpPr txBox="1"/>
          <p:nvPr>
            <p:ph idx="1" type="subTitle"/>
          </p:nvPr>
        </p:nvSpPr>
        <p:spPr>
          <a:xfrm>
            <a:off x="1792350" y="2255800"/>
            <a:ext cx="5559300" cy="11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0" name="Google Shape;170;p29"/>
          <p:cNvSpPr/>
          <p:nvPr/>
        </p:nvSpPr>
        <p:spPr>
          <a:xfrm>
            <a:off x="171829" y="204790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 txBox="1"/>
          <p:nvPr/>
        </p:nvSpPr>
        <p:spPr>
          <a:xfrm>
            <a:off x="2425050" y="3462929"/>
            <a:ext cx="42939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/>
          <p:nvPr/>
        </p:nvSpPr>
        <p:spPr>
          <a:xfrm>
            <a:off x="0" y="2769875"/>
            <a:ext cx="9144000" cy="237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344729" y="303615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7518629" y="1581340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1672629" y="4270440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15037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715037" y="1138525"/>
            <a:ext cx="7713900" cy="3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/>
          <p:nvPr/>
        </p:nvSpPr>
        <p:spPr>
          <a:xfrm>
            <a:off x="0" y="0"/>
            <a:ext cx="4412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2851654" y="303615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/>
          <p:nvPr/>
        </p:nvSpPr>
        <p:spPr>
          <a:xfrm>
            <a:off x="6115404" y="3581690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/>
          <p:nvPr/>
        </p:nvSpPr>
        <p:spPr>
          <a:xfrm>
            <a:off x="325429" y="4044440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955488" y="1412375"/>
            <a:ext cx="3223200" cy="85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4965312" y="1412375"/>
            <a:ext cx="3223200" cy="85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ExtraBold"/>
              <a:buNone/>
              <a:defRPr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955501" y="2171225"/>
            <a:ext cx="3223200" cy="19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4965312" y="2171225"/>
            <a:ext cx="3223200" cy="19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/>
          <p:nvPr/>
        </p:nvSpPr>
        <p:spPr>
          <a:xfrm>
            <a:off x="171829" y="4377115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>
            <a:off x="8100854" y="4753010"/>
            <a:ext cx="1175384" cy="500543"/>
          </a:xfrm>
          <a:custGeom>
            <a:rect b="b" l="l" r="r" t="t"/>
            <a:pathLst>
              <a:path extrusionOk="0" h="2941" w="6906">
                <a:moveTo>
                  <a:pt x="2771" y="1"/>
                </a:moveTo>
                <a:cubicBezTo>
                  <a:pt x="1983" y="1"/>
                  <a:pt x="1337" y="638"/>
                  <a:pt x="1337" y="1435"/>
                </a:cubicBezTo>
                <a:cubicBezTo>
                  <a:pt x="1337" y="1479"/>
                  <a:pt x="1346" y="1524"/>
                  <a:pt x="1346" y="1568"/>
                </a:cubicBezTo>
                <a:cubicBezTo>
                  <a:pt x="611" y="1612"/>
                  <a:pt x="27" y="2205"/>
                  <a:pt x="0" y="2940"/>
                </a:cubicBezTo>
                <a:lnTo>
                  <a:pt x="6906" y="2940"/>
                </a:lnTo>
                <a:cubicBezTo>
                  <a:pt x="6879" y="2259"/>
                  <a:pt x="6366" y="1692"/>
                  <a:pt x="5711" y="1586"/>
                </a:cubicBezTo>
                <a:cubicBezTo>
                  <a:pt x="5711" y="1533"/>
                  <a:pt x="5719" y="1488"/>
                  <a:pt x="5719" y="1435"/>
                </a:cubicBezTo>
                <a:cubicBezTo>
                  <a:pt x="5719" y="780"/>
                  <a:pt x="5188" y="249"/>
                  <a:pt x="4524" y="249"/>
                </a:cubicBezTo>
                <a:cubicBezTo>
                  <a:pt x="4267" y="249"/>
                  <a:pt x="4028" y="328"/>
                  <a:pt x="3834" y="470"/>
                </a:cubicBezTo>
                <a:cubicBezTo>
                  <a:pt x="3577" y="178"/>
                  <a:pt x="3196" y="1"/>
                  <a:pt x="27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5185550" y="0"/>
            <a:ext cx="3958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/>
          <p:nvPr>
            <p:ph idx="2" type="pic"/>
          </p:nvPr>
        </p:nvSpPr>
        <p:spPr>
          <a:xfrm>
            <a:off x="5900750" y="0"/>
            <a:ext cx="2528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715100" y="448800"/>
            <a:ext cx="4554600" cy="11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715100" y="1972500"/>
            <a:ext cx="4254000" cy="23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" name="Google Shape;37;p7"/>
          <p:cNvSpPr/>
          <p:nvPr/>
        </p:nvSpPr>
        <p:spPr>
          <a:xfrm>
            <a:off x="171829" y="4463140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3001025"/>
            <a:ext cx="9144000" cy="214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1388100" y="535000"/>
            <a:ext cx="6367800" cy="23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715100" y="605075"/>
            <a:ext cx="4428300" cy="139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715100" y="1998575"/>
            <a:ext cx="4077900" cy="82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1761600" y="3511675"/>
            <a:ext cx="5620800" cy="1019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ExtraBold"/>
              <a:buNone/>
              <a:defRPr sz="3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ExtraBold"/>
              <a:buNone/>
              <a:defRPr sz="3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ExtraBold"/>
              <a:buNone/>
              <a:defRPr sz="3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ExtraBold"/>
              <a:buNone/>
              <a:defRPr sz="3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ExtraBold"/>
              <a:buNone/>
              <a:defRPr sz="3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ExtraBold"/>
              <a:buNone/>
              <a:defRPr sz="3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ExtraBold"/>
              <a:buNone/>
              <a:defRPr sz="3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ExtraBold"/>
              <a:buNone/>
              <a:defRPr sz="3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ExtraBold"/>
              <a:buNone/>
              <a:defRPr sz="3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/>
          <p:nvPr/>
        </p:nvSpPr>
        <p:spPr>
          <a:xfrm>
            <a:off x="7485523" y="3657187"/>
            <a:ext cx="960948" cy="409499"/>
          </a:xfrm>
          <a:custGeom>
            <a:rect b="b" l="l" r="r" t="t"/>
            <a:pathLst>
              <a:path extrusionOk="0" h="2551" w="5986">
                <a:moveTo>
                  <a:pt x="2400" y="1"/>
                </a:moveTo>
                <a:cubicBezTo>
                  <a:pt x="1718" y="1"/>
                  <a:pt x="1161" y="558"/>
                  <a:pt x="1161" y="1249"/>
                </a:cubicBezTo>
                <a:cubicBezTo>
                  <a:pt x="1161" y="1284"/>
                  <a:pt x="1161" y="1320"/>
                  <a:pt x="1169" y="1364"/>
                </a:cubicBezTo>
                <a:cubicBezTo>
                  <a:pt x="532" y="1400"/>
                  <a:pt x="27" y="1913"/>
                  <a:pt x="1" y="2551"/>
                </a:cubicBezTo>
                <a:lnTo>
                  <a:pt x="5986" y="2551"/>
                </a:lnTo>
                <a:cubicBezTo>
                  <a:pt x="5959" y="1957"/>
                  <a:pt x="5517" y="1470"/>
                  <a:pt x="4941" y="1382"/>
                </a:cubicBezTo>
                <a:cubicBezTo>
                  <a:pt x="4950" y="1338"/>
                  <a:pt x="4950" y="1293"/>
                  <a:pt x="4950" y="1249"/>
                </a:cubicBezTo>
                <a:cubicBezTo>
                  <a:pt x="4950" y="682"/>
                  <a:pt x="4490" y="213"/>
                  <a:pt x="3923" y="213"/>
                </a:cubicBezTo>
                <a:cubicBezTo>
                  <a:pt x="3702" y="213"/>
                  <a:pt x="3489" y="293"/>
                  <a:pt x="3321" y="408"/>
                </a:cubicBezTo>
                <a:cubicBezTo>
                  <a:pt x="3100" y="160"/>
                  <a:pt x="2772" y="1"/>
                  <a:pt x="24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/>
          <p:nvPr/>
        </p:nvSpPr>
        <p:spPr>
          <a:xfrm>
            <a:off x="4339698" y="3245687"/>
            <a:ext cx="960948" cy="409499"/>
          </a:xfrm>
          <a:custGeom>
            <a:rect b="b" l="l" r="r" t="t"/>
            <a:pathLst>
              <a:path extrusionOk="0" h="2551" w="5986">
                <a:moveTo>
                  <a:pt x="2400" y="1"/>
                </a:moveTo>
                <a:cubicBezTo>
                  <a:pt x="1718" y="1"/>
                  <a:pt x="1161" y="558"/>
                  <a:pt x="1161" y="1249"/>
                </a:cubicBezTo>
                <a:cubicBezTo>
                  <a:pt x="1161" y="1284"/>
                  <a:pt x="1161" y="1320"/>
                  <a:pt x="1169" y="1364"/>
                </a:cubicBezTo>
                <a:cubicBezTo>
                  <a:pt x="532" y="1400"/>
                  <a:pt x="27" y="1913"/>
                  <a:pt x="1" y="2551"/>
                </a:cubicBezTo>
                <a:lnTo>
                  <a:pt x="5986" y="2551"/>
                </a:lnTo>
                <a:cubicBezTo>
                  <a:pt x="5959" y="1957"/>
                  <a:pt x="5517" y="1470"/>
                  <a:pt x="4941" y="1382"/>
                </a:cubicBezTo>
                <a:cubicBezTo>
                  <a:pt x="4950" y="1338"/>
                  <a:pt x="4950" y="1293"/>
                  <a:pt x="4950" y="1249"/>
                </a:cubicBezTo>
                <a:cubicBezTo>
                  <a:pt x="4950" y="682"/>
                  <a:pt x="4490" y="213"/>
                  <a:pt x="3923" y="213"/>
                </a:cubicBezTo>
                <a:cubicBezTo>
                  <a:pt x="3702" y="213"/>
                  <a:pt x="3489" y="293"/>
                  <a:pt x="3321" y="408"/>
                </a:cubicBezTo>
                <a:cubicBezTo>
                  <a:pt x="3100" y="160"/>
                  <a:pt x="2772" y="1"/>
                  <a:pt x="24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601211" y="3659161"/>
            <a:ext cx="878719" cy="374228"/>
          </a:xfrm>
          <a:custGeom>
            <a:rect b="b" l="l" r="r" t="t"/>
            <a:pathLst>
              <a:path extrusionOk="0" h="2941" w="6906">
                <a:moveTo>
                  <a:pt x="2771" y="1"/>
                </a:moveTo>
                <a:cubicBezTo>
                  <a:pt x="1983" y="1"/>
                  <a:pt x="1337" y="638"/>
                  <a:pt x="1337" y="1435"/>
                </a:cubicBezTo>
                <a:cubicBezTo>
                  <a:pt x="1337" y="1479"/>
                  <a:pt x="1346" y="1524"/>
                  <a:pt x="1346" y="1568"/>
                </a:cubicBezTo>
                <a:cubicBezTo>
                  <a:pt x="611" y="1612"/>
                  <a:pt x="27" y="2205"/>
                  <a:pt x="0" y="2940"/>
                </a:cubicBezTo>
                <a:lnTo>
                  <a:pt x="6906" y="2940"/>
                </a:lnTo>
                <a:cubicBezTo>
                  <a:pt x="6879" y="2259"/>
                  <a:pt x="6366" y="1692"/>
                  <a:pt x="5711" y="1586"/>
                </a:cubicBezTo>
                <a:cubicBezTo>
                  <a:pt x="5711" y="1533"/>
                  <a:pt x="5719" y="1488"/>
                  <a:pt x="5719" y="1435"/>
                </a:cubicBezTo>
                <a:cubicBezTo>
                  <a:pt x="5719" y="780"/>
                  <a:pt x="5188" y="249"/>
                  <a:pt x="4524" y="249"/>
                </a:cubicBezTo>
                <a:cubicBezTo>
                  <a:pt x="4267" y="249"/>
                  <a:pt x="4028" y="328"/>
                  <a:pt x="3834" y="470"/>
                </a:cubicBezTo>
                <a:cubicBezTo>
                  <a:pt x="3577" y="178"/>
                  <a:pt x="3196" y="1"/>
                  <a:pt x="27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32"/>
          <p:cNvGrpSpPr/>
          <p:nvPr/>
        </p:nvGrpSpPr>
        <p:grpSpPr>
          <a:xfrm>
            <a:off x="4572050" y="3796789"/>
            <a:ext cx="4572038" cy="1346836"/>
            <a:chOff x="5071650" y="2144168"/>
            <a:chExt cx="4072359" cy="1694347"/>
          </a:xfrm>
        </p:grpSpPr>
        <p:sp>
          <p:nvSpPr>
            <p:cNvPr id="190" name="Google Shape;190;p32"/>
            <p:cNvSpPr/>
            <p:nvPr/>
          </p:nvSpPr>
          <p:spPr>
            <a:xfrm>
              <a:off x="5071650" y="2144168"/>
              <a:ext cx="4072359" cy="1694347"/>
            </a:xfrm>
            <a:custGeom>
              <a:rect b="b" l="l" r="r" t="t"/>
              <a:pathLst>
                <a:path extrusionOk="0" h="20010" w="48094">
                  <a:moveTo>
                    <a:pt x="39381" y="1"/>
                  </a:moveTo>
                  <a:lnTo>
                    <a:pt x="36654" y="1293"/>
                  </a:lnTo>
                  <a:lnTo>
                    <a:pt x="36654" y="5835"/>
                  </a:lnTo>
                  <a:lnTo>
                    <a:pt x="36105" y="5835"/>
                  </a:lnTo>
                  <a:lnTo>
                    <a:pt x="36105" y="2364"/>
                  </a:lnTo>
                  <a:lnTo>
                    <a:pt x="31351" y="2364"/>
                  </a:lnTo>
                  <a:lnTo>
                    <a:pt x="31351" y="6933"/>
                  </a:lnTo>
                  <a:lnTo>
                    <a:pt x="30953" y="6933"/>
                  </a:lnTo>
                  <a:lnTo>
                    <a:pt x="30953" y="6021"/>
                  </a:lnTo>
                  <a:lnTo>
                    <a:pt x="28544" y="4773"/>
                  </a:lnTo>
                  <a:lnTo>
                    <a:pt x="28544" y="1709"/>
                  </a:lnTo>
                  <a:lnTo>
                    <a:pt x="23152" y="1709"/>
                  </a:lnTo>
                  <a:lnTo>
                    <a:pt x="23152" y="4277"/>
                  </a:lnTo>
                  <a:lnTo>
                    <a:pt x="22763" y="4277"/>
                  </a:lnTo>
                  <a:lnTo>
                    <a:pt x="22763" y="417"/>
                  </a:lnTo>
                  <a:lnTo>
                    <a:pt x="20018" y="417"/>
                  </a:lnTo>
                  <a:lnTo>
                    <a:pt x="17353" y="1683"/>
                  </a:lnTo>
                  <a:lnTo>
                    <a:pt x="17353" y="6127"/>
                  </a:lnTo>
                  <a:lnTo>
                    <a:pt x="16813" y="6127"/>
                  </a:lnTo>
                  <a:lnTo>
                    <a:pt x="16813" y="2736"/>
                  </a:lnTo>
                  <a:lnTo>
                    <a:pt x="12156" y="2736"/>
                  </a:lnTo>
                  <a:lnTo>
                    <a:pt x="12156" y="7207"/>
                  </a:lnTo>
                  <a:lnTo>
                    <a:pt x="11767" y="7207"/>
                  </a:lnTo>
                  <a:lnTo>
                    <a:pt x="11767" y="6304"/>
                  </a:lnTo>
                  <a:lnTo>
                    <a:pt x="7774" y="4233"/>
                  </a:lnTo>
                  <a:lnTo>
                    <a:pt x="5879" y="4233"/>
                  </a:lnTo>
                  <a:lnTo>
                    <a:pt x="5879" y="7207"/>
                  </a:lnTo>
                  <a:lnTo>
                    <a:pt x="5401" y="7207"/>
                  </a:lnTo>
                  <a:lnTo>
                    <a:pt x="5401" y="1355"/>
                  </a:lnTo>
                  <a:lnTo>
                    <a:pt x="0" y="1355"/>
                  </a:lnTo>
                  <a:lnTo>
                    <a:pt x="0" y="20010"/>
                  </a:lnTo>
                  <a:lnTo>
                    <a:pt x="48093" y="20010"/>
                  </a:lnTo>
                  <a:lnTo>
                    <a:pt x="48093" y="1320"/>
                  </a:lnTo>
                  <a:lnTo>
                    <a:pt x="42578" y="1320"/>
                  </a:lnTo>
                  <a:lnTo>
                    <a:pt x="42578" y="3940"/>
                  </a:lnTo>
                  <a:lnTo>
                    <a:pt x="42179" y="3940"/>
                  </a:lnTo>
                  <a:lnTo>
                    <a:pt x="421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2"/>
            <p:cNvSpPr/>
            <p:nvPr/>
          </p:nvSpPr>
          <p:spPr>
            <a:xfrm>
              <a:off x="5124826" y="2324862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2"/>
            <p:cNvSpPr/>
            <p:nvPr/>
          </p:nvSpPr>
          <p:spPr>
            <a:xfrm>
              <a:off x="5318985" y="2324862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2"/>
            <p:cNvSpPr/>
            <p:nvPr/>
          </p:nvSpPr>
          <p:spPr>
            <a:xfrm>
              <a:off x="5415684" y="2324862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2"/>
            <p:cNvSpPr/>
            <p:nvPr/>
          </p:nvSpPr>
          <p:spPr>
            <a:xfrm>
              <a:off x="5124826" y="245830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2"/>
            <p:cNvSpPr/>
            <p:nvPr/>
          </p:nvSpPr>
          <p:spPr>
            <a:xfrm>
              <a:off x="5221524" y="245830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2"/>
            <p:cNvSpPr/>
            <p:nvPr/>
          </p:nvSpPr>
          <p:spPr>
            <a:xfrm>
              <a:off x="5415684" y="245830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2"/>
            <p:cNvSpPr/>
            <p:nvPr/>
          </p:nvSpPr>
          <p:spPr>
            <a:xfrm>
              <a:off x="5124826" y="2590993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2"/>
            <p:cNvSpPr/>
            <p:nvPr/>
          </p:nvSpPr>
          <p:spPr>
            <a:xfrm>
              <a:off x="5221524" y="2590993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2"/>
            <p:cNvSpPr/>
            <p:nvPr/>
          </p:nvSpPr>
          <p:spPr>
            <a:xfrm>
              <a:off x="5318985" y="2590993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5124826" y="272443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2"/>
            <p:cNvSpPr/>
            <p:nvPr/>
          </p:nvSpPr>
          <p:spPr>
            <a:xfrm>
              <a:off x="5415684" y="272443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5124826" y="2857124"/>
              <a:ext cx="57071" cy="98308"/>
            </a:xfrm>
            <a:custGeom>
              <a:rect b="b" l="l" r="r" t="t"/>
              <a:pathLst>
                <a:path extrusionOk="0" h="1161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24"/>
                  </a:lnTo>
                  <a:cubicBezTo>
                    <a:pt x="1" y="1010"/>
                    <a:pt x="151" y="1160"/>
                    <a:pt x="337" y="1160"/>
                  </a:cubicBezTo>
                  <a:cubicBezTo>
                    <a:pt x="523" y="1160"/>
                    <a:pt x="674" y="1010"/>
                    <a:pt x="674" y="824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2"/>
            <p:cNvSpPr/>
            <p:nvPr/>
          </p:nvSpPr>
          <p:spPr>
            <a:xfrm>
              <a:off x="5318985" y="2857124"/>
              <a:ext cx="57071" cy="98308"/>
            </a:xfrm>
            <a:custGeom>
              <a:rect b="b" l="l" r="r" t="t"/>
              <a:pathLst>
                <a:path extrusionOk="0" h="1161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24"/>
                  </a:lnTo>
                  <a:cubicBezTo>
                    <a:pt x="1" y="1010"/>
                    <a:pt x="151" y="1160"/>
                    <a:pt x="337" y="1160"/>
                  </a:cubicBezTo>
                  <a:cubicBezTo>
                    <a:pt x="523" y="1160"/>
                    <a:pt x="674" y="1010"/>
                    <a:pt x="674" y="824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2"/>
            <p:cNvSpPr/>
            <p:nvPr/>
          </p:nvSpPr>
          <p:spPr>
            <a:xfrm>
              <a:off x="5415684" y="2857124"/>
              <a:ext cx="57071" cy="98308"/>
            </a:xfrm>
            <a:custGeom>
              <a:rect b="b" l="l" r="r" t="t"/>
              <a:pathLst>
                <a:path extrusionOk="0" h="1161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24"/>
                  </a:lnTo>
                  <a:cubicBezTo>
                    <a:pt x="1" y="1010"/>
                    <a:pt x="151" y="1160"/>
                    <a:pt x="337" y="1160"/>
                  </a:cubicBezTo>
                  <a:cubicBezTo>
                    <a:pt x="523" y="1160"/>
                    <a:pt x="674" y="1010"/>
                    <a:pt x="674" y="824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2"/>
            <p:cNvSpPr/>
            <p:nvPr/>
          </p:nvSpPr>
          <p:spPr>
            <a:xfrm>
              <a:off x="5124826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2"/>
            <p:cNvSpPr/>
            <p:nvPr/>
          </p:nvSpPr>
          <p:spPr>
            <a:xfrm>
              <a:off x="5318985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2"/>
            <p:cNvSpPr/>
            <p:nvPr/>
          </p:nvSpPr>
          <p:spPr>
            <a:xfrm>
              <a:off x="5415684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2"/>
            <p:cNvSpPr/>
            <p:nvPr/>
          </p:nvSpPr>
          <p:spPr>
            <a:xfrm>
              <a:off x="5221524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2"/>
            <p:cNvSpPr/>
            <p:nvPr/>
          </p:nvSpPr>
          <p:spPr>
            <a:xfrm>
              <a:off x="5318985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5415684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6147443" y="2427572"/>
              <a:ext cx="50297" cy="87808"/>
            </a:xfrm>
            <a:custGeom>
              <a:rect b="b" l="l" r="r" t="t"/>
              <a:pathLst>
                <a:path extrusionOk="0" h="1037" w="594">
                  <a:moveTo>
                    <a:pt x="292" y="0"/>
                  </a:moveTo>
                  <a:cubicBezTo>
                    <a:pt x="133" y="0"/>
                    <a:pt x="0" y="142"/>
                    <a:pt x="0" y="301"/>
                  </a:cubicBezTo>
                  <a:lnTo>
                    <a:pt x="0" y="735"/>
                  </a:lnTo>
                  <a:cubicBezTo>
                    <a:pt x="0" y="894"/>
                    <a:pt x="133" y="1036"/>
                    <a:pt x="292" y="1036"/>
                  </a:cubicBezTo>
                  <a:cubicBezTo>
                    <a:pt x="461" y="1036"/>
                    <a:pt x="593" y="894"/>
                    <a:pt x="593" y="735"/>
                  </a:cubicBezTo>
                  <a:lnTo>
                    <a:pt x="593" y="301"/>
                  </a:lnTo>
                  <a:cubicBezTo>
                    <a:pt x="593" y="142"/>
                    <a:pt x="461" y="0"/>
                    <a:pt x="29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2"/>
            <p:cNvSpPr/>
            <p:nvPr/>
          </p:nvSpPr>
          <p:spPr>
            <a:xfrm>
              <a:off x="6319841" y="2427572"/>
              <a:ext cx="51059" cy="87808"/>
            </a:xfrm>
            <a:custGeom>
              <a:rect b="b" l="l" r="r" t="t"/>
              <a:pathLst>
                <a:path extrusionOk="0" h="1037" w="603">
                  <a:moveTo>
                    <a:pt x="301" y="0"/>
                  </a:moveTo>
                  <a:cubicBezTo>
                    <a:pt x="133" y="0"/>
                    <a:pt x="0" y="142"/>
                    <a:pt x="0" y="301"/>
                  </a:cubicBezTo>
                  <a:lnTo>
                    <a:pt x="0" y="735"/>
                  </a:lnTo>
                  <a:cubicBezTo>
                    <a:pt x="0" y="894"/>
                    <a:pt x="133" y="1036"/>
                    <a:pt x="301" y="1036"/>
                  </a:cubicBezTo>
                  <a:cubicBezTo>
                    <a:pt x="461" y="1036"/>
                    <a:pt x="603" y="894"/>
                    <a:pt x="603" y="735"/>
                  </a:cubicBezTo>
                  <a:lnTo>
                    <a:pt x="603" y="301"/>
                  </a:lnTo>
                  <a:cubicBezTo>
                    <a:pt x="603" y="142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2"/>
            <p:cNvSpPr/>
            <p:nvPr/>
          </p:nvSpPr>
          <p:spPr>
            <a:xfrm>
              <a:off x="6406040" y="2427572"/>
              <a:ext cx="51059" cy="87808"/>
            </a:xfrm>
            <a:custGeom>
              <a:rect b="b" l="l" r="r" t="t"/>
              <a:pathLst>
                <a:path extrusionOk="0" h="1037" w="603">
                  <a:moveTo>
                    <a:pt x="302" y="0"/>
                  </a:moveTo>
                  <a:cubicBezTo>
                    <a:pt x="133" y="0"/>
                    <a:pt x="1" y="142"/>
                    <a:pt x="1" y="301"/>
                  </a:cubicBezTo>
                  <a:lnTo>
                    <a:pt x="1" y="735"/>
                  </a:lnTo>
                  <a:cubicBezTo>
                    <a:pt x="1" y="894"/>
                    <a:pt x="133" y="1036"/>
                    <a:pt x="302" y="1036"/>
                  </a:cubicBezTo>
                  <a:cubicBezTo>
                    <a:pt x="461" y="1036"/>
                    <a:pt x="603" y="894"/>
                    <a:pt x="603" y="735"/>
                  </a:cubicBezTo>
                  <a:lnTo>
                    <a:pt x="603" y="301"/>
                  </a:lnTo>
                  <a:cubicBezTo>
                    <a:pt x="603" y="142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2"/>
            <p:cNvSpPr/>
            <p:nvPr/>
          </p:nvSpPr>
          <p:spPr>
            <a:xfrm>
              <a:off x="6147443" y="2546708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2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292" y="1028"/>
                  </a:cubicBezTo>
                  <a:cubicBezTo>
                    <a:pt x="461" y="1028"/>
                    <a:pt x="593" y="895"/>
                    <a:pt x="593" y="727"/>
                  </a:cubicBezTo>
                  <a:lnTo>
                    <a:pt x="593" y="302"/>
                  </a:lnTo>
                  <a:cubicBezTo>
                    <a:pt x="593" y="134"/>
                    <a:pt x="461" y="1"/>
                    <a:pt x="29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2"/>
            <p:cNvSpPr/>
            <p:nvPr/>
          </p:nvSpPr>
          <p:spPr>
            <a:xfrm>
              <a:off x="6233642" y="2546708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301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301" y="1028"/>
                  </a:cubicBezTo>
                  <a:cubicBezTo>
                    <a:pt x="461" y="1028"/>
                    <a:pt x="593" y="895"/>
                    <a:pt x="593" y="727"/>
                  </a:cubicBezTo>
                  <a:lnTo>
                    <a:pt x="593" y="302"/>
                  </a:lnTo>
                  <a:cubicBezTo>
                    <a:pt x="593" y="134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2"/>
            <p:cNvSpPr/>
            <p:nvPr/>
          </p:nvSpPr>
          <p:spPr>
            <a:xfrm>
              <a:off x="6406040" y="2546708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2" y="1"/>
                  </a:moveTo>
                  <a:cubicBezTo>
                    <a:pt x="133" y="1"/>
                    <a:pt x="1" y="134"/>
                    <a:pt x="1" y="302"/>
                  </a:cubicBezTo>
                  <a:lnTo>
                    <a:pt x="1" y="727"/>
                  </a:lnTo>
                  <a:cubicBezTo>
                    <a:pt x="1" y="895"/>
                    <a:pt x="133" y="1028"/>
                    <a:pt x="302" y="1028"/>
                  </a:cubicBezTo>
                  <a:cubicBezTo>
                    <a:pt x="461" y="1028"/>
                    <a:pt x="603" y="895"/>
                    <a:pt x="603" y="727"/>
                  </a:cubicBezTo>
                  <a:lnTo>
                    <a:pt x="603" y="302"/>
                  </a:lnTo>
                  <a:cubicBezTo>
                    <a:pt x="603" y="134"/>
                    <a:pt x="461" y="1"/>
                    <a:pt x="30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2"/>
            <p:cNvSpPr/>
            <p:nvPr/>
          </p:nvSpPr>
          <p:spPr>
            <a:xfrm>
              <a:off x="6147443" y="2665167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2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292" y="1028"/>
                  </a:cubicBezTo>
                  <a:cubicBezTo>
                    <a:pt x="461" y="1028"/>
                    <a:pt x="593" y="895"/>
                    <a:pt x="593" y="727"/>
                  </a:cubicBezTo>
                  <a:lnTo>
                    <a:pt x="593" y="302"/>
                  </a:lnTo>
                  <a:cubicBezTo>
                    <a:pt x="593" y="134"/>
                    <a:pt x="461" y="1"/>
                    <a:pt x="29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6233642" y="2665167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301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301" y="1028"/>
                  </a:cubicBezTo>
                  <a:cubicBezTo>
                    <a:pt x="461" y="1028"/>
                    <a:pt x="593" y="895"/>
                    <a:pt x="593" y="727"/>
                  </a:cubicBezTo>
                  <a:lnTo>
                    <a:pt x="593" y="302"/>
                  </a:lnTo>
                  <a:cubicBezTo>
                    <a:pt x="593" y="134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6147443" y="2783626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2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292" y="1028"/>
                  </a:cubicBezTo>
                  <a:cubicBezTo>
                    <a:pt x="461" y="1028"/>
                    <a:pt x="593" y="895"/>
                    <a:pt x="593" y="727"/>
                  </a:cubicBezTo>
                  <a:lnTo>
                    <a:pt x="593" y="302"/>
                  </a:lnTo>
                  <a:cubicBezTo>
                    <a:pt x="593" y="134"/>
                    <a:pt x="461" y="1"/>
                    <a:pt x="29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6233642" y="2783626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301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301" y="1028"/>
                  </a:cubicBezTo>
                  <a:cubicBezTo>
                    <a:pt x="461" y="1028"/>
                    <a:pt x="593" y="895"/>
                    <a:pt x="593" y="727"/>
                  </a:cubicBezTo>
                  <a:lnTo>
                    <a:pt x="593" y="302"/>
                  </a:lnTo>
                  <a:cubicBezTo>
                    <a:pt x="593" y="134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2"/>
            <p:cNvSpPr/>
            <p:nvPr/>
          </p:nvSpPr>
          <p:spPr>
            <a:xfrm>
              <a:off x="6406040" y="2783626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2" y="1"/>
                  </a:moveTo>
                  <a:cubicBezTo>
                    <a:pt x="133" y="1"/>
                    <a:pt x="1" y="134"/>
                    <a:pt x="1" y="302"/>
                  </a:cubicBezTo>
                  <a:lnTo>
                    <a:pt x="1" y="727"/>
                  </a:lnTo>
                  <a:cubicBezTo>
                    <a:pt x="1" y="895"/>
                    <a:pt x="133" y="1028"/>
                    <a:pt x="302" y="1028"/>
                  </a:cubicBezTo>
                  <a:cubicBezTo>
                    <a:pt x="461" y="1028"/>
                    <a:pt x="603" y="895"/>
                    <a:pt x="603" y="727"/>
                  </a:cubicBezTo>
                  <a:lnTo>
                    <a:pt x="603" y="302"/>
                  </a:lnTo>
                  <a:cubicBezTo>
                    <a:pt x="603" y="134"/>
                    <a:pt x="461" y="1"/>
                    <a:pt x="30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2"/>
            <p:cNvSpPr/>
            <p:nvPr/>
          </p:nvSpPr>
          <p:spPr>
            <a:xfrm>
              <a:off x="6147443" y="2902086"/>
              <a:ext cx="50297" cy="87808"/>
            </a:xfrm>
            <a:custGeom>
              <a:rect b="b" l="l" r="r" t="t"/>
              <a:pathLst>
                <a:path extrusionOk="0" h="1037" w="594">
                  <a:moveTo>
                    <a:pt x="292" y="1"/>
                  </a:moveTo>
                  <a:cubicBezTo>
                    <a:pt x="133" y="1"/>
                    <a:pt x="0" y="142"/>
                    <a:pt x="0" y="302"/>
                  </a:cubicBezTo>
                  <a:lnTo>
                    <a:pt x="0" y="735"/>
                  </a:lnTo>
                  <a:cubicBezTo>
                    <a:pt x="0" y="895"/>
                    <a:pt x="133" y="1037"/>
                    <a:pt x="292" y="1037"/>
                  </a:cubicBezTo>
                  <a:cubicBezTo>
                    <a:pt x="461" y="1037"/>
                    <a:pt x="593" y="895"/>
                    <a:pt x="593" y="735"/>
                  </a:cubicBezTo>
                  <a:lnTo>
                    <a:pt x="593" y="302"/>
                  </a:lnTo>
                  <a:cubicBezTo>
                    <a:pt x="593" y="142"/>
                    <a:pt x="461" y="1"/>
                    <a:pt x="29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6319841" y="2902086"/>
              <a:ext cx="51059" cy="87808"/>
            </a:xfrm>
            <a:custGeom>
              <a:rect b="b" l="l" r="r" t="t"/>
              <a:pathLst>
                <a:path extrusionOk="0" h="1037" w="603">
                  <a:moveTo>
                    <a:pt x="301" y="1"/>
                  </a:moveTo>
                  <a:cubicBezTo>
                    <a:pt x="133" y="1"/>
                    <a:pt x="0" y="142"/>
                    <a:pt x="0" y="302"/>
                  </a:cubicBezTo>
                  <a:lnTo>
                    <a:pt x="0" y="735"/>
                  </a:lnTo>
                  <a:cubicBezTo>
                    <a:pt x="0" y="895"/>
                    <a:pt x="133" y="1037"/>
                    <a:pt x="301" y="1037"/>
                  </a:cubicBezTo>
                  <a:cubicBezTo>
                    <a:pt x="461" y="1037"/>
                    <a:pt x="603" y="895"/>
                    <a:pt x="603" y="735"/>
                  </a:cubicBezTo>
                  <a:lnTo>
                    <a:pt x="603" y="302"/>
                  </a:lnTo>
                  <a:cubicBezTo>
                    <a:pt x="603" y="142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6406040" y="2902086"/>
              <a:ext cx="51059" cy="87808"/>
            </a:xfrm>
            <a:custGeom>
              <a:rect b="b" l="l" r="r" t="t"/>
              <a:pathLst>
                <a:path extrusionOk="0" h="1037" w="603">
                  <a:moveTo>
                    <a:pt x="302" y="1"/>
                  </a:moveTo>
                  <a:cubicBezTo>
                    <a:pt x="133" y="1"/>
                    <a:pt x="1" y="142"/>
                    <a:pt x="1" y="302"/>
                  </a:cubicBezTo>
                  <a:lnTo>
                    <a:pt x="1" y="735"/>
                  </a:lnTo>
                  <a:cubicBezTo>
                    <a:pt x="1" y="895"/>
                    <a:pt x="133" y="1037"/>
                    <a:pt x="302" y="1037"/>
                  </a:cubicBezTo>
                  <a:cubicBezTo>
                    <a:pt x="461" y="1037"/>
                    <a:pt x="603" y="895"/>
                    <a:pt x="603" y="735"/>
                  </a:cubicBezTo>
                  <a:lnTo>
                    <a:pt x="603" y="302"/>
                  </a:lnTo>
                  <a:cubicBezTo>
                    <a:pt x="603" y="142"/>
                    <a:pt x="461" y="1"/>
                    <a:pt x="30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6147443" y="3021307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2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5"/>
                    <a:pt x="133" y="1027"/>
                    <a:pt x="292" y="1027"/>
                  </a:cubicBezTo>
                  <a:cubicBezTo>
                    <a:pt x="461" y="1027"/>
                    <a:pt x="593" y="895"/>
                    <a:pt x="593" y="726"/>
                  </a:cubicBezTo>
                  <a:lnTo>
                    <a:pt x="593" y="301"/>
                  </a:lnTo>
                  <a:cubicBezTo>
                    <a:pt x="593" y="133"/>
                    <a:pt x="461" y="0"/>
                    <a:pt x="29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6233642" y="3021307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5"/>
                    <a:pt x="133" y="1027"/>
                    <a:pt x="301" y="1027"/>
                  </a:cubicBezTo>
                  <a:cubicBezTo>
                    <a:pt x="461" y="1027"/>
                    <a:pt x="593" y="895"/>
                    <a:pt x="593" y="726"/>
                  </a:cubicBezTo>
                  <a:lnTo>
                    <a:pt x="593" y="301"/>
                  </a:lnTo>
                  <a:cubicBezTo>
                    <a:pt x="593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6406040" y="3021307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2" y="0"/>
                  </a:moveTo>
                  <a:cubicBezTo>
                    <a:pt x="133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3" y="1027"/>
                    <a:pt x="302" y="1027"/>
                  </a:cubicBezTo>
                  <a:cubicBezTo>
                    <a:pt x="461" y="1027"/>
                    <a:pt x="603" y="895"/>
                    <a:pt x="603" y="726"/>
                  </a:cubicBezTo>
                  <a:lnTo>
                    <a:pt x="603" y="301"/>
                  </a:lnTo>
                  <a:cubicBezTo>
                    <a:pt x="603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6147443" y="3139766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2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4"/>
                    <a:pt x="133" y="1027"/>
                    <a:pt x="292" y="1027"/>
                  </a:cubicBezTo>
                  <a:cubicBezTo>
                    <a:pt x="461" y="1027"/>
                    <a:pt x="593" y="894"/>
                    <a:pt x="593" y="726"/>
                  </a:cubicBezTo>
                  <a:lnTo>
                    <a:pt x="593" y="301"/>
                  </a:lnTo>
                  <a:cubicBezTo>
                    <a:pt x="593" y="133"/>
                    <a:pt x="461" y="0"/>
                    <a:pt x="29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6319841" y="3139766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4"/>
                    <a:pt x="133" y="1027"/>
                    <a:pt x="301" y="1027"/>
                  </a:cubicBezTo>
                  <a:cubicBezTo>
                    <a:pt x="461" y="1027"/>
                    <a:pt x="603" y="894"/>
                    <a:pt x="603" y="726"/>
                  </a:cubicBezTo>
                  <a:lnTo>
                    <a:pt x="603" y="301"/>
                  </a:lnTo>
                  <a:cubicBezTo>
                    <a:pt x="603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6406040" y="3139766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2" y="0"/>
                  </a:moveTo>
                  <a:cubicBezTo>
                    <a:pt x="133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3" y="1027"/>
                    <a:pt x="302" y="1027"/>
                  </a:cubicBezTo>
                  <a:cubicBezTo>
                    <a:pt x="461" y="1027"/>
                    <a:pt x="603" y="894"/>
                    <a:pt x="603" y="726"/>
                  </a:cubicBezTo>
                  <a:lnTo>
                    <a:pt x="603" y="301"/>
                  </a:lnTo>
                  <a:cubicBezTo>
                    <a:pt x="603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7773454" y="2427572"/>
              <a:ext cx="50297" cy="87808"/>
            </a:xfrm>
            <a:custGeom>
              <a:rect b="b" l="l" r="r" t="t"/>
              <a:pathLst>
                <a:path extrusionOk="0" h="1037" w="594">
                  <a:moveTo>
                    <a:pt x="293" y="0"/>
                  </a:moveTo>
                  <a:cubicBezTo>
                    <a:pt x="134" y="0"/>
                    <a:pt x="1" y="142"/>
                    <a:pt x="1" y="301"/>
                  </a:cubicBezTo>
                  <a:lnTo>
                    <a:pt x="1" y="735"/>
                  </a:lnTo>
                  <a:cubicBezTo>
                    <a:pt x="1" y="894"/>
                    <a:pt x="134" y="1036"/>
                    <a:pt x="293" y="1036"/>
                  </a:cubicBezTo>
                  <a:cubicBezTo>
                    <a:pt x="461" y="1036"/>
                    <a:pt x="594" y="894"/>
                    <a:pt x="594" y="735"/>
                  </a:cubicBezTo>
                  <a:lnTo>
                    <a:pt x="594" y="301"/>
                  </a:lnTo>
                  <a:cubicBezTo>
                    <a:pt x="594" y="142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7945936" y="2427572"/>
              <a:ext cx="51059" cy="87808"/>
            </a:xfrm>
            <a:custGeom>
              <a:rect b="b" l="l" r="r" t="t"/>
              <a:pathLst>
                <a:path extrusionOk="0" h="1037" w="603">
                  <a:moveTo>
                    <a:pt x="301" y="0"/>
                  </a:moveTo>
                  <a:cubicBezTo>
                    <a:pt x="133" y="0"/>
                    <a:pt x="0" y="142"/>
                    <a:pt x="0" y="301"/>
                  </a:cubicBezTo>
                  <a:lnTo>
                    <a:pt x="0" y="735"/>
                  </a:lnTo>
                  <a:cubicBezTo>
                    <a:pt x="0" y="894"/>
                    <a:pt x="133" y="1036"/>
                    <a:pt x="301" y="1036"/>
                  </a:cubicBezTo>
                  <a:cubicBezTo>
                    <a:pt x="461" y="1036"/>
                    <a:pt x="602" y="894"/>
                    <a:pt x="602" y="735"/>
                  </a:cubicBezTo>
                  <a:lnTo>
                    <a:pt x="602" y="301"/>
                  </a:lnTo>
                  <a:cubicBezTo>
                    <a:pt x="602" y="142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8032135" y="2427572"/>
              <a:ext cx="51059" cy="87808"/>
            </a:xfrm>
            <a:custGeom>
              <a:rect b="b" l="l" r="r" t="t"/>
              <a:pathLst>
                <a:path extrusionOk="0" h="1037" w="603">
                  <a:moveTo>
                    <a:pt x="301" y="0"/>
                  </a:moveTo>
                  <a:cubicBezTo>
                    <a:pt x="133" y="0"/>
                    <a:pt x="0" y="142"/>
                    <a:pt x="0" y="301"/>
                  </a:cubicBezTo>
                  <a:lnTo>
                    <a:pt x="0" y="735"/>
                  </a:lnTo>
                  <a:cubicBezTo>
                    <a:pt x="0" y="894"/>
                    <a:pt x="133" y="1036"/>
                    <a:pt x="301" y="1036"/>
                  </a:cubicBezTo>
                  <a:cubicBezTo>
                    <a:pt x="461" y="1036"/>
                    <a:pt x="602" y="894"/>
                    <a:pt x="602" y="735"/>
                  </a:cubicBezTo>
                  <a:lnTo>
                    <a:pt x="602" y="301"/>
                  </a:lnTo>
                  <a:cubicBezTo>
                    <a:pt x="602" y="142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7859653" y="2546708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1"/>
                  </a:moveTo>
                  <a:cubicBezTo>
                    <a:pt x="134" y="1"/>
                    <a:pt x="1" y="134"/>
                    <a:pt x="1" y="302"/>
                  </a:cubicBezTo>
                  <a:lnTo>
                    <a:pt x="1" y="727"/>
                  </a:lnTo>
                  <a:cubicBezTo>
                    <a:pt x="1" y="895"/>
                    <a:pt x="134" y="1028"/>
                    <a:pt x="302" y="1028"/>
                  </a:cubicBezTo>
                  <a:cubicBezTo>
                    <a:pt x="461" y="1028"/>
                    <a:pt x="594" y="895"/>
                    <a:pt x="594" y="727"/>
                  </a:cubicBezTo>
                  <a:lnTo>
                    <a:pt x="594" y="302"/>
                  </a:lnTo>
                  <a:cubicBezTo>
                    <a:pt x="594" y="134"/>
                    <a:pt x="461" y="1"/>
                    <a:pt x="30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7945936" y="2546708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301" y="1028"/>
                  </a:cubicBezTo>
                  <a:cubicBezTo>
                    <a:pt x="461" y="1028"/>
                    <a:pt x="602" y="895"/>
                    <a:pt x="602" y="727"/>
                  </a:cubicBezTo>
                  <a:lnTo>
                    <a:pt x="602" y="302"/>
                  </a:lnTo>
                  <a:cubicBezTo>
                    <a:pt x="602" y="134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8032135" y="2546708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301" y="1028"/>
                  </a:cubicBezTo>
                  <a:cubicBezTo>
                    <a:pt x="461" y="1028"/>
                    <a:pt x="602" y="895"/>
                    <a:pt x="602" y="727"/>
                  </a:cubicBezTo>
                  <a:lnTo>
                    <a:pt x="602" y="302"/>
                  </a:lnTo>
                  <a:cubicBezTo>
                    <a:pt x="602" y="134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7945936" y="2665167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301" y="1028"/>
                  </a:cubicBezTo>
                  <a:cubicBezTo>
                    <a:pt x="461" y="1028"/>
                    <a:pt x="602" y="895"/>
                    <a:pt x="602" y="727"/>
                  </a:cubicBezTo>
                  <a:lnTo>
                    <a:pt x="602" y="302"/>
                  </a:lnTo>
                  <a:cubicBezTo>
                    <a:pt x="602" y="134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8032135" y="2665167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301" y="1028"/>
                  </a:cubicBezTo>
                  <a:cubicBezTo>
                    <a:pt x="461" y="1028"/>
                    <a:pt x="602" y="895"/>
                    <a:pt x="602" y="727"/>
                  </a:cubicBezTo>
                  <a:lnTo>
                    <a:pt x="602" y="302"/>
                  </a:lnTo>
                  <a:cubicBezTo>
                    <a:pt x="602" y="134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7773454" y="2783626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1"/>
                  </a:moveTo>
                  <a:cubicBezTo>
                    <a:pt x="134" y="1"/>
                    <a:pt x="1" y="134"/>
                    <a:pt x="1" y="302"/>
                  </a:cubicBezTo>
                  <a:lnTo>
                    <a:pt x="1" y="727"/>
                  </a:lnTo>
                  <a:cubicBezTo>
                    <a:pt x="1" y="895"/>
                    <a:pt x="134" y="1028"/>
                    <a:pt x="293" y="1028"/>
                  </a:cubicBezTo>
                  <a:cubicBezTo>
                    <a:pt x="461" y="1028"/>
                    <a:pt x="594" y="895"/>
                    <a:pt x="594" y="727"/>
                  </a:cubicBezTo>
                  <a:lnTo>
                    <a:pt x="594" y="302"/>
                  </a:lnTo>
                  <a:cubicBezTo>
                    <a:pt x="594" y="134"/>
                    <a:pt x="461" y="1"/>
                    <a:pt x="293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7859653" y="2783626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1"/>
                  </a:moveTo>
                  <a:cubicBezTo>
                    <a:pt x="134" y="1"/>
                    <a:pt x="1" y="134"/>
                    <a:pt x="1" y="302"/>
                  </a:cubicBezTo>
                  <a:lnTo>
                    <a:pt x="1" y="727"/>
                  </a:lnTo>
                  <a:cubicBezTo>
                    <a:pt x="1" y="895"/>
                    <a:pt x="134" y="1028"/>
                    <a:pt x="302" y="1028"/>
                  </a:cubicBezTo>
                  <a:cubicBezTo>
                    <a:pt x="461" y="1028"/>
                    <a:pt x="594" y="895"/>
                    <a:pt x="594" y="727"/>
                  </a:cubicBezTo>
                  <a:lnTo>
                    <a:pt x="594" y="302"/>
                  </a:lnTo>
                  <a:cubicBezTo>
                    <a:pt x="594" y="134"/>
                    <a:pt x="461" y="1"/>
                    <a:pt x="30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8032135" y="2783626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301" y="1028"/>
                  </a:cubicBezTo>
                  <a:cubicBezTo>
                    <a:pt x="461" y="1028"/>
                    <a:pt x="602" y="895"/>
                    <a:pt x="602" y="727"/>
                  </a:cubicBezTo>
                  <a:lnTo>
                    <a:pt x="602" y="302"/>
                  </a:lnTo>
                  <a:cubicBezTo>
                    <a:pt x="602" y="134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7773454" y="2902086"/>
              <a:ext cx="50297" cy="87808"/>
            </a:xfrm>
            <a:custGeom>
              <a:rect b="b" l="l" r="r" t="t"/>
              <a:pathLst>
                <a:path extrusionOk="0" h="1037" w="594">
                  <a:moveTo>
                    <a:pt x="293" y="1"/>
                  </a:moveTo>
                  <a:cubicBezTo>
                    <a:pt x="134" y="1"/>
                    <a:pt x="1" y="142"/>
                    <a:pt x="1" y="302"/>
                  </a:cubicBezTo>
                  <a:lnTo>
                    <a:pt x="1" y="735"/>
                  </a:lnTo>
                  <a:cubicBezTo>
                    <a:pt x="1" y="895"/>
                    <a:pt x="134" y="1037"/>
                    <a:pt x="293" y="1037"/>
                  </a:cubicBezTo>
                  <a:cubicBezTo>
                    <a:pt x="461" y="1037"/>
                    <a:pt x="594" y="895"/>
                    <a:pt x="594" y="735"/>
                  </a:cubicBezTo>
                  <a:lnTo>
                    <a:pt x="594" y="302"/>
                  </a:lnTo>
                  <a:cubicBezTo>
                    <a:pt x="594" y="142"/>
                    <a:pt x="461" y="1"/>
                    <a:pt x="293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7945936" y="2902086"/>
              <a:ext cx="51059" cy="87808"/>
            </a:xfrm>
            <a:custGeom>
              <a:rect b="b" l="l" r="r" t="t"/>
              <a:pathLst>
                <a:path extrusionOk="0" h="1037" w="603">
                  <a:moveTo>
                    <a:pt x="301" y="1"/>
                  </a:moveTo>
                  <a:cubicBezTo>
                    <a:pt x="133" y="1"/>
                    <a:pt x="0" y="142"/>
                    <a:pt x="0" y="302"/>
                  </a:cubicBezTo>
                  <a:lnTo>
                    <a:pt x="0" y="735"/>
                  </a:lnTo>
                  <a:cubicBezTo>
                    <a:pt x="0" y="895"/>
                    <a:pt x="133" y="1037"/>
                    <a:pt x="301" y="1037"/>
                  </a:cubicBezTo>
                  <a:cubicBezTo>
                    <a:pt x="461" y="1037"/>
                    <a:pt x="602" y="895"/>
                    <a:pt x="602" y="735"/>
                  </a:cubicBezTo>
                  <a:lnTo>
                    <a:pt x="602" y="302"/>
                  </a:lnTo>
                  <a:cubicBezTo>
                    <a:pt x="602" y="142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8032135" y="2902086"/>
              <a:ext cx="51059" cy="87808"/>
            </a:xfrm>
            <a:custGeom>
              <a:rect b="b" l="l" r="r" t="t"/>
              <a:pathLst>
                <a:path extrusionOk="0" h="1037" w="603">
                  <a:moveTo>
                    <a:pt x="301" y="1"/>
                  </a:moveTo>
                  <a:cubicBezTo>
                    <a:pt x="133" y="1"/>
                    <a:pt x="0" y="142"/>
                    <a:pt x="0" y="302"/>
                  </a:cubicBezTo>
                  <a:lnTo>
                    <a:pt x="0" y="735"/>
                  </a:lnTo>
                  <a:cubicBezTo>
                    <a:pt x="0" y="895"/>
                    <a:pt x="133" y="1037"/>
                    <a:pt x="301" y="1037"/>
                  </a:cubicBezTo>
                  <a:cubicBezTo>
                    <a:pt x="461" y="1037"/>
                    <a:pt x="602" y="895"/>
                    <a:pt x="602" y="735"/>
                  </a:cubicBezTo>
                  <a:lnTo>
                    <a:pt x="602" y="302"/>
                  </a:lnTo>
                  <a:cubicBezTo>
                    <a:pt x="602" y="142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7095801" y="2367538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1"/>
                  </a:moveTo>
                  <a:cubicBezTo>
                    <a:pt x="151" y="1"/>
                    <a:pt x="0" y="143"/>
                    <a:pt x="0" y="329"/>
                  </a:cubicBezTo>
                  <a:lnTo>
                    <a:pt x="0" y="789"/>
                  </a:lnTo>
                  <a:cubicBezTo>
                    <a:pt x="0" y="966"/>
                    <a:pt x="151" y="1108"/>
                    <a:pt x="328" y="1108"/>
                  </a:cubicBezTo>
                  <a:cubicBezTo>
                    <a:pt x="505" y="1108"/>
                    <a:pt x="646" y="966"/>
                    <a:pt x="646" y="789"/>
                  </a:cubicBezTo>
                  <a:lnTo>
                    <a:pt x="646" y="329"/>
                  </a:lnTo>
                  <a:cubicBezTo>
                    <a:pt x="646" y="143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7188689" y="2367538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9" y="1"/>
                  </a:moveTo>
                  <a:cubicBezTo>
                    <a:pt x="143" y="1"/>
                    <a:pt x="1" y="143"/>
                    <a:pt x="1" y="329"/>
                  </a:cubicBezTo>
                  <a:lnTo>
                    <a:pt x="1" y="789"/>
                  </a:lnTo>
                  <a:cubicBezTo>
                    <a:pt x="1" y="966"/>
                    <a:pt x="143" y="1108"/>
                    <a:pt x="329" y="1108"/>
                  </a:cubicBezTo>
                  <a:cubicBezTo>
                    <a:pt x="506" y="1108"/>
                    <a:pt x="647" y="966"/>
                    <a:pt x="647" y="789"/>
                  </a:cubicBezTo>
                  <a:lnTo>
                    <a:pt x="647" y="329"/>
                  </a:lnTo>
                  <a:cubicBezTo>
                    <a:pt x="647" y="143"/>
                    <a:pt x="506" y="1"/>
                    <a:pt x="32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7374635" y="2367538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1" y="143"/>
                    <a:pt x="1" y="329"/>
                  </a:cubicBezTo>
                  <a:lnTo>
                    <a:pt x="1" y="789"/>
                  </a:lnTo>
                  <a:cubicBezTo>
                    <a:pt x="1" y="966"/>
                    <a:pt x="142" y="1108"/>
                    <a:pt x="319" y="1108"/>
                  </a:cubicBezTo>
                  <a:cubicBezTo>
                    <a:pt x="496" y="1108"/>
                    <a:pt x="647" y="966"/>
                    <a:pt x="647" y="789"/>
                  </a:cubicBezTo>
                  <a:lnTo>
                    <a:pt x="647" y="329"/>
                  </a:lnTo>
                  <a:cubicBezTo>
                    <a:pt x="647" y="143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7095801" y="2495057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28" y="0"/>
                  </a:moveTo>
                  <a:cubicBezTo>
                    <a:pt x="151" y="0"/>
                    <a:pt x="0" y="151"/>
                    <a:pt x="0" y="328"/>
                  </a:cubicBezTo>
                  <a:lnTo>
                    <a:pt x="0" y="788"/>
                  </a:lnTo>
                  <a:cubicBezTo>
                    <a:pt x="0" y="965"/>
                    <a:pt x="151" y="1107"/>
                    <a:pt x="328" y="1107"/>
                  </a:cubicBezTo>
                  <a:cubicBezTo>
                    <a:pt x="505" y="1107"/>
                    <a:pt x="646" y="965"/>
                    <a:pt x="646" y="788"/>
                  </a:cubicBezTo>
                  <a:lnTo>
                    <a:pt x="646" y="328"/>
                  </a:lnTo>
                  <a:cubicBezTo>
                    <a:pt x="646" y="151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7281662" y="2495057"/>
              <a:ext cx="54869" cy="93735"/>
            </a:xfrm>
            <a:custGeom>
              <a:rect b="b" l="l" r="r" t="t"/>
              <a:pathLst>
                <a:path extrusionOk="0" h="1107" w="648">
                  <a:moveTo>
                    <a:pt x="320" y="0"/>
                  </a:moveTo>
                  <a:cubicBezTo>
                    <a:pt x="142" y="0"/>
                    <a:pt x="1" y="151"/>
                    <a:pt x="1" y="328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20" y="1107"/>
                  </a:cubicBezTo>
                  <a:cubicBezTo>
                    <a:pt x="505" y="1107"/>
                    <a:pt x="647" y="965"/>
                    <a:pt x="647" y="788"/>
                  </a:cubicBezTo>
                  <a:lnTo>
                    <a:pt x="647" y="328"/>
                  </a:lnTo>
                  <a:cubicBezTo>
                    <a:pt x="647" y="151"/>
                    <a:pt x="505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7374635" y="2495057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19" y="0"/>
                  </a:moveTo>
                  <a:cubicBezTo>
                    <a:pt x="142" y="0"/>
                    <a:pt x="1" y="151"/>
                    <a:pt x="1" y="328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19" y="1107"/>
                  </a:cubicBezTo>
                  <a:cubicBezTo>
                    <a:pt x="496" y="1107"/>
                    <a:pt x="647" y="965"/>
                    <a:pt x="647" y="788"/>
                  </a:cubicBezTo>
                  <a:lnTo>
                    <a:pt x="647" y="328"/>
                  </a:lnTo>
                  <a:cubicBezTo>
                    <a:pt x="647" y="151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7095801" y="2623254"/>
              <a:ext cx="54785" cy="92973"/>
            </a:xfrm>
            <a:custGeom>
              <a:rect b="b" l="l" r="r" t="t"/>
              <a:pathLst>
                <a:path extrusionOk="0" h="1098" w="647">
                  <a:moveTo>
                    <a:pt x="328" y="0"/>
                  </a:moveTo>
                  <a:cubicBezTo>
                    <a:pt x="151" y="0"/>
                    <a:pt x="0" y="142"/>
                    <a:pt x="0" y="319"/>
                  </a:cubicBezTo>
                  <a:lnTo>
                    <a:pt x="0" y="779"/>
                  </a:lnTo>
                  <a:cubicBezTo>
                    <a:pt x="0" y="956"/>
                    <a:pt x="151" y="1098"/>
                    <a:pt x="328" y="1098"/>
                  </a:cubicBezTo>
                  <a:cubicBezTo>
                    <a:pt x="505" y="1098"/>
                    <a:pt x="646" y="956"/>
                    <a:pt x="646" y="779"/>
                  </a:cubicBezTo>
                  <a:lnTo>
                    <a:pt x="646" y="319"/>
                  </a:lnTo>
                  <a:cubicBezTo>
                    <a:pt x="646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7188689" y="2623254"/>
              <a:ext cx="54869" cy="92973"/>
            </a:xfrm>
            <a:custGeom>
              <a:rect b="b" l="l" r="r" t="t"/>
              <a:pathLst>
                <a:path extrusionOk="0" h="1098" w="648">
                  <a:moveTo>
                    <a:pt x="329" y="0"/>
                  </a:moveTo>
                  <a:cubicBezTo>
                    <a:pt x="143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43" y="1098"/>
                    <a:pt x="329" y="1098"/>
                  </a:cubicBezTo>
                  <a:cubicBezTo>
                    <a:pt x="506" y="1098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506" y="0"/>
                    <a:pt x="32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7374635" y="2623254"/>
              <a:ext cx="54785" cy="92973"/>
            </a:xfrm>
            <a:custGeom>
              <a:rect b="b" l="l" r="r" t="t"/>
              <a:pathLst>
                <a:path extrusionOk="0" h="1098" w="647">
                  <a:moveTo>
                    <a:pt x="319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42" y="1098"/>
                    <a:pt x="319" y="1098"/>
                  </a:cubicBezTo>
                  <a:cubicBezTo>
                    <a:pt x="496" y="1098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7095801" y="2750688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28" y="0"/>
                  </a:moveTo>
                  <a:cubicBezTo>
                    <a:pt x="151" y="0"/>
                    <a:pt x="0" y="142"/>
                    <a:pt x="0" y="319"/>
                  </a:cubicBezTo>
                  <a:lnTo>
                    <a:pt x="0" y="779"/>
                  </a:lnTo>
                  <a:cubicBezTo>
                    <a:pt x="0" y="956"/>
                    <a:pt x="151" y="1107"/>
                    <a:pt x="328" y="1107"/>
                  </a:cubicBezTo>
                  <a:cubicBezTo>
                    <a:pt x="505" y="1107"/>
                    <a:pt x="646" y="956"/>
                    <a:pt x="646" y="779"/>
                  </a:cubicBezTo>
                  <a:lnTo>
                    <a:pt x="646" y="319"/>
                  </a:lnTo>
                  <a:cubicBezTo>
                    <a:pt x="646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7281662" y="2750688"/>
              <a:ext cx="54869" cy="93735"/>
            </a:xfrm>
            <a:custGeom>
              <a:rect b="b" l="l" r="r" t="t"/>
              <a:pathLst>
                <a:path extrusionOk="0" h="1107" w="648">
                  <a:moveTo>
                    <a:pt x="320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42" y="1107"/>
                    <a:pt x="320" y="1107"/>
                  </a:cubicBezTo>
                  <a:cubicBezTo>
                    <a:pt x="505" y="1107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7374635" y="2750688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19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42" y="1107"/>
                    <a:pt x="319" y="1107"/>
                  </a:cubicBezTo>
                  <a:cubicBezTo>
                    <a:pt x="496" y="1107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7095801" y="2878123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0"/>
                  </a:moveTo>
                  <a:cubicBezTo>
                    <a:pt x="151" y="0"/>
                    <a:pt x="0" y="142"/>
                    <a:pt x="0" y="319"/>
                  </a:cubicBezTo>
                  <a:lnTo>
                    <a:pt x="0" y="779"/>
                  </a:lnTo>
                  <a:cubicBezTo>
                    <a:pt x="0" y="957"/>
                    <a:pt x="151" y="1107"/>
                    <a:pt x="328" y="1107"/>
                  </a:cubicBezTo>
                  <a:cubicBezTo>
                    <a:pt x="505" y="1107"/>
                    <a:pt x="646" y="957"/>
                    <a:pt x="646" y="779"/>
                  </a:cubicBezTo>
                  <a:lnTo>
                    <a:pt x="646" y="319"/>
                  </a:lnTo>
                  <a:cubicBezTo>
                    <a:pt x="646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7374635" y="2878123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7"/>
                    <a:pt x="142" y="1107"/>
                    <a:pt x="319" y="1107"/>
                  </a:cubicBezTo>
                  <a:cubicBezTo>
                    <a:pt x="496" y="1107"/>
                    <a:pt x="647" y="957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8742811" y="2367538"/>
              <a:ext cx="54107" cy="93820"/>
            </a:xfrm>
            <a:custGeom>
              <a:rect b="b" l="l" r="r" t="t"/>
              <a:pathLst>
                <a:path extrusionOk="0" h="1108" w="639">
                  <a:moveTo>
                    <a:pt x="319" y="1"/>
                  </a:moveTo>
                  <a:cubicBezTo>
                    <a:pt x="142" y="1"/>
                    <a:pt x="1" y="143"/>
                    <a:pt x="1" y="329"/>
                  </a:cubicBezTo>
                  <a:lnTo>
                    <a:pt x="1" y="789"/>
                  </a:lnTo>
                  <a:cubicBezTo>
                    <a:pt x="1" y="966"/>
                    <a:pt x="142" y="1108"/>
                    <a:pt x="319" y="1108"/>
                  </a:cubicBezTo>
                  <a:cubicBezTo>
                    <a:pt x="496" y="1108"/>
                    <a:pt x="638" y="966"/>
                    <a:pt x="638" y="789"/>
                  </a:cubicBezTo>
                  <a:lnTo>
                    <a:pt x="638" y="329"/>
                  </a:lnTo>
                  <a:cubicBezTo>
                    <a:pt x="638" y="143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8927995" y="2367538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1"/>
                  </a:moveTo>
                  <a:cubicBezTo>
                    <a:pt x="142" y="1"/>
                    <a:pt x="1" y="143"/>
                    <a:pt x="1" y="329"/>
                  </a:cubicBezTo>
                  <a:lnTo>
                    <a:pt x="1" y="789"/>
                  </a:lnTo>
                  <a:cubicBezTo>
                    <a:pt x="1" y="966"/>
                    <a:pt x="142" y="1108"/>
                    <a:pt x="328" y="1108"/>
                  </a:cubicBezTo>
                  <a:cubicBezTo>
                    <a:pt x="505" y="1108"/>
                    <a:pt x="647" y="966"/>
                    <a:pt x="647" y="789"/>
                  </a:cubicBezTo>
                  <a:lnTo>
                    <a:pt x="647" y="329"/>
                  </a:lnTo>
                  <a:cubicBezTo>
                    <a:pt x="647" y="143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9020968" y="2367538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0" y="143"/>
                    <a:pt x="0" y="329"/>
                  </a:cubicBezTo>
                  <a:lnTo>
                    <a:pt x="0" y="789"/>
                  </a:lnTo>
                  <a:cubicBezTo>
                    <a:pt x="0" y="966"/>
                    <a:pt x="142" y="1108"/>
                    <a:pt x="319" y="1108"/>
                  </a:cubicBezTo>
                  <a:cubicBezTo>
                    <a:pt x="496" y="1108"/>
                    <a:pt x="647" y="966"/>
                    <a:pt x="647" y="789"/>
                  </a:cubicBezTo>
                  <a:lnTo>
                    <a:pt x="647" y="329"/>
                  </a:lnTo>
                  <a:cubicBezTo>
                    <a:pt x="647" y="143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8742811" y="2495057"/>
              <a:ext cx="54107" cy="93735"/>
            </a:xfrm>
            <a:custGeom>
              <a:rect b="b" l="l" r="r" t="t"/>
              <a:pathLst>
                <a:path extrusionOk="0" h="1107" w="639">
                  <a:moveTo>
                    <a:pt x="319" y="0"/>
                  </a:moveTo>
                  <a:cubicBezTo>
                    <a:pt x="142" y="0"/>
                    <a:pt x="1" y="151"/>
                    <a:pt x="1" y="328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19" y="1107"/>
                  </a:cubicBezTo>
                  <a:cubicBezTo>
                    <a:pt x="496" y="1107"/>
                    <a:pt x="638" y="965"/>
                    <a:pt x="638" y="788"/>
                  </a:cubicBezTo>
                  <a:lnTo>
                    <a:pt x="638" y="328"/>
                  </a:lnTo>
                  <a:cubicBezTo>
                    <a:pt x="638" y="151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8835022" y="2495057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28" y="0"/>
                  </a:moveTo>
                  <a:cubicBezTo>
                    <a:pt x="151" y="0"/>
                    <a:pt x="1" y="151"/>
                    <a:pt x="1" y="328"/>
                  </a:cubicBezTo>
                  <a:lnTo>
                    <a:pt x="1" y="788"/>
                  </a:lnTo>
                  <a:cubicBezTo>
                    <a:pt x="1" y="965"/>
                    <a:pt x="151" y="1107"/>
                    <a:pt x="328" y="1107"/>
                  </a:cubicBezTo>
                  <a:cubicBezTo>
                    <a:pt x="505" y="1107"/>
                    <a:pt x="647" y="965"/>
                    <a:pt x="647" y="788"/>
                  </a:cubicBezTo>
                  <a:lnTo>
                    <a:pt x="647" y="328"/>
                  </a:lnTo>
                  <a:cubicBezTo>
                    <a:pt x="647" y="151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9020968" y="2495057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19" y="0"/>
                  </a:moveTo>
                  <a:cubicBezTo>
                    <a:pt x="142" y="0"/>
                    <a:pt x="0" y="151"/>
                    <a:pt x="0" y="328"/>
                  </a:cubicBezTo>
                  <a:lnTo>
                    <a:pt x="0" y="788"/>
                  </a:lnTo>
                  <a:cubicBezTo>
                    <a:pt x="0" y="965"/>
                    <a:pt x="142" y="1107"/>
                    <a:pt x="319" y="1107"/>
                  </a:cubicBezTo>
                  <a:cubicBezTo>
                    <a:pt x="496" y="1107"/>
                    <a:pt x="647" y="965"/>
                    <a:pt x="647" y="788"/>
                  </a:cubicBezTo>
                  <a:lnTo>
                    <a:pt x="647" y="328"/>
                  </a:lnTo>
                  <a:cubicBezTo>
                    <a:pt x="647" y="151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8742811" y="2623254"/>
              <a:ext cx="54107" cy="92973"/>
            </a:xfrm>
            <a:custGeom>
              <a:rect b="b" l="l" r="r" t="t"/>
              <a:pathLst>
                <a:path extrusionOk="0" h="1098" w="639">
                  <a:moveTo>
                    <a:pt x="319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42" y="1098"/>
                    <a:pt x="319" y="1098"/>
                  </a:cubicBezTo>
                  <a:cubicBezTo>
                    <a:pt x="496" y="1098"/>
                    <a:pt x="638" y="956"/>
                    <a:pt x="638" y="779"/>
                  </a:cubicBezTo>
                  <a:lnTo>
                    <a:pt x="638" y="319"/>
                  </a:lnTo>
                  <a:cubicBezTo>
                    <a:pt x="638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9020968" y="2623254"/>
              <a:ext cx="54785" cy="92973"/>
            </a:xfrm>
            <a:custGeom>
              <a:rect b="b" l="l" r="r" t="t"/>
              <a:pathLst>
                <a:path extrusionOk="0" h="1098" w="647">
                  <a:moveTo>
                    <a:pt x="319" y="0"/>
                  </a:moveTo>
                  <a:cubicBezTo>
                    <a:pt x="142" y="0"/>
                    <a:pt x="0" y="142"/>
                    <a:pt x="0" y="319"/>
                  </a:cubicBezTo>
                  <a:lnTo>
                    <a:pt x="0" y="779"/>
                  </a:lnTo>
                  <a:cubicBezTo>
                    <a:pt x="0" y="956"/>
                    <a:pt x="142" y="1098"/>
                    <a:pt x="319" y="1098"/>
                  </a:cubicBezTo>
                  <a:cubicBezTo>
                    <a:pt x="496" y="1098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8835022" y="2750688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28" y="0"/>
                  </a:moveTo>
                  <a:cubicBezTo>
                    <a:pt x="151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51" y="1107"/>
                    <a:pt x="328" y="1107"/>
                  </a:cubicBezTo>
                  <a:cubicBezTo>
                    <a:pt x="505" y="1107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8927995" y="2750688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28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42" y="1107"/>
                    <a:pt x="328" y="1107"/>
                  </a:cubicBezTo>
                  <a:cubicBezTo>
                    <a:pt x="505" y="1107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9020968" y="2750688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19" y="0"/>
                  </a:moveTo>
                  <a:cubicBezTo>
                    <a:pt x="142" y="0"/>
                    <a:pt x="0" y="142"/>
                    <a:pt x="0" y="319"/>
                  </a:cubicBezTo>
                  <a:lnTo>
                    <a:pt x="0" y="779"/>
                  </a:lnTo>
                  <a:cubicBezTo>
                    <a:pt x="0" y="956"/>
                    <a:pt x="142" y="1107"/>
                    <a:pt x="319" y="1107"/>
                  </a:cubicBezTo>
                  <a:cubicBezTo>
                    <a:pt x="496" y="1107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8742811" y="2878123"/>
              <a:ext cx="54107" cy="93820"/>
            </a:xfrm>
            <a:custGeom>
              <a:rect b="b" l="l" r="r" t="t"/>
              <a:pathLst>
                <a:path extrusionOk="0" h="1108" w="639">
                  <a:moveTo>
                    <a:pt x="319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7"/>
                    <a:pt x="142" y="1107"/>
                    <a:pt x="319" y="1107"/>
                  </a:cubicBezTo>
                  <a:cubicBezTo>
                    <a:pt x="496" y="1107"/>
                    <a:pt x="638" y="957"/>
                    <a:pt x="638" y="779"/>
                  </a:cubicBezTo>
                  <a:lnTo>
                    <a:pt x="638" y="319"/>
                  </a:lnTo>
                  <a:cubicBezTo>
                    <a:pt x="638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8927995" y="2878123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7"/>
                    <a:pt x="142" y="1107"/>
                    <a:pt x="328" y="1107"/>
                  </a:cubicBezTo>
                  <a:cubicBezTo>
                    <a:pt x="505" y="1107"/>
                    <a:pt x="647" y="957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9020968" y="2878123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0"/>
                  </a:moveTo>
                  <a:cubicBezTo>
                    <a:pt x="142" y="0"/>
                    <a:pt x="0" y="142"/>
                    <a:pt x="0" y="319"/>
                  </a:cubicBezTo>
                  <a:lnTo>
                    <a:pt x="0" y="779"/>
                  </a:lnTo>
                  <a:cubicBezTo>
                    <a:pt x="0" y="957"/>
                    <a:pt x="142" y="1107"/>
                    <a:pt x="319" y="1107"/>
                  </a:cubicBezTo>
                  <a:cubicBezTo>
                    <a:pt x="496" y="1107"/>
                    <a:pt x="647" y="957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8742811" y="3005557"/>
              <a:ext cx="54107" cy="93820"/>
            </a:xfrm>
            <a:custGeom>
              <a:rect b="b" l="l" r="r" t="t"/>
              <a:pathLst>
                <a:path extrusionOk="0" h="1108" w="639">
                  <a:moveTo>
                    <a:pt x="319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19" y="1107"/>
                  </a:cubicBezTo>
                  <a:cubicBezTo>
                    <a:pt x="496" y="1107"/>
                    <a:pt x="638" y="965"/>
                    <a:pt x="638" y="788"/>
                  </a:cubicBezTo>
                  <a:lnTo>
                    <a:pt x="638" y="319"/>
                  </a:lnTo>
                  <a:cubicBezTo>
                    <a:pt x="638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8835022" y="3005557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0"/>
                  </a:moveTo>
                  <a:cubicBezTo>
                    <a:pt x="151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51" y="1107"/>
                    <a:pt x="328" y="1107"/>
                  </a:cubicBezTo>
                  <a:cubicBezTo>
                    <a:pt x="505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9020968" y="3005557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0"/>
                  </a:moveTo>
                  <a:cubicBezTo>
                    <a:pt x="142" y="0"/>
                    <a:pt x="0" y="142"/>
                    <a:pt x="0" y="319"/>
                  </a:cubicBezTo>
                  <a:lnTo>
                    <a:pt x="0" y="788"/>
                  </a:lnTo>
                  <a:cubicBezTo>
                    <a:pt x="0" y="965"/>
                    <a:pt x="142" y="1107"/>
                    <a:pt x="319" y="1107"/>
                  </a:cubicBezTo>
                  <a:cubicBezTo>
                    <a:pt x="496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8835022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1"/>
                  </a:moveTo>
                  <a:cubicBezTo>
                    <a:pt x="151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51" y="1107"/>
                    <a:pt x="328" y="1107"/>
                  </a:cubicBezTo>
                  <a:cubicBezTo>
                    <a:pt x="505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8927995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28" y="1107"/>
                  </a:cubicBezTo>
                  <a:cubicBezTo>
                    <a:pt x="505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9020968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0" y="142"/>
                    <a:pt x="0" y="328"/>
                  </a:cubicBezTo>
                  <a:lnTo>
                    <a:pt x="0" y="789"/>
                  </a:lnTo>
                  <a:cubicBezTo>
                    <a:pt x="0" y="966"/>
                    <a:pt x="142" y="1107"/>
                    <a:pt x="319" y="1107"/>
                  </a:cubicBezTo>
                  <a:cubicBezTo>
                    <a:pt x="496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8250257" y="2321052"/>
              <a:ext cx="54107" cy="93820"/>
            </a:xfrm>
            <a:custGeom>
              <a:rect b="b" l="l" r="r" t="t"/>
              <a:pathLst>
                <a:path extrusionOk="0" h="1108" w="639">
                  <a:moveTo>
                    <a:pt x="320" y="1"/>
                  </a:moveTo>
                  <a:cubicBezTo>
                    <a:pt x="142" y="1"/>
                    <a:pt x="1" y="143"/>
                    <a:pt x="1" y="320"/>
                  </a:cubicBezTo>
                  <a:lnTo>
                    <a:pt x="1" y="780"/>
                  </a:lnTo>
                  <a:cubicBezTo>
                    <a:pt x="1" y="957"/>
                    <a:pt x="142" y="1108"/>
                    <a:pt x="320" y="1108"/>
                  </a:cubicBezTo>
                  <a:cubicBezTo>
                    <a:pt x="497" y="1108"/>
                    <a:pt x="638" y="957"/>
                    <a:pt x="638" y="780"/>
                  </a:cubicBezTo>
                  <a:lnTo>
                    <a:pt x="638" y="320"/>
                  </a:lnTo>
                  <a:cubicBezTo>
                    <a:pt x="638" y="143"/>
                    <a:pt x="497" y="1"/>
                    <a:pt x="320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8435441" y="232105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1" y="143"/>
                    <a:pt x="1" y="320"/>
                  </a:cubicBezTo>
                  <a:lnTo>
                    <a:pt x="1" y="780"/>
                  </a:lnTo>
                  <a:cubicBezTo>
                    <a:pt x="1" y="957"/>
                    <a:pt x="142" y="1108"/>
                    <a:pt x="319" y="1108"/>
                  </a:cubicBezTo>
                  <a:cubicBezTo>
                    <a:pt x="505" y="1108"/>
                    <a:pt x="647" y="957"/>
                    <a:pt x="647" y="780"/>
                  </a:cubicBezTo>
                  <a:lnTo>
                    <a:pt x="647" y="320"/>
                  </a:lnTo>
                  <a:cubicBezTo>
                    <a:pt x="647" y="143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8528414" y="232105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0" y="143"/>
                    <a:pt x="0" y="320"/>
                  </a:cubicBezTo>
                  <a:lnTo>
                    <a:pt x="0" y="780"/>
                  </a:lnTo>
                  <a:cubicBezTo>
                    <a:pt x="0" y="957"/>
                    <a:pt x="142" y="1108"/>
                    <a:pt x="319" y="1108"/>
                  </a:cubicBezTo>
                  <a:cubicBezTo>
                    <a:pt x="496" y="1108"/>
                    <a:pt x="647" y="957"/>
                    <a:pt x="647" y="780"/>
                  </a:cubicBezTo>
                  <a:lnTo>
                    <a:pt x="647" y="320"/>
                  </a:lnTo>
                  <a:cubicBezTo>
                    <a:pt x="647" y="143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8250257" y="2448571"/>
              <a:ext cx="54107" cy="93735"/>
            </a:xfrm>
            <a:custGeom>
              <a:rect b="b" l="l" r="r" t="t"/>
              <a:pathLst>
                <a:path extrusionOk="0" h="1107" w="639">
                  <a:moveTo>
                    <a:pt x="320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42" y="1107"/>
                    <a:pt x="320" y="1107"/>
                  </a:cubicBezTo>
                  <a:cubicBezTo>
                    <a:pt x="497" y="1107"/>
                    <a:pt x="638" y="956"/>
                    <a:pt x="638" y="779"/>
                  </a:cubicBezTo>
                  <a:lnTo>
                    <a:pt x="638" y="319"/>
                  </a:lnTo>
                  <a:cubicBezTo>
                    <a:pt x="638" y="142"/>
                    <a:pt x="497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8342468" y="2448571"/>
              <a:ext cx="54869" cy="93735"/>
            </a:xfrm>
            <a:custGeom>
              <a:rect b="b" l="l" r="r" t="t"/>
              <a:pathLst>
                <a:path extrusionOk="0" h="1107" w="648">
                  <a:moveTo>
                    <a:pt x="328" y="0"/>
                  </a:moveTo>
                  <a:cubicBezTo>
                    <a:pt x="151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51" y="1107"/>
                    <a:pt x="328" y="1107"/>
                  </a:cubicBezTo>
                  <a:cubicBezTo>
                    <a:pt x="505" y="1107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8528414" y="2448571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19" y="0"/>
                  </a:moveTo>
                  <a:cubicBezTo>
                    <a:pt x="142" y="0"/>
                    <a:pt x="0" y="142"/>
                    <a:pt x="0" y="319"/>
                  </a:cubicBezTo>
                  <a:lnTo>
                    <a:pt x="0" y="779"/>
                  </a:lnTo>
                  <a:cubicBezTo>
                    <a:pt x="0" y="956"/>
                    <a:pt x="142" y="1107"/>
                    <a:pt x="319" y="1107"/>
                  </a:cubicBezTo>
                  <a:cubicBezTo>
                    <a:pt x="496" y="1107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8250257" y="2576006"/>
              <a:ext cx="54107" cy="93735"/>
            </a:xfrm>
            <a:custGeom>
              <a:rect b="b" l="l" r="r" t="t"/>
              <a:pathLst>
                <a:path extrusionOk="0" h="1107" w="639">
                  <a:moveTo>
                    <a:pt x="320" y="0"/>
                  </a:moveTo>
                  <a:cubicBezTo>
                    <a:pt x="142" y="0"/>
                    <a:pt x="1" y="142"/>
                    <a:pt x="1" y="328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20" y="1107"/>
                  </a:cubicBezTo>
                  <a:cubicBezTo>
                    <a:pt x="497" y="1107"/>
                    <a:pt x="638" y="965"/>
                    <a:pt x="638" y="788"/>
                  </a:cubicBezTo>
                  <a:lnTo>
                    <a:pt x="638" y="328"/>
                  </a:lnTo>
                  <a:cubicBezTo>
                    <a:pt x="638" y="142"/>
                    <a:pt x="497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8435441" y="2576006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19" y="0"/>
                  </a:moveTo>
                  <a:cubicBezTo>
                    <a:pt x="142" y="0"/>
                    <a:pt x="1" y="142"/>
                    <a:pt x="1" y="328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19" y="1107"/>
                  </a:cubicBezTo>
                  <a:cubicBezTo>
                    <a:pt x="505" y="1107"/>
                    <a:pt x="647" y="965"/>
                    <a:pt x="647" y="788"/>
                  </a:cubicBezTo>
                  <a:lnTo>
                    <a:pt x="647" y="328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8528414" y="2576006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19" y="0"/>
                  </a:moveTo>
                  <a:cubicBezTo>
                    <a:pt x="142" y="0"/>
                    <a:pt x="0" y="142"/>
                    <a:pt x="0" y="328"/>
                  </a:cubicBezTo>
                  <a:lnTo>
                    <a:pt x="0" y="788"/>
                  </a:lnTo>
                  <a:cubicBezTo>
                    <a:pt x="0" y="965"/>
                    <a:pt x="142" y="1107"/>
                    <a:pt x="319" y="1107"/>
                  </a:cubicBezTo>
                  <a:cubicBezTo>
                    <a:pt x="496" y="1107"/>
                    <a:pt x="647" y="965"/>
                    <a:pt x="647" y="788"/>
                  </a:cubicBezTo>
                  <a:lnTo>
                    <a:pt x="647" y="328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8250257" y="2703440"/>
              <a:ext cx="54107" cy="93820"/>
            </a:xfrm>
            <a:custGeom>
              <a:rect b="b" l="l" r="r" t="t"/>
              <a:pathLst>
                <a:path extrusionOk="0" h="1108" w="639">
                  <a:moveTo>
                    <a:pt x="320" y="0"/>
                  </a:moveTo>
                  <a:cubicBezTo>
                    <a:pt x="142" y="0"/>
                    <a:pt x="1" y="142"/>
                    <a:pt x="1" y="328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20" y="1107"/>
                  </a:cubicBezTo>
                  <a:cubicBezTo>
                    <a:pt x="497" y="1107"/>
                    <a:pt x="638" y="965"/>
                    <a:pt x="638" y="788"/>
                  </a:cubicBezTo>
                  <a:lnTo>
                    <a:pt x="638" y="328"/>
                  </a:lnTo>
                  <a:cubicBezTo>
                    <a:pt x="638" y="142"/>
                    <a:pt x="497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8528414" y="2703440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0"/>
                  </a:moveTo>
                  <a:cubicBezTo>
                    <a:pt x="142" y="0"/>
                    <a:pt x="0" y="142"/>
                    <a:pt x="0" y="328"/>
                  </a:cubicBezTo>
                  <a:lnTo>
                    <a:pt x="0" y="788"/>
                  </a:lnTo>
                  <a:cubicBezTo>
                    <a:pt x="0" y="965"/>
                    <a:pt x="142" y="1107"/>
                    <a:pt x="319" y="1107"/>
                  </a:cubicBezTo>
                  <a:cubicBezTo>
                    <a:pt x="496" y="1107"/>
                    <a:pt x="647" y="965"/>
                    <a:pt x="647" y="788"/>
                  </a:cubicBezTo>
                  <a:lnTo>
                    <a:pt x="647" y="328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8250257" y="2830875"/>
              <a:ext cx="54107" cy="93820"/>
            </a:xfrm>
            <a:custGeom>
              <a:rect b="b" l="l" r="r" t="t"/>
              <a:pathLst>
                <a:path extrusionOk="0" h="1108" w="639">
                  <a:moveTo>
                    <a:pt x="320" y="1"/>
                  </a:moveTo>
                  <a:cubicBezTo>
                    <a:pt x="142" y="1"/>
                    <a:pt x="1" y="151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20" y="1107"/>
                  </a:cubicBezTo>
                  <a:cubicBezTo>
                    <a:pt x="497" y="1107"/>
                    <a:pt x="638" y="966"/>
                    <a:pt x="638" y="789"/>
                  </a:cubicBezTo>
                  <a:lnTo>
                    <a:pt x="638" y="328"/>
                  </a:lnTo>
                  <a:cubicBezTo>
                    <a:pt x="638" y="151"/>
                    <a:pt x="497" y="1"/>
                    <a:pt x="320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8342468" y="2830875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8" y="1"/>
                  </a:moveTo>
                  <a:cubicBezTo>
                    <a:pt x="151" y="1"/>
                    <a:pt x="1" y="151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51" y="1107"/>
                    <a:pt x="328" y="1107"/>
                  </a:cubicBezTo>
                  <a:cubicBezTo>
                    <a:pt x="505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51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8528414" y="2830875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0" y="151"/>
                    <a:pt x="0" y="328"/>
                  </a:cubicBezTo>
                  <a:lnTo>
                    <a:pt x="0" y="789"/>
                  </a:lnTo>
                  <a:cubicBezTo>
                    <a:pt x="0" y="966"/>
                    <a:pt x="142" y="1107"/>
                    <a:pt x="319" y="1107"/>
                  </a:cubicBezTo>
                  <a:cubicBezTo>
                    <a:pt x="496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51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8250257" y="2959071"/>
              <a:ext cx="54107" cy="93058"/>
            </a:xfrm>
            <a:custGeom>
              <a:rect b="b" l="l" r="r" t="t"/>
              <a:pathLst>
                <a:path extrusionOk="0" h="1099" w="639">
                  <a:moveTo>
                    <a:pt x="320" y="1"/>
                  </a:moveTo>
                  <a:cubicBezTo>
                    <a:pt x="142" y="1"/>
                    <a:pt x="1" y="142"/>
                    <a:pt x="1" y="319"/>
                  </a:cubicBezTo>
                  <a:lnTo>
                    <a:pt x="1" y="780"/>
                  </a:lnTo>
                  <a:cubicBezTo>
                    <a:pt x="1" y="957"/>
                    <a:pt x="142" y="1098"/>
                    <a:pt x="320" y="1098"/>
                  </a:cubicBezTo>
                  <a:cubicBezTo>
                    <a:pt x="497" y="1098"/>
                    <a:pt x="638" y="957"/>
                    <a:pt x="638" y="780"/>
                  </a:cubicBezTo>
                  <a:lnTo>
                    <a:pt x="638" y="319"/>
                  </a:lnTo>
                  <a:cubicBezTo>
                    <a:pt x="638" y="142"/>
                    <a:pt x="497" y="1"/>
                    <a:pt x="320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8342468" y="2959071"/>
              <a:ext cx="54869" cy="93058"/>
            </a:xfrm>
            <a:custGeom>
              <a:rect b="b" l="l" r="r" t="t"/>
              <a:pathLst>
                <a:path extrusionOk="0" h="1099" w="648">
                  <a:moveTo>
                    <a:pt x="328" y="1"/>
                  </a:moveTo>
                  <a:cubicBezTo>
                    <a:pt x="151" y="1"/>
                    <a:pt x="1" y="142"/>
                    <a:pt x="1" y="319"/>
                  </a:cubicBezTo>
                  <a:lnTo>
                    <a:pt x="1" y="780"/>
                  </a:lnTo>
                  <a:cubicBezTo>
                    <a:pt x="1" y="957"/>
                    <a:pt x="151" y="1098"/>
                    <a:pt x="328" y="1098"/>
                  </a:cubicBezTo>
                  <a:cubicBezTo>
                    <a:pt x="505" y="1098"/>
                    <a:pt x="647" y="957"/>
                    <a:pt x="647" y="780"/>
                  </a:cubicBezTo>
                  <a:lnTo>
                    <a:pt x="647" y="319"/>
                  </a:lnTo>
                  <a:cubicBezTo>
                    <a:pt x="647" y="142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8435441" y="2959071"/>
              <a:ext cx="54785" cy="93058"/>
            </a:xfrm>
            <a:custGeom>
              <a:rect b="b" l="l" r="r" t="t"/>
              <a:pathLst>
                <a:path extrusionOk="0" h="1099" w="647">
                  <a:moveTo>
                    <a:pt x="319" y="1"/>
                  </a:moveTo>
                  <a:cubicBezTo>
                    <a:pt x="142" y="1"/>
                    <a:pt x="1" y="142"/>
                    <a:pt x="1" y="319"/>
                  </a:cubicBezTo>
                  <a:lnTo>
                    <a:pt x="1" y="780"/>
                  </a:lnTo>
                  <a:cubicBezTo>
                    <a:pt x="1" y="957"/>
                    <a:pt x="142" y="1098"/>
                    <a:pt x="319" y="1098"/>
                  </a:cubicBezTo>
                  <a:cubicBezTo>
                    <a:pt x="505" y="1098"/>
                    <a:pt x="647" y="957"/>
                    <a:pt x="647" y="780"/>
                  </a:cubicBezTo>
                  <a:lnTo>
                    <a:pt x="647" y="319"/>
                  </a:lnTo>
                  <a:cubicBezTo>
                    <a:pt x="647" y="142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8250257" y="3086506"/>
              <a:ext cx="54107" cy="93820"/>
            </a:xfrm>
            <a:custGeom>
              <a:rect b="b" l="l" r="r" t="t"/>
              <a:pathLst>
                <a:path extrusionOk="0" h="1108" w="639">
                  <a:moveTo>
                    <a:pt x="320" y="1"/>
                  </a:moveTo>
                  <a:cubicBezTo>
                    <a:pt x="142" y="1"/>
                    <a:pt x="1" y="142"/>
                    <a:pt x="1" y="319"/>
                  </a:cubicBezTo>
                  <a:lnTo>
                    <a:pt x="1" y="780"/>
                  </a:lnTo>
                  <a:cubicBezTo>
                    <a:pt x="1" y="957"/>
                    <a:pt x="142" y="1107"/>
                    <a:pt x="320" y="1107"/>
                  </a:cubicBezTo>
                  <a:cubicBezTo>
                    <a:pt x="497" y="1107"/>
                    <a:pt x="638" y="957"/>
                    <a:pt x="638" y="780"/>
                  </a:cubicBezTo>
                  <a:lnTo>
                    <a:pt x="638" y="319"/>
                  </a:lnTo>
                  <a:cubicBezTo>
                    <a:pt x="638" y="142"/>
                    <a:pt x="497" y="1"/>
                    <a:pt x="320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8528414" y="3086506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0" y="142"/>
                    <a:pt x="0" y="319"/>
                  </a:cubicBezTo>
                  <a:lnTo>
                    <a:pt x="0" y="780"/>
                  </a:lnTo>
                  <a:cubicBezTo>
                    <a:pt x="0" y="957"/>
                    <a:pt x="142" y="1107"/>
                    <a:pt x="319" y="1107"/>
                  </a:cubicBezTo>
                  <a:cubicBezTo>
                    <a:pt x="496" y="1107"/>
                    <a:pt x="647" y="957"/>
                    <a:pt x="647" y="780"/>
                  </a:cubicBezTo>
                  <a:lnTo>
                    <a:pt x="647" y="319"/>
                  </a:lnTo>
                  <a:cubicBezTo>
                    <a:pt x="647" y="142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5630165" y="2675667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6" y="1152"/>
                  </a:cubicBezTo>
                  <a:cubicBezTo>
                    <a:pt x="522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1"/>
                    <a:pt x="336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5726864" y="2675667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5920261" y="2675667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5630165" y="2808351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6" y="1152"/>
                  </a:cubicBezTo>
                  <a:cubicBezTo>
                    <a:pt x="522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1"/>
                    <a:pt x="336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5823562" y="2808351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5920261" y="2808351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5630165" y="2941798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6" y="1152"/>
                  </a:cubicBezTo>
                  <a:cubicBezTo>
                    <a:pt x="522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1"/>
                    <a:pt x="336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5823562" y="2941798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5920261" y="2941798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5630165" y="3074482"/>
              <a:ext cx="56986" cy="98308"/>
            </a:xfrm>
            <a:custGeom>
              <a:rect b="b" l="l" r="r" t="t"/>
              <a:pathLst>
                <a:path extrusionOk="0" h="1161" w="673">
                  <a:moveTo>
                    <a:pt x="336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24"/>
                  </a:lnTo>
                  <a:cubicBezTo>
                    <a:pt x="0" y="1010"/>
                    <a:pt x="151" y="1161"/>
                    <a:pt x="336" y="1161"/>
                  </a:cubicBezTo>
                  <a:cubicBezTo>
                    <a:pt x="522" y="1161"/>
                    <a:pt x="673" y="1010"/>
                    <a:pt x="673" y="824"/>
                  </a:cubicBezTo>
                  <a:lnTo>
                    <a:pt x="673" y="337"/>
                  </a:lnTo>
                  <a:cubicBezTo>
                    <a:pt x="673" y="151"/>
                    <a:pt x="522" y="1"/>
                    <a:pt x="336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5920261" y="3074482"/>
              <a:ext cx="57071" cy="98308"/>
            </a:xfrm>
            <a:custGeom>
              <a:rect b="b" l="l" r="r" t="t"/>
              <a:pathLst>
                <a:path extrusionOk="0" h="1161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24"/>
                  </a:lnTo>
                  <a:cubicBezTo>
                    <a:pt x="0" y="1010"/>
                    <a:pt x="151" y="1161"/>
                    <a:pt x="337" y="1161"/>
                  </a:cubicBezTo>
                  <a:cubicBezTo>
                    <a:pt x="523" y="1161"/>
                    <a:pt x="673" y="1010"/>
                    <a:pt x="673" y="824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5630165" y="3207928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6" y="1152"/>
                  </a:cubicBezTo>
                  <a:cubicBezTo>
                    <a:pt x="522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1"/>
                    <a:pt x="336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5823562" y="3207928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5920261" y="3207928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5630165" y="3341375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6" y="1152"/>
                  </a:cubicBezTo>
                  <a:cubicBezTo>
                    <a:pt x="522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1"/>
                    <a:pt x="336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5823562" y="3341375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5920261" y="3341375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5630165" y="3474144"/>
              <a:ext cx="56986" cy="98223"/>
            </a:xfrm>
            <a:custGeom>
              <a:rect b="b" l="l" r="r" t="t"/>
              <a:pathLst>
                <a:path extrusionOk="0" h="1160" w="673">
                  <a:moveTo>
                    <a:pt x="336" y="0"/>
                  </a:moveTo>
                  <a:cubicBezTo>
                    <a:pt x="151" y="0"/>
                    <a:pt x="0" y="151"/>
                    <a:pt x="0" y="336"/>
                  </a:cubicBezTo>
                  <a:lnTo>
                    <a:pt x="0" y="823"/>
                  </a:lnTo>
                  <a:cubicBezTo>
                    <a:pt x="0" y="1009"/>
                    <a:pt x="151" y="1160"/>
                    <a:pt x="336" y="1160"/>
                  </a:cubicBezTo>
                  <a:cubicBezTo>
                    <a:pt x="522" y="1160"/>
                    <a:pt x="673" y="1009"/>
                    <a:pt x="673" y="823"/>
                  </a:cubicBezTo>
                  <a:lnTo>
                    <a:pt x="673" y="336"/>
                  </a:ln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5726864" y="3474144"/>
              <a:ext cx="57071" cy="98223"/>
            </a:xfrm>
            <a:custGeom>
              <a:rect b="b" l="l" r="r" t="t"/>
              <a:pathLst>
                <a:path extrusionOk="0" h="1160" w="674">
                  <a:moveTo>
                    <a:pt x="337" y="0"/>
                  </a:moveTo>
                  <a:cubicBezTo>
                    <a:pt x="151" y="0"/>
                    <a:pt x="0" y="151"/>
                    <a:pt x="0" y="336"/>
                  </a:cubicBezTo>
                  <a:lnTo>
                    <a:pt x="0" y="823"/>
                  </a:lnTo>
                  <a:cubicBezTo>
                    <a:pt x="0" y="1009"/>
                    <a:pt x="151" y="1160"/>
                    <a:pt x="337" y="1160"/>
                  </a:cubicBezTo>
                  <a:cubicBezTo>
                    <a:pt x="523" y="1160"/>
                    <a:pt x="673" y="1009"/>
                    <a:pt x="673" y="823"/>
                  </a:cubicBezTo>
                  <a:lnTo>
                    <a:pt x="673" y="336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5823562" y="3474144"/>
              <a:ext cx="57071" cy="98223"/>
            </a:xfrm>
            <a:custGeom>
              <a:rect b="b" l="l" r="r" t="t"/>
              <a:pathLst>
                <a:path extrusionOk="0" h="1160" w="674">
                  <a:moveTo>
                    <a:pt x="337" y="0"/>
                  </a:moveTo>
                  <a:cubicBezTo>
                    <a:pt x="151" y="0"/>
                    <a:pt x="0" y="151"/>
                    <a:pt x="0" y="336"/>
                  </a:cubicBezTo>
                  <a:lnTo>
                    <a:pt x="0" y="823"/>
                  </a:lnTo>
                  <a:cubicBezTo>
                    <a:pt x="0" y="1009"/>
                    <a:pt x="151" y="1160"/>
                    <a:pt x="337" y="1160"/>
                  </a:cubicBezTo>
                  <a:cubicBezTo>
                    <a:pt x="523" y="1160"/>
                    <a:pt x="673" y="1009"/>
                    <a:pt x="673" y="823"/>
                  </a:cubicBezTo>
                  <a:lnTo>
                    <a:pt x="673" y="336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6599437" y="2324862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6793681" y="2324862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6" y="1151"/>
                  </a:cubicBezTo>
                  <a:cubicBezTo>
                    <a:pt x="522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6890380" y="2324862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6599437" y="245830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6696898" y="245830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6890380" y="245830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6599437" y="2590993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6696898" y="2590993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6599437" y="272443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6696898" y="272443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6890380" y="272443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6599437" y="2857124"/>
              <a:ext cx="57071" cy="98308"/>
            </a:xfrm>
            <a:custGeom>
              <a:rect b="b" l="l" r="r" t="t"/>
              <a:pathLst>
                <a:path extrusionOk="0" h="1161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24"/>
                  </a:lnTo>
                  <a:cubicBezTo>
                    <a:pt x="1" y="1010"/>
                    <a:pt x="151" y="1160"/>
                    <a:pt x="337" y="1160"/>
                  </a:cubicBezTo>
                  <a:cubicBezTo>
                    <a:pt x="523" y="1160"/>
                    <a:pt x="674" y="1010"/>
                    <a:pt x="674" y="824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6793681" y="2857124"/>
              <a:ext cx="56986" cy="98308"/>
            </a:xfrm>
            <a:custGeom>
              <a:rect b="b" l="l" r="r" t="t"/>
              <a:pathLst>
                <a:path extrusionOk="0" h="1161" w="673">
                  <a:moveTo>
                    <a:pt x="336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24"/>
                  </a:lnTo>
                  <a:cubicBezTo>
                    <a:pt x="0" y="1010"/>
                    <a:pt x="151" y="1160"/>
                    <a:pt x="336" y="1160"/>
                  </a:cubicBezTo>
                  <a:cubicBezTo>
                    <a:pt x="522" y="1160"/>
                    <a:pt x="673" y="1010"/>
                    <a:pt x="673" y="824"/>
                  </a:cubicBezTo>
                  <a:lnTo>
                    <a:pt x="673" y="337"/>
                  </a:ln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6890380" y="2857124"/>
              <a:ext cx="57071" cy="98308"/>
            </a:xfrm>
            <a:custGeom>
              <a:rect b="b" l="l" r="r" t="t"/>
              <a:pathLst>
                <a:path extrusionOk="0" h="1161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24"/>
                  </a:lnTo>
                  <a:cubicBezTo>
                    <a:pt x="0" y="1010"/>
                    <a:pt x="151" y="1160"/>
                    <a:pt x="337" y="1160"/>
                  </a:cubicBezTo>
                  <a:cubicBezTo>
                    <a:pt x="523" y="1160"/>
                    <a:pt x="673" y="1010"/>
                    <a:pt x="673" y="824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32"/>
          <p:cNvGrpSpPr/>
          <p:nvPr/>
        </p:nvGrpSpPr>
        <p:grpSpPr>
          <a:xfrm>
            <a:off x="49" y="3796789"/>
            <a:ext cx="4572038" cy="1346836"/>
            <a:chOff x="5071650" y="2144168"/>
            <a:chExt cx="4072359" cy="1694347"/>
          </a:xfrm>
        </p:grpSpPr>
        <p:sp>
          <p:nvSpPr>
            <p:cNvPr id="333" name="Google Shape;333;p32"/>
            <p:cNvSpPr/>
            <p:nvPr/>
          </p:nvSpPr>
          <p:spPr>
            <a:xfrm>
              <a:off x="5071650" y="2144168"/>
              <a:ext cx="4072359" cy="1694347"/>
            </a:xfrm>
            <a:custGeom>
              <a:rect b="b" l="l" r="r" t="t"/>
              <a:pathLst>
                <a:path extrusionOk="0" h="20010" w="48094">
                  <a:moveTo>
                    <a:pt x="39381" y="1"/>
                  </a:moveTo>
                  <a:lnTo>
                    <a:pt x="36654" y="1293"/>
                  </a:lnTo>
                  <a:lnTo>
                    <a:pt x="36654" y="5835"/>
                  </a:lnTo>
                  <a:lnTo>
                    <a:pt x="36105" y="5835"/>
                  </a:lnTo>
                  <a:lnTo>
                    <a:pt x="36105" y="2364"/>
                  </a:lnTo>
                  <a:lnTo>
                    <a:pt x="31351" y="2364"/>
                  </a:lnTo>
                  <a:lnTo>
                    <a:pt x="31351" y="6933"/>
                  </a:lnTo>
                  <a:lnTo>
                    <a:pt x="30953" y="6933"/>
                  </a:lnTo>
                  <a:lnTo>
                    <a:pt x="30953" y="6021"/>
                  </a:lnTo>
                  <a:lnTo>
                    <a:pt x="28544" y="4773"/>
                  </a:lnTo>
                  <a:lnTo>
                    <a:pt x="28544" y="1709"/>
                  </a:lnTo>
                  <a:lnTo>
                    <a:pt x="23152" y="1709"/>
                  </a:lnTo>
                  <a:lnTo>
                    <a:pt x="23152" y="4277"/>
                  </a:lnTo>
                  <a:lnTo>
                    <a:pt x="22763" y="4277"/>
                  </a:lnTo>
                  <a:lnTo>
                    <a:pt x="22763" y="417"/>
                  </a:lnTo>
                  <a:lnTo>
                    <a:pt x="20018" y="417"/>
                  </a:lnTo>
                  <a:lnTo>
                    <a:pt x="17353" y="1683"/>
                  </a:lnTo>
                  <a:lnTo>
                    <a:pt x="17353" y="6127"/>
                  </a:lnTo>
                  <a:lnTo>
                    <a:pt x="16813" y="6127"/>
                  </a:lnTo>
                  <a:lnTo>
                    <a:pt x="16813" y="2736"/>
                  </a:lnTo>
                  <a:lnTo>
                    <a:pt x="12156" y="2736"/>
                  </a:lnTo>
                  <a:lnTo>
                    <a:pt x="12156" y="7207"/>
                  </a:lnTo>
                  <a:lnTo>
                    <a:pt x="11767" y="7207"/>
                  </a:lnTo>
                  <a:lnTo>
                    <a:pt x="11767" y="6304"/>
                  </a:lnTo>
                  <a:lnTo>
                    <a:pt x="7774" y="4233"/>
                  </a:lnTo>
                  <a:lnTo>
                    <a:pt x="5879" y="4233"/>
                  </a:lnTo>
                  <a:lnTo>
                    <a:pt x="5879" y="7207"/>
                  </a:lnTo>
                  <a:lnTo>
                    <a:pt x="5401" y="7207"/>
                  </a:lnTo>
                  <a:lnTo>
                    <a:pt x="5401" y="1355"/>
                  </a:lnTo>
                  <a:lnTo>
                    <a:pt x="0" y="1355"/>
                  </a:lnTo>
                  <a:lnTo>
                    <a:pt x="0" y="20010"/>
                  </a:lnTo>
                  <a:lnTo>
                    <a:pt x="48093" y="20010"/>
                  </a:lnTo>
                  <a:lnTo>
                    <a:pt x="48093" y="1320"/>
                  </a:lnTo>
                  <a:lnTo>
                    <a:pt x="42578" y="1320"/>
                  </a:lnTo>
                  <a:lnTo>
                    <a:pt x="42578" y="3940"/>
                  </a:lnTo>
                  <a:lnTo>
                    <a:pt x="42179" y="3940"/>
                  </a:lnTo>
                  <a:lnTo>
                    <a:pt x="421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5124826" y="2324862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5318985" y="2324862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5415684" y="2324862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5124826" y="245830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5221524" y="245830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415684" y="245830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5124826" y="2590993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5221524" y="2590993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5318985" y="2590993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5124826" y="272443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5415684" y="272443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5124826" y="2857124"/>
              <a:ext cx="57071" cy="98308"/>
            </a:xfrm>
            <a:custGeom>
              <a:rect b="b" l="l" r="r" t="t"/>
              <a:pathLst>
                <a:path extrusionOk="0" h="1161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24"/>
                  </a:lnTo>
                  <a:cubicBezTo>
                    <a:pt x="1" y="1010"/>
                    <a:pt x="151" y="1160"/>
                    <a:pt x="337" y="1160"/>
                  </a:cubicBezTo>
                  <a:cubicBezTo>
                    <a:pt x="523" y="1160"/>
                    <a:pt x="674" y="1010"/>
                    <a:pt x="674" y="824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5318985" y="2857124"/>
              <a:ext cx="57071" cy="98308"/>
            </a:xfrm>
            <a:custGeom>
              <a:rect b="b" l="l" r="r" t="t"/>
              <a:pathLst>
                <a:path extrusionOk="0" h="1161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24"/>
                  </a:lnTo>
                  <a:cubicBezTo>
                    <a:pt x="1" y="1010"/>
                    <a:pt x="151" y="1160"/>
                    <a:pt x="337" y="1160"/>
                  </a:cubicBezTo>
                  <a:cubicBezTo>
                    <a:pt x="523" y="1160"/>
                    <a:pt x="674" y="1010"/>
                    <a:pt x="674" y="824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5415684" y="2857124"/>
              <a:ext cx="57071" cy="98308"/>
            </a:xfrm>
            <a:custGeom>
              <a:rect b="b" l="l" r="r" t="t"/>
              <a:pathLst>
                <a:path extrusionOk="0" h="1161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24"/>
                  </a:lnTo>
                  <a:cubicBezTo>
                    <a:pt x="1" y="1010"/>
                    <a:pt x="151" y="1160"/>
                    <a:pt x="337" y="1160"/>
                  </a:cubicBezTo>
                  <a:cubicBezTo>
                    <a:pt x="523" y="1160"/>
                    <a:pt x="674" y="1010"/>
                    <a:pt x="674" y="824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5124826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5318985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5415684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5221524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5318985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5415684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6147443" y="2427572"/>
              <a:ext cx="50297" cy="87808"/>
            </a:xfrm>
            <a:custGeom>
              <a:rect b="b" l="l" r="r" t="t"/>
              <a:pathLst>
                <a:path extrusionOk="0" h="1037" w="594">
                  <a:moveTo>
                    <a:pt x="292" y="0"/>
                  </a:moveTo>
                  <a:cubicBezTo>
                    <a:pt x="133" y="0"/>
                    <a:pt x="0" y="142"/>
                    <a:pt x="0" y="301"/>
                  </a:cubicBezTo>
                  <a:lnTo>
                    <a:pt x="0" y="735"/>
                  </a:lnTo>
                  <a:cubicBezTo>
                    <a:pt x="0" y="894"/>
                    <a:pt x="133" y="1036"/>
                    <a:pt x="292" y="1036"/>
                  </a:cubicBezTo>
                  <a:cubicBezTo>
                    <a:pt x="461" y="1036"/>
                    <a:pt x="593" y="894"/>
                    <a:pt x="593" y="735"/>
                  </a:cubicBezTo>
                  <a:lnTo>
                    <a:pt x="593" y="301"/>
                  </a:lnTo>
                  <a:cubicBezTo>
                    <a:pt x="593" y="142"/>
                    <a:pt x="461" y="0"/>
                    <a:pt x="29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6319841" y="2427572"/>
              <a:ext cx="51059" cy="87808"/>
            </a:xfrm>
            <a:custGeom>
              <a:rect b="b" l="l" r="r" t="t"/>
              <a:pathLst>
                <a:path extrusionOk="0" h="1037" w="603">
                  <a:moveTo>
                    <a:pt x="301" y="0"/>
                  </a:moveTo>
                  <a:cubicBezTo>
                    <a:pt x="133" y="0"/>
                    <a:pt x="0" y="142"/>
                    <a:pt x="0" y="301"/>
                  </a:cubicBezTo>
                  <a:lnTo>
                    <a:pt x="0" y="735"/>
                  </a:lnTo>
                  <a:cubicBezTo>
                    <a:pt x="0" y="894"/>
                    <a:pt x="133" y="1036"/>
                    <a:pt x="301" y="1036"/>
                  </a:cubicBezTo>
                  <a:cubicBezTo>
                    <a:pt x="461" y="1036"/>
                    <a:pt x="603" y="894"/>
                    <a:pt x="603" y="735"/>
                  </a:cubicBezTo>
                  <a:lnTo>
                    <a:pt x="603" y="301"/>
                  </a:lnTo>
                  <a:cubicBezTo>
                    <a:pt x="603" y="142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6406040" y="2427572"/>
              <a:ext cx="51059" cy="87808"/>
            </a:xfrm>
            <a:custGeom>
              <a:rect b="b" l="l" r="r" t="t"/>
              <a:pathLst>
                <a:path extrusionOk="0" h="1037" w="603">
                  <a:moveTo>
                    <a:pt x="302" y="0"/>
                  </a:moveTo>
                  <a:cubicBezTo>
                    <a:pt x="133" y="0"/>
                    <a:pt x="1" y="142"/>
                    <a:pt x="1" y="301"/>
                  </a:cubicBezTo>
                  <a:lnTo>
                    <a:pt x="1" y="735"/>
                  </a:lnTo>
                  <a:cubicBezTo>
                    <a:pt x="1" y="894"/>
                    <a:pt x="133" y="1036"/>
                    <a:pt x="302" y="1036"/>
                  </a:cubicBezTo>
                  <a:cubicBezTo>
                    <a:pt x="461" y="1036"/>
                    <a:pt x="603" y="894"/>
                    <a:pt x="603" y="735"/>
                  </a:cubicBezTo>
                  <a:lnTo>
                    <a:pt x="603" y="301"/>
                  </a:lnTo>
                  <a:cubicBezTo>
                    <a:pt x="603" y="142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6147443" y="2546708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2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292" y="1028"/>
                  </a:cubicBezTo>
                  <a:cubicBezTo>
                    <a:pt x="461" y="1028"/>
                    <a:pt x="593" y="895"/>
                    <a:pt x="593" y="727"/>
                  </a:cubicBezTo>
                  <a:lnTo>
                    <a:pt x="593" y="302"/>
                  </a:lnTo>
                  <a:cubicBezTo>
                    <a:pt x="593" y="134"/>
                    <a:pt x="461" y="1"/>
                    <a:pt x="29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6233642" y="2546708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301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301" y="1028"/>
                  </a:cubicBezTo>
                  <a:cubicBezTo>
                    <a:pt x="461" y="1028"/>
                    <a:pt x="593" y="895"/>
                    <a:pt x="593" y="727"/>
                  </a:cubicBezTo>
                  <a:lnTo>
                    <a:pt x="593" y="302"/>
                  </a:lnTo>
                  <a:cubicBezTo>
                    <a:pt x="593" y="134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6406040" y="2546708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2" y="1"/>
                  </a:moveTo>
                  <a:cubicBezTo>
                    <a:pt x="133" y="1"/>
                    <a:pt x="1" y="134"/>
                    <a:pt x="1" y="302"/>
                  </a:cubicBezTo>
                  <a:lnTo>
                    <a:pt x="1" y="727"/>
                  </a:lnTo>
                  <a:cubicBezTo>
                    <a:pt x="1" y="895"/>
                    <a:pt x="133" y="1028"/>
                    <a:pt x="302" y="1028"/>
                  </a:cubicBezTo>
                  <a:cubicBezTo>
                    <a:pt x="461" y="1028"/>
                    <a:pt x="603" y="895"/>
                    <a:pt x="603" y="727"/>
                  </a:cubicBezTo>
                  <a:lnTo>
                    <a:pt x="603" y="302"/>
                  </a:lnTo>
                  <a:cubicBezTo>
                    <a:pt x="603" y="134"/>
                    <a:pt x="461" y="1"/>
                    <a:pt x="30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6147443" y="2665167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2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292" y="1028"/>
                  </a:cubicBezTo>
                  <a:cubicBezTo>
                    <a:pt x="461" y="1028"/>
                    <a:pt x="593" y="895"/>
                    <a:pt x="593" y="727"/>
                  </a:cubicBezTo>
                  <a:lnTo>
                    <a:pt x="593" y="302"/>
                  </a:lnTo>
                  <a:cubicBezTo>
                    <a:pt x="593" y="134"/>
                    <a:pt x="461" y="1"/>
                    <a:pt x="29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6233642" y="2665167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301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301" y="1028"/>
                  </a:cubicBezTo>
                  <a:cubicBezTo>
                    <a:pt x="461" y="1028"/>
                    <a:pt x="593" y="895"/>
                    <a:pt x="593" y="727"/>
                  </a:cubicBezTo>
                  <a:lnTo>
                    <a:pt x="593" y="302"/>
                  </a:lnTo>
                  <a:cubicBezTo>
                    <a:pt x="593" y="134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6147443" y="2783626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2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292" y="1028"/>
                  </a:cubicBezTo>
                  <a:cubicBezTo>
                    <a:pt x="461" y="1028"/>
                    <a:pt x="593" y="895"/>
                    <a:pt x="593" y="727"/>
                  </a:cubicBezTo>
                  <a:lnTo>
                    <a:pt x="593" y="302"/>
                  </a:lnTo>
                  <a:cubicBezTo>
                    <a:pt x="593" y="134"/>
                    <a:pt x="461" y="1"/>
                    <a:pt x="29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6233642" y="2783626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301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301" y="1028"/>
                  </a:cubicBezTo>
                  <a:cubicBezTo>
                    <a:pt x="461" y="1028"/>
                    <a:pt x="593" y="895"/>
                    <a:pt x="593" y="727"/>
                  </a:cubicBezTo>
                  <a:lnTo>
                    <a:pt x="593" y="302"/>
                  </a:lnTo>
                  <a:cubicBezTo>
                    <a:pt x="593" y="134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6406040" y="2783626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2" y="1"/>
                  </a:moveTo>
                  <a:cubicBezTo>
                    <a:pt x="133" y="1"/>
                    <a:pt x="1" y="134"/>
                    <a:pt x="1" y="302"/>
                  </a:cubicBezTo>
                  <a:lnTo>
                    <a:pt x="1" y="727"/>
                  </a:lnTo>
                  <a:cubicBezTo>
                    <a:pt x="1" y="895"/>
                    <a:pt x="133" y="1028"/>
                    <a:pt x="302" y="1028"/>
                  </a:cubicBezTo>
                  <a:cubicBezTo>
                    <a:pt x="461" y="1028"/>
                    <a:pt x="603" y="895"/>
                    <a:pt x="603" y="727"/>
                  </a:cubicBezTo>
                  <a:lnTo>
                    <a:pt x="603" y="302"/>
                  </a:lnTo>
                  <a:cubicBezTo>
                    <a:pt x="603" y="134"/>
                    <a:pt x="461" y="1"/>
                    <a:pt x="30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6147443" y="2902086"/>
              <a:ext cx="50297" cy="87808"/>
            </a:xfrm>
            <a:custGeom>
              <a:rect b="b" l="l" r="r" t="t"/>
              <a:pathLst>
                <a:path extrusionOk="0" h="1037" w="594">
                  <a:moveTo>
                    <a:pt x="292" y="1"/>
                  </a:moveTo>
                  <a:cubicBezTo>
                    <a:pt x="133" y="1"/>
                    <a:pt x="0" y="142"/>
                    <a:pt x="0" y="302"/>
                  </a:cubicBezTo>
                  <a:lnTo>
                    <a:pt x="0" y="735"/>
                  </a:lnTo>
                  <a:cubicBezTo>
                    <a:pt x="0" y="895"/>
                    <a:pt x="133" y="1037"/>
                    <a:pt x="292" y="1037"/>
                  </a:cubicBezTo>
                  <a:cubicBezTo>
                    <a:pt x="461" y="1037"/>
                    <a:pt x="593" y="895"/>
                    <a:pt x="593" y="735"/>
                  </a:cubicBezTo>
                  <a:lnTo>
                    <a:pt x="593" y="302"/>
                  </a:lnTo>
                  <a:cubicBezTo>
                    <a:pt x="593" y="142"/>
                    <a:pt x="461" y="1"/>
                    <a:pt x="29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6319841" y="2902086"/>
              <a:ext cx="51059" cy="87808"/>
            </a:xfrm>
            <a:custGeom>
              <a:rect b="b" l="l" r="r" t="t"/>
              <a:pathLst>
                <a:path extrusionOk="0" h="1037" w="603">
                  <a:moveTo>
                    <a:pt x="301" y="1"/>
                  </a:moveTo>
                  <a:cubicBezTo>
                    <a:pt x="133" y="1"/>
                    <a:pt x="0" y="142"/>
                    <a:pt x="0" y="302"/>
                  </a:cubicBezTo>
                  <a:lnTo>
                    <a:pt x="0" y="735"/>
                  </a:lnTo>
                  <a:cubicBezTo>
                    <a:pt x="0" y="895"/>
                    <a:pt x="133" y="1037"/>
                    <a:pt x="301" y="1037"/>
                  </a:cubicBezTo>
                  <a:cubicBezTo>
                    <a:pt x="461" y="1037"/>
                    <a:pt x="603" y="895"/>
                    <a:pt x="603" y="735"/>
                  </a:cubicBezTo>
                  <a:lnTo>
                    <a:pt x="603" y="302"/>
                  </a:lnTo>
                  <a:cubicBezTo>
                    <a:pt x="603" y="142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6406040" y="2902086"/>
              <a:ext cx="51059" cy="87808"/>
            </a:xfrm>
            <a:custGeom>
              <a:rect b="b" l="l" r="r" t="t"/>
              <a:pathLst>
                <a:path extrusionOk="0" h="1037" w="603">
                  <a:moveTo>
                    <a:pt x="302" y="1"/>
                  </a:moveTo>
                  <a:cubicBezTo>
                    <a:pt x="133" y="1"/>
                    <a:pt x="1" y="142"/>
                    <a:pt x="1" y="302"/>
                  </a:cubicBezTo>
                  <a:lnTo>
                    <a:pt x="1" y="735"/>
                  </a:lnTo>
                  <a:cubicBezTo>
                    <a:pt x="1" y="895"/>
                    <a:pt x="133" y="1037"/>
                    <a:pt x="302" y="1037"/>
                  </a:cubicBezTo>
                  <a:cubicBezTo>
                    <a:pt x="461" y="1037"/>
                    <a:pt x="603" y="895"/>
                    <a:pt x="603" y="735"/>
                  </a:cubicBezTo>
                  <a:lnTo>
                    <a:pt x="603" y="302"/>
                  </a:lnTo>
                  <a:cubicBezTo>
                    <a:pt x="603" y="142"/>
                    <a:pt x="461" y="1"/>
                    <a:pt x="30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6147443" y="3021307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2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5"/>
                    <a:pt x="133" y="1027"/>
                    <a:pt x="292" y="1027"/>
                  </a:cubicBezTo>
                  <a:cubicBezTo>
                    <a:pt x="461" y="1027"/>
                    <a:pt x="593" y="895"/>
                    <a:pt x="593" y="726"/>
                  </a:cubicBezTo>
                  <a:lnTo>
                    <a:pt x="593" y="301"/>
                  </a:lnTo>
                  <a:cubicBezTo>
                    <a:pt x="593" y="133"/>
                    <a:pt x="461" y="0"/>
                    <a:pt x="29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6233642" y="3021307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5"/>
                    <a:pt x="133" y="1027"/>
                    <a:pt x="301" y="1027"/>
                  </a:cubicBezTo>
                  <a:cubicBezTo>
                    <a:pt x="461" y="1027"/>
                    <a:pt x="593" y="895"/>
                    <a:pt x="593" y="726"/>
                  </a:cubicBezTo>
                  <a:lnTo>
                    <a:pt x="593" y="301"/>
                  </a:lnTo>
                  <a:cubicBezTo>
                    <a:pt x="593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6406040" y="3021307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2" y="0"/>
                  </a:moveTo>
                  <a:cubicBezTo>
                    <a:pt x="133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3" y="1027"/>
                    <a:pt x="302" y="1027"/>
                  </a:cubicBezTo>
                  <a:cubicBezTo>
                    <a:pt x="461" y="1027"/>
                    <a:pt x="603" y="895"/>
                    <a:pt x="603" y="726"/>
                  </a:cubicBezTo>
                  <a:lnTo>
                    <a:pt x="603" y="301"/>
                  </a:lnTo>
                  <a:cubicBezTo>
                    <a:pt x="603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6147443" y="3139766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2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4"/>
                    <a:pt x="133" y="1027"/>
                    <a:pt x="292" y="1027"/>
                  </a:cubicBezTo>
                  <a:cubicBezTo>
                    <a:pt x="461" y="1027"/>
                    <a:pt x="593" y="894"/>
                    <a:pt x="593" y="726"/>
                  </a:cubicBezTo>
                  <a:lnTo>
                    <a:pt x="593" y="301"/>
                  </a:lnTo>
                  <a:cubicBezTo>
                    <a:pt x="593" y="133"/>
                    <a:pt x="461" y="0"/>
                    <a:pt x="29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6319841" y="3139766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4"/>
                    <a:pt x="133" y="1027"/>
                    <a:pt x="301" y="1027"/>
                  </a:cubicBezTo>
                  <a:cubicBezTo>
                    <a:pt x="461" y="1027"/>
                    <a:pt x="603" y="894"/>
                    <a:pt x="603" y="726"/>
                  </a:cubicBezTo>
                  <a:lnTo>
                    <a:pt x="603" y="301"/>
                  </a:lnTo>
                  <a:cubicBezTo>
                    <a:pt x="603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6406040" y="3139766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2" y="0"/>
                  </a:moveTo>
                  <a:cubicBezTo>
                    <a:pt x="133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3" y="1027"/>
                    <a:pt x="302" y="1027"/>
                  </a:cubicBezTo>
                  <a:cubicBezTo>
                    <a:pt x="461" y="1027"/>
                    <a:pt x="603" y="894"/>
                    <a:pt x="603" y="726"/>
                  </a:cubicBezTo>
                  <a:lnTo>
                    <a:pt x="603" y="301"/>
                  </a:lnTo>
                  <a:cubicBezTo>
                    <a:pt x="603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7773454" y="2427572"/>
              <a:ext cx="50297" cy="87808"/>
            </a:xfrm>
            <a:custGeom>
              <a:rect b="b" l="l" r="r" t="t"/>
              <a:pathLst>
                <a:path extrusionOk="0" h="1037" w="594">
                  <a:moveTo>
                    <a:pt x="293" y="0"/>
                  </a:moveTo>
                  <a:cubicBezTo>
                    <a:pt x="134" y="0"/>
                    <a:pt x="1" y="142"/>
                    <a:pt x="1" y="301"/>
                  </a:cubicBezTo>
                  <a:lnTo>
                    <a:pt x="1" y="735"/>
                  </a:lnTo>
                  <a:cubicBezTo>
                    <a:pt x="1" y="894"/>
                    <a:pt x="134" y="1036"/>
                    <a:pt x="293" y="1036"/>
                  </a:cubicBezTo>
                  <a:cubicBezTo>
                    <a:pt x="461" y="1036"/>
                    <a:pt x="594" y="894"/>
                    <a:pt x="594" y="735"/>
                  </a:cubicBezTo>
                  <a:lnTo>
                    <a:pt x="594" y="301"/>
                  </a:lnTo>
                  <a:cubicBezTo>
                    <a:pt x="594" y="142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7945936" y="2427572"/>
              <a:ext cx="51059" cy="87808"/>
            </a:xfrm>
            <a:custGeom>
              <a:rect b="b" l="l" r="r" t="t"/>
              <a:pathLst>
                <a:path extrusionOk="0" h="1037" w="603">
                  <a:moveTo>
                    <a:pt x="301" y="0"/>
                  </a:moveTo>
                  <a:cubicBezTo>
                    <a:pt x="133" y="0"/>
                    <a:pt x="0" y="142"/>
                    <a:pt x="0" y="301"/>
                  </a:cubicBezTo>
                  <a:lnTo>
                    <a:pt x="0" y="735"/>
                  </a:lnTo>
                  <a:cubicBezTo>
                    <a:pt x="0" y="894"/>
                    <a:pt x="133" y="1036"/>
                    <a:pt x="301" y="1036"/>
                  </a:cubicBezTo>
                  <a:cubicBezTo>
                    <a:pt x="461" y="1036"/>
                    <a:pt x="602" y="894"/>
                    <a:pt x="602" y="735"/>
                  </a:cubicBezTo>
                  <a:lnTo>
                    <a:pt x="602" y="301"/>
                  </a:lnTo>
                  <a:cubicBezTo>
                    <a:pt x="602" y="142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8032135" y="2427572"/>
              <a:ext cx="51059" cy="87808"/>
            </a:xfrm>
            <a:custGeom>
              <a:rect b="b" l="l" r="r" t="t"/>
              <a:pathLst>
                <a:path extrusionOk="0" h="1037" w="603">
                  <a:moveTo>
                    <a:pt x="301" y="0"/>
                  </a:moveTo>
                  <a:cubicBezTo>
                    <a:pt x="133" y="0"/>
                    <a:pt x="0" y="142"/>
                    <a:pt x="0" y="301"/>
                  </a:cubicBezTo>
                  <a:lnTo>
                    <a:pt x="0" y="735"/>
                  </a:lnTo>
                  <a:cubicBezTo>
                    <a:pt x="0" y="894"/>
                    <a:pt x="133" y="1036"/>
                    <a:pt x="301" y="1036"/>
                  </a:cubicBezTo>
                  <a:cubicBezTo>
                    <a:pt x="461" y="1036"/>
                    <a:pt x="602" y="894"/>
                    <a:pt x="602" y="735"/>
                  </a:cubicBezTo>
                  <a:lnTo>
                    <a:pt x="602" y="301"/>
                  </a:lnTo>
                  <a:cubicBezTo>
                    <a:pt x="602" y="142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7859653" y="2546708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1"/>
                  </a:moveTo>
                  <a:cubicBezTo>
                    <a:pt x="134" y="1"/>
                    <a:pt x="1" y="134"/>
                    <a:pt x="1" y="302"/>
                  </a:cubicBezTo>
                  <a:lnTo>
                    <a:pt x="1" y="727"/>
                  </a:lnTo>
                  <a:cubicBezTo>
                    <a:pt x="1" y="895"/>
                    <a:pt x="134" y="1028"/>
                    <a:pt x="302" y="1028"/>
                  </a:cubicBezTo>
                  <a:cubicBezTo>
                    <a:pt x="461" y="1028"/>
                    <a:pt x="594" y="895"/>
                    <a:pt x="594" y="727"/>
                  </a:cubicBezTo>
                  <a:lnTo>
                    <a:pt x="594" y="302"/>
                  </a:lnTo>
                  <a:cubicBezTo>
                    <a:pt x="594" y="134"/>
                    <a:pt x="461" y="1"/>
                    <a:pt x="30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7945936" y="2546708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301" y="1028"/>
                  </a:cubicBezTo>
                  <a:cubicBezTo>
                    <a:pt x="461" y="1028"/>
                    <a:pt x="602" y="895"/>
                    <a:pt x="602" y="727"/>
                  </a:cubicBezTo>
                  <a:lnTo>
                    <a:pt x="602" y="302"/>
                  </a:lnTo>
                  <a:cubicBezTo>
                    <a:pt x="602" y="134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032135" y="2546708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301" y="1028"/>
                  </a:cubicBezTo>
                  <a:cubicBezTo>
                    <a:pt x="461" y="1028"/>
                    <a:pt x="602" y="895"/>
                    <a:pt x="602" y="727"/>
                  </a:cubicBezTo>
                  <a:lnTo>
                    <a:pt x="602" y="302"/>
                  </a:lnTo>
                  <a:cubicBezTo>
                    <a:pt x="602" y="134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7945936" y="2665167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301" y="1028"/>
                  </a:cubicBezTo>
                  <a:cubicBezTo>
                    <a:pt x="461" y="1028"/>
                    <a:pt x="602" y="895"/>
                    <a:pt x="602" y="727"/>
                  </a:cubicBezTo>
                  <a:lnTo>
                    <a:pt x="602" y="302"/>
                  </a:lnTo>
                  <a:cubicBezTo>
                    <a:pt x="602" y="134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032135" y="2665167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301" y="1028"/>
                  </a:cubicBezTo>
                  <a:cubicBezTo>
                    <a:pt x="461" y="1028"/>
                    <a:pt x="602" y="895"/>
                    <a:pt x="602" y="727"/>
                  </a:cubicBezTo>
                  <a:lnTo>
                    <a:pt x="602" y="302"/>
                  </a:lnTo>
                  <a:cubicBezTo>
                    <a:pt x="602" y="134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7773454" y="2783626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1"/>
                  </a:moveTo>
                  <a:cubicBezTo>
                    <a:pt x="134" y="1"/>
                    <a:pt x="1" y="134"/>
                    <a:pt x="1" y="302"/>
                  </a:cubicBezTo>
                  <a:lnTo>
                    <a:pt x="1" y="727"/>
                  </a:lnTo>
                  <a:cubicBezTo>
                    <a:pt x="1" y="895"/>
                    <a:pt x="134" y="1028"/>
                    <a:pt x="293" y="1028"/>
                  </a:cubicBezTo>
                  <a:cubicBezTo>
                    <a:pt x="461" y="1028"/>
                    <a:pt x="594" y="895"/>
                    <a:pt x="594" y="727"/>
                  </a:cubicBezTo>
                  <a:lnTo>
                    <a:pt x="594" y="302"/>
                  </a:lnTo>
                  <a:cubicBezTo>
                    <a:pt x="594" y="134"/>
                    <a:pt x="461" y="1"/>
                    <a:pt x="293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7859653" y="2783626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1"/>
                  </a:moveTo>
                  <a:cubicBezTo>
                    <a:pt x="134" y="1"/>
                    <a:pt x="1" y="134"/>
                    <a:pt x="1" y="302"/>
                  </a:cubicBezTo>
                  <a:lnTo>
                    <a:pt x="1" y="727"/>
                  </a:lnTo>
                  <a:cubicBezTo>
                    <a:pt x="1" y="895"/>
                    <a:pt x="134" y="1028"/>
                    <a:pt x="302" y="1028"/>
                  </a:cubicBezTo>
                  <a:cubicBezTo>
                    <a:pt x="461" y="1028"/>
                    <a:pt x="594" y="895"/>
                    <a:pt x="594" y="727"/>
                  </a:cubicBezTo>
                  <a:lnTo>
                    <a:pt x="594" y="302"/>
                  </a:lnTo>
                  <a:cubicBezTo>
                    <a:pt x="594" y="134"/>
                    <a:pt x="461" y="1"/>
                    <a:pt x="302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032135" y="2783626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1"/>
                  </a:moveTo>
                  <a:cubicBezTo>
                    <a:pt x="133" y="1"/>
                    <a:pt x="0" y="134"/>
                    <a:pt x="0" y="302"/>
                  </a:cubicBezTo>
                  <a:lnTo>
                    <a:pt x="0" y="727"/>
                  </a:lnTo>
                  <a:cubicBezTo>
                    <a:pt x="0" y="895"/>
                    <a:pt x="133" y="1028"/>
                    <a:pt x="301" y="1028"/>
                  </a:cubicBezTo>
                  <a:cubicBezTo>
                    <a:pt x="461" y="1028"/>
                    <a:pt x="602" y="895"/>
                    <a:pt x="602" y="727"/>
                  </a:cubicBezTo>
                  <a:lnTo>
                    <a:pt x="602" y="302"/>
                  </a:lnTo>
                  <a:cubicBezTo>
                    <a:pt x="602" y="134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7773454" y="2902086"/>
              <a:ext cx="50297" cy="87808"/>
            </a:xfrm>
            <a:custGeom>
              <a:rect b="b" l="l" r="r" t="t"/>
              <a:pathLst>
                <a:path extrusionOk="0" h="1037" w="594">
                  <a:moveTo>
                    <a:pt x="293" y="1"/>
                  </a:moveTo>
                  <a:cubicBezTo>
                    <a:pt x="134" y="1"/>
                    <a:pt x="1" y="142"/>
                    <a:pt x="1" y="302"/>
                  </a:cubicBezTo>
                  <a:lnTo>
                    <a:pt x="1" y="735"/>
                  </a:lnTo>
                  <a:cubicBezTo>
                    <a:pt x="1" y="895"/>
                    <a:pt x="134" y="1037"/>
                    <a:pt x="293" y="1037"/>
                  </a:cubicBezTo>
                  <a:cubicBezTo>
                    <a:pt x="461" y="1037"/>
                    <a:pt x="594" y="895"/>
                    <a:pt x="594" y="735"/>
                  </a:cubicBezTo>
                  <a:lnTo>
                    <a:pt x="594" y="302"/>
                  </a:lnTo>
                  <a:cubicBezTo>
                    <a:pt x="594" y="142"/>
                    <a:pt x="461" y="1"/>
                    <a:pt x="293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7945936" y="2902086"/>
              <a:ext cx="51059" cy="87808"/>
            </a:xfrm>
            <a:custGeom>
              <a:rect b="b" l="l" r="r" t="t"/>
              <a:pathLst>
                <a:path extrusionOk="0" h="1037" w="603">
                  <a:moveTo>
                    <a:pt x="301" y="1"/>
                  </a:moveTo>
                  <a:cubicBezTo>
                    <a:pt x="133" y="1"/>
                    <a:pt x="0" y="142"/>
                    <a:pt x="0" y="302"/>
                  </a:cubicBezTo>
                  <a:lnTo>
                    <a:pt x="0" y="735"/>
                  </a:lnTo>
                  <a:cubicBezTo>
                    <a:pt x="0" y="895"/>
                    <a:pt x="133" y="1037"/>
                    <a:pt x="301" y="1037"/>
                  </a:cubicBezTo>
                  <a:cubicBezTo>
                    <a:pt x="461" y="1037"/>
                    <a:pt x="602" y="895"/>
                    <a:pt x="602" y="735"/>
                  </a:cubicBezTo>
                  <a:lnTo>
                    <a:pt x="602" y="302"/>
                  </a:lnTo>
                  <a:cubicBezTo>
                    <a:pt x="602" y="142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032135" y="2902086"/>
              <a:ext cx="51059" cy="87808"/>
            </a:xfrm>
            <a:custGeom>
              <a:rect b="b" l="l" r="r" t="t"/>
              <a:pathLst>
                <a:path extrusionOk="0" h="1037" w="603">
                  <a:moveTo>
                    <a:pt x="301" y="1"/>
                  </a:moveTo>
                  <a:cubicBezTo>
                    <a:pt x="133" y="1"/>
                    <a:pt x="0" y="142"/>
                    <a:pt x="0" y="302"/>
                  </a:cubicBezTo>
                  <a:lnTo>
                    <a:pt x="0" y="735"/>
                  </a:lnTo>
                  <a:cubicBezTo>
                    <a:pt x="0" y="895"/>
                    <a:pt x="133" y="1037"/>
                    <a:pt x="301" y="1037"/>
                  </a:cubicBezTo>
                  <a:cubicBezTo>
                    <a:pt x="461" y="1037"/>
                    <a:pt x="602" y="895"/>
                    <a:pt x="602" y="735"/>
                  </a:cubicBezTo>
                  <a:lnTo>
                    <a:pt x="602" y="302"/>
                  </a:lnTo>
                  <a:cubicBezTo>
                    <a:pt x="602" y="142"/>
                    <a:pt x="461" y="1"/>
                    <a:pt x="301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7095801" y="2367538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1"/>
                  </a:moveTo>
                  <a:cubicBezTo>
                    <a:pt x="151" y="1"/>
                    <a:pt x="0" y="143"/>
                    <a:pt x="0" y="329"/>
                  </a:cubicBezTo>
                  <a:lnTo>
                    <a:pt x="0" y="789"/>
                  </a:lnTo>
                  <a:cubicBezTo>
                    <a:pt x="0" y="966"/>
                    <a:pt x="151" y="1108"/>
                    <a:pt x="328" y="1108"/>
                  </a:cubicBezTo>
                  <a:cubicBezTo>
                    <a:pt x="505" y="1108"/>
                    <a:pt x="646" y="966"/>
                    <a:pt x="646" y="789"/>
                  </a:cubicBezTo>
                  <a:lnTo>
                    <a:pt x="646" y="329"/>
                  </a:lnTo>
                  <a:cubicBezTo>
                    <a:pt x="646" y="143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7188689" y="2367538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9" y="1"/>
                  </a:moveTo>
                  <a:cubicBezTo>
                    <a:pt x="143" y="1"/>
                    <a:pt x="1" y="143"/>
                    <a:pt x="1" y="329"/>
                  </a:cubicBezTo>
                  <a:lnTo>
                    <a:pt x="1" y="789"/>
                  </a:lnTo>
                  <a:cubicBezTo>
                    <a:pt x="1" y="966"/>
                    <a:pt x="143" y="1108"/>
                    <a:pt x="329" y="1108"/>
                  </a:cubicBezTo>
                  <a:cubicBezTo>
                    <a:pt x="506" y="1108"/>
                    <a:pt x="647" y="966"/>
                    <a:pt x="647" y="789"/>
                  </a:cubicBezTo>
                  <a:lnTo>
                    <a:pt x="647" y="329"/>
                  </a:lnTo>
                  <a:cubicBezTo>
                    <a:pt x="647" y="143"/>
                    <a:pt x="506" y="1"/>
                    <a:pt x="32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7374635" y="2367538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1" y="143"/>
                    <a:pt x="1" y="329"/>
                  </a:cubicBezTo>
                  <a:lnTo>
                    <a:pt x="1" y="789"/>
                  </a:lnTo>
                  <a:cubicBezTo>
                    <a:pt x="1" y="966"/>
                    <a:pt x="142" y="1108"/>
                    <a:pt x="319" y="1108"/>
                  </a:cubicBezTo>
                  <a:cubicBezTo>
                    <a:pt x="496" y="1108"/>
                    <a:pt x="647" y="966"/>
                    <a:pt x="647" y="789"/>
                  </a:cubicBezTo>
                  <a:lnTo>
                    <a:pt x="647" y="329"/>
                  </a:lnTo>
                  <a:cubicBezTo>
                    <a:pt x="647" y="143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7095801" y="2495057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28" y="0"/>
                  </a:moveTo>
                  <a:cubicBezTo>
                    <a:pt x="151" y="0"/>
                    <a:pt x="0" y="151"/>
                    <a:pt x="0" y="328"/>
                  </a:cubicBezTo>
                  <a:lnTo>
                    <a:pt x="0" y="788"/>
                  </a:lnTo>
                  <a:cubicBezTo>
                    <a:pt x="0" y="965"/>
                    <a:pt x="151" y="1107"/>
                    <a:pt x="328" y="1107"/>
                  </a:cubicBezTo>
                  <a:cubicBezTo>
                    <a:pt x="505" y="1107"/>
                    <a:pt x="646" y="965"/>
                    <a:pt x="646" y="788"/>
                  </a:cubicBezTo>
                  <a:lnTo>
                    <a:pt x="646" y="328"/>
                  </a:lnTo>
                  <a:cubicBezTo>
                    <a:pt x="646" y="151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7281662" y="2495057"/>
              <a:ext cx="54869" cy="93735"/>
            </a:xfrm>
            <a:custGeom>
              <a:rect b="b" l="l" r="r" t="t"/>
              <a:pathLst>
                <a:path extrusionOk="0" h="1107" w="648">
                  <a:moveTo>
                    <a:pt x="320" y="0"/>
                  </a:moveTo>
                  <a:cubicBezTo>
                    <a:pt x="142" y="0"/>
                    <a:pt x="1" y="151"/>
                    <a:pt x="1" y="328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20" y="1107"/>
                  </a:cubicBezTo>
                  <a:cubicBezTo>
                    <a:pt x="505" y="1107"/>
                    <a:pt x="647" y="965"/>
                    <a:pt x="647" y="788"/>
                  </a:cubicBezTo>
                  <a:lnTo>
                    <a:pt x="647" y="328"/>
                  </a:lnTo>
                  <a:cubicBezTo>
                    <a:pt x="647" y="151"/>
                    <a:pt x="505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7374635" y="2495057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19" y="0"/>
                  </a:moveTo>
                  <a:cubicBezTo>
                    <a:pt x="142" y="0"/>
                    <a:pt x="1" y="151"/>
                    <a:pt x="1" y="328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19" y="1107"/>
                  </a:cubicBezTo>
                  <a:cubicBezTo>
                    <a:pt x="496" y="1107"/>
                    <a:pt x="647" y="965"/>
                    <a:pt x="647" y="788"/>
                  </a:cubicBezTo>
                  <a:lnTo>
                    <a:pt x="647" y="328"/>
                  </a:lnTo>
                  <a:cubicBezTo>
                    <a:pt x="647" y="151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7095801" y="2623254"/>
              <a:ext cx="54785" cy="92973"/>
            </a:xfrm>
            <a:custGeom>
              <a:rect b="b" l="l" r="r" t="t"/>
              <a:pathLst>
                <a:path extrusionOk="0" h="1098" w="647">
                  <a:moveTo>
                    <a:pt x="328" y="0"/>
                  </a:moveTo>
                  <a:cubicBezTo>
                    <a:pt x="151" y="0"/>
                    <a:pt x="0" y="142"/>
                    <a:pt x="0" y="319"/>
                  </a:cubicBezTo>
                  <a:lnTo>
                    <a:pt x="0" y="779"/>
                  </a:lnTo>
                  <a:cubicBezTo>
                    <a:pt x="0" y="956"/>
                    <a:pt x="151" y="1098"/>
                    <a:pt x="328" y="1098"/>
                  </a:cubicBezTo>
                  <a:cubicBezTo>
                    <a:pt x="505" y="1098"/>
                    <a:pt x="646" y="956"/>
                    <a:pt x="646" y="779"/>
                  </a:cubicBezTo>
                  <a:lnTo>
                    <a:pt x="646" y="319"/>
                  </a:lnTo>
                  <a:cubicBezTo>
                    <a:pt x="646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7188689" y="2623254"/>
              <a:ext cx="54869" cy="92973"/>
            </a:xfrm>
            <a:custGeom>
              <a:rect b="b" l="l" r="r" t="t"/>
              <a:pathLst>
                <a:path extrusionOk="0" h="1098" w="648">
                  <a:moveTo>
                    <a:pt x="329" y="0"/>
                  </a:moveTo>
                  <a:cubicBezTo>
                    <a:pt x="143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43" y="1098"/>
                    <a:pt x="329" y="1098"/>
                  </a:cubicBezTo>
                  <a:cubicBezTo>
                    <a:pt x="506" y="1098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506" y="0"/>
                    <a:pt x="32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7374635" y="2623254"/>
              <a:ext cx="54785" cy="92973"/>
            </a:xfrm>
            <a:custGeom>
              <a:rect b="b" l="l" r="r" t="t"/>
              <a:pathLst>
                <a:path extrusionOk="0" h="1098" w="647">
                  <a:moveTo>
                    <a:pt x="319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42" y="1098"/>
                    <a:pt x="319" y="1098"/>
                  </a:cubicBezTo>
                  <a:cubicBezTo>
                    <a:pt x="496" y="1098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7095801" y="2750688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28" y="0"/>
                  </a:moveTo>
                  <a:cubicBezTo>
                    <a:pt x="151" y="0"/>
                    <a:pt x="0" y="142"/>
                    <a:pt x="0" y="319"/>
                  </a:cubicBezTo>
                  <a:lnTo>
                    <a:pt x="0" y="779"/>
                  </a:lnTo>
                  <a:cubicBezTo>
                    <a:pt x="0" y="956"/>
                    <a:pt x="151" y="1107"/>
                    <a:pt x="328" y="1107"/>
                  </a:cubicBezTo>
                  <a:cubicBezTo>
                    <a:pt x="505" y="1107"/>
                    <a:pt x="646" y="956"/>
                    <a:pt x="646" y="779"/>
                  </a:cubicBezTo>
                  <a:lnTo>
                    <a:pt x="646" y="319"/>
                  </a:lnTo>
                  <a:cubicBezTo>
                    <a:pt x="646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7281662" y="2750688"/>
              <a:ext cx="54869" cy="93735"/>
            </a:xfrm>
            <a:custGeom>
              <a:rect b="b" l="l" r="r" t="t"/>
              <a:pathLst>
                <a:path extrusionOk="0" h="1107" w="648">
                  <a:moveTo>
                    <a:pt x="320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42" y="1107"/>
                    <a:pt x="320" y="1107"/>
                  </a:cubicBezTo>
                  <a:cubicBezTo>
                    <a:pt x="505" y="1107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7374635" y="2750688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19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42" y="1107"/>
                    <a:pt x="319" y="1107"/>
                  </a:cubicBezTo>
                  <a:cubicBezTo>
                    <a:pt x="496" y="1107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7095801" y="2878123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0"/>
                  </a:moveTo>
                  <a:cubicBezTo>
                    <a:pt x="151" y="0"/>
                    <a:pt x="0" y="142"/>
                    <a:pt x="0" y="319"/>
                  </a:cubicBezTo>
                  <a:lnTo>
                    <a:pt x="0" y="779"/>
                  </a:lnTo>
                  <a:cubicBezTo>
                    <a:pt x="0" y="957"/>
                    <a:pt x="151" y="1107"/>
                    <a:pt x="328" y="1107"/>
                  </a:cubicBezTo>
                  <a:cubicBezTo>
                    <a:pt x="505" y="1107"/>
                    <a:pt x="646" y="957"/>
                    <a:pt x="646" y="779"/>
                  </a:cubicBezTo>
                  <a:lnTo>
                    <a:pt x="646" y="319"/>
                  </a:lnTo>
                  <a:cubicBezTo>
                    <a:pt x="646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7374635" y="2878123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7"/>
                    <a:pt x="142" y="1107"/>
                    <a:pt x="319" y="1107"/>
                  </a:cubicBezTo>
                  <a:cubicBezTo>
                    <a:pt x="496" y="1107"/>
                    <a:pt x="647" y="957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8742811" y="2367538"/>
              <a:ext cx="54107" cy="93820"/>
            </a:xfrm>
            <a:custGeom>
              <a:rect b="b" l="l" r="r" t="t"/>
              <a:pathLst>
                <a:path extrusionOk="0" h="1108" w="639">
                  <a:moveTo>
                    <a:pt x="319" y="1"/>
                  </a:moveTo>
                  <a:cubicBezTo>
                    <a:pt x="142" y="1"/>
                    <a:pt x="1" y="143"/>
                    <a:pt x="1" y="329"/>
                  </a:cubicBezTo>
                  <a:lnTo>
                    <a:pt x="1" y="789"/>
                  </a:lnTo>
                  <a:cubicBezTo>
                    <a:pt x="1" y="966"/>
                    <a:pt x="142" y="1108"/>
                    <a:pt x="319" y="1108"/>
                  </a:cubicBezTo>
                  <a:cubicBezTo>
                    <a:pt x="496" y="1108"/>
                    <a:pt x="638" y="966"/>
                    <a:pt x="638" y="789"/>
                  </a:cubicBezTo>
                  <a:lnTo>
                    <a:pt x="638" y="329"/>
                  </a:lnTo>
                  <a:cubicBezTo>
                    <a:pt x="638" y="143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8927995" y="2367538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1"/>
                  </a:moveTo>
                  <a:cubicBezTo>
                    <a:pt x="142" y="1"/>
                    <a:pt x="1" y="143"/>
                    <a:pt x="1" y="329"/>
                  </a:cubicBezTo>
                  <a:lnTo>
                    <a:pt x="1" y="789"/>
                  </a:lnTo>
                  <a:cubicBezTo>
                    <a:pt x="1" y="966"/>
                    <a:pt x="142" y="1108"/>
                    <a:pt x="328" y="1108"/>
                  </a:cubicBezTo>
                  <a:cubicBezTo>
                    <a:pt x="505" y="1108"/>
                    <a:pt x="647" y="966"/>
                    <a:pt x="647" y="789"/>
                  </a:cubicBezTo>
                  <a:lnTo>
                    <a:pt x="647" y="329"/>
                  </a:lnTo>
                  <a:cubicBezTo>
                    <a:pt x="647" y="143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9020968" y="2367538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0" y="143"/>
                    <a:pt x="0" y="329"/>
                  </a:cubicBezTo>
                  <a:lnTo>
                    <a:pt x="0" y="789"/>
                  </a:lnTo>
                  <a:cubicBezTo>
                    <a:pt x="0" y="966"/>
                    <a:pt x="142" y="1108"/>
                    <a:pt x="319" y="1108"/>
                  </a:cubicBezTo>
                  <a:cubicBezTo>
                    <a:pt x="496" y="1108"/>
                    <a:pt x="647" y="966"/>
                    <a:pt x="647" y="789"/>
                  </a:cubicBezTo>
                  <a:lnTo>
                    <a:pt x="647" y="329"/>
                  </a:lnTo>
                  <a:cubicBezTo>
                    <a:pt x="647" y="143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8742811" y="2495057"/>
              <a:ext cx="54107" cy="93735"/>
            </a:xfrm>
            <a:custGeom>
              <a:rect b="b" l="l" r="r" t="t"/>
              <a:pathLst>
                <a:path extrusionOk="0" h="1107" w="639">
                  <a:moveTo>
                    <a:pt x="319" y="0"/>
                  </a:moveTo>
                  <a:cubicBezTo>
                    <a:pt x="142" y="0"/>
                    <a:pt x="1" y="151"/>
                    <a:pt x="1" y="328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19" y="1107"/>
                  </a:cubicBezTo>
                  <a:cubicBezTo>
                    <a:pt x="496" y="1107"/>
                    <a:pt x="638" y="965"/>
                    <a:pt x="638" y="788"/>
                  </a:cubicBezTo>
                  <a:lnTo>
                    <a:pt x="638" y="328"/>
                  </a:lnTo>
                  <a:cubicBezTo>
                    <a:pt x="638" y="151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8835022" y="2495057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28" y="0"/>
                  </a:moveTo>
                  <a:cubicBezTo>
                    <a:pt x="151" y="0"/>
                    <a:pt x="1" y="151"/>
                    <a:pt x="1" y="328"/>
                  </a:cubicBezTo>
                  <a:lnTo>
                    <a:pt x="1" y="788"/>
                  </a:lnTo>
                  <a:cubicBezTo>
                    <a:pt x="1" y="965"/>
                    <a:pt x="151" y="1107"/>
                    <a:pt x="328" y="1107"/>
                  </a:cubicBezTo>
                  <a:cubicBezTo>
                    <a:pt x="505" y="1107"/>
                    <a:pt x="647" y="965"/>
                    <a:pt x="647" y="788"/>
                  </a:cubicBezTo>
                  <a:lnTo>
                    <a:pt x="647" y="328"/>
                  </a:lnTo>
                  <a:cubicBezTo>
                    <a:pt x="647" y="151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9020968" y="2495057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19" y="0"/>
                  </a:moveTo>
                  <a:cubicBezTo>
                    <a:pt x="142" y="0"/>
                    <a:pt x="0" y="151"/>
                    <a:pt x="0" y="328"/>
                  </a:cubicBezTo>
                  <a:lnTo>
                    <a:pt x="0" y="788"/>
                  </a:lnTo>
                  <a:cubicBezTo>
                    <a:pt x="0" y="965"/>
                    <a:pt x="142" y="1107"/>
                    <a:pt x="319" y="1107"/>
                  </a:cubicBezTo>
                  <a:cubicBezTo>
                    <a:pt x="496" y="1107"/>
                    <a:pt x="647" y="965"/>
                    <a:pt x="647" y="788"/>
                  </a:cubicBezTo>
                  <a:lnTo>
                    <a:pt x="647" y="328"/>
                  </a:lnTo>
                  <a:cubicBezTo>
                    <a:pt x="647" y="151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8742811" y="2623254"/>
              <a:ext cx="54107" cy="92973"/>
            </a:xfrm>
            <a:custGeom>
              <a:rect b="b" l="l" r="r" t="t"/>
              <a:pathLst>
                <a:path extrusionOk="0" h="1098" w="639">
                  <a:moveTo>
                    <a:pt x="319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42" y="1098"/>
                    <a:pt x="319" y="1098"/>
                  </a:cubicBezTo>
                  <a:cubicBezTo>
                    <a:pt x="496" y="1098"/>
                    <a:pt x="638" y="956"/>
                    <a:pt x="638" y="779"/>
                  </a:cubicBezTo>
                  <a:lnTo>
                    <a:pt x="638" y="319"/>
                  </a:lnTo>
                  <a:cubicBezTo>
                    <a:pt x="638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9020968" y="2623254"/>
              <a:ext cx="54785" cy="92973"/>
            </a:xfrm>
            <a:custGeom>
              <a:rect b="b" l="l" r="r" t="t"/>
              <a:pathLst>
                <a:path extrusionOk="0" h="1098" w="647">
                  <a:moveTo>
                    <a:pt x="319" y="0"/>
                  </a:moveTo>
                  <a:cubicBezTo>
                    <a:pt x="142" y="0"/>
                    <a:pt x="0" y="142"/>
                    <a:pt x="0" y="319"/>
                  </a:cubicBezTo>
                  <a:lnTo>
                    <a:pt x="0" y="779"/>
                  </a:lnTo>
                  <a:cubicBezTo>
                    <a:pt x="0" y="956"/>
                    <a:pt x="142" y="1098"/>
                    <a:pt x="319" y="1098"/>
                  </a:cubicBezTo>
                  <a:cubicBezTo>
                    <a:pt x="496" y="1098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8835022" y="2750688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28" y="0"/>
                  </a:moveTo>
                  <a:cubicBezTo>
                    <a:pt x="151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51" y="1107"/>
                    <a:pt x="328" y="1107"/>
                  </a:cubicBezTo>
                  <a:cubicBezTo>
                    <a:pt x="505" y="1107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8927995" y="2750688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28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42" y="1107"/>
                    <a:pt x="328" y="1107"/>
                  </a:cubicBezTo>
                  <a:cubicBezTo>
                    <a:pt x="505" y="1107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9020968" y="2750688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19" y="0"/>
                  </a:moveTo>
                  <a:cubicBezTo>
                    <a:pt x="142" y="0"/>
                    <a:pt x="0" y="142"/>
                    <a:pt x="0" y="319"/>
                  </a:cubicBezTo>
                  <a:lnTo>
                    <a:pt x="0" y="779"/>
                  </a:lnTo>
                  <a:cubicBezTo>
                    <a:pt x="0" y="956"/>
                    <a:pt x="142" y="1107"/>
                    <a:pt x="319" y="1107"/>
                  </a:cubicBezTo>
                  <a:cubicBezTo>
                    <a:pt x="496" y="1107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8742811" y="2878123"/>
              <a:ext cx="54107" cy="93820"/>
            </a:xfrm>
            <a:custGeom>
              <a:rect b="b" l="l" r="r" t="t"/>
              <a:pathLst>
                <a:path extrusionOk="0" h="1108" w="639">
                  <a:moveTo>
                    <a:pt x="319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7"/>
                    <a:pt x="142" y="1107"/>
                    <a:pt x="319" y="1107"/>
                  </a:cubicBezTo>
                  <a:cubicBezTo>
                    <a:pt x="496" y="1107"/>
                    <a:pt x="638" y="957"/>
                    <a:pt x="638" y="779"/>
                  </a:cubicBezTo>
                  <a:lnTo>
                    <a:pt x="638" y="319"/>
                  </a:lnTo>
                  <a:cubicBezTo>
                    <a:pt x="638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8927995" y="2878123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7"/>
                    <a:pt x="142" y="1107"/>
                    <a:pt x="328" y="1107"/>
                  </a:cubicBezTo>
                  <a:cubicBezTo>
                    <a:pt x="505" y="1107"/>
                    <a:pt x="647" y="957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9020968" y="2878123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0"/>
                  </a:moveTo>
                  <a:cubicBezTo>
                    <a:pt x="142" y="0"/>
                    <a:pt x="0" y="142"/>
                    <a:pt x="0" y="319"/>
                  </a:cubicBezTo>
                  <a:lnTo>
                    <a:pt x="0" y="779"/>
                  </a:lnTo>
                  <a:cubicBezTo>
                    <a:pt x="0" y="957"/>
                    <a:pt x="142" y="1107"/>
                    <a:pt x="319" y="1107"/>
                  </a:cubicBezTo>
                  <a:cubicBezTo>
                    <a:pt x="496" y="1107"/>
                    <a:pt x="647" y="957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8742811" y="3005557"/>
              <a:ext cx="54107" cy="93820"/>
            </a:xfrm>
            <a:custGeom>
              <a:rect b="b" l="l" r="r" t="t"/>
              <a:pathLst>
                <a:path extrusionOk="0" h="1108" w="639">
                  <a:moveTo>
                    <a:pt x="319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19" y="1107"/>
                  </a:cubicBezTo>
                  <a:cubicBezTo>
                    <a:pt x="496" y="1107"/>
                    <a:pt x="638" y="965"/>
                    <a:pt x="638" y="788"/>
                  </a:cubicBezTo>
                  <a:lnTo>
                    <a:pt x="638" y="319"/>
                  </a:lnTo>
                  <a:cubicBezTo>
                    <a:pt x="638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8835022" y="3005557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0"/>
                  </a:moveTo>
                  <a:cubicBezTo>
                    <a:pt x="151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51" y="1107"/>
                    <a:pt x="328" y="1107"/>
                  </a:cubicBezTo>
                  <a:cubicBezTo>
                    <a:pt x="505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9020968" y="3005557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0"/>
                  </a:moveTo>
                  <a:cubicBezTo>
                    <a:pt x="142" y="0"/>
                    <a:pt x="0" y="142"/>
                    <a:pt x="0" y="319"/>
                  </a:cubicBezTo>
                  <a:lnTo>
                    <a:pt x="0" y="788"/>
                  </a:lnTo>
                  <a:cubicBezTo>
                    <a:pt x="0" y="965"/>
                    <a:pt x="142" y="1107"/>
                    <a:pt x="319" y="1107"/>
                  </a:cubicBezTo>
                  <a:cubicBezTo>
                    <a:pt x="496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8835022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1"/>
                  </a:moveTo>
                  <a:cubicBezTo>
                    <a:pt x="151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51" y="1107"/>
                    <a:pt x="328" y="1107"/>
                  </a:cubicBezTo>
                  <a:cubicBezTo>
                    <a:pt x="505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8927995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28" y="1107"/>
                  </a:cubicBezTo>
                  <a:cubicBezTo>
                    <a:pt x="505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9020968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0" y="142"/>
                    <a:pt x="0" y="328"/>
                  </a:cubicBezTo>
                  <a:lnTo>
                    <a:pt x="0" y="789"/>
                  </a:lnTo>
                  <a:cubicBezTo>
                    <a:pt x="0" y="966"/>
                    <a:pt x="142" y="1107"/>
                    <a:pt x="319" y="1107"/>
                  </a:cubicBezTo>
                  <a:cubicBezTo>
                    <a:pt x="496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8250257" y="2321052"/>
              <a:ext cx="54107" cy="93820"/>
            </a:xfrm>
            <a:custGeom>
              <a:rect b="b" l="l" r="r" t="t"/>
              <a:pathLst>
                <a:path extrusionOk="0" h="1108" w="639">
                  <a:moveTo>
                    <a:pt x="320" y="1"/>
                  </a:moveTo>
                  <a:cubicBezTo>
                    <a:pt x="142" y="1"/>
                    <a:pt x="1" y="143"/>
                    <a:pt x="1" y="320"/>
                  </a:cubicBezTo>
                  <a:lnTo>
                    <a:pt x="1" y="780"/>
                  </a:lnTo>
                  <a:cubicBezTo>
                    <a:pt x="1" y="957"/>
                    <a:pt x="142" y="1108"/>
                    <a:pt x="320" y="1108"/>
                  </a:cubicBezTo>
                  <a:cubicBezTo>
                    <a:pt x="497" y="1108"/>
                    <a:pt x="638" y="957"/>
                    <a:pt x="638" y="780"/>
                  </a:cubicBezTo>
                  <a:lnTo>
                    <a:pt x="638" y="320"/>
                  </a:lnTo>
                  <a:cubicBezTo>
                    <a:pt x="638" y="143"/>
                    <a:pt x="497" y="1"/>
                    <a:pt x="320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8435441" y="232105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1" y="143"/>
                    <a:pt x="1" y="320"/>
                  </a:cubicBezTo>
                  <a:lnTo>
                    <a:pt x="1" y="780"/>
                  </a:lnTo>
                  <a:cubicBezTo>
                    <a:pt x="1" y="957"/>
                    <a:pt x="142" y="1108"/>
                    <a:pt x="319" y="1108"/>
                  </a:cubicBezTo>
                  <a:cubicBezTo>
                    <a:pt x="505" y="1108"/>
                    <a:pt x="647" y="957"/>
                    <a:pt x="647" y="780"/>
                  </a:cubicBezTo>
                  <a:lnTo>
                    <a:pt x="647" y="320"/>
                  </a:lnTo>
                  <a:cubicBezTo>
                    <a:pt x="647" y="143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8528414" y="232105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0" y="143"/>
                    <a:pt x="0" y="320"/>
                  </a:cubicBezTo>
                  <a:lnTo>
                    <a:pt x="0" y="780"/>
                  </a:lnTo>
                  <a:cubicBezTo>
                    <a:pt x="0" y="957"/>
                    <a:pt x="142" y="1108"/>
                    <a:pt x="319" y="1108"/>
                  </a:cubicBezTo>
                  <a:cubicBezTo>
                    <a:pt x="496" y="1108"/>
                    <a:pt x="647" y="957"/>
                    <a:pt x="647" y="780"/>
                  </a:cubicBezTo>
                  <a:lnTo>
                    <a:pt x="647" y="320"/>
                  </a:lnTo>
                  <a:cubicBezTo>
                    <a:pt x="647" y="143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8250257" y="2448571"/>
              <a:ext cx="54107" cy="93735"/>
            </a:xfrm>
            <a:custGeom>
              <a:rect b="b" l="l" r="r" t="t"/>
              <a:pathLst>
                <a:path extrusionOk="0" h="1107" w="639">
                  <a:moveTo>
                    <a:pt x="320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42" y="1107"/>
                    <a:pt x="320" y="1107"/>
                  </a:cubicBezTo>
                  <a:cubicBezTo>
                    <a:pt x="497" y="1107"/>
                    <a:pt x="638" y="956"/>
                    <a:pt x="638" y="779"/>
                  </a:cubicBezTo>
                  <a:lnTo>
                    <a:pt x="638" y="319"/>
                  </a:lnTo>
                  <a:cubicBezTo>
                    <a:pt x="638" y="142"/>
                    <a:pt x="497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8342468" y="2448571"/>
              <a:ext cx="54869" cy="93735"/>
            </a:xfrm>
            <a:custGeom>
              <a:rect b="b" l="l" r="r" t="t"/>
              <a:pathLst>
                <a:path extrusionOk="0" h="1107" w="648">
                  <a:moveTo>
                    <a:pt x="328" y="0"/>
                  </a:moveTo>
                  <a:cubicBezTo>
                    <a:pt x="151" y="0"/>
                    <a:pt x="1" y="142"/>
                    <a:pt x="1" y="319"/>
                  </a:cubicBezTo>
                  <a:lnTo>
                    <a:pt x="1" y="779"/>
                  </a:lnTo>
                  <a:cubicBezTo>
                    <a:pt x="1" y="956"/>
                    <a:pt x="151" y="1107"/>
                    <a:pt x="328" y="1107"/>
                  </a:cubicBezTo>
                  <a:cubicBezTo>
                    <a:pt x="505" y="1107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8528414" y="2448571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19" y="0"/>
                  </a:moveTo>
                  <a:cubicBezTo>
                    <a:pt x="142" y="0"/>
                    <a:pt x="0" y="142"/>
                    <a:pt x="0" y="319"/>
                  </a:cubicBezTo>
                  <a:lnTo>
                    <a:pt x="0" y="779"/>
                  </a:lnTo>
                  <a:cubicBezTo>
                    <a:pt x="0" y="956"/>
                    <a:pt x="142" y="1107"/>
                    <a:pt x="319" y="1107"/>
                  </a:cubicBezTo>
                  <a:cubicBezTo>
                    <a:pt x="496" y="1107"/>
                    <a:pt x="647" y="956"/>
                    <a:pt x="647" y="779"/>
                  </a:cubicBezTo>
                  <a:lnTo>
                    <a:pt x="647" y="319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8250257" y="2576006"/>
              <a:ext cx="54107" cy="93735"/>
            </a:xfrm>
            <a:custGeom>
              <a:rect b="b" l="l" r="r" t="t"/>
              <a:pathLst>
                <a:path extrusionOk="0" h="1107" w="639">
                  <a:moveTo>
                    <a:pt x="320" y="0"/>
                  </a:moveTo>
                  <a:cubicBezTo>
                    <a:pt x="142" y="0"/>
                    <a:pt x="1" y="142"/>
                    <a:pt x="1" y="328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20" y="1107"/>
                  </a:cubicBezTo>
                  <a:cubicBezTo>
                    <a:pt x="497" y="1107"/>
                    <a:pt x="638" y="965"/>
                    <a:pt x="638" y="788"/>
                  </a:cubicBezTo>
                  <a:lnTo>
                    <a:pt x="638" y="328"/>
                  </a:lnTo>
                  <a:cubicBezTo>
                    <a:pt x="638" y="142"/>
                    <a:pt x="497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8435441" y="2576006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19" y="0"/>
                  </a:moveTo>
                  <a:cubicBezTo>
                    <a:pt x="142" y="0"/>
                    <a:pt x="1" y="142"/>
                    <a:pt x="1" y="328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19" y="1107"/>
                  </a:cubicBezTo>
                  <a:cubicBezTo>
                    <a:pt x="505" y="1107"/>
                    <a:pt x="647" y="965"/>
                    <a:pt x="647" y="788"/>
                  </a:cubicBezTo>
                  <a:lnTo>
                    <a:pt x="647" y="328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8528414" y="2576006"/>
              <a:ext cx="54785" cy="93735"/>
            </a:xfrm>
            <a:custGeom>
              <a:rect b="b" l="l" r="r" t="t"/>
              <a:pathLst>
                <a:path extrusionOk="0" h="1107" w="647">
                  <a:moveTo>
                    <a:pt x="319" y="0"/>
                  </a:moveTo>
                  <a:cubicBezTo>
                    <a:pt x="142" y="0"/>
                    <a:pt x="0" y="142"/>
                    <a:pt x="0" y="328"/>
                  </a:cubicBezTo>
                  <a:lnTo>
                    <a:pt x="0" y="788"/>
                  </a:lnTo>
                  <a:cubicBezTo>
                    <a:pt x="0" y="965"/>
                    <a:pt x="142" y="1107"/>
                    <a:pt x="319" y="1107"/>
                  </a:cubicBezTo>
                  <a:cubicBezTo>
                    <a:pt x="496" y="1107"/>
                    <a:pt x="647" y="965"/>
                    <a:pt x="647" y="788"/>
                  </a:cubicBezTo>
                  <a:lnTo>
                    <a:pt x="647" y="328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8250257" y="2703440"/>
              <a:ext cx="54107" cy="93820"/>
            </a:xfrm>
            <a:custGeom>
              <a:rect b="b" l="l" r="r" t="t"/>
              <a:pathLst>
                <a:path extrusionOk="0" h="1108" w="639">
                  <a:moveTo>
                    <a:pt x="320" y="0"/>
                  </a:moveTo>
                  <a:cubicBezTo>
                    <a:pt x="142" y="0"/>
                    <a:pt x="1" y="142"/>
                    <a:pt x="1" y="328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20" y="1107"/>
                  </a:cubicBezTo>
                  <a:cubicBezTo>
                    <a:pt x="497" y="1107"/>
                    <a:pt x="638" y="965"/>
                    <a:pt x="638" y="788"/>
                  </a:cubicBezTo>
                  <a:lnTo>
                    <a:pt x="638" y="328"/>
                  </a:lnTo>
                  <a:cubicBezTo>
                    <a:pt x="638" y="142"/>
                    <a:pt x="497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8528414" y="2703440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0"/>
                  </a:moveTo>
                  <a:cubicBezTo>
                    <a:pt x="142" y="0"/>
                    <a:pt x="0" y="142"/>
                    <a:pt x="0" y="328"/>
                  </a:cubicBezTo>
                  <a:lnTo>
                    <a:pt x="0" y="788"/>
                  </a:lnTo>
                  <a:cubicBezTo>
                    <a:pt x="0" y="965"/>
                    <a:pt x="142" y="1107"/>
                    <a:pt x="319" y="1107"/>
                  </a:cubicBezTo>
                  <a:cubicBezTo>
                    <a:pt x="496" y="1107"/>
                    <a:pt x="647" y="965"/>
                    <a:pt x="647" y="788"/>
                  </a:cubicBezTo>
                  <a:lnTo>
                    <a:pt x="647" y="328"/>
                  </a:lnTo>
                  <a:cubicBezTo>
                    <a:pt x="647" y="142"/>
                    <a:pt x="496" y="0"/>
                    <a:pt x="31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8250257" y="2830875"/>
              <a:ext cx="54107" cy="93820"/>
            </a:xfrm>
            <a:custGeom>
              <a:rect b="b" l="l" r="r" t="t"/>
              <a:pathLst>
                <a:path extrusionOk="0" h="1108" w="639">
                  <a:moveTo>
                    <a:pt x="320" y="1"/>
                  </a:moveTo>
                  <a:cubicBezTo>
                    <a:pt x="142" y="1"/>
                    <a:pt x="1" y="151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20" y="1107"/>
                  </a:cubicBezTo>
                  <a:cubicBezTo>
                    <a:pt x="497" y="1107"/>
                    <a:pt x="638" y="966"/>
                    <a:pt x="638" y="789"/>
                  </a:cubicBezTo>
                  <a:lnTo>
                    <a:pt x="638" y="328"/>
                  </a:lnTo>
                  <a:cubicBezTo>
                    <a:pt x="638" y="151"/>
                    <a:pt x="497" y="1"/>
                    <a:pt x="320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8342468" y="2830875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8" y="1"/>
                  </a:moveTo>
                  <a:cubicBezTo>
                    <a:pt x="151" y="1"/>
                    <a:pt x="1" y="151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51" y="1107"/>
                    <a:pt x="328" y="1107"/>
                  </a:cubicBezTo>
                  <a:cubicBezTo>
                    <a:pt x="505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51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8528414" y="2830875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0" y="151"/>
                    <a:pt x="0" y="328"/>
                  </a:cubicBezTo>
                  <a:lnTo>
                    <a:pt x="0" y="789"/>
                  </a:lnTo>
                  <a:cubicBezTo>
                    <a:pt x="0" y="966"/>
                    <a:pt x="142" y="1107"/>
                    <a:pt x="319" y="1107"/>
                  </a:cubicBezTo>
                  <a:cubicBezTo>
                    <a:pt x="496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51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8250257" y="2959071"/>
              <a:ext cx="54107" cy="93058"/>
            </a:xfrm>
            <a:custGeom>
              <a:rect b="b" l="l" r="r" t="t"/>
              <a:pathLst>
                <a:path extrusionOk="0" h="1099" w="639">
                  <a:moveTo>
                    <a:pt x="320" y="1"/>
                  </a:moveTo>
                  <a:cubicBezTo>
                    <a:pt x="142" y="1"/>
                    <a:pt x="1" y="142"/>
                    <a:pt x="1" y="319"/>
                  </a:cubicBezTo>
                  <a:lnTo>
                    <a:pt x="1" y="780"/>
                  </a:lnTo>
                  <a:cubicBezTo>
                    <a:pt x="1" y="957"/>
                    <a:pt x="142" y="1098"/>
                    <a:pt x="320" y="1098"/>
                  </a:cubicBezTo>
                  <a:cubicBezTo>
                    <a:pt x="497" y="1098"/>
                    <a:pt x="638" y="957"/>
                    <a:pt x="638" y="780"/>
                  </a:cubicBezTo>
                  <a:lnTo>
                    <a:pt x="638" y="319"/>
                  </a:lnTo>
                  <a:cubicBezTo>
                    <a:pt x="638" y="142"/>
                    <a:pt x="497" y="1"/>
                    <a:pt x="320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8342468" y="2959071"/>
              <a:ext cx="54869" cy="93058"/>
            </a:xfrm>
            <a:custGeom>
              <a:rect b="b" l="l" r="r" t="t"/>
              <a:pathLst>
                <a:path extrusionOk="0" h="1099" w="648">
                  <a:moveTo>
                    <a:pt x="328" y="1"/>
                  </a:moveTo>
                  <a:cubicBezTo>
                    <a:pt x="151" y="1"/>
                    <a:pt x="1" y="142"/>
                    <a:pt x="1" y="319"/>
                  </a:cubicBezTo>
                  <a:lnTo>
                    <a:pt x="1" y="780"/>
                  </a:lnTo>
                  <a:cubicBezTo>
                    <a:pt x="1" y="957"/>
                    <a:pt x="151" y="1098"/>
                    <a:pt x="328" y="1098"/>
                  </a:cubicBezTo>
                  <a:cubicBezTo>
                    <a:pt x="505" y="1098"/>
                    <a:pt x="647" y="957"/>
                    <a:pt x="647" y="780"/>
                  </a:cubicBezTo>
                  <a:lnTo>
                    <a:pt x="647" y="319"/>
                  </a:lnTo>
                  <a:cubicBezTo>
                    <a:pt x="647" y="142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8435441" y="2959071"/>
              <a:ext cx="54785" cy="93058"/>
            </a:xfrm>
            <a:custGeom>
              <a:rect b="b" l="l" r="r" t="t"/>
              <a:pathLst>
                <a:path extrusionOk="0" h="1099" w="647">
                  <a:moveTo>
                    <a:pt x="319" y="1"/>
                  </a:moveTo>
                  <a:cubicBezTo>
                    <a:pt x="142" y="1"/>
                    <a:pt x="1" y="142"/>
                    <a:pt x="1" y="319"/>
                  </a:cubicBezTo>
                  <a:lnTo>
                    <a:pt x="1" y="780"/>
                  </a:lnTo>
                  <a:cubicBezTo>
                    <a:pt x="1" y="957"/>
                    <a:pt x="142" y="1098"/>
                    <a:pt x="319" y="1098"/>
                  </a:cubicBezTo>
                  <a:cubicBezTo>
                    <a:pt x="505" y="1098"/>
                    <a:pt x="647" y="957"/>
                    <a:pt x="647" y="780"/>
                  </a:cubicBezTo>
                  <a:lnTo>
                    <a:pt x="647" y="319"/>
                  </a:lnTo>
                  <a:cubicBezTo>
                    <a:pt x="647" y="142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8250257" y="3086506"/>
              <a:ext cx="54107" cy="93820"/>
            </a:xfrm>
            <a:custGeom>
              <a:rect b="b" l="l" r="r" t="t"/>
              <a:pathLst>
                <a:path extrusionOk="0" h="1108" w="639">
                  <a:moveTo>
                    <a:pt x="320" y="1"/>
                  </a:moveTo>
                  <a:cubicBezTo>
                    <a:pt x="142" y="1"/>
                    <a:pt x="1" y="142"/>
                    <a:pt x="1" y="319"/>
                  </a:cubicBezTo>
                  <a:lnTo>
                    <a:pt x="1" y="780"/>
                  </a:lnTo>
                  <a:cubicBezTo>
                    <a:pt x="1" y="957"/>
                    <a:pt x="142" y="1107"/>
                    <a:pt x="320" y="1107"/>
                  </a:cubicBezTo>
                  <a:cubicBezTo>
                    <a:pt x="497" y="1107"/>
                    <a:pt x="638" y="957"/>
                    <a:pt x="638" y="780"/>
                  </a:cubicBezTo>
                  <a:lnTo>
                    <a:pt x="638" y="319"/>
                  </a:lnTo>
                  <a:cubicBezTo>
                    <a:pt x="638" y="142"/>
                    <a:pt x="497" y="1"/>
                    <a:pt x="320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8528414" y="3086506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0" y="142"/>
                    <a:pt x="0" y="319"/>
                  </a:cubicBezTo>
                  <a:lnTo>
                    <a:pt x="0" y="780"/>
                  </a:lnTo>
                  <a:cubicBezTo>
                    <a:pt x="0" y="957"/>
                    <a:pt x="142" y="1107"/>
                    <a:pt x="319" y="1107"/>
                  </a:cubicBezTo>
                  <a:cubicBezTo>
                    <a:pt x="496" y="1107"/>
                    <a:pt x="647" y="957"/>
                    <a:pt x="647" y="780"/>
                  </a:cubicBezTo>
                  <a:lnTo>
                    <a:pt x="647" y="319"/>
                  </a:lnTo>
                  <a:cubicBezTo>
                    <a:pt x="647" y="142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5630165" y="2675667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6" y="1152"/>
                  </a:cubicBezTo>
                  <a:cubicBezTo>
                    <a:pt x="522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1"/>
                    <a:pt x="336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5726864" y="2675667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5920261" y="2675667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5630165" y="2808351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6" y="1152"/>
                  </a:cubicBezTo>
                  <a:cubicBezTo>
                    <a:pt x="522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1"/>
                    <a:pt x="336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5823562" y="2808351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5920261" y="2808351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5630165" y="2941798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6" y="1152"/>
                  </a:cubicBezTo>
                  <a:cubicBezTo>
                    <a:pt x="522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1"/>
                    <a:pt x="336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5823562" y="2941798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5920261" y="2941798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630165" y="3074482"/>
              <a:ext cx="56986" cy="98308"/>
            </a:xfrm>
            <a:custGeom>
              <a:rect b="b" l="l" r="r" t="t"/>
              <a:pathLst>
                <a:path extrusionOk="0" h="1161" w="673">
                  <a:moveTo>
                    <a:pt x="336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24"/>
                  </a:lnTo>
                  <a:cubicBezTo>
                    <a:pt x="0" y="1010"/>
                    <a:pt x="151" y="1161"/>
                    <a:pt x="336" y="1161"/>
                  </a:cubicBezTo>
                  <a:cubicBezTo>
                    <a:pt x="522" y="1161"/>
                    <a:pt x="673" y="1010"/>
                    <a:pt x="673" y="824"/>
                  </a:cubicBezTo>
                  <a:lnTo>
                    <a:pt x="673" y="337"/>
                  </a:lnTo>
                  <a:cubicBezTo>
                    <a:pt x="673" y="151"/>
                    <a:pt x="522" y="1"/>
                    <a:pt x="336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5920261" y="3074482"/>
              <a:ext cx="57071" cy="98308"/>
            </a:xfrm>
            <a:custGeom>
              <a:rect b="b" l="l" r="r" t="t"/>
              <a:pathLst>
                <a:path extrusionOk="0" h="1161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24"/>
                  </a:lnTo>
                  <a:cubicBezTo>
                    <a:pt x="0" y="1010"/>
                    <a:pt x="151" y="1161"/>
                    <a:pt x="337" y="1161"/>
                  </a:cubicBezTo>
                  <a:cubicBezTo>
                    <a:pt x="523" y="1161"/>
                    <a:pt x="673" y="1010"/>
                    <a:pt x="673" y="824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5630165" y="3207928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6" y="1152"/>
                  </a:cubicBezTo>
                  <a:cubicBezTo>
                    <a:pt x="522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1"/>
                    <a:pt x="336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5823562" y="3207928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5920261" y="3207928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5630165" y="3341375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6" y="1152"/>
                  </a:cubicBezTo>
                  <a:cubicBezTo>
                    <a:pt x="522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1"/>
                    <a:pt x="336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5823562" y="3341375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5920261" y="3341375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2"/>
                    <a:pt x="337" y="1152"/>
                  </a:cubicBezTo>
                  <a:cubicBezTo>
                    <a:pt x="523" y="1152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5630165" y="3474144"/>
              <a:ext cx="56986" cy="98223"/>
            </a:xfrm>
            <a:custGeom>
              <a:rect b="b" l="l" r="r" t="t"/>
              <a:pathLst>
                <a:path extrusionOk="0" h="1160" w="673">
                  <a:moveTo>
                    <a:pt x="336" y="0"/>
                  </a:moveTo>
                  <a:cubicBezTo>
                    <a:pt x="151" y="0"/>
                    <a:pt x="0" y="151"/>
                    <a:pt x="0" y="336"/>
                  </a:cubicBezTo>
                  <a:lnTo>
                    <a:pt x="0" y="823"/>
                  </a:lnTo>
                  <a:cubicBezTo>
                    <a:pt x="0" y="1009"/>
                    <a:pt x="151" y="1160"/>
                    <a:pt x="336" y="1160"/>
                  </a:cubicBezTo>
                  <a:cubicBezTo>
                    <a:pt x="522" y="1160"/>
                    <a:pt x="673" y="1009"/>
                    <a:pt x="673" y="823"/>
                  </a:cubicBezTo>
                  <a:lnTo>
                    <a:pt x="673" y="336"/>
                  </a:ln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5726864" y="3474144"/>
              <a:ext cx="57071" cy="98223"/>
            </a:xfrm>
            <a:custGeom>
              <a:rect b="b" l="l" r="r" t="t"/>
              <a:pathLst>
                <a:path extrusionOk="0" h="1160" w="674">
                  <a:moveTo>
                    <a:pt x="337" y="0"/>
                  </a:moveTo>
                  <a:cubicBezTo>
                    <a:pt x="151" y="0"/>
                    <a:pt x="0" y="151"/>
                    <a:pt x="0" y="336"/>
                  </a:cubicBezTo>
                  <a:lnTo>
                    <a:pt x="0" y="823"/>
                  </a:lnTo>
                  <a:cubicBezTo>
                    <a:pt x="0" y="1009"/>
                    <a:pt x="151" y="1160"/>
                    <a:pt x="337" y="1160"/>
                  </a:cubicBezTo>
                  <a:cubicBezTo>
                    <a:pt x="523" y="1160"/>
                    <a:pt x="673" y="1009"/>
                    <a:pt x="673" y="823"/>
                  </a:cubicBezTo>
                  <a:lnTo>
                    <a:pt x="673" y="336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5823562" y="3474144"/>
              <a:ext cx="57071" cy="98223"/>
            </a:xfrm>
            <a:custGeom>
              <a:rect b="b" l="l" r="r" t="t"/>
              <a:pathLst>
                <a:path extrusionOk="0" h="1160" w="674">
                  <a:moveTo>
                    <a:pt x="337" y="0"/>
                  </a:moveTo>
                  <a:cubicBezTo>
                    <a:pt x="151" y="0"/>
                    <a:pt x="0" y="151"/>
                    <a:pt x="0" y="336"/>
                  </a:cubicBezTo>
                  <a:lnTo>
                    <a:pt x="0" y="823"/>
                  </a:lnTo>
                  <a:cubicBezTo>
                    <a:pt x="0" y="1009"/>
                    <a:pt x="151" y="1160"/>
                    <a:pt x="337" y="1160"/>
                  </a:cubicBezTo>
                  <a:cubicBezTo>
                    <a:pt x="523" y="1160"/>
                    <a:pt x="673" y="1009"/>
                    <a:pt x="673" y="823"/>
                  </a:cubicBezTo>
                  <a:lnTo>
                    <a:pt x="673" y="336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6599437" y="2324862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6793681" y="2324862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6" y="1151"/>
                  </a:cubicBezTo>
                  <a:cubicBezTo>
                    <a:pt x="522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6890380" y="2324862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6599437" y="245830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6696898" y="245830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6890380" y="245830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6599437" y="2590993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6696898" y="2590993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6599437" y="272443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6696898" y="272443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6890380" y="2724439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6599437" y="2857124"/>
              <a:ext cx="57071" cy="98308"/>
            </a:xfrm>
            <a:custGeom>
              <a:rect b="b" l="l" r="r" t="t"/>
              <a:pathLst>
                <a:path extrusionOk="0" h="1161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24"/>
                  </a:lnTo>
                  <a:cubicBezTo>
                    <a:pt x="1" y="1010"/>
                    <a:pt x="151" y="1160"/>
                    <a:pt x="337" y="1160"/>
                  </a:cubicBezTo>
                  <a:cubicBezTo>
                    <a:pt x="523" y="1160"/>
                    <a:pt x="674" y="1010"/>
                    <a:pt x="674" y="824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6793681" y="2857124"/>
              <a:ext cx="56986" cy="98308"/>
            </a:xfrm>
            <a:custGeom>
              <a:rect b="b" l="l" r="r" t="t"/>
              <a:pathLst>
                <a:path extrusionOk="0" h="1161" w="673">
                  <a:moveTo>
                    <a:pt x="336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24"/>
                  </a:lnTo>
                  <a:cubicBezTo>
                    <a:pt x="0" y="1010"/>
                    <a:pt x="151" y="1160"/>
                    <a:pt x="336" y="1160"/>
                  </a:cubicBezTo>
                  <a:cubicBezTo>
                    <a:pt x="522" y="1160"/>
                    <a:pt x="673" y="1010"/>
                    <a:pt x="673" y="824"/>
                  </a:cubicBezTo>
                  <a:lnTo>
                    <a:pt x="673" y="337"/>
                  </a:ln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6890380" y="2857124"/>
              <a:ext cx="57071" cy="98308"/>
            </a:xfrm>
            <a:custGeom>
              <a:rect b="b" l="l" r="r" t="t"/>
              <a:pathLst>
                <a:path extrusionOk="0" h="1161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24"/>
                  </a:lnTo>
                  <a:cubicBezTo>
                    <a:pt x="0" y="1010"/>
                    <a:pt x="151" y="1160"/>
                    <a:pt x="337" y="1160"/>
                  </a:cubicBezTo>
                  <a:cubicBezTo>
                    <a:pt x="523" y="1160"/>
                    <a:pt x="673" y="1010"/>
                    <a:pt x="673" y="824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32"/>
          <p:cNvSpPr txBox="1"/>
          <p:nvPr>
            <p:ph type="ctrTitle"/>
          </p:nvPr>
        </p:nvSpPr>
        <p:spPr>
          <a:xfrm>
            <a:off x="715100" y="755211"/>
            <a:ext cx="7713900" cy="16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</a:rPr>
              <a:t>IRONKAGGLE</a:t>
            </a:r>
            <a:endParaRPr sz="5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ML model for price prediction</a:t>
            </a:r>
            <a:endParaRPr sz="380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476" name="Google Shape;476;p32"/>
          <p:cNvGrpSpPr/>
          <p:nvPr/>
        </p:nvGrpSpPr>
        <p:grpSpPr>
          <a:xfrm>
            <a:off x="7664082" y="3889965"/>
            <a:ext cx="1737563" cy="1262755"/>
            <a:chOff x="6174370" y="2349926"/>
            <a:chExt cx="2048288" cy="1488571"/>
          </a:xfrm>
        </p:grpSpPr>
        <p:sp>
          <p:nvSpPr>
            <p:cNvPr id="477" name="Google Shape;477;p32"/>
            <p:cNvSpPr/>
            <p:nvPr/>
          </p:nvSpPr>
          <p:spPr>
            <a:xfrm>
              <a:off x="7773454" y="3021307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4" y="1027"/>
                    <a:pt x="293" y="1027"/>
                  </a:cubicBezTo>
                  <a:cubicBezTo>
                    <a:pt x="461" y="1027"/>
                    <a:pt x="594" y="895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7859653" y="3021307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4" y="1027"/>
                    <a:pt x="302" y="1027"/>
                  </a:cubicBezTo>
                  <a:cubicBezTo>
                    <a:pt x="461" y="1027"/>
                    <a:pt x="594" y="895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8032135" y="3021307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5"/>
                    <a:pt x="133" y="1027"/>
                    <a:pt x="301" y="1027"/>
                  </a:cubicBezTo>
                  <a:cubicBezTo>
                    <a:pt x="461" y="1027"/>
                    <a:pt x="602" y="895"/>
                    <a:pt x="602" y="726"/>
                  </a:cubicBezTo>
                  <a:lnTo>
                    <a:pt x="602" y="301"/>
                  </a:lnTo>
                  <a:cubicBezTo>
                    <a:pt x="602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7773454" y="3139766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4" y="1027"/>
                    <a:pt x="293" y="1027"/>
                  </a:cubicBezTo>
                  <a:cubicBezTo>
                    <a:pt x="461" y="1027"/>
                    <a:pt x="594" y="894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7859653" y="3139766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4" y="1027"/>
                    <a:pt x="302" y="1027"/>
                  </a:cubicBezTo>
                  <a:cubicBezTo>
                    <a:pt x="461" y="1027"/>
                    <a:pt x="594" y="894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7945936" y="3139766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4"/>
                    <a:pt x="133" y="1027"/>
                    <a:pt x="301" y="1027"/>
                  </a:cubicBezTo>
                  <a:cubicBezTo>
                    <a:pt x="461" y="1027"/>
                    <a:pt x="602" y="894"/>
                    <a:pt x="602" y="726"/>
                  </a:cubicBezTo>
                  <a:lnTo>
                    <a:pt x="602" y="301"/>
                  </a:lnTo>
                  <a:cubicBezTo>
                    <a:pt x="602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7095801" y="3005557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0"/>
                  </a:moveTo>
                  <a:cubicBezTo>
                    <a:pt x="151" y="0"/>
                    <a:pt x="0" y="142"/>
                    <a:pt x="0" y="319"/>
                  </a:cubicBezTo>
                  <a:lnTo>
                    <a:pt x="0" y="788"/>
                  </a:lnTo>
                  <a:cubicBezTo>
                    <a:pt x="0" y="965"/>
                    <a:pt x="151" y="1107"/>
                    <a:pt x="328" y="1107"/>
                  </a:cubicBezTo>
                  <a:cubicBezTo>
                    <a:pt x="505" y="1107"/>
                    <a:pt x="646" y="965"/>
                    <a:pt x="646" y="788"/>
                  </a:cubicBezTo>
                  <a:lnTo>
                    <a:pt x="646" y="319"/>
                  </a:lnTo>
                  <a:cubicBezTo>
                    <a:pt x="646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7188689" y="3005557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9" y="0"/>
                  </a:moveTo>
                  <a:cubicBezTo>
                    <a:pt x="143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3" y="1107"/>
                    <a:pt x="329" y="1107"/>
                  </a:cubicBezTo>
                  <a:cubicBezTo>
                    <a:pt x="506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6" y="0"/>
                    <a:pt x="32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7281662" y="3005557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0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20" y="1107"/>
                  </a:cubicBezTo>
                  <a:cubicBezTo>
                    <a:pt x="505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7095801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1"/>
                  </a:moveTo>
                  <a:cubicBezTo>
                    <a:pt x="151" y="1"/>
                    <a:pt x="0" y="142"/>
                    <a:pt x="0" y="328"/>
                  </a:cubicBezTo>
                  <a:lnTo>
                    <a:pt x="0" y="789"/>
                  </a:lnTo>
                  <a:cubicBezTo>
                    <a:pt x="0" y="966"/>
                    <a:pt x="151" y="1107"/>
                    <a:pt x="328" y="1107"/>
                  </a:cubicBezTo>
                  <a:cubicBezTo>
                    <a:pt x="505" y="1107"/>
                    <a:pt x="646" y="966"/>
                    <a:pt x="646" y="789"/>
                  </a:cubicBezTo>
                  <a:lnTo>
                    <a:pt x="646" y="328"/>
                  </a:lnTo>
                  <a:cubicBezTo>
                    <a:pt x="646" y="142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7281662" y="3132992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0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20" y="1107"/>
                  </a:cubicBezTo>
                  <a:cubicBezTo>
                    <a:pt x="505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505" y="1"/>
                    <a:pt x="320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374635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19" y="1107"/>
                  </a:cubicBezTo>
                  <a:cubicBezTo>
                    <a:pt x="496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6599437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6793681" y="2990570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6" y="1151"/>
                  </a:cubicBezTo>
                  <a:cubicBezTo>
                    <a:pt x="522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6890380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6599437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6696898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6890380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6459301" y="2496497"/>
              <a:ext cx="252670" cy="371215"/>
            </a:xfrm>
            <a:custGeom>
              <a:rect b="b" l="l" r="r" t="t"/>
              <a:pathLst>
                <a:path extrusionOk="0" h="4384" w="2984">
                  <a:moveTo>
                    <a:pt x="0" y="1"/>
                  </a:moveTo>
                  <a:lnTo>
                    <a:pt x="0" y="4383"/>
                  </a:lnTo>
                  <a:lnTo>
                    <a:pt x="2984" y="4383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6459301" y="2496497"/>
              <a:ext cx="252670" cy="34632"/>
            </a:xfrm>
            <a:custGeom>
              <a:rect b="b" l="l" r="r" t="t"/>
              <a:pathLst>
                <a:path extrusionOk="0" h="409" w="2984">
                  <a:moveTo>
                    <a:pt x="0" y="1"/>
                  </a:moveTo>
                  <a:lnTo>
                    <a:pt x="0" y="408"/>
                  </a:lnTo>
                  <a:lnTo>
                    <a:pt x="2984" y="408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6448801" y="2426048"/>
              <a:ext cx="273670" cy="70534"/>
            </a:xfrm>
            <a:custGeom>
              <a:rect b="b" l="l" r="r" t="t"/>
              <a:pathLst>
                <a:path extrusionOk="0" h="833" w="3232">
                  <a:moveTo>
                    <a:pt x="0" y="1"/>
                  </a:moveTo>
                  <a:lnTo>
                    <a:pt x="0" y="833"/>
                  </a:lnTo>
                  <a:lnTo>
                    <a:pt x="3232" y="833"/>
                  </a:lnTo>
                  <a:lnTo>
                    <a:pt x="32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6448801" y="2426048"/>
              <a:ext cx="51059" cy="70534"/>
            </a:xfrm>
            <a:custGeom>
              <a:rect b="b" l="l" r="r" t="t"/>
              <a:pathLst>
                <a:path extrusionOk="0" h="833" w="603">
                  <a:moveTo>
                    <a:pt x="0" y="1"/>
                  </a:moveTo>
                  <a:lnTo>
                    <a:pt x="0" y="833"/>
                  </a:lnTo>
                  <a:lnTo>
                    <a:pt x="602" y="833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6670649" y="2426048"/>
              <a:ext cx="51144" cy="70534"/>
            </a:xfrm>
            <a:custGeom>
              <a:rect b="b" l="l" r="r" t="t"/>
              <a:pathLst>
                <a:path extrusionOk="0" h="833" w="604">
                  <a:moveTo>
                    <a:pt x="1" y="1"/>
                  </a:moveTo>
                  <a:lnTo>
                    <a:pt x="1" y="833"/>
                  </a:lnTo>
                  <a:lnTo>
                    <a:pt x="603" y="833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6228392" y="2349926"/>
              <a:ext cx="1939481" cy="680448"/>
            </a:xfrm>
            <a:custGeom>
              <a:rect b="b" l="l" r="r" t="t"/>
              <a:pathLst>
                <a:path extrusionOk="0" h="8036" w="22905">
                  <a:moveTo>
                    <a:pt x="11457" y="1"/>
                  </a:moveTo>
                  <a:cubicBezTo>
                    <a:pt x="11380" y="1"/>
                    <a:pt x="11302" y="23"/>
                    <a:pt x="11236" y="67"/>
                  </a:cubicBezTo>
                  <a:lnTo>
                    <a:pt x="0" y="7566"/>
                  </a:lnTo>
                  <a:lnTo>
                    <a:pt x="0" y="8036"/>
                  </a:lnTo>
                  <a:lnTo>
                    <a:pt x="22905" y="8036"/>
                  </a:lnTo>
                  <a:lnTo>
                    <a:pt x="22905" y="7566"/>
                  </a:lnTo>
                  <a:lnTo>
                    <a:pt x="11678" y="67"/>
                  </a:lnTo>
                  <a:cubicBezTo>
                    <a:pt x="11612" y="23"/>
                    <a:pt x="11534" y="1"/>
                    <a:pt x="11457" y="1"/>
                  </a:cubicBezTo>
                  <a:close/>
                </a:path>
              </a:pathLst>
            </a:custGeom>
            <a:solidFill>
              <a:srgbClr val="DE7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7471334" y="2557970"/>
              <a:ext cx="105844" cy="37596"/>
            </a:xfrm>
            <a:custGeom>
              <a:rect b="b" l="l" r="r" t="t"/>
              <a:pathLst>
                <a:path extrusionOk="0" h="444" w="1250">
                  <a:moveTo>
                    <a:pt x="222" y="1"/>
                  </a:moveTo>
                  <a:cubicBezTo>
                    <a:pt x="107" y="1"/>
                    <a:pt x="1" y="98"/>
                    <a:pt x="1" y="222"/>
                  </a:cubicBezTo>
                  <a:cubicBezTo>
                    <a:pt x="1" y="346"/>
                    <a:pt x="107" y="443"/>
                    <a:pt x="222" y="443"/>
                  </a:cubicBezTo>
                  <a:lnTo>
                    <a:pt x="1249" y="44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6871582" y="2722915"/>
              <a:ext cx="217530" cy="37596"/>
            </a:xfrm>
            <a:custGeom>
              <a:rect b="b" l="l" r="r" t="t"/>
              <a:pathLst>
                <a:path extrusionOk="0" h="444" w="2569">
                  <a:moveTo>
                    <a:pt x="222" y="1"/>
                  </a:moveTo>
                  <a:cubicBezTo>
                    <a:pt x="107" y="1"/>
                    <a:pt x="1" y="98"/>
                    <a:pt x="1" y="222"/>
                  </a:cubicBezTo>
                  <a:cubicBezTo>
                    <a:pt x="1" y="337"/>
                    <a:pt x="107" y="443"/>
                    <a:pt x="222" y="443"/>
                  </a:cubicBezTo>
                  <a:lnTo>
                    <a:pt x="2347" y="443"/>
                  </a:lnTo>
                  <a:cubicBezTo>
                    <a:pt x="2471" y="443"/>
                    <a:pt x="2568" y="337"/>
                    <a:pt x="2568" y="222"/>
                  </a:cubicBezTo>
                  <a:cubicBezTo>
                    <a:pt x="2568" y="98"/>
                    <a:pt x="2471" y="1"/>
                    <a:pt x="2347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7191738" y="2614194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1"/>
                  </a:moveTo>
                  <a:cubicBezTo>
                    <a:pt x="98" y="1"/>
                    <a:pt x="0" y="107"/>
                    <a:pt x="0" y="222"/>
                  </a:cubicBezTo>
                  <a:cubicBezTo>
                    <a:pt x="0" y="346"/>
                    <a:pt x="98" y="443"/>
                    <a:pt x="222" y="443"/>
                  </a:cubicBezTo>
                  <a:lnTo>
                    <a:pt x="1399" y="443"/>
                  </a:lnTo>
                  <a:cubicBezTo>
                    <a:pt x="1523" y="443"/>
                    <a:pt x="1621" y="346"/>
                    <a:pt x="1621" y="222"/>
                  </a:cubicBezTo>
                  <a:cubicBezTo>
                    <a:pt x="1621" y="107"/>
                    <a:pt x="1523" y="1"/>
                    <a:pt x="139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6763622" y="2865337"/>
              <a:ext cx="216768" cy="37596"/>
            </a:xfrm>
            <a:custGeom>
              <a:rect b="b" l="l" r="r" t="t"/>
              <a:pathLst>
                <a:path extrusionOk="0" h="444" w="2560">
                  <a:moveTo>
                    <a:pt x="222" y="1"/>
                  </a:moveTo>
                  <a:cubicBezTo>
                    <a:pt x="98" y="1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2338" y="443"/>
                  </a:lnTo>
                  <a:cubicBezTo>
                    <a:pt x="2462" y="443"/>
                    <a:pt x="2560" y="346"/>
                    <a:pt x="2560" y="222"/>
                  </a:cubicBezTo>
                  <a:cubicBezTo>
                    <a:pt x="2560" y="98"/>
                    <a:pt x="2462" y="1"/>
                    <a:pt x="233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7218749" y="2382525"/>
              <a:ext cx="94497" cy="37596"/>
            </a:xfrm>
            <a:custGeom>
              <a:rect b="b" l="l" r="r" t="t"/>
              <a:pathLst>
                <a:path extrusionOk="0" h="444" w="1116">
                  <a:moveTo>
                    <a:pt x="221" y="1"/>
                  </a:moveTo>
                  <a:cubicBezTo>
                    <a:pt x="97" y="1"/>
                    <a:pt x="0" y="98"/>
                    <a:pt x="0" y="222"/>
                  </a:cubicBezTo>
                  <a:cubicBezTo>
                    <a:pt x="0" y="346"/>
                    <a:pt x="97" y="444"/>
                    <a:pt x="221" y="444"/>
                  </a:cubicBezTo>
                  <a:lnTo>
                    <a:pt x="1116" y="44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7558295" y="2755938"/>
              <a:ext cx="137343" cy="37511"/>
            </a:xfrm>
            <a:custGeom>
              <a:rect b="b" l="l" r="r" t="t"/>
              <a:pathLst>
                <a:path extrusionOk="0" h="443" w="1622">
                  <a:moveTo>
                    <a:pt x="222" y="0"/>
                  </a:moveTo>
                  <a:cubicBezTo>
                    <a:pt x="98" y="0"/>
                    <a:pt x="1" y="106"/>
                    <a:pt x="1" y="221"/>
                  </a:cubicBezTo>
                  <a:cubicBezTo>
                    <a:pt x="1" y="345"/>
                    <a:pt x="98" y="443"/>
                    <a:pt x="222" y="443"/>
                  </a:cubicBezTo>
                  <a:lnTo>
                    <a:pt x="1400" y="443"/>
                  </a:lnTo>
                  <a:cubicBezTo>
                    <a:pt x="1524" y="443"/>
                    <a:pt x="1621" y="345"/>
                    <a:pt x="1621" y="221"/>
                  </a:cubicBezTo>
                  <a:cubicBezTo>
                    <a:pt x="1621" y="106"/>
                    <a:pt x="1524" y="0"/>
                    <a:pt x="1400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7671505" y="2867623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0"/>
                  </a:moveTo>
                  <a:cubicBezTo>
                    <a:pt x="98" y="0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1400" y="443"/>
                  </a:lnTo>
                  <a:cubicBezTo>
                    <a:pt x="1524" y="443"/>
                    <a:pt x="1621" y="346"/>
                    <a:pt x="1621" y="222"/>
                  </a:cubicBezTo>
                  <a:cubicBezTo>
                    <a:pt x="1621" y="98"/>
                    <a:pt x="1524" y="0"/>
                    <a:pt x="1400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7415110" y="2867623"/>
              <a:ext cx="216768" cy="37596"/>
            </a:xfrm>
            <a:custGeom>
              <a:rect b="b" l="l" r="r" t="t"/>
              <a:pathLst>
                <a:path extrusionOk="0" h="444" w="2560">
                  <a:moveTo>
                    <a:pt x="222" y="0"/>
                  </a:moveTo>
                  <a:cubicBezTo>
                    <a:pt x="98" y="0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2338" y="443"/>
                  </a:lnTo>
                  <a:cubicBezTo>
                    <a:pt x="2462" y="443"/>
                    <a:pt x="2559" y="346"/>
                    <a:pt x="2559" y="222"/>
                  </a:cubicBezTo>
                  <a:cubicBezTo>
                    <a:pt x="2559" y="98"/>
                    <a:pt x="2462" y="0"/>
                    <a:pt x="2338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7125014" y="2722915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1"/>
                  </a:moveTo>
                  <a:cubicBezTo>
                    <a:pt x="98" y="1"/>
                    <a:pt x="0" y="98"/>
                    <a:pt x="0" y="222"/>
                  </a:cubicBezTo>
                  <a:cubicBezTo>
                    <a:pt x="0" y="337"/>
                    <a:pt x="98" y="443"/>
                    <a:pt x="222" y="443"/>
                  </a:cubicBezTo>
                  <a:lnTo>
                    <a:pt x="1399" y="443"/>
                  </a:lnTo>
                  <a:cubicBezTo>
                    <a:pt x="1523" y="443"/>
                    <a:pt x="1621" y="337"/>
                    <a:pt x="1621" y="222"/>
                  </a:cubicBezTo>
                  <a:cubicBezTo>
                    <a:pt x="1621" y="98"/>
                    <a:pt x="1523" y="1"/>
                    <a:pt x="139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6349816" y="2947047"/>
              <a:ext cx="138020" cy="37596"/>
            </a:xfrm>
            <a:custGeom>
              <a:rect b="b" l="l" r="r" t="t"/>
              <a:pathLst>
                <a:path extrusionOk="0" h="444" w="1630">
                  <a:moveTo>
                    <a:pt x="222" y="1"/>
                  </a:moveTo>
                  <a:cubicBezTo>
                    <a:pt x="98" y="1"/>
                    <a:pt x="1" y="107"/>
                    <a:pt x="1" y="222"/>
                  </a:cubicBezTo>
                  <a:cubicBezTo>
                    <a:pt x="1" y="346"/>
                    <a:pt x="107" y="444"/>
                    <a:pt x="222" y="444"/>
                  </a:cubicBezTo>
                  <a:lnTo>
                    <a:pt x="1408" y="444"/>
                  </a:lnTo>
                  <a:cubicBezTo>
                    <a:pt x="1523" y="444"/>
                    <a:pt x="1630" y="346"/>
                    <a:pt x="1630" y="222"/>
                  </a:cubicBezTo>
                  <a:cubicBezTo>
                    <a:pt x="1630" y="107"/>
                    <a:pt x="1523" y="1"/>
                    <a:pt x="140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7793014" y="2947047"/>
              <a:ext cx="217445" cy="37596"/>
            </a:xfrm>
            <a:custGeom>
              <a:rect b="b" l="l" r="r" t="t"/>
              <a:pathLst>
                <a:path extrusionOk="0" h="444" w="2568">
                  <a:moveTo>
                    <a:pt x="221" y="1"/>
                  </a:moveTo>
                  <a:cubicBezTo>
                    <a:pt x="97" y="1"/>
                    <a:pt x="0" y="107"/>
                    <a:pt x="0" y="222"/>
                  </a:cubicBezTo>
                  <a:cubicBezTo>
                    <a:pt x="0" y="346"/>
                    <a:pt x="97" y="444"/>
                    <a:pt x="221" y="444"/>
                  </a:cubicBezTo>
                  <a:lnTo>
                    <a:pt x="2346" y="444"/>
                  </a:lnTo>
                  <a:cubicBezTo>
                    <a:pt x="2461" y="444"/>
                    <a:pt x="2568" y="346"/>
                    <a:pt x="2568" y="222"/>
                  </a:cubicBezTo>
                  <a:cubicBezTo>
                    <a:pt x="2568" y="107"/>
                    <a:pt x="2461" y="1"/>
                    <a:pt x="2346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7868713" y="2796412"/>
              <a:ext cx="60797" cy="35309"/>
            </a:xfrm>
            <a:custGeom>
              <a:rect b="b" l="l" r="r" t="t"/>
              <a:pathLst>
                <a:path extrusionOk="0" h="417" w="718">
                  <a:moveTo>
                    <a:pt x="106" y="0"/>
                  </a:moveTo>
                  <a:cubicBezTo>
                    <a:pt x="44" y="45"/>
                    <a:pt x="0" y="106"/>
                    <a:pt x="0" y="186"/>
                  </a:cubicBezTo>
                  <a:cubicBezTo>
                    <a:pt x="0" y="310"/>
                    <a:pt x="98" y="408"/>
                    <a:pt x="222" y="408"/>
                  </a:cubicBezTo>
                  <a:lnTo>
                    <a:pt x="222" y="416"/>
                  </a:lnTo>
                  <a:lnTo>
                    <a:pt x="717" y="41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6888094" y="2512246"/>
              <a:ext cx="136496" cy="38358"/>
            </a:xfrm>
            <a:custGeom>
              <a:rect b="b" l="l" r="r" t="t"/>
              <a:pathLst>
                <a:path extrusionOk="0" h="453" w="1612">
                  <a:moveTo>
                    <a:pt x="665" y="1"/>
                  </a:moveTo>
                  <a:lnTo>
                    <a:pt x="1" y="452"/>
                  </a:lnTo>
                  <a:lnTo>
                    <a:pt x="1391" y="452"/>
                  </a:lnTo>
                  <a:cubicBezTo>
                    <a:pt x="1515" y="452"/>
                    <a:pt x="1612" y="346"/>
                    <a:pt x="1612" y="231"/>
                  </a:cubicBezTo>
                  <a:lnTo>
                    <a:pt x="1612" y="222"/>
                  </a:lnTo>
                  <a:cubicBezTo>
                    <a:pt x="1612" y="107"/>
                    <a:pt x="1515" y="1"/>
                    <a:pt x="1391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6735933" y="2618004"/>
              <a:ext cx="60035" cy="34547"/>
            </a:xfrm>
            <a:custGeom>
              <a:rect b="b" l="l" r="r" t="t"/>
              <a:pathLst>
                <a:path extrusionOk="0" h="408" w="709">
                  <a:moveTo>
                    <a:pt x="602" y="0"/>
                  </a:moveTo>
                  <a:lnTo>
                    <a:pt x="0" y="407"/>
                  </a:lnTo>
                  <a:lnTo>
                    <a:pt x="487" y="407"/>
                  </a:lnTo>
                  <a:cubicBezTo>
                    <a:pt x="602" y="407"/>
                    <a:pt x="709" y="301"/>
                    <a:pt x="709" y="186"/>
                  </a:cubicBezTo>
                  <a:lnTo>
                    <a:pt x="709" y="177"/>
                  </a:lnTo>
                  <a:cubicBezTo>
                    <a:pt x="709" y="106"/>
                    <a:pt x="664" y="35"/>
                    <a:pt x="602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6561249" y="2793364"/>
              <a:ext cx="138020" cy="37596"/>
            </a:xfrm>
            <a:custGeom>
              <a:rect b="b" l="l" r="r" t="t"/>
              <a:pathLst>
                <a:path extrusionOk="0" h="444" w="1630">
                  <a:moveTo>
                    <a:pt x="222" y="1"/>
                  </a:moveTo>
                  <a:cubicBezTo>
                    <a:pt x="107" y="1"/>
                    <a:pt x="0" y="107"/>
                    <a:pt x="0" y="222"/>
                  </a:cubicBezTo>
                  <a:cubicBezTo>
                    <a:pt x="0" y="346"/>
                    <a:pt x="107" y="444"/>
                    <a:pt x="222" y="444"/>
                  </a:cubicBezTo>
                  <a:lnTo>
                    <a:pt x="1408" y="444"/>
                  </a:lnTo>
                  <a:cubicBezTo>
                    <a:pt x="1532" y="444"/>
                    <a:pt x="1629" y="346"/>
                    <a:pt x="1629" y="222"/>
                  </a:cubicBezTo>
                  <a:cubicBezTo>
                    <a:pt x="1629" y="107"/>
                    <a:pt x="1523" y="1"/>
                    <a:pt x="140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6527464" y="2947047"/>
              <a:ext cx="138105" cy="37596"/>
            </a:xfrm>
            <a:custGeom>
              <a:rect b="b" l="l" r="r" t="t"/>
              <a:pathLst>
                <a:path extrusionOk="0" h="444" w="1631">
                  <a:moveTo>
                    <a:pt x="222" y="1"/>
                  </a:moveTo>
                  <a:cubicBezTo>
                    <a:pt x="107" y="1"/>
                    <a:pt x="1" y="107"/>
                    <a:pt x="1" y="222"/>
                  </a:cubicBezTo>
                  <a:cubicBezTo>
                    <a:pt x="1" y="346"/>
                    <a:pt x="107" y="444"/>
                    <a:pt x="222" y="444"/>
                  </a:cubicBezTo>
                  <a:lnTo>
                    <a:pt x="1409" y="444"/>
                  </a:lnTo>
                  <a:cubicBezTo>
                    <a:pt x="1533" y="444"/>
                    <a:pt x="1630" y="346"/>
                    <a:pt x="1630" y="222"/>
                  </a:cubicBezTo>
                  <a:cubicBezTo>
                    <a:pt x="1630" y="107"/>
                    <a:pt x="1524" y="1"/>
                    <a:pt x="140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6229155" y="3030282"/>
              <a:ext cx="1938719" cy="57071"/>
            </a:xfrm>
            <a:custGeom>
              <a:rect b="b" l="l" r="r" t="t"/>
              <a:pathLst>
                <a:path extrusionOk="0" h="674" w="22896">
                  <a:moveTo>
                    <a:pt x="0" y="1"/>
                  </a:moveTo>
                  <a:lnTo>
                    <a:pt x="0" y="673"/>
                  </a:lnTo>
                  <a:lnTo>
                    <a:pt x="22896" y="673"/>
                  </a:lnTo>
                  <a:lnTo>
                    <a:pt x="2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6229155" y="3030282"/>
              <a:ext cx="194244" cy="57071"/>
            </a:xfrm>
            <a:custGeom>
              <a:rect b="b" l="l" r="r" t="t"/>
              <a:pathLst>
                <a:path extrusionOk="0" h="674" w="2294">
                  <a:moveTo>
                    <a:pt x="0" y="1"/>
                  </a:moveTo>
                  <a:lnTo>
                    <a:pt x="0" y="673"/>
                  </a:lnTo>
                  <a:lnTo>
                    <a:pt x="2293" y="673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7973625" y="3030282"/>
              <a:ext cx="194244" cy="57071"/>
            </a:xfrm>
            <a:custGeom>
              <a:rect b="b" l="l" r="r" t="t"/>
              <a:pathLst>
                <a:path extrusionOk="0" h="674" w="2294">
                  <a:moveTo>
                    <a:pt x="1" y="1"/>
                  </a:moveTo>
                  <a:lnTo>
                    <a:pt x="1" y="673"/>
                  </a:lnTo>
                  <a:lnTo>
                    <a:pt x="2294" y="673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6888856" y="2857124"/>
              <a:ext cx="619313" cy="906446"/>
            </a:xfrm>
            <a:custGeom>
              <a:rect b="b" l="l" r="r" t="t"/>
              <a:pathLst>
                <a:path extrusionOk="0" h="10705" w="7314">
                  <a:moveTo>
                    <a:pt x="3657" y="0"/>
                  </a:moveTo>
                  <a:lnTo>
                    <a:pt x="0" y="2718"/>
                  </a:lnTo>
                  <a:lnTo>
                    <a:pt x="0" y="10705"/>
                  </a:lnTo>
                  <a:lnTo>
                    <a:pt x="7314" y="10705"/>
                  </a:lnTo>
                  <a:lnTo>
                    <a:pt x="7314" y="2718"/>
                  </a:lnTo>
                  <a:lnTo>
                    <a:pt x="3657" y="0"/>
                  </a:lnTo>
                  <a:close/>
                </a:path>
              </a:pathLst>
            </a:custGeom>
            <a:solidFill>
              <a:srgbClr val="DE7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6333305" y="3087268"/>
              <a:ext cx="555637" cy="676299"/>
            </a:xfrm>
            <a:custGeom>
              <a:rect b="b" l="l" r="r" t="t"/>
              <a:pathLst>
                <a:path extrusionOk="0" h="7987" w="6562">
                  <a:moveTo>
                    <a:pt x="1" y="0"/>
                  </a:moveTo>
                  <a:lnTo>
                    <a:pt x="1" y="7987"/>
                  </a:lnTo>
                  <a:lnTo>
                    <a:pt x="6561" y="7987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6259129" y="3087268"/>
              <a:ext cx="74260" cy="676299"/>
            </a:xfrm>
            <a:custGeom>
              <a:rect b="b" l="l" r="r" t="t"/>
              <a:pathLst>
                <a:path extrusionOk="0" h="7987" w="877">
                  <a:moveTo>
                    <a:pt x="0" y="0"/>
                  </a:moveTo>
                  <a:lnTo>
                    <a:pt x="0" y="7987"/>
                  </a:lnTo>
                  <a:lnTo>
                    <a:pt x="877" y="7987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6481062" y="3160765"/>
              <a:ext cx="28535" cy="308894"/>
            </a:xfrm>
            <a:custGeom>
              <a:rect b="b" l="l" r="r" t="t"/>
              <a:pathLst>
                <a:path extrusionOk="0" h="3648" w="337">
                  <a:moveTo>
                    <a:pt x="0" y="0"/>
                  </a:moveTo>
                  <a:lnTo>
                    <a:pt x="0" y="3648"/>
                  </a:lnTo>
                  <a:lnTo>
                    <a:pt x="336" y="364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6481062" y="3160765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0" y="0"/>
                  </a:moveTo>
                  <a:lnTo>
                    <a:pt x="0" y="345"/>
                  </a:lnTo>
                  <a:lnTo>
                    <a:pt x="3072" y="345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6481062" y="3440359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0" y="1"/>
                  </a:moveTo>
                  <a:lnTo>
                    <a:pt x="0" y="346"/>
                  </a:lnTo>
                  <a:lnTo>
                    <a:pt x="3072" y="346"/>
                  </a:lnTo>
                  <a:lnTo>
                    <a:pt x="307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6712648" y="3160765"/>
              <a:ext cx="28620" cy="308894"/>
            </a:xfrm>
            <a:custGeom>
              <a:rect b="b" l="l" r="r" t="t"/>
              <a:pathLst>
                <a:path extrusionOk="0" h="3648" w="338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6509513" y="3189977"/>
              <a:ext cx="202458" cy="250469"/>
            </a:xfrm>
            <a:custGeom>
              <a:rect b="b" l="l" r="r" t="t"/>
              <a:pathLst>
                <a:path extrusionOk="0" h="2958" w="2391">
                  <a:moveTo>
                    <a:pt x="0" y="0"/>
                  </a:moveTo>
                  <a:lnTo>
                    <a:pt x="0" y="2958"/>
                  </a:lnTo>
                  <a:lnTo>
                    <a:pt x="2391" y="295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6509513" y="3189977"/>
              <a:ext cx="203220" cy="250469"/>
            </a:xfrm>
            <a:custGeom>
              <a:rect b="b" l="l" r="r" t="t"/>
              <a:pathLst>
                <a:path extrusionOk="0" h="2958" w="2400">
                  <a:moveTo>
                    <a:pt x="0" y="0"/>
                  </a:moveTo>
                  <a:lnTo>
                    <a:pt x="0" y="2958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6480300" y="3285913"/>
              <a:ext cx="260968" cy="29382"/>
            </a:xfrm>
            <a:custGeom>
              <a:rect b="b" l="l" r="r" t="t"/>
              <a:pathLst>
                <a:path extrusionOk="0" h="347" w="3082">
                  <a:moveTo>
                    <a:pt x="0" y="1"/>
                  </a:moveTo>
                  <a:lnTo>
                    <a:pt x="0" y="346"/>
                  </a:lnTo>
                  <a:lnTo>
                    <a:pt x="3081" y="346"/>
                  </a:lnTo>
                  <a:lnTo>
                    <a:pt x="3081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6596474" y="3160765"/>
              <a:ext cx="29298" cy="154532"/>
            </a:xfrm>
            <a:custGeom>
              <a:rect b="b" l="l" r="r" t="t"/>
              <a:pathLst>
                <a:path extrusionOk="0" h="1825" w="346">
                  <a:moveTo>
                    <a:pt x="0" y="0"/>
                  </a:moveTo>
                  <a:lnTo>
                    <a:pt x="0" y="1824"/>
                  </a:lnTo>
                  <a:lnTo>
                    <a:pt x="346" y="182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6459301" y="3469571"/>
              <a:ext cx="302967" cy="42846"/>
            </a:xfrm>
            <a:custGeom>
              <a:rect b="b" l="l" r="r" t="t"/>
              <a:pathLst>
                <a:path extrusionOk="0" h="506" w="3578">
                  <a:moveTo>
                    <a:pt x="0" y="1"/>
                  </a:moveTo>
                  <a:lnTo>
                    <a:pt x="0" y="506"/>
                  </a:lnTo>
                  <a:lnTo>
                    <a:pt x="3577" y="506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6459301" y="3469571"/>
              <a:ext cx="42761" cy="42846"/>
            </a:xfrm>
            <a:custGeom>
              <a:rect b="b" l="l" r="r" t="t"/>
              <a:pathLst>
                <a:path extrusionOk="0" h="506" w="505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6720184" y="3469571"/>
              <a:ext cx="42083" cy="42846"/>
            </a:xfrm>
            <a:custGeom>
              <a:rect b="b" l="l" r="r" t="t"/>
              <a:pathLst>
                <a:path extrusionOk="0" h="506" w="497">
                  <a:moveTo>
                    <a:pt x="0" y="1"/>
                  </a:moveTo>
                  <a:lnTo>
                    <a:pt x="0" y="506"/>
                  </a:lnTo>
                  <a:lnTo>
                    <a:pt x="496" y="50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6459301" y="3512332"/>
              <a:ext cx="302967" cy="11346"/>
            </a:xfrm>
            <a:custGeom>
              <a:rect b="b" l="l" r="r" t="t"/>
              <a:pathLst>
                <a:path extrusionOk="0" h="134" w="3578">
                  <a:moveTo>
                    <a:pt x="0" y="1"/>
                  </a:moveTo>
                  <a:lnTo>
                    <a:pt x="0" y="133"/>
                  </a:lnTo>
                  <a:lnTo>
                    <a:pt x="3577" y="133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FEB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7508083" y="3087268"/>
              <a:ext cx="555637" cy="676299"/>
            </a:xfrm>
            <a:custGeom>
              <a:rect b="b" l="l" r="r" t="t"/>
              <a:pathLst>
                <a:path extrusionOk="0" h="7987" w="6562">
                  <a:moveTo>
                    <a:pt x="1" y="0"/>
                  </a:moveTo>
                  <a:lnTo>
                    <a:pt x="1" y="7987"/>
                  </a:lnTo>
                  <a:lnTo>
                    <a:pt x="6561" y="7987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8063634" y="3087268"/>
              <a:ext cx="73498" cy="676299"/>
            </a:xfrm>
            <a:custGeom>
              <a:rect b="b" l="l" r="r" t="t"/>
              <a:pathLst>
                <a:path extrusionOk="0" h="7987" w="868">
                  <a:moveTo>
                    <a:pt x="0" y="0"/>
                  </a:moveTo>
                  <a:lnTo>
                    <a:pt x="0" y="7987"/>
                  </a:lnTo>
                  <a:lnTo>
                    <a:pt x="868" y="7987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7050754" y="3205727"/>
              <a:ext cx="33108" cy="509828"/>
            </a:xfrm>
            <a:custGeom>
              <a:rect b="b" l="l" r="r" t="t"/>
              <a:pathLst>
                <a:path extrusionOk="0" h="6021" w="391">
                  <a:moveTo>
                    <a:pt x="1" y="0"/>
                  </a:moveTo>
                  <a:lnTo>
                    <a:pt x="1" y="6021"/>
                  </a:lnTo>
                  <a:lnTo>
                    <a:pt x="390" y="602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7050754" y="3205727"/>
              <a:ext cx="295516" cy="33023"/>
            </a:xfrm>
            <a:custGeom>
              <a:rect b="b" l="l" r="r" t="t"/>
              <a:pathLst>
                <a:path extrusionOk="0" h="390" w="3490">
                  <a:moveTo>
                    <a:pt x="1" y="0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7050754" y="3682527"/>
              <a:ext cx="295516" cy="33023"/>
            </a:xfrm>
            <a:custGeom>
              <a:rect b="b" l="l" r="r" t="t"/>
              <a:pathLst>
                <a:path extrusionOk="0" h="390" w="3490">
                  <a:moveTo>
                    <a:pt x="1" y="0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7313161" y="3205727"/>
              <a:ext cx="33108" cy="509828"/>
            </a:xfrm>
            <a:custGeom>
              <a:rect b="b" l="l" r="r" t="t"/>
              <a:pathLst>
                <a:path extrusionOk="0" h="6021" w="391">
                  <a:moveTo>
                    <a:pt x="1" y="0"/>
                  </a:moveTo>
                  <a:lnTo>
                    <a:pt x="1" y="6021"/>
                  </a:lnTo>
                  <a:lnTo>
                    <a:pt x="390" y="602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7083777" y="3238665"/>
              <a:ext cx="229469" cy="443951"/>
            </a:xfrm>
            <a:custGeom>
              <a:rect b="b" l="l" r="r" t="t"/>
              <a:pathLst>
                <a:path extrusionOk="0" h="5243" w="2710">
                  <a:moveTo>
                    <a:pt x="0" y="1"/>
                  </a:moveTo>
                  <a:lnTo>
                    <a:pt x="0" y="5242"/>
                  </a:lnTo>
                  <a:lnTo>
                    <a:pt x="2710" y="5242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7083777" y="3238665"/>
              <a:ext cx="229469" cy="443951"/>
            </a:xfrm>
            <a:custGeom>
              <a:rect b="b" l="l" r="r" t="t"/>
              <a:pathLst>
                <a:path extrusionOk="0" h="5243" w="2710">
                  <a:moveTo>
                    <a:pt x="0" y="1"/>
                  </a:moveTo>
                  <a:lnTo>
                    <a:pt x="0" y="5242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7050754" y="3425371"/>
              <a:ext cx="295516" cy="33108"/>
            </a:xfrm>
            <a:custGeom>
              <a:rect b="b" l="l" r="r" t="t"/>
              <a:pathLst>
                <a:path extrusionOk="0" h="391" w="3490">
                  <a:moveTo>
                    <a:pt x="1" y="1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7182000" y="3205727"/>
              <a:ext cx="33023" cy="252755"/>
            </a:xfrm>
            <a:custGeom>
              <a:rect b="b" l="l" r="r" t="t"/>
              <a:pathLst>
                <a:path extrusionOk="0" h="2985" w="390">
                  <a:moveTo>
                    <a:pt x="0" y="0"/>
                  </a:moveTo>
                  <a:lnTo>
                    <a:pt x="0" y="2984"/>
                  </a:lnTo>
                  <a:lnTo>
                    <a:pt x="390" y="298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7026791" y="3715465"/>
              <a:ext cx="343442" cy="48095"/>
            </a:xfrm>
            <a:custGeom>
              <a:rect b="b" l="l" r="r" t="t"/>
              <a:pathLst>
                <a:path extrusionOk="0" h="568" w="4056">
                  <a:moveTo>
                    <a:pt x="1" y="1"/>
                  </a:moveTo>
                  <a:lnTo>
                    <a:pt x="1" y="568"/>
                  </a:lnTo>
                  <a:lnTo>
                    <a:pt x="4056" y="568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7026791" y="3715465"/>
              <a:ext cx="48095" cy="48095"/>
            </a:xfrm>
            <a:custGeom>
              <a:rect b="b" l="l" r="r" t="t"/>
              <a:pathLst>
                <a:path extrusionOk="0" h="568" w="568">
                  <a:moveTo>
                    <a:pt x="1" y="1"/>
                  </a:moveTo>
                  <a:lnTo>
                    <a:pt x="1" y="568"/>
                  </a:lnTo>
                  <a:lnTo>
                    <a:pt x="567" y="568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7322137" y="3715465"/>
              <a:ext cx="48095" cy="48095"/>
            </a:xfrm>
            <a:custGeom>
              <a:rect b="b" l="l" r="r" t="t"/>
              <a:pathLst>
                <a:path extrusionOk="0" h="568" w="568">
                  <a:moveTo>
                    <a:pt x="1" y="1"/>
                  </a:moveTo>
                  <a:lnTo>
                    <a:pt x="1" y="568"/>
                  </a:lnTo>
                  <a:lnTo>
                    <a:pt x="568" y="56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7276413" y="3483881"/>
              <a:ext cx="14395" cy="57748"/>
            </a:xfrm>
            <a:custGeom>
              <a:rect b="b" l="l" r="r" t="t"/>
              <a:pathLst>
                <a:path extrusionOk="0" h="682" w="170">
                  <a:moveTo>
                    <a:pt x="89" y="0"/>
                  </a:moveTo>
                  <a:cubicBezTo>
                    <a:pt x="36" y="0"/>
                    <a:pt x="1" y="36"/>
                    <a:pt x="1" y="80"/>
                  </a:cubicBezTo>
                  <a:lnTo>
                    <a:pt x="1" y="593"/>
                  </a:lnTo>
                  <a:cubicBezTo>
                    <a:pt x="1" y="646"/>
                    <a:pt x="36" y="682"/>
                    <a:pt x="89" y="682"/>
                  </a:cubicBezTo>
                  <a:cubicBezTo>
                    <a:pt x="134" y="682"/>
                    <a:pt x="169" y="646"/>
                    <a:pt x="169" y="593"/>
                  </a:cubicBezTo>
                  <a:lnTo>
                    <a:pt x="169" y="80"/>
                  </a:lnTo>
                  <a:cubicBezTo>
                    <a:pt x="169" y="36"/>
                    <a:pt x="134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6888856" y="315246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1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28"/>
                    <a:pt x="656" y="284"/>
                  </a:cubicBezTo>
                  <a:lnTo>
                    <a:pt x="656" y="63"/>
                  </a:lnTo>
                  <a:cubicBezTo>
                    <a:pt x="656" y="27"/>
                    <a:pt x="620" y="1"/>
                    <a:pt x="585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6907569" y="3116480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72" y="1"/>
                  </a:moveTo>
                  <a:cubicBezTo>
                    <a:pt x="27" y="1"/>
                    <a:pt x="1" y="36"/>
                    <a:pt x="1" y="72"/>
                  </a:cubicBezTo>
                  <a:lnTo>
                    <a:pt x="1" y="293"/>
                  </a:lnTo>
                  <a:cubicBezTo>
                    <a:pt x="1" y="328"/>
                    <a:pt x="27" y="355"/>
                    <a:pt x="72" y="355"/>
                  </a:cubicBezTo>
                  <a:lnTo>
                    <a:pt x="798" y="355"/>
                  </a:lnTo>
                  <a:cubicBezTo>
                    <a:pt x="833" y="355"/>
                    <a:pt x="860" y="328"/>
                    <a:pt x="860" y="293"/>
                  </a:cubicBezTo>
                  <a:lnTo>
                    <a:pt x="860" y="72"/>
                  </a:lnTo>
                  <a:cubicBezTo>
                    <a:pt x="860" y="36"/>
                    <a:pt x="833" y="1"/>
                    <a:pt x="79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7452621" y="315246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1"/>
                  </a:moveTo>
                  <a:cubicBezTo>
                    <a:pt x="27" y="1"/>
                    <a:pt x="0" y="27"/>
                    <a:pt x="0" y="63"/>
                  </a:cubicBezTo>
                  <a:lnTo>
                    <a:pt x="0" y="284"/>
                  </a:lnTo>
                  <a:cubicBezTo>
                    <a:pt x="0" y="320"/>
                    <a:pt x="27" y="355"/>
                    <a:pt x="71" y="355"/>
                  </a:cubicBezTo>
                  <a:lnTo>
                    <a:pt x="656" y="35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7416634" y="311724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2" y="1"/>
                  </a:moveTo>
                  <a:cubicBezTo>
                    <a:pt x="27" y="1"/>
                    <a:pt x="0" y="27"/>
                    <a:pt x="0" y="63"/>
                  </a:cubicBezTo>
                  <a:lnTo>
                    <a:pt x="0" y="284"/>
                  </a:lnTo>
                  <a:cubicBezTo>
                    <a:pt x="0" y="319"/>
                    <a:pt x="27" y="355"/>
                    <a:pt x="62" y="355"/>
                  </a:cubicBezTo>
                  <a:lnTo>
                    <a:pt x="788" y="355"/>
                  </a:lnTo>
                  <a:cubicBezTo>
                    <a:pt x="824" y="355"/>
                    <a:pt x="859" y="319"/>
                    <a:pt x="859" y="284"/>
                  </a:cubicBezTo>
                  <a:lnTo>
                    <a:pt x="859" y="63"/>
                  </a:lnTo>
                  <a:cubicBezTo>
                    <a:pt x="859" y="27"/>
                    <a:pt x="824" y="1"/>
                    <a:pt x="78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6888856" y="339539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28"/>
                    <a:pt x="656" y="293"/>
                  </a:cubicBezTo>
                  <a:lnTo>
                    <a:pt x="656" y="71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6907569" y="336017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72" y="0"/>
                  </a:moveTo>
                  <a:cubicBezTo>
                    <a:pt x="27" y="0"/>
                    <a:pt x="1" y="27"/>
                    <a:pt x="1" y="62"/>
                  </a:cubicBezTo>
                  <a:lnTo>
                    <a:pt x="1" y="284"/>
                  </a:lnTo>
                  <a:cubicBezTo>
                    <a:pt x="1" y="328"/>
                    <a:pt x="27" y="354"/>
                    <a:pt x="72" y="354"/>
                  </a:cubicBezTo>
                  <a:lnTo>
                    <a:pt x="798" y="354"/>
                  </a:lnTo>
                  <a:cubicBezTo>
                    <a:pt x="833" y="354"/>
                    <a:pt x="860" y="328"/>
                    <a:pt x="860" y="284"/>
                  </a:cubicBezTo>
                  <a:lnTo>
                    <a:pt x="860" y="62"/>
                  </a:lnTo>
                  <a:cubicBezTo>
                    <a:pt x="860" y="27"/>
                    <a:pt x="833" y="0"/>
                    <a:pt x="798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6949568" y="3395397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3" y="0"/>
                  </a:moveTo>
                  <a:cubicBezTo>
                    <a:pt x="27" y="0"/>
                    <a:pt x="1" y="27"/>
                    <a:pt x="1" y="62"/>
                  </a:cubicBezTo>
                  <a:lnTo>
                    <a:pt x="1" y="284"/>
                  </a:lnTo>
                  <a:cubicBezTo>
                    <a:pt x="1" y="328"/>
                    <a:pt x="27" y="355"/>
                    <a:pt x="63" y="355"/>
                  </a:cubicBezTo>
                  <a:lnTo>
                    <a:pt x="797" y="355"/>
                  </a:lnTo>
                  <a:cubicBezTo>
                    <a:pt x="833" y="355"/>
                    <a:pt x="859" y="328"/>
                    <a:pt x="859" y="284"/>
                  </a:cubicBezTo>
                  <a:lnTo>
                    <a:pt x="859" y="62"/>
                  </a:lnTo>
                  <a:cubicBezTo>
                    <a:pt x="859" y="27"/>
                    <a:pt x="833" y="0"/>
                    <a:pt x="797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7452621" y="339539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27"/>
                    <a:pt x="0" y="71"/>
                  </a:cubicBezTo>
                  <a:lnTo>
                    <a:pt x="0" y="293"/>
                  </a:lnTo>
                  <a:cubicBezTo>
                    <a:pt x="0" y="328"/>
                    <a:pt x="27" y="355"/>
                    <a:pt x="71" y="355"/>
                  </a:cubicBezTo>
                  <a:lnTo>
                    <a:pt x="656" y="355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7416634" y="336017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2" y="0"/>
                  </a:moveTo>
                  <a:cubicBezTo>
                    <a:pt x="27" y="0"/>
                    <a:pt x="0" y="27"/>
                    <a:pt x="0" y="62"/>
                  </a:cubicBezTo>
                  <a:lnTo>
                    <a:pt x="0" y="284"/>
                  </a:lnTo>
                  <a:cubicBezTo>
                    <a:pt x="0" y="328"/>
                    <a:pt x="27" y="354"/>
                    <a:pt x="62" y="354"/>
                  </a:cubicBezTo>
                  <a:lnTo>
                    <a:pt x="788" y="354"/>
                  </a:lnTo>
                  <a:cubicBezTo>
                    <a:pt x="824" y="354"/>
                    <a:pt x="859" y="328"/>
                    <a:pt x="859" y="284"/>
                  </a:cubicBezTo>
                  <a:lnTo>
                    <a:pt x="859" y="62"/>
                  </a:lnTo>
                  <a:cubicBezTo>
                    <a:pt x="859" y="27"/>
                    <a:pt x="824" y="0"/>
                    <a:pt x="788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7374635" y="3395397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3" y="0"/>
                  </a:moveTo>
                  <a:cubicBezTo>
                    <a:pt x="27" y="0"/>
                    <a:pt x="1" y="27"/>
                    <a:pt x="1" y="71"/>
                  </a:cubicBezTo>
                  <a:lnTo>
                    <a:pt x="1" y="293"/>
                  </a:lnTo>
                  <a:cubicBezTo>
                    <a:pt x="1" y="328"/>
                    <a:pt x="27" y="355"/>
                    <a:pt x="63" y="355"/>
                  </a:cubicBezTo>
                  <a:lnTo>
                    <a:pt x="789" y="355"/>
                  </a:lnTo>
                  <a:cubicBezTo>
                    <a:pt x="833" y="355"/>
                    <a:pt x="859" y="328"/>
                    <a:pt x="859" y="293"/>
                  </a:cubicBezTo>
                  <a:lnTo>
                    <a:pt x="859" y="71"/>
                  </a:lnTo>
                  <a:cubicBezTo>
                    <a:pt x="859" y="27"/>
                    <a:pt x="833" y="0"/>
                    <a:pt x="789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6888856" y="362782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4"/>
                  </a:lnTo>
                  <a:lnTo>
                    <a:pt x="585" y="354"/>
                  </a:lnTo>
                  <a:cubicBezTo>
                    <a:pt x="620" y="354"/>
                    <a:pt x="656" y="328"/>
                    <a:pt x="656" y="292"/>
                  </a:cubicBezTo>
                  <a:lnTo>
                    <a:pt x="656" y="71"/>
                  </a:lnTo>
                  <a:cubicBezTo>
                    <a:pt x="656" y="35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6907569" y="3592518"/>
              <a:ext cx="72821" cy="30144"/>
            </a:xfrm>
            <a:custGeom>
              <a:rect b="b" l="l" r="r" t="t"/>
              <a:pathLst>
                <a:path extrusionOk="0" h="356" w="860">
                  <a:moveTo>
                    <a:pt x="72" y="1"/>
                  </a:moveTo>
                  <a:cubicBezTo>
                    <a:pt x="27" y="1"/>
                    <a:pt x="1" y="27"/>
                    <a:pt x="1" y="63"/>
                  </a:cubicBezTo>
                  <a:lnTo>
                    <a:pt x="1" y="284"/>
                  </a:lnTo>
                  <a:cubicBezTo>
                    <a:pt x="1" y="328"/>
                    <a:pt x="27" y="355"/>
                    <a:pt x="72" y="355"/>
                  </a:cubicBezTo>
                  <a:lnTo>
                    <a:pt x="798" y="355"/>
                  </a:lnTo>
                  <a:cubicBezTo>
                    <a:pt x="833" y="355"/>
                    <a:pt x="860" y="328"/>
                    <a:pt x="860" y="284"/>
                  </a:cubicBezTo>
                  <a:lnTo>
                    <a:pt x="860" y="63"/>
                  </a:lnTo>
                  <a:cubicBezTo>
                    <a:pt x="860" y="27"/>
                    <a:pt x="833" y="1"/>
                    <a:pt x="79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7452621" y="362782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35"/>
                    <a:pt x="0" y="71"/>
                  </a:cubicBezTo>
                  <a:lnTo>
                    <a:pt x="0" y="292"/>
                  </a:lnTo>
                  <a:cubicBezTo>
                    <a:pt x="0" y="328"/>
                    <a:pt x="27" y="354"/>
                    <a:pt x="71" y="354"/>
                  </a:cubicBezTo>
                  <a:lnTo>
                    <a:pt x="656" y="35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7416634" y="3592518"/>
              <a:ext cx="72821" cy="30144"/>
            </a:xfrm>
            <a:custGeom>
              <a:rect b="b" l="l" r="r" t="t"/>
              <a:pathLst>
                <a:path extrusionOk="0" h="356" w="860">
                  <a:moveTo>
                    <a:pt x="62" y="1"/>
                  </a:moveTo>
                  <a:cubicBezTo>
                    <a:pt x="27" y="1"/>
                    <a:pt x="0" y="27"/>
                    <a:pt x="0" y="72"/>
                  </a:cubicBezTo>
                  <a:lnTo>
                    <a:pt x="0" y="293"/>
                  </a:lnTo>
                  <a:cubicBezTo>
                    <a:pt x="0" y="328"/>
                    <a:pt x="27" y="355"/>
                    <a:pt x="62" y="355"/>
                  </a:cubicBezTo>
                  <a:lnTo>
                    <a:pt x="788" y="355"/>
                  </a:lnTo>
                  <a:cubicBezTo>
                    <a:pt x="824" y="355"/>
                    <a:pt x="859" y="328"/>
                    <a:pt x="859" y="293"/>
                  </a:cubicBezTo>
                  <a:lnTo>
                    <a:pt x="859" y="72"/>
                  </a:lnTo>
                  <a:cubicBezTo>
                    <a:pt x="859" y="27"/>
                    <a:pt x="824" y="1"/>
                    <a:pt x="78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7320697" y="2980832"/>
              <a:ext cx="131246" cy="64522"/>
            </a:xfrm>
            <a:custGeom>
              <a:rect b="b" l="l" r="r" t="t"/>
              <a:pathLst>
                <a:path extrusionOk="0" h="762" w="1550">
                  <a:moveTo>
                    <a:pt x="523" y="0"/>
                  </a:moveTo>
                  <a:cubicBezTo>
                    <a:pt x="505" y="18"/>
                    <a:pt x="496" y="36"/>
                    <a:pt x="496" y="53"/>
                  </a:cubicBezTo>
                  <a:lnTo>
                    <a:pt x="496" y="275"/>
                  </a:lnTo>
                  <a:cubicBezTo>
                    <a:pt x="496" y="319"/>
                    <a:pt x="523" y="346"/>
                    <a:pt x="567" y="346"/>
                  </a:cubicBezTo>
                  <a:lnTo>
                    <a:pt x="983" y="346"/>
                  </a:lnTo>
                  <a:lnTo>
                    <a:pt x="523" y="0"/>
                  </a:lnTo>
                  <a:close/>
                  <a:moveTo>
                    <a:pt x="71" y="408"/>
                  </a:moveTo>
                  <a:cubicBezTo>
                    <a:pt x="36" y="408"/>
                    <a:pt x="0" y="434"/>
                    <a:pt x="0" y="470"/>
                  </a:cubicBezTo>
                  <a:lnTo>
                    <a:pt x="0" y="700"/>
                  </a:lnTo>
                  <a:cubicBezTo>
                    <a:pt x="0" y="735"/>
                    <a:pt x="36" y="762"/>
                    <a:pt x="71" y="762"/>
                  </a:cubicBezTo>
                  <a:lnTo>
                    <a:pt x="797" y="762"/>
                  </a:lnTo>
                  <a:cubicBezTo>
                    <a:pt x="832" y="762"/>
                    <a:pt x="859" y="735"/>
                    <a:pt x="859" y="700"/>
                  </a:cubicBezTo>
                  <a:lnTo>
                    <a:pt x="859" y="470"/>
                  </a:lnTo>
                  <a:cubicBezTo>
                    <a:pt x="859" y="434"/>
                    <a:pt x="832" y="408"/>
                    <a:pt x="797" y="408"/>
                  </a:cubicBezTo>
                  <a:close/>
                  <a:moveTo>
                    <a:pt x="992" y="408"/>
                  </a:moveTo>
                  <a:cubicBezTo>
                    <a:pt x="956" y="408"/>
                    <a:pt x="930" y="434"/>
                    <a:pt x="930" y="470"/>
                  </a:cubicBezTo>
                  <a:lnTo>
                    <a:pt x="930" y="700"/>
                  </a:lnTo>
                  <a:cubicBezTo>
                    <a:pt x="930" y="735"/>
                    <a:pt x="956" y="762"/>
                    <a:pt x="992" y="762"/>
                  </a:cubicBezTo>
                  <a:lnTo>
                    <a:pt x="1550" y="762"/>
                  </a:lnTo>
                  <a:lnTo>
                    <a:pt x="1071" y="408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6945080" y="2980832"/>
              <a:ext cx="130484" cy="64522"/>
            </a:xfrm>
            <a:custGeom>
              <a:rect b="b" l="l" r="r" t="t"/>
              <a:pathLst>
                <a:path extrusionOk="0" h="762" w="1541">
                  <a:moveTo>
                    <a:pt x="1027" y="0"/>
                  </a:moveTo>
                  <a:lnTo>
                    <a:pt x="567" y="346"/>
                  </a:lnTo>
                  <a:lnTo>
                    <a:pt x="983" y="346"/>
                  </a:lnTo>
                  <a:cubicBezTo>
                    <a:pt x="1019" y="346"/>
                    <a:pt x="1054" y="310"/>
                    <a:pt x="1054" y="275"/>
                  </a:cubicBezTo>
                  <a:lnTo>
                    <a:pt x="1054" y="53"/>
                  </a:lnTo>
                  <a:cubicBezTo>
                    <a:pt x="1054" y="36"/>
                    <a:pt x="1036" y="18"/>
                    <a:pt x="1027" y="0"/>
                  </a:cubicBezTo>
                  <a:close/>
                  <a:moveTo>
                    <a:pt x="479" y="408"/>
                  </a:moveTo>
                  <a:lnTo>
                    <a:pt x="0" y="762"/>
                  </a:lnTo>
                  <a:lnTo>
                    <a:pt x="558" y="762"/>
                  </a:lnTo>
                  <a:cubicBezTo>
                    <a:pt x="594" y="762"/>
                    <a:pt x="620" y="735"/>
                    <a:pt x="620" y="691"/>
                  </a:cubicBezTo>
                  <a:lnTo>
                    <a:pt x="620" y="470"/>
                  </a:lnTo>
                  <a:cubicBezTo>
                    <a:pt x="620" y="434"/>
                    <a:pt x="594" y="408"/>
                    <a:pt x="558" y="408"/>
                  </a:cubicBezTo>
                  <a:close/>
                  <a:moveTo>
                    <a:pt x="753" y="408"/>
                  </a:moveTo>
                  <a:cubicBezTo>
                    <a:pt x="718" y="408"/>
                    <a:pt x="682" y="434"/>
                    <a:pt x="682" y="470"/>
                  </a:cubicBezTo>
                  <a:lnTo>
                    <a:pt x="682" y="691"/>
                  </a:lnTo>
                  <a:cubicBezTo>
                    <a:pt x="682" y="735"/>
                    <a:pt x="718" y="762"/>
                    <a:pt x="753" y="762"/>
                  </a:cubicBezTo>
                  <a:lnTo>
                    <a:pt x="1479" y="762"/>
                  </a:lnTo>
                  <a:cubicBezTo>
                    <a:pt x="1514" y="762"/>
                    <a:pt x="1541" y="735"/>
                    <a:pt x="1541" y="691"/>
                  </a:cubicBezTo>
                  <a:lnTo>
                    <a:pt x="1541" y="470"/>
                  </a:lnTo>
                  <a:cubicBezTo>
                    <a:pt x="1541" y="434"/>
                    <a:pt x="1514" y="408"/>
                    <a:pt x="1479" y="408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6888856" y="3252975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4"/>
                  </a:lnTo>
                  <a:lnTo>
                    <a:pt x="585" y="354"/>
                  </a:lnTo>
                  <a:cubicBezTo>
                    <a:pt x="620" y="354"/>
                    <a:pt x="656" y="328"/>
                    <a:pt x="656" y="292"/>
                  </a:cubicBezTo>
                  <a:lnTo>
                    <a:pt x="656" y="71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7452621" y="3252975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27"/>
                    <a:pt x="0" y="62"/>
                  </a:cubicBezTo>
                  <a:lnTo>
                    <a:pt x="0" y="283"/>
                  </a:lnTo>
                  <a:cubicBezTo>
                    <a:pt x="0" y="328"/>
                    <a:pt x="27" y="354"/>
                    <a:pt x="71" y="354"/>
                  </a:cubicBezTo>
                  <a:lnTo>
                    <a:pt x="656" y="35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6888856" y="348760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19"/>
                    <a:pt x="656" y="284"/>
                  </a:cubicBezTo>
                  <a:lnTo>
                    <a:pt x="656" y="62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7452621" y="3486845"/>
              <a:ext cx="55547" cy="30822"/>
            </a:xfrm>
            <a:custGeom>
              <a:rect b="b" l="l" r="r" t="t"/>
              <a:pathLst>
                <a:path extrusionOk="0" h="364" w="656">
                  <a:moveTo>
                    <a:pt x="71" y="1"/>
                  </a:moveTo>
                  <a:cubicBezTo>
                    <a:pt x="27" y="1"/>
                    <a:pt x="0" y="36"/>
                    <a:pt x="0" y="71"/>
                  </a:cubicBezTo>
                  <a:lnTo>
                    <a:pt x="0" y="293"/>
                  </a:lnTo>
                  <a:cubicBezTo>
                    <a:pt x="0" y="328"/>
                    <a:pt x="27" y="364"/>
                    <a:pt x="71" y="364"/>
                  </a:cubicBezTo>
                  <a:lnTo>
                    <a:pt x="656" y="364"/>
                  </a:lnTo>
                  <a:lnTo>
                    <a:pt x="656" y="35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7101051" y="2964152"/>
              <a:ext cx="195684" cy="177309"/>
            </a:xfrm>
            <a:custGeom>
              <a:rect b="b" l="l" r="r" t="t"/>
              <a:pathLst>
                <a:path extrusionOk="0" h="2094" w="2311">
                  <a:moveTo>
                    <a:pt x="1155" y="1"/>
                  </a:moveTo>
                  <a:cubicBezTo>
                    <a:pt x="678" y="1"/>
                    <a:pt x="246" y="323"/>
                    <a:pt x="133" y="808"/>
                  </a:cubicBezTo>
                  <a:cubicBezTo>
                    <a:pt x="0" y="1375"/>
                    <a:pt x="354" y="1933"/>
                    <a:pt x="912" y="2065"/>
                  </a:cubicBezTo>
                  <a:cubicBezTo>
                    <a:pt x="994" y="2085"/>
                    <a:pt x="1076" y="2094"/>
                    <a:pt x="1156" y="2094"/>
                  </a:cubicBezTo>
                  <a:cubicBezTo>
                    <a:pt x="1633" y="2094"/>
                    <a:pt x="2064" y="1771"/>
                    <a:pt x="2178" y="1286"/>
                  </a:cubicBezTo>
                  <a:cubicBezTo>
                    <a:pt x="2311" y="728"/>
                    <a:pt x="1957" y="162"/>
                    <a:pt x="1399" y="29"/>
                  </a:cubicBezTo>
                  <a:cubicBezTo>
                    <a:pt x="1317" y="10"/>
                    <a:pt x="1235" y="1"/>
                    <a:pt x="1155" y="1"/>
                  </a:cubicBez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7136276" y="2990570"/>
              <a:ext cx="124472" cy="124557"/>
            </a:xfrm>
            <a:custGeom>
              <a:rect b="b" l="l" r="r" t="t"/>
              <a:pathLst>
                <a:path extrusionOk="0" h="1471" w="1470">
                  <a:moveTo>
                    <a:pt x="735" y="0"/>
                  </a:moveTo>
                  <a:cubicBezTo>
                    <a:pt x="328" y="0"/>
                    <a:pt x="0" y="328"/>
                    <a:pt x="0" y="735"/>
                  </a:cubicBezTo>
                  <a:cubicBezTo>
                    <a:pt x="0" y="1142"/>
                    <a:pt x="328" y="1470"/>
                    <a:pt x="735" y="1470"/>
                  </a:cubicBezTo>
                  <a:cubicBezTo>
                    <a:pt x="1142" y="1470"/>
                    <a:pt x="1470" y="1142"/>
                    <a:pt x="1470" y="735"/>
                  </a:cubicBezTo>
                  <a:cubicBezTo>
                    <a:pt x="1470" y="328"/>
                    <a:pt x="1142" y="0"/>
                    <a:pt x="735" y="0"/>
                  </a:cubicBez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7136276" y="2990570"/>
              <a:ext cx="105759" cy="105759"/>
            </a:xfrm>
            <a:custGeom>
              <a:rect b="b" l="l" r="r" t="t"/>
              <a:pathLst>
                <a:path extrusionOk="0" h="1249" w="1249">
                  <a:moveTo>
                    <a:pt x="735" y="0"/>
                  </a:moveTo>
                  <a:cubicBezTo>
                    <a:pt x="328" y="0"/>
                    <a:pt x="0" y="328"/>
                    <a:pt x="0" y="735"/>
                  </a:cubicBezTo>
                  <a:cubicBezTo>
                    <a:pt x="0" y="939"/>
                    <a:pt x="80" y="1116"/>
                    <a:pt x="213" y="1249"/>
                  </a:cubicBezTo>
                  <a:lnTo>
                    <a:pt x="1249" y="213"/>
                  </a:lnTo>
                  <a:cubicBezTo>
                    <a:pt x="1116" y="80"/>
                    <a:pt x="939" y="0"/>
                    <a:pt x="735" y="0"/>
                  </a:cubicBez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7655756" y="3160765"/>
              <a:ext cx="28620" cy="308894"/>
            </a:xfrm>
            <a:custGeom>
              <a:rect b="b" l="l" r="r" t="t"/>
              <a:pathLst>
                <a:path extrusionOk="0" h="3648" w="338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7655756" y="3160765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1" y="0"/>
                  </a:moveTo>
                  <a:lnTo>
                    <a:pt x="1" y="345"/>
                  </a:lnTo>
                  <a:lnTo>
                    <a:pt x="3073" y="345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7655756" y="3440359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1" y="1"/>
                  </a:moveTo>
                  <a:lnTo>
                    <a:pt x="1" y="346"/>
                  </a:lnTo>
                  <a:lnTo>
                    <a:pt x="3073" y="346"/>
                  </a:lnTo>
                  <a:lnTo>
                    <a:pt x="3073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7887426" y="3160765"/>
              <a:ext cx="28535" cy="308894"/>
            </a:xfrm>
            <a:custGeom>
              <a:rect b="b" l="l" r="r" t="t"/>
              <a:pathLst>
                <a:path extrusionOk="0" h="3648" w="337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7684291" y="3189977"/>
              <a:ext cx="202458" cy="250469"/>
            </a:xfrm>
            <a:custGeom>
              <a:rect b="b" l="l" r="r" t="t"/>
              <a:pathLst>
                <a:path extrusionOk="0" h="2958" w="2391">
                  <a:moveTo>
                    <a:pt x="0" y="0"/>
                  </a:moveTo>
                  <a:lnTo>
                    <a:pt x="0" y="2958"/>
                  </a:lnTo>
                  <a:lnTo>
                    <a:pt x="2391" y="295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7684291" y="3189977"/>
              <a:ext cx="203220" cy="250469"/>
            </a:xfrm>
            <a:custGeom>
              <a:rect b="b" l="l" r="r" t="t"/>
              <a:pathLst>
                <a:path extrusionOk="0" h="2958" w="2400">
                  <a:moveTo>
                    <a:pt x="0" y="0"/>
                  </a:moveTo>
                  <a:lnTo>
                    <a:pt x="0" y="2958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7654994" y="3285913"/>
              <a:ext cx="260968" cy="29382"/>
            </a:xfrm>
            <a:custGeom>
              <a:rect b="b" l="l" r="r" t="t"/>
              <a:pathLst>
                <a:path extrusionOk="0" h="347" w="3082">
                  <a:moveTo>
                    <a:pt x="1" y="1"/>
                  </a:moveTo>
                  <a:lnTo>
                    <a:pt x="1" y="346"/>
                  </a:lnTo>
                  <a:lnTo>
                    <a:pt x="3082" y="34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7771252" y="3160765"/>
              <a:ext cx="29298" cy="154532"/>
            </a:xfrm>
            <a:custGeom>
              <a:rect b="b" l="l" r="r" t="t"/>
              <a:pathLst>
                <a:path extrusionOk="0" h="1825" w="346">
                  <a:moveTo>
                    <a:pt x="0" y="0"/>
                  </a:moveTo>
                  <a:lnTo>
                    <a:pt x="0" y="1824"/>
                  </a:lnTo>
                  <a:lnTo>
                    <a:pt x="346" y="182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7634079" y="3469571"/>
              <a:ext cx="302882" cy="42846"/>
            </a:xfrm>
            <a:custGeom>
              <a:rect b="b" l="l" r="r" t="t"/>
              <a:pathLst>
                <a:path extrusionOk="0" h="506" w="3577">
                  <a:moveTo>
                    <a:pt x="0" y="1"/>
                  </a:moveTo>
                  <a:lnTo>
                    <a:pt x="0" y="506"/>
                  </a:lnTo>
                  <a:lnTo>
                    <a:pt x="3577" y="506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7634079" y="3469571"/>
              <a:ext cx="42761" cy="42846"/>
            </a:xfrm>
            <a:custGeom>
              <a:rect b="b" l="l" r="r" t="t"/>
              <a:pathLst>
                <a:path extrusionOk="0" h="506" w="505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7894962" y="3469571"/>
              <a:ext cx="41999" cy="42846"/>
            </a:xfrm>
            <a:custGeom>
              <a:rect b="b" l="l" r="r" t="t"/>
              <a:pathLst>
                <a:path extrusionOk="0" h="506" w="496">
                  <a:moveTo>
                    <a:pt x="0" y="1"/>
                  </a:moveTo>
                  <a:lnTo>
                    <a:pt x="0" y="506"/>
                  </a:lnTo>
                  <a:lnTo>
                    <a:pt x="496" y="50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7634079" y="3512332"/>
              <a:ext cx="302882" cy="11346"/>
            </a:xfrm>
            <a:custGeom>
              <a:rect b="b" l="l" r="r" t="t"/>
              <a:pathLst>
                <a:path extrusionOk="0" h="134" w="3577">
                  <a:moveTo>
                    <a:pt x="0" y="1"/>
                  </a:moveTo>
                  <a:lnTo>
                    <a:pt x="0" y="133"/>
                  </a:lnTo>
                  <a:lnTo>
                    <a:pt x="3577" y="133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FEB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6818407" y="2793364"/>
              <a:ext cx="762498" cy="325321"/>
            </a:xfrm>
            <a:custGeom>
              <a:rect b="b" l="l" r="r" t="t"/>
              <a:pathLst>
                <a:path extrusionOk="0" h="3842" w="9005">
                  <a:moveTo>
                    <a:pt x="4485" y="1"/>
                  </a:moveTo>
                  <a:cubicBezTo>
                    <a:pt x="4458" y="1"/>
                    <a:pt x="4431" y="10"/>
                    <a:pt x="4409" y="27"/>
                  </a:cubicBezTo>
                  <a:lnTo>
                    <a:pt x="133" y="3206"/>
                  </a:lnTo>
                  <a:cubicBezTo>
                    <a:pt x="44" y="3268"/>
                    <a:pt x="0" y="3365"/>
                    <a:pt x="0" y="3480"/>
                  </a:cubicBezTo>
                  <a:cubicBezTo>
                    <a:pt x="0" y="3679"/>
                    <a:pt x="167" y="3822"/>
                    <a:pt x="343" y="3822"/>
                  </a:cubicBezTo>
                  <a:cubicBezTo>
                    <a:pt x="411" y="3822"/>
                    <a:pt x="479" y="3801"/>
                    <a:pt x="540" y="3755"/>
                  </a:cubicBezTo>
                  <a:lnTo>
                    <a:pt x="4409" y="877"/>
                  </a:lnTo>
                  <a:cubicBezTo>
                    <a:pt x="4431" y="864"/>
                    <a:pt x="4458" y="857"/>
                    <a:pt x="4485" y="857"/>
                  </a:cubicBezTo>
                  <a:cubicBezTo>
                    <a:pt x="4511" y="857"/>
                    <a:pt x="4538" y="864"/>
                    <a:pt x="4560" y="877"/>
                  </a:cubicBezTo>
                  <a:lnTo>
                    <a:pt x="8464" y="3773"/>
                  </a:lnTo>
                  <a:cubicBezTo>
                    <a:pt x="8527" y="3820"/>
                    <a:pt x="8597" y="3841"/>
                    <a:pt x="8665" y="3841"/>
                  </a:cubicBezTo>
                  <a:cubicBezTo>
                    <a:pt x="8840" y="3841"/>
                    <a:pt x="9004" y="3702"/>
                    <a:pt x="9004" y="3498"/>
                  </a:cubicBezTo>
                  <a:cubicBezTo>
                    <a:pt x="9004" y="3392"/>
                    <a:pt x="8960" y="3294"/>
                    <a:pt x="8872" y="3224"/>
                  </a:cubicBezTo>
                  <a:lnTo>
                    <a:pt x="4560" y="27"/>
                  </a:lnTo>
                  <a:cubicBezTo>
                    <a:pt x="4538" y="10"/>
                    <a:pt x="4511" y="1"/>
                    <a:pt x="4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6174370" y="3763475"/>
              <a:ext cx="2048288" cy="75022"/>
            </a:xfrm>
            <a:custGeom>
              <a:rect b="b" l="l" r="r" t="t"/>
              <a:pathLst>
                <a:path extrusionOk="0" h="886" w="24190">
                  <a:moveTo>
                    <a:pt x="444" y="1"/>
                  </a:moveTo>
                  <a:cubicBezTo>
                    <a:pt x="196" y="1"/>
                    <a:pt x="1" y="195"/>
                    <a:pt x="1" y="443"/>
                  </a:cubicBezTo>
                  <a:cubicBezTo>
                    <a:pt x="1" y="691"/>
                    <a:pt x="196" y="886"/>
                    <a:pt x="444" y="886"/>
                  </a:cubicBezTo>
                  <a:lnTo>
                    <a:pt x="23746" y="886"/>
                  </a:lnTo>
                  <a:cubicBezTo>
                    <a:pt x="23994" y="886"/>
                    <a:pt x="24189" y="682"/>
                    <a:pt x="24189" y="443"/>
                  </a:cubicBezTo>
                  <a:cubicBezTo>
                    <a:pt x="24189" y="195"/>
                    <a:pt x="23994" y="1"/>
                    <a:pt x="237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32"/>
          <p:cNvGrpSpPr/>
          <p:nvPr/>
        </p:nvGrpSpPr>
        <p:grpSpPr>
          <a:xfrm>
            <a:off x="6079737" y="3889965"/>
            <a:ext cx="1737563" cy="1262755"/>
            <a:chOff x="6174370" y="2349926"/>
            <a:chExt cx="2048288" cy="1488571"/>
          </a:xfrm>
        </p:grpSpPr>
        <p:sp>
          <p:nvSpPr>
            <p:cNvPr id="587" name="Google Shape;587;p32"/>
            <p:cNvSpPr/>
            <p:nvPr/>
          </p:nvSpPr>
          <p:spPr>
            <a:xfrm>
              <a:off x="7773454" y="3021307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4" y="1027"/>
                    <a:pt x="293" y="1027"/>
                  </a:cubicBezTo>
                  <a:cubicBezTo>
                    <a:pt x="461" y="1027"/>
                    <a:pt x="594" y="895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7859653" y="3021307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4" y="1027"/>
                    <a:pt x="302" y="1027"/>
                  </a:cubicBezTo>
                  <a:cubicBezTo>
                    <a:pt x="461" y="1027"/>
                    <a:pt x="594" y="895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8032135" y="3021307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5"/>
                    <a:pt x="133" y="1027"/>
                    <a:pt x="301" y="1027"/>
                  </a:cubicBezTo>
                  <a:cubicBezTo>
                    <a:pt x="461" y="1027"/>
                    <a:pt x="602" y="895"/>
                    <a:pt x="602" y="726"/>
                  </a:cubicBezTo>
                  <a:lnTo>
                    <a:pt x="602" y="301"/>
                  </a:lnTo>
                  <a:cubicBezTo>
                    <a:pt x="602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7773454" y="3139766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4" y="1027"/>
                    <a:pt x="293" y="1027"/>
                  </a:cubicBezTo>
                  <a:cubicBezTo>
                    <a:pt x="461" y="1027"/>
                    <a:pt x="594" y="894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7859653" y="3139766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4" y="1027"/>
                    <a:pt x="302" y="1027"/>
                  </a:cubicBezTo>
                  <a:cubicBezTo>
                    <a:pt x="461" y="1027"/>
                    <a:pt x="594" y="894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7945936" y="3139766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4"/>
                    <a:pt x="133" y="1027"/>
                    <a:pt x="301" y="1027"/>
                  </a:cubicBezTo>
                  <a:cubicBezTo>
                    <a:pt x="461" y="1027"/>
                    <a:pt x="602" y="894"/>
                    <a:pt x="602" y="726"/>
                  </a:cubicBezTo>
                  <a:lnTo>
                    <a:pt x="602" y="301"/>
                  </a:lnTo>
                  <a:cubicBezTo>
                    <a:pt x="602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7095801" y="3005557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0"/>
                  </a:moveTo>
                  <a:cubicBezTo>
                    <a:pt x="151" y="0"/>
                    <a:pt x="0" y="142"/>
                    <a:pt x="0" y="319"/>
                  </a:cubicBezTo>
                  <a:lnTo>
                    <a:pt x="0" y="788"/>
                  </a:lnTo>
                  <a:cubicBezTo>
                    <a:pt x="0" y="965"/>
                    <a:pt x="151" y="1107"/>
                    <a:pt x="328" y="1107"/>
                  </a:cubicBezTo>
                  <a:cubicBezTo>
                    <a:pt x="505" y="1107"/>
                    <a:pt x="646" y="965"/>
                    <a:pt x="646" y="788"/>
                  </a:cubicBezTo>
                  <a:lnTo>
                    <a:pt x="646" y="319"/>
                  </a:lnTo>
                  <a:cubicBezTo>
                    <a:pt x="646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7188689" y="3005557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9" y="0"/>
                  </a:moveTo>
                  <a:cubicBezTo>
                    <a:pt x="143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3" y="1107"/>
                    <a:pt x="329" y="1107"/>
                  </a:cubicBezTo>
                  <a:cubicBezTo>
                    <a:pt x="506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6" y="0"/>
                    <a:pt x="32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7281662" y="3005557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0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20" y="1107"/>
                  </a:cubicBezTo>
                  <a:cubicBezTo>
                    <a:pt x="505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7095801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1"/>
                  </a:moveTo>
                  <a:cubicBezTo>
                    <a:pt x="151" y="1"/>
                    <a:pt x="0" y="142"/>
                    <a:pt x="0" y="328"/>
                  </a:cubicBezTo>
                  <a:lnTo>
                    <a:pt x="0" y="789"/>
                  </a:lnTo>
                  <a:cubicBezTo>
                    <a:pt x="0" y="966"/>
                    <a:pt x="151" y="1107"/>
                    <a:pt x="328" y="1107"/>
                  </a:cubicBezTo>
                  <a:cubicBezTo>
                    <a:pt x="505" y="1107"/>
                    <a:pt x="646" y="966"/>
                    <a:pt x="646" y="789"/>
                  </a:cubicBezTo>
                  <a:lnTo>
                    <a:pt x="646" y="328"/>
                  </a:lnTo>
                  <a:cubicBezTo>
                    <a:pt x="646" y="142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7281662" y="3132992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0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20" y="1107"/>
                  </a:cubicBezTo>
                  <a:cubicBezTo>
                    <a:pt x="505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505" y="1"/>
                    <a:pt x="320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7374635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19" y="1107"/>
                  </a:cubicBezTo>
                  <a:cubicBezTo>
                    <a:pt x="496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6599437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6793681" y="2990570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6" y="1151"/>
                  </a:cubicBezTo>
                  <a:cubicBezTo>
                    <a:pt x="522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6890380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6599437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6696898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6890380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6459301" y="2496497"/>
              <a:ext cx="252670" cy="371215"/>
            </a:xfrm>
            <a:custGeom>
              <a:rect b="b" l="l" r="r" t="t"/>
              <a:pathLst>
                <a:path extrusionOk="0" h="4384" w="2984">
                  <a:moveTo>
                    <a:pt x="0" y="1"/>
                  </a:moveTo>
                  <a:lnTo>
                    <a:pt x="0" y="4383"/>
                  </a:lnTo>
                  <a:lnTo>
                    <a:pt x="2984" y="4383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6459301" y="2496497"/>
              <a:ext cx="252670" cy="34632"/>
            </a:xfrm>
            <a:custGeom>
              <a:rect b="b" l="l" r="r" t="t"/>
              <a:pathLst>
                <a:path extrusionOk="0" h="409" w="2984">
                  <a:moveTo>
                    <a:pt x="0" y="1"/>
                  </a:moveTo>
                  <a:lnTo>
                    <a:pt x="0" y="408"/>
                  </a:lnTo>
                  <a:lnTo>
                    <a:pt x="2984" y="408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6448801" y="2426048"/>
              <a:ext cx="273670" cy="70534"/>
            </a:xfrm>
            <a:custGeom>
              <a:rect b="b" l="l" r="r" t="t"/>
              <a:pathLst>
                <a:path extrusionOk="0" h="833" w="3232">
                  <a:moveTo>
                    <a:pt x="0" y="1"/>
                  </a:moveTo>
                  <a:lnTo>
                    <a:pt x="0" y="833"/>
                  </a:lnTo>
                  <a:lnTo>
                    <a:pt x="3232" y="833"/>
                  </a:lnTo>
                  <a:lnTo>
                    <a:pt x="32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6448801" y="2426048"/>
              <a:ext cx="51059" cy="70534"/>
            </a:xfrm>
            <a:custGeom>
              <a:rect b="b" l="l" r="r" t="t"/>
              <a:pathLst>
                <a:path extrusionOk="0" h="833" w="603">
                  <a:moveTo>
                    <a:pt x="0" y="1"/>
                  </a:moveTo>
                  <a:lnTo>
                    <a:pt x="0" y="833"/>
                  </a:lnTo>
                  <a:lnTo>
                    <a:pt x="602" y="833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6670649" y="2426048"/>
              <a:ext cx="51144" cy="70534"/>
            </a:xfrm>
            <a:custGeom>
              <a:rect b="b" l="l" r="r" t="t"/>
              <a:pathLst>
                <a:path extrusionOk="0" h="833" w="604">
                  <a:moveTo>
                    <a:pt x="1" y="1"/>
                  </a:moveTo>
                  <a:lnTo>
                    <a:pt x="1" y="833"/>
                  </a:lnTo>
                  <a:lnTo>
                    <a:pt x="603" y="833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6228392" y="2349926"/>
              <a:ext cx="1939481" cy="680448"/>
            </a:xfrm>
            <a:custGeom>
              <a:rect b="b" l="l" r="r" t="t"/>
              <a:pathLst>
                <a:path extrusionOk="0" h="8036" w="22905">
                  <a:moveTo>
                    <a:pt x="11457" y="1"/>
                  </a:moveTo>
                  <a:cubicBezTo>
                    <a:pt x="11380" y="1"/>
                    <a:pt x="11302" y="23"/>
                    <a:pt x="11236" y="67"/>
                  </a:cubicBezTo>
                  <a:lnTo>
                    <a:pt x="0" y="7566"/>
                  </a:lnTo>
                  <a:lnTo>
                    <a:pt x="0" y="8036"/>
                  </a:lnTo>
                  <a:lnTo>
                    <a:pt x="22905" y="8036"/>
                  </a:lnTo>
                  <a:lnTo>
                    <a:pt x="22905" y="7566"/>
                  </a:lnTo>
                  <a:lnTo>
                    <a:pt x="11678" y="67"/>
                  </a:lnTo>
                  <a:cubicBezTo>
                    <a:pt x="11612" y="23"/>
                    <a:pt x="11534" y="1"/>
                    <a:pt x="11457" y="1"/>
                  </a:cubicBezTo>
                  <a:close/>
                </a:path>
              </a:pathLst>
            </a:custGeom>
            <a:solidFill>
              <a:srgbClr val="DE7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7471334" y="2557970"/>
              <a:ext cx="105844" cy="37596"/>
            </a:xfrm>
            <a:custGeom>
              <a:rect b="b" l="l" r="r" t="t"/>
              <a:pathLst>
                <a:path extrusionOk="0" h="444" w="1250">
                  <a:moveTo>
                    <a:pt x="222" y="1"/>
                  </a:moveTo>
                  <a:cubicBezTo>
                    <a:pt x="107" y="1"/>
                    <a:pt x="1" y="98"/>
                    <a:pt x="1" y="222"/>
                  </a:cubicBezTo>
                  <a:cubicBezTo>
                    <a:pt x="1" y="346"/>
                    <a:pt x="107" y="443"/>
                    <a:pt x="222" y="443"/>
                  </a:cubicBezTo>
                  <a:lnTo>
                    <a:pt x="1249" y="44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6871582" y="2722915"/>
              <a:ext cx="217530" cy="37596"/>
            </a:xfrm>
            <a:custGeom>
              <a:rect b="b" l="l" r="r" t="t"/>
              <a:pathLst>
                <a:path extrusionOk="0" h="444" w="2569">
                  <a:moveTo>
                    <a:pt x="222" y="1"/>
                  </a:moveTo>
                  <a:cubicBezTo>
                    <a:pt x="107" y="1"/>
                    <a:pt x="1" y="98"/>
                    <a:pt x="1" y="222"/>
                  </a:cubicBezTo>
                  <a:cubicBezTo>
                    <a:pt x="1" y="337"/>
                    <a:pt x="107" y="443"/>
                    <a:pt x="222" y="443"/>
                  </a:cubicBezTo>
                  <a:lnTo>
                    <a:pt x="2347" y="443"/>
                  </a:lnTo>
                  <a:cubicBezTo>
                    <a:pt x="2471" y="443"/>
                    <a:pt x="2568" y="337"/>
                    <a:pt x="2568" y="222"/>
                  </a:cubicBezTo>
                  <a:cubicBezTo>
                    <a:pt x="2568" y="98"/>
                    <a:pt x="2471" y="1"/>
                    <a:pt x="2347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7191738" y="2614194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1"/>
                  </a:moveTo>
                  <a:cubicBezTo>
                    <a:pt x="98" y="1"/>
                    <a:pt x="0" y="107"/>
                    <a:pt x="0" y="222"/>
                  </a:cubicBezTo>
                  <a:cubicBezTo>
                    <a:pt x="0" y="346"/>
                    <a:pt x="98" y="443"/>
                    <a:pt x="222" y="443"/>
                  </a:cubicBezTo>
                  <a:lnTo>
                    <a:pt x="1399" y="443"/>
                  </a:lnTo>
                  <a:cubicBezTo>
                    <a:pt x="1523" y="443"/>
                    <a:pt x="1621" y="346"/>
                    <a:pt x="1621" y="222"/>
                  </a:cubicBezTo>
                  <a:cubicBezTo>
                    <a:pt x="1621" y="107"/>
                    <a:pt x="1523" y="1"/>
                    <a:pt x="139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6763622" y="2865337"/>
              <a:ext cx="216768" cy="37596"/>
            </a:xfrm>
            <a:custGeom>
              <a:rect b="b" l="l" r="r" t="t"/>
              <a:pathLst>
                <a:path extrusionOk="0" h="444" w="2560">
                  <a:moveTo>
                    <a:pt x="222" y="1"/>
                  </a:moveTo>
                  <a:cubicBezTo>
                    <a:pt x="98" y="1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2338" y="443"/>
                  </a:lnTo>
                  <a:cubicBezTo>
                    <a:pt x="2462" y="443"/>
                    <a:pt x="2560" y="346"/>
                    <a:pt x="2560" y="222"/>
                  </a:cubicBezTo>
                  <a:cubicBezTo>
                    <a:pt x="2560" y="98"/>
                    <a:pt x="2462" y="1"/>
                    <a:pt x="233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7218749" y="2382525"/>
              <a:ext cx="94497" cy="37596"/>
            </a:xfrm>
            <a:custGeom>
              <a:rect b="b" l="l" r="r" t="t"/>
              <a:pathLst>
                <a:path extrusionOk="0" h="444" w="1116">
                  <a:moveTo>
                    <a:pt x="221" y="1"/>
                  </a:moveTo>
                  <a:cubicBezTo>
                    <a:pt x="97" y="1"/>
                    <a:pt x="0" y="98"/>
                    <a:pt x="0" y="222"/>
                  </a:cubicBezTo>
                  <a:cubicBezTo>
                    <a:pt x="0" y="346"/>
                    <a:pt x="97" y="444"/>
                    <a:pt x="221" y="444"/>
                  </a:cubicBezTo>
                  <a:lnTo>
                    <a:pt x="1116" y="44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7558295" y="2755938"/>
              <a:ext cx="137343" cy="37511"/>
            </a:xfrm>
            <a:custGeom>
              <a:rect b="b" l="l" r="r" t="t"/>
              <a:pathLst>
                <a:path extrusionOk="0" h="443" w="1622">
                  <a:moveTo>
                    <a:pt x="222" y="0"/>
                  </a:moveTo>
                  <a:cubicBezTo>
                    <a:pt x="98" y="0"/>
                    <a:pt x="1" y="106"/>
                    <a:pt x="1" y="221"/>
                  </a:cubicBezTo>
                  <a:cubicBezTo>
                    <a:pt x="1" y="345"/>
                    <a:pt x="98" y="443"/>
                    <a:pt x="222" y="443"/>
                  </a:cubicBezTo>
                  <a:lnTo>
                    <a:pt x="1400" y="443"/>
                  </a:lnTo>
                  <a:cubicBezTo>
                    <a:pt x="1524" y="443"/>
                    <a:pt x="1621" y="345"/>
                    <a:pt x="1621" y="221"/>
                  </a:cubicBezTo>
                  <a:cubicBezTo>
                    <a:pt x="1621" y="106"/>
                    <a:pt x="1524" y="0"/>
                    <a:pt x="1400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7671505" y="2867623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0"/>
                  </a:moveTo>
                  <a:cubicBezTo>
                    <a:pt x="98" y="0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1400" y="443"/>
                  </a:lnTo>
                  <a:cubicBezTo>
                    <a:pt x="1524" y="443"/>
                    <a:pt x="1621" y="346"/>
                    <a:pt x="1621" y="222"/>
                  </a:cubicBezTo>
                  <a:cubicBezTo>
                    <a:pt x="1621" y="98"/>
                    <a:pt x="1524" y="0"/>
                    <a:pt x="1400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7415110" y="2867623"/>
              <a:ext cx="216768" cy="37596"/>
            </a:xfrm>
            <a:custGeom>
              <a:rect b="b" l="l" r="r" t="t"/>
              <a:pathLst>
                <a:path extrusionOk="0" h="444" w="2560">
                  <a:moveTo>
                    <a:pt x="222" y="0"/>
                  </a:moveTo>
                  <a:cubicBezTo>
                    <a:pt x="98" y="0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2338" y="443"/>
                  </a:lnTo>
                  <a:cubicBezTo>
                    <a:pt x="2462" y="443"/>
                    <a:pt x="2559" y="346"/>
                    <a:pt x="2559" y="222"/>
                  </a:cubicBezTo>
                  <a:cubicBezTo>
                    <a:pt x="2559" y="98"/>
                    <a:pt x="2462" y="0"/>
                    <a:pt x="2338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7125014" y="2722915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1"/>
                  </a:moveTo>
                  <a:cubicBezTo>
                    <a:pt x="98" y="1"/>
                    <a:pt x="0" y="98"/>
                    <a:pt x="0" y="222"/>
                  </a:cubicBezTo>
                  <a:cubicBezTo>
                    <a:pt x="0" y="337"/>
                    <a:pt x="98" y="443"/>
                    <a:pt x="222" y="443"/>
                  </a:cubicBezTo>
                  <a:lnTo>
                    <a:pt x="1399" y="443"/>
                  </a:lnTo>
                  <a:cubicBezTo>
                    <a:pt x="1523" y="443"/>
                    <a:pt x="1621" y="337"/>
                    <a:pt x="1621" y="222"/>
                  </a:cubicBezTo>
                  <a:cubicBezTo>
                    <a:pt x="1621" y="98"/>
                    <a:pt x="1523" y="1"/>
                    <a:pt x="139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6349816" y="2947047"/>
              <a:ext cx="138020" cy="37596"/>
            </a:xfrm>
            <a:custGeom>
              <a:rect b="b" l="l" r="r" t="t"/>
              <a:pathLst>
                <a:path extrusionOk="0" h="444" w="1630">
                  <a:moveTo>
                    <a:pt x="222" y="1"/>
                  </a:moveTo>
                  <a:cubicBezTo>
                    <a:pt x="98" y="1"/>
                    <a:pt x="1" y="107"/>
                    <a:pt x="1" y="222"/>
                  </a:cubicBezTo>
                  <a:cubicBezTo>
                    <a:pt x="1" y="346"/>
                    <a:pt x="107" y="444"/>
                    <a:pt x="222" y="444"/>
                  </a:cubicBezTo>
                  <a:lnTo>
                    <a:pt x="1408" y="444"/>
                  </a:lnTo>
                  <a:cubicBezTo>
                    <a:pt x="1523" y="444"/>
                    <a:pt x="1630" y="346"/>
                    <a:pt x="1630" y="222"/>
                  </a:cubicBezTo>
                  <a:cubicBezTo>
                    <a:pt x="1630" y="107"/>
                    <a:pt x="1523" y="1"/>
                    <a:pt x="140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7793014" y="2947047"/>
              <a:ext cx="217445" cy="37596"/>
            </a:xfrm>
            <a:custGeom>
              <a:rect b="b" l="l" r="r" t="t"/>
              <a:pathLst>
                <a:path extrusionOk="0" h="444" w="2568">
                  <a:moveTo>
                    <a:pt x="221" y="1"/>
                  </a:moveTo>
                  <a:cubicBezTo>
                    <a:pt x="97" y="1"/>
                    <a:pt x="0" y="107"/>
                    <a:pt x="0" y="222"/>
                  </a:cubicBezTo>
                  <a:cubicBezTo>
                    <a:pt x="0" y="346"/>
                    <a:pt x="97" y="444"/>
                    <a:pt x="221" y="444"/>
                  </a:cubicBezTo>
                  <a:lnTo>
                    <a:pt x="2346" y="444"/>
                  </a:lnTo>
                  <a:cubicBezTo>
                    <a:pt x="2461" y="444"/>
                    <a:pt x="2568" y="346"/>
                    <a:pt x="2568" y="222"/>
                  </a:cubicBezTo>
                  <a:cubicBezTo>
                    <a:pt x="2568" y="107"/>
                    <a:pt x="2461" y="1"/>
                    <a:pt x="2346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7868713" y="2796412"/>
              <a:ext cx="60797" cy="35309"/>
            </a:xfrm>
            <a:custGeom>
              <a:rect b="b" l="l" r="r" t="t"/>
              <a:pathLst>
                <a:path extrusionOk="0" h="417" w="718">
                  <a:moveTo>
                    <a:pt x="106" y="0"/>
                  </a:moveTo>
                  <a:cubicBezTo>
                    <a:pt x="44" y="45"/>
                    <a:pt x="0" y="106"/>
                    <a:pt x="0" y="186"/>
                  </a:cubicBezTo>
                  <a:cubicBezTo>
                    <a:pt x="0" y="310"/>
                    <a:pt x="98" y="408"/>
                    <a:pt x="222" y="408"/>
                  </a:cubicBezTo>
                  <a:lnTo>
                    <a:pt x="222" y="416"/>
                  </a:lnTo>
                  <a:lnTo>
                    <a:pt x="717" y="41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6888094" y="2512246"/>
              <a:ext cx="136496" cy="38358"/>
            </a:xfrm>
            <a:custGeom>
              <a:rect b="b" l="l" r="r" t="t"/>
              <a:pathLst>
                <a:path extrusionOk="0" h="453" w="1612">
                  <a:moveTo>
                    <a:pt x="665" y="1"/>
                  </a:moveTo>
                  <a:lnTo>
                    <a:pt x="1" y="452"/>
                  </a:lnTo>
                  <a:lnTo>
                    <a:pt x="1391" y="452"/>
                  </a:lnTo>
                  <a:cubicBezTo>
                    <a:pt x="1515" y="452"/>
                    <a:pt x="1612" y="346"/>
                    <a:pt x="1612" y="231"/>
                  </a:cubicBezTo>
                  <a:lnTo>
                    <a:pt x="1612" y="222"/>
                  </a:lnTo>
                  <a:cubicBezTo>
                    <a:pt x="1612" y="107"/>
                    <a:pt x="1515" y="1"/>
                    <a:pt x="1391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6735933" y="2618004"/>
              <a:ext cx="60035" cy="34547"/>
            </a:xfrm>
            <a:custGeom>
              <a:rect b="b" l="l" r="r" t="t"/>
              <a:pathLst>
                <a:path extrusionOk="0" h="408" w="709">
                  <a:moveTo>
                    <a:pt x="602" y="0"/>
                  </a:moveTo>
                  <a:lnTo>
                    <a:pt x="0" y="407"/>
                  </a:lnTo>
                  <a:lnTo>
                    <a:pt x="487" y="407"/>
                  </a:lnTo>
                  <a:cubicBezTo>
                    <a:pt x="602" y="407"/>
                    <a:pt x="709" y="301"/>
                    <a:pt x="709" y="186"/>
                  </a:cubicBezTo>
                  <a:lnTo>
                    <a:pt x="709" y="177"/>
                  </a:lnTo>
                  <a:cubicBezTo>
                    <a:pt x="709" y="106"/>
                    <a:pt x="664" y="35"/>
                    <a:pt x="602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6561249" y="2793364"/>
              <a:ext cx="138020" cy="37596"/>
            </a:xfrm>
            <a:custGeom>
              <a:rect b="b" l="l" r="r" t="t"/>
              <a:pathLst>
                <a:path extrusionOk="0" h="444" w="1630">
                  <a:moveTo>
                    <a:pt x="222" y="1"/>
                  </a:moveTo>
                  <a:cubicBezTo>
                    <a:pt x="107" y="1"/>
                    <a:pt x="0" y="107"/>
                    <a:pt x="0" y="222"/>
                  </a:cubicBezTo>
                  <a:cubicBezTo>
                    <a:pt x="0" y="346"/>
                    <a:pt x="107" y="444"/>
                    <a:pt x="222" y="444"/>
                  </a:cubicBezTo>
                  <a:lnTo>
                    <a:pt x="1408" y="444"/>
                  </a:lnTo>
                  <a:cubicBezTo>
                    <a:pt x="1532" y="444"/>
                    <a:pt x="1629" y="346"/>
                    <a:pt x="1629" y="222"/>
                  </a:cubicBezTo>
                  <a:cubicBezTo>
                    <a:pt x="1629" y="107"/>
                    <a:pt x="1523" y="1"/>
                    <a:pt x="140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6527464" y="2947047"/>
              <a:ext cx="138105" cy="37596"/>
            </a:xfrm>
            <a:custGeom>
              <a:rect b="b" l="l" r="r" t="t"/>
              <a:pathLst>
                <a:path extrusionOk="0" h="444" w="1631">
                  <a:moveTo>
                    <a:pt x="222" y="1"/>
                  </a:moveTo>
                  <a:cubicBezTo>
                    <a:pt x="107" y="1"/>
                    <a:pt x="1" y="107"/>
                    <a:pt x="1" y="222"/>
                  </a:cubicBezTo>
                  <a:cubicBezTo>
                    <a:pt x="1" y="346"/>
                    <a:pt x="107" y="444"/>
                    <a:pt x="222" y="444"/>
                  </a:cubicBezTo>
                  <a:lnTo>
                    <a:pt x="1409" y="444"/>
                  </a:lnTo>
                  <a:cubicBezTo>
                    <a:pt x="1533" y="444"/>
                    <a:pt x="1630" y="346"/>
                    <a:pt x="1630" y="222"/>
                  </a:cubicBezTo>
                  <a:cubicBezTo>
                    <a:pt x="1630" y="107"/>
                    <a:pt x="1524" y="1"/>
                    <a:pt x="140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6229155" y="3030282"/>
              <a:ext cx="1938719" cy="57071"/>
            </a:xfrm>
            <a:custGeom>
              <a:rect b="b" l="l" r="r" t="t"/>
              <a:pathLst>
                <a:path extrusionOk="0" h="674" w="22896">
                  <a:moveTo>
                    <a:pt x="0" y="1"/>
                  </a:moveTo>
                  <a:lnTo>
                    <a:pt x="0" y="673"/>
                  </a:lnTo>
                  <a:lnTo>
                    <a:pt x="22896" y="673"/>
                  </a:lnTo>
                  <a:lnTo>
                    <a:pt x="2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6229155" y="3030282"/>
              <a:ext cx="194244" cy="57071"/>
            </a:xfrm>
            <a:custGeom>
              <a:rect b="b" l="l" r="r" t="t"/>
              <a:pathLst>
                <a:path extrusionOk="0" h="674" w="2294">
                  <a:moveTo>
                    <a:pt x="0" y="1"/>
                  </a:moveTo>
                  <a:lnTo>
                    <a:pt x="0" y="673"/>
                  </a:lnTo>
                  <a:lnTo>
                    <a:pt x="2293" y="673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7973625" y="3030282"/>
              <a:ext cx="194244" cy="57071"/>
            </a:xfrm>
            <a:custGeom>
              <a:rect b="b" l="l" r="r" t="t"/>
              <a:pathLst>
                <a:path extrusionOk="0" h="674" w="2294">
                  <a:moveTo>
                    <a:pt x="1" y="1"/>
                  </a:moveTo>
                  <a:lnTo>
                    <a:pt x="1" y="673"/>
                  </a:lnTo>
                  <a:lnTo>
                    <a:pt x="2294" y="673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6888856" y="2857124"/>
              <a:ext cx="619313" cy="906446"/>
            </a:xfrm>
            <a:custGeom>
              <a:rect b="b" l="l" r="r" t="t"/>
              <a:pathLst>
                <a:path extrusionOk="0" h="10705" w="7314">
                  <a:moveTo>
                    <a:pt x="3657" y="0"/>
                  </a:moveTo>
                  <a:lnTo>
                    <a:pt x="0" y="2718"/>
                  </a:lnTo>
                  <a:lnTo>
                    <a:pt x="0" y="10705"/>
                  </a:lnTo>
                  <a:lnTo>
                    <a:pt x="7314" y="10705"/>
                  </a:lnTo>
                  <a:lnTo>
                    <a:pt x="7314" y="2718"/>
                  </a:lnTo>
                  <a:lnTo>
                    <a:pt x="3657" y="0"/>
                  </a:lnTo>
                  <a:close/>
                </a:path>
              </a:pathLst>
            </a:custGeom>
            <a:solidFill>
              <a:srgbClr val="DE7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6333305" y="3087268"/>
              <a:ext cx="555637" cy="676299"/>
            </a:xfrm>
            <a:custGeom>
              <a:rect b="b" l="l" r="r" t="t"/>
              <a:pathLst>
                <a:path extrusionOk="0" h="7987" w="6562">
                  <a:moveTo>
                    <a:pt x="1" y="0"/>
                  </a:moveTo>
                  <a:lnTo>
                    <a:pt x="1" y="7987"/>
                  </a:lnTo>
                  <a:lnTo>
                    <a:pt x="6561" y="7987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6259129" y="3087268"/>
              <a:ext cx="74260" cy="676299"/>
            </a:xfrm>
            <a:custGeom>
              <a:rect b="b" l="l" r="r" t="t"/>
              <a:pathLst>
                <a:path extrusionOk="0" h="7987" w="877">
                  <a:moveTo>
                    <a:pt x="0" y="0"/>
                  </a:moveTo>
                  <a:lnTo>
                    <a:pt x="0" y="7987"/>
                  </a:lnTo>
                  <a:lnTo>
                    <a:pt x="877" y="7987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6481062" y="3160765"/>
              <a:ext cx="28535" cy="308894"/>
            </a:xfrm>
            <a:custGeom>
              <a:rect b="b" l="l" r="r" t="t"/>
              <a:pathLst>
                <a:path extrusionOk="0" h="3648" w="337">
                  <a:moveTo>
                    <a:pt x="0" y="0"/>
                  </a:moveTo>
                  <a:lnTo>
                    <a:pt x="0" y="3648"/>
                  </a:lnTo>
                  <a:lnTo>
                    <a:pt x="336" y="364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6481062" y="3160765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0" y="0"/>
                  </a:moveTo>
                  <a:lnTo>
                    <a:pt x="0" y="345"/>
                  </a:lnTo>
                  <a:lnTo>
                    <a:pt x="3072" y="345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6481062" y="3440359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0" y="1"/>
                  </a:moveTo>
                  <a:lnTo>
                    <a:pt x="0" y="346"/>
                  </a:lnTo>
                  <a:lnTo>
                    <a:pt x="3072" y="346"/>
                  </a:lnTo>
                  <a:lnTo>
                    <a:pt x="307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6712648" y="3160765"/>
              <a:ext cx="28620" cy="308894"/>
            </a:xfrm>
            <a:custGeom>
              <a:rect b="b" l="l" r="r" t="t"/>
              <a:pathLst>
                <a:path extrusionOk="0" h="3648" w="338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6509513" y="3189977"/>
              <a:ext cx="202458" cy="250469"/>
            </a:xfrm>
            <a:custGeom>
              <a:rect b="b" l="l" r="r" t="t"/>
              <a:pathLst>
                <a:path extrusionOk="0" h="2958" w="2391">
                  <a:moveTo>
                    <a:pt x="0" y="0"/>
                  </a:moveTo>
                  <a:lnTo>
                    <a:pt x="0" y="2958"/>
                  </a:lnTo>
                  <a:lnTo>
                    <a:pt x="2391" y="295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6509513" y="3189977"/>
              <a:ext cx="203220" cy="250469"/>
            </a:xfrm>
            <a:custGeom>
              <a:rect b="b" l="l" r="r" t="t"/>
              <a:pathLst>
                <a:path extrusionOk="0" h="2958" w="2400">
                  <a:moveTo>
                    <a:pt x="0" y="0"/>
                  </a:moveTo>
                  <a:lnTo>
                    <a:pt x="0" y="2958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6480300" y="3285913"/>
              <a:ext cx="260968" cy="29382"/>
            </a:xfrm>
            <a:custGeom>
              <a:rect b="b" l="l" r="r" t="t"/>
              <a:pathLst>
                <a:path extrusionOk="0" h="347" w="3082">
                  <a:moveTo>
                    <a:pt x="0" y="1"/>
                  </a:moveTo>
                  <a:lnTo>
                    <a:pt x="0" y="346"/>
                  </a:lnTo>
                  <a:lnTo>
                    <a:pt x="3081" y="346"/>
                  </a:lnTo>
                  <a:lnTo>
                    <a:pt x="3081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6596474" y="3160765"/>
              <a:ext cx="29298" cy="154532"/>
            </a:xfrm>
            <a:custGeom>
              <a:rect b="b" l="l" r="r" t="t"/>
              <a:pathLst>
                <a:path extrusionOk="0" h="1825" w="346">
                  <a:moveTo>
                    <a:pt x="0" y="0"/>
                  </a:moveTo>
                  <a:lnTo>
                    <a:pt x="0" y="1824"/>
                  </a:lnTo>
                  <a:lnTo>
                    <a:pt x="346" y="182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6459301" y="3469571"/>
              <a:ext cx="302967" cy="42846"/>
            </a:xfrm>
            <a:custGeom>
              <a:rect b="b" l="l" r="r" t="t"/>
              <a:pathLst>
                <a:path extrusionOk="0" h="506" w="3578">
                  <a:moveTo>
                    <a:pt x="0" y="1"/>
                  </a:moveTo>
                  <a:lnTo>
                    <a:pt x="0" y="506"/>
                  </a:lnTo>
                  <a:lnTo>
                    <a:pt x="3577" y="506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6459301" y="3469571"/>
              <a:ext cx="42761" cy="42846"/>
            </a:xfrm>
            <a:custGeom>
              <a:rect b="b" l="l" r="r" t="t"/>
              <a:pathLst>
                <a:path extrusionOk="0" h="506" w="505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6720184" y="3469571"/>
              <a:ext cx="42083" cy="42846"/>
            </a:xfrm>
            <a:custGeom>
              <a:rect b="b" l="l" r="r" t="t"/>
              <a:pathLst>
                <a:path extrusionOk="0" h="506" w="497">
                  <a:moveTo>
                    <a:pt x="0" y="1"/>
                  </a:moveTo>
                  <a:lnTo>
                    <a:pt x="0" y="506"/>
                  </a:lnTo>
                  <a:lnTo>
                    <a:pt x="496" y="50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6459301" y="3512332"/>
              <a:ext cx="302967" cy="11346"/>
            </a:xfrm>
            <a:custGeom>
              <a:rect b="b" l="l" r="r" t="t"/>
              <a:pathLst>
                <a:path extrusionOk="0" h="134" w="3578">
                  <a:moveTo>
                    <a:pt x="0" y="1"/>
                  </a:moveTo>
                  <a:lnTo>
                    <a:pt x="0" y="133"/>
                  </a:lnTo>
                  <a:lnTo>
                    <a:pt x="3577" y="133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FEB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7508083" y="3087268"/>
              <a:ext cx="555637" cy="676299"/>
            </a:xfrm>
            <a:custGeom>
              <a:rect b="b" l="l" r="r" t="t"/>
              <a:pathLst>
                <a:path extrusionOk="0" h="7987" w="6562">
                  <a:moveTo>
                    <a:pt x="1" y="0"/>
                  </a:moveTo>
                  <a:lnTo>
                    <a:pt x="1" y="7987"/>
                  </a:lnTo>
                  <a:lnTo>
                    <a:pt x="6561" y="7987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8063634" y="3087268"/>
              <a:ext cx="73498" cy="676299"/>
            </a:xfrm>
            <a:custGeom>
              <a:rect b="b" l="l" r="r" t="t"/>
              <a:pathLst>
                <a:path extrusionOk="0" h="7987" w="868">
                  <a:moveTo>
                    <a:pt x="0" y="0"/>
                  </a:moveTo>
                  <a:lnTo>
                    <a:pt x="0" y="7987"/>
                  </a:lnTo>
                  <a:lnTo>
                    <a:pt x="868" y="7987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7050754" y="3205727"/>
              <a:ext cx="33108" cy="509828"/>
            </a:xfrm>
            <a:custGeom>
              <a:rect b="b" l="l" r="r" t="t"/>
              <a:pathLst>
                <a:path extrusionOk="0" h="6021" w="391">
                  <a:moveTo>
                    <a:pt x="1" y="0"/>
                  </a:moveTo>
                  <a:lnTo>
                    <a:pt x="1" y="6021"/>
                  </a:lnTo>
                  <a:lnTo>
                    <a:pt x="390" y="602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7050754" y="3205727"/>
              <a:ext cx="295516" cy="33023"/>
            </a:xfrm>
            <a:custGeom>
              <a:rect b="b" l="l" r="r" t="t"/>
              <a:pathLst>
                <a:path extrusionOk="0" h="390" w="3490">
                  <a:moveTo>
                    <a:pt x="1" y="0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7050754" y="3682527"/>
              <a:ext cx="295516" cy="33023"/>
            </a:xfrm>
            <a:custGeom>
              <a:rect b="b" l="l" r="r" t="t"/>
              <a:pathLst>
                <a:path extrusionOk="0" h="390" w="3490">
                  <a:moveTo>
                    <a:pt x="1" y="0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7313161" y="3205727"/>
              <a:ext cx="33108" cy="509828"/>
            </a:xfrm>
            <a:custGeom>
              <a:rect b="b" l="l" r="r" t="t"/>
              <a:pathLst>
                <a:path extrusionOk="0" h="6021" w="391">
                  <a:moveTo>
                    <a:pt x="1" y="0"/>
                  </a:moveTo>
                  <a:lnTo>
                    <a:pt x="1" y="6021"/>
                  </a:lnTo>
                  <a:lnTo>
                    <a:pt x="390" y="602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7083777" y="3238665"/>
              <a:ext cx="229469" cy="443951"/>
            </a:xfrm>
            <a:custGeom>
              <a:rect b="b" l="l" r="r" t="t"/>
              <a:pathLst>
                <a:path extrusionOk="0" h="5243" w="2710">
                  <a:moveTo>
                    <a:pt x="0" y="1"/>
                  </a:moveTo>
                  <a:lnTo>
                    <a:pt x="0" y="5242"/>
                  </a:lnTo>
                  <a:lnTo>
                    <a:pt x="2710" y="5242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7083777" y="3238665"/>
              <a:ext cx="229469" cy="443951"/>
            </a:xfrm>
            <a:custGeom>
              <a:rect b="b" l="l" r="r" t="t"/>
              <a:pathLst>
                <a:path extrusionOk="0" h="5243" w="2710">
                  <a:moveTo>
                    <a:pt x="0" y="1"/>
                  </a:moveTo>
                  <a:lnTo>
                    <a:pt x="0" y="5242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7050754" y="3425371"/>
              <a:ext cx="295516" cy="33108"/>
            </a:xfrm>
            <a:custGeom>
              <a:rect b="b" l="l" r="r" t="t"/>
              <a:pathLst>
                <a:path extrusionOk="0" h="391" w="3490">
                  <a:moveTo>
                    <a:pt x="1" y="1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7182000" y="3205727"/>
              <a:ext cx="33023" cy="252755"/>
            </a:xfrm>
            <a:custGeom>
              <a:rect b="b" l="l" r="r" t="t"/>
              <a:pathLst>
                <a:path extrusionOk="0" h="2985" w="390">
                  <a:moveTo>
                    <a:pt x="0" y="0"/>
                  </a:moveTo>
                  <a:lnTo>
                    <a:pt x="0" y="2984"/>
                  </a:lnTo>
                  <a:lnTo>
                    <a:pt x="390" y="298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7026791" y="3715465"/>
              <a:ext cx="343442" cy="48095"/>
            </a:xfrm>
            <a:custGeom>
              <a:rect b="b" l="l" r="r" t="t"/>
              <a:pathLst>
                <a:path extrusionOk="0" h="568" w="4056">
                  <a:moveTo>
                    <a:pt x="1" y="1"/>
                  </a:moveTo>
                  <a:lnTo>
                    <a:pt x="1" y="568"/>
                  </a:lnTo>
                  <a:lnTo>
                    <a:pt x="4056" y="568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7026791" y="3715465"/>
              <a:ext cx="48095" cy="48095"/>
            </a:xfrm>
            <a:custGeom>
              <a:rect b="b" l="l" r="r" t="t"/>
              <a:pathLst>
                <a:path extrusionOk="0" h="568" w="568">
                  <a:moveTo>
                    <a:pt x="1" y="1"/>
                  </a:moveTo>
                  <a:lnTo>
                    <a:pt x="1" y="568"/>
                  </a:lnTo>
                  <a:lnTo>
                    <a:pt x="567" y="568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7322137" y="3715465"/>
              <a:ext cx="48095" cy="48095"/>
            </a:xfrm>
            <a:custGeom>
              <a:rect b="b" l="l" r="r" t="t"/>
              <a:pathLst>
                <a:path extrusionOk="0" h="568" w="568">
                  <a:moveTo>
                    <a:pt x="1" y="1"/>
                  </a:moveTo>
                  <a:lnTo>
                    <a:pt x="1" y="568"/>
                  </a:lnTo>
                  <a:lnTo>
                    <a:pt x="568" y="56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7276413" y="3483881"/>
              <a:ext cx="14395" cy="57748"/>
            </a:xfrm>
            <a:custGeom>
              <a:rect b="b" l="l" r="r" t="t"/>
              <a:pathLst>
                <a:path extrusionOk="0" h="682" w="170">
                  <a:moveTo>
                    <a:pt x="89" y="0"/>
                  </a:moveTo>
                  <a:cubicBezTo>
                    <a:pt x="36" y="0"/>
                    <a:pt x="1" y="36"/>
                    <a:pt x="1" y="80"/>
                  </a:cubicBezTo>
                  <a:lnTo>
                    <a:pt x="1" y="593"/>
                  </a:lnTo>
                  <a:cubicBezTo>
                    <a:pt x="1" y="646"/>
                    <a:pt x="36" y="682"/>
                    <a:pt x="89" y="682"/>
                  </a:cubicBezTo>
                  <a:cubicBezTo>
                    <a:pt x="134" y="682"/>
                    <a:pt x="169" y="646"/>
                    <a:pt x="169" y="593"/>
                  </a:cubicBezTo>
                  <a:lnTo>
                    <a:pt x="169" y="80"/>
                  </a:lnTo>
                  <a:cubicBezTo>
                    <a:pt x="169" y="36"/>
                    <a:pt x="134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6888856" y="315246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1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28"/>
                    <a:pt x="656" y="284"/>
                  </a:cubicBezTo>
                  <a:lnTo>
                    <a:pt x="656" y="63"/>
                  </a:lnTo>
                  <a:cubicBezTo>
                    <a:pt x="656" y="27"/>
                    <a:pt x="620" y="1"/>
                    <a:pt x="585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6907569" y="3116480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72" y="1"/>
                  </a:moveTo>
                  <a:cubicBezTo>
                    <a:pt x="27" y="1"/>
                    <a:pt x="1" y="36"/>
                    <a:pt x="1" y="72"/>
                  </a:cubicBezTo>
                  <a:lnTo>
                    <a:pt x="1" y="293"/>
                  </a:lnTo>
                  <a:cubicBezTo>
                    <a:pt x="1" y="328"/>
                    <a:pt x="27" y="355"/>
                    <a:pt x="72" y="355"/>
                  </a:cubicBezTo>
                  <a:lnTo>
                    <a:pt x="798" y="355"/>
                  </a:lnTo>
                  <a:cubicBezTo>
                    <a:pt x="833" y="355"/>
                    <a:pt x="860" y="328"/>
                    <a:pt x="860" y="293"/>
                  </a:cubicBezTo>
                  <a:lnTo>
                    <a:pt x="860" y="72"/>
                  </a:lnTo>
                  <a:cubicBezTo>
                    <a:pt x="860" y="36"/>
                    <a:pt x="833" y="1"/>
                    <a:pt x="79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7452621" y="315246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1"/>
                  </a:moveTo>
                  <a:cubicBezTo>
                    <a:pt x="27" y="1"/>
                    <a:pt x="0" y="27"/>
                    <a:pt x="0" y="63"/>
                  </a:cubicBezTo>
                  <a:lnTo>
                    <a:pt x="0" y="284"/>
                  </a:lnTo>
                  <a:cubicBezTo>
                    <a:pt x="0" y="320"/>
                    <a:pt x="27" y="355"/>
                    <a:pt x="71" y="355"/>
                  </a:cubicBezTo>
                  <a:lnTo>
                    <a:pt x="656" y="35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7416634" y="311724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2" y="1"/>
                  </a:moveTo>
                  <a:cubicBezTo>
                    <a:pt x="27" y="1"/>
                    <a:pt x="0" y="27"/>
                    <a:pt x="0" y="63"/>
                  </a:cubicBezTo>
                  <a:lnTo>
                    <a:pt x="0" y="284"/>
                  </a:lnTo>
                  <a:cubicBezTo>
                    <a:pt x="0" y="319"/>
                    <a:pt x="27" y="355"/>
                    <a:pt x="62" y="355"/>
                  </a:cubicBezTo>
                  <a:lnTo>
                    <a:pt x="788" y="355"/>
                  </a:lnTo>
                  <a:cubicBezTo>
                    <a:pt x="824" y="355"/>
                    <a:pt x="859" y="319"/>
                    <a:pt x="859" y="284"/>
                  </a:cubicBezTo>
                  <a:lnTo>
                    <a:pt x="859" y="63"/>
                  </a:lnTo>
                  <a:cubicBezTo>
                    <a:pt x="859" y="27"/>
                    <a:pt x="824" y="1"/>
                    <a:pt x="78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6888856" y="339539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28"/>
                    <a:pt x="656" y="293"/>
                  </a:cubicBezTo>
                  <a:lnTo>
                    <a:pt x="656" y="71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6907569" y="336017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72" y="0"/>
                  </a:moveTo>
                  <a:cubicBezTo>
                    <a:pt x="27" y="0"/>
                    <a:pt x="1" y="27"/>
                    <a:pt x="1" y="62"/>
                  </a:cubicBezTo>
                  <a:lnTo>
                    <a:pt x="1" y="284"/>
                  </a:lnTo>
                  <a:cubicBezTo>
                    <a:pt x="1" y="328"/>
                    <a:pt x="27" y="354"/>
                    <a:pt x="72" y="354"/>
                  </a:cubicBezTo>
                  <a:lnTo>
                    <a:pt x="798" y="354"/>
                  </a:lnTo>
                  <a:cubicBezTo>
                    <a:pt x="833" y="354"/>
                    <a:pt x="860" y="328"/>
                    <a:pt x="860" y="284"/>
                  </a:cubicBezTo>
                  <a:lnTo>
                    <a:pt x="860" y="62"/>
                  </a:lnTo>
                  <a:cubicBezTo>
                    <a:pt x="860" y="27"/>
                    <a:pt x="833" y="0"/>
                    <a:pt x="798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6949568" y="3395397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3" y="0"/>
                  </a:moveTo>
                  <a:cubicBezTo>
                    <a:pt x="27" y="0"/>
                    <a:pt x="1" y="27"/>
                    <a:pt x="1" y="62"/>
                  </a:cubicBezTo>
                  <a:lnTo>
                    <a:pt x="1" y="284"/>
                  </a:lnTo>
                  <a:cubicBezTo>
                    <a:pt x="1" y="328"/>
                    <a:pt x="27" y="355"/>
                    <a:pt x="63" y="355"/>
                  </a:cubicBezTo>
                  <a:lnTo>
                    <a:pt x="797" y="355"/>
                  </a:lnTo>
                  <a:cubicBezTo>
                    <a:pt x="833" y="355"/>
                    <a:pt x="859" y="328"/>
                    <a:pt x="859" y="284"/>
                  </a:cubicBezTo>
                  <a:lnTo>
                    <a:pt x="859" y="62"/>
                  </a:lnTo>
                  <a:cubicBezTo>
                    <a:pt x="859" y="27"/>
                    <a:pt x="833" y="0"/>
                    <a:pt x="797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7452621" y="339539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27"/>
                    <a:pt x="0" y="71"/>
                  </a:cubicBezTo>
                  <a:lnTo>
                    <a:pt x="0" y="293"/>
                  </a:lnTo>
                  <a:cubicBezTo>
                    <a:pt x="0" y="328"/>
                    <a:pt x="27" y="355"/>
                    <a:pt x="71" y="355"/>
                  </a:cubicBezTo>
                  <a:lnTo>
                    <a:pt x="656" y="355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7416634" y="336017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2" y="0"/>
                  </a:moveTo>
                  <a:cubicBezTo>
                    <a:pt x="27" y="0"/>
                    <a:pt x="0" y="27"/>
                    <a:pt x="0" y="62"/>
                  </a:cubicBezTo>
                  <a:lnTo>
                    <a:pt x="0" y="284"/>
                  </a:lnTo>
                  <a:cubicBezTo>
                    <a:pt x="0" y="328"/>
                    <a:pt x="27" y="354"/>
                    <a:pt x="62" y="354"/>
                  </a:cubicBezTo>
                  <a:lnTo>
                    <a:pt x="788" y="354"/>
                  </a:lnTo>
                  <a:cubicBezTo>
                    <a:pt x="824" y="354"/>
                    <a:pt x="859" y="328"/>
                    <a:pt x="859" y="284"/>
                  </a:cubicBezTo>
                  <a:lnTo>
                    <a:pt x="859" y="62"/>
                  </a:lnTo>
                  <a:cubicBezTo>
                    <a:pt x="859" y="27"/>
                    <a:pt x="824" y="0"/>
                    <a:pt x="788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7374635" y="3395397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3" y="0"/>
                  </a:moveTo>
                  <a:cubicBezTo>
                    <a:pt x="27" y="0"/>
                    <a:pt x="1" y="27"/>
                    <a:pt x="1" y="71"/>
                  </a:cubicBezTo>
                  <a:lnTo>
                    <a:pt x="1" y="293"/>
                  </a:lnTo>
                  <a:cubicBezTo>
                    <a:pt x="1" y="328"/>
                    <a:pt x="27" y="355"/>
                    <a:pt x="63" y="355"/>
                  </a:cubicBezTo>
                  <a:lnTo>
                    <a:pt x="789" y="355"/>
                  </a:lnTo>
                  <a:cubicBezTo>
                    <a:pt x="833" y="355"/>
                    <a:pt x="859" y="328"/>
                    <a:pt x="859" y="293"/>
                  </a:cubicBezTo>
                  <a:lnTo>
                    <a:pt x="859" y="71"/>
                  </a:lnTo>
                  <a:cubicBezTo>
                    <a:pt x="859" y="27"/>
                    <a:pt x="833" y="0"/>
                    <a:pt x="789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6888856" y="362782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4"/>
                  </a:lnTo>
                  <a:lnTo>
                    <a:pt x="585" y="354"/>
                  </a:lnTo>
                  <a:cubicBezTo>
                    <a:pt x="620" y="354"/>
                    <a:pt x="656" y="328"/>
                    <a:pt x="656" y="292"/>
                  </a:cubicBezTo>
                  <a:lnTo>
                    <a:pt x="656" y="71"/>
                  </a:lnTo>
                  <a:cubicBezTo>
                    <a:pt x="656" y="35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6907569" y="3592518"/>
              <a:ext cx="72821" cy="30144"/>
            </a:xfrm>
            <a:custGeom>
              <a:rect b="b" l="l" r="r" t="t"/>
              <a:pathLst>
                <a:path extrusionOk="0" h="356" w="860">
                  <a:moveTo>
                    <a:pt x="72" y="1"/>
                  </a:moveTo>
                  <a:cubicBezTo>
                    <a:pt x="27" y="1"/>
                    <a:pt x="1" y="27"/>
                    <a:pt x="1" y="63"/>
                  </a:cubicBezTo>
                  <a:lnTo>
                    <a:pt x="1" y="284"/>
                  </a:lnTo>
                  <a:cubicBezTo>
                    <a:pt x="1" y="328"/>
                    <a:pt x="27" y="355"/>
                    <a:pt x="72" y="355"/>
                  </a:cubicBezTo>
                  <a:lnTo>
                    <a:pt x="798" y="355"/>
                  </a:lnTo>
                  <a:cubicBezTo>
                    <a:pt x="833" y="355"/>
                    <a:pt x="860" y="328"/>
                    <a:pt x="860" y="284"/>
                  </a:cubicBezTo>
                  <a:lnTo>
                    <a:pt x="860" y="63"/>
                  </a:lnTo>
                  <a:cubicBezTo>
                    <a:pt x="860" y="27"/>
                    <a:pt x="833" y="1"/>
                    <a:pt x="79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7452621" y="362782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35"/>
                    <a:pt x="0" y="71"/>
                  </a:cubicBezTo>
                  <a:lnTo>
                    <a:pt x="0" y="292"/>
                  </a:lnTo>
                  <a:cubicBezTo>
                    <a:pt x="0" y="328"/>
                    <a:pt x="27" y="354"/>
                    <a:pt x="71" y="354"/>
                  </a:cubicBezTo>
                  <a:lnTo>
                    <a:pt x="656" y="35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7416634" y="3592518"/>
              <a:ext cx="72821" cy="30144"/>
            </a:xfrm>
            <a:custGeom>
              <a:rect b="b" l="l" r="r" t="t"/>
              <a:pathLst>
                <a:path extrusionOk="0" h="356" w="860">
                  <a:moveTo>
                    <a:pt x="62" y="1"/>
                  </a:moveTo>
                  <a:cubicBezTo>
                    <a:pt x="27" y="1"/>
                    <a:pt x="0" y="27"/>
                    <a:pt x="0" y="72"/>
                  </a:cubicBezTo>
                  <a:lnTo>
                    <a:pt x="0" y="293"/>
                  </a:lnTo>
                  <a:cubicBezTo>
                    <a:pt x="0" y="328"/>
                    <a:pt x="27" y="355"/>
                    <a:pt x="62" y="355"/>
                  </a:cubicBezTo>
                  <a:lnTo>
                    <a:pt x="788" y="355"/>
                  </a:lnTo>
                  <a:cubicBezTo>
                    <a:pt x="824" y="355"/>
                    <a:pt x="859" y="328"/>
                    <a:pt x="859" y="293"/>
                  </a:cubicBezTo>
                  <a:lnTo>
                    <a:pt x="859" y="72"/>
                  </a:lnTo>
                  <a:cubicBezTo>
                    <a:pt x="859" y="27"/>
                    <a:pt x="824" y="1"/>
                    <a:pt x="78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7320697" y="2980832"/>
              <a:ext cx="131246" cy="64522"/>
            </a:xfrm>
            <a:custGeom>
              <a:rect b="b" l="l" r="r" t="t"/>
              <a:pathLst>
                <a:path extrusionOk="0" h="762" w="1550">
                  <a:moveTo>
                    <a:pt x="523" y="0"/>
                  </a:moveTo>
                  <a:cubicBezTo>
                    <a:pt x="505" y="18"/>
                    <a:pt x="496" y="36"/>
                    <a:pt x="496" y="53"/>
                  </a:cubicBezTo>
                  <a:lnTo>
                    <a:pt x="496" y="275"/>
                  </a:lnTo>
                  <a:cubicBezTo>
                    <a:pt x="496" y="319"/>
                    <a:pt x="523" y="346"/>
                    <a:pt x="567" y="346"/>
                  </a:cubicBezTo>
                  <a:lnTo>
                    <a:pt x="983" y="346"/>
                  </a:lnTo>
                  <a:lnTo>
                    <a:pt x="523" y="0"/>
                  </a:lnTo>
                  <a:close/>
                  <a:moveTo>
                    <a:pt x="71" y="408"/>
                  </a:moveTo>
                  <a:cubicBezTo>
                    <a:pt x="36" y="408"/>
                    <a:pt x="0" y="434"/>
                    <a:pt x="0" y="470"/>
                  </a:cubicBezTo>
                  <a:lnTo>
                    <a:pt x="0" y="700"/>
                  </a:lnTo>
                  <a:cubicBezTo>
                    <a:pt x="0" y="735"/>
                    <a:pt x="36" y="762"/>
                    <a:pt x="71" y="762"/>
                  </a:cubicBezTo>
                  <a:lnTo>
                    <a:pt x="797" y="762"/>
                  </a:lnTo>
                  <a:cubicBezTo>
                    <a:pt x="832" y="762"/>
                    <a:pt x="859" y="735"/>
                    <a:pt x="859" y="700"/>
                  </a:cubicBezTo>
                  <a:lnTo>
                    <a:pt x="859" y="470"/>
                  </a:lnTo>
                  <a:cubicBezTo>
                    <a:pt x="859" y="434"/>
                    <a:pt x="832" y="408"/>
                    <a:pt x="797" y="408"/>
                  </a:cubicBezTo>
                  <a:close/>
                  <a:moveTo>
                    <a:pt x="992" y="408"/>
                  </a:moveTo>
                  <a:cubicBezTo>
                    <a:pt x="956" y="408"/>
                    <a:pt x="930" y="434"/>
                    <a:pt x="930" y="470"/>
                  </a:cubicBezTo>
                  <a:lnTo>
                    <a:pt x="930" y="700"/>
                  </a:lnTo>
                  <a:cubicBezTo>
                    <a:pt x="930" y="735"/>
                    <a:pt x="956" y="762"/>
                    <a:pt x="992" y="762"/>
                  </a:cubicBezTo>
                  <a:lnTo>
                    <a:pt x="1550" y="762"/>
                  </a:lnTo>
                  <a:lnTo>
                    <a:pt x="1071" y="408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6945080" y="2980832"/>
              <a:ext cx="130484" cy="64522"/>
            </a:xfrm>
            <a:custGeom>
              <a:rect b="b" l="l" r="r" t="t"/>
              <a:pathLst>
                <a:path extrusionOk="0" h="762" w="1541">
                  <a:moveTo>
                    <a:pt x="1027" y="0"/>
                  </a:moveTo>
                  <a:lnTo>
                    <a:pt x="567" y="346"/>
                  </a:lnTo>
                  <a:lnTo>
                    <a:pt x="983" y="346"/>
                  </a:lnTo>
                  <a:cubicBezTo>
                    <a:pt x="1019" y="346"/>
                    <a:pt x="1054" y="310"/>
                    <a:pt x="1054" y="275"/>
                  </a:cubicBezTo>
                  <a:lnTo>
                    <a:pt x="1054" y="53"/>
                  </a:lnTo>
                  <a:cubicBezTo>
                    <a:pt x="1054" y="36"/>
                    <a:pt x="1036" y="18"/>
                    <a:pt x="1027" y="0"/>
                  </a:cubicBezTo>
                  <a:close/>
                  <a:moveTo>
                    <a:pt x="479" y="408"/>
                  </a:moveTo>
                  <a:lnTo>
                    <a:pt x="0" y="762"/>
                  </a:lnTo>
                  <a:lnTo>
                    <a:pt x="558" y="762"/>
                  </a:lnTo>
                  <a:cubicBezTo>
                    <a:pt x="594" y="762"/>
                    <a:pt x="620" y="735"/>
                    <a:pt x="620" y="691"/>
                  </a:cubicBezTo>
                  <a:lnTo>
                    <a:pt x="620" y="470"/>
                  </a:lnTo>
                  <a:cubicBezTo>
                    <a:pt x="620" y="434"/>
                    <a:pt x="594" y="408"/>
                    <a:pt x="558" y="408"/>
                  </a:cubicBezTo>
                  <a:close/>
                  <a:moveTo>
                    <a:pt x="753" y="408"/>
                  </a:moveTo>
                  <a:cubicBezTo>
                    <a:pt x="718" y="408"/>
                    <a:pt x="682" y="434"/>
                    <a:pt x="682" y="470"/>
                  </a:cubicBezTo>
                  <a:lnTo>
                    <a:pt x="682" y="691"/>
                  </a:lnTo>
                  <a:cubicBezTo>
                    <a:pt x="682" y="735"/>
                    <a:pt x="718" y="762"/>
                    <a:pt x="753" y="762"/>
                  </a:cubicBezTo>
                  <a:lnTo>
                    <a:pt x="1479" y="762"/>
                  </a:lnTo>
                  <a:cubicBezTo>
                    <a:pt x="1514" y="762"/>
                    <a:pt x="1541" y="735"/>
                    <a:pt x="1541" y="691"/>
                  </a:cubicBezTo>
                  <a:lnTo>
                    <a:pt x="1541" y="470"/>
                  </a:lnTo>
                  <a:cubicBezTo>
                    <a:pt x="1541" y="434"/>
                    <a:pt x="1514" y="408"/>
                    <a:pt x="1479" y="408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6888856" y="3252975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4"/>
                  </a:lnTo>
                  <a:lnTo>
                    <a:pt x="585" y="354"/>
                  </a:lnTo>
                  <a:cubicBezTo>
                    <a:pt x="620" y="354"/>
                    <a:pt x="656" y="328"/>
                    <a:pt x="656" y="292"/>
                  </a:cubicBezTo>
                  <a:lnTo>
                    <a:pt x="656" y="71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7452621" y="3252975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27"/>
                    <a:pt x="0" y="62"/>
                  </a:cubicBezTo>
                  <a:lnTo>
                    <a:pt x="0" y="283"/>
                  </a:lnTo>
                  <a:cubicBezTo>
                    <a:pt x="0" y="328"/>
                    <a:pt x="27" y="354"/>
                    <a:pt x="71" y="354"/>
                  </a:cubicBezTo>
                  <a:lnTo>
                    <a:pt x="656" y="35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6888856" y="348760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19"/>
                    <a:pt x="656" y="284"/>
                  </a:cubicBezTo>
                  <a:lnTo>
                    <a:pt x="656" y="62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7452621" y="3486845"/>
              <a:ext cx="55547" cy="30822"/>
            </a:xfrm>
            <a:custGeom>
              <a:rect b="b" l="l" r="r" t="t"/>
              <a:pathLst>
                <a:path extrusionOk="0" h="364" w="656">
                  <a:moveTo>
                    <a:pt x="71" y="1"/>
                  </a:moveTo>
                  <a:cubicBezTo>
                    <a:pt x="27" y="1"/>
                    <a:pt x="0" y="36"/>
                    <a:pt x="0" y="71"/>
                  </a:cubicBezTo>
                  <a:lnTo>
                    <a:pt x="0" y="293"/>
                  </a:lnTo>
                  <a:cubicBezTo>
                    <a:pt x="0" y="328"/>
                    <a:pt x="27" y="364"/>
                    <a:pt x="71" y="364"/>
                  </a:cubicBezTo>
                  <a:lnTo>
                    <a:pt x="656" y="364"/>
                  </a:lnTo>
                  <a:lnTo>
                    <a:pt x="656" y="35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7101051" y="2964152"/>
              <a:ext cx="195684" cy="177309"/>
            </a:xfrm>
            <a:custGeom>
              <a:rect b="b" l="l" r="r" t="t"/>
              <a:pathLst>
                <a:path extrusionOk="0" h="2094" w="2311">
                  <a:moveTo>
                    <a:pt x="1155" y="1"/>
                  </a:moveTo>
                  <a:cubicBezTo>
                    <a:pt x="678" y="1"/>
                    <a:pt x="246" y="323"/>
                    <a:pt x="133" y="808"/>
                  </a:cubicBezTo>
                  <a:cubicBezTo>
                    <a:pt x="0" y="1375"/>
                    <a:pt x="354" y="1933"/>
                    <a:pt x="912" y="2065"/>
                  </a:cubicBezTo>
                  <a:cubicBezTo>
                    <a:pt x="994" y="2085"/>
                    <a:pt x="1076" y="2094"/>
                    <a:pt x="1156" y="2094"/>
                  </a:cubicBezTo>
                  <a:cubicBezTo>
                    <a:pt x="1633" y="2094"/>
                    <a:pt x="2064" y="1771"/>
                    <a:pt x="2178" y="1286"/>
                  </a:cubicBezTo>
                  <a:cubicBezTo>
                    <a:pt x="2311" y="728"/>
                    <a:pt x="1957" y="162"/>
                    <a:pt x="1399" y="29"/>
                  </a:cubicBezTo>
                  <a:cubicBezTo>
                    <a:pt x="1317" y="10"/>
                    <a:pt x="1235" y="1"/>
                    <a:pt x="1155" y="1"/>
                  </a:cubicBez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7136276" y="2990570"/>
              <a:ext cx="124472" cy="124557"/>
            </a:xfrm>
            <a:custGeom>
              <a:rect b="b" l="l" r="r" t="t"/>
              <a:pathLst>
                <a:path extrusionOk="0" h="1471" w="1470">
                  <a:moveTo>
                    <a:pt x="735" y="0"/>
                  </a:moveTo>
                  <a:cubicBezTo>
                    <a:pt x="328" y="0"/>
                    <a:pt x="0" y="328"/>
                    <a:pt x="0" y="735"/>
                  </a:cubicBezTo>
                  <a:cubicBezTo>
                    <a:pt x="0" y="1142"/>
                    <a:pt x="328" y="1470"/>
                    <a:pt x="735" y="1470"/>
                  </a:cubicBezTo>
                  <a:cubicBezTo>
                    <a:pt x="1142" y="1470"/>
                    <a:pt x="1470" y="1142"/>
                    <a:pt x="1470" y="735"/>
                  </a:cubicBezTo>
                  <a:cubicBezTo>
                    <a:pt x="1470" y="328"/>
                    <a:pt x="1142" y="0"/>
                    <a:pt x="735" y="0"/>
                  </a:cubicBez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7136276" y="2990570"/>
              <a:ext cx="105759" cy="105759"/>
            </a:xfrm>
            <a:custGeom>
              <a:rect b="b" l="l" r="r" t="t"/>
              <a:pathLst>
                <a:path extrusionOk="0" h="1249" w="1249">
                  <a:moveTo>
                    <a:pt x="735" y="0"/>
                  </a:moveTo>
                  <a:cubicBezTo>
                    <a:pt x="328" y="0"/>
                    <a:pt x="0" y="328"/>
                    <a:pt x="0" y="735"/>
                  </a:cubicBezTo>
                  <a:cubicBezTo>
                    <a:pt x="0" y="939"/>
                    <a:pt x="80" y="1116"/>
                    <a:pt x="213" y="1249"/>
                  </a:cubicBezTo>
                  <a:lnTo>
                    <a:pt x="1249" y="213"/>
                  </a:lnTo>
                  <a:cubicBezTo>
                    <a:pt x="1116" y="80"/>
                    <a:pt x="939" y="0"/>
                    <a:pt x="735" y="0"/>
                  </a:cubicBez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7655756" y="3160765"/>
              <a:ext cx="28620" cy="308894"/>
            </a:xfrm>
            <a:custGeom>
              <a:rect b="b" l="l" r="r" t="t"/>
              <a:pathLst>
                <a:path extrusionOk="0" h="3648" w="338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7655756" y="3160765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1" y="0"/>
                  </a:moveTo>
                  <a:lnTo>
                    <a:pt x="1" y="345"/>
                  </a:lnTo>
                  <a:lnTo>
                    <a:pt x="3073" y="345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7655756" y="3440359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1" y="1"/>
                  </a:moveTo>
                  <a:lnTo>
                    <a:pt x="1" y="346"/>
                  </a:lnTo>
                  <a:lnTo>
                    <a:pt x="3073" y="346"/>
                  </a:lnTo>
                  <a:lnTo>
                    <a:pt x="3073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7887426" y="3160765"/>
              <a:ext cx="28535" cy="308894"/>
            </a:xfrm>
            <a:custGeom>
              <a:rect b="b" l="l" r="r" t="t"/>
              <a:pathLst>
                <a:path extrusionOk="0" h="3648" w="337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7684291" y="3189977"/>
              <a:ext cx="202458" cy="250469"/>
            </a:xfrm>
            <a:custGeom>
              <a:rect b="b" l="l" r="r" t="t"/>
              <a:pathLst>
                <a:path extrusionOk="0" h="2958" w="2391">
                  <a:moveTo>
                    <a:pt x="0" y="0"/>
                  </a:moveTo>
                  <a:lnTo>
                    <a:pt x="0" y="2958"/>
                  </a:lnTo>
                  <a:lnTo>
                    <a:pt x="2391" y="295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7684291" y="3189977"/>
              <a:ext cx="203220" cy="250469"/>
            </a:xfrm>
            <a:custGeom>
              <a:rect b="b" l="l" r="r" t="t"/>
              <a:pathLst>
                <a:path extrusionOk="0" h="2958" w="2400">
                  <a:moveTo>
                    <a:pt x="0" y="0"/>
                  </a:moveTo>
                  <a:lnTo>
                    <a:pt x="0" y="2958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7654994" y="3285913"/>
              <a:ext cx="260968" cy="29382"/>
            </a:xfrm>
            <a:custGeom>
              <a:rect b="b" l="l" r="r" t="t"/>
              <a:pathLst>
                <a:path extrusionOk="0" h="347" w="3082">
                  <a:moveTo>
                    <a:pt x="1" y="1"/>
                  </a:moveTo>
                  <a:lnTo>
                    <a:pt x="1" y="346"/>
                  </a:lnTo>
                  <a:lnTo>
                    <a:pt x="3082" y="34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7771252" y="3160765"/>
              <a:ext cx="29298" cy="154532"/>
            </a:xfrm>
            <a:custGeom>
              <a:rect b="b" l="l" r="r" t="t"/>
              <a:pathLst>
                <a:path extrusionOk="0" h="1825" w="346">
                  <a:moveTo>
                    <a:pt x="0" y="0"/>
                  </a:moveTo>
                  <a:lnTo>
                    <a:pt x="0" y="1824"/>
                  </a:lnTo>
                  <a:lnTo>
                    <a:pt x="346" y="182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7634079" y="3469571"/>
              <a:ext cx="302882" cy="42846"/>
            </a:xfrm>
            <a:custGeom>
              <a:rect b="b" l="l" r="r" t="t"/>
              <a:pathLst>
                <a:path extrusionOk="0" h="506" w="3577">
                  <a:moveTo>
                    <a:pt x="0" y="1"/>
                  </a:moveTo>
                  <a:lnTo>
                    <a:pt x="0" y="506"/>
                  </a:lnTo>
                  <a:lnTo>
                    <a:pt x="3577" y="506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7634079" y="3469571"/>
              <a:ext cx="42761" cy="42846"/>
            </a:xfrm>
            <a:custGeom>
              <a:rect b="b" l="l" r="r" t="t"/>
              <a:pathLst>
                <a:path extrusionOk="0" h="506" w="505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7894962" y="3469571"/>
              <a:ext cx="41999" cy="42846"/>
            </a:xfrm>
            <a:custGeom>
              <a:rect b="b" l="l" r="r" t="t"/>
              <a:pathLst>
                <a:path extrusionOk="0" h="506" w="496">
                  <a:moveTo>
                    <a:pt x="0" y="1"/>
                  </a:moveTo>
                  <a:lnTo>
                    <a:pt x="0" y="506"/>
                  </a:lnTo>
                  <a:lnTo>
                    <a:pt x="496" y="50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7634079" y="3512332"/>
              <a:ext cx="302882" cy="11346"/>
            </a:xfrm>
            <a:custGeom>
              <a:rect b="b" l="l" r="r" t="t"/>
              <a:pathLst>
                <a:path extrusionOk="0" h="134" w="3577">
                  <a:moveTo>
                    <a:pt x="0" y="1"/>
                  </a:moveTo>
                  <a:lnTo>
                    <a:pt x="0" y="133"/>
                  </a:lnTo>
                  <a:lnTo>
                    <a:pt x="3577" y="133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FEB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6818407" y="2793364"/>
              <a:ext cx="762498" cy="325321"/>
            </a:xfrm>
            <a:custGeom>
              <a:rect b="b" l="l" r="r" t="t"/>
              <a:pathLst>
                <a:path extrusionOk="0" h="3842" w="9005">
                  <a:moveTo>
                    <a:pt x="4485" y="1"/>
                  </a:moveTo>
                  <a:cubicBezTo>
                    <a:pt x="4458" y="1"/>
                    <a:pt x="4431" y="10"/>
                    <a:pt x="4409" y="27"/>
                  </a:cubicBezTo>
                  <a:lnTo>
                    <a:pt x="133" y="3206"/>
                  </a:lnTo>
                  <a:cubicBezTo>
                    <a:pt x="44" y="3268"/>
                    <a:pt x="0" y="3365"/>
                    <a:pt x="0" y="3480"/>
                  </a:cubicBezTo>
                  <a:cubicBezTo>
                    <a:pt x="0" y="3679"/>
                    <a:pt x="167" y="3822"/>
                    <a:pt x="343" y="3822"/>
                  </a:cubicBezTo>
                  <a:cubicBezTo>
                    <a:pt x="411" y="3822"/>
                    <a:pt x="479" y="3801"/>
                    <a:pt x="540" y="3755"/>
                  </a:cubicBezTo>
                  <a:lnTo>
                    <a:pt x="4409" y="877"/>
                  </a:lnTo>
                  <a:cubicBezTo>
                    <a:pt x="4431" y="864"/>
                    <a:pt x="4458" y="857"/>
                    <a:pt x="4485" y="857"/>
                  </a:cubicBezTo>
                  <a:cubicBezTo>
                    <a:pt x="4511" y="857"/>
                    <a:pt x="4538" y="864"/>
                    <a:pt x="4560" y="877"/>
                  </a:cubicBezTo>
                  <a:lnTo>
                    <a:pt x="8464" y="3773"/>
                  </a:lnTo>
                  <a:cubicBezTo>
                    <a:pt x="8527" y="3820"/>
                    <a:pt x="8597" y="3841"/>
                    <a:pt x="8665" y="3841"/>
                  </a:cubicBezTo>
                  <a:cubicBezTo>
                    <a:pt x="8840" y="3841"/>
                    <a:pt x="9004" y="3702"/>
                    <a:pt x="9004" y="3498"/>
                  </a:cubicBezTo>
                  <a:cubicBezTo>
                    <a:pt x="9004" y="3392"/>
                    <a:pt x="8960" y="3294"/>
                    <a:pt x="8872" y="3224"/>
                  </a:cubicBezTo>
                  <a:lnTo>
                    <a:pt x="4560" y="27"/>
                  </a:lnTo>
                  <a:cubicBezTo>
                    <a:pt x="4538" y="10"/>
                    <a:pt x="4511" y="1"/>
                    <a:pt x="4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6174370" y="3763475"/>
              <a:ext cx="2048288" cy="75022"/>
            </a:xfrm>
            <a:custGeom>
              <a:rect b="b" l="l" r="r" t="t"/>
              <a:pathLst>
                <a:path extrusionOk="0" h="886" w="24190">
                  <a:moveTo>
                    <a:pt x="444" y="1"/>
                  </a:moveTo>
                  <a:cubicBezTo>
                    <a:pt x="196" y="1"/>
                    <a:pt x="1" y="195"/>
                    <a:pt x="1" y="443"/>
                  </a:cubicBezTo>
                  <a:cubicBezTo>
                    <a:pt x="1" y="691"/>
                    <a:pt x="196" y="886"/>
                    <a:pt x="444" y="886"/>
                  </a:cubicBezTo>
                  <a:lnTo>
                    <a:pt x="23746" y="886"/>
                  </a:lnTo>
                  <a:cubicBezTo>
                    <a:pt x="23994" y="886"/>
                    <a:pt x="24189" y="682"/>
                    <a:pt x="24189" y="443"/>
                  </a:cubicBezTo>
                  <a:cubicBezTo>
                    <a:pt x="24189" y="195"/>
                    <a:pt x="23994" y="1"/>
                    <a:pt x="237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32"/>
          <p:cNvGrpSpPr/>
          <p:nvPr/>
        </p:nvGrpSpPr>
        <p:grpSpPr>
          <a:xfrm>
            <a:off x="7592855" y="4248835"/>
            <a:ext cx="294018" cy="904043"/>
            <a:chOff x="7914437" y="2489807"/>
            <a:chExt cx="408642" cy="1256488"/>
          </a:xfrm>
        </p:grpSpPr>
        <p:sp>
          <p:nvSpPr>
            <p:cNvPr id="697" name="Google Shape;697;p32"/>
            <p:cNvSpPr/>
            <p:nvPr/>
          </p:nvSpPr>
          <p:spPr>
            <a:xfrm>
              <a:off x="7914437" y="2489807"/>
              <a:ext cx="408642" cy="949884"/>
            </a:xfrm>
            <a:custGeom>
              <a:rect b="b" l="l" r="r" t="t"/>
              <a:pathLst>
                <a:path extrusionOk="0" h="11218" w="4826">
                  <a:moveTo>
                    <a:pt x="2409" y="0"/>
                  </a:moveTo>
                  <a:cubicBezTo>
                    <a:pt x="1992" y="0"/>
                    <a:pt x="0" y="4843"/>
                    <a:pt x="0" y="7942"/>
                  </a:cubicBezTo>
                  <a:cubicBezTo>
                    <a:pt x="0" y="11041"/>
                    <a:pt x="1080" y="11218"/>
                    <a:pt x="2409" y="11218"/>
                  </a:cubicBezTo>
                  <a:cubicBezTo>
                    <a:pt x="3745" y="11218"/>
                    <a:pt x="4826" y="11041"/>
                    <a:pt x="4826" y="7942"/>
                  </a:cubicBezTo>
                  <a:cubicBezTo>
                    <a:pt x="4826" y="4843"/>
                    <a:pt x="2833" y="0"/>
                    <a:pt x="24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8" name="Google Shape;698;p32"/>
            <p:cNvGrpSpPr/>
            <p:nvPr/>
          </p:nvGrpSpPr>
          <p:grpSpPr>
            <a:xfrm>
              <a:off x="8015624" y="2908097"/>
              <a:ext cx="222780" cy="838198"/>
              <a:chOff x="8015624" y="2908097"/>
              <a:chExt cx="222780" cy="838198"/>
            </a:xfrm>
          </p:grpSpPr>
          <p:sp>
            <p:nvSpPr>
              <p:cNvPr id="699" name="Google Shape;699;p32"/>
              <p:cNvSpPr/>
              <p:nvPr/>
            </p:nvSpPr>
            <p:spPr>
              <a:xfrm>
                <a:off x="8110121" y="2908097"/>
                <a:ext cx="17274" cy="838198"/>
              </a:xfrm>
              <a:custGeom>
                <a:rect b="b" l="l" r="r" t="t"/>
                <a:pathLst>
                  <a:path extrusionOk="0" h="9899" w="204">
                    <a:moveTo>
                      <a:pt x="0" y="0"/>
                    </a:moveTo>
                    <a:lnTo>
                      <a:pt x="0" y="9899"/>
                    </a:lnTo>
                    <a:lnTo>
                      <a:pt x="204" y="9899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2"/>
              <p:cNvSpPr/>
              <p:nvPr/>
            </p:nvSpPr>
            <p:spPr>
              <a:xfrm>
                <a:off x="8112322" y="3219190"/>
                <a:ext cx="126081" cy="126081"/>
              </a:xfrm>
              <a:custGeom>
                <a:rect b="b" l="l" r="r" t="t"/>
                <a:pathLst>
                  <a:path extrusionOk="0" h="1489" w="1489">
                    <a:moveTo>
                      <a:pt x="1338" y="1"/>
                    </a:moveTo>
                    <a:lnTo>
                      <a:pt x="1" y="1338"/>
                    </a:lnTo>
                    <a:lnTo>
                      <a:pt x="151" y="1488"/>
                    </a:lnTo>
                    <a:lnTo>
                      <a:pt x="1488" y="151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2"/>
              <p:cNvSpPr/>
              <p:nvPr/>
            </p:nvSpPr>
            <p:spPr>
              <a:xfrm>
                <a:off x="8015624" y="3088792"/>
                <a:ext cx="109569" cy="109485"/>
              </a:xfrm>
              <a:custGeom>
                <a:rect b="b" l="l" r="r" t="t"/>
                <a:pathLst>
                  <a:path extrusionOk="0" h="1293" w="1294">
                    <a:moveTo>
                      <a:pt x="151" y="0"/>
                    </a:moveTo>
                    <a:lnTo>
                      <a:pt x="1" y="151"/>
                    </a:lnTo>
                    <a:lnTo>
                      <a:pt x="1143" y="1293"/>
                    </a:lnTo>
                    <a:lnTo>
                      <a:pt x="1293" y="1142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8112322" y="2924609"/>
                <a:ext cx="97546" cy="97546"/>
              </a:xfrm>
              <a:custGeom>
                <a:rect b="b" l="l" r="r" t="t"/>
                <a:pathLst>
                  <a:path extrusionOk="0" h="1152" w="1152">
                    <a:moveTo>
                      <a:pt x="1001" y="0"/>
                    </a:moveTo>
                    <a:lnTo>
                      <a:pt x="1" y="1001"/>
                    </a:lnTo>
                    <a:lnTo>
                      <a:pt x="151" y="1151"/>
                    </a:lnTo>
                    <a:lnTo>
                      <a:pt x="1152" y="15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3" name="Google Shape;703;p32"/>
          <p:cNvGrpSpPr/>
          <p:nvPr/>
        </p:nvGrpSpPr>
        <p:grpSpPr>
          <a:xfrm>
            <a:off x="4495391" y="3889965"/>
            <a:ext cx="1737563" cy="1262755"/>
            <a:chOff x="6174370" y="2349926"/>
            <a:chExt cx="2048288" cy="1488571"/>
          </a:xfrm>
        </p:grpSpPr>
        <p:sp>
          <p:nvSpPr>
            <p:cNvPr id="704" name="Google Shape;704;p32"/>
            <p:cNvSpPr/>
            <p:nvPr/>
          </p:nvSpPr>
          <p:spPr>
            <a:xfrm>
              <a:off x="7773454" y="3021307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4" y="1027"/>
                    <a:pt x="293" y="1027"/>
                  </a:cubicBezTo>
                  <a:cubicBezTo>
                    <a:pt x="461" y="1027"/>
                    <a:pt x="594" y="895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7859653" y="3021307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4" y="1027"/>
                    <a:pt x="302" y="1027"/>
                  </a:cubicBezTo>
                  <a:cubicBezTo>
                    <a:pt x="461" y="1027"/>
                    <a:pt x="594" y="895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8032135" y="3021307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5"/>
                    <a:pt x="133" y="1027"/>
                    <a:pt x="301" y="1027"/>
                  </a:cubicBezTo>
                  <a:cubicBezTo>
                    <a:pt x="461" y="1027"/>
                    <a:pt x="602" y="895"/>
                    <a:pt x="602" y="726"/>
                  </a:cubicBezTo>
                  <a:lnTo>
                    <a:pt x="602" y="301"/>
                  </a:lnTo>
                  <a:cubicBezTo>
                    <a:pt x="602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7773454" y="3139766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4" y="1027"/>
                    <a:pt x="293" y="1027"/>
                  </a:cubicBezTo>
                  <a:cubicBezTo>
                    <a:pt x="461" y="1027"/>
                    <a:pt x="594" y="894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7859653" y="3139766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4" y="1027"/>
                    <a:pt x="302" y="1027"/>
                  </a:cubicBezTo>
                  <a:cubicBezTo>
                    <a:pt x="461" y="1027"/>
                    <a:pt x="594" y="894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7945936" y="3139766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4"/>
                    <a:pt x="133" y="1027"/>
                    <a:pt x="301" y="1027"/>
                  </a:cubicBezTo>
                  <a:cubicBezTo>
                    <a:pt x="461" y="1027"/>
                    <a:pt x="602" y="894"/>
                    <a:pt x="602" y="726"/>
                  </a:cubicBezTo>
                  <a:lnTo>
                    <a:pt x="602" y="301"/>
                  </a:lnTo>
                  <a:cubicBezTo>
                    <a:pt x="602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7095801" y="3005557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0"/>
                  </a:moveTo>
                  <a:cubicBezTo>
                    <a:pt x="151" y="0"/>
                    <a:pt x="0" y="142"/>
                    <a:pt x="0" y="319"/>
                  </a:cubicBezTo>
                  <a:lnTo>
                    <a:pt x="0" y="788"/>
                  </a:lnTo>
                  <a:cubicBezTo>
                    <a:pt x="0" y="965"/>
                    <a:pt x="151" y="1107"/>
                    <a:pt x="328" y="1107"/>
                  </a:cubicBezTo>
                  <a:cubicBezTo>
                    <a:pt x="505" y="1107"/>
                    <a:pt x="646" y="965"/>
                    <a:pt x="646" y="788"/>
                  </a:cubicBezTo>
                  <a:lnTo>
                    <a:pt x="646" y="319"/>
                  </a:lnTo>
                  <a:cubicBezTo>
                    <a:pt x="646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7188689" y="3005557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9" y="0"/>
                  </a:moveTo>
                  <a:cubicBezTo>
                    <a:pt x="143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3" y="1107"/>
                    <a:pt x="329" y="1107"/>
                  </a:cubicBezTo>
                  <a:cubicBezTo>
                    <a:pt x="506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6" y="0"/>
                    <a:pt x="32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7281662" y="3005557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0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20" y="1107"/>
                  </a:cubicBezTo>
                  <a:cubicBezTo>
                    <a:pt x="505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7095801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1"/>
                  </a:moveTo>
                  <a:cubicBezTo>
                    <a:pt x="151" y="1"/>
                    <a:pt x="0" y="142"/>
                    <a:pt x="0" y="328"/>
                  </a:cubicBezTo>
                  <a:lnTo>
                    <a:pt x="0" y="789"/>
                  </a:lnTo>
                  <a:cubicBezTo>
                    <a:pt x="0" y="966"/>
                    <a:pt x="151" y="1107"/>
                    <a:pt x="328" y="1107"/>
                  </a:cubicBezTo>
                  <a:cubicBezTo>
                    <a:pt x="505" y="1107"/>
                    <a:pt x="646" y="966"/>
                    <a:pt x="646" y="789"/>
                  </a:cubicBezTo>
                  <a:lnTo>
                    <a:pt x="646" y="328"/>
                  </a:lnTo>
                  <a:cubicBezTo>
                    <a:pt x="646" y="142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7281662" y="3132992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0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20" y="1107"/>
                  </a:cubicBezTo>
                  <a:cubicBezTo>
                    <a:pt x="505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505" y="1"/>
                    <a:pt x="320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7374635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19" y="1107"/>
                  </a:cubicBezTo>
                  <a:cubicBezTo>
                    <a:pt x="496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6599437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6793681" y="2990570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6" y="1151"/>
                  </a:cubicBezTo>
                  <a:cubicBezTo>
                    <a:pt x="522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6890380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6599437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6696898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6890380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6459301" y="2496497"/>
              <a:ext cx="252670" cy="371215"/>
            </a:xfrm>
            <a:custGeom>
              <a:rect b="b" l="l" r="r" t="t"/>
              <a:pathLst>
                <a:path extrusionOk="0" h="4384" w="2984">
                  <a:moveTo>
                    <a:pt x="0" y="1"/>
                  </a:moveTo>
                  <a:lnTo>
                    <a:pt x="0" y="4383"/>
                  </a:lnTo>
                  <a:lnTo>
                    <a:pt x="2984" y="4383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6459301" y="2496497"/>
              <a:ext cx="252670" cy="34632"/>
            </a:xfrm>
            <a:custGeom>
              <a:rect b="b" l="l" r="r" t="t"/>
              <a:pathLst>
                <a:path extrusionOk="0" h="409" w="2984">
                  <a:moveTo>
                    <a:pt x="0" y="1"/>
                  </a:moveTo>
                  <a:lnTo>
                    <a:pt x="0" y="408"/>
                  </a:lnTo>
                  <a:lnTo>
                    <a:pt x="2984" y="408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6448801" y="2426048"/>
              <a:ext cx="273670" cy="70534"/>
            </a:xfrm>
            <a:custGeom>
              <a:rect b="b" l="l" r="r" t="t"/>
              <a:pathLst>
                <a:path extrusionOk="0" h="833" w="3232">
                  <a:moveTo>
                    <a:pt x="0" y="1"/>
                  </a:moveTo>
                  <a:lnTo>
                    <a:pt x="0" y="833"/>
                  </a:lnTo>
                  <a:lnTo>
                    <a:pt x="3232" y="833"/>
                  </a:lnTo>
                  <a:lnTo>
                    <a:pt x="32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6448801" y="2426048"/>
              <a:ext cx="51059" cy="70534"/>
            </a:xfrm>
            <a:custGeom>
              <a:rect b="b" l="l" r="r" t="t"/>
              <a:pathLst>
                <a:path extrusionOk="0" h="833" w="603">
                  <a:moveTo>
                    <a:pt x="0" y="1"/>
                  </a:moveTo>
                  <a:lnTo>
                    <a:pt x="0" y="833"/>
                  </a:lnTo>
                  <a:lnTo>
                    <a:pt x="602" y="833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6670649" y="2426048"/>
              <a:ext cx="51144" cy="70534"/>
            </a:xfrm>
            <a:custGeom>
              <a:rect b="b" l="l" r="r" t="t"/>
              <a:pathLst>
                <a:path extrusionOk="0" h="833" w="604">
                  <a:moveTo>
                    <a:pt x="1" y="1"/>
                  </a:moveTo>
                  <a:lnTo>
                    <a:pt x="1" y="833"/>
                  </a:lnTo>
                  <a:lnTo>
                    <a:pt x="603" y="833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6228392" y="2349926"/>
              <a:ext cx="1939481" cy="680448"/>
            </a:xfrm>
            <a:custGeom>
              <a:rect b="b" l="l" r="r" t="t"/>
              <a:pathLst>
                <a:path extrusionOk="0" h="8036" w="22905">
                  <a:moveTo>
                    <a:pt x="11457" y="1"/>
                  </a:moveTo>
                  <a:cubicBezTo>
                    <a:pt x="11380" y="1"/>
                    <a:pt x="11302" y="23"/>
                    <a:pt x="11236" y="67"/>
                  </a:cubicBezTo>
                  <a:lnTo>
                    <a:pt x="0" y="7566"/>
                  </a:lnTo>
                  <a:lnTo>
                    <a:pt x="0" y="8036"/>
                  </a:lnTo>
                  <a:lnTo>
                    <a:pt x="22905" y="8036"/>
                  </a:lnTo>
                  <a:lnTo>
                    <a:pt x="22905" y="7566"/>
                  </a:lnTo>
                  <a:lnTo>
                    <a:pt x="11678" y="67"/>
                  </a:lnTo>
                  <a:cubicBezTo>
                    <a:pt x="11612" y="23"/>
                    <a:pt x="11534" y="1"/>
                    <a:pt x="11457" y="1"/>
                  </a:cubicBezTo>
                  <a:close/>
                </a:path>
              </a:pathLst>
            </a:custGeom>
            <a:solidFill>
              <a:srgbClr val="DE7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7471334" y="2557970"/>
              <a:ext cx="105844" cy="37596"/>
            </a:xfrm>
            <a:custGeom>
              <a:rect b="b" l="l" r="r" t="t"/>
              <a:pathLst>
                <a:path extrusionOk="0" h="444" w="1250">
                  <a:moveTo>
                    <a:pt x="222" y="1"/>
                  </a:moveTo>
                  <a:cubicBezTo>
                    <a:pt x="107" y="1"/>
                    <a:pt x="1" y="98"/>
                    <a:pt x="1" y="222"/>
                  </a:cubicBezTo>
                  <a:cubicBezTo>
                    <a:pt x="1" y="346"/>
                    <a:pt x="107" y="443"/>
                    <a:pt x="222" y="443"/>
                  </a:cubicBezTo>
                  <a:lnTo>
                    <a:pt x="1249" y="44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6871582" y="2722915"/>
              <a:ext cx="217530" cy="37596"/>
            </a:xfrm>
            <a:custGeom>
              <a:rect b="b" l="l" r="r" t="t"/>
              <a:pathLst>
                <a:path extrusionOk="0" h="444" w="2569">
                  <a:moveTo>
                    <a:pt x="222" y="1"/>
                  </a:moveTo>
                  <a:cubicBezTo>
                    <a:pt x="107" y="1"/>
                    <a:pt x="1" y="98"/>
                    <a:pt x="1" y="222"/>
                  </a:cubicBezTo>
                  <a:cubicBezTo>
                    <a:pt x="1" y="337"/>
                    <a:pt x="107" y="443"/>
                    <a:pt x="222" y="443"/>
                  </a:cubicBezTo>
                  <a:lnTo>
                    <a:pt x="2347" y="443"/>
                  </a:lnTo>
                  <a:cubicBezTo>
                    <a:pt x="2471" y="443"/>
                    <a:pt x="2568" y="337"/>
                    <a:pt x="2568" y="222"/>
                  </a:cubicBezTo>
                  <a:cubicBezTo>
                    <a:pt x="2568" y="98"/>
                    <a:pt x="2471" y="1"/>
                    <a:pt x="2347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7191738" y="2614194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1"/>
                  </a:moveTo>
                  <a:cubicBezTo>
                    <a:pt x="98" y="1"/>
                    <a:pt x="0" y="107"/>
                    <a:pt x="0" y="222"/>
                  </a:cubicBezTo>
                  <a:cubicBezTo>
                    <a:pt x="0" y="346"/>
                    <a:pt x="98" y="443"/>
                    <a:pt x="222" y="443"/>
                  </a:cubicBezTo>
                  <a:lnTo>
                    <a:pt x="1399" y="443"/>
                  </a:lnTo>
                  <a:cubicBezTo>
                    <a:pt x="1523" y="443"/>
                    <a:pt x="1621" y="346"/>
                    <a:pt x="1621" y="222"/>
                  </a:cubicBezTo>
                  <a:cubicBezTo>
                    <a:pt x="1621" y="107"/>
                    <a:pt x="1523" y="1"/>
                    <a:pt x="139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6763622" y="2865337"/>
              <a:ext cx="216768" cy="37596"/>
            </a:xfrm>
            <a:custGeom>
              <a:rect b="b" l="l" r="r" t="t"/>
              <a:pathLst>
                <a:path extrusionOk="0" h="444" w="2560">
                  <a:moveTo>
                    <a:pt x="222" y="1"/>
                  </a:moveTo>
                  <a:cubicBezTo>
                    <a:pt x="98" y="1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2338" y="443"/>
                  </a:lnTo>
                  <a:cubicBezTo>
                    <a:pt x="2462" y="443"/>
                    <a:pt x="2560" y="346"/>
                    <a:pt x="2560" y="222"/>
                  </a:cubicBezTo>
                  <a:cubicBezTo>
                    <a:pt x="2560" y="98"/>
                    <a:pt x="2462" y="1"/>
                    <a:pt x="233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7218749" y="2382525"/>
              <a:ext cx="94497" cy="37596"/>
            </a:xfrm>
            <a:custGeom>
              <a:rect b="b" l="l" r="r" t="t"/>
              <a:pathLst>
                <a:path extrusionOk="0" h="444" w="1116">
                  <a:moveTo>
                    <a:pt x="221" y="1"/>
                  </a:moveTo>
                  <a:cubicBezTo>
                    <a:pt x="97" y="1"/>
                    <a:pt x="0" y="98"/>
                    <a:pt x="0" y="222"/>
                  </a:cubicBezTo>
                  <a:cubicBezTo>
                    <a:pt x="0" y="346"/>
                    <a:pt x="97" y="444"/>
                    <a:pt x="221" y="444"/>
                  </a:cubicBezTo>
                  <a:lnTo>
                    <a:pt x="1116" y="44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7558295" y="2755938"/>
              <a:ext cx="137343" cy="37511"/>
            </a:xfrm>
            <a:custGeom>
              <a:rect b="b" l="l" r="r" t="t"/>
              <a:pathLst>
                <a:path extrusionOk="0" h="443" w="1622">
                  <a:moveTo>
                    <a:pt x="222" y="0"/>
                  </a:moveTo>
                  <a:cubicBezTo>
                    <a:pt x="98" y="0"/>
                    <a:pt x="1" y="106"/>
                    <a:pt x="1" y="221"/>
                  </a:cubicBezTo>
                  <a:cubicBezTo>
                    <a:pt x="1" y="345"/>
                    <a:pt x="98" y="443"/>
                    <a:pt x="222" y="443"/>
                  </a:cubicBezTo>
                  <a:lnTo>
                    <a:pt x="1400" y="443"/>
                  </a:lnTo>
                  <a:cubicBezTo>
                    <a:pt x="1524" y="443"/>
                    <a:pt x="1621" y="345"/>
                    <a:pt x="1621" y="221"/>
                  </a:cubicBezTo>
                  <a:cubicBezTo>
                    <a:pt x="1621" y="106"/>
                    <a:pt x="1524" y="0"/>
                    <a:pt x="1400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7671505" y="2867623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0"/>
                  </a:moveTo>
                  <a:cubicBezTo>
                    <a:pt x="98" y="0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1400" y="443"/>
                  </a:lnTo>
                  <a:cubicBezTo>
                    <a:pt x="1524" y="443"/>
                    <a:pt x="1621" y="346"/>
                    <a:pt x="1621" y="222"/>
                  </a:cubicBezTo>
                  <a:cubicBezTo>
                    <a:pt x="1621" y="98"/>
                    <a:pt x="1524" y="0"/>
                    <a:pt x="1400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7415110" y="2867623"/>
              <a:ext cx="216768" cy="37596"/>
            </a:xfrm>
            <a:custGeom>
              <a:rect b="b" l="l" r="r" t="t"/>
              <a:pathLst>
                <a:path extrusionOk="0" h="444" w="2560">
                  <a:moveTo>
                    <a:pt x="222" y="0"/>
                  </a:moveTo>
                  <a:cubicBezTo>
                    <a:pt x="98" y="0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2338" y="443"/>
                  </a:lnTo>
                  <a:cubicBezTo>
                    <a:pt x="2462" y="443"/>
                    <a:pt x="2559" y="346"/>
                    <a:pt x="2559" y="222"/>
                  </a:cubicBezTo>
                  <a:cubicBezTo>
                    <a:pt x="2559" y="98"/>
                    <a:pt x="2462" y="0"/>
                    <a:pt x="2338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7125014" y="2722915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1"/>
                  </a:moveTo>
                  <a:cubicBezTo>
                    <a:pt x="98" y="1"/>
                    <a:pt x="0" y="98"/>
                    <a:pt x="0" y="222"/>
                  </a:cubicBezTo>
                  <a:cubicBezTo>
                    <a:pt x="0" y="337"/>
                    <a:pt x="98" y="443"/>
                    <a:pt x="222" y="443"/>
                  </a:cubicBezTo>
                  <a:lnTo>
                    <a:pt x="1399" y="443"/>
                  </a:lnTo>
                  <a:cubicBezTo>
                    <a:pt x="1523" y="443"/>
                    <a:pt x="1621" y="337"/>
                    <a:pt x="1621" y="222"/>
                  </a:cubicBezTo>
                  <a:cubicBezTo>
                    <a:pt x="1621" y="98"/>
                    <a:pt x="1523" y="1"/>
                    <a:pt x="139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6349816" y="2947047"/>
              <a:ext cx="138020" cy="37596"/>
            </a:xfrm>
            <a:custGeom>
              <a:rect b="b" l="l" r="r" t="t"/>
              <a:pathLst>
                <a:path extrusionOk="0" h="444" w="1630">
                  <a:moveTo>
                    <a:pt x="222" y="1"/>
                  </a:moveTo>
                  <a:cubicBezTo>
                    <a:pt x="98" y="1"/>
                    <a:pt x="1" y="107"/>
                    <a:pt x="1" y="222"/>
                  </a:cubicBezTo>
                  <a:cubicBezTo>
                    <a:pt x="1" y="346"/>
                    <a:pt x="107" y="444"/>
                    <a:pt x="222" y="444"/>
                  </a:cubicBezTo>
                  <a:lnTo>
                    <a:pt x="1408" y="444"/>
                  </a:lnTo>
                  <a:cubicBezTo>
                    <a:pt x="1523" y="444"/>
                    <a:pt x="1630" y="346"/>
                    <a:pt x="1630" y="222"/>
                  </a:cubicBezTo>
                  <a:cubicBezTo>
                    <a:pt x="1630" y="107"/>
                    <a:pt x="1523" y="1"/>
                    <a:pt x="140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7793014" y="2947047"/>
              <a:ext cx="217445" cy="37596"/>
            </a:xfrm>
            <a:custGeom>
              <a:rect b="b" l="l" r="r" t="t"/>
              <a:pathLst>
                <a:path extrusionOk="0" h="444" w="2568">
                  <a:moveTo>
                    <a:pt x="221" y="1"/>
                  </a:moveTo>
                  <a:cubicBezTo>
                    <a:pt x="97" y="1"/>
                    <a:pt x="0" y="107"/>
                    <a:pt x="0" y="222"/>
                  </a:cubicBezTo>
                  <a:cubicBezTo>
                    <a:pt x="0" y="346"/>
                    <a:pt x="97" y="444"/>
                    <a:pt x="221" y="444"/>
                  </a:cubicBezTo>
                  <a:lnTo>
                    <a:pt x="2346" y="444"/>
                  </a:lnTo>
                  <a:cubicBezTo>
                    <a:pt x="2461" y="444"/>
                    <a:pt x="2568" y="346"/>
                    <a:pt x="2568" y="222"/>
                  </a:cubicBezTo>
                  <a:cubicBezTo>
                    <a:pt x="2568" y="107"/>
                    <a:pt x="2461" y="1"/>
                    <a:pt x="2346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7868713" y="2796412"/>
              <a:ext cx="60797" cy="35309"/>
            </a:xfrm>
            <a:custGeom>
              <a:rect b="b" l="l" r="r" t="t"/>
              <a:pathLst>
                <a:path extrusionOk="0" h="417" w="718">
                  <a:moveTo>
                    <a:pt x="106" y="0"/>
                  </a:moveTo>
                  <a:cubicBezTo>
                    <a:pt x="44" y="45"/>
                    <a:pt x="0" y="106"/>
                    <a:pt x="0" y="186"/>
                  </a:cubicBezTo>
                  <a:cubicBezTo>
                    <a:pt x="0" y="310"/>
                    <a:pt x="98" y="408"/>
                    <a:pt x="222" y="408"/>
                  </a:cubicBezTo>
                  <a:lnTo>
                    <a:pt x="222" y="416"/>
                  </a:lnTo>
                  <a:lnTo>
                    <a:pt x="717" y="41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6888094" y="2512246"/>
              <a:ext cx="136496" cy="38358"/>
            </a:xfrm>
            <a:custGeom>
              <a:rect b="b" l="l" r="r" t="t"/>
              <a:pathLst>
                <a:path extrusionOk="0" h="453" w="1612">
                  <a:moveTo>
                    <a:pt x="665" y="1"/>
                  </a:moveTo>
                  <a:lnTo>
                    <a:pt x="1" y="452"/>
                  </a:lnTo>
                  <a:lnTo>
                    <a:pt x="1391" y="452"/>
                  </a:lnTo>
                  <a:cubicBezTo>
                    <a:pt x="1515" y="452"/>
                    <a:pt x="1612" y="346"/>
                    <a:pt x="1612" y="231"/>
                  </a:cubicBezTo>
                  <a:lnTo>
                    <a:pt x="1612" y="222"/>
                  </a:lnTo>
                  <a:cubicBezTo>
                    <a:pt x="1612" y="107"/>
                    <a:pt x="1515" y="1"/>
                    <a:pt x="1391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6735933" y="2618004"/>
              <a:ext cx="60035" cy="34547"/>
            </a:xfrm>
            <a:custGeom>
              <a:rect b="b" l="l" r="r" t="t"/>
              <a:pathLst>
                <a:path extrusionOk="0" h="408" w="709">
                  <a:moveTo>
                    <a:pt x="602" y="0"/>
                  </a:moveTo>
                  <a:lnTo>
                    <a:pt x="0" y="407"/>
                  </a:lnTo>
                  <a:lnTo>
                    <a:pt x="487" y="407"/>
                  </a:lnTo>
                  <a:cubicBezTo>
                    <a:pt x="602" y="407"/>
                    <a:pt x="709" y="301"/>
                    <a:pt x="709" y="186"/>
                  </a:cubicBezTo>
                  <a:lnTo>
                    <a:pt x="709" y="177"/>
                  </a:lnTo>
                  <a:cubicBezTo>
                    <a:pt x="709" y="106"/>
                    <a:pt x="664" y="35"/>
                    <a:pt x="602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6561249" y="2793364"/>
              <a:ext cx="138020" cy="37596"/>
            </a:xfrm>
            <a:custGeom>
              <a:rect b="b" l="l" r="r" t="t"/>
              <a:pathLst>
                <a:path extrusionOk="0" h="444" w="1630">
                  <a:moveTo>
                    <a:pt x="222" y="1"/>
                  </a:moveTo>
                  <a:cubicBezTo>
                    <a:pt x="107" y="1"/>
                    <a:pt x="0" y="107"/>
                    <a:pt x="0" y="222"/>
                  </a:cubicBezTo>
                  <a:cubicBezTo>
                    <a:pt x="0" y="346"/>
                    <a:pt x="107" y="444"/>
                    <a:pt x="222" y="444"/>
                  </a:cubicBezTo>
                  <a:lnTo>
                    <a:pt x="1408" y="444"/>
                  </a:lnTo>
                  <a:cubicBezTo>
                    <a:pt x="1532" y="444"/>
                    <a:pt x="1629" y="346"/>
                    <a:pt x="1629" y="222"/>
                  </a:cubicBezTo>
                  <a:cubicBezTo>
                    <a:pt x="1629" y="107"/>
                    <a:pt x="1523" y="1"/>
                    <a:pt x="140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6527464" y="2947047"/>
              <a:ext cx="138105" cy="37596"/>
            </a:xfrm>
            <a:custGeom>
              <a:rect b="b" l="l" r="r" t="t"/>
              <a:pathLst>
                <a:path extrusionOk="0" h="444" w="1631">
                  <a:moveTo>
                    <a:pt x="222" y="1"/>
                  </a:moveTo>
                  <a:cubicBezTo>
                    <a:pt x="107" y="1"/>
                    <a:pt x="1" y="107"/>
                    <a:pt x="1" y="222"/>
                  </a:cubicBezTo>
                  <a:cubicBezTo>
                    <a:pt x="1" y="346"/>
                    <a:pt x="107" y="444"/>
                    <a:pt x="222" y="444"/>
                  </a:cubicBezTo>
                  <a:lnTo>
                    <a:pt x="1409" y="444"/>
                  </a:lnTo>
                  <a:cubicBezTo>
                    <a:pt x="1533" y="444"/>
                    <a:pt x="1630" y="346"/>
                    <a:pt x="1630" y="222"/>
                  </a:cubicBezTo>
                  <a:cubicBezTo>
                    <a:pt x="1630" y="107"/>
                    <a:pt x="1524" y="1"/>
                    <a:pt x="140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6229155" y="3030282"/>
              <a:ext cx="1938719" cy="57071"/>
            </a:xfrm>
            <a:custGeom>
              <a:rect b="b" l="l" r="r" t="t"/>
              <a:pathLst>
                <a:path extrusionOk="0" h="674" w="22896">
                  <a:moveTo>
                    <a:pt x="0" y="1"/>
                  </a:moveTo>
                  <a:lnTo>
                    <a:pt x="0" y="673"/>
                  </a:lnTo>
                  <a:lnTo>
                    <a:pt x="22896" y="673"/>
                  </a:lnTo>
                  <a:lnTo>
                    <a:pt x="2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6229155" y="3030282"/>
              <a:ext cx="194244" cy="57071"/>
            </a:xfrm>
            <a:custGeom>
              <a:rect b="b" l="l" r="r" t="t"/>
              <a:pathLst>
                <a:path extrusionOk="0" h="674" w="2294">
                  <a:moveTo>
                    <a:pt x="0" y="1"/>
                  </a:moveTo>
                  <a:lnTo>
                    <a:pt x="0" y="673"/>
                  </a:lnTo>
                  <a:lnTo>
                    <a:pt x="2293" y="673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7973625" y="3030282"/>
              <a:ext cx="194244" cy="57071"/>
            </a:xfrm>
            <a:custGeom>
              <a:rect b="b" l="l" r="r" t="t"/>
              <a:pathLst>
                <a:path extrusionOk="0" h="674" w="2294">
                  <a:moveTo>
                    <a:pt x="1" y="1"/>
                  </a:moveTo>
                  <a:lnTo>
                    <a:pt x="1" y="673"/>
                  </a:lnTo>
                  <a:lnTo>
                    <a:pt x="2294" y="673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6888856" y="2857124"/>
              <a:ext cx="619313" cy="906446"/>
            </a:xfrm>
            <a:custGeom>
              <a:rect b="b" l="l" r="r" t="t"/>
              <a:pathLst>
                <a:path extrusionOk="0" h="10705" w="7314">
                  <a:moveTo>
                    <a:pt x="3657" y="0"/>
                  </a:moveTo>
                  <a:lnTo>
                    <a:pt x="0" y="2718"/>
                  </a:lnTo>
                  <a:lnTo>
                    <a:pt x="0" y="10705"/>
                  </a:lnTo>
                  <a:lnTo>
                    <a:pt x="7314" y="10705"/>
                  </a:lnTo>
                  <a:lnTo>
                    <a:pt x="7314" y="2718"/>
                  </a:lnTo>
                  <a:lnTo>
                    <a:pt x="3657" y="0"/>
                  </a:lnTo>
                  <a:close/>
                </a:path>
              </a:pathLst>
            </a:custGeom>
            <a:solidFill>
              <a:srgbClr val="DE7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6333305" y="3087268"/>
              <a:ext cx="555637" cy="676299"/>
            </a:xfrm>
            <a:custGeom>
              <a:rect b="b" l="l" r="r" t="t"/>
              <a:pathLst>
                <a:path extrusionOk="0" h="7987" w="6562">
                  <a:moveTo>
                    <a:pt x="1" y="0"/>
                  </a:moveTo>
                  <a:lnTo>
                    <a:pt x="1" y="7987"/>
                  </a:lnTo>
                  <a:lnTo>
                    <a:pt x="6561" y="7987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6259129" y="3087268"/>
              <a:ext cx="74260" cy="676299"/>
            </a:xfrm>
            <a:custGeom>
              <a:rect b="b" l="l" r="r" t="t"/>
              <a:pathLst>
                <a:path extrusionOk="0" h="7987" w="877">
                  <a:moveTo>
                    <a:pt x="0" y="0"/>
                  </a:moveTo>
                  <a:lnTo>
                    <a:pt x="0" y="7987"/>
                  </a:lnTo>
                  <a:lnTo>
                    <a:pt x="877" y="7987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6481062" y="3160765"/>
              <a:ext cx="28535" cy="308894"/>
            </a:xfrm>
            <a:custGeom>
              <a:rect b="b" l="l" r="r" t="t"/>
              <a:pathLst>
                <a:path extrusionOk="0" h="3648" w="337">
                  <a:moveTo>
                    <a:pt x="0" y="0"/>
                  </a:moveTo>
                  <a:lnTo>
                    <a:pt x="0" y="3648"/>
                  </a:lnTo>
                  <a:lnTo>
                    <a:pt x="336" y="364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6481062" y="3160765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0" y="0"/>
                  </a:moveTo>
                  <a:lnTo>
                    <a:pt x="0" y="345"/>
                  </a:lnTo>
                  <a:lnTo>
                    <a:pt x="3072" y="345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6481062" y="3440359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0" y="1"/>
                  </a:moveTo>
                  <a:lnTo>
                    <a:pt x="0" y="346"/>
                  </a:lnTo>
                  <a:lnTo>
                    <a:pt x="3072" y="346"/>
                  </a:lnTo>
                  <a:lnTo>
                    <a:pt x="307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6712648" y="3160765"/>
              <a:ext cx="28620" cy="308894"/>
            </a:xfrm>
            <a:custGeom>
              <a:rect b="b" l="l" r="r" t="t"/>
              <a:pathLst>
                <a:path extrusionOk="0" h="3648" w="338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6509513" y="3189977"/>
              <a:ext cx="202458" cy="250469"/>
            </a:xfrm>
            <a:custGeom>
              <a:rect b="b" l="l" r="r" t="t"/>
              <a:pathLst>
                <a:path extrusionOk="0" h="2958" w="2391">
                  <a:moveTo>
                    <a:pt x="0" y="0"/>
                  </a:moveTo>
                  <a:lnTo>
                    <a:pt x="0" y="2958"/>
                  </a:lnTo>
                  <a:lnTo>
                    <a:pt x="2391" y="295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6509513" y="3189977"/>
              <a:ext cx="203220" cy="250469"/>
            </a:xfrm>
            <a:custGeom>
              <a:rect b="b" l="l" r="r" t="t"/>
              <a:pathLst>
                <a:path extrusionOk="0" h="2958" w="2400">
                  <a:moveTo>
                    <a:pt x="0" y="0"/>
                  </a:moveTo>
                  <a:lnTo>
                    <a:pt x="0" y="2958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6480300" y="3285913"/>
              <a:ext cx="260968" cy="29382"/>
            </a:xfrm>
            <a:custGeom>
              <a:rect b="b" l="l" r="r" t="t"/>
              <a:pathLst>
                <a:path extrusionOk="0" h="347" w="3082">
                  <a:moveTo>
                    <a:pt x="0" y="1"/>
                  </a:moveTo>
                  <a:lnTo>
                    <a:pt x="0" y="346"/>
                  </a:lnTo>
                  <a:lnTo>
                    <a:pt x="3081" y="346"/>
                  </a:lnTo>
                  <a:lnTo>
                    <a:pt x="3081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6596474" y="3160765"/>
              <a:ext cx="29298" cy="154532"/>
            </a:xfrm>
            <a:custGeom>
              <a:rect b="b" l="l" r="r" t="t"/>
              <a:pathLst>
                <a:path extrusionOk="0" h="1825" w="346">
                  <a:moveTo>
                    <a:pt x="0" y="0"/>
                  </a:moveTo>
                  <a:lnTo>
                    <a:pt x="0" y="1824"/>
                  </a:lnTo>
                  <a:lnTo>
                    <a:pt x="346" y="182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6459301" y="3469571"/>
              <a:ext cx="302967" cy="42846"/>
            </a:xfrm>
            <a:custGeom>
              <a:rect b="b" l="l" r="r" t="t"/>
              <a:pathLst>
                <a:path extrusionOk="0" h="506" w="3578">
                  <a:moveTo>
                    <a:pt x="0" y="1"/>
                  </a:moveTo>
                  <a:lnTo>
                    <a:pt x="0" y="506"/>
                  </a:lnTo>
                  <a:lnTo>
                    <a:pt x="3577" y="506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6459301" y="3469571"/>
              <a:ext cx="42761" cy="42846"/>
            </a:xfrm>
            <a:custGeom>
              <a:rect b="b" l="l" r="r" t="t"/>
              <a:pathLst>
                <a:path extrusionOk="0" h="506" w="505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6720184" y="3469571"/>
              <a:ext cx="42083" cy="42846"/>
            </a:xfrm>
            <a:custGeom>
              <a:rect b="b" l="l" r="r" t="t"/>
              <a:pathLst>
                <a:path extrusionOk="0" h="506" w="497">
                  <a:moveTo>
                    <a:pt x="0" y="1"/>
                  </a:moveTo>
                  <a:lnTo>
                    <a:pt x="0" y="506"/>
                  </a:lnTo>
                  <a:lnTo>
                    <a:pt x="496" y="50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6459301" y="3512332"/>
              <a:ext cx="302967" cy="11346"/>
            </a:xfrm>
            <a:custGeom>
              <a:rect b="b" l="l" r="r" t="t"/>
              <a:pathLst>
                <a:path extrusionOk="0" h="134" w="3578">
                  <a:moveTo>
                    <a:pt x="0" y="1"/>
                  </a:moveTo>
                  <a:lnTo>
                    <a:pt x="0" y="133"/>
                  </a:lnTo>
                  <a:lnTo>
                    <a:pt x="3577" y="133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FEB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7508083" y="3087268"/>
              <a:ext cx="555637" cy="676299"/>
            </a:xfrm>
            <a:custGeom>
              <a:rect b="b" l="l" r="r" t="t"/>
              <a:pathLst>
                <a:path extrusionOk="0" h="7987" w="6562">
                  <a:moveTo>
                    <a:pt x="1" y="0"/>
                  </a:moveTo>
                  <a:lnTo>
                    <a:pt x="1" y="7987"/>
                  </a:lnTo>
                  <a:lnTo>
                    <a:pt x="6561" y="7987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8063634" y="3087268"/>
              <a:ext cx="73498" cy="676299"/>
            </a:xfrm>
            <a:custGeom>
              <a:rect b="b" l="l" r="r" t="t"/>
              <a:pathLst>
                <a:path extrusionOk="0" h="7987" w="868">
                  <a:moveTo>
                    <a:pt x="0" y="0"/>
                  </a:moveTo>
                  <a:lnTo>
                    <a:pt x="0" y="7987"/>
                  </a:lnTo>
                  <a:lnTo>
                    <a:pt x="868" y="7987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7050754" y="3205727"/>
              <a:ext cx="33108" cy="509828"/>
            </a:xfrm>
            <a:custGeom>
              <a:rect b="b" l="l" r="r" t="t"/>
              <a:pathLst>
                <a:path extrusionOk="0" h="6021" w="391">
                  <a:moveTo>
                    <a:pt x="1" y="0"/>
                  </a:moveTo>
                  <a:lnTo>
                    <a:pt x="1" y="6021"/>
                  </a:lnTo>
                  <a:lnTo>
                    <a:pt x="390" y="602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7050754" y="3205727"/>
              <a:ext cx="295516" cy="33023"/>
            </a:xfrm>
            <a:custGeom>
              <a:rect b="b" l="l" r="r" t="t"/>
              <a:pathLst>
                <a:path extrusionOk="0" h="390" w="3490">
                  <a:moveTo>
                    <a:pt x="1" y="0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7050754" y="3682527"/>
              <a:ext cx="295516" cy="33023"/>
            </a:xfrm>
            <a:custGeom>
              <a:rect b="b" l="l" r="r" t="t"/>
              <a:pathLst>
                <a:path extrusionOk="0" h="390" w="3490">
                  <a:moveTo>
                    <a:pt x="1" y="0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7313161" y="3205727"/>
              <a:ext cx="33108" cy="509828"/>
            </a:xfrm>
            <a:custGeom>
              <a:rect b="b" l="l" r="r" t="t"/>
              <a:pathLst>
                <a:path extrusionOk="0" h="6021" w="391">
                  <a:moveTo>
                    <a:pt x="1" y="0"/>
                  </a:moveTo>
                  <a:lnTo>
                    <a:pt x="1" y="6021"/>
                  </a:lnTo>
                  <a:lnTo>
                    <a:pt x="390" y="602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7083777" y="3238665"/>
              <a:ext cx="229469" cy="443951"/>
            </a:xfrm>
            <a:custGeom>
              <a:rect b="b" l="l" r="r" t="t"/>
              <a:pathLst>
                <a:path extrusionOk="0" h="5243" w="2710">
                  <a:moveTo>
                    <a:pt x="0" y="1"/>
                  </a:moveTo>
                  <a:lnTo>
                    <a:pt x="0" y="5242"/>
                  </a:lnTo>
                  <a:lnTo>
                    <a:pt x="2710" y="5242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7083777" y="3238665"/>
              <a:ext cx="229469" cy="443951"/>
            </a:xfrm>
            <a:custGeom>
              <a:rect b="b" l="l" r="r" t="t"/>
              <a:pathLst>
                <a:path extrusionOk="0" h="5243" w="2710">
                  <a:moveTo>
                    <a:pt x="0" y="1"/>
                  </a:moveTo>
                  <a:lnTo>
                    <a:pt x="0" y="5242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7050754" y="3425371"/>
              <a:ext cx="295516" cy="33108"/>
            </a:xfrm>
            <a:custGeom>
              <a:rect b="b" l="l" r="r" t="t"/>
              <a:pathLst>
                <a:path extrusionOk="0" h="391" w="3490">
                  <a:moveTo>
                    <a:pt x="1" y="1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7182000" y="3205727"/>
              <a:ext cx="33023" cy="252755"/>
            </a:xfrm>
            <a:custGeom>
              <a:rect b="b" l="l" r="r" t="t"/>
              <a:pathLst>
                <a:path extrusionOk="0" h="2985" w="390">
                  <a:moveTo>
                    <a:pt x="0" y="0"/>
                  </a:moveTo>
                  <a:lnTo>
                    <a:pt x="0" y="2984"/>
                  </a:lnTo>
                  <a:lnTo>
                    <a:pt x="390" y="298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7026791" y="3715465"/>
              <a:ext cx="343442" cy="48095"/>
            </a:xfrm>
            <a:custGeom>
              <a:rect b="b" l="l" r="r" t="t"/>
              <a:pathLst>
                <a:path extrusionOk="0" h="568" w="4056">
                  <a:moveTo>
                    <a:pt x="1" y="1"/>
                  </a:moveTo>
                  <a:lnTo>
                    <a:pt x="1" y="568"/>
                  </a:lnTo>
                  <a:lnTo>
                    <a:pt x="4056" y="568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7026791" y="3715465"/>
              <a:ext cx="48095" cy="48095"/>
            </a:xfrm>
            <a:custGeom>
              <a:rect b="b" l="l" r="r" t="t"/>
              <a:pathLst>
                <a:path extrusionOk="0" h="568" w="568">
                  <a:moveTo>
                    <a:pt x="1" y="1"/>
                  </a:moveTo>
                  <a:lnTo>
                    <a:pt x="1" y="568"/>
                  </a:lnTo>
                  <a:lnTo>
                    <a:pt x="567" y="568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7322137" y="3715465"/>
              <a:ext cx="48095" cy="48095"/>
            </a:xfrm>
            <a:custGeom>
              <a:rect b="b" l="l" r="r" t="t"/>
              <a:pathLst>
                <a:path extrusionOk="0" h="568" w="568">
                  <a:moveTo>
                    <a:pt x="1" y="1"/>
                  </a:moveTo>
                  <a:lnTo>
                    <a:pt x="1" y="568"/>
                  </a:lnTo>
                  <a:lnTo>
                    <a:pt x="568" y="56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7276413" y="3483881"/>
              <a:ext cx="14395" cy="57748"/>
            </a:xfrm>
            <a:custGeom>
              <a:rect b="b" l="l" r="r" t="t"/>
              <a:pathLst>
                <a:path extrusionOk="0" h="682" w="170">
                  <a:moveTo>
                    <a:pt x="89" y="0"/>
                  </a:moveTo>
                  <a:cubicBezTo>
                    <a:pt x="36" y="0"/>
                    <a:pt x="1" y="36"/>
                    <a:pt x="1" y="80"/>
                  </a:cubicBezTo>
                  <a:lnTo>
                    <a:pt x="1" y="593"/>
                  </a:lnTo>
                  <a:cubicBezTo>
                    <a:pt x="1" y="646"/>
                    <a:pt x="36" y="682"/>
                    <a:pt x="89" y="682"/>
                  </a:cubicBezTo>
                  <a:cubicBezTo>
                    <a:pt x="134" y="682"/>
                    <a:pt x="169" y="646"/>
                    <a:pt x="169" y="593"/>
                  </a:cubicBezTo>
                  <a:lnTo>
                    <a:pt x="169" y="80"/>
                  </a:lnTo>
                  <a:cubicBezTo>
                    <a:pt x="169" y="36"/>
                    <a:pt x="134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6888856" y="315246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1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28"/>
                    <a:pt x="656" y="284"/>
                  </a:cubicBezTo>
                  <a:lnTo>
                    <a:pt x="656" y="63"/>
                  </a:lnTo>
                  <a:cubicBezTo>
                    <a:pt x="656" y="27"/>
                    <a:pt x="620" y="1"/>
                    <a:pt x="585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6907569" y="3116480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72" y="1"/>
                  </a:moveTo>
                  <a:cubicBezTo>
                    <a:pt x="27" y="1"/>
                    <a:pt x="1" y="36"/>
                    <a:pt x="1" y="72"/>
                  </a:cubicBezTo>
                  <a:lnTo>
                    <a:pt x="1" y="293"/>
                  </a:lnTo>
                  <a:cubicBezTo>
                    <a:pt x="1" y="328"/>
                    <a:pt x="27" y="355"/>
                    <a:pt x="72" y="355"/>
                  </a:cubicBezTo>
                  <a:lnTo>
                    <a:pt x="798" y="355"/>
                  </a:lnTo>
                  <a:cubicBezTo>
                    <a:pt x="833" y="355"/>
                    <a:pt x="860" y="328"/>
                    <a:pt x="860" y="293"/>
                  </a:cubicBezTo>
                  <a:lnTo>
                    <a:pt x="860" y="72"/>
                  </a:lnTo>
                  <a:cubicBezTo>
                    <a:pt x="860" y="36"/>
                    <a:pt x="833" y="1"/>
                    <a:pt x="79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7452621" y="315246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1"/>
                  </a:moveTo>
                  <a:cubicBezTo>
                    <a:pt x="27" y="1"/>
                    <a:pt x="0" y="27"/>
                    <a:pt x="0" y="63"/>
                  </a:cubicBezTo>
                  <a:lnTo>
                    <a:pt x="0" y="284"/>
                  </a:lnTo>
                  <a:cubicBezTo>
                    <a:pt x="0" y="320"/>
                    <a:pt x="27" y="355"/>
                    <a:pt x="71" y="355"/>
                  </a:cubicBezTo>
                  <a:lnTo>
                    <a:pt x="656" y="35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7416634" y="311724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2" y="1"/>
                  </a:moveTo>
                  <a:cubicBezTo>
                    <a:pt x="27" y="1"/>
                    <a:pt x="0" y="27"/>
                    <a:pt x="0" y="63"/>
                  </a:cubicBezTo>
                  <a:lnTo>
                    <a:pt x="0" y="284"/>
                  </a:lnTo>
                  <a:cubicBezTo>
                    <a:pt x="0" y="319"/>
                    <a:pt x="27" y="355"/>
                    <a:pt x="62" y="355"/>
                  </a:cubicBezTo>
                  <a:lnTo>
                    <a:pt x="788" y="355"/>
                  </a:lnTo>
                  <a:cubicBezTo>
                    <a:pt x="824" y="355"/>
                    <a:pt x="859" y="319"/>
                    <a:pt x="859" y="284"/>
                  </a:cubicBezTo>
                  <a:lnTo>
                    <a:pt x="859" y="63"/>
                  </a:lnTo>
                  <a:cubicBezTo>
                    <a:pt x="859" y="27"/>
                    <a:pt x="824" y="1"/>
                    <a:pt x="78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6888856" y="339539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28"/>
                    <a:pt x="656" y="293"/>
                  </a:cubicBezTo>
                  <a:lnTo>
                    <a:pt x="656" y="71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6907569" y="336017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72" y="0"/>
                  </a:moveTo>
                  <a:cubicBezTo>
                    <a:pt x="27" y="0"/>
                    <a:pt x="1" y="27"/>
                    <a:pt x="1" y="62"/>
                  </a:cubicBezTo>
                  <a:lnTo>
                    <a:pt x="1" y="284"/>
                  </a:lnTo>
                  <a:cubicBezTo>
                    <a:pt x="1" y="328"/>
                    <a:pt x="27" y="354"/>
                    <a:pt x="72" y="354"/>
                  </a:cubicBezTo>
                  <a:lnTo>
                    <a:pt x="798" y="354"/>
                  </a:lnTo>
                  <a:cubicBezTo>
                    <a:pt x="833" y="354"/>
                    <a:pt x="860" y="328"/>
                    <a:pt x="860" y="284"/>
                  </a:cubicBezTo>
                  <a:lnTo>
                    <a:pt x="860" y="62"/>
                  </a:lnTo>
                  <a:cubicBezTo>
                    <a:pt x="860" y="27"/>
                    <a:pt x="833" y="0"/>
                    <a:pt x="798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6949568" y="3395397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3" y="0"/>
                  </a:moveTo>
                  <a:cubicBezTo>
                    <a:pt x="27" y="0"/>
                    <a:pt x="1" y="27"/>
                    <a:pt x="1" y="62"/>
                  </a:cubicBezTo>
                  <a:lnTo>
                    <a:pt x="1" y="284"/>
                  </a:lnTo>
                  <a:cubicBezTo>
                    <a:pt x="1" y="328"/>
                    <a:pt x="27" y="355"/>
                    <a:pt x="63" y="355"/>
                  </a:cubicBezTo>
                  <a:lnTo>
                    <a:pt x="797" y="355"/>
                  </a:lnTo>
                  <a:cubicBezTo>
                    <a:pt x="833" y="355"/>
                    <a:pt x="859" y="328"/>
                    <a:pt x="859" y="284"/>
                  </a:cubicBezTo>
                  <a:lnTo>
                    <a:pt x="859" y="62"/>
                  </a:lnTo>
                  <a:cubicBezTo>
                    <a:pt x="859" y="27"/>
                    <a:pt x="833" y="0"/>
                    <a:pt x="797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7452621" y="339539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27"/>
                    <a:pt x="0" y="71"/>
                  </a:cubicBezTo>
                  <a:lnTo>
                    <a:pt x="0" y="293"/>
                  </a:lnTo>
                  <a:cubicBezTo>
                    <a:pt x="0" y="328"/>
                    <a:pt x="27" y="355"/>
                    <a:pt x="71" y="355"/>
                  </a:cubicBezTo>
                  <a:lnTo>
                    <a:pt x="656" y="355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7416634" y="336017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2" y="0"/>
                  </a:moveTo>
                  <a:cubicBezTo>
                    <a:pt x="27" y="0"/>
                    <a:pt x="0" y="27"/>
                    <a:pt x="0" y="62"/>
                  </a:cubicBezTo>
                  <a:lnTo>
                    <a:pt x="0" y="284"/>
                  </a:lnTo>
                  <a:cubicBezTo>
                    <a:pt x="0" y="328"/>
                    <a:pt x="27" y="354"/>
                    <a:pt x="62" y="354"/>
                  </a:cubicBezTo>
                  <a:lnTo>
                    <a:pt x="788" y="354"/>
                  </a:lnTo>
                  <a:cubicBezTo>
                    <a:pt x="824" y="354"/>
                    <a:pt x="859" y="328"/>
                    <a:pt x="859" y="284"/>
                  </a:cubicBezTo>
                  <a:lnTo>
                    <a:pt x="859" y="62"/>
                  </a:lnTo>
                  <a:cubicBezTo>
                    <a:pt x="859" y="27"/>
                    <a:pt x="824" y="0"/>
                    <a:pt x="788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7374635" y="3395397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3" y="0"/>
                  </a:moveTo>
                  <a:cubicBezTo>
                    <a:pt x="27" y="0"/>
                    <a:pt x="1" y="27"/>
                    <a:pt x="1" y="71"/>
                  </a:cubicBezTo>
                  <a:lnTo>
                    <a:pt x="1" y="293"/>
                  </a:lnTo>
                  <a:cubicBezTo>
                    <a:pt x="1" y="328"/>
                    <a:pt x="27" y="355"/>
                    <a:pt x="63" y="355"/>
                  </a:cubicBezTo>
                  <a:lnTo>
                    <a:pt x="789" y="355"/>
                  </a:lnTo>
                  <a:cubicBezTo>
                    <a:pt x="833" y="355"/>
                    <a:pt x="859" y="328"/>
                    <a:pt x="859" y="293"/>
                  </a:cubicBezTo>
                  <a:lnTo>
                    <a:pt x="859" y="71"/>
                  </a:lnTo>
                  <a:cubicBezTo>
                    <a:pt x="859" y="27"/>
                    <a:pt x="833" y="0"/>
                    <a:pt x="789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6888856" y="362782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4"/>
                  </a:lnTo>
                  <a:lnTo>
                    <a:pt x="585" y="354"/>
                  </a:lnTo>
                  <a:cubicBezTo>
                    <a:pt x="620" y="354"/>
                    <a:pt x="656" y="328"/>
                    <a:pt x="656" y="292"/>
                  </a:cubicBezTo>
                  <a:lnTo>
                    <a:pt x="656" y="71"/>
                  </a:lnTo>
                  <a:cubicBezTo>
                    <a:pt x="656" y="35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6907569" y="3592518"/>
              <a:ext cx="72821" cy="30144"/>
            </a:xfrm>
            <a:custGeom>
              <a:rect b="b" l="l" r="r" t="t"/>
              <a:pathLst>
                <a:path extrusionOk="0" h="356" w="860">
                  <a:moveTo>
                    <a:pt x="72" y="1"/>
                  </a:moveTo>
                  <a:cubicBezTo>
                    <a:pt x="27" y="1"/>
                    <a:pt x="1" y="27"/>
                    <a:pt x="1" y="63"/>
                  </a:cubicBezTo>
                  <a:lnTo>
                    <a:pt x="1" y="284"/>
                  </a:lnTo>
                  <a:cubicBezTo>
                    <a:pt x="1" y="328"/>
                    <a:pt x="27" y="355"/>
                    <a:pt x="72" y="355"/>
                  </a:cubicBezTo>
                  <a:lnTo>
                    <a:pt x="798" y="355"/>
                  </a:lnTo>
                  <a:cubicBezTo>
                    <a:pt x="833" y="355"/>
                    <a:pt x="860" y="328"/>
                    <a:pt x="860" y="284"/>
                  </a:cubicBezTo>
                  <a:lnTo>
                    <a:pt x="860" y="63"/>
                  </a:lnTo>
                  <a:cubicBezTo>
                    <a:pt x="860" y="27"/>
                    <a:pt x="833" y="1"/>
                    <a:pt x="79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7452621" y="362782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35"/>
                    <a:pt x="0" y="71"/>
                  </a:cubicBezTo>
                  <a:lnTo>
                    <a:pt x="0" y="292"/>
                  </a:lnTo>
                  <a:cubicBezTo>
                    <a:pt x="0" y="328"/>
                    <a:pt x="27" y="354"/>
                    <a:pt x="71" y="354"/>
                  </a:cubicBezTo>
                  <a:lnTo>
                    <a:pt x="656" y="35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7416634" y="3592518"/>
              <a:ext cx="72821" cy="30144"/>
            </a:xfrm>
            <a:custGeom>
              <a:rect b="b" l="l" r="r" t="t"/>
              <a:pathLst>
                <a:path extrusionOk="0" h="356" w="860">
                  <a:moveTo>
                    <a:pt x="62" y="1"/>
                  </a:moveTo>
                  <a:cubicBezTo>
                    <a:pt x="27" y="1"/>
                    <a:pt x="0" y="27"/>
                    <a:pt x="0" y="72"/>
                  </a:cubicBezTo>
                  <a:lnTo>
                    <a:pt x="0" y="293"/>
                  </a:lnTo>
                  <a:cubicBezTo>
                    <a:pt x="0" y="328"/>
                    <a:pt x="27" y="355"/>
                    <a:pt x="62" y="355"/>
                  </a:cubicBezTo>
                  <a:lnTo>
                    <a:pt x="788" y="355"/>
                  </a:lnTo>
                  <a:cubicBezTo>
                    <a:pt x="824" y="355"/>
                    <a:pt x="859" y="328"/>
                    <a:pt x="859" y="293"/>
                  </a:cubicBezTo>
                  <a:lnTo>
                    <a:pt x="859" y="72"/>
                  </a:lnTo>
                  <a:cubicBezTo>
                    <a:pt x="859" y="27"/>
                    <a:pt x="824" y="1"/>
                    <a:pt x="78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7320697" y="2980832"/>
              <a:ext cx="131246" cy="64522"/>
            </a:xfrm>
            <a:custGeom>
              <a:rect b="b" l="l" r="r" t="t"/>
              <a:pathLst>
                <a:path extrusionOk="0" h="762" w="1550">
                  <a:moveTo>
                    <a:pt x="523" y="0"/>
                  </a:moveTo>
                  <a:cubicBezTo>
                    <a:pt x="505" y="18"/>
                    <a:pt x="496" y="36"/>
                    <a:pt x="496" y="53"/>
                  </a:cubicBezTo>
                  <a:lnTo>
                    <a:pt x="496" y="275"/>
                  </a:lnTo>
                  <a:cubicBezTo>
                    <a:pt x="496" y="319"/>
                    <a:pt x="523" y="346"/>
                    <a:pt x="567" y="346"/>
                  </a:cubicBezTo>
                  <a:lnTo>
                    <a:pt x="983" y="346"/>
                  </a:lnTo>
                  <a:lnTo>
                    <a:pt x="523" y="0"/>
                  </a:lnTo>
                  <a:close/>
                  <a:moveTo>
                    <a:pt x="71" y="408"/>
                  </a:moveTo>
                  <a:cubicBezTo>
                    <a:pt x="36" y="408"/>
                    <a:pt x="0" y="434"/>
                    <a:pt x="0" y="470"/>
                  </a:cubicBezTo>
                  <a:lnTo>
                    <a:pt x="0" y="700"/>
                  </a:lnTo>
                  <a:cubicBezTo>
                    <a:pt x="0" y="735"/>
                    <a:pt x="36" y="762"/>
                    <a:pt x="71" y="762"/>
                  </a:cubicBezTo>
                  <a:lnTo>
                    <a:pt x="797" y="762"/>
                  </a:lnTo>
                  <a:cubicBezTo>
                    <a:pt x="832" y="762"/>
                    <a:pt x="859" y="735"/>
                    <a:pt x="859" y="700"/>
                  </a:cubicBezTo>
                  <a:lnTo>
                    <a:pt x="859" y="470"/>
                  </a:lnTo>
                  <a:cubicBezTo>
                    <a:pt x="859" y="434"/>
                    <a:pt x="832" y="408"/>
                    <a:pt x="797" y="408"/>
                  </a:cubicBezTo>
                  <a:close/>
                  <a:moveTo>
                    <a:pt x="992" y="408"/>
                  </a:moveTo>
                  <a:cubicBezTo>
                    <a:pt x="956" y="408"/>
                    <a:pt x="930" y="434"/>
                    <a:pt x="930" y="470"/>
                  </a:cubicBezTo>
                  <a:lnTo>
                    <a:pt x="930" y="700"/>
                  </a:lnTo>
                  <a:cubicBezTo>
                    <a:pt x="930" y="735"/>
                    <a:pt x="956" y="762"/>
                    <a:pt x="992" y="762"/>
                  </a:cubicBezTo>
                  <a:lnTo>
                    <a:pt x="1550" y="762"/>
                  </a:lnTo>
                  <a:lnTo>
                    <a:pt x="1071" y="408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6945080" y="2980832"/>
              <a:ext cx="130484" cy="64522"/>
            </a:xfrm>
            <a:custGeom>
              <a:rect b="b" l="l" r="r" t="t"/>
              <a:pathLst>
                <a:path extrusionOk="0" h="762" w="1541">
                  <a:moveTo>
                    <a:pt x="1027" y="0"/>
                  </a:moveTo>
                  <a:lnTo>
                    <a:pt x="567" y="346"/>
                  </a:lnTo>
                  <a:lnTo>
                    <a:pt x="983" y="346"/>
                  </a:lnTo>
                  <a:cubicBezTo>
                    <a:pt x="1019" y="346"/>
                    <a:pt x="1054" y="310"/>
                    <a:pt x="1054" y="275"/>
                  </a:cubicBezTo>
                  <a:lnTo>
                    <a:pt x="1054" y="53"/>
                  </a:lnTo>
                  <a:cubicBezTo>
                    <a:pt x="1054" y="36"/>
                    <a:pt x="1036" y="18"/>
                    <a:pt x="1027" y="0"/>
                  </a:cubicBezTo>
                  <a:close/>
                  <a:moveTo>
                    <a:pt x="479" y="408"/>
                  </a:moveTo>
                  <a:lnTo>
                    <a:pt x="0" y="762"/>
                  </a:lnTo>
                  <a:lnTo>
                    <a:pt x="558" y="762"/>
                  </a:lnTo>
                  <a:cubicBezTo>
                    <a:pt x="594" y="762"/>
                    <a:pt x="620" y="735"/>
                    <a:pt x="620" y="691"/>
                  </a:cubicBezTo>
                  <a:lnTo>
                    <a:pt x="620" y="470"/>
                  </a:lnTo>
                  <a:cubicBezTo>
                    <a:pt x="620" y="434"/>
                    <a:pt x="594" y="408"/>
                    <a:pt x="558" y="408"/>
                  </a:cubicBezTo>
                  <a:close/>
                  <a:moveTo>
                    <a:pt x="753" y="408"/>
                  </a:moveTo>
                  <a:cubicBezTo>
                    <a:pt x="718" y="408"/>
                    <a:pt x="682" y="434"/>
                    <a:pt x="682" y="470"/>
                  </a:cubicBezTo>
                  <a:lnTo>
                    <a:pt x="682" y="691"/>
                  </a:lnTo>
                  <a:cubicBezTo>
                    <a:pt x="682" y="735"/>
                    <a:pt x="718" y="762"/>
                    <a:pt x="753" y="762"/>
                  </a:cubicBezTo>
                  <a:lnTo>
                    <a:pt x="1479" y="762"/>
                  </a:lnTo>
                  <a:cubicBezTo>
                    <a:pt x="1514" y="762"/>
                    <a:pt x="1541" y="735"/>
                    <a:pt x="1541" y="691"/>
                  </a:cubicBezTo>
                  <a:lnTo>
                    <a:pt x="1541" y="470"/>
                  </a:lnTo>
                  <a:cubicBezTo>
                    <a:pt x="1541" y="434"/>
                    <a:pt x="1514" y="408"/>
                    <a:pt x="1479" y="408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6888856" y="3252975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4"/>
                  </a:lnTo>
                  <a:lnTo>
                    <a:pt x="585" y="354"/>
                  </a:lnTo>
                  <a:cubicBezTo>
                    <a:pt x="620" y="354"/>
                    <a:pt x="656" y="328"/>
                    <a:pt x="656" y="292"/>
                  </a:cubicBezTo>
                  <a:lnTo>
                    <a:pt x="656" y="71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7452621" y="3252975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27"/>
                    <a:pt x="0" y="62"/>
                  </a:cubicBezTo>
                  <a:lnTo>
                    <a:pt x="0" y="283"/>
                  </a:lnTo>
                  <a:cubicBezTo>
                    <a:pt x="0" y="328"/>
                    <a:pt x="27" y="354"/>
                    <a:pt x="71" y="354"/>
                  </a:cubicBezTo>
                  <a:lnTo>
                    <a:pt x="656" y="35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6888856" y="348760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19"/>
                    <a:pt x="656" y="284"/>
                  </a:cubicBezTo>
                  <a:lnTo>
                    <a:pt x="656" y="62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7452621" y="3486845"/>
              <a:ext cx="55547" cy="30822"/>
            </a:xfrm>
            <a:custGeom>
              <a:rect b="b" l="l" r="r" t="t"/>
              <a:pathLst>
                <a:path extrusionOk="0" h="364" w="656">
                  <a:moveTo>
                    <a:pt x="71" y="1"/>
                  </a:moveTo>
                  <a:cubicBezTo>
                    <a:pt x="27" y="1"/>
                    <a:pt x="0" y="36"/>
                    <a:pt x="0" y="71"/>
                  </a:cubicBezTo>
                  <a:lnTo>
                    <a:pt x="0" y="293"/>
                  </a:lnTo>
                  <a:cubicBezTo>
                    <a:pt x="0" y="328"/>
                    <a:pt x="27" y="364"/>
                    <a:pt x="71" y="364"/>
                  </a:cubicBezTo>
                  <a:lnTo>
                    <a:pt x="656" y="364"/>
                  </a:lnTo>
                  <a:lnTo>
                    <a:pt x="656" y="35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7101051" y="2964152"/>
              <a:ext cx="195684" cy="177309"/>
            </a:xfrm>
            <a:custGeom>
              <a:rect b="b" l="l" r="r" t="t"/>
              <a:pathLst>
                <a:path extrusionOk="0" h="2094" w="2311">
                  <a:moveTo>
                    <a:pt x="1155" y="1"/>
                  </a:moveTo>
                  <a:cubicBezTo>
                    <a:pt x="678" y="1"/>
                    <a:pt x="246" y="323"/>
                    <a:pt x="133" y="808"/>
                  </a:cubicBezTo>
                  <a:cubicBezTo>
                    <a:pt x="0" y="1375"/>
                    <a:pt x="354" y="1933"/>
                    <a:pt x="912" y="2065"/>
                  </a:cubicBezTo>
                  <a:cubicBezTo>
                    <a:pt x="994" y="2085"/>
                    <a:pt x="1076" y="2094"/>
                    <a:pt x="1156" y="2094"/>
                  </a:cubicBezTo>
                  <a:cubicBezTo>
                    <a:pt x="1633" y="2094"/>
                    <a:pt x="2064" y="1771"/>
                    <a:pt x="2178" y="1286"/>
                  </a:cubicBezTo>
                  <a:cubicBezTo>
                    <a:pt x="2311" y="728"/>
                    <a:pt x="1957" y="162"/>
                    <a:pt x="1399" y="29"/>
                  </a:cubicBezTo>
                  <a:cubicBezTo>
                    <a:pt x="1317" y="10"/>
                    <a:pt x="1235" y="1"/>
                    <a:pt x="1155" y="1"/>
                  </a:cubicBez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7136276" y="2990570"/>
              <a:ext cx="124472" cy="124557"/>
            </a:xfrm>
            <a:custGeom>
              <a:rect b="b" l="l" r="r" t="t"/>
              <a:pathLst>
                <a:path extrusionOk="0" h="1471" w="1470">
                  <a:moveTo>
                    <a:pt x="735" y="0"/>
                  </a:moveTo>
                  <a:cubicBezTo>
                    <a:pt x="328" y="0"/>
                    <a:pt x="0" y="328"/>
                    <a:pt x="0" y="735"/>
                  </a:cubicBezTo>
                  <a:cubicBezTo>
                    <a:pt x="0" y="1142"/>
                    <a:pt x="328" y="1470"/>
                    <a:pt x="735" y="1470"/>
                  </a:cubicBezTo>
                  <a:cubicBezTo>
                    <a:pt x="1142" y="1470"/>
                    <a:pt x="1470" y="1142"/>
                    <a:pt x="1470" y="735"/>
                  </a:cubicBezTo>
                  <a:cubicBezTo>
                    <a:pt x="1470" y="328"/>
                    <a:pt x="1142" y="0"/>
                    <a:pt x="735" y="0"/>
                  </a:cubicBez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7136276" y="2990570"/>
              <a:ext cx="105759" cy="105759"/>
            </a:xfrm>
            <a:custGeom>
              <a:rect b="b" l="l" r="r" t="t"/>
              <a:pathLst>
                <a:path extrusionOk="0" h="1249" w="1249">
                  <a:moveTo>
                    <a:pt x="735" y="0"/>
                  </a:moveTo>
                  <a:cubicBezTo>
                    <a:pt x="328" y="0"/>
                    <a:pt x="0" y="328"/>
                    <a:pt x="0" y="735"/>
                  </a:cubicBezTo>
                  <a:cubicBezTo>
                    <a:pt x="0" y="939"/>
                    <a:pt x="80" y="1116"/>
                    <a:pt x="213" y="1249"/>
                  </a:cubicBezTo>
                  <a:lnTo>
                    <a:pt x="1249" y="213"/>
                  </a:lnTo>
                  <a:cubicBezTo>
                    <a:pt x="1116" y="80"/>
                    <a:pt x="939" y="0"/>
                    <a:pt x="735" y="0"/>
                  </a:cubicBez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7655756" y="3160765"/>
              <a:ext cx="28620" cy="308894"/>
            </a:xfrm>
            <a:custGeom>
              <a:rect b="b" l="l" r="r" t="t"/>
              <a:pathLst>
                <a:path extrusionOk="0" h="3648" w="338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7655756" y="3160765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1" y="0"/>
                  </a:moveTo>
                  <a:lnTo>
                    <a:pt x="1" y="345"/>
                  </a:lnTo>
                  <a:lnTo>
                    <a:pt x="3073" y="345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7655756" y="3440359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1" y="1"/>
                  </a:moveTo>
                  <a:lnTo>
                    <a:pt x="1" y="346"/>
                  </a:lnTo>
                  <a:lnTo>
                    <a:pt x="3073" y="346"/>
                  </a:lnTo>
                  <a:lnTo>
                    <a:pt x="3073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7887426" y="3160765"/>
              <a:ext cx="28535" cy="308894"/>
            </a:xfrm>
            <a:custGeom>
              <a:rect b="b" l="l" r="r" t="t"/>
              <a:pathLst>
                <a:path extrusionOk="0" h="3648" w="337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7684291" y="3189977"/>
              <a:ext cx="202458" cy="250469"/>
            </a:xfrm>
            <a:custGeom>
              <a:rect b="b" l="l" r="r" t="t"/>
              <a:pathLst>
                <a:path extrusionOk="0" h="2958" w="2391">
                  <a:moveTo>
                    <a:pt x="0" y="0"/>
                  </a:moveTo>
                  <a:lnTo>
                    <a:pt x="0" y="2958"/>
                  </a:lnTo>
                  <a:lnTo>
                    <a:pt x="2391" y="295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7684291" y="3189977"/>
              <a:ext cx="203220" cy="250469"/>
            </a:xfrm>
            <a:custGeom>
              <a:rect b="b" l="l" r="r" t="t"/>
              <a:pathLst>
                <a:path extrusionOk="0" h="2958" w="2400">
                  <a:moveTo>
                    <a:pt x="0" y="0"/>
                  </a:moveTo>
                  <a:lnTo>
                    <a:pt x="0" y="2958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7654994" y="3285913"/>
              <a:ext cx="260968" cy="29382"/>
            </a:xfrm>
            <a:custGeom>
              <a:rect b="b" l="l" r="r" t="t"/>
              <a:pathLst>
                <a:path extrusionOk="0" h="347" w="3082">
                  <a:moveTo>
                    <a:pt x="1" y="1"/>
                  </a:moveTo>
                  <a:lnTo>
                    <a:pt x="1" y="346"/>
                  </a:lnTo>
                  <a:lnTo>
                    <a:pt x="3082" y="34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7771252" y="3160765"/>
              <a:ext cx="29298" cy="154532"/>
            </a:xfrm>
            <a:custGeom>
              <a:rect b="b" l="l" r="r" t="t"/>
              <a:pathLst>
                <a:path extrusionOk="0" h="1825" w="346">
                  <a:moveTo>
                    <a:pt x="0" y="0"/>
                  </a:moveTo>
                  <a:lnTo>
                    <a:pt x="0" y="1824"/>
                  </a:lnTo>
                  <a:lnTo>
                    <a:pt x="346" y="182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7634079" y="3469571"/>
              <a:ext cx="302882" cy="42846"/>
            </a:xfrm>
            <a:custGeom>
              <a:rect b="b" l="l" r="r" t="t"/>
              <a:pathLst>
                <a:path extrusionOk="0" h="506" w="3577">
                  <a:moveTo>
                    <a:pt x="0" y="1"/>
                  </a:moveTo>
                  <a:lnTo>
                    <a:pt x="0" y="506"/>
                  </a:lnTo>
                  <a:lnTo>
                    <a:pt x="3577" y="506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7634079" y="3469571"/>
              <a:ext cx="42761" cy="42846"/>
            </a:xfrm>
            <a:custGeom>
              <a:rect b="b" l="l" r="r" t="t"/>
              <a:pathLst>
                <a:path extrusionOk="0" h="506" w="505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7894962" y="3469571"/>
              <a:ext cx="41999" cy="42846"/>
            </a:xfrm>
            <a:custGeom>
              <a:rect b="b" l="l" r="r" t="t"/>
              <a:pathLst>
                <a:path extrusionOk="0" h="506" w="496">
                  <a:moveTo>
                    <a:pt x="0" y="1"/>
                  </a:moveTo>
                  <a:lnTo>
                    <a:pt x="0" y="506"/>
                  </a:lnTo>
                  <a:lnTo>
                    <a:pt x="496" y="50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7634079" y="3512332"/>
              <a:ext cx="302882" cy="11346"/>
            </a:xfrm>
            <a:custGeom>
              <a:rect b="b" l="l" r="r" t="t"/>
              <a:pathLst>
                <a:path extrusionOk="0" h="134" w="3577">
                  <a:moveTo>
                    <a:pt x="0" y="1"/>
                  </a:moveTo>
                  <a:lnTo>
                    <a:pt x="0" y="133"/>
                  </a:lnTo>
                  <a:lnTo>
                    <a:pt x="3577" y="133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FEB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6818407" y="2793364"/>
              <a:ext cx="762498" cy="325321"/>
            </a:xfrm>
            <a:custGeom>
              <a:rect b="b" l="l" r="r" t="t"/>
              <a:pathLst>
                <a:path extrusionOk="0" h="3842" w="9005">
                  <a:moveTo>
                    <a:pt x="4485" y="1"/>
                  </a:moveTo>
                  <a:cubicBezTo>
                    <a:pt x="4458" y="1"/>
                    <a:pt x="4431" y="10"/>
                    <a:pt x="4409" y="27"/>
                  </a:cubicBezTo>
                  <a:lnTo>
                    <a:pt x="133" y="3206"/>
                  </a:lnTo>
                  <a:cubicBezTo>
                    <a:pt x="44" y="3268"/>
                    <a:pt x="0" y="3365"/>
                    <a:pt x="0" y="3480"/>
                  </a:cubicBezTo>
                  <a:cubicBezTo>
                    <a:pt x="0" y="3679"/>
                    <a:pt x="167" y="3822"/>
                    <a:pt x="343" y="3822"/>
                  </a:cubicBezTo>
                  <a:cubicBezTo>
                    <a:pt x="411" y="3822"/>
                    <a:pt x="479" y="3801"/>
                    <a:pt x="540" y="3755"/>
                  </a:cubicBezTo>
                  <a:lnTo>
                    <a:pt x="4409" y="877"/>
                  </a:lnTo>
                  <a:cubicBezTo>
                    <a:pt x="4431" y="864"/>
                    <a:pt x="4458" y="857"/>
                    <a:pt x="4485" y="857"/>
                  </a:cubicBezTo>
                  <a:cubicBezTo>
                    <a:pt x="4511" y="857"/>
                    <a:pt x="4538" y="864"/>
                    <a:pt x="4560" y="877"/>
                  </a:cubicBezTo>
                  <a:lnTo>
                    <a:pt x="8464" y="3773"/>
                  </a:lnTo>
                  <a:cubicBezTo>
                    <a:pt x="8527" y="3820"/>
                    <a:pt x="8597" y="3841"/>
                    <a:pt x="8665" y="3841"/>
                  </a:cubicBezTo>
                  <a:cubicBezTo>
                    <a:pt x="8840" y="3841"/>
                    <a:pt x="9004" y="3702"/>
                    <a:pt x="9004" y="3498"/>
                  </a:cubicBezTo>
                  <a:cubicBezTo>
                    <a:pt x="9004" y="3392"/>
                    <a:pt x="8960" y="3294"/>
                    <a:pt x="8872" y="3224"/>
                  </a:cubicBezTo>
                  <a:lnTo>
                    <a:pt x="4560" y="27"/>
                  </a:lnTo>
                  <a:cubicBezTo>
                    <a:pt x="4538" y="10"/>
                    <a:pt x="4511" y="1"/>
                    <a:pt x="4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6174370" y="3763475"/>
              <a:ext cx="2048288" cy="75022"/>
            </a:xfrm>
            <a:custGeom>
              <a:rect b="b" l="l" r="r" t="t"/>
              <a:pathLst>
                <a:path extrusionOk="0" h="886" w="24190">
                  <a:moveTo>
                    <a:pt x="444" y="1"/>
                  </a:moveTo>
                  <a:cubicBezTo>
                    <a:pt x="196" y="1"/>
                    <a:pt x="1" y="195"/>
                    <a:pt x="1" y="443"/>
                  </a:cubicBezTo>
                  <a:cubicBezTo>
                    <a:pt x="1" y="691"/>
                    <a:pt x="196" y="886"/>
                    <a:pt x="444" y="886"/>
                  </a:cubicBezTo>
                  <a:lnTo>
                    <a:pt x="23746" y="886"/>
                  </a:lnTo>
                  <a:cubicBezTo>
                    <a:pt x="23994" y="886"/>
                    <a:pt x="24189" y="682"/>
                    <a:pt x="24189" y="443"/>
                  </a:cubicBezTo>
                  <a:cubicBezTo>
                    <a:pt x="24189" y="195"/>
                    <a:pt x="23994" y="1"/>
                    <a:pt x="237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2"/>
          <p:cNvGrpSpPr/>
          <p:nvPr/>
        </p:nvGrpSpPr>
        <p:grpSpPr>
          <a:xfrm>
            <a:off x="2911046" y="3889965"/>
            <a:ext cx="1737563" cy="1262755"/>
            <a:chOff x="6174370" y="2349926"/>
            <a:chExt cx="2048288" cy="1488571"/>
          </a:xfrm>
        </p:grpSpPr>
        <p:sp>
          <p:nvSpPr>
            <p:cNvPr id="814" name="Google Shape;814;p32"/>
            <p:cNvSpPr/>
            <p:nvPr/>
          </p:nvSpPr>
          <p:spPr>
            <a:xfrm>
              <a:off x="7773454" y="3021307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4" y="1027"/>
                    <a:pt x="293" y="1027"/>
                  </a:cubicBezTo>
                  <a:cubicBezTo>
                    <a:pt x="461" y="1027"/>
                    <a:pt x="594" y="895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7859653" y="3021307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4" y="1027"/>
                    <a:pt x="302" y="1027"/>
                  </a:cubicBezTo>
                  <a:cubicBezTo>
                    <a:pt x="461" y="1027"/>
                    <a:pt x="594" y="895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8032135" y="3021307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5"/>
                    <a:pt x="133" y="1027"/>
                    <a:pt x="301" y="1027"/>
                  </a:cubicBezTo>
                  <a:cubicBezTo>
                    <a:pt x="461" y="1027"/>
                    <a:pt x="602" y="895"/>
                    <a:pt x="602" y="726"/>
                  </a:cubicBezTo>
                  <a:lnTo>
                    <a:pt x="602" y="301"/>
                  </a:lnTo>
                  <a:cubicBezTo>
                    <a:pt x="602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7773454" y="3139766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4" y="1027"/>
                    <a:pt x="293" y="1027"/>
                  </a:cubicBezTo>
                  <a:cubicBezTo>
                    <a:pt x="461" y="1027"/>
                    <a:pt x="594" y="894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7859653" y="3139766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4" y="1027"/>
                    <a:pt x="302" y="1027"/>
                  </a:cubicBezTo>
                  <a:cubicBezTo>
                    <a:pt x="461" y="1027"/>
                    <a:pt x="594" y="894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7945936" y="3139766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4"/>
                    <a:pt x="133" y="1027"/>
                    <a:pt x="301" y="1027"/>
                  </a:cubicBezTo>
                  <a:cubicBezTo>
                    <a:pt x="461" y="1027"/>
                    <a:pt x="602" y="894"/>
                    <a:pt x="602" y="726"/>
                  </a:cubicBezTo>
                  <a:lnTo>
                    <a:pt x="602" y="301"/>
                  </a:lnTo>
                  <a:cubicBezTo>
                    <a:pt x="602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7095801" y="3005557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0"/>
                  </a:moveTo>
                  <a:cubicBezTo>
                    <a:pt x="151" y="0"/>
                    <a:pt x="0" y="142"/>
                    <a:pt x="0" y="319"/>
                  </a:cubicBezTo>
                  <a:lnTo>
                    <a:pt x="0" y="788"/>
                  </a:lnTo>
                  <a:cubicBezTo>
                    <a:pt x="0" y="965"/>
                    <a:pt x="151" y="1107"/>
                    <a:pt x="328" y="1107"/>
                  </a:cubicBezTo>
                  <a:cubicBezTo>
                    <a:pt x="505" y="1107"/>
                    <a:pt x="646" y="965"/>
                    <a:pt x="646" y="788"/>
                  </a:cubicBezTo>
                  <a:lnTo>
                    <a:pt x="646" y="319"/>
                  </a:lnTo>
                  <a:cubicBezTo>
                    <a:pt x="646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7188689" y="3005557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9" y="0"/>
                  </a:moveTo>
                  <a:cubicBezTo>
                    <a:pt x="143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3" y="1107"/>
                    <a:pt x="329" y="1107"/>
                  </a:cubicBezTo>
                  <a:cubicBezTo>
                    <a:pt x="506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6" y="0"/>
                    <a:pt x="32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7281662" y="3005557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0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20" y="1107"/>
                  </a:cubicBezTo>
                  <a:cubicBezTo>
                    <a:pt x="505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7095801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1"/>
                  </a:moveTo>
                  <a:cubicBezTo>
                    <a:pt x="151" y="1"/>
                    <a:pt x="0" y="142"/>
                    <a:pt x="0" y="328"/>
                  </a:cubicBezTo>
                  <a:lnTo>
                    <a:pt x="0" y="789"/>
                  </a:lnTo>
                  <a:cubicBezTo>
                    <a:pt x="0" y="966"/>
                    <a:pt x="151" y="1107"/>
                    <a:pt x="328" y="1107"/>
                  </a:cubicBezTo>
                  <a:cubicBezTo>
                    <a:pt x="505" y="1107"/>
                    <a:pt x="646" y="966"/>
                    <a:pt x="646" y="789"/>
                  </a:cubicBezTo>
                  <a:lnTo>
                    <a:pt x="646" y="328"/>
                  </a:lnTo>
                  <a:cubicBezTo>
                    <a:pt x="646" y="142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7281662" y="3132992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0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20" y="1107"/>
                  </a:cubicBezTo>
                  <a:cubicBezTo>
                    <a:pt x="505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505" y="1"/>
                    <a:pt x="320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7374635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19" y="1107"/>
                  </a:cubicBezTo>
                  <a:cubicBezTo>
                    <a:pt x="496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6599437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6793681" y="2990570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6" y="1151"/>
                  </a:cubicBezTo>
                  <a:cubicBezTo>
                    <a:pt x="522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6890380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6599437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6696898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6890380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6459301" y="2496497"/>
              <a:ext cx="252670" cy="371215"/>
            </a:xfrm>
            <a:custGeom>
              <a:rect b="b" l="l" r="r" t="t"/>
              <a:pathLst>
                <a:path extrusionOk="0" h="4384" w="2984">
                  <a:moveTo>
                    <a:pt x="0" y="1"/>
                  </a:moveTo>
                  <a:lnTo>
                    <a:pt x="0" y="4383"/>
                  </a:lnTo>
                  <a:lnTo>
                    <a:pt x="2984" y="4383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6459301" y="2496497"/>
              <a:ext cx="252670" cy="34632"/>
            </a:xfrm>
            <a:custGeom>
              <a:rect b="b" l="l" r="r" t="t"/>
              <a:pathLst>
                <a:path extrusionOk="0" h="409" w="2984">
                  <a:moveTo>
                    <a:pt x="0" y="1"/>
                  </a:moveTo>
                  <a:lnTo>
                    <a:pt x="0" y="408"/>
                  </a:lnTo>
                  <a:lnTo>
                    <a:pt x="2984" y="408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6448801" y="2426048"/>
              <a:ext cx="273670" cy="70534"/>
            </a:xfrm>
            <a:custGeom>
              <a:rect b="b" l="l" r="r" t="t"/>
              <a:pathLst>
                <a:path extrusionOk="0" h="833" w="3232">
                  <a:moveTo>
                    <a:pt x="0" y="1"/>
                  </a:moveTo>
                  <a:lnTo>
                    <a:pt x="0" y="833"/>
                  </a:lnTo>
                  <a:lnTo>
                    <a:pt x="3232" y="833"/>
                  </a:lnTo>
                  <a:lnTo>
                    <a:pt x="32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6448801" y="2426048"/>
              <a:ext cx="51059" cy="70534"/>
            </a:xfrm>
            <a:custGeom>
              <a:rect b="b" l="l" r="r" t="t"/>
              <a:pathLst>
                <a:path extrusionOk="0" h="833" w="603">
                  <a:moveTo>
                    <a:pt x="0" y="1"/>
                  </a:moveTo>
                  <a:lnTo>
                    <a:pt x="0" y="833"/>
                  </a:lnTo>
                  <a:lnTo>
                    <a:pt x="602" y="833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6670649" y="2426048"/>
              <a:ext cx="51144" cy="70534"/>
            </a:xfrm>
            <a:custGeom>
              <a:rect b="b" l="l" r="r" t="t"/>
              <a:pathLst>
                <a:path extrusionOk="0" h="833" w="604">
                  <a:moveTo>
                    <a:pt x="1" y="1"/>
                  </a:moveTo>
                  <a:lnTo>
                    <a:pt x="1" y="833"/>
                  </a:lnTo>
                  <a:lnTo>
                    <a:pt x="603" y="833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6228392" y="2349926"/>
              <a:ext cx="1939481" cy="680448"/>
            </a:xfrm>
            <a:custGeom>
              <a:rect b="b" l="l" r="r" t="t"/>
              <a:pathLst>
                <a:path extrusionOk="0" h="8036" w="22905">
                  <a:moveTo>
                    <a:pt x="11457" y="1"/>
                  </a:moveTo>
                  <a:cubicBezTo>
                    <a:pt x="11380" y="1"/>
                    <a:pt x="11302" y="23"/>
                    <a:pt x="11236" y="67"/>
                  </a:cubicBezTo>
                  <a:lnTo>
                    <a:pt x="0" y="7566"/>
                  </a:lnTo>
                  <a:lnTo>
                    <a:pt x="0" y="8036"/>
                  </a:lnTo>
                  <a:lnTo>
                    <a:pt x="22905" y="8036"/>
                  </a:lnTo>
                  <a:lnTo>
                    <a:pt x="22905" y="7566"/>
                  </a:lnTo>
                  <a:lnTo>
                    <a:pt x="11678" y="67"/>
                  </a:lnTo>
                  <a:cubicBezTo>
                    <a:pt x="11612" y="23"/>
                    <a:pt x="11534" y="1"/>
                    <a:pt x="11457" y="1"/>
                  </a:cubicBezTo>
                  <a:close/>
                </a:path>
              </a:pathLst>
            </a:custGeom>
            <a:solidFill>
              <a:srgbClr val="DE7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7471334" y="2557970"/>
              <a:ext cx="105844" cy="37596"/>
            </a:xfrm>
            <a:custGeom>
              <a:rect b="b" l="l" r="r" t="t"/>
              <a:pathLst>
                <a:path extrusionOk="0" h="444" w="1250">
                  <a:moveTo>
                    <a:pt x="222" y="1"/>
                  </a:moveTo>
                  <a:cubicBezTo>
                    <a:pt x="107" y="1"/>
                    <a:pt x="1" y="98"/>
                    <a:pt x="1" y="222"/>
                  </a:cubicBezTo>
                  <a:cubicBezTo>
                    <a:pt x="1" y="346"/>
                    <a:pt x="107" y="443"/>
                    <a:pt x="222" y="443"/>
                  </a:cubicBezTo>
                  <a:lnTo>
                    <a:pt x="1249" y="44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6871582" y="2722915"/>
              <a:ext cx="217530" cy="37596"/>
            </a:xfrm>
            <a:custGeom>
              <a:rect b="b" l="l" r="r" t="t"/>
              <a:pathLst>
                <a:path extrusionOk="0" h="444" w="2569">
                  <a:moveTo>
                    <a:pt x="222" y="1"/>
                  </a:moveTo>
                  <a:cubicBezTo>
                    <a:pt x="107" y="1"/>
                    <a:pt x="1" y="98"/>
                    <a:pt x="1" y="222"/>
                  </a:cubicBezTo>
                  <a:cubicBezTo>
                    <a:pt x="1" y="337"/>
                    <a:pt x="107" y="443"/>
                    <a:pt x="222" y="443"/>
                  </a:cubicBezTo>
                  <a:lnTo>
                    <a:pt x="2347" y="443"/>
                  </a:lnTo>
                  <a:cubicBezTo>
                    <a:pt x="2471" y="443"/>
                    <a:pt x="2568" y="337"/>
                    <a:pt x="2568" y="222"/>
                  </a:cubicBezTo>
                  <a:cubicBezTo>
                    <a:pt x="2568" y="98"/>
                    <a:pt x="2471" y="1"/>
                    <a:pt x="2347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7191738" y="2614194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1"/>
                  </a:moveTo>
                  <a:cubicBezTo>
                    <a:pt x="98" y="1"/>
                    <a:pt x="0" y="107"/>
                    <a:pt x="0" y="222"/>
                  </a:cubicBezTo>
                  <a:cubicBezTo>
                    <a:pt x="0" y="346"/>
                    <a:pt x="98" y="443"/>
                    <a:pt x="222" y="443"/>
                  </a:cubicBezTo>
                  <a:lnTo>
                    <a:pt x="1399" y="443"/>
                  </a:lnTo>
                  <a:cubicBezTo>
                    <a:pt x="1523" y="443"/>
                    <a:pt x="1621" y="346"/>
                    <a:pt x="1621" y="222"/>
                  </a:cubicBezTo>
                  <a:cubicBezTo>
                    <a:pt x="1621" y="107"/>
                    <a:pt x="1523" y="1"/>
                    <a:pt x="139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6763622" y="2865337"/>
              <a:ext cx="216768" cy="37596"/>
            </a:xfrm>
            <a:custGeom>
              <a:rect b="b" l="l" r="r" t="t"/>
              <a:pathLst>
                <a:path extrusionOk="0" h="444" w="2560">
                  <a:moveTo>
                    <a:pt x="222" y="1"/>
                  </a:moveTo>
                  <a:cubicBezTo>
                    <a:pt x="98" y="1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2338" y="443"/>
                  </a:lnTo>
                  <a:cubicBezTo>
                    <a:pt x="2462" y="443"/>
                    <a:pt x="2560" y="346"/>
                    <a:pt x="2560" y="222"/>
                  </a:cubicBezTo>
                  <a:cubicBezTo>
                    <a:pt x="2560" y="98"/>
                    <a:pt x="2462" y="1"/>
                    <a:pt x="233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7218749" y="2382525"/>
              <a:ext cx="94497" cy="37596"/>
            </a:xfrm>
            <a:custGeom>
              <a:rect b="b" l="l" r="r" t="t"/>
              <a:pathLst>
                <a:path extrusionOk="0" h="444" w="1116">
                  <a:moveTo>
                    <a:pt x="221" y="1"/>
                  </a:moveTo>
                  <a:cubicBezTo>
                    <a:pt x="97" y="1"/>
                    <a:pt x="0" y="98"/>
                    <a:pt x="0" y="222"/>
                  </a:cubicBezTo>
                  <a:cubicBezTo>
                    <a:pt x="0" y="346"/>
                    <a:pt x="97" y="444"/>
                    <a:pt x="221" y="444"/>
                  </a:cubicBezTo>
                  <a:lnTo>
                    <a:pt x="1116" y="44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7558295" y="2755938"/>
              <a:ext cx="137343" cy="37511"/>
            </a:xfrm>
            <a:custGeom>
              <a:rect b="b" l="l" r="r" t="t"/>
              <a:pathLst>
                <a:path extrusionOk="0" h="443" w="1622">
                  <a:moveTo>
                    <a:pt x="222" y="0"/>
                  </a:moveTo>
                  <a:cubicBezTo>
                    <a:pt x="98" y="0"/>
                    <a:pt x="1" y="106"/>
                    <a:pt x="1" y="221"/>
                  </a:cubicBezTo>
                  <a:cubicBezTo>
                    <a:pt x="1" y="345"/>
                    <a:pt x="98" y="443"/>
                    <a:pt x="222" y="443"/>
                  </a:cubicBezTo>
                  <a:lnTo>
                    <a:pt x="1400" y="443"/>
                  </a:lnTo>
                  <a:cubicBezTo>
                    <a:pt x="1524" y="443"/>
                    <a:pt x="1621" y="345"/>
                    <a:pt x="1621" y="221"/>
                  </a:cubicBezTo>
                  <a:cubicBezTo>
                    <a:pt x="1621" y="106"/>
                    <a:pt x="1524" y="0"/>
                    <a:pt x="1400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7671505" y="2867623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0"/>
                  </a:moveTo>
                  <a:cubicBezTo>
                    <a:pt x="98" y="0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1400" y="443"/>
                  </a:lnTo>
                  <a:cubicBezTo>
                    <a:pt x="1524" y="443"/>
                    <a:pt x="1621" y="346"/>
                    <a:pt x="1621" y="222"/>
                  </a:cubicBezTo>
                  <a:cubicBezTo>
                    <a:pt x="1621" y="98"/>
                    <a:pt x="1524" y="0"/>
                    <a:pt x="1400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7415110" y="2867623"/>
              <a:ext cx="216768" cy="37596"/>
            </a:xfrm>
            <a:custGeom>
              <a:rect b="b" l="l" r="r" t="t"/>
              <a:pathLst>
                <a:path extrusionOk="0" h="444" w="2560">
                  <a:moveTo>
                    <a:pt x="222" y="0"/>
                  </a:moveTo>
                  <a:cubicBezTo>
                    <a:pt x="98" y="0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2338" y="443"/>
                  </a:lnTo>
                  <a:cubicBezTo>
                    <a:pt x="2462" y="443"/>
                    <a:pt x="2559" y="346"/>
                    <a:pt x="2559" y="222"/>
                  </a:cubicBezTo>
                  <a:cubicBezTo>
                    <a:pt x="2559" y="98"/>
                    <a:pt x="2462" y="0"/>
                    <a:pt x="2338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7125014" y="2722915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1"/>
                  </a:moveTo>
                  <a:cubicBezTo>
                    <a:pt x="98" y="1"/>
                    <a:pt x="0" y="98"/>
                    <a:pt x="0" y="222"/>
                  </a:cubicBezTo>
                  <a:cubicBezTo>
                    <a:pt x="0" y="337"/>
                    <a:pt x="98" y="443"/>
                    <a:pt x="222" y="443"/>
                  </a:cubicBezTo>
                  <a:lnTo>
                    <a:pt x="1399" y="443"/>
                  </a:lnTo>
                  <a:cubicBezTo>
                    <a:pt x="1523" y="443"/>
                    <a:pt x="1621" y="337"/>
                    <a:pt x="1621" y="222"/>
                  </a:cubicBezTo>
                  <a:cubicBezTo>
                    <a:pt x="1621" y="98"/>
                    <a:pt x="1523" y="1"/>
                    <a:pt x="139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6349816" y="2947047"/>
              <a:ext cx="138020" cy="37596"/>
            </a:xfrm>
            <a:custGeom>
              <a:rect b="b" l="l" r="r" t="t"/>
              <a:pathLst>
                <a:path extrusionOk="0" h="444" w="1630">
                  <a:moveTo>
                    <a:pt x="222" y="1"/>
                  </a:moveTo>
                  <a:cubicBezTo>
                    <a:pt x="98" y="1"/>
                    <a:pt x="1" y="107"/>
                    <a:pt x="1" y="222"/>
                  </a:cubicBezTo>
                  <a:cubicBezTo>
                    <a:pt x="1" y="346"/>
                    <a:pt x="107" y="444"/>
                    <a:pt x="222" y="444"/>
                  </a:cubicBezTo>
                  <a:lnTo>
                    <a:pt x="1408" y="444"/>
                  </a:lnTo>
                  <a:cubicBezTo>
                    <a:pt x="1523" y="444"/>
                    <a:pt x="1630" y="346"/>
                    <a:pt x="1630" y="222"/>
                  </a:cubicBezTo>
                  <a:cubicBezTo>
                    <a:pt x="1630" y="107"/>
                    <a:pt x="1523" y="1"/>
                    <a:pt x="140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7793014" y="2947047"/>
              <a:ext cx="217445" cy="37596"/>
            </a:xfrm>
            <a:custGeom>
              <a:rect b="b" l="l" r="r" t="t"/>
              <a:pathLst>
                <a:path extrusionOk="0" h="444" w="2568">
                  <a:moveTo>
                    <a:pt x="221" y="1"/>
                  </a:moveTo>
                  <a:cubicBezTo>
                    <a:pt x="97" y="1"/>
                    <a:pt x="0" y="107"/>
                    <a:pt x="0" y="222"/>
                  </a:cubicBezTo>
                  <a:cubicBezTo>
                    <a:pt x="0" y="346"/>
                    <a:pt x="97" y="444"/>
                    <a:pt x="221" y="444"/>
                  </a:cubicBezTo>
                  <a:lnTo>
                    <a:pt x="2346" y="444"/>
                  </a:lnTo>
                  <a:cubicBezTo>
                    <a:pt x="2461" y="444"/>
                    <a:pt x="2568" y="346"/>
                    <a:pt x="2568" y="222"/>
                  </a:cubicBezTo>
                  <a:cubicBezTo>
                    <a:pt x="2568" y="107"/>
                    <a:pt x="2461" y="1"/>
                    <a:pt x="2346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7868713" y="2796412"/>
              <a:ext cx="60797" cy="35309"/>
            </a:xfrm>
            <a:custGeom>
              <a:rect b="b" l="l" r="r" t="t"/>
              <a:pathLst>
                <a:path extrusionOk="0" h="417" w="718">
                  <a:moveTo>
                    <a:pt x="106" y="0"/>
                  </a:moveTo>
                  <a:cubicBezTo>
                    <a:pt x="44" y="45"/>
                    <a:pt x="0" y="106"/>
                    <a:pt x="0" y="186"/>
                  </a:cubicBezTo>
                  <a:cubicBezTo>
                    <a:pt x="0" y="310"/>
                    <a:pt x="98" y="408"/>
                    <a:pt x="222" y="408"/>
                  </a:cubicBezTo>
                  <a:lnTo>
                    <a:pt x="222" y="416"/>
                  </a:lnTo>
                  <a:lnTo>
                    <a:pt x="717" y="41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6888094" y="2512246"/>
              <a:ext cx="136496" cy="38358"/>
            </a:xfrm>
            <a:custGeom>
              <a:rect b="b" l="l" r="r" t="t"/>
              <a:pathLst>
                <a:path extrusionOk="0" h="453" w="1612">
                  <a:moveTo>
                    <a:pt x="665" y="1"/>
                  </a:moveTo>
                  <a:lnTo>
                    <a:pt x="1" y="452"/>
                  </a:lnTo>
                  <a:lnTo>
                    <a:pt x="1391" y="452"/>
                  </a:lnTo>
                  <a:cubicBezTo>
                    <a:pt x="1515" y="452"/>
                    <a:pt x="1612" y="346"/>
                    <a:pt x="1612" y="231"/>
                  </a:cubicBezTo>
                  <a:lnTo>
                    <a:pt x="1612" y="222"/>
                  </a:lnTo>
                  <a:cubicBezTo>
                    <a:pt x="1612" y="107"/>
                    <a:pt x="1515" y="1"/>
                    <a:pt x="1391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6735933" y="2618004"/>
              <a:ext cx="60035" cy="34547"/>
            </a:xfrm>
            <a:custGeom>
              <a:rect b="b" l="l" r="r" t="t"/>
              <a:pathLst>
                <a:path extrusionOk="0" h="408" w="709">
                  <a:moveTo>
                    <a:pt x="602" y="0"/>
                  </a:moveTo>
                  <a:lnTo>
                    <a:pt x="0" y="407"/>
                  </a:lnTo>
                  <a:lnTo>
                    <a:pt x="487" y="407"/>
                  </a:lnTo>
                  <a:cubicBezTo>
                    <a:pt x="602" y="407"/>
                    <a:pt x="709" y="301"/>
                    <a:pt x="709" y="186"/>
                  </a:cubicBezTo>
                  <a:lnTo>
                    <a:pt x="709" y="177"/>
                  </a:lnTo>
                  <a:cubicBezTo>
                    <a:pt x="709" y="106"/>
                    <a:pt x="664" y="35"/>
                    <a:pt x="602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6561249" y="2793364"/>
              <a:ext cx="138020" cy="37596"/>
            </a:xfrm>
            <a:custGeom>
              <a:rect b="b" l="l" r="r" t="t"/>
              <a:pathLst>
                <a:path extrusionOk="0" h="444" w="1630">
                  <a:moveTo>
                    <a:pt x="222" y="1"/>
                  </a:moveTo>
                  <a:cubicBezTo>
                    <a:pt x="107" y="1"/>
                    <a:pt x="0" y="107"/>
                    <a:pt x="0" y="222"/>
                  </a:cubicBezTo>
                  <a:cubicBezTo>
                    <a:pt x="0" y="346"/>
                    <a:pt x="107" y="444"/>
                    <a:pt x="222" y="444"/>
                  </a:cubicBezTo>
                  <a:lnTo>
                    <a:pt x="1408" y="444"/>
                  </a:lnTo>
                  <a:cubicBezTo>
                    <a:pt x="1532" y="444"/>
                    <a:pt x="1629" y="346"/>
                    <a:pt x="1629" y="222"/>
                  </a:cubicBezTo>
                  <a:cubicBezTo>
                    <a:pt x="1629" y="107"/>
                    <a:pt x="1523" y="1"/>
                    <a:pt x="140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6527464" y="2947047"/>
              <a:ext cx="138105" cy="37596"/>
            </a:xfrm>
            <a:custGeom>
              <a:rect b="b" l="l" r="r" t="t"/>
              <a:pathLst>
                <a:path extrusionOk="0" h="444" w="1631">
                  <a:moveTo>
                    <a:pt x="222" y="1"/>
                  </a:moveTo>
                  <a:cubicBezTo>
                    <a:pt x="107" y="1"/>
                    <a:pt x="1" y="107"/>
                    <a:pt x="1" y="222"/>
                  </a:cubicBezTo>
                  <a:cubicBezTo>
                    <a:pt x="1" y="346"/>
                    <a:pt x="107" y="444"/>
                    <a:pt x="222" y="444"/>
                  </a:cubicBezTo>
                  <a:lnTo>
                    <a:pt x="1409" y="444"/>
                  </a:lnTo>
                  <a:cubicBezTo>
                    <a:pt x="1533" y="444"/>
                    <a:pt x="1630" y="346"/>
                    <a:pt x="1630" y="222"/>
                  </a:cubicBezTo>
                  <a:cubicBezTo>
                    <a:pt x="1630" y="107"/>
                    <a:pt x="1524" y="1"/>
                    <a:pt x="140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6229155" y="3030282"/>
              <a:ext cx="1938719" cy="57071"/>
            </a:xfrm>
            <a:custGeom>
              <a:rect b="b" l="l" r="r" t="t"/>
              <a:pathLst>
                <a:path extrusionOk="0" h="674" w="22896">
                  <a:moveTo>
                    <a:pt x="0" y="1"/>
                  </a:moveTo>
                  <a:lnTo>
                    <a:pt x="0" y="673"/>
                  </a:lnTo>
                  <a:lnTo>
                    <a:pt x="22896" y="673"/>
                  </a:lnTo>
                  <a:lnTo>
                    <a:pt x="2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6229155" y="3030282"/>
              <a:ext cx="194244" cy="57071"/>
            </a:xfrm>
            <a:custGeom>
              <a:rect b="b" l="l" r="r" t="t"/>
              <a:pathLst>
                <a:path extrusionOk="0" h="674" w="2294">
                  <a:moveTo>
                    <a:pt x="0" y="1"/>
                  </a:moveTo>
                  <a:lnTo>
                    <a:pt x="0" y="673"/>
                  </a:lnTo>
                  <a:lnTo>
                    <a:pt x="2293" y="673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7973625" y="3030282"/>
              <a:ext cx="194244" cy="57071"/>
            </a:xfrm>
            <a:custGeom>
              <a:rect b="b" l="l" r="r" t="t"/>
              <a:pathLst>
                <a:path extrusionOk="0" h="674" w="2294">
                  <a:moveTo>
                    <a:pt x="1" y="1"/>
                  </a:moveTo>
                  <a:lnTo>
                    <a:pt x="1" y="673"/>
                  </a:lnTo>
                  <a:lnTo>
                    <a:pt x="2294" y="673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6888856" y="2857124"/>
              <a:ext cx="619313" cy="906446"/>
            </a:xfrm>
            <a:custGeom>
              <a:rect b="b" l="l" r="r" t="t"/>
              <a:pathLst>
                <a:path extrusionOk="0" h="10705" w="7314">
                  <a:moveTo>
                    <a:pt x="3657" y="0"/>
                  </a:moveTo>
                  <a:lnTo>
                    <a:pt x="0" y="2718"/>
                  </a:lnTo>
                  <a:lnTo>
                    <a:pt x="0" y="10705"/>
                  </a:lnTo>
                  <a:lnTo>
                    <a:pt x="7314" y="10705"/>
                  </a:lnTo>
                  <a:lnTo>
                    <a:pt x="7314" y="2718"/>
                  </a:lnTo>
                  <a:lnTo>
                    <a:pt x="3657" y="0"/>
                  </a:lnTo>
                  <a:close/>
                </a:path>
              </a:pathLst>
            </a:custGeom>
            <a:solidFill>
              <a:srgbClr val="DE7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6333305" y="3087268"/>
              <a:ext cx="555637" cy="676299"/>
            </a:xfrm>
            <a:custGeom>
              <a:rect b="b" l="l" r="r" t="t"/>
              <a:pathLst>
                <a:path extrusionOk="0" h="7987" w="6562">
                  <a:moveTo>
                    <a:pt x="1" y="0"/>
                  </a:moveTo>
                  <a:lnTo>
                    <a:pt x="1" y="7987"/>
                  </a:lnTo>
                  <a:lnTo>
                    <a:pt x="6561" y="7987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6259129" y="3087268"/>
              <a:ext cx="74260" cy="676299"/>
            </a:xfrm>
            <a:custGeom>
              <a:rect b="b" l="l" r="r" t="t"/>
              <a:pathLst>
                <a:path extrusionOk="0" h="7987" w="877">
                  <a:moveTo>
                    <a:pt x="0" y="0"/>
                  </a:moveTo>
                  <a:lnTo>
                    <a:pt x="0" y="7987"/>
                  </a:lnTo>
                  <a:lnTo>
                    <a:pt x="877" y="7987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6481062" y="3160765"/>
              <a:ext cx="28535" cy="308894"/>
            </a:xfrm>
            <a:custGeom>
              <a:rect b="b" l="l" r="r" t="t"/>
              <a:pathLst>
                <a:path extrusionOk="0" h="3648" w="337">
                  <a:moveTo>
                    <a:pt x="0" y="0"/>
                  </a:moveTo>
                  <a:lnTo>
                    <a:pt x="0" y="3648"/>
                  </a:lnTo>
                  <a:lnTo>
                    <a:pt x="336" y="364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6481062" y="3160765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0" y="0"/>
                  </a:moveTo>
                  <a:lnTo>
                    <a:pt x="0" y="345"/>
                  </a:lnTo>
                  <a:lnTo>
                    <a:pt x="3072" y="345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6481062" y="3440359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0" y="1"/>
                  </a:moveTo>
                  <a:lnTo>
                    <a:pt x="0" y="346"/>
                  </a:lnTo>
                  <a:lnTo>
                    <a:pt x="3072" y="346"/>
                  </a:lnTo>
                  <a:lnTo>
                    <a:pt x="307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6712648" y="3160765"/>
              <a:ext cx="28620" cy="308894"/>
            </a:xfrm>
            <a:custGeom>
              <a:rect b="b" l="l" r="r" t="t"/>
              <a:pathLst>
                <a:path extrusionOk="0" h="3648" w="338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6509513" y="3189977"/>
              <a:ext cx="202458" cy="250469"/>
            </a:xfrm>
            <a:custGeom>
              <a:rect b="b" l="l" r="r" t="t"/>
              <a:pathLst>
                <a:path extrusionOk="0" h="2958" w="2391">
                  <a:moveTo>
                    <a:pt x="0" y="0"/>
                  </a:moveTo>
                  <a:lnTo>
                    <a:pt x="0" y="2958"/>
                  </a:lnTo>
                  <a:lnTo>
                    <a:pt x="2391" y="295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6509513" y="3189977"/>
              <a:ext cx="203220" cy="250469"/>
            </a:xfrm>
            <a:custGeom>
              <a:rect b="b" l="l" r="r" t="t"/>
              <a:pathLst>
                <a:path extrusionOk="0" h="2958" w="2400">
                  <a:moveTo>
                    <a:pt x="0" y="0"/>
                  </a:moveTo>
                  <a:lnTo>
                    <a:pt x="0" y="2958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6480300" y="3285913"/>
              <a:ext cx="260968" cy="29382"/>
            </a:xfrm>
            <a:custGeom>
              <a:rect b="b" l="l" r="r" t="t"/>
              <a:pathLst>
                <a:path extrusionOk="0" h="347" w="3082">
                  <a:moveTo>
                    <a:pt x="0" y="1"/>
                  </a:moveTo>
                  <a:lnTo>
                    <a:pt x="0" y="346"/>
                  </a:lnTo>
                  <a:lnTo>
                    <a:pt x="3081" y="346"/>
                  </a:lnTo>
                  <a:lnTo>
                    <a:pt x="3081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6596474" y="3160765"/>
              <a:ext cx="29298" cy="154532"/>
            </a:xfrm>
            <a:custGeom>
              <a:rect b="b" l="l" r="r" t="t"/>
              <a:pathLst>
                <a:path extrusionOk="0" h="1825" w="346">
                  <a:moveTo>
                    <a:pt x="0" y="0"/>
                  </a:moveTo>
                  <a:lnTo>
                    <a:pt x="0" y="1824"/>
                  </a:lnTo>
                  <a:lnTo>
                    <a:pt x="346" y="182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6459301" y="3469571"/>
              <a:ext cx="302967" cy="42846"/>
            </a:xfrm>
            <a:custGeom>
              <a:rect b="b" l="l" r="r" t="t"/>
              <a:pathLst>
                <a:path extrusionOk="0" h="506" w="3578">
                  <a:moveTo>
                    <a:pt x="0" y="1"/>
                  </a:moveTo>
                  <a:lnTo>
                    <a:pt x="0" y="506"/>
                  </a:lnTo>
                  <a:lnTo>
                    <a:pt x="3577" y="506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6459301" y="3469571"/>
              <a:ext cx="42761" cy="42846"/>
            </a:xfrm>
            <a:custGeom>
              <a:rect b="b" l="l" r="r" t="t"/>
              <a:pathLst>
                <a:path extrusionOk="0" h="506" w="505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6720184" y="3469571"/>
              <a:ext cx="42083" cy="42846"/>
            </a:xfrm>
            <a:custGeom>
              <a:rect b="b" l="l" r="r" t="t"/>
              <a:pathLst>
                <a:path extrusionOk="0" h="506" w="497">
                  <a:moveTo>
                    <a:pt x="0" y="1"/>
                  </a:moveTo>
                  <a:lnTo>
                    <a:pt x="0" y="506"/>
                  </a:lnTo>
                  <a:lnTo>
                    <a:pt x="496" y="50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6459301" y="3512332"/>
              <a:ext cx="302967" cy="11346"/>
            </a:xfrm>
            <a:custGeom>
              <a:rect b="b" l="l" r="r" t="t"/>
              <a:pathLst>
                <a:path extrusionOk="0" h="134" w="3578">
                  <a:moveTo>
                    <a:pt x="0" y="1"/>
                  </a:moveTo>
                  <a:lnTo>
                    <a:pt x="0" y="133"/>
                  </a:lnTo>
                  <a:lnTo>
                    <a:pt x="3577" y="133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FEB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7508083" y="3087268"/>
              <a:ext cx="555637" cy="676299"/>
            </a:xfrm>
            <a:custGeom>
              <a:rect b="b" l="l" r="r" t="t"/>
              <a:pathLst>
                <a:path extrusionOk="0" h="7987" w="6562">
                  <a:moveTo>
                    <a:pt x="1" y="0"/>
                  </a:moveTo>
                  <a:lnTo>
                    <a:pt x="1" y="7987"/>
                  </a:lnTo>
                  <a:lnTo>
                    <a:pt x="6561" y="7987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8063634" y="3087268"/>
              <a:ext cx="73498" cy="676299"/>
            </a:xfrm>
            <a:custGeom>
              <a:rect b="b" l="l" r="r" t="t"/>
              <a:pathLst>
                <a:path extrusionOk="0" h="7987" w="868">
                  <a:moveTo>
                    <a:pt x="0" y="0"/>
                  </a:moveTo>
                  <a:lnTo>
                    <a:pt x="0" y="7987"/>
                  </a:lnTo>
                  <a:lnTo>
                    <a:pt x="868" y="7987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7050754" y="3205727"/>
              <a:ext cx="33108" cy="509828"/>
            </a:xfrm>
            <a:custGeom>
              <a:rect b="b" l="l" r="r" t="t"/>
              <a:pathLst>
                <a:path extrusionOk="0" h="6021" w="391">
                  <a:moveTo>
                    <a:pt x="1" y="0"/>
                  </a:moveTo>
                  <a:lnTo>
                    <a:pt x="1" y="6021"/>
                  </a:lnTo>
                  <a:lnTo>
                    <a:pt x="390" y="602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7050754" y="3205727"/>
              <a:ext cx="295516" cy="33023"/>
            </a:xfrm>
            <a:custGeom>
              <a:rect b="b" l="l" r="r" t="t"/>
              <a:pathLst>
                <a:path extrusionOk="0" h="390" w="3490">
                  <a:moveTo>
                    <a:pt x="1" y="0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7050754" y="3682527"/>
              <a:ext cx="295516" cy="33023"/>
            </a:xfrm>
            <a:custGeom>
              <a:rect b="b" l="l" r="r" t="t"/>
              <a:pathLst>
                <a:path extrusionOk="0" h="390" w="3490">
                  <a:moveTo>
                    <a:pt x="1" y="0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7313161" y="3205727"/>
              <a:ext cx="33108" cy="509828"/>
            </a:xfrm>
            <a:custGeom>
              <a:rect b="b" l="l" r="r" t="t"/>
              <a:pathLst>
                <a:path extrusionOk="0" h="6021" w="391">
                  <a:moveTo>
                    <a:pt x="1" y="0"/>
                  </a:moveTo>
                  <a:lnTo>
                    <a:pt x="1" y="6021"/>
                  </a:lnTo>
                  <a:lnTo>
                    <a:pt x="390" y="602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7083777" y="3238665"/>
              <a:ext cx="229469" cy="443951"/>
            </a:xfrm>
            <a:custGeom>
              <a:rect b="b" l="l" r="r" t="t"/>
              <a:pathLst>
                <a:path extrusionOk="0" h="5243" w="2710">
                  <a:moveTo>
                    <a:pt x="0" y="1"/>
                  </a:moveTo>
                  <a:lnTo>
                    <a:pt x="0" y="5242"/>
                  </a:lnTo>
                  <a:lnTo>
                    <a:pt x="2710" y="5242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7083777" y="3238665"/>
              <a:ext cx="229469" cy="443951"/>
            </a:xfrm>
            <a:custGeom>
              <a:rect b="b" l="l" r="r" t="t"/>
              <a:pathLst>
                <a:path extrusionOk="0" h="5243" w="2710">
                  <a:moveTo>
                    <a:pt x="0" y="1"/>
                  </a:moveTo>
                  <a:lnTo>
                    <a:pt x="0" y="5242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7050754" y="3425371"/>
              <a:ext cx="295516" cy="33108"/>
            </a:xfrm>
            <a:custGeom>
              <a:rect b="b" l="l" r="r" t="t"/>
              <a:pathLst>
                <a:path extrusionOk="0" h="391" w="3490">
                  <a:moveTo>
                    <a:pt x="1" y="1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7182000" y="3205727"/>
              <a:ext cx="33023" cy="252755"/>
            </a:xfrm>
            <a:custGeom>
              <a:rect b="b" l="l" r="r" t="t"/>
              <a:pathLst>
                <a:path extrusionOk="0" h="2985" w="390">
                  <a:moveTo>
                    <a:pt x="0" y="0"/>
                  </a:moveTo>
                  <a:lnTo>
                    <a:pt x="0" y="2984"/>
                  </a:lnTo>
                  <a:lnTo>
                    <a:pt x="390" y="298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7026791" y="3715465"/>
              <a:ext cx="343442" cy="48095"/>
            </a:xfrm>
            <a:custGeom>
              <a:rect b="b" l="l" r="r" t="t"/>
              <a:pathLst>
                <a:path extrusionOk="0" h="568" w="4056">
                  <a:moveTo>
                    <a:pt x="1" y="1"/>
                  </a:moveTo>
                  <a:lnTo>
                    <a:pt x="1" y="568"/>
                  </a:lnTo>
                  <a:lnTo>
                    <a:pt x="4056" y="568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7026791" y="3715465"/>
              <a:ext cx="48095" cy="48095"/>
            </a:xfrm>
            <a:custGeom>
              <a:rect b="b" l="l" r="r" t="t"/>
              <a:pathLst>
                <a:path extrusionOk="0" h="568" w="568">
                  <a:moveTo>
                    <a:pt x="1" y="1"/>
                  </a:moveTo>
                  <a:lnTo>
                    <a:pt x="1" y="568"/>
                  </a:lnTo>
                  <a:lnTo>
                    <a:pt x="567" y="568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7322137" y="3715465"/>
              <a:ext cx="48095" cy="48095"/>
            </a:xfrm>
            <a:custGeom>
              <a:rect b="b" l="l" r="r" t="t"/>
              <a:pathLst>
                <a:path extrusionOk="0" h="568" w="568">
                  <a:moveTo>
                    <a:pt x="1" y="1"/>
                  </a:moveTo>
                  <a:lnTo>
                    <a:pt x="1" y="568"/>
                  </a:lnTo>
                  <a:lnTo>
                    <a:pt x="568" y="56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7276413" y="3483881"/>
              <a:ext cx="14395" cy="57748"/>
            </a:xfrm>
            <a:custGeom>
              <a:rect b="b" l="l" r="r" t="t"/>
              <a:pathLst>
                <a:path extrusionOk="0" h="682" w="170">
                  <a:moveTo>
                    <a:pt x="89" y="0"/>
                  </a:moveTo>
                  <a:cubicBezTo>
                    <a:pt x="36" y="0"/>
                    <a:pt x="1" y="36"/>
                    <a:pt x="1" y="80"/>
                  </a:cubicBezTo>
                  <a:lnTo>
                    <a:pt x="1" y="593"/>
                  </a:lnTo>
                  <a:cubicBezTo>
                    <a:pt x="1" y="646"/>
                    <a:pt x="36" y="682"/>
                    <a:pt x="89" y="682"/>
                  </a:cubicBezTo>
                  <a:cubicBezTo>
                    <a:pt x="134" y="682"/>
                    <a:pt x="169" y="646"/>
                    <a:pt x="169" y="593"/>
                  </a:cubicBezTo>
                  <a:lnTo>
                    <a:pt x="169" y="80"/>
                  </a:lnTo>
                  <a:cubicBezTo>
                    <a:pt x="169" y="36"/>
                    <a:pt x="134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6888856" y="315246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1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28"/>
                    <a:pt x="656" y="284"/>
                  </a:cubicBezTo>
                  <a:lnTo>
                    <a:pt x="656" y="63"/>
                  </a:lnTo>
                  <a:cubicBezTo>
                    <a:pt x="656" y="27"/>
                    <a:pt x="620" y="1"/>
                    <a:pt x="585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6907569" y="3116480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72" y="1"/>
                  </a:moveTo>
                  <a:cubicBezTo>
                    <a:pt x="27" y="1"/>
                    <a:pt x="1" y="36"/>
                    <a:pt x="1" y="72"/>
                  </a:cubicBezTo>
                  <a:lnTo>
                    <a:pt x="1" y="293"/>
                  </a:lnTo>
                  <a:cubicBezTo>
                    <a:pt x="1" y="328"/>
                    <a:pt x="27" y="355"/>
                    <a:pt x="72" y="355"/>
                  </a:cubicBezTo>
                  <a:lnTo>
                    <a:pt x="798" y="355"/>
                  </a:lnTo>
                  <a:cubicBezTo>
                    <a:pt x="833" y="355"/>
                    <a:pt x="860" y="328"/>
                    <a:pt x="860" y="293"/>
                  </a:cubicBezTo>
                  <a:lnTo>
                    <a:pt x="860" y="72"/>
                  </a:lnTo>
                  <a:cubicBezTo>
                    <a:pt x="860" y="36"/>
                    <a:pt x="833" y="1"/>
                    <a:pt x="79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7452621" y="315246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1"/>
                  </a:moveTo>
                  <a:cubicBezTo>
                    <a:pt x="27" y="1"/>
                    <a:pt x="0" y="27"/>
                    <a:pt x="0" y="63"/>
                  </a:cubicBezTo>
                  <a:lnTo>
                    <a:pt x="0" y="284"/>
                  </a:lnTo>
                  <a:cubicBezTo>
                    <a:pt x="0" y="320"/>
                    <a:pt x="27" y="355"/>
                    <a:pt x="71" y="355"/>
                  </a:cubicBezTo>
                  <a:lnTo>
                    <a:pt x="656" y="35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7416634" y="311724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2" y="1"/>
                  </a:moveTo>
                  <a:cubicBezTo>
                    <a:pt x="27" y="1"/>
                    <a:pt x="0" y="27"/>
                    <a:pt x="0" y="63"/>
                  </a:cubicBezTo>
                  <a:lnTo>
                    <a:pt x="0" y="284"/>
                  </a:lnTo>
                  <a:cubicBezTo>
                    <a:pt x="0" y="319"/>
                    <a:pt x="27" y="355"/>
                    <a:pt x="62" y="355"/>
                  </a:cubicBezTo>
                  <a:lnTo>
                    <a:pt x="788" y="355"/>
                  </a:lnTo>
                  <a:cubicBezTo>
                    <a:pt x="824" y="355"/>
                    <a:pt x="859" y="319"/>
                    <a:pt x="859" y="284"/>
                  </a:cubicBezTo>
                  <a:lnTo>
                    <a:pt x="859" y="63"/>
                  </a:lnTo>
                  <a:cubicBezTo>
                    <a:pt x="859" y="27"/>
                    <a:pt x="824" y="1"/>
                    <a:pt x="78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6888856" y="339539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28"/>
                    <a:pt x="656" y="293"/>
                  </a:cubicBezTo>
                  <a:lnTo>
                    <a:pt x="656" y="71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6907569" y="336017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72" y="0"/>
                  </a:moveTo>
                  <a:cubicBezTo>
                    <a:pt x="27" y="0"/>
                    <a:pt x="1" y="27"/>
                    <a:pt x="1" y="62"/>
                  </a:cubicBezTo>
                  <a:lnTo>
                    <a:pt x="1" y="284"/>
                  </a:lnTo>
                  <a:cubicBezTo>
                    <a:pt x="1" y="328"/>
                    <a:pt x="27" y="354"/>
                    <a:pt x="72" y="354"/>
                  </a:cubicBezTo>
                  <a:lnTo>
                    <a:pt x="798" y="354"/>
                  </a:lnTo>
                  <a:cubicBezTo>
                    <a:pt x="833" y="354"/>
                    <a:pt x="860" y="328"/>
                    <a:pt x="860" y="284"/>
                  </a:cubicBezTo>
                  <a:lnTo>
                    <a:pt x="860" y="62"/>
                  </a:lnTo>
                  <a:cubicBezTo>
                    <a:pt x="860" y="27"/>
                    <a:pt x="833" y="0"/>
                    <a:pt x="798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6949568" y="3395397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3" y="0"/>
                  </a:moveTo>
                  <a:cubicBezTo>
                    <a:pt x="27" y="0"/>
                    <a:pt x="1" y="27"/>
                    <a:pt x="1" y="62"/>
                  </a:cubicBezTo>
                  <a:lnTo>
                    <a:pt x="1" y="284"/>
                  </a:lnTo>
                  <a:cubicBezTo>
                    <a:pt x="1" y="328"/>
                    <a:pt x="27" y="355"/>
                    <a:pt x="63" y="355"/>
                  </a:cubicBezTo>
                  <a:lnTo>
                    <a:pt x="797" y="355"/>
                  </a:lnTo>
                  <a:cubicBezTo>
                    <a:pt x="833" y="355"/>
                    <a:pt x="859" y="328"/>
                    <a:pt x="859" y="284"/>
                  </a:cubicBezTo>
                  <a:lnTo>
                    <a:pt x="859" y="62"/>
                  </a:lnTo>
                  <a:cubicBezTo>
                    <a:pt x="859" y="27"/>
                    <a:pt x="833" y="0"/>
                    <a:pt x="797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7452621" y="339539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27"/>
                    <a:pt x="0" y="71"/>
                  </a:cubicBezTo>
                  <a:lnTo>
                    <a:pt x="0" y="293"/>
                  </a:lnTo>
                  <a:cubicBezTo>
                    <a:pt x="0" y="328"/>
                    <a:pt x="27" y="355"/>
                    <a:pt x="71" y="355"/>
                  </a:cubicBezTo>
                  <a:lnTo>
                    <a:pt x="656" y="355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7416634" y="336017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2" y="0"/>
                  </a:moveTo>
                  <a:cubicBezTo>
                    <a:pt x="27" y="0"/>
                    <a:pt x="0" y="27"/>
                    <a:pt x="0" y="62"/>
                  </a:cubicBezTo>
                  <a:lnTo>
                    <a:pt x="0" y="284"/>
                  </a:lnTo>
                  <a:cubicBezTo>
                    <a:pt x="0" y="328"/>
                    <a:pt x="27" y="354"/>
                    <a:pt x="62" y="354"/>
                  </a:cubicBezTo>
                  <a:lnTo>
                    <a:pt x="788" y="354"/>
                  </a:lnTo>
                  <a:cubicBezTo>
                    <a:pt x="824" y="354"/>
                    <a:pt x="859" y="328"/>
                    <a:pt x="859" y="284"/>
                  </a:cubicBezTo>
                  <a:lnTo>
                    <a:pt x="859" y="62"/>
                  </a:lnTo>
                  <a:cubicBezTo>
                    <a:pt x="859" y="27"/>
                    <a:pt x="824" y="0"/>
                    <a:pt x="788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7374635" y="3395397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3" y="0"/>
                  </a:moveTo>
                  <a:cubicBezTo>
                    <a:pt x="27" y="0"/>
                    <a:pt x="1" y="27"/>
                    <a:pt x="1" y="71"/>
                  </a:cubicBezTo>
                  <a:lnTo>
                    <a:pt x="1" y="293"/>
                  </a:lnTo>
                  <a:cubicBezTo>
                    <a:pt x="1" y="328"/>
                    <a:pt x="27" y="355"/>
                    <a:pt x="63" y="355"/>
                  </a:cubicBezTo>
                  <a:lnTo>
                    <a:pt x="789" y="355"/>
                  </a:lnTo>
                  <a:cubicBezTo>
                    <a:pt x="833" y="355"/>
                    <a:pt x="859" y="328"/>
                    <a:pt x="859" y="293"/>
                  </a:cubicBezTo>
                  <a:lnTo>
                    <a:pt x="859" y="71"/>
                  </a:lnTo>
                  <a:cubicBezTo>
                    <a:pt x="859" y="27"/>
                    <a:pt x="833" y="0"/>
                    <a:pt x="789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6888856" y="362782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4"/>
                  </a:lnTo>
                  <a:lnTo>
                    <a:pt x="585" y="354"/>
                  </a:lnTo>
                  <a:cubicBezTo>
                    <a:pt x="620" y="354"/>
                    <a:pt x="656" y="328"/>
                    <a:pt x="656" y="292"/>
                  </a:cubicBezTo>
                  <a:lnTo>
                    <a:pt x="656" y="71"/>
                  </a:lnTo>
                  <a:cubicBezTo>
                    <a:pt x="656" y="35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6907569" y="3592518"/>
              <a:ext cx="72821" cy="30144"/>
            </a:xfrm>
            <a:custGeom>
              <a:rect b="b" l="l" r="r" t="t"/>
              <a:pathLst>
                <a:path extrusionOk="0" h="356" w="860">
                  <a:moveTo>
                    <a:pt x="72" y="1"/>
                  </a:moveTo>
                  <a:cubicBezTo>
                    <a:pt x="27" y="1"/>
                    <a:pt x="1" y="27"/>
                    <a:pt x="1" y="63"/>
                  </a:cubicBezTo>
                  <a:lnTo>
                    <a:pt x="1" y="284"/>
                  </a:lnTo>
                  <a:cubicBezTo>
                    <a:pt x="1" y="328"/>
                    <a:pt x="27" y="355"/>
                    <a:pt x="72" y="355"/>
                  </a:cubicBezTo>
                  <a:lnTo>
                    <a:pt x="798" y="355"/>
                  </a:lnTo>
                  <a:cubicBezTo>
                    <a:pt x="833" y="355"/>
                    <a:pt x="860" y="328"/>
                    <a:pt x="860" y="284"/>
                  </a:cubicBezTo>
                  <a:lnTo>
                    <a:pt x="860" y="63"/>
                  </a:lnTo>
                  <a:cubicBezTo>
                    <a:pt x="860" y="27"/>
                    <a:pt x="833" y="1"/>
                    <a:pt x="79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7452621" y="362782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35"/>
                    <a:pt x="0" y="71"/>
                  </a:cubicBezTo>
                  <a:lnTo>
                    <a:pt x="0" y="292"/>
                  </a:lnTo>
                  <a:cubicBezTo>
                    <a:pt x="0" y="328"/>
                    <a:pt x="27" y="354"/>
                    <a:pt x="71" y="354"/>
                  </a:cubicBezTo>
                  <a:lnTo>
                    <a:pt x="656" y="35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7416634" y="3592518"/>
              <a:ext cx="72821" cy="30144"/>
            </a:xfrm>
            <a:custGeom>
              <a:rect b="b" l="l" r="r" t="t"/>
              <a:pathLst>
                <a:path extrusionOk="0" h="356" w="860">
                  <a:moveTo>
                    <a:pt x="62" y="1"/>
                  </a:moveTo>
                  <a:cubicBezTo>
                    <a:pt x="27" y="1"/>
                    <a:pt x="0" y="27"/>
                    <a:pt x="0" y="72"/>
                  </a:cubicBezTo>
                  <a:lnTo>
                    <a:pt x="0" y="293"/>
                  </a:lnTo>
                  <a:cubicBezTo>
                    <a:pt x="0" y="328"/>
                    <a:pt x="27" y="355"/>
                    <a:pt x="62" y="355"/>
                  </a:cubicBezTo>
                  <a:lnTo>
                    <a:pt x="788" y="355"/>
                  </a:lnTo>
                  <a:cubicBezTo>
                    <a:pt x="824" y="355"/>
                    <a:pt x="859" y="328"/>
                    <a:pt x="859" y="293"/>
                  </a:cubicBezTo>
                  <a:lnTo>
                    <a:pt x="859" y="72"/>
                  </a:lnTo>
                  <a:cubicBezTo>
                    <a:pt x="859" y="27"/>
                    <a:pt x="824" y="1"/>
                    <a:pt x="78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7320697" y="2980832"/>
              <a:ext cx="131246" cy="64522"/>
            </a:xfrm>
            <a:custGeom>
              <a:rect b="b" l="l" r="r" t="t"/>
              <a:pathLst>
                <a:path extrusionOk="0" h="762" w="1550">
                  <a:moveTo>
                    <a:pt x="523" y="0"/>
                  </a:moveTo>
                  <a:cubicBezTo>
                    <a:pt x="505" y="18"/>
                    <a:pt x="496" y="36"/>
                    <a:pt x="496" y="53"/>
                  </a:cubicBezTo>
                  <a:lnTo>
                    <a:pt x="496" y="275"/>
                  </a:lnTo>
                  <a:cubicBezTo>
                    <a:pt x="496" y="319"/>
                    <a:pt x="523" y="346"/>
                    <a:pt x="567" y="346"/>
                  </a:cubicBezTo>
                  <a:lnTo>
                    <a:pt x="983" y="346"/>
                  </a:lnTo>
                  <a:lnTo>
                    <a:pt x="523" y="0"/>
                  </a:lnTo>
                  <a:close/>
                  <a:moveTo>
                    <a:pt x="71" y="408"/>
                  </a:moveTo>
                  <a:cubicBezTo>
                    <a:pt x="36" y="408"/>
                    <a:pt x="0" y="434"/>
                    <a:pt x="0" y="470"/>
                  </a:cubicBezTo>
                  <a:lnTo>
                    <a:pt x="0" y="700"/>
                  </a:lnTo>
                  <a:cubicBezTo>
                    <a:pt x="0" y="735"/>
                    <a:pt x="36" y="762"/>
                    <a:pt x="71" y="762"/>
                  </a:cubicBezTo>
                  <a:lnTo>
                    <a:pt x="797" y="762"/>
                  </a:lnTo>
                  <a:cubicBezTo>
                    <a:pt x="832" y="762"/>
                    <a:pt x="859" y="735"/>
                    <a:pt x="859" y="700"/>
                  </a:cubicBezTo>
                  <a:lnTo>
                    <a:pt x="859" y="470"/>
                  </a:lnTo>
                  <a:cubicBezTo>
                    <a:pt x="859" y="434"/>
                    <a:pt x="832" y="408"/>
                    <a:pt x="797" y="408"/>
                  </a:cubicBezTo>
                  <a:close/>
                  <a:moveTo>
                    <a:pt x="992" y="408"/>
                  </a:moveTo>
                  <a:cubicBezTo>
                    <a:pt x="956" y="408"/>
                    <a:pt x="930" y="434"/>
                    <a:pt x="930" y="470"/>
                  </a:cubicBezTo>
                  <a:lnTo>
                    <a:pt x="930" y="700"/>
                  </a:lnTo>
                  <a:cubicBezTo>
                    <a:pt x="930" y="735"/>
                    <a:pt x="956" y="762"/>
                    <a:pt x="992" y="762"/>
                  </a:cubicBezTo>
                  <a:lnTo>
                    <a:pt x="1550" y="762"/>
                  </a:lnTo>
                  <a:lnTo>
                    <a:pt x="1071" y="408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6945080" y="2980832"/>
              <a:ext cx="130484" cy="64522"/>
            </a:xfrm>
            <a:custGeom>
              <a:rect b="b" l="l" r="r" t="t"/>
              <a:pathLst>
                <a:path extrusionOk="0" h="762" w="1541">
                  <a:moveTo>
                    <a:pt x="1027" y="0"/>
                  </a:moveTo>
                  <a:lnTo>
                    <a:pt x="567" y="346"/>
                  </a:lnTo>
                  <a:lnTo>
                    <a:pt x="983" y="346"/>
                  </a:lnTo>
                  <a:cubicBezTo>
                    <a:pt x="1019" y="346"/>
                    <a:pt x="1054" y="310"/>
                    <a:pt x="1054" y="275"/>
                  </a:cubicBezTo>
                  <a:lnTo>
                    <a:pt x="1054" y="53"/>
                  </a:lnTo>
                  <a:cubicBezTo>
                    <a:pt x="1054" y="36"/>
                    <a:pt x="1036" y="18"/>
                    <a:pt x="1027" y="0"/>
                  </a:cubicBezTo>
                  <a:close/>
                  <a:moveTo>
                    <a:pt x="479" y="408"/>
                  </a:moveTo>
                  <a:lnTo>
                    <a:pt x="0" y="762"/>
                  </a:lnTo>
                  <a:lnTo>
                    <a:pt x="558" y="762"/>
                  </a:lnTo>
                  <a:cubicBezTo>
                    <a:pt x="594" y="762"/>
                    <a:pt x="620" y="735"/>
                    <a:pt x="620" y="691"/>
                  </a:cubicBezTo>
                  <a:lnTo>
                    <a:pt x="620" y="470"/>
                  </a:lnTo>
                  <a:cubicBezTo>
                    <a:pt x="620" y="434"/>
                    <a:pt x="594" y="408"/>
                    <a:pt x="558" y="408"/>
                  </a:cubicBezTo>
                  <a:close/>
                  <a:moveTo>
                    <a:pt x="753" y="408"/>
                  </a:moveTo>
                  <a:cubicBezTo>
                    <a:pt x="718" y="408"/>
                    <a:pt x="682" y="434"/>
                    <a:pt x="682" y="470"/>
                  </a:cubicBezTo>
                  <a:lnTo>
                    <a:pt x="682" y="691"/>
                  </a:lnTo>
                  <a:cubicBezTo>
                    <a:pt x="682" y="735"/>
                    <a:pt x="718" y="762"/>
                    <a:pt x="753" y="762"/>
                  </a:cubicBezTo>
                  <a:lnTo>
                    <a:pt x="1479" y="762"/>
                  </a:lnTo>
                  <a:cubicBezTo>
                    <a:pt x="1514" y="762"/>
                    <a:pt x="1541" y="735"/>
                    <a:pt x="1541" y="691"/>
                  </a:cubicBezTo>
                  <a:lnTo>
                    <a:pt x="1541" y="470"/>
                  </a:lnTo>
                  <a:cubicBezTo>
                    <a:pt x="1541" y="434"/>
                    <a:pt x="1514" y="408"/>
                    <a:pt x="1479" y="408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6888856" y="3252975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4"/>
                  </a:lnTo>
                  <a:lnTo>
                    <a:pt x="585" y="354"/>
                  </a:lnTo>
                  <a:cubicBezTo>
                    <a:pt x="620" y="354"/>
                    <a:pt x="656" y="328"/>
                    <a:pt x="656" y="292"/>
                  </a:cubicBezTo>
                  <a:lnTo>
                    <a:pt x="656" y="71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7452621" y="3252975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27"/>
                    <a:pt x="0" y="62"/>
                  </a:cubicBezTo>
                  <a:lnTo>
                    <a:pt x="0" y="283"/>
                  </a:lnTo>
                  <a:cubicBezTo>
                    <a:pt x="0" y="328"/>
                    <a:pt x="27" y="354"/>
                    <a:pt x="71" y="354"/>
                  </a:cubicBezTo>
                  <a:lnTo>
                    <a:pt x="656" y="35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6888856" y="348760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19"/>
                    <a:pt x="656" y="284"/>
                  </a:cubicBezTo>
                  <a:lnTo>
                    <a:pt x="656" y="62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7452621" y="3486845"/>
              <a:ext cx="55547" cy="30822"/>
            </a:xfrm>
            <a:custGeom>
              <a:rect b="b" l="l" r="r" t="t"/>
              <a:pathLst>
                <a:path extrusionOk="0" h="364" w="656">
                  <a:moveTo>
                    <a:pt x="71" y="1"/>
                  </a:moveTo>
                  <a:cubicBezTo>
                    <a:pt x="27" y="1"/>
                    <a:pt x="0" y="36"/>
                    <a:pt x="0" y="71"/>
                  </a:cubicBezTo>
                  <a:lnTo>
                    <a:pt x="0" y="293"/>
                  </a:lnTo>
                  <a:cubicBezTo>
                    <a:pt x="0" y="328"/>
                    <a:pt x="27" y="364"/>
                    <a:pt x="71" y="364"/>
                  </a:cubicBezTo>
                  <a:lnTo>
                    <a:pt x="656" y="364"/>
                  </a:lnTo>
                  <a:lnTo>
                    <a:pt x="656" y="35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7101051" y="2964152"/>
              <a:ext cx="195684" cy="177309"/>
            </a:xfrm>
            <a:custGeom>
              <a:rect b="b" l="l" r="r" t="t"/>
              <a:pathLst>
                <a:path extrusionOk="0" h="2094" w="2311">
                  <a:moveTo>
                    <a:pt x="1155" y="1"/>
                  </a:moveTo>
                  <a:cubicBezTo>
                    <a:pt x="678" y="1"/>
                    <a:pt x="246" y="323"/>
                    <a:pt x="133" y="808"/>
                  </a:cubicBezTo>
                  <a:cubicBezTo>
                    <a:pt x="0" y="1375"/>
                    <a:pt x="354" y="1933"/>
                    <a:pt x="912" y="2065"/>
                  </a:cubicBezTo>
                  <a:cubicBezTo>
                    <a:pt x="994" y="2085"/>
                    <a:pt x="1076" y="2094"/>
                    <a:pt x="1156" y="2094"/>
                  </a:cubicBezTo>
                  <a:cubicBezTo>
                    <a:pt x="1633" y="2094"/>
                    <a:pt x="2064" y="1771"/>
                    <a:pt x="2178" y="1286"/>
                  </a:cubicBezTo>
                  <a:cubicBezTo>
                    <a:pt x="2311" y="728"/>
                    <a:pt x="1957" y="162"/>
                    <a:pt x="1399" y="29"/>
                  </a:cubicBezTo>
                  <a:cubicBezTo>
                    <a:pt x="1317" y="10"/>
                    <a:pt x="1235" y="1"/>
                    <a:pt x="1155" y="1"/>
                  </a:cubicBez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7136276" y="2990570"/>
              <a:ext cx="124472" cy="124557"/>
            </a:xfrm>
            <a:custGeom>
              <a:rect b="b" l="l" r="r" t="t"/>
              <a:pathLst>
                <a:path extrusionOk="0" h="1471" w="1470">
                  <a:moveTo>
                    <a:pt x="735" y="0"/>
                  </a:moveTo>
                  <a:cubicBezTo>
                    <a:pt x="328" y="0"/>
                    <a:pt x="0" y="328"/>
                    <a:pt x="0" y="735"/>
                  </a:cubicBezTo>
                  <a:cubicBezTo>
                    <a:pt x="0" y="1142"/>
                    <a:pt x="328" y="1470"/>
                    <a:pt x="735" y="1470"/>
                  </a:cubicBezTo>
                  <a:cubicBezTo>
                    <a:pt x="1142" y="1470"/>
                    <a:pt x="1470" y="1142"/>
                    <a:pt x="1470" y="735"/>
                  </a:cubicBezTo>
                  <a:cubicBezTo>
                    <a:pt x="1470" y="328"/>
                    <a:pt x="1142" y="0"/>
                    <a:pt x="735" y="0"/>
                  </a:cubicBez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7136276" y="2990570"/>
              <a:ext cx="105759" cy="105759"/>
            </a:xfrm>
            <a:custGeom>
              <a:rect b="b" l="l" r="r" t="t"/>
              <a:pathLst>
                <a:path extrusionOk="0" h="1249" w="1249">
                  <a:moveTo>
                    <a:pt x="735" y="0"/>
                  </a:moveTo>
                  <a:cubicBezTo>
                    <a:pt x="328" y="0"/>
                    <a:pt x="0" y="328"/>
                    <a:pt x="0" y="735"/>
                  </a:cubicBezTo>
                  <a:cubicBezTo>
                    <a:pt x="0" y="939"/>
                    <a:pt x="80" y="1116"/>
                    <a:pt x="213" y="1249"/>
                  </a:cubicBezTo>
                  <a:lnTo>
                    <a:pt x="1249" y="213"/>
                  </a:lnTo>
                  <a:cubicBezTo>
                    <a:pt x="1116" y="80"/>
                    <a:pt x="939" y="0"/>
                    <a:pt x="735" y="0"/>
                  </a:cubicBez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7655756" y="3160765"/>
              <a:ext cx="28620" cy="308894"/>
            </a:xfrm>
            <a:custGeom>
              <a:rect b="b" l="l" r="r" t="t"/>
              <a:pathLst>
                <a:path extrusionOk="0" h="3648" w="338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7655756" y="3160765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1" y="0"/>
                  </a:moveTo>
                  <a:lnTo>
                    <a:pt x="1" y="345"/>
                  </a:lnTo>
                  <a:lnTo>
                    <a:pt x="3073" y="345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7655756" y="3440359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1" y="1"/>
                  </a:moveTo>
                  <a:lnTo>
                    <a:pt x="1" y="346"/>
                  </a:lnTo>
                  <a:lnTo>
                    <a:pt x="3073" y="346"/>
                  </a:lnTo>
                  <a:lnTo>
                    <a:pt x="3073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7887426" y="3160765"/>
              <a:ext cx="28535" cy="308894"/>
            </a:xfrm>
            <a:custGeom>
              <a:rect b="b" l="l" r="r" t="t"/>
              <a:pathLst>
                <a:path extrusionOk="0" h="3648" w="337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7684291" y="3189977"/>
              <a:ext cx="202458" cy="250469"/>
            </a:xfrm>
            <a:custGeom>
              <a:rect b="b" l="l" r="r" t="t"/>
              <a:pathLst>
                <a:path extrusionOk="0" h="2958" w="2391">
                  <a:moveTo>
                    <a:pt x="0" y="0"/>
                  </a:moveTo>
                  <a:lnTo>
                    <a:pt x="0" y="2958"/>
                  </a:lnTo>
                  <a:lnTo>
                    <a:pt x="2391" y="295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7684291" y="3189977"/>
              <a:ext cx="203220" cy="250469"/>
            </a:xfrm>
            <a:custGeom>
              <a:rect b="b" l="l" r="r" t="t"/>
              <a:pathLst>
                <a:path extrusionOk="0" h="2958" w="2400">
                  <a:moveTo>
                    <a:pt x="0" y="0"/>
                  </a:moveTo>
                  <a:lnTo>
                    <a:pt x="0" y="2958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7654994" y="3285913"/>
              <a:ext cx="260968" cy="29382"/>
            </a:xfrm>
            <a:custGeom>
              <a:rect b="b" l="l" r="r" t="t"/>
              <a:pathLst>
                <a:path extrusionOk="0" h="347" w="3082">
                  <a:moveTo>
                    <a:pt x="1" y="1"/>
                  </a:moveTo>
                  <a:lnTo>
                    <a:pt x="1" y="346"/>
                  </a:lnTo>
                  <a:lnTo>
                    <a:pt x="3082" y="34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7771252" y="3160765"/>
              <a:ext cx="29298" cy="154532"/>
            </a:xfrm>
            <a:custGeom>
              <a:rect b="b" l="l" r="r" t="t"/>
              <a:pathLst>
                <a:path extrusionOk="0" h="1825" w="346">
                  <a:moveTo>
                    <a:pt x="0" y="0"/>
                  </a:moveTo>
                  <a:lnTo>
                    <a:pt x="0" y="1824"/>
                  </a:lnTo>
                  <a:lnTo>
                    <a:pt x="346" y="182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7634079" y="3469571"/>
              <a:ext cx="302882" cy="42846"/>
            </a:xfrm>
            <a:custGeom>
              <a:rect b="b" l="l" r="r" t="t"/>
              <a:pathLst>
                <a:path extrusionOk="0" h="506" w="3577">
                  <a:moveTo>
                    <a:pt x="0" y="1"/>
                  </a:moveTo>
                  <a:lnTo>
                    <a:pt x="0" y="506"/>
                  </a:lnTo>
                  <a:lnTo>
                    <a:pt x="3577" y="506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7634079" y="3469571"/>
              <a:ext cx="42761" cy="42846"/>
            </a:xfrm>
            <a:custGeom>
              <a:rect b="b" l="l" r="r" t="t"/>
              <a:pathLst>
                <a:path extrusionOk="0" h="506" w="505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7894962" y="3469571"/>
              <a:ext cx="41999" cy="42846"/>
            </a:xfrm>
            <a:custGeom>
              <a:rect b="b" l="l" r="r" t="t"/>
              <a:pathLst>
                <a:path extrusionOk="0" h="506" w="496">
                  <a:moveTo>
                    <a:pt x="0" y="1"/>
                  </a:moveTo>
                  <a:lnTo>
                    <a:pt x="0" y="506"/>
                  </a:lnTo>
                  <a:lnTo>
                    <a:pt x="496" y="50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7634079" y="3512332"/>
              <a:ext cx="302882" cy="11346"/>
            </a:xfrm>
            <a:custGeom>
              <a:rect b="b" l="l" r="r" t="t"/>
              <a:pathLst>
                <a:path extrusionOk="0" h="134" w="3577">
                  <a:moveTo>
                    <a:pt x="0" y="1"/>
                  </a:moveTo>
                  <a:lnTo>
                    <a:pt x="0" y="133"/>
                  </a:lnTo>
                  <a:lnTo>
                    <a:pt x="3577" y="133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FEB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6818407" y="2793364"/>
              <a:ext cx="762498" cy="325321"/>
            </a:xfrm>
            <a:custGeom>
              <a:rect b="b" l="l" r="r" t="t"/>
              <a:pathLst>
                <a:path extrusionOk="0" h="3842" w="9005">
                  <a:moveTo>
                    <a:pt x="4485" y="1"/>
                  </a:moveTo>
                  <a:cubicBezTo>
                    <a:pt x="4458" y="1"/>
                    <a:pt x="4431" y="10"/>
                    <a:pt x="4409" y="27"/>
                  </a:cubicBezTo>
                  <a:lnTo>
                    <a:pt x="133" y="3206"/>
                  </a:lnTo>
                  <a:cubicBezTo>
                    <a:pt x="44" y="3268"/>
                    <a:pt x="0" y="3365"/>
                    <a:pt x="0" y="3480"/>
                  </a:cubicBezTo>
                  <a:cubicBezTo>
                    <a:pt x="0" y="3679"/>
                    <a:pt x="167" y="3822"/>
                    <a:pt x="343" y="3822"/>
                  </a:cubicBezTo>
                  <a:cubicBezTo>
                    <a:pt x="411" y="3822"/>
                    <a:pt x="479" y="3801"/>
                    <a:pt x="540" y="3755"/>
                  </a:cubicBezTo>
                  <a:lnTo>
                    <a:pt x="4409" y="877"/>
                  </a:lnTo>
                  <a:cubicBezTo>
                    <a:pt x="4431" y="864"/>
                    <a:pt x="4458" y="857"/>
                    <a:pt x="4485" y="857"/>
                  </a:cubicBezTo>
                  <a:cubicBezTo>
                    <a:pt x="4511" y="857"/>
                    <a:pt x="4538" y="864"/>
                    <a:pt x="4560" y="877"/>
                  </a:cubicBezTo>
                  <a:lnTo>
                    <a:pt x="8464" y="3773"/>
                  </a:lnTo>
                  <a:cubicBezTo>
                    <a:pt x="8527" y="3820"/>
                    <a:pt x="8597" y="3841"/>
                    <a:pt x="8665" y="3841"/>
                  </a:cubicBezTo>
                  <a:cubicBezTo>
                    <a:pt x="8840" y="3841"/>
                    <a:pt x="9004" y="3702"/>
                    <a:pt x="9004" y="3498"/>
                  </a:cubicBezTo>
                  <a:cubicBezTo>
                    <a:pt x="9004" y="3392"/>
                    <a:pt x="8960" y="3294"/>
                    <a:pt x="8872" y="3224"/>
                  </a:cubicBezTo>
                  <a:lnTo>
                    <a:pt x="4560" y="27"/>
                  </a:lnTo>
                  <a:cubicBezTo>
                    <a:pt x="4538" y="10"/>
                    <a:pt x="4511" y="1"/>
                    <a:pt x="4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6174370" y="3763475"/>
              <a:ext cx="2048288" cy="75022"/>
            </a:xfrm>
            <a:custGeom>
              <a:rect b="b" l="l" r="r" t="t"/>
              <a:pathLst>
                <a:path extrusionOk="0" h="886" w="24190">
                  <a:moveTo>
                    <a:pt x="444" y="1"/>
                  </a:moveTo>
                  <a:cubicBezTo>
                    <a:pt x="196" y="1"/>
                    <a:pt x="1" y="195"/>
                    <a:pt x="1" y="443"/>
                  </a:cubicBezTo>
                  <a:cubicBezTo>
                    <a:pt x="1" y="691"/>
                    <a:pt x="196" y="886"/>
                    <a:pt x="444" y="886"/>
                  </a:cubicBezTo>
                  <a:lnTo>
                    <a:pt x="23746" y="886"/>
                  </a:lnTo>
                  <a:cubicBezTo>
                    <a:pt x="23994" y="886"/>
                    <a:pt x="24189" y="682"/>
                    <a:pt x="24189" y="443"/>
                  </a:cubicBezTo>
                  <a:cubicBezTo>
                    <a:pt x="24189" y="195"/>
                    <a:pt x="23994" y="1"/>
                    <a:pt x="237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Google Shape;923;p32"/>
          <p:cNvGrpSpPr/>
          <p:nvPr/>
        </p:nvGrpSpPr>
        <p:grpSpPr>
          <a:xfrm>
            <a:off x="4427256" y="4248835"/>
            <a:ext cx="294018" cy="904043"/>
            <a:chOff x="7914437" y="2489807"/>
            <a:chExt cx="408642" cy="1256488"/>
          </a:xfrm>
        </p:grpSpPr>
        <p:sp>
          <p:nvSpPr>
            <p:cNvPr id="924" name="Google Shape;924;p32"/>
            <p:cNvSpPr/>
            <p:nvPr/>
          </p:nvSpPr>
          <p:spPr>
            <a:xfrm>
              <a:off x="7914437" y="2489807"/>
              <a:ext cx="408642" cy="949884"/>
            </a:xfrm>
            <a:custGeom>
              <a:rect b="b" l="l" r="r" t="t"/>
              <a:pathLst>
                <a:path extrusionOk="0" h="11218" w="4826">
                  <a:moveTo>
                    <a:pt x="2409" y="0"/>
                  </a:moveTo>
                  <a:cubicBezTo>
                    <a:pt x="1992" y="0"/>
                    <a:pt x="0" y="4843"/>
                    <a:pt x="0" y="7942"/>
                  </a:cubicBezTo>
                  <a:cubicBezTo>
                    <a:pt x="0" y="11041"/>
                    <a:pt x="1080" y="11218"/>
                    <a:pt x="2409" y="11218"/>
                  </a:cubicBezTo>
                  <a:cubicBezTo>
                    <a:pt x="3745" y="11218"/>
                    <a:pt x="4826" y="11041"/>
                    <a:pt x="4826" y="7942"/>
                  </a:cubicBezTo>
                  <a:cubicBezTo>
                    <a:pt x="4826" y="4843"/>
                    <a:pt x="2833" y="0"/>
                    <a:pt x="24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5" name="Google Shape;925;p32"/>
            <p:cNvGrpSpPr/>
            <p:nvPr/>
          </p:nvGrpSpPr>
          <p:grpSpPr>
            <a:xfrm>
              <a:off x="8015624" y="2908097"/>
              <a:ext cx="222780" cy="838198"/>
              <a:chOff x="8015624" y="2908097"/>
              <a:chExt cx="222780" cy="838198"/>
            </a:xfrm>
          </p:grpSpPr>
          <p:sp>
            <p:nvSpPr>
              <p:cNvPr id="926" name="Google Shape;926;p32"/>
              <p:cNvSpPr/>
              <p:nvPr/>
            </p:nvSpPr>
            <p:spPr>
              <a:xfrm>
                <a:off x="8110121" y="2908097"/>
                <a:ext cx="17274" cy="838198"/>
              </a:xfrm>
              <a:custGeom>
                <a:rect b="b" l="l" r="r" t="t"/>
                <a:pathLst>
                  <a:path extrusionOk="0" h="9899" w="204">
                    <a:moveTo>
                      <a:pt x="0" y="0"/>
                    </a:moveTo>
                    <a:lnTo>
                      <a:pt x="0" y="9899"/>
                    </a:lnTo>
                    <a:lnTo>
                      <a:pt x="204" y="9899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32"/>
              <p:cNvSpPr/>
              <p:nvPr/>
            </p:nvSpPr>
            <p:spPr>
              <a:xfrm>
                <a:off x="8112322" y="3219190"/>
                <a:ext cx="126081" cy="126081"/>
              </a:xfrm>
              <a:custGeom>
                <a:rect b="b" l="l" r="r" t="t"/>
                <a:pathLst>
                  <a:path extrusionOk="0" h="1489" w="1489">
                    <a:moveTo>
                      <a:pt x="1338" y="1"/>
                    </a:moveTo>
                    <a:lnTo>
                      <a:pt x="1" y="1338"/>
                    </a:lnTo>
                    <a:lnTo>
                      <a:pt x="151" y="1488"/>
                    </a:lnTo>
                    <a:lnTo>
                      <a:pt x="1488" y="151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2"/>
              <p:cNvSpPr/>
              <p:nvPr/>
            </p:nvSpPr>
            <p:spPr>
              <a:xfrm>
                <a:off x="8015624" y="3088792"/>
                <a:ext cx="109569" cy="109485"/>
              </a:xfrm>
              <a:custGeom>
                <a:rect b="b" l="l" r="r" t="t"/>
                <a:pathLst>
                  <a:path extrusionOk="0" h="1293" w="1294">
                    <a:moveTo>
                      <a:pt x="151" y="0"/>
                    </a:moveTo>
                    <a:lnTo>
                      <a:pt x="1" y="151"/>
                    </a:lnTo>
                    <a:lnTo>
                      <a:pt x="1143" y="1293"/>
                    </a:lnTo>
                    <a:lnTo>
                      <a:pt x="1293" y="1142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32"/>
              <p:cNvSpPr/>
              <p:nvPr/>
            </p:nvSpPr>
            <p:spPr>
              <a:xfrm>
                <a:off x="8112322" y="2924609"/>
                <a:ext cx="97546" cy="97546"/>
              </a:xfrm>
              <a:custGeom>
                <a:rect b="b" l="l" r="r" t="t"/>
                <a:pathLst>
                  <a:path extrusionOk="0" h="1152" w="1152">
                    <a:moveTo>
                      <a:pt x="1001" y="0"/>
                    </a:moveTo>
                    <a:lnTo>
                      <a:pt x="1" y="1001"/>
                    </a:lnTo>
                    <a:lnTo>
                      <a:pt x="151" y="1151"/>
                    </a:lnTo>
                    <a:lnTo>
                      <a:pt x="1152" y="15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30" name="Google Shape;930;p32"/>
          <p:cNvGrpSpPr/>
          <p:nvPr/>
        </p:nvGrpSpPr>
        <p:grpSpPr>
          <a:xfrm>
            <a:off x="1326701" y="3889965"/>
            <a:ext cx="1737563" cy="1262755"/>
            <a:chOff x="6174370" y="2349926"/>
            <a:chExt cx="2048288" cy="1488571"/>
          </a:xfrm>
        </p:grpSpPr>
        <p:sp>
          <p:nvSpPr>
            <p:cNvPr id="931" name="Google Shape;931;p32"/>
            <p:cNvSpPr/>
            <p:nvPr/>
          </p:nvSpPr>
          <p:spPr>
            <a:xfrm>
              <a:off x="7773454" y="3021307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4" y="1027"/>
                    <a:pt x="293" y="1027"/>
                  </a:cubicBezTo>
                  <a:cubicBezTo>
                    <a:pt x="461" y="1027"/>
                    <a:pt x="594" y="895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7859653" y="3021307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4" y="1027"/>
                    <a:pt x="302" y="1027"/>
                  </a:cubicBezTo>
                  <a:cubicBezTo>
                    <a:pt x="461" y="1027"/>
                    <a:pt x="594" y="895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8032135" y="3021307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5"/>
                    <a:pt x="133" y="1027"/>
                    <a:pt x="301" y="1027"/>
                  </a:cubicBezTo>
                  <a:cubicBezTo>
                    <a:pt x="461" y="1027"/>
                    <a:pt x="602" y="895"/>
                    <a:pt x="602" y="726"/>
                  </a:cubicBezTo>
                  <a:lnTo>
                    <a:pt x="602" y="301"/>
                  </a:lnTo>
                  <a:cubicBezTo>
                    <a:pt x="602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7773454" y="3139766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4" y="1027"/>
                    <a:pt x="293" y="1027"/>
                  </a:cubicBezTo>
                  <a:cubicBezTo>
                    <a:pt x="461" y="1027"/>
                    <a:pt x="594" y="894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7859653" y="3139766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4" y="1027"/>
                    <a:pt x="302" y="1027"/>
                  </a:cubicBezTo>
                  <a:cubicBezTo>
                    <a:pt x="461" y="1027"/>
                    <a:pt x="594" y="894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7945936" y="3139766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4"/>
                    <a:pt x="133" y="1027"/>
                    <a:pt x="301" y="1027"/>
                  </a:cubicBezTo>
                  <a:cubicBezTo>
                    <a:pt x="461" y="1027"/>
                    <a:pt x="602" y="894"/>
                    <a:pt x="602" y="726"/>
                  </a:cubicBezTo>
                  <a:lnTo>
                    <a:pt x="602" y="301"/>
                  </a:lnTo>
                  <a:cubicBezTo>
                    <a:pt x="602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7095801" y="3005557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0"/>
                  </a:moveTo>
                  <a:cubicBezTo>
                    <a:pt x="151" y="0"/>
                    <a:pt x="0" y="142"/>
                    <a:pt x="0" y="319"/>
                  </a:cubicBezTo>
                  <a:lnTo>
                    <a:pt x="0" y="788"/>
                  </a:lnTo>
                  <a:cubicBezTo>
                    <a:pt x="0" y="965"/>
                    <a:pt x="151" y="1107"/>
                    <a:pt x="328" y="1107"/>
                  </a:cubicBezTo>
                  <a:cubicBezTo>
                    <a:pt x="505" y="1107"/>
                    <a:pt x="646" y="965"/>
                    <a:pt x="646" y="788"/>
                  </a:cubicBezTo>
                  <a:lnTo>
                    <a:pt x="646" y="319"/>
                  </a:lnTo>
                  <a:cubicBezTo>
                    <a:pt x="646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7188689" y="3005557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9" y="0"/>
                  </a:moveTo>
                  <a:cubicBezTo>
                    <a:pt x="143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3" y="1107"/>
                    <a:pt x="329" y="1107"/>
                  </a:cubicBezTo>
                  <a:cubicBezTo>
                    <a:pt x="506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6" y="0"/>
                    <a:pt x="32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7281662" y="3005557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0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20" y="1107"/>
                  </a:cubicBezTo>
                  <a:cubicBezTo>
                    <a:pt x="505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7095801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1"/>
                  </a:moveTo>
                  <a:cubicBezTo>
                    <a:pt x="151" y="1"/>
                    <a:pt x="0" y="142"/>
                    <a:pt x="0" y="328"/>
                  </a:cubicBezTo>
                  <a:lnTo>
                    <a:pt x="0" y="789"/>
                  </a:lnTo>
                  <a:cubicBezTo>
                    <a:pt x="0" y="966"/>
                    <a:pt x="151" y="1107"/>
                    <a:pt x="328" y="1107"/>
                  </a:cubicBezTo>
                  <a:cubicBezTo>
                    <a:pt x="505" y="1107"/>
                    <a:pt x="646" y="966"/>
                    <a:pt x="646" y="789"/>
                  </a:cubicBezTo>
                  <a:lnTo>
                    <a:pt x="646" y="328"/>
                  </a:lnTo>
                  <a:cubicBezTo>
                    <a:pt x="646" y="142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7281662" y="3132992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0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20" y="1107"/>
                  </a:cubicBezTo>
                  <a:cubicBezTo>
                    <a:pt x="505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505" y="1"/>
                    <a:pt x="320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7374635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19" y="1107"/>
                  </a:cubicBezTo>
                  <a:cubicBezTo>
                    <a:pt x="496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6599437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6793681" y="2990570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6" y="1151"/>
                  </a:cubicBezTo>
                  <a:cubicBezTo>
                    <a:pt x="522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6890380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6599437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6696898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6890380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6459301" y="2496497"/>
              <a:ext cx="252670" cy="371215"/>
            </a:xfrm>
            <a:custGeom>
              <a:rect b="b" l="l" r="r" t="t"/>
              <a:pathLst>
                <a:path extrusionOk="0" h="4384" w="2984">
                  <a:moveTo>
                    <a:pt x="0" y="1"/>
                  </a:moveTo>
                  <a:lnTo>
                    <a:pt x="0" y="4383"/>
                  </a:lnTo>
                  <a:lnTo>
                    <a:pt x="2984" y="4383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6459301" y="2496497"/>
              <a:ext cx="252670" cy="34632"/>
            </a:xfrm>
            <a:custGeom>
              <a:rect b="b" l="l" r="r" t="t"/>
              <a:pathLst>
                <a:path extrusionOk="0" h="409" w="2984">
                  <a:moveTo>
                    <a:pt x="0" y="1"/>
                  </a:moveTo>
                  <a:lnTo>
                    <a:pt x="0" y="408"/>
                  </a:lnTo>
                  <a:lnTo>
                    <a:pt x="2984" y="408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6448801" y="2426048"/>
              <a:ext cx="273670" cy="70534"/>
            </a:xfrm>
            <a:custGeom>
              <a:rect b="b" l="l" r="r" t="t"/>
              <a:pathLst>
                <a:path extrusionOk="0" h="833" w="3232">
                  <a:moveTo>
                    <a:pt x="0" y="1"/>
                  </a:moveTo>
                  <a:lnTo>
                    <a:pt x="0" y="833"/>
                  </a:lnTo>
                  <a:lnTo>
                    <a:pt x="3232" y="833"/>
                  </a:lnTo>
                  <a:lnTo>
                    <a:pt x="32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6448801" y="2426048"/>
              <a:ext cx="51059" cy="70534"/>
            </a:xfrm>
            <a:custGeom>
              <a:rect b="b" l="l" r="r" t="t"/>
              <a:pathLst>
                <a:path extrusionOk="0" h="833" w="603">
                  <a:moveTo>
                    <a:pt x="0" y="1"/>
                  </a:moveTo>
                  <a:lnTo>
                    <a:pt x="0" y="833"/>
                  </a:lnTo>
                  <a:lnTo>
                    <a:pt x="602" y="833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6670649" y="2426048"/>
              <a:ext cx="51144" cy="70534"/>
            </a:xfrm>
            <a:custGeom>
              <a:rect b="b" l="l" r="r" t="t"/>
              <a:pathLst>
                <a:path extrusionOk="0" h="833" w="604">
                  <a:moveTo>
                    <a:pt x="1" y="1"/>
                  </a:moveTo>
                  <a:lnTo>
                    <a:pt x="1" y="833"/>
                  </a:lnTo>
                  <a:lnTo>
                    <a:pt x="603" y="833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6228392" y="2349926"/>
              <a:ext cx="1939481" cy="680448"/>
            </a:xfrm>
            <a:custGeom>
              <a:rect b="b" l="l" r="r" t="t"/>
              <a:pathLst>
                <a:path extrusionOk="0" h="8036" w="22905">
                  <a:moveTo>
                    <a:pt x="11457" y="1"/>
                  </a:moveTo>
                  <a:cubicBezTo>
                    <a:pt x="11380" y="1"/>
                    <a:pt x="11302" y="23"/>
                    <a:pt x="11236" y="67"/>
                  </a:cubicBezTo>
                  <a:lnTo>
                    <a:pt x="0" y="7566"/>
                  </a:lnTo>
                  <a:lnTo>
                    <a:pt x="0" y="8036"/>
                  </a:lnTo>
                  <a:lnTo>
                    <a:pt x="22905" y="8036"/>
                  </a:lnTo>
                  <a:lnTo>
                    <a:pt x="22905" y="7566"/>
                  </a:lnTo>
                  <a:lnTo>
                    <a:pt x="11678" y="67"/>
                  </a:lnTo>
                  <a:cubicBezTo>
                    <a:pt x="11612" y="23"/>
                    <a:pt x="11534" y="1"/>
                    <a:pt x="11457" y="1"/>
                  </a:cubicBezTo>
                  <a:close/>
                </a:path>
              </a:pathLst>
            </a:custGeom>
            <a:solidFill>
              <a:srgbClr val="DE7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7471334" y="2557970"/>
              <a:ext cx="105844" cy="37596"/>
            </a:xfrm>
            <a:custGeom>
              <a:rect b="b" l="l" r="r" t="t"/>
              <a:pathLst>
                <a:path extrusionOk="0" h="444" w="1250">
                  <a:moveTo>
                    <a:pt x="222" y="1"/>
                  </a:moveTo>
                  <a:cubicBezTo>
                    <a:pt x="107" y="1"/>
                    <a:pt x="1" y="98"/>
                    <a:pt x="1" y="222"/>
                  </a:cubicBezTo>
                  <a:cubicBezTo>
                    <a:pt x="1" y="346"/>
                    <a:pt x="107" y="443"/>
                    <a:pt x="222" y="443"/>
                  </a:cubicBezTo>
                  <a:lnTo>
                    <a:pt x="1249" y="44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6871582" y="2722915"/>
              <a:ext cx="217530" cy="37596"/>
            </a:xfrm>
            <a:custGeom>
              <a:rect b="b" l="l" r="r" t="t"/>
              <a:pathLst>
                <a:path extrusionOk="0" h="444" w="2569">
                  <a:moveTo>
                    <a:pt x="222" y="1"/>
                  </a:moveTo>
                  <a:cubicBezTo>
                    <a:pt x="107" y="1"/>
                    <a:pt x="1" y="98"/>
                    <a:pt x="1" y="222"/>
                  </a:cubicBezTo>
                  <a:cubicBezTo>
                    <a:pt x="1" y="337"/>
                    <a:pt x="107" y="443"/>
                    <a:pt x="222" y="443"/>
                  </a:cubicBezTo>
                  <a:lnTo>
                    <a:pt x="2347" y="443"/>
                  </a:lnTo>
                  <a:cubicBezTo>
                    <a:pt x="2471" y="443"/>
                    <a:pt x="2568" y="337"/>
                    <a:pt x="2568" y="222"/>
                  </a:cubicBezTo>
                  <a:cubicBezTo>
                    <a:pt x="2568" y="98"/>
                    <a:pt x="2471" y="1"/>
                    <a:pt x="2347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7191738" y="2614194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1"/>
                  </a:moveTo>
                  <a:cubicBezTo>
                    <a:pt x="98" y="1"/>
                    <a:pt x="0" y="107"/>
                    <a:pt x="0" y="222"/>
                  </a:cubicBezTo>
                  <a:cubicBezTo>
                    <a:pt x="0" y="346"/>
                    <a:pt x="98" y="443"/>
                    <a:pt x="222" y="443"/>
                  </a:cubicBezTo>
                  <a:lnTo>
                    <a:pt x="1399" y="443"/>
                  </a:lnTo>
                  <a:cubicBezTo>
                    <a:pt x="1523" y="443"/>
                    <a:pt x="1621" y="346"/>
                    <a:pt x="1621" y="222"/>
                  </a:cubicBezTo>
                  <a:cubicBezTo>
                    <a:pt x="1621" y="107"/>
                    <a:pt x="1523" y="1"/>
                    <a:pt x="139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6763622" y="2865337"/>
              <a:ext cx="216768" cy="37596"/>
            </a:xfrm>
            <a:custGeom>
              <a:rect b="b" l="l" r="r" t="t"/>
              <a:pathLst>
                <a:path extrusionOk="0" h="444" w="2560">
                  <a:moveTo>
                    <a:pt x="222" y="1"/>
                  </a:moveTo>
                  <a:cubicBezTo>
                    <a:pt x="98" y="1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2338" y="443"/>
                  </a:lnTo>
                  <a:cubicBezTo>
                    <a:pt x="2462" y="443"/>
                    <a:pt x="2560" y="346"/>
                    <a:pt x="2560" y="222"/>
                  </a:cubicBezTo>
                  <a:cubicBezTo>
                    <a:pt x="2560" y="98"/>
                    <a:pt x="2462" y="1"/>
                    <a:pt x="233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7218749" y="2382525"/>
              <a:ext cx="94497" cy="37596"/>
            </a:xfrm>
            <a:custGeom>
              <a:rect b="b" l="l" r="r" t="t"/>
              <a:pathLst>
                <a:path extrusionOk="0" h="444" w="1116">
                  <a:moveTo>
                    <a:pt x="221" y="1"/>
                  </a:moveTo>
                  <a:cubicBezTo>
                    <a:pt x="97" y="1"/>
                    <a:pt x="0" y="98"/>
                    <a:pt x="0" y="222"/>
                  </a:cubicBezTo>
                  <a:cubicBezTo>
                    <a:pt x="0" y="346"/>
                    <a:pt x="97" y="444"/>
                    <a:pt x="221" y="444"/>
                  </a:cubicBezTo>
                  <a:lnTo>
                    <a:pt x="1116" y="44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7558295" y="2755938"/>
              <a:ext cx="137343" cy="37511"/>
            </a:xfrm>
            <a:custGeom>
              <a:rect b="b" l="l" r="r" t="t"/>
              <a:pathLst>
                <a:path extrusionOk="0" h="443" w="1622">
                  <a:moveTo>
                    <a:pt x="222" y="0"/>
                  </a:moveTo>
                  <a:cubicBezTo>
                    <a:pt x="98" y="0"/>
                    <a:pt x="1" y="106"/>
                    <a:pt x="1" y="221"/>
                  </a:cubicBezTo>
                  <a:cubicBezTo>
                    <a:pt x="1" y="345"/>
                    <a:pt x="98" y="443"/>
                    <a:pt x="222" y="443"/>
                  </a:cubicBezTo>
                  <a:lnTo>
                    <a:pt x="1400" y="443"/>
                  </a:lnTo>
                  <a:cubicBezTo>
                    <a:pt x="1524" y="443"/>
                    <a:pt x="1621" y="345"/>
                    <a:pt x="1621" y="221"/>
                  </a:cubicBezTo>
                  <a:cubicBezTo>
                    <a:pt x="1621" y="106"/>
                    <a:pt x="1524" y="0"/>
                    <a:pt x="1400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7671505" y="2867623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0"/>
                  </a:moveTo>
                  <a:cubicBezTo>
                    <a:pt x="98" y="0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1400" y="443"/>
                  </a:lnTo>
                  <a:cubicBezTo>
                    <a:pt x="1524" y="443"/>
                    <a:pt x="1621" y="346"/>
                    <a:pt x="1621" y="222"/>
                  </a:cubicBezTo>
                  <a:cubicBezTo>
                    <a:pt x="1621" y="98"/>
                    <a:pt x="1524" y="0"/>
                    <a:pt x="1400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7415110" y="2867623"/>
              <a:ext cx="216768" cy="37596"/>
            </a:xfrm>
            <a:custGeom>
              <a:rect b="b" l="l" r="r" t="t"/>
              <a:pathLst>
                <a:path extrusionOk="0" h="444" w="2560">
                  <a:moveTo>
                    <a:pt x="222" y="0"/>
                  </a:moveTo>
                  <a:cubicBezTo>
                    <a:pt x="98" y="0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2338" y="443"/>
                  </a:lnTo>
                  <a:cubicBezTo>
                    <a:pt x="2462" y="443"/>
                    <a:pt x="2559" y="346"/>
                    <a:pt x="2559" y="222"/>
                  </a:cubicBezTo>
                  <a:cubicBezTo>
                    <a:pt x="2559" y="98"/>
                    <a:pt x="2462" y="0"/>
                    <a:pt x="2338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7125014" y="2722915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1"/>
                  </a:moveTo>
                  <a:cubicBezTo>
                    <a:pt x="98" y="1"/>
                    <a:pt x="0" y="98"/>
                    <a:pt x="0" y="222"/>
                  </a:cubicBezTo>
                  <a:cubicBezTo>
                    <a:pt x="0" y="337"/>
                    <a:pt x="98" y="443"/>
                    <a:pt x="222" y="443"/>
                  </a:cubicBezTo>
                  <a:lnTo>
                    <a:pt x="1399" y="443"/>
                  </a:lnTo>
                  <a:cubicBezTo>
                    <a:pt x="1523" y="443"/>
                    <a:pt x="1621" y="337"/>
                    <a:pt x="1621" y="222"/>
                  </a:cubicBezTo>
                  <a:cubicBezTo>
                    <a:pt x="1621" y="98"/>
                    <a:pt x="1523" y="1"/>
                    <a:pt x="139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6349816" y="2947047"/>
              <a:ext cx="138020" cy="37596"/>
            </a:xfrm>
            <a:custGeom>
              <a:rect b="b" l="l" r="r" t="t"/>
              <a:pathLst>
                <a:path extrusionOk="0" h="444" w="1630">
                  <a:moveTo>
                    <a:pt x="222" y="1"/>
                  </a:moveTo>
                  <a:cubicBezTo>
                    <a:pt x="98" y="1"/>
                    <a:pt x="1" y="107"/>
                    <a:pt x="1" y="222"/>
                  </a:cubicBezTo>
                  <a:cubicBezTo>
                    <a:pt x="1" y="346"/>
                    <a:pt x="107" y="444"/>
                    <a:pt x="222" y="444"/>
                  </a:cubicBezTo>
                  <a:lnTo>
                    <a:pt x="1408" y="444"/>
                  </a:lnTo>
                  <a:cubicBezTo>
                    <a:pt x="1523" y="444"/>
                    <a:pt x="1630" y="346"/>
                    <a:pt x="1630" y="222"/>
                  </a:cubicBezTo>
                  <a:cubicBezTo>
                    <a:pt x="1630" y="107"/>
                    <a:pt x="1523" y="1"/>
                    <a:pt x="140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7793014" y="2947047"/>
              <a:ext cx="217445" cy="37596"/>
            </a:xfrm>
            <a:custGeom>
              <a:rect b="b" l="l" r="r" t="t"/>
              <a:pathLst>
                <a:path extrusionOk="0" h="444" w="2568">
                  <a:moveTo>
                    <a:pt x="221" y="1"/>
                  </a:moveTo>
                  <a:cubicBezTo>
                    <a:pt x="97" y="1"/>
                    <a:pt x="0" y="107"/>
                    <a:pt x="0" y="222"/>
                  </a:cubicBezTo>
                  <a:cubicBezTo>
                    <a:pt x="0" y="346"/>
                    <a:pt x="97" y="444"/>
                    <a:pt x="221" y="444"/>
                  </a:cubicBezTo>
                  <a:lnTo>
                    <a:pt x="2346" y="444"/>
                  </a:lnTo>
                  <a:cubicBezTo>
                    <a:pt x="2461" y="444"/>
                    <a:pt x="2568" y="346"/>
                    <a:pt x="2568" y="222"/>
                  </a:cubicBezTo>
                  <a:cubicBezTo>
                    <a:pt x="2568" y="107"/>
                    <a:pt x="2461" y="1"/>
                    <a:pt x="2346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7868713" y="2796412"/>
              <a:ext cx="60797" cy="35309"/>
            </a:xfrm>
            <a:custGeom>
              <a:rect b="b" l="l" r="r" t="t"/>
              <a:pathLst>
                <a:path extrusionOk="0" h="417" w="718">
                  <a:moveTo>
                    <a:pt x="106" y="0"/>
                  </a:moveTo>
                  <a:cubicBezTo>
                    <a:pt x="44" y="45"/>
                    <a:pt x="0" y="106"/>
                    <a:pt x="0" y="186"/>
                  </a:cubicBezTo>
                  <a:cubicBezTo>
                    <a:pt x="0" y="310"/>
                    <a:pt x="98" y="408"/>
                    <a:pt x="222" y="408"/>
                  </a:cubicBezTo>
                  <a:lnTo>
                    <a:pt x="222" y="416"/>
                  </a:lnTo>
                  <a:lnTo>
                    <a:pt x="717" y="41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6888094" y="2512246"/>
              <a:ext cx="136496" cy="38358"/>
            </a:xfrm>
            <a:custGeom>
              <a:rect b="b" l="l" r="r" t="t"/>
              <a:pathLst>
                <a:path extrusionOk="0" h="453" w="1612">
                  <a:moveTo>
                    <a:pt x="665" y="1"/>
                  </a:moveTo>
                  <a:lnTo>
                    <a:pt x="1" y="452"/>
                  </a:lnTo>
                  <a:lnTo>
                    <a:pt x="1391" y="452"/>
                  </a:lnTo>
                  <a:cubicBezTo>
                    <a:pt x="1515" y="452"/>
                    <a:pt x="1612" y="346"/>
                    <a:pt x="1612" y="231"/>
                  </a:cubicBezTo>
                  <a:lnTo>
                    <a:pt x="1612" y="222"/>
                  </a:lnTo>
                  <a:cubicBezTo>
                    <a:pt x="1612" y="107"/>
                    <a:pt x="1515" y="1"/>
                    <a:pt x="1391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6735933" y="2618004"/>
              <a:ext cx="60035" cy="34547"/>
            </a:xfrm>
            <a:custGeom>
              <a:rect b="b" l="l" r="r" t="t"/>
              <a:pathLst>
                <a:path extrusionOk="0" h="408" w="709">
                  <a:moveTo>
                    <a:pt x="602" y="0"/>
                  </a:moveTo>
                  <a:lnTo>
                    <a:pt x="0" y="407"/>
                  </a:lnTo>
                  <a:lnTo>
                    <a:pt x="487" y="407"/>
                  </a:lnTo>
                  <a:cubicBezTo>
                    <a:pt x="602" y="407"/>
                    <a:pt x="709" y="301"/>
                    <a:pt x="709" y="186"/>
                  </a:cubicBezTo>
                  <a:lnTo>
                    <a:pt x="709" y="177"/>
                  </a:lnTo>
                  <a:cubicBezTo>
                    <a:pt x="709" y="106"/>
                    <a:pt x="664" y="35"/>
                    <a:pt x="602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6561249" y="2793364"/>
              <a:ext cx="138020" cy="37596"/>
            </a:xfrm>
            <a:custGeom>
              <a:rect b="b" l="l" r="r" t="t"/>
              <a:pathLst>
                <a:path extrusionOk="0" h="444" w="1630">
                  <a:moveTo>
                    <a:pt x="222" y="1"/>
                  </a:moveTo>
                  <a:cubicBezTo>
                    <a:pt x="107" y="1"/>
                    <a:pt x="0" y="107"/>
                    <a:pt x="0" y="222"/>
                  </a:cubicBezTo>
                  <a:cubicBezTo>
                    <a:pt x="0" y="346"/>
                    <a:pt x="107" y="444"/>
                    <a:pt x="222" y="444"/>
                  </a:cubicBezTo>
                  <a:lnTo>
                    <a:pt x="1408" y="444"/>
                  </a:lnTo>
                  <a:cubicBezTo>
                    <a:pt x="1532" y="444"/>
                    <a:pt x="1629" y="346"/>
                    <a:pt x="1629" y="222"/>
                  </a:cubicBezTo>
                  <a:cubicBezTo>
                    <a:pt x="1629" y="107"/>
                    <a:pt x="1523" y="1"/>
                    <a:pt x="140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6527464" y="2947047"/>
              <a:ext cx="138105" cy="37596"/>
            </a:xfrm>
            <a:custGeom>
              <a:rect b="b" l="l" r="r" t="t"/>
              <a:pathLst>
                <a:path extrusionOk="0" h="444" w="1631">
                  <a:moveTo>
                    <a:pt x="222" y="1"/>
                  </a:moveTo>
                  <a:cubicBezTo>
                    <a:pt x="107" y="1"/>
                    <a:pt x="1" y="107"/>
                    <a:pt x="1" y="222"/>
                  </a:cubicBezTo>
                  <a:cubicBezTo>
                    <a:pt x="1" y="346"/>
                    <a:pt x="107" y="444"/>
                    <a:pt x="222" y="444"/>
                  </a:cubicBezTo>
                  <a:lnTo>
                    <a:pt x="1409" y="444"/>
                  </a:lnTo>
                  <a:cubicBezTo>
                    <a:pt x="1533" y="444"/>
                    <a:pt x="1630" y="346"/>
                    <a:pt x="1630" y="222"/>
                  </a:cubicBezTo>
                  <a:cubicBezTo>
                    <a:pt x="1630" y="107"/>
                    <a:pt x="1524" y="1"/>
                    <a:pt x="140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6229155" y="3030282"/>
              <a:ext cx="1938719" cy="57071"/>
            </a:xfrm>
            <a:custGeom>
              <a:rect b="b" l="l" r="r" t="t"/>
              <a:pathLst>
                <a:path extrusionOk="0" h="674" w="22896">
                  <a:moveTo>
                    <a:pt x="0" y="1"/>
                  </a:moveTo>
                  <a:lnTo>
                    <a:pt x="0" y="673"/>
                  </a:lnTo>
                  <a:lnTo>
                    <a:pt x="22896" y="673"/>
                  </a:lnTo>
                  <a:lnTo>
                    <a:pt x="2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6229155" y="3030282"/>
              <a:ext cx="194244" cy="57071"/>
            </a:xfrm>
            <a:custGeom>
              <a:rect b="b" l="l" r="r" t="t"/>
              <a:pathLst>
                <a:path extrusionOk="0" h="674" w="2294">
                  <a:moveTo>
                    <a:pt x="0" y="1"/>
                  </a:moveTo>
                  <a:lnTo>
                    <a:pt x="0" y="673"/>
                  </a:lnTo>
                  <a:lnTo>
                    <a:pt x="2293" y="673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7973625" y="3030282"/>
              <a:ext cx="194244" cy="57071"/>
            </a:xfrm>
            <a:custGeom>
              <a:rect b="b" l="l" r="r" t="t"/>
              <a:pathLst>
                <a:path extrusionOk="0" h="674" w="2294">
                  <a:moveTo>
                    <a:pt x="1" y="1"/>
                  </a:moveTo>
                  <a:lnTo>
                    <a:pt x="1" y="673"/>
                  </a:lnTo>
                  <a:lnTo>
                    <a:pt x="2294" y="673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6888856" y="2857124"/>
              <a:ext cx="619313" cy="906446"/>
            </a:xfrm>
            <a:custGeom>
              <a:rect b="b" l="l" r="r" t="t"/>
              <a:pathLst>
                <a:path extrusionOk="0" h="10705" w="7314">
                  <a:moveTo>
                    <a:pt x="3657" y="0"/>
                  </a:moveTo>
                  <a:lnTo>
                    <a:pt x="0" y="2718"/>
                  </a:lnTo>
                  <a:lnTo>
                    <a:pt x="0" y="10705"/>
                  </a:lnTo>
                  <a:lnTo>
                    <a:pt x="7314" y="10705"/>
                  </a:lnTo>
                  <a:lnTo>
                    <a:pt x="7314" y="2718"/>
                  </a:lnTo>
                  <a:lnTo>
                    <a:pt x="3657" y="0"/>
                  </a:lnTo>
                  <a:close/>
                </a:path>
              </a:pathLst>
            </a:custGeom>
            <a:solidFill>
              <a:srgbClr val="DE7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6333305" y="3087268"/>
              <a:ext cx="555637" cy="676299"/>
            </a:xfrm>
            <a:custGeom>
              <a:rect b="b" l="l" r="r" t="t"/>
              <a:pathLst>
                <a:path extrusionOk="0" h="7987" w="6562">
                  <a:moveTo>
                    <a:pt x="1" y="0"/>
                  </a:moveTo>
                  <a:lnTo>
                    <a:pt x="1" y="7987"/>
                  </a:lnTo>
                  <a:lnTo>
                    <a:pt x="6561" y="7987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6259129" y="3087268"/>
              <a:ext cx="74260" cy="676299"/>
            </a:xfrm>
            <a:custGeom>
              <a:rect b="b" l="l" r="r" t="t"/>
              <a:pathLst>
                <a:path extrusionOk="0" h="7987" w="877">
                  <a:moveTo>
                    <a:pt x="0" y="0"/>
                  </a:moveTo>
                  <a:lnTo>
                    <a:pt x="0" y="7987"/>
                  </a:lnTo>
                  <a:lnTo>
                    <a:pt x="877" y="7987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6481062" y="3160765"/>
              <a:ext cx="28535" cy="308894"/>
            </a:xfrm>
            <a:custGeom>
              <a:rect b="b" l="l" r="r" t="t"/>
              <a:pathLst>
                <a:path extrusionOk="0" h="3648" w="337">
                  <a:moveTo>
                    <a:pt x="0" y="0"/>
                  </a:moveTo>
                  <a:lnTo>
                    <a:pt x="0" y="3648"/>
                  </a:lnTo>
                  <a:lnTo>
                    <a:pt x="336" y="364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6481062" y="3160765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0" y="0"/>
                  </a:moveTo>
                  <a:lnTo>
                    <a:pt x="0" y="345"/>
                  </a:lnTo>
                  <a:lnTo>
                    <a:pt x="3072" y="345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6481062" y="3440359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0" y="1"/>
                  </a:moveTo>
                  <a:lnTo>
                    <a:pt x="0" y="346"/>
                  </a:lnTo>
                  <a:lnTo>
                    <a:pt x="3072" y="346"/>
                  </a:lnTo>
                  <a:lnTo>
                    <a:pt x="307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6712648" y="3160765"/>
              <a:ext cx="28620" cy="308894"/>
            </a:xfrm>
            <a:custGeom>
              <a:rect b="b" l="l" r="r" t="t"/>
              <a:pathLst>
                <a:path extrusionOk="0" h="3648" w="338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6509513" y="3189977"/>
              <a:ext cx="202458" cy="250469"/>
            </a:xfrm>
            <a:custGeom>
              <a:rect b="b" l="l" r="r" t="t"/>
              <a:pathLst>
                <a:path extrusionOk="0" h="2958" w="2391">
                  <a:moveTo>
                    <a:pt x="0" y="0"/>
                  </a:moveTo>
                  <a:lnTo>
                    <a:pt x="0" y="2958"/>
                  </a:lnTo>
                  <a:lnTo>
                    <a:pt x="2391" y="295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6509513" y="3189977"/>
              <a:ext cx="203220" cy="250469"/>
            </a:xfrm>
            <a:custGeom>
              <a:rect b="b" l="l" r="r" t="t"/>
              <a:pathLst>
                <a:path extrusionOk="0" h="2958" w="2400">
                  <a:moveTo>
                    <a:pt x="0" y="0"/>
                  </a:moveTo>
                  <a:lnTo>
                    <a:pt x="0" y="2958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6480300" y="3285913"/>
              <a:ext cx="260968" cy="29382"/>
            </a:xfrm>
            <a:custGeom>
              <a:rect b="b" l="l" r="r" t="t"/>
              <a:pathLst>
                <a:path extrusionOk="0" h="347" w="3082">
                  <a:moveTo>
                    <a:pt x="0" y="1"/>
                  </a:moveTo>
                  <a:lnTo>
                    <a:pt x="0" y="346"/>
                  </a:lnTo>
                  <a:lnTo>
                    <a:pt x="3081" y="346"/>
                  </a:lnTo>
                  <a:lnTo>
                    <a:pt x="3081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6596474" y="3160765"/>
              <a:ext cx="29298" cy="154532"/>
            </a:xfrm>
            <a:custGeom>
              <a:rect b="b" l="l" r="r" t="t"/>
              <a:pathLst>
                <a:path extrusionOk="0" h="1825" w="346">
                  <a:moveTo>
                    <a:pt x="0" y="0"/>
                  </a:moveTo>
                  <a:lnTo>
                    <a:pt x="0" y="1824"/>
                  </a:lnTo>
                  <a:lnTo>
                    <a:pt x="346" y="182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6459301" y="3469571"/>
              <a:ext cx="302967" cy="42846"/>
            </a:xfrm>
            <a:custGeom>
              <a:rect b="b" l="l" r="r" t="t"/>
              <a:pathLst>
                <a:path extrusionOk="0" h="506" w="3578">
                  <a:moveTo>
                    <a:pt x="0" y="1"/>
                  </a:moveTo>
                  <a:lnTo>
                    <a:pt x="0" y="506"/>
                  </a:lnTo>
                  <a:lnTo>
                    <a:pt x="3577" y="506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6459301" y="3469571"/>
              <a:ext cx="42761" cy="42846"/>
            </a:xfrm>
            <a:custGeom>
              <a:rect b="b" l="l" r="r" t="t"/>
              <a:pathLst>
                <a:path extrusionOk="0" h="506" w="505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6720184" y="3469571"/>
              <a:ext cx="42083" cy="42846"/>
            </a:xfrm>
            <a:custGeom>
              <a:rect b="b" l="l" r="r" t="t"/>
              <a:pathLst>
                <a:path extrusionOk="0" h="506" w="497">
                  <a:moveTo>
                    <a:pt x="0" y="1"/>
                  </a:moveTo>
                  <a:lnTo>
                    <a:pt x="0" y="506"/>
                  </a:lnTo>
                  <a:lnTo>
                    <a:pt x="496" y="50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6459301" y="3512332"/>
              <a:ext cx="302967" cy="11346"/>
            </a:xfrm>
            <a:custGeom>
              <a:rect b="b" l="l" r="r" t="t"/>
              <a:pathLst>
                <a:path extrusionOk="0" h="134" w="3578">
                  <a:moveTo>
                    <a:pt x="0" y="1"/>
                  </a:moveTo>
                  <a:lnTo>
                    <a:pt x="0" y="133"/>
                  </a:lnTo>
                  <a:lnTo>
                    <a:pt x="3577" y="133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FEB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7508083" y="3087268"/>
              <a:ext cx="555637" cy="676299"/>
            </a:xfrm>
            <a:custGeom>
              <a:rect b="b" l="l" r="r" t="t"/>
              <a:pathLst>
                <a:path extrusionOk="0" h="7987" w="6562">
                  <a:moveTo>
                    <a:pt x="1" y="0"/>
                  </a:moveTo>
                  <a:lnTo>
                    <a:pt x="1" y="7987"/>
                  </a:lnTo>
                  <a:lnTo>
                    <a:pt x="6561" y="7987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8063634" y="3087268"/>
              <a:ext cx="73498" cy="676299"/>
            </a:xfrm>
            <a:custGeom>
              <a:rect b="b" l="l" r="r" t="t"/>
              <a:pathLst>
                <a:path extrusionOk="0" h="7987" w="868">
                  <a:moveTo>
                    <a:pt x="0" y="0"/>
                  </a:moveTo>
                  <a:lnTo>
                    <a:pt x="0" y="7987"/>
                  </a:lnTo>
                  <a:lnTo>
                    <a:pt x="868" y="7987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7050754" y="3205727"/>
              <a:ext cx="33108" cy="509828"/>
            </a:xfrm>
            <a:custGeom>
              <a:rect b="b" l="l" r="r" t="t"/>
              <a:pathLst>
                <a:path extrusionOk="0" h="6021" w="391">
                  <a:moveTo>
                    <a:pt x="1" y="0"/>
                  </a:moveTo>
                  <a:lnTo>
                    <a:pt x="1" y="6021"/>
                  </a:lnTo>
                  <a:lnTo>
                    <a:pt x="390" y="602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7050754" y="3205727"/>
              <a:ext cx="295516" cy="33023"/>
            </a:xfrm>
            <a:custGeom>
              <a:rect b="b" l="l" r="r" t="t"/>
              <a:pathLst>
                <a:path extrusionOk="0" h="390" w="3490">
                  <a:moveTo>
                    <a:pt x="1" y="0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7050754" y="3682527"/>
              <a:ext cx="295516" cy="33023"/>
            </a:xfrm>
            <a:custGeom>
              <a:rect b="b" l="l" r="r" t="t"/>
              <a:pathLst>
                <a:path extrusionOk="0" h="390" w="3490">
                  <a:moveTo>
                    <a:pt x="1" y="0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7313161" y="3205727"/>
              <a:ext cx="33108" cy="509828"/>
            </a:xfrm>
            <a:custGeom>
              <a:rect b="b" l="l" r="r" t="t"/>
              <a:pathLst>
                <a:path extrusionOk="0" h="6021" w="391">
                  <a:moveTo>
                    <a:pt x="1" y="0"/>
                  </a:moveTo>
                  <a:lnTo>
                    <a:pt x="1" y="6021"/>
                  </a:lnTo>
                  <a:lnTo>
                    <a:pt x="390" y="602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7083777" y="3238665"/>
              <a:ext cx="229469" cy="443951"/>
            </a:xfrm>
            <a:custGeom>
              <a:rect b="b" l="l" r="r" t="t"/>
              <a:pathLst>
                <a:path extrusionOk="0" h="5243" w="2710">
                  <a:moveTo>
                    <a:pt x="0" y="1"/>
                  </a:moveTo>
                  <a:lnTo>
                    <a:pt x="0" y="5242"/>
                  </a:lnTo>
                  <a:lnTo>
                    <a:pt x="2710" y="5242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7083777" y="3238665"/>
              <a:ext cx="229469" cy="443951"/>
            </a:xfrm>
            <a:custGeom>
              <a:rect b="b" l="l" r="r" t="t"/>
              <a:pathLst>
                <a:path extrusionOk="0" h="5243" w="2710">
                  <a:moveTo>
                    <a:pt x="0" y="1"/>
                  </a:moveTo>
                  <a:lnTo>
                    <a:pt x="0" y="5242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7050754" y="3425371"/>
              <a:ext cx="295516" cy="33108"/>
            </a:xfrm>
            <a:custGeom>
              <a:rect b="b" l="l" r="r" t="t"/>
              <a:pathLst>
                <a:path extrusionOk="0" h="391" w="3490">
                  <a:moveTo>
                    <a:pt x="1" y="1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7182000" y="3205727"/>
              <a:ext cx="33023" cy="252755"/>
            </a:xfrm>
            <a:custGeom>
              <a:rect b="b" l="l" r="r" t="t"/>
              <a:pathLst>
                <a:path extrusionOk="0" h="2985" w="390">
                  <a:moveTo>
                    <a:pt x="0" y="0"/>
                  </a:moveTo>
                  <a:lnTo>
                    <a:pt x="0" y="2984"/>
                  </a:lnTo>
                  <a:lnTo>
                    <a:pt x="390" y="298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7026791" y="3715465"/>
              <a:ext cx="343442" cy="48095"/>
            </a:xfrm>
            <a:custGeom>
              <a:rect b="b" l="l" r="r" t="t"/>
              <a:pathLst>
                <a:path extrusionOk="0" h="568" w="4056">
                  <a:moveTo>
                    <a:pt x="1" y="1"/>
                  </a:moveTo>
                  <a:lnTo>
                    <a:pt x="1" y="568"/>
                  </a:lnTo>
                  <a:lnTo>
                    <a:pt x="4056" y="568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7026791" y="3715465"/>
              <a:ext cx="48095" cy="48095"/>
            </a:xfrm>
            <a:custGeom>
              <a:rect b="b" l="l" r="r" t="t"/>
              <a:pathLst>
                <a:path extrusionOk="0" h="568" w="568">
                  <a:moveTo>
                    <a:pt x="1" y="1"/>
                  </a:moveTo>
                  <a:lnTo>
                    <a:pt x="1" y="568"/>
                  </a:lnTo>
                  <a:lnTo>
                    <a:pt x="567" y="568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7322137" y="3715465"/>
              <a:ext cx="48095" cy="48095"/>
            </a:xfrm>
            <a:custGeom>
              <a:rect b="b" l="l" r="r" t="t"/>
              <a:pathLst>
                <a:path extrusionOk="0" h="568" w="568">
                  <a:moveTo>
                    <a:pt x="1" y="1"/>
                  </a:moveTo>
                  <a:lnTo>
                    <a:pt x="1" y="568"/>
                  </a:lnTo>
                  <a:lnTo>
                    <a:pt x="568" y="56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7276413" y="3483881"/>
              <a:ext cx="14395" cy="57748"/>
            </a:xfrm>
            <a:custGeom>
              <a:rect b="b" l="l" r="r" t="t"/>
              <a:pathLst>
                <a:path extrusionOk="0" h="682" w="170">
                  <a:moveTo>
                    <a:pt x="89" y="0"/>
                  </a:moveTo>
                  <a:cubicBezTo>
                    <a:pt x="36" y="0"/>
                    <a:pt x="1" y="36"/>
                    <a:pt x="1" y="80"/>
                  </a:cubicBezTo>
                  <a:lnTo>
                    <a:pt x="1" y="593"/>
                  </a:lnTo>
                  <a:cubicBezTo>
                    <a:pt x="1" y="646"/>
                    <a:pt x="36" y="682"/>
                    <a:pt x="89" y="682"/>
                  </a:cubicBezTo>
                  <a:cubicBezTo>
                    <a:pt x="134" y="682"/>
                    <a:pt x="169" y="646"/>
                    <a:pt x="169" y="593"/>
                  </a:cubicBezTo>
                  <a:lnTo>
                    <a:pt x="169" y="80"/>
                  </a:lnTo>
                  <a:cubicBezTo>
                    <a:pt x="169" y="36"/>
                    <a:pt x="134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6888856" y="315246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1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28"/>
                    <a:pt x="656" y="284"/>
                  </a:cubicBezTo>
                  <a:lnTo>
                    <a:pt x="656" y="63"/>
                  </a:lnTo>
                  <a:cubicBezTo>
                    <a:pt x="656" y="27"/>
                    <a:pt x="620" y="1"/>
                    <a:pt x="585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6907569" y="3116480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72" y="1"/>
                  </a:moveTo>
                  <a:cubicBezTo>
                    <a:pt x="27" y="1"/>
                    <a:pt x="1" y="36"/>
                    <a:pt x="1" y="72"/>
                  </a:cubicBezTo>
                  <a:lnTo>
                    <a:pt x="1" y="293"/>
                  </a:lnTo>
                  <a:cubicBezTo>
                    <a:pt x="1" y="328"/>
                    <a:pt x="27" y="355"/>
                    <a:pt x="72" y="355"/>
                  </a:cubicBezTo>
                  <a:lnTo>
                    <a:pt x="798" y="355"/>
                  </a:lnTo>
                  <a:cubicBezTo>
                    <a:pt x="833" y="355"/>
                    <a:pt x="860" y="328"/>
                    <a:pt x="860" y="293"/>
                  </a:cubicBezTo>
                  <a:lnTo>
                    <a:pt x="860" y="72"/>
                  </a:lnTo>
                  <a:cubicBezTo>
                    <a:pt x="860" y="36"/>
                    <a:pt x="833" y="1"/>
                    <a:pt x="79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7452621" y="315246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1"/>
                  </a:moveTo>
                  <a:cubicBezTo>
                    <a:pt x="27" y="1"/>
                    <a:pt x="0" y="27"/>
                    <a:pt x="0" y="63"/>
                  </a:cubicBezTo>
                  <a:lnTo>
                    <a:pt x="0" y="284"/>
                  </a:lnTo>
                  <a:cubicBezTo>
                    <a:pt x="0" y="320"/>
                    <a:pt x="27" y="355"/>
                    <a:pt x="71" y="355"/>
                  </a:cubicBezTo>
                  <a:lnTo>
                    <a:pt x="656" y="35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7416634" y="311724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2" y="1"/>
                  </a:moveTo>
                  <a:cubicBezTo>
                    <a:pt x="27" y="1"/>
                    <a:pt x="0" y="27"/>
                    <a:pt x="0" y="63"/>
                  </a:cubicBezTo>
                  <a:lnTo>
                    <a:pt x="0" y="284"/>
                  </a:lnTo>
                  <a:cubicBezTo>
                    <a:pt x="0" y="319"/>
                    <a:pt x="27" y="355"/>
                    <a:pt x="62" y="355"/>
                  </a:cubicBezTo>
                  <a:lnTo>
                    <a:pt x="788" y="355"/>
                  </a:lnTo>
                  <a:cubicBezTo>
                    <a:pt x="824" y="355"/>
                    <a:pt x="859" y="319"/>
                    <a:pt x="859" y="284"/>
                  </a:cubicBezTo>
                  <a:lnTo>
                    <a:pt x="859" y="63"/>
                  </a:lnTo>
                  <a:cubicBezTo>
                    <a:pt x="859" y="27"/>
                    <a:pt x="824" y="1"/>
                    <a:pt x="78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6888856" y="339539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28"/>
                    <a:pt x="656" y="293"/>
                  </a:cubicBezTo>
                  <a:lnTo>
                    <a:pt x="656" y="71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6907569" y="336017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72" y="0"/>
                  </a:moveTo>
                  <a:cubicBezTo>
                    <a:pt x="27" y="0"/>
                    <a:pt x="1" y="27"/>
                    <a:pt x="1" y="62"/>
                  </a:cubicBezTo>
                  <a:lnTo>
                    <a:pt x="1" y="284"/>
                  </a:lnTo>
                  <a:cubicBezTo>
                    <a:pt x="1" y="328"/>
                    <a:pt x="27" y="354"/>
                    <a:pt x="72" y="354"/>
                  </a:cubicBezTo>
                  <a:lnTo>
                    <a:pt x="798" y="354"/>
                  </a:lnTo>
                  <a:cubicBezTo>
                    <a:pt x="833" y="354"/>
                    <a:pt x="860" y="328"/>
                    <a:pt x="860" y="284"/>
                  </a:cubicBezTo>
                  <a:lnTo>
                    <a:pt x="860" y="62"/>
                  </a:lnTo>
                  <a:cubicBezTo>
                    <a:pt x="860" y="27"/>
                    <a:pt x="833" y="0"/>
                    <a:pt x="798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6949568" y="3395397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3" y="0"/>
                  </a:moveTo>
                  <a:cubicBezTo>
                    <a:pt x="27" y="0"/>
                    <a:pt x="1" y="27"/>
                    <a:pt x="1" y="62"/>
                  </a:cubicBezTo>
                  <a:lnTo>
                    <a:pt x="1" y="284"/>
                  </a:lnTo>
                  <a:cubicBezTo>
                    <a:pt x="1" y="328"/>
                    <a:pt x="27" y="355"/>
                    <a:pt x="63" y="355"/>
                  </a:cubicBezTo>
                  <a:lnTo>
                    <a:pt x="797" y="355"/>
                  </a:lnTo>
                  <a:cubicBezTo>
                    <a:pt x="833" y="355"/>
                    <a:pt x="859" y="328"/>
                    <a:pt x="859" y="284"/>
                  </a:cubicBezTo>
                  <a:lnTo>
                    <a:pt x="859" y="62"/>
                  </a:lnTo>
                  <a:cubicBezTo>
                    <a:pt x="859" y="27"/>
                    <a:pt x="833" y="0"/>
                    <a:pt x="797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7452621" y="339539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27"/>
                    <a:pt x="0" y="71"/>
                  </a:cubicBezTo>
                  <a:lnTo>
                    <a:pt x="0" y="293"/>
                  </a:lnTo>
                  <a:cubicBezTo>
                    <a:pt x="0" y="328"/>
                    <a:pt x="27" y="355"/>
                    <a:pt x="71" y="355"/>
                  </a:cubicBezTo>
                  <a:lnTo>
                    <a:pt x="656" y="355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7416634" y="336017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2" y="0"/>
                  </a:moveTo>
                  <a:cubicBezTo>
                    <a:pt x="27" y="0"/>
                    <a:pt x="0" y="27"/>
                    <a:pt x="0" y="62"/>
                  </a:cubicBezTo>
                  <a:lnTo>
                    <a:pt x="0" y="284"/>
                  </a:lnTo>
                  <a:cubicBezTo>
                    <a:pt x="0" y="328"/>
                    <a:pt x="27" y="354"/>
                    <a:pt x="62" y="354"/>
                  </a:cubicBezTo>
                  <a:lnTo>
                    <a:pt x="788" y="354"/>
                  </a:lnTo>
                  <a:cubicBezTo>
                    <a:pt x="824" y="354"/>
                    <a:pt x="859" y="328"/>
                    <a:pt x="859" y="284"/>
                  </a:cubicBezTo>
                  <a:lnTo>
                    <a:pt x="859" y="62"/>
                  </a:lnTo>
                  <a:cubicBezTo>
                    <a:pt x="859" y="27"/>
                    <a:pt x="824" y="0"/>
                    <a:pt x="788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7374635" y="3395397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3" y="0"/>
                  </a:moveTo>
                  <a:cubicBezTo>
                    <a:pt x="27" y="0"/>
                    <a:pt x="1" y="27"/>
                    <a:pt x="1" y="71"/>
                  </a:cubicBezTo>
                  <a:lnTo>
                    <a:pt x="1" y="293"/>
                  </a:lnTo>
                  <a:cubicBezTo>
                    <a:pt x="1" y="328"/>
                    <a:pt x="27" y="355"/>
                    <a:pt x="63" y="355"/>
                  </a:cubicBezTo>
                  <a:lnTo>
                    <a:pt x="789" y="355"/>
                  </a:lnTo>
                  <a:cubicBezTo>
                    <a:pt x="833" y="355"/>
                    <a:pt x="859" y="328"/>
                    <a:pt x="859" y="293"/>
                  </a:cubicBezTo>
                  <a:lnTo>
                    <a:pt x="859" y="71"/>
                  </a:lnTo>
                  <a:cubicBezTo>
                    <a:pt x="859" y="27"/>
                    <a:pt x="833" y="0"/>
                    <a:pt x="789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6888856" y="362782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4"/>
                  </a:lnTo>
                  <a:lnTo>
                    <a:pt x="585" y="354"/>
                  </a:lnTo>
                  <a:cubicBezTo>
                    <a:pt x="620" y="354"/>
                    <a:pt x="656" y="328"/>
                    <a:pt x="656" y="292"/>
                  </a:cubicBezTo>
                  <a:lnTo>
                    <a:pt x="656" y="71"/>
                  </a:lnTo>
                  <a:cubicBezTo>
                    <a:pt x="656" y="35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6907569" y="3592518"/>
              <a:ext cx="72821" cy="30144"/>
            </a:xfrm>
            <a:custGeom>
              <a:rect b="b" l="l" r="r" t="t"/>
              <a:pathLst>
                <a:path extrusionOk="0" h="356" w="860">
                  <a:moveTo>
                    <a:pt x="72" y="1"/>
                  </a:moveTo>
                  <a:cubicBezTo>
                    <a:pt x="27" y="1"/>
                    <a:pt x="1" y="27"/>
                    <a:pt x="1" y="63"/>
                  </a:cubicBezTo>
                  <a:lnTo>
                    <a:pt x="1" y="284"/>
                  </a:lnTo>
                  <a:cubicBezTo>
                    <a:pt x="1" y="328"/>
                    <a:pt x="27" y="355"/>
                    <a:pt x="72" y="355"/>
                  </a:cubicBezTo>
                  <a:lnTo>
                    <a:pt x="798" y="355"/>
                  </a:lnTo>
                  <a:cubicBezTo>
                    <a:pt x="833" y="355"/>
                    <a:pt x="860" y="328"/>
                    <a:pt x="860" y="284"/>
                  </a:cubicBezTo>
                  <a:lnTo>
                    <a:pt x="860" y="63"/>
                  </a:lnTo>
                  <a:cubicBezTo>
                    <a:pt x="860" y="27"/>
                    <a:pt x="833" y="1"/>
                    <a:pt x="79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7452621" y="362782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35"/>
                    <a:pt x="0" y="71"/>
                  </a:cubicBezTo>
                  <a:lnTo>
                    <a:pt x="0" y="292"/>
                  </a:lnTo>
                  <a:cubicBezTo>
                    <a:pt x="0" y="328"/>
                    <a:pt x="27" y="354"/>
                    <a:pt x="71" y="354"/>
                  </a:cubicBezTo>
                  <a:lnTo>
                    <a:pt x="656" y="35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7416634" y="3592518"/>
              <a:ext cx="72821" cy="30144"/>
            </a:xfrm>
            <a:custGeom>
              <a:rect b="b" l="l" r="r" t="t"/>
              <a:pathLst>
                <a:path extrusionOk="0" h="356" w="860">
                  <a:moveTo>
                    <a:pt x="62" y="1"/>
                  </a:moveTo>
                  <a:cubicBezTo>
                    <a:pt x="27" y="1"/>
                    <a:pt x="0" y="27"/>
                    <a:pt x="0" y="72"/>
                  </a:cubicBezTo>
                  <a:lnTo>
                    <a:pt x="0" y="293"/>
                  </a:lnTo>
                  <a:cubicBezTo>
                    <a:pt x="0" y="328"/>
                    <a:pt x="27" y="355"/>
                    <a:pt x="62" y="355"/>
                  </a:cubicBezTo>
                  <a:lnTo>
                    <a:pt x="788" y="355"/>
                  </a:lnTo>
                  <a:cubicBezTo>
                    <a:pt x="824" y="355"/>
                    <a:pt x="859" y="328"/>
                    <a:pt x="859" y="293"/>
                  </a:cubicBezTo>
                  <a:lnTo>
                    <a:pt x="859" y="72"/>
                  </a:lnTo>
                  <a:cubicBezTo>
                    <a:pt x="859" y="27"/>
                    <a:pt x="824" y="1"/>
                    <a:pt x="78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7320697" y="2980832"/>
              <a:ext cx="131246" cy="64522"/>
            </a:xfrm>
            <a:custGeom>
              <a:rect b="b" l="l" r="r" t="t"/>
              <a:pathLst>
                <a:path extrusionOk="0" h="762" w="1550">
                  <a:moveTo>
                    <a:pt x="523" y="0"/>
                  </a:moveTo>
                  <a:cubicBezTo>
                    <a:pt x="505" y="18"/>
                    <a:pt x="496" y="36"/>
                    <a:pt x="496" y="53"/>
                  </a:cubicBezTo>
                  <a:lnTo>
                    <a:pt x="496" y="275"/>
                  </a:lnTo>
                  <a:cubicBezTo>
                    <a:pt x="496" y="319"/>
                    <a:pt x="523" y="346"/>
                    <a:pt x="567" y="346"/>
                  </a:cubicBezTo>
                  <a:lnTo>
                    <a:pt x="983" y="346"/>
                  </a:lnTo>
                  <a:lnTo>
                    <a:pt x="523" y="0"/>
                  </a:lnTo>
                  <a:close/>
                  <a:moveTo>
                    <a:pt x="71" y="408"/>
                  </a:moveTo>
                  <a:cubicBezTo>
                    <a:pt x="36" y="408"/>
                    <a:pt x="0" y="434"/>
                    <a:pt x="0" y="470"/>
                  </a:cubicBezTo>
                  <a:lnTo>
                    <a:pt x="0" y="700"/>
                  </a:lnTo>
                  <a:cubicBezTo>
                    <a:pt x="0" y="735"/>
                    <a:pt x="36" y="762"/>
                    <a:pt x="71" y="762"/>
                  </a:cubicBezTo>
                  <a:lnTo>
                    <a:pt x="797" y="762"/>
                  </a:lnTo>
                  <a:cubicBezTo>
                    <a:pt x="832" y="762"/>
                    <a:pt x="859" y="735"/>
                    <a:pt x="859" y="700"/>
                  </a:cubicBezTo>
                  <a:lnTo>
                    <a:pt x="859" y="470"/>
                  </a:lnTo>
                  <a:cubicBezTo>
                    <a:pt x="859" y="434"/>
                    <a:pt x="832" y="408"/>
                    <a:pt x="797" y="408"/>
                  </a:cubicBezTo>
                  <a:close/>
                  <a:moveTo>
                    <a:pt x="992" y="408"/>
                  </a:moveTo>
                  <a:cubicBezTo>
                    <a:pt x="956" y="408"/>
                    <a:pt x="930" y="434"/>
                    <a:pt x="930" y="470"/>
                  </a:cubicBezTo>
                  <a:lnTo>
                    <a:pt x="930" y="700"/>
                  </a:lnTo>
                  <a:cubicBezTo>
                    <a:pt x="930" y="735"/>
                    <a:pt x="956" y="762"/>
                    <a:pt x="992" y="762"/>
                  </a:cubicBezTo>
                  <a:lnTo>
                    <a:pt x="1550" y="762"/>
                  </a:lnTo>
                  <a:lnTo>
                    <a:pt x="1071" y="408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6945080" y="2980832"/>
              <a:ext cx="130484" cy="64522"/>
            </a:xfrm>
            <a:custGeom>
              <a:rect b="b" l="l" r="r" t="t"/>
              <a:pathLst>
                <a:path extrusionOk="0" h="762" w="1541">
                  <a:moveTo>
                    <a:pt x="1027" y="0"/>
                  </a:moveTo>
                  <a:lnTo>
                    <a:pt x="567" y="346"/>
                  </a:lnTo>
                  <a:lnTo>
                    <a:pt x="983" y="346"/>
                  </a:lnTo>
                  <a:cubicBezTo>
                    <a:pt x="1019" y="346"/>
                    <a:pt x="1054" y="310"/>
                    <a:pt x="1054" y="275"/>
                  </a:cubicBezTo>
                  <a:lnTo>
                    <a:pt x="1054" y="53"/>
                  </a:lnTo>
                  <a:cubicBezTo>
                    <a:pt x="1054" y="36"/>
                    <a:pt x="1036" y="18"/>
                    <a:pt x="1027" y="0"/>
                  </a:cubicBezTo>
                  <a:close/>
                  <a:moveTo>
                    <a:pt x="479" y="408"/>
                  </a:moveTo>
                  <a:lnTo>
                    <a:pt x="0" y="762"/>
                  </a:lnTo>
                  <a:lnTo>
                    <a:pt x="558" y="762"/>
                  </a:lnTo>
                  <a:cubicBezTo>
                    <a:pt x="594" y="762"/>
                    <a:pt x="620" y="735"/>
                    <a:pt x="620" y="691"/>
                  </a:cubicBezTo>
                  <a:lnTo>
                    <a:pt x="620" y="470"/>
                  </a:lnTo>
                  <a:cubicBezTo>
                    <a:pt x="620" y="434"/>
                    <a:pt x="594" y="408"/>
                    <a:pt x="558" y="408"/>
                  </a:cubicBezTo>
                  <a:close/>
                  <a:moveTo>
                    <a:pt x="753" y="408"/>
                  </a:moveTo>
                  <a:cubicBezTo>
                    <a:pt x="718" y="408"/>
                    <a:pt x="682" y="434"/>
                    <a:pt x="682" y="470"/>
                  </a:cubicBezTo>
                  <a:lnTo>
                    <a:pt x="682" y="691"/>
                  </a:lnTo>
                  <a:cubicBezTo>
                    <a:pt x="682" y="735"/>
                    <a:pt x="718" y="762"/>
                    <a:pt x="753" y="762"/>
                  </a:cubicBezTo>
                  <a:lnTo>
                    <a:pt x="1479" y="762"/>
                  </a:lnTo>
                  <a:cubicBezTo>
                    <a:pt x="1514" y="762"/>
                    <a:pt x="1541" y="735"/>
                    <a:pt x="1541" y="691"/>
                  </a:cubicBezTo>
                  <a:lnTo>
                    <a:pt x="1541" y="470"/>
                  </a:lnTo>
                  <a:cubicBezTo>
                    <a:pt x="1541" y="434"/>
                    <a:pt x="1514" y="408"/>
                    <a:pt x="1479" y="408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6888856" y="3252975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4"/>
                  </a:lnTo>
                  <a:lnTo>
                    <a:pt x="585" y="354"/>
                  </a:lnTo>
                  <a:cubicBezTo>
                    <a:pt x="620" y="354"/>
                    <a:pt x="656" y="328"/>
                    <a:pt x="656" y="292"/>
                  </a:cubicBezTo>
                  <a:lnTo>
                    <a:pt x="656" y="71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7452621" y="3252975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27"/>
                    <a:pt x="0" y="62"/>
                  </a:cubicBezTo>
                  <a:lnTo>
                    <a:pt x="0" y="283"/>
                  </a:lnTo>
                  <a:cubicBezTo>
                    <a:pt x="0" y="328"/>
                    <a:pt x="27" y="354"/>
                    <a:pt x="71" y="354"/>
                  </a:cubicBezTo>
                  <a:lnTo>
                    <a:pt x="656" y="35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6888856" y="348760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19"/>
                    <a:pt x="656" y="284"/>
                  </a:cubicBezTo>
                  <a:lnTo>
                    <a:pt x="656" y="62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7452621" y="3486845"/>
              <a:ext cx="55547" cy="30822"/>
            </a:xfrm>
            <a:custGeom>
              <a:rect b="b" l="l" r="r" t="t"/>
              <a:pathLst>
                <a:path extrusionOk="0" h="364" w="656">
                  <a:moveTo>
                    <a:pt x="71" y="1"/>
                  </a:moveTo>
                  <a:cubicBezTo>
                    <a:pt x="27" y="1"/>
                    <a:pt x="0" y="36"/>
                    <a:pt x="0" y="71"/>
                  </a:cubicBezTo>
                  <a:lnTo>
                    <a:pt x="0" y="293"/>
                  </a:lnTo>
                  <a:cubicBezTo>
                    <a:pt x="0" y="328"/>
                    <a:pt x="27" y="364"/>
                    <a:pt x="71" y="364"/>
                  </a:cubicBezTo>
                  <a:lnTo>
                    <a:pt x="656" y="364"/>
                  </a:lnTo>
                  <a:lnTo>
                    <a:pt x="656" y="35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7101051" y="2964152"/>
              <a:ext cx="195684" cy="177309"/>
            </a:xfrm>
            <a:custGeom>
              <a:rect b="b" l="l" r="r" t="t"/>
              <a:pathLst>
                <a:path extrusionOk="0" h="2094" w="2311">
                  <a:moveTo>
                    <a:pt x="1155" y="1"/>
                  </a:moveTo>
                  <a:cubicBezTo>
                    <a:pt x="678" y="1"/>
                    <a:pt x="246" y="323"/>
                    <a:pt x="133" y="808"/>
                  </a:cubicBezTo>
                  <a:cubicBezTo>
                    <a:pt x="0" y="1375"/>
                    <a:pt x="354" y="1933"/>
                    <a:pt x="912" y="2065"/>
                  </a:cubicBezTo>
                  <a:cubicBezTo>
                    <a:pt x="994" y="2085"/>
                    <a:pt x="1076" y="2094"/>
                    <a:pt x="1156" y="2094"/>
                  </a:cubicBezTo>
                  <a:cubicBezTo>
                    <a:pt x="1633" y="2094"/>
                    <a:pt x="2064" y="1771"/>
                    <a:pt x="2178" y="1286"/>
                  </a:cubicBezTo>
                  <a:cubicBezTo>
                    <a:pt x="2311" y="728"/>
                    <a:pt x="1957" y="162"/>
                    <a:pt x="1399" y="29"/>
                  </a:cubicBezTo>
                  <a:cubicBezTo>
                    <a:pt x="1317" y="10"/>
                    <a:pt x="1235" y="1"/>
                    <a:pt x="1155" y="1"/>
                  </a:cubicBez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7136276" y="2990570"/>
              <a:ext cx="124472" cy="124557"/>
            </a:xfrm>
            <a:custGeom>
              <a:rect b="b" l="l" r="r" t="t"/>
              <a:pathLst>
                <a:path extrusionOk="0" h="1471" w="1470">
                  <a:moveTo>
                    <a:pt x="735" y="0"/>
                  </a:moveTo>
                  <a:cubicBezTo>
                    <a:pt x="328" y="0"/>
                    <a:pt x="0" y="328"/>
                    <a:pt x="0" y="735"/>
                  </a:cubicBezTo>
                  <a:cubicBezTo>
                    <a:pt x="0" y="1142"/>
                    <a:pt x="328" y="1470"/>
                    <a:pt x="735" y="1470"/>
                  </a:cubicBezTo>
                  <a:cubicBezTo>
                    <a:pt x="1142" y="1470"/>
                    <a:pt x="1470" y="1142"/>
                    <a:pt x="1470" y="735"/>
                  </a:cubicBezTo>
                  <a:cubicBezTo>
                    <a:pt x="1470" y="328"/>
                    <a:pt x="1142" y="0"/>
                    <a:pt x="735" y="0"/>
                  </a:cubicBez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7136276" y="2990570"/>
              <a:ext cx="105759" cy="105759"/>
            </a:xfrm>
            <a:custGeom>
              <a:rect b="b" l="l" r="r" t="t"/>
              <a:pathLst>
                <a:path extrusionOk="0" h="1249" w="1249">
                  <a:moveTo>
                    <a:pt x="735" y="0"/>
                  </a:moveTo>
                  <a:cubicBezTo>
                    <a:pt x="328" y="0"/>
                    <a:pt x="0" y="328"/>
                    <a:pt x="0" y="735"/>
                  </a:cubicBezTo>
                  <a:cubicBezTo>
                    <a:pt x="0" y="939"/>
                    <a:pt x="80" y="1116"/>
                    <a:pt x="213" y="1249"/>
                  </a:cubicBezTo>
                  <a:lnTo>
                    <a:pt x="1249" y="213"/>
                  </a:lnTo>
                  <a:cubicBezTo>
                    <a:pt x="1116" y="80"/>
                    <a:pt x="939" y="0"/>
                    <a:pt x="735" y="0"/>
                  </a:cubicBez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7655756" y="3160765"/>
              <a:ext cx="28620" cy="308894"/>
            </a:xfrm>
            <a:custGeom>
              <a:rect b="b" l="l" r="r" t="t"/>
              <a:pathLst>
                <a:path extrusionOk="0" h="3648" w="338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7655756" y="3160765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1" y="0"/>
                  </a:moveTo>
                  <a:lnTo>
                    <a:pt x="1" y="345"/>
                  </a:lnTo>
                  <a:lnTo>
                    <a:pt x="3073" y="345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7655756" y="3440359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1" y="1"/>
                  </a:moveTo>
                  <a:lnTo>
                    <a:pt x="1" y="346"/>
                  </a:lnTo>
                  <a:lnTo>
                    <a:pt x="3073" y="346"/>
                  </a:lnTo>
                  <a:lnTo>
                    <a:pt x="3073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7887426" y="3160765"/>
              <a:ext cx="28535" cy="308894"/>
            </a:xfrm>
            <a:custGeom>
              <a:rect b="b" l="l" r="r" t="t"/>
              <a:pathLst>
                <a:path extrusionOk="0" h="3648" w="337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7684291" y="3189977"/>
              <a:ext cx="202458" cy="250469"/>
            </a:xfrm>
            <a:custGeom>
              <a:rect b="b" l="l" r="r" t="t"/>
              <a:pathLst>
                <a:path extrusionOk="0" h="2958" w="2391">
                  <a:moveTo>
                    <a:pt x="0" y="0"/>
                  </a:moveTo>
                  <a:lnTo>
                    <a:pt x="0" y="2958"/>
                  </a:lnTo>
                  <a:lnTo>
                    <a:pt x="2391" y="295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7684291" y="3189977"/>
              <a:ext cx="203220" cy="250469"/>
            </a:xfrm>
            <a:custGeom>
              <a:rect b="b" l="l" r="r" t="t"/>
              <a:pathLst>
                <a:path extrusionOk="0" h="2958" w="2400">
                  <a:moveTo>
                    <a:pt x="0" y="0"/>
                  </a:moveTo>
                  <a:lnTo>
                    <a:pt x="0" y="2958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7654994" y="3285913"/>
              <a:ext cx="260968" cy="29382"/>
            </a:xfrm>
            <a:custGeom>
              <a:rect b="b" l="l" r="r" t="t"/>
              <a:pathLst>
                <a:path extrusionOk="0" h="347" w="3082">
                  <a:moveTo>
                    <a:pt x="1" y="1"/>
                  </a:moveTo>
                  <a:lnTo>
                    <a:pt x="1" y="346"/>
                  </a:lnTo>
                  <a:lnTo>
                    <a:pt x="3082" y="34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7771252" y="3160765"/>
              <a:ext cx="29298" cy="154532"/>
            </a:xfrm>
            <a:custGeom>
              <a:rect b="b" l="l" r="r" t="t"/>
              <a:pathLst>
                <a:path extrusionOk="0" h="1825" w="346">
                  <a:moveTo>
                    <a:pt x="0" y="0"/>
                  </a:moveTo>
                  <a:lnTo>
                    <a:pt x="0" y="1824"/>
                  </a:lnTo>
                  <a:lnTo>
                    <a:pt x="346" y="182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7634079" y="3469571"/>
              <a:ext cx="302882" cy="42846"/>
            </a:xfrm>
            <a:custGeom>
              <a:rect b="b" l="l" r="r" t="t"/>
              <a:pathLst>
                <a:path extrusionOk="0" h="506" w="3577">
                  <a:moveTo>
                    <a:pt x="0" y="1"/>
                  </a:moveTo>
                  <a:lnTo>
                    <a:pt x="0" y="506"/>
                  </a:lnTo>
                  <a:lnTo>
                    <a:pt x="3577" y="506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7634079" y="3469571"/>
              <a:ext cx="42761" cy="42846"/>
            </a:xfrm>
            <a:custGeom>
              <a:rect b="b" l="l" r="r" t="t"/>
              <a:pathLst>
                <a:path extrusionOk="0" h="506" w="505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7894962" y="3469571"/>
              <a:ext cx="41999" cy="42846"/>
            </a:xfrm>
            <a:custGeom>
              <a:rect b="b" l="l" r="r" t="t"/>
              <a:pathLst>
                <a:path extrusionOk="0" h="506" w="496">
                  <a:moveTo>
                    <a:pt x="0" y="1"/>
                  </a:moveTo>
                  <a:lnTo>
                    <a:pt x="0" y="506"/>
                  </a:lnTo>
                  <a:lnTo>
                    <a:pt x="496" y="50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7634079" y="3512332"/>
              <a:ext cx="302882" cy="11346"/>
            </a:xfrm>
            <a:custGeom>
              <a:rect b="b" l="l" r="r" t="t"/>
              <a:pathLst>
                <a:path extrusionOk="0" h="134" w="3577">
                  <a:moveTo>
                    <a:pt x="0" y="1"/>
                  </a:moveTo>
                  <a:lnTo>
                    <a:pt x="0" y="133"/>
                  </a:lnTo>
                  <a:lnTo>
                    <a:pt x="3577" y="133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FEB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6818407" y="2793364"/>
              <a:ext cx="762498" cy="325321"/>
            </a:xfrm>
            <a:custGeom>
              <a:rect b="b" l="l" r="r" t="t"/>
              <a:pathLst>
                <a:path extrusionOk="0" h="3842" w="9005">
                  <a:moveTo>
                    <a:pt x="4485" y="1"/>
                  </a:moveTo>
                  <a:cubicBezTo>
                    <a:pt x="4458" y="1"/>
                    <a:pt x="4431" y="10"/>
                    <a:pt x="4409" y="27"/>
                  </a:cubicBezTo>
                  <a:lnTo>
                    <a:pt x="133" y="3206"/>
                  </a:lnTo>
                  <a:cubicBezTo>
                    <a:pt x="44" y="3268"/>
                    <a:pt x="0" y="3365"/>
                    <a:pt x="0" y="3480"/>
                  </a:cubicBezTo>
                  <a:cubicBezTo>
                    <a:pt x="0" y="3679"/>
                    <a:pt x="167" y="3822"/>
                    <a:pt x="343" y="3822"/>
                  </a:cubicBezTo>
                  <a:cubicBezTo>
                    <a:pt x="411" y="3822"/>
                    <a:pt x="479" y="3801"/>
                    <a:pt x="540" y="3755"/>
                  </a:cubicBezTo>
                  <a:lnTo>
                    <a:pt x="4409" y="877"/>
                  </a:lnTo>
                  <a:cubicBezTo>
                    <a:pt x="4431" y="864"/>
                    <a:pt x="4458" y="857"/>
                    <a:pt x="4485" y="857"/>
                  </a:cubicBezTo>
                  <a:cubicBezTo>
                    <a:pt x="4511" y="857"/>
                    <a:pt x="4538" y="864"/>
                    <a:pt x="4560" y="877"/>
                  </a:cubicBezTo>
                  <a:lnTo>
                    <a:pt x="8464" y="3773"/>
                  </a:lnTo>
                  <a:cubicBezTo>
                    <a:pt x="8527" y="3820"/>
                    <a:pt x="8597" y="3841"/>
                    <a:pt x="8665" y="3841"/>
                  </a:cubicBezTo>
                  <a:cubicBezTo>
                    <a:pt x="8840" y="3841"/>
                    <a:pt x="9004" y="3702"/>
                    <a:pt x="9004" y="3498"/>
                  </a:cubicBezTo>
                  <a:cubicBezTo>
                    <a:pt x="9004" y="3392"/>
                    <a:pt x="8960" y="3294"/>
                    <a:pt x="8872" y="3224"/>
                  </a:cubicBezTo>
                  <a:lnTo>
                    <a:pt x="4560" y="27"/>
                  </a:lnTo>
                  <a:cubicBezTo>
                    <a:pt x="4538" y="10"/>
                    <a:pt x="4511" y="1"/>
                    <a:pt x="4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6174370" y="3763475"/>
              <a:ext cx="2048288" cy="75022"/>
            </a:xfrm>
            <a:custGeom>
              <a:rect b="b" l="l" r="r" t="t"/>
              <a:pathLst>
                <a:path extrusionOk="0" h="886" w="24190">
                  <a:moveTo>
                    <a:pt x="444" y="1"/>
                  </a:moveTo>
                  <a:cubicBezTo>
                    <a:pt x="196" y="1"/>
                    <a:pt x="1" y="195"/>
                    <a:pt x="1" y="443"/>
                  </a:cubicBezTo>
                  <a:cubicBezTo>
                    <a:pt x="1" y="691"/>
                    <a:pt x="196" y="886"/>
                    <a:pt x="444" y="886"/>
                  </a:cubicBezTo>
                  <a:lnTo>
                    <a:pt x="23746" y="886"/>
                  </a:lnTo>
                  <a:cubicBezTo>
                    <a:pt x="23994" y="886"/>
                    <a:pt x="24189" y="682"/>
                    <a:pt x="24189" y="443"/>
                  </a:cubicBezTo>
                  <a:cubicBezTo>
                    <a:pt x="24189" y="195"/>
                    <a:pt x="23994" y="1"/>
                    <a:pt x="237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0" name="Google Shape;1040;p32"/>
          <p:cNvGrpSpPr/>
          <p:nvPr/>
        </p:nvGrpSpPr>
        <p:grpSpPr>
          <a:xfrm>
            <a:off x="-257645" y="3889965"/>
            <a:ext cx="1737563" cy="1262755"/>
            <a:chOff x="6174370" y="2349926"/>
            <a:chExt cx="2048288" cy="1488571"/>
          </a:xfrm>
        </p:grpSpPr>
        <p:sp>
          <p:nvSpPr>
            <p:cNvPr id="1041" name="Google Shape;1041;p32"/>
            <p:cNvSpPr/>
            <p:nvPr/>
          </p:nvSpPr>
          <p:spPr>
            <a:xfrm>
              <a:off x="7773454" y="3021307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4" y="1027"/>
                    <a:pt x="293" y="1027"/>
                  </a:cubicBezTo>
                  <a:cubicBezTo>
                    <a:pt x="461" y="1027"/>
                    <a:pt x="594" y="895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7859653" y="3021307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4" y="1027"/>
                    <a:pt x="302" y="1027"/>
                  </a:cubicBezTo>
                  <a:cubicBezTo>
                    <a:pt x="461" y="1027"/>
                    <a:pt x="594" y="895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8032135" y="3021307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5"/>
                    <a:pt x="133" y="1027"/>
                    <a:pt x="301" y="1027"/>
                  </a:cubicBezTo>
                  <a:cubicBezTo>
                    <a:pt x="461" y="1027"/>
                    <a:pt x="602" y="895"/>
                    <a:pt x="602" y="726"/>
                  </a:cubicBezTo>
                  <a:lnTo>
                    <a:pt x="602" y="301"/>
                  </a:lnTo>
                  <a:cubicBezTo>
                    <a:pt x="602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7773454" y="3139766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4" y="1027"/>
                    <a:pt x="293" y="1027"/>
                  </a:cubicBezTo>
                  <a:cubicBezTo>
                    <a:pt x="461" y="1027"/>
                    <a:pt x="594" y="894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7859653" y="3139766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4" y="1027"/>
                    <a:pt x="302" y="1027"/>
                  </a:cubicBezTo>
                  <a:cubicBezTo>
                    <a:pt x="461" y="1027"/>
                    <a:pt x="594" y="894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7945936" y="3139766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4"/>
                    <a:pt x="133" y="1027"/>
                    <a:pt x="301" y="1027"/>
                  </a:cubicBezTo>
                  <a:cubicBezTo>
                    <a:pt x="461" y="1027"/>
                    <a:pt x="602" y="894"/>
                    <a:pt x="602" y="726"/>
                  </a:cubicBezTo>
                  <a:lnTo>
                    <a:pt x="602" y="301"/>
                  </a:lnTo>
                  <a:cubicBezTo>
                    <a:pt x="602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7095801" y="3005557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0"/>
                  </a:moveTo>
                  <a:cubicBezTo>
                    <a:pt x="151" y="0"/>
                    <a:pt x="0" y="142"/>
                    <a:pt x="0" y="319"/>
                  </a:cubicBezTo>
                  <a:lnTo>
                    <a:pt x="0" y="788"/>
                  </a:lnTo>
                  <a:cubicBezTo>
                    <a:pt x="0" y="965"/>
                    <a:pt x="151" y="1107"/>
                    <a:pt x="328" y="1107"/>
                  </a:cubicBezTo>
                  <a:cubicBezTo>
                    <a:pt x="505" y="1107"/>
                    <a:pt x="646" y="965"/>
                    <a:pt x="646" y="788"/>
                  </a:cubicBezTo>
                  <a:lnTo>
                    <a:pt x="646" y="319"/>
                  </a:lnTo>
                  <a:cubicBezTo>
                    <a:pt x="646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7188689" y="3005557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9" y="0"/>
                  </a:moveTo>
                  <a:cubicBezTo>
                    <a:pt x="143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3" y="1107"/>
                    <a:pt x="329" y="1107"/>
                  </a:cubicBezTo>
                  <a:cubicBezTo>
                    <a:pt x="506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6" y="0"/>
                    <a:pt x="32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7281662" y="3005557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0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20" y="1107"/>
                  </a:cubicBezTo>
                  <a:cubicBezTo>
                    <a:pt x="505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7095801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1"/>
                  </a:moveTo>
                  <a:cubicBezTo>
                    <a:pt x="151" y="1"/>
                    <a:pt x="0" y="142"/>
                    <a:pt x="0" y="328"/>
                  </a:cubicBezTo>
                  <a:lnTo>
                    <a:pt x="0" y="789"/>
                  </a:lnTo>
                  <a:cubicBezTo>
                    <a:pt x="0" y="966"/>
                    <a:pt x="151" y="1107"/>
                    <a:pt x="328" y="1107"/>
                  </a:cubicBezTo>
                  <a:cubicBezTo>
                    <a:pt x="505" y="1107"/>
                    <a:pt x="646" y="966"/>
                    <a:pt x="646" y="789"/>
                  </a:cubicBezTo>
                  <a:lnTo>
                    <a:pt x="646" y="328"/>
                  </a:lnTo>
                  <a:cubicBezTo>
                    <a:pt x="646" y="142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7281662" y="3132992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0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20" y="1107"/>
                  </a:cubicBezTo>
                  <a:cubicBezTo>
                    <a:pt x="505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505" y="1"/>
                    <a:pt x="320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7374635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19" y="1107"/>
                  </a:cubicBezTo>
                  <a:cubicBezTo>
                    <a:pt x="496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6599437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6793681" y="2990570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6" y="1151"/>
                  </a:cubicBezTo>
                  <a:cubicBezTo>
                    <a:pt x="522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6890380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6599437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6696898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6890380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6459301" y="2496497"/>
              <a:ext cx="252670" cy="371215"/>
            </a:xfrm>
            <a:custGeom>
              <a:rect b="b" l="l" r="r" t="t"/>
              <a:pathLst>
                <a:path extrusionOk="0" h="4384" w="2984">
                  <a:moveTo>
                    <a:pt x="0" y="1"/>
                  </a:moveTo>
                  <a:lnTo>
                    <a:pt x="0" y="4383"/>
                  </a:lnTo>
                  <a:lnTo>
                    <a:pt x="2984" y="4383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2"/>
            <p:cNvSpPr/>
            <p:nvPr/>
          </p:nvSpPr>
          <p:spPr>
            <a:xfrm>
              <a:off x="6459301" y="2496497"/>
              <a:ext cx="252670" cy="34632"/>
            </a:xfrm>
            <a:custGeom>
              <a:rect b="b" l="l" r="r" t="t"/>
              <a:pathLst>
                <a:path extrusionOk="0" h="409" w="2984">
                  <a:moveTo>
                    <a:pt x="0" y="1"/>
                  </a:moveTo>
                  <a:lnTo>
                    <a:pt x="0" y="408"/>
                  </a:lnTo>
                  <a:lnTo>
                    <a:pt x="2984" y="408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2"/>
            <p:cNvSpPr/>
            <p:nvPr/>
          </p:nvSpPr>
          <p:spPr>
            <a:xfrm>
              <a:off x="6448801" y="2426048"/>
              <a:ext cx="273670" cy="70534"/>
            </a:xfrm>
            <a:custGeom>
              <a:rect b="b" l="l" r="r" t="t"/>
              <a:pathLst>
                <a:path extrusionOk="0" h="833" w="3232">
                  <a:moveTo>
                    <a:pt x="0" y="1"/>
                  </a:moveTo>
                  <a:lnTo>
                    <a:pt x="0" y="833"/>
                  </a:lnTo>
                  <a:lnTo>
                    <a:pt x="3232" y="833"/>
                  </a:lnTo>
                  <a:lnTo>
                    <a:pt x="32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2"/>
            <p:cNvSpPr/>
            <p:nvPr/>
          </p:nvSpPr>
          <p:spPr>
            <a:xfrm>
              <a:off x="6448801" y="2426048"/>
              <a:ext cx="51059" cy="70534"/>
            </a:xfrm>
            <a:custGeom>
              <a:rect b="b" l="l" r="r" t="t"/>
              <a:pathLst>
                <a:path extrusionOk="0" h="833" w="603">
                  <a:moveTo>
                    <a:pt x="0" y="1"/>
                  </a:moveTo>
                  <a:lnTo>
                    <a:pt x="0" y="833"/>
                  </a:lnTo>
                  <a:lnTo>
                    <a:pt x="602" y="833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2"/>
            <p:cNvSpPr/>
            <p:nvPr/>
          </p:nvSpPr>
          <p:spPr>
            <a:xfrm>
              <a:off x="6670649" y="2426048"/>
              <a:ext cx="51144" cy="70534"/>
            </a:xfrm>
            <a:custGeom>
              <a:rect b="b" l="l" r="r" t="t"/>
              <a:pathLst>
                <a:path extrusionOk="0" h="833" w="604">
                  <a:moveTo>
                    <a:pt x="1" y="1"/>
                  </a:moveTo>
                  <a:lnTo>
                    <a:pt x="1" y="833"/>
                  </a:lnTo>
                  <a:lnTo>
                    <a:pt x="603" y="833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2"/>
            <p:cNvSpPr/>
            <p:nvPr/>
          </p:nvSpPr>
          <p:spPr>
            <a:xfrm>
              <a:off x="6228392" y="2349926"/>
              <a:ext cx="1939481" cy="680448"/>
            </a:xfrm>
            <a:custGeom>
              <a:rect b="b" l="l" r="r" t="t"/>
              <a:pathLst>
                <a:path extrusionOk="0" h="8036" w="22905">
                  <a:moveTo>
                    <a:pt x="11457" y="1"/>
                  </a:moveTo>
                  <a:cubicBezTo>
                    <a:pt x="11380" y="1"/>
                    <a:pt x="11302" y="23"/>
                    <a:pt x="11236" y="67"/>
                  </a:cubicBezTo>
                  <a:lnTo>
                    <a:pt x="0" y="7566"/>
                  </a:lnTo>
                  <a:lnTo>
                    <a:pt x="0" y="8036"/>
                  </a:lnTo>
                  <a:lnTo>
                    <a:pt x="22905" y="8036"/>
                  </a:lnTo>
                  <a:lnTo>
                    <a:pt x="22905" y="7566"/>
                  </a:lnTo>
                  <a:lnTo>
                    <a:pt x="11678" y="67"/>
                  </a:lnTo>
                  <a:cubicBezTo>
                    <a:pt x="11612" y="23"/>
                    <a:pt x="11534" y="1"/>
                    <a:pt x="11457" y="1"/>
                  </a:cubicBezTo>
                  <a:close/>
                </a:path>
              </a:pathLst>
            </a:custGeom>
            <a:solidFill>
              <a:srgbClr val="DE7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2"/>
            <p:cNvSpPr/>
            <p:nvPr/>
          </p:nvSpPr>
          <p:spPr>
            <a:xfrm>
              <a:off x="7471334" y="2557970"/>
              <a:ext cx="105844" cy="37596"/>
            </a:xfrm>
            <a:custGeom>
              <a:rect b="b" l="l" r="r" t="t"/>
              <a:pathLst>
                <a:path extrusionOk="0" h="444" w="1250">
                  <a:moveTo>
                    <a:pt x="222" y="1"/>
                  </a:moveTo>
                  <a:cubicBezTo>
                    <a:pt x="107" y="1"/>
                    <a:pt x="1" y="98"/>
                    <a:pt x="1" y="222"/>
                  </a:cubicBezTo>
                  <a:cubicBezTo>
                    <a:pt x="1" y="346"/>
                    <a:pt x="107" y="443"/>
                    <a:pt x="222" y="443"/>
                  </a:cubicBezTo>
                  <a:lnTo>
                    <a:pt x="1249" y="44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2"/>
            <p:cNvSpPr/>
            <p:nvPr/>
          </p:nvSpPr>
          <p:spPr>
            <a:xfrm>
              <a:off x="6871582" y="2722915"/>
              <a:ext cx="217530" cy="37596"/>
            </a:xfrm>
            <a:custGeom>
              <a:rect b="b" l="l" r="r" t="t"/>
              <a:pathLst>
                <a:path extrusionOk="0" h="444" w="2569">
                  <a:moveTo>
                    <a:pt x="222" y="1"/>
                  </a:moveTo>
                  <a:cubicBezTo>
                    <a:pt x="107" y="1"/>
                    <a:pt x="1" y="98"/>
                    <a:pt x="1" y="222"/>
                  </a:cubicBezTo>
                  <a:cubicBezTo>
                    <a:pt x="1" y="337"/>
                    <a:pt x="107" y="443"/>
                    <a:pt x="222" y="443"/>
                  </a:cubicBezTo>
                  <a:lnTo>
                    <a:pt x="2347" y="443"/>
                  </a:lnTo>
                  <a:cubicBezTo>
                    <a:pt x="2471" y="443"/>
                    <a:pt x="2568" y="337"/>
                    <a:pt x="2568" y="222"/>
                  </a:cubicBezTo>
                  <a:cubicBezTo>
                    <a:pt x="2568" y="98"/>
                    <a:pt x="2471" y="1"/>
                    <a:pt x="2347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7191738" y="2614194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1"/>
                  </a:moveTo>
                  <a:cubicBezTo>
                    <a:pt x="98" y="1"/>
                    <a:pt x="0" y="107"/>
                    <a:pt x="0" y="222"/>
                  </a:cubicBezTo>
                  <a:cubicBezTo>
                    <a:pt x="0" y="346"/>
                    <a:pt x="98" y="443"/>
                    <a:pt x="222" y="443"/>
                  </a:cubicBezTo>
                  <a:lnTo>
                    <a:pt x="1399" y="443"/>
                  </a:lnTo>
                  <a:cubicBezTo>
                    <a:pt x="1523" y="443"/>
                    <a:pt x="1621" y="346"/>
                    <a:pt x="1621" y="222"/>
                  </a:cubicBezTo>
                  <a:cubicBezTo>
                    <a:pt x="1621" y="107"/>
                    <a:pt x="1523" y="1"/>
                    <a:pt x="139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6763622" y="2865337"/>
              <a:ext cx="216768" cy="37596"/>
            </a:xfrm>
            <a:custGeom>
              <a:rect b="b" l="l" r="r" t="t"/>
              <a:pathLst>
                <a:path extrusionOk="0" h="444" w="2560">
                  <a:moveTo>
                    <a:pt x="222" y="1"/>
                  </a:moveTo>
                  <a:cubicBezTo>
                    <a:pt x="98" y="1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2338" y="443"/>
                  </a:lnTo>
                  <a:cubicBezTo>
                    <a:pt x="2462" y="443"/>
                    <a:pt x="2560" y="346"/>
                    <a:pt x="2560" y="222"/>
                  </a:cubicBezTo>
                  <a:cubicBezTo>
                    <a:pt x="2560" y="98"/>
                    <a:pt x="2462" y="1"/>
                    <a:pt x="233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7218749" y="2382525"/>
              <a:ext cx="94497" cy="37596"/>
            </a:xfrm>
            <a:custGeom>
              <a:rect b="b" l="l" r="r" t="t"/>
              <a:pathLst>
                <a:path extrusionOk="0" h="444" w="1116">
                  <a:moveTo>
                    <a:pt x="221" y="1"/>
                  </a:moveTo>
                  <a:cubicBezTo>
                    <a:pt x="97" y="1"/>
                    <a:pt x="0" y="98"/>
                    <a:pt x="0" y="222"/>
                  </a:cubicBezTo>
                  <a:cubicBezTo>
                    <a:pt x="0" y="346"/>
                    <a:pt x="97" y="444"/>
                    <a:pt x="221" y="444"/>
                  </a:cubicBezTo>
                  <a:lnTo>
                    <a:pt x="1116" y="44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7558295" y="2755938"/>
              <a:ext cx="137343" cy="37511"/>
            </a:xfrm>
            <a:custGeom>
              <a:rect b="b" l="l" r="r" t="t"/>
              <a:pathLst>
                <a:path extrusionOk="0" h="443" w="1622">
                  <a:moveTo>
                    <a:pt x="222" y="0"/>
                  </a:moveTo>
                  <a:cubicBezTo>
                    <a:pt x="98" y="0"/>
                    <a:pt x="1" y="106"/>
                    <a:pt x="1" y="221"/>
                  </a:cubicBezTo>
                  <a:cubicBezTo>
                    <a:pt x="1" y="345"/>
                    <a:pt x="98" y="443"/>
                    <a:pt x="222" y="443"/>
                  </a:cubicBezTo>
                  <a:lnTo>
                    <a:pt x="1400" y="443"/>
                  </a:lnTo>
                  <a:cubicBezTo>
                    <a:pt x="1524" y="443"/>
                    <a:pt x="1621" y="345"/>
                    <a:pt x="1621" y="221"/>
                  </a:cubicBezTo>
                  <a:cubicBezTo>
                    <a:pt x="1621" y="106"/>
                    <a:pt x="1524" y="0"/>
                    <a:pt x="1400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7671505" y="2867623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0"/>
                  </a:moveTo>
                  <a:cubicBezTo>
                    <a:pt x="98" y="0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1400" y="443"/>
                  </a:lnTo>
                  <a:cubicBezTo>
                    <a:pt x="1524" y="443"/>
                    <a:pt x="1621" y="346"/>
                    <a:pt x="1621" y="222"/>
                  </a:cubicBezTo>
                  <a:cubicBezTo>
                    <a:pt x="1621" y="98"/>
                    <a:pt x="1524" y="0"/>
                    <a:pt x="1400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7415110" y="2867623"/>
              <a:ext cx="216768" cy="37596"/>
            </a:xfrm>
            <a:custGeom>
              <a:rect b="b" l="l" r="r" t="t"/>
              <a:pathLst>
                <a:path extrusionOk="0" h="444" w="2560">
                  <a:moveTo>
                    <a:pt x="222" y="0"/>
                  </a:moveTo>
                  <a:cubicBezTo>
                    <a:pt x="98" y="0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2338" y="443"/>
                  </a:lnTo>
                  <a:cubicBezTo>
                    <a:pt x="2462" y="443"/>
                    <a:pt x="2559" y="346"/>
                    <a:pt x="2559" y="222"/>
                  </a:cubicBezTo>
                  <a:cubicBezTo>
                    <a:pt x="2559" y="98"/>
                    <a:pt x="2462" y="0"/>
                    <a:pt x="2338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2"/>
            <p:cNvSpPr/>
            <p:nvPr/>
          </p:nvSpPr>
          <p:spPr>
            <a:xfrm>
              <a:off x="7125014" y="2722915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1"/>
                  </a:moveTo>
                  <a:cubicBezTo>
                    <a:pt x="98" y="1"/>
                    <a:pt x="0" y="98"/>
                    <a:pt x="0" y="222"/>
                  </a:cubicBezTo>
                  <a:cubicBezTo>
                    <a:pt x="0" y="337"/>
                    <a:pt x="98" y="443"/>
                    <a:pt x="222" y="443"/>
                  </a:cubicBezTo>
                  <a:lnTo>
                    <a:pt x="1399" y="443"/>
                  </a:lnTo>
                  <a:cubicBezTo>
                    <a:pt x="1523" y="443"/>
                    <a:pt x="1621" y="337"/>
                    <a:pt x="1621" y="222"/>
                  </a:cubicBezTo>
                  <a:cubicBezTo>
                    <a:pt x="1621" y="98"/>
                    <a:pt x="1523" y="1"/>
                    <a:pt x="139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6349816" y="2947047"/>
              <a:ext cx="138020" cy="37596"/>
            </a:xfrm>
            <a:custGeom>
              <a:rect b="b" l="l" r="r" t="t"/>
              <a:pathLst>
                <a:path extrusionOk="0" h="444" w="1630">
                  <a:moveTo>
                    <a:pt x="222" y="1"/>
                  </a:moveTo>
                  <a:cubicBezTo>
                    <a:pt x="98" y="1"/>
                    <a:pt x="1" y="107"/>
                    <a:pt x="1" y="222"/>
                  </a:cubicBezTo>
                  <a:cubicBezTo>
                    <a:pt x="1" y="346"/>
                    <a:pt x="107" y="444"/>
                    <a:pt x="222" y="444"/>
                  </a:cubicBezTo>
                  <a:lnTo>
                    <a:pt x="1408" y="444"/>
                  </a:lnTo>
                  <a:cubicBezTo>
                    <a:pt x="1523" y="444"/>
                    <a:pt x="1630" y="346"/>
                    <a:pt x="1630" y="222"/>
                  </a:cubicBezTo>
                  <a:cubicBezTo>
                    <a:pt x="1630" y="107"/>
                    <a:pt x="1523" y="1"/>
                    <a:pt x="140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7793014" y="2947047"/>
              <a:ext cx="217445" cy="37596"/>
            </a:xfrm>
            <a:custGeom>
              <a:rect b="b" l="l" r="r" t="t"/>
              <a:pathLst>
                <a:path extrusionOk="0" h="444" w="2568">
                  <a:moveTo>
                    <a:pt x="221" y="1"/>
                  </a:moveTo>
                  <a:cubicBezTo>
                    <a:pt x="97" y="1"/>
                    <a:pt x="0" y="107"/>
                    <a:pt x="0" y="222"/>
                  </a:cubicBezTo>
                  <a:cubicBezTo>
                    <a:pt x="0" y="346"/>
                    <a:pt x="97" y="444"/>
                    <a:pt x="221" y="444"/>
                  </a:cubicBezTo>
                  <a:lnTo>
                    <a:pt x="2346" y="444"/>
                  </a:lnTo>
                  <a:cubicBezTo>
                    <a:pt x="2461" y="444"/>
                    <a:pt x="2568" y="346"/>
                    <a:pt x="2568" y="222"/>
                  </a:cubicBezTo>
                  <a:cubicBezTo>
                    <a:pt x="2568" y="107"/>
                    <a:pt x="2461" y="1"/>
                    <a:pt x="2346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7868713" y="2796412"/>
              <a:ext cx="60797" cy="35309"/>
            </a:xfrm>
            <a:custGeom>
              <a:rect b="b" l="l" r="r" t="t"/>
              <a:pathLst>
                <a:path extrusionOk="0" h="417" w="718">
                  <a:moveTo>
                    <a:pt x="106" y="0"/>
                  </a:moveTo>
                  <a:cubicBezTo>
                    <a:pt x="44" y="45"/>
                    <a:pt x="0" y="106"/>
                    <a:pt x="0" y="186"/>
                  </a:cubicBezTo>
                  <a:cubicBezTo>
                    <a:pt x="0" y="310"/>
                    <a:pt x="98" y="408"/>
                    <a:pt x="222" y="408"/>
                  </a:cubicBezTo>
                  <a:lnTo>
                    <a:pt x="222" y="416"/>
                  </a:lnTo>
                  <a:lnTo>
                    <a:pt x="717" y="41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6888094" y="2512246"/>
              <a:ext cx="136496" cy="38358"/>
            </a:xfrm>
            <a:custGeom>
              <a:rect b="b" l="l" r="r" t="t"/>
              <a:pathLst>
                <a:path extrusionOk="0" h="453" w="1612">
                  <a:moveTo>
                    <a:pt x="665" y="1"/>
                  </a:moveTo>
                  <a:lnTo>
                    <a:pt x="1" y="452"/>
                  </a:lnTo>
                  <a:lnTo>
                    <a:pt x="1391" y="452"/>
                  </a:lnTo>
                  <a:cubicBezTo>
                    <a:pt x="1515" y="452"/>
                    <a:pt x="1612" y="346"/>
                    <a:pt x="1612" y="231"/>
                  </a:cubicBezTo>
                  <a:lnTo>
                    <a:pt x="1612" y="222"/>
                  </a:lnTo>
                  <a:cubicBezTo>
                    <a:pt x="1612" y="107"/>
                    <a:pt x="1515" y="1"/>
                    <a:pt x="1391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6735933" y="2618004"/>
              <a:ext cx="60035" cy="34547"/>
            </a:xfrm>
            <a:custGeom>
              <a:rect b="b" l="l" r="r" t="t"/>
              <a:pathLst>
                <a:path extrusionOk="0" h="408" w="709">
                  <a:moveTo>
                    <a:pt x="602" y="0"/>
                  </a:moveTo>
                  <a:lnTo>
                    <a:pt x="0" y="407"/>
                  </a:lnTo>
                  <a:lnTo>
                    <a:pt x="487" y="407"/>
                  </a:lnTo>
                  <a:cubicBezTo>
                    <a:pt x="602" y="407"/>
                    <a:pt x="709" y="301"/>
                    <a:pt x="709" y="186"/>
                  </a:cubicBezTo>
                  <a:lnTo>
                    <a:pt x="709" y="177"/>
                  </a:lnTo>
                  <a:cubicBezTo>
                    <a:pt x="709" y="106"/>
                    <a:pt x="664" y="35"/>
                    <a:pt x="602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6561249" y="2793364"/>
              <a:ext cx="138020" cy="37596"/>
            </a:xfrm>
            <a:custGeom>
              <a:rect b="b" l="l" r="r" t="t"/>
              <a:pathLst>
                <a:path extrusionOk="0" h="444" w="1630">
                  <a:moveTo>
                    <a:pt x="222" y="1"/>
                  </a:moveTo>
                  <a:cubicBezTo>
                    <a:pt x="107" y="1"/>
                    <a:pt x="0" y="107"/>
                    <a:pt x="0" y="222"/>
                  </a:cubicBezTo>
                  <a:cubicBezTo>
                    <a:pt x="0" y="346"/>
                    <a:pt x="107" y="444"/>
                    <a:pt x="222" y="444"/>
                  </a:cubicBezTo>
                  <a:lnTo>
                    <a:pt x="1408" y="444"/>
                  </a:lnTo>
                  <a:cubicBezTo>
                    <a:pt x="1532" y="444"/>
                    <a:pt x="1629" y="346"/>
                    <a:pt x="1629" y="222"/>
                  </a:cubicBezTo>
                  <a:cubicBezTo>
                    <a:pt x="1629" y="107"/>
                    <a:pt x="1523" y="1"/>
                    <a:pt x="140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6527464" y="2947047"/>
              <a:ext cx="138105" cy="37596"/>
            </a:xfrm>
            <a:custGeom>
              <a:rect b="b" l="l" r="r" t="t"/>
              <a:pathLst>
                <a:path extrusionOk="0" h="444" w="1631">
                  <a:moveTo>
                    <a:pt x="222" y="1"/>
                  </a:moveTo>
                  <a:cubicBezTo>
                    <a:pt x="107" y="1"/>
                    <a:pt x="1" y="107"/>
                    <a:pt x="1" y="222"/>
                  </a:cubicBezTo>
                  <a:cubicBezTo>
                    <a:pt x="1" y="346"/>
                    <a:pt x="107" y="444"/>
                    <a:pt x="222" y="444"/>
                  </a:cubicBezTo>
                  <a:lnTo>
                    <a:pt x="1409" y="444"/>
                  </a:lnTo>
                  <a:cubicBezTo>
                    <a:pt x="1533" y="444"/>
                    <a:pt x="1630" y="346"/>
                    <a:pt x="1630" y="222"/>
                  </a:cubicBezTo>
                  <a:cubicBezTo>
                    <a:pt x="1630" y="107"/>
                    <a:pt x="1524" y="1"/>
                    <a:pt x="140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6229155" y="3030282"/>
              <a:ext cx="1938719" cy="57071"/>
            </a:xfrm>
            <a:custGeom>
              <a:rect b="b" l="l" r="r" t="t"/>
              <a:pathLst>
                <a:path extrusionOk="0" h="674" w="22896">
                  <a:moveTo>
                    <a:pt x="0" y="1"/>
                  </a:moveTo>
                  <a:lnTo>
                    <a:pt x="0" y="673"/>
                  </a:lnTo>
                  <a:lnTo>
                    <a:pt x="22896" y="673"/>
                  </a:lnTo>
                  <a:lnTo>
                    <a:pt x="2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6229155" y="3030282"/>
              <a:ext cx="194244" cy="57071"/>
            </a:xfrm>
            <a:custGeom>
              <a:rect b="b" l="l" r="r" t="t"/>
              <a:pathLst>
                <a:path extrusionOk="0" h="674" w="2294">
                  <a:moveTo>
                    <a:pt x="0" y="1"/>
                  </a:moveTo>
                  <a:lnTo>
                    <a:pt x="0" y="673"/>
                  </a:lnTo>
                  <a:lnTo>
                    <a:pt x="2293" y="673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7973625" y="3030282"/>
              <a:ext cx="194244" cy="57071"/>
            </a:xfrm>
            <a:custGeom>
              <a:rect b="b" l="l" r="r" t="t"/>
              <a:pathLst>
                <a:path extrusionOk="0" h="674" w="2294">
                  <a:moveTo>
                    <a:pt x="1" y="1"/>
                  </a:moveTo>
                  <a:lnTo>
                    <a:pt x="1" y="673"/>
                  </a:lnTo>
                  <a:lnTo>
                    <a:pt x="2294" y="673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6888856" y="2857124"/>
              <a:ext cx="619313" cy="906446"/>
            </a:xfrm>
            <a:custGeom>
              <a:rect b="b" l="l" r="r" t="t"/>
              <a:pathLst>
                <a:path extrusionOk="0" h="10705" w="7314">
                  <a:moveTo>
                    <a:pt x="3657" y="0"/>
                  </a:moveTo>
                  <a:lnTo>
                    <a:pt x="0" y="2718"/>
                  </a:lnTo>
                  <a:lnTo>
                    <a:pt x="0" y="10705"/>
                  </a:lnTo>
                  <a:lnTo>
                    <a:pt x="7314" y="10705"/>
                  </a:lnTo>
                  <a:lnTo>
                    <a:pt x="7314" y="2718"/>
                  </a:lnTo>
                  <a:lnTo>
                    <a:pt x="3657" y="0"/>
                  </a:lnTo>
                  <a:close/>
                </a:path>
              </a:pathLst>
            </a:custGeom>
            <a:solidFill>
              <a:srgbClr val="DE7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6333305" y="3087268"/>
              <a:ext cx="555637" cy="676299"/>
            </a:xfrm>
            <a:custGeom>
              <a:rect b="b" l="l" r="r" t="t"/>
              <a:pathLst>
                <a:path extrusionOk="0" h="7987" w="6562">
                  <a:moveTo>
                    <a:pt x="1" y="0"/>
                  </a:moveTo>
                  <a:lnTo>
                    <a:pt x="1" y="7987"/>
                  </a:lnTo>
                  <a:lnTo>
                    <a:pt x="6561" y="7987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6259129" y="3087268"/>
              <a:ext cx="74260" cy="676299"/>
            </a:xfrm>
            <a:custGeom>
              <a:rect b="b" l="l" r="r" t="t"/>
              <a:pathLst>
                <a:path extrusionOk="0" h="7987" w="877">
                  <a:moveTo>
                    <a:pt x="0" y="0"/>
                  </a:moveTo>
                  <a:lnTo>
                    <a:pt x="0" y="7987"/>
                  </a:lnTo>
                  <a:lnTo>
                    <a:pt x="877" y="7987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6481062" y="3160765"/>
              <a:ext cx="28535" cy="308894"/>
            </a:xfrm>
            <a:custGeom>
              <a:rect b="b" l="l" r="r" t="t"/>
              <a:pathLst>
                <a:path extrusionOk="0" h="3648" w="337">
                  <a:moveTo>
                    <a:pt x="0" y="0"/>
                  </a:moveTo>
                  <a:lnTo>
                    <a:pt x="0" y="3648"/>
                  </a:lnTo>
                  <a:lnTo>
                    <a:pt x="336" y="364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6481062" y="3160765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0" y="0"/>
                  </a:moveTo>
                  <a:lnTo>
                    <a:pt x="0" y="345"/>
                  </a:lnTo>
                  <a:lnTo>
                    <a:pt x="3072" y="345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6481062" y="3440359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0" y="1"/>
                  </a:moveTo>
                  <a:lnTo>
                    <a:pt x="0" y="346"/>
                  </a:lnTo>
                  <a:lnTo>
                    <a:pt x="3072" y="346"/>
                  </a:lnTo>
                  <a:lnTo>
                    <a:pt x="307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6712648" y="3160765"/>
              <a:ext cx="28620" cy="308894"/>
            </a:xfrm>
            <a:custGeom>
              <a:rect b="b" l="l" r="r" t="t"/>
              <a:pathLst>
                <a:path extrusionOk="0" h="3648" w="338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6509513" y="3189977"/>
              <a:ext cx="202458" cy="250469"/>
            </a:xfrm>
            <a:custGeom>
              <a:rect b="b" l="l" r="r" t="t"/>
              <a:pathLst>
                <a:path extrusionOk="0" h="2958" w="2391">
                  <a:moveTo>
                    <a:pt x="0" y="0"/>
                  </a:moveTo>
                  <a:lnTo>
                    <a:pt x="0" y="2958"/>
                  </a:lnTo>
                  <a:lnTo>
                    <a:pt x="2391" y="295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6509513" y="3189977"/>
              <a:ext cx="203220" cy="250469"/>
            </a:xfrm>
            <a:custGeom>
              <a:rect b="b" l="l" r="r" t="t"/>
              <a:pathLst>
                <a:path extrusionOk="0" h="2958" w="2400">
                  <a:moveTo>
                    <a:pt x="0" y="0"/>
                  </a:moveTo>
                  <a:lnTo>
                    <a:pt x="0" y="2958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6480300" y="3285913"/>
              <a:ext cx="260968" cy="29382"/>
            </a:xfrm>
            <a:custGeom>
              <a:rect b="b" l="l" r="r" t="t"/>
              <a:pathLst>
                <a:path extrusionOk="0" h="347" w="3082">
                  <a:moveTo>
                    <a:pt x="0" y="1"/>
                  </a:moveTo>
                  <a:lnTo>
                    <a:pt x="0" y="346"/>
                  </a:lnTo>
                  <a:lnTo>
                    <a:pt x="3081" y="346"/>
                  </a:lnTo>
                  <a:lnTo>
                    <a:pt x="3081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6596474" y="3160765"/>
              <a:ext cx="29298" cy="154532"/>
            </a:xfrm>
            <a:custGeom>
              <a:rect b="b" l="l" r="r" t="t"/>
              <a:pathLst>
                <a:path extrusionOk="0" h="1825" w="346">
                  <a:moveTo>
                    <a:pt x="0" y="0"/>
                  </a:moveTo>
                  <a:lnTo>
                    <a:pt x="0" y="1824"/>
                  </a:lnTo>
                  <a:lnTo>
                    <a:pt x="346" y="182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6459301" y="3469571"/>
              <a:ext cx="302967" cy="42846"/>
            </a:xfrm>
            <a:custGeom>
              <a:rect b="b" l="l" r="r" t="t"/>
              <a:pathLst>
                <a:path extrusionOk="0" h="506" w="3578">
                  <a:moveTo>
                    <a:pt x="0" y="1"/>
                  </a:moveTo>
                  <a:lnTo>
                    <a:pt x="0" y="506"/>
                  </a:lnTo>
                  <a:lnTo>
                    <a:pt x="3577" y="506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6459301" y="3469571"/>
              <a:ext cx="42761" cy="42846"/>
            </a:xfrm>
            <a:custGeom>
              <a:rect b="b" l="l" r="r" t="t"/>
              <a:pathLst>
                <a:path extrusionOk="0" h="506" w="505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6720184" y="3469571"/>
              <a:ext cx="42083" cy="42846"/>
            </a:xfrm>
            <a:custGeom>
              <a:rect b="b" l="l" r="r" t="t"/>
              <a:pathLst>
                <a:path extrusionOk="0" h="506" w="497">
                  <a:moveTo>
                    <a:pt x="0" y="1"/>
                  </a:moveTo>
                  <a:lnTo>
                    <a:pt x="0" y="506"/>
                  </a:lnTo>
                  <a:lnTo>
                    <a:pt x="496" y="50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6459301" y="3512332"/>
              <a:ext cx="302967" cy="11346"/>
            </a:xfrm>
            <a:custGeom>
              <a:rect b="b" l="l" r="r" t="t"/>
              <a:pathLst>
                <a:path extrusionOk="0" h="134" w="3578">
                  <a:moveTo>
                    <a:pt x="0" y="1"/>
                  </a:moveTo>
                  <a:lnTo>
                    <a:pt x="0" y="133"/>
                  </a:lnTo>
                  <a:lnTo>
                    <a:pt x="3577" y="133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FEB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7508083" y="3087268"/>
              <a:ext cx="555637" cy="676299"/>
            </a:xfrm>
            <a:custGeom>
              <a:rect b="b" l="l" r="r" t="t"/>
              <a:pathLst>
                <a:path extrusionOk="0" h="7987" w="6562">
                  <a:moveTo>
                    <a:pt x="1" y="0"/>
                  </a:moveTo>
                  <a:lnTo>
                    <a:pt x="1" y="7987"/>
                  </a:lnTo>
                  <a:lnTo>
                    <a:pt x="6561" y="7987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8063634" y="3087268"/>
              <a:ext cx="73498" cy="676299"/>
            </a:xfrm>
            <a:custGeom>
              <a:rect b="b" l="l" r="r" t="t"/>
              <a:pathLst>
                <a:path extrusionOk="0" h="7987" w="868">
                  <a:moveTo>
                    <a:pt x="0" y="0"/>
                  </a:moveTo>
                  <a:lnTo>
                    <a:pt x="0" y="7987"/>
                  </a:lnTo>
                  <a:lnTo>
                    <a:pt x="868" y="7987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7050754" y="3205727"/>
              <a:ext cx="33108" cy="509828"/>
            </a:xfrm>
            <a:custGeom>
              <a:rect b="b" l="l" r="r" t="t"/>
              <a:pathLst>
                <a:path extrusionOk="0" h="6021" w="391">
                  <a:moveTo>
                    <a:pt x="1" y="0"/>
                  </a:moveTo>
                  <a:lnTo>
                    <a:pt x="1" y="6021"/>
                  </a:lnTo>
                  <a:lnTo>
                    <a:pt x="390" y="602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7050754" y="3205727"/>
              <a:ext cx="295516" cy="33023"/>
            </a:xfrm>
            <a:custGeom>
              <a:rect b="b" l="l" r="r" t="t"/>
              <a:pathLst>
                <a:path extrusionOk="0" h="390" w="3490">
                  <a:moveTo>
                    <a:pt x="1" y="0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7050754" y="3682527"/>
              <a:ext cx="295516" cy="33023"/>
            </a:xfrm>
            <a:custGeom>
              <a:rect b="b" l="l" r="r" t="t"/>
              <a:pathLst>
                <a:path extrusionOk="0" h="390" w="3490">
                  <a:moveTo>
                    <a:pt x="1" y="0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7313161" y="3205727"/>
              <a:ext cx="33108" cy="509828"/>
            </a:xfrm>
            <a:custGeom>
              <a:rect b="b" l="l" r="r" t="t"/>
              <a:pathLst>
                <a:path extrusionOk="0" h="6021" w="391">
                  <a:moveTo>
                    <a:pt x="1" y="0"/>
                  </a:moveTo>
                  <a:lnTo>
                    <a:pt x="1" y="6021"/>
                  </a:lnTo>
                  <a:lnTo>
                    <a:pt x="390" y="602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7083777" y="3238665"/>
              <a:ext cx="229469" cy="443951"/>
            </a:xfrm>
            <a:custGeom>
              <a:rect b="b" l="l" r="r" t="t"/>
              <a:pathLst>
                <a:path extrusionOk="0" h="5243" w="2710">
                  <a:moveTo>
                    <a:pt x="0" y="1"/>
                  </a:moveTo>
                  <a:lnTo>
                    <a:pt x="0" y="5242"/>
                  </a:lnTo>
                  <a:lnTo>
                    <a:pt x="2710" y="5242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7083777" y="3238665"/>
              <a:ext cx="229469" cy="443951"/>
            </a:xfrm>
            <a:custGeom>
              <a:rect b="b" l="l" r="r" t="t"/>
              <a:pathLst>
                <a:path extrusionOk="0" h="5243" w="2710">
                  <a:moveTo>
                    <a:pt x="0" y="1"/>
                  </a:moveTo>
                  <a:lnTo>
                    <a:pt x="0" y="5242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050754" y="3425371"/>
              <a:ext cx="295516" cy="33108"/>
            </a:xfrm>
            <a:custGeom>
              <a:rect b="b" l="l" r="r" t="t"/>
              <a:pathLst>
                <a:path extrusionOk="0" h="391" w="3490">
                  <a:moveTo>
                    <a:pt x="1" y="1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7182000" y="3205727"/>
              <a:ext cx="33023" cy="252755"/>
            </a:xfrm>
            <a:custGeom>
              <a:rect b="b" l="l" r="r" t="t"/>
              <a:pathLst>
                <a:path extrusionOk="0" h="2985" w="390">
                  <a:moveTo>
                    <a:pt x="0" y="0"/>
                  </a:moveTo>
                  <a:lnTo>
                    <a:pt x="0" y="2984"/>
                  </a:lnTo>
                  <a:lnTo>
                    <a:pt x="390" y="298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7026791" y="3715465"/>
              <a:ext cx="343442" cy="48095"/>
            </a:xfrm>
            <a:custGeom>
              <a:rect b="b" l="l" r="r" t="t"/>
              <a:pathLst>
                <a:path extrusionOk="0" h="568" w="4056">
                  <a:moveTo>
                    <a:pt x="1" y="1"/>
                  </a:moveTo>
                  <a:lnTo>
                    <a:pt x="1" y="568"/>
                  </a:lnTo>
                  <a:lnTo>
                    <a:pt x="4056" y="568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7026791" y="3715465"/>
              <a:ext cx="48095" cy="48095"/>
            </a:xfrm>
            <a:custGeom>
              <a:rect b="b" l="l" r="r" t="t"/>
              <a:pathLst>
                <a:path extrusionOk="0" h="568" w="568">
                  <a:moveTo>
                    <a:pt x="1" y="1"/>
                  </a:moveTo>
                  <a:lnTo>
                    <a:pt x="1" y="568"/>
                  </a:lnTo>
                  <a:lnTo>
                    <a:pt x="567" y="568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7322137" y="3715465"/>
              <a:ext cx="48095" cy="48095"/>
            </a:xfrm>
            <a:custGeom>
              <a:rect b="b" l="l" r="r" t="t"/>
              <a:pathLst>
                <a:path extrusionOk="0" h="568" w="568">
                  <a:moveTo>
                    <a:pt x="1" y="1"/>
                  </a:moveTo>
                  <a:lnTo>
                    <a:pt x="1" y="568"/>
                  </a:lnTo>
                  <a:lnTo>
                    <a:pt x="568" y="56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7276413" y="3483881"/>
              <a:ext cx="14395" cy="57748"/>
            </a:xfrm>
            <a:custGeom>
              <a:rect b="b" l="l" r="r" t="t"/>
              <a:pathLst>
                <a:path extrusionOk="0" h="682" w="170">
                  <a:moveTo>
                    <a:pt x="89" y="0"/>
                  </a:moveTo>
                  <a:cubicBezTo>
                    <a:pt x="36" y="0"/>
                    <a:pt x="1" y="36"/>
                    <a:pt x="1" y="80"/>
                  </a:cubicBezTo>
                  <a:lnTo>
                    <a:pt x="1" y="593"/>
                  </a:lnTo>
                  <a:cubicBezTo>
                    <a:pt x="1" y="646"/>
                    <a:pt x="36" y="682"/>
                    <a:pt x="89" y="682"/>
                  </a:cubicBezTo>
                  <a:cubicBezTo>
                    <a:pt x="134" y="682"/>
                    <a:pt x="169" y="646"/>
                    <a:pt x="169" y="593"/>
                  </a:cubicBezTo>
                  <a:lnTo>
                    <a:pt x="169" y="80"/>
                  </a:lnTo>
                  <a:cubicBezTo>
                    <a:pt x="169" y="36"/>
                    <a:pt x="134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6888856" y="315246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1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28"/>
                    <a:pt x="656" y="284"/>
                  </a:cubicBezTo>
                  <a:lnTo>
                    <a:pt x="656" y="63"/>
                  </a:lnTo>
                  <a:cubicBezTo>
                    <a:pt x="656" y="27"/>
                    <a:pt x="620" y="1"/>
                    <a:pt x="585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6907569" y="3116480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72" y="1"/>
                  </a:moveTo>
                  <a:cubicBezTo>
                    <a:pt x="27" y="1"/>
                    <a:pt x="1" y="36"/>
                    <a:pt x="1" y="72"/>
                  </a:cubicBezTo>
                  <a:lnTo>
                    <a:pt x="1" y="293"/>
                  </a:lnTo>
                  <a:cubicBezTo>
                    <a:pt x="1" y="328"/>
                    <a:pt x="27" y="355"/>
                    <a:pt x="72" y="355"/>
                  </a:cubicBezTo>
                  <a:lnTo>
                    <a:pt x="798" y="355"/>
                  </a:lnTo>
                  <a:cubicBezTo>
                    <a:pt x="833" y="355"/>
                    <a:pt x="860" y="328"/>
                    <a:pt x="860" y="293"/>
                  </a:cubicBezTo>
                  <a:lnTo>
                    <a:pt x="860" y="72"/>
                  </a:lnTo>
                  <a:cubicBezTo>
                    <a:pt x="860" y="36"/>
                    <a:pt x="833" y="1"/>
                    <a:pt x="79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7452621" y="315246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1"/>
                  </a:moveTo>
                  <a:cubicBezTo>
                    <a:pt x="27" y="1"/>
                    <a:pt x="0" y="27"/>
                    <a:pt x="0" y="63"/>
                  </a:cubicBezTo>
                  <a:lnTo>
                    <a:pt x="0" y="284"/>
                  </a:lnTo>
                  <a:cubicBezTo>
                    <a:pt x="0" y="320"/>
                    <a:pt x="27" y="355"/>
                    <a:pt x="71" y="355"/>
                  </a:cubicBezTo>
                  <a:lnTo>
                    <a:pt x="656" y="35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7416634" y="311724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2" y="1"/>
                  </a:moveTo>
                  <a:cubicBezTo>
                    <a:pt x="27" y="1"/>
                    <a:pt x="0" y="27"/>
                    <a:pt x="0" y="63"/>
                  </a:cubicBezTo>
                  <a:lnTo>
                    <a:pt x="0" y="284"/>
                  </a:lnTo>
                  <a:cubicBezTo>
                    <a:pt x="0" y="319"/>
                    <a:pt x="27" y="355"/>
                    <a:pt x="62" y="355"/>
                  </a:cubicBezTo>
                  <a:lnTo>
                    <a:pt x="788" y="355"/>
                  </a:lnTo>
                  <a:cubicBezTo>
                    <a:pt x="824" y="355"/>
                    <a:pt x="859" y="319"/>
                    <a:pt x="859" y="284"/>
                  </a:cubicBezTo>
                  <a:lnTo>
                    <a:pt x="859" y="63"/>
                  </a:lnTo>
                  <a:cubicBezTo>
                    <a:pt x="859" y="27"/>
                    <a:pt x="824" y="1"/>
                    <a:pt x="78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6888856" y="339539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28"/>
                    <a:pt x="656" y="293"/>
                  </a:cubicBezTo>
                  <a:lnTo>
                    <a:pt x="656" y="71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6907569" y="336017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72" y="0"/>
                  </a:moveTo>
                  <a:cubicBezTo>
                    <a:pt x="27" y="0"/>
                    <a:pt x="1" y="27"/>
                    <a:pt x="1" y="62"/>
                  </a:cubicBezTo>
                  <a:lnTo>
                    <a:pt x="1" y="284"/>
                  </a:lnTo>
                  <a:cubicBezTo>
                    <a:pt x="1" y="328"/>
                    <a:pt x="27" y="354"/>
                    <a:pt x="72" y="354"/>
                  </a:cubicBezTo>
                  <a:lnTo>
                    <a:pt x="798" y="354"/>
                  </a:lnTo>
                  <a:cubicBezTo>
                    <a:pt x="833" y="354"/>
                    <a:pt x="860" y="328"/>
                    <a:pt x="860" y="284"/>
                  </a:cubicBezTo>
                  <a:lnTo>
                    <a:pt x="860" y="62"/>
                  </a:lnTo>
                  <a:cubicBezTo>
                    <a:pt x="860" y="27"/>
                    <a:pt x="833" y="0"/>
                    <a:pt x="798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6949568" y="3395397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3" y="0"/>
                  </a:moveTo>
                  <a:cubicBezTo>
                    <a:pt x="27" y="0"/>
                    <a:pt x="1" y="27"/>
                    <a:pt x="1" y="62"/>
                  </a:cubicBezTo>
                  <a:lnTo>
                    <a:pt x="1" y="284"/>
                  </a:lnTo>
                  <a:cubicBezTo>
                    <a:pt x="1" y="328"/>
                    <a:pt x="27" y="355"/>
                    <a:pt x="63" y="355"/>
                  </a:cubicBezTo>
                  <a:lnTo>
                    <a:pt x="797" y="355"/>
                  </a:lnTo>
                  <a:cubicBezTo>
                    <a:pt x="833" y="355"/>
                    <a:pt x="859" y="328"/>
                    <a:pt x="859" y="284"/>
                  </a:cubicBezTo>
                  <a:lnTo>
                    <a:pt x="859" y="62"/>
                  </a:lnTo>
                  <a:cubicBezTo>
                    <a:pt x="859" y="27"/>
                    <a:pt x="833" y="0"/>
                    <a:pt x="797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7452621" y="339539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27"/>
                    <a:pt x="0" y="71"/>
                  </a:cubicBezTo>
                  <a:lnTo>
                    <a:pt x="0" y="293"/>
                  </a:lnTo>
                  <a:cubicBezTo>
                    <a:pt x="0" y="328"/>
                    <a:pt x="27" y="355"/>
                    <a:pt x="71" y="355"/>
                  </a:cubicBezTo>
                  <a:lnTo>
                    <a:pt x="656" y="355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7416634" y="336017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2" y="0"/>
                  </a:moveTo>
                  <a:cubicBezTo>
                    <a:pt x="27" y="0"/>
                    <a:pt x="0" y="27"/>
                    <a:pt x="0" y="62"/>
                  </a:cubicBezTo>
                  <a:lnTo>
                    <a:pt x="0" y="284"/>
                  </a:lnTo>
                  <a:cubicBezTo>
                    <a:pt x="0" y="328"/>
                    <a:pt x="27" y="354"/>
                    <a:pt x="62" y="354"/>
                  </a:cubicBezTo>
                  <a:lnTo>
                    <a:pt x="788" y="354"/>
                  </a:lnTo>
                  <a:cubicBezTo>
                    <a:pt x="824" y="354"/>
                    <a:pt x="859" y="328"/>
                    <a:pt x="859" y="284"/>
                  </a:cubicBezTo>
                  <a:lnTo>
                    <a:pt x="859" y="62"/>
                  </a:lnTo>
                  <a:cubicBezTo>
                    <a:pt x="859" y="27"/>
                    <a:pt x="824" y="0"/>
                    <a:pt x="788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7374635" y="3395397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3" y="0"/>
                  </a:moveTo>
                  <a:cubicBezTo>
                    <a:pt x="27" y="0"/>
                    <a:pt x="1" y="27"/>
                    <a:pt x="1" y="71"/>
                  </a:cubicBezTo>
                  <a:lnTo>
                    <a:pt x="1" y="293"/>
                  </a:lnTo>
                  <a:cubicBezTo>
                    <a:pt x="1" y="328"/>
                    <a:pt x="27" y="355"/>
                    <a:pt x="63" y="355"/>
                  </a:cubicBezTo>
                  <a:lnTo>
                    <a:pt x="789" y="355"/>
                  </a:lnTo>
                  <a:cubicBezTo>
                    <a:pt x="833" y="355"/>
                    <a:pt x="859" y="328"/>
                    <a:pt x="859" y="293"/>
                  </a:cubicBezTo>
                  <a:lnTo>
                    <a:pt x="859" y="71"/>
                  </a:lnTo>
                  <a:cubicBezTo>
                    <a:pt x="859" y="27"/>
                    <a:pt x="833" y="0"/>
                    <a:pt x="789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6888856" y="362782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4"/>
                  </a:lnTo>
                  <a:lnTo>
                    <a:pt x="585" y="354"/>
                  </a:lnTo>
                  <a:cubicBezTo>
                    <a:pt x="620" y="354"/>
                    <a:pt x="656" y="328"/>
                    <a:pt x="656" y="292"/>
                  </a:cubicBezTo>
                  <a:lnTo>
                    <a:pt x="656" y="71"/>
                  </a:lnTo>
                  <a:cubicBezTo>
                    <a:pt x="656" y="35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6907569" y="3592518"/>
              <a:ext cx="72821" cy="30144"/>
            </a:xfrm>
            <a:custGeom>
              <a:rect b="b" l="l" r="r" t="t"/>
              <a:pathLst>
                <a:path extrusionOk="0" h="356" w="860">
                  <a:moveTo>
                    <a:pt x="72" y="1"/>
                  </a:moveTo>
                  <a:cubicBezTo>
                    <a:pt x="27" y="1"/>
                    <a:pt x="1" y="27"/>
                    <a:pt x="1" y="63"/>
                  </a:cubicBezTo>
                  <a:lnTo>
                    <a:pt x="1" y="284"/>
                  </a:lnTo>
                  <a:cubicBezTo>
                    <a:pt x="1" y="328"/>
                    <a:pt x="27" y="355"/>
                    <a:pt x="72" y="355"/>
                  </a:cubicBezTo>
                  <a:lnTo>
                    <a:pt x="798" y="355"/>
                  </a:lnTo>
                  <a:cubicBezTo>
                    <a:pt x="833" y="355"/>
                    <a:pt x="860" y="328"/>
                    <a:pt x="860" y="284"/>
                  </a:cubicBezTo>
                  <a:lnTo>
                    <a:pt x="860" y="63"/>
                  </a:lnTo>
                  <a:cubicBezTo>
                    <a:pt x="860" y="27"/>
                    <a:pt x="833" y="1"/>
                    <a:pt x="79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7452621" y="362782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35"/>
                    <a:pt x="0" y="71"/>
                  </a:cubicBezTo>
                  <a:lnTo>
                    <a:pt x="0" y="292"/>
                  </a:lnTo>
                  <a:cubicBezTo>
                    <a:pt x="0" y="328"/>
                    <a:pt x="27" y="354"/>
                    <a:pt x="71" y="354"/>
                  </a:cubicBezTo>
                  <a:lnTo>
                    <a:pt x="656" y="35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7416634" y="3592518"/>
              <a:ext cx="72821" cy="30144"/>
            </a:xfrm>
            <a:custGeom>
              <a:rect b="b" l="l" r="r" t="t"/>
              <a:pathLst>
                <a:path extrusionOk="0" h="356" w="860">
                  <a:moveTo>
                    <a:pt x="62" y="1"/>
                  </a:moveTo>
                  <a:cubicBezTo>
                    <a:pt x="27" y="1"/>
                    <a:pt x="0" y="27"/>
                    <a:pt x="0" y="72"/>
                  </a:cubicBezTo>
                  <a:lnTo>
                    <a:pt x="0" y="293"/>
                  </a:lnTo>
                  <a:cubicBezTo>
                    <a:pt x="0" y="328"/>
                    <a:pt x="27" y="355"/>
                    <a:pt x="62" y="355"/>
                  </a:cubicBezTo>
                  <a:lnTo>
                    <a:pt x="788" y="355"/>
                  </a:lnTo>
                  <a:cubicBezTo>
                    <a:pt x="824" y="355"/>
                    <a:pt x="859" y="328"/>
                    <a:pt x="859" y="293"/>
                  </a:cubicBezTo>
                  <a:lnTo>
                    <a:pt x="859" y="72"/>
                  </a:lnTo>
                  <a:cubicBezTo>
                    <a:pt x="859" y="27"/>
                    <a:pt x="824" y="1"/>
                    <a:pt x="78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7320697" y="2980832"/>
              <a:ext cx="131246" cy="64522"/>
            </a:xfrm>
            <a:custGeom>
              <a:rect b="b" l="l" r="r" t="t"/>
              <a:pathLst>
                <a:path extrusionOk="0" h="762" w="1550">
                  <a:moveTo>
                    <a:pt x="523" y="0"/>
                  </a:moveTo>
                  <a:cubicBezTo>
                    <a:pt x="505" y="18"/>
                    <a:pt x="496" y="36"/>
                    <a:pt x="496" y="53"/>
                  </a:cubicBezTo>
                  <a:lnTo>
                    <a:pt x="496" y="275"/>
                  </a:lnTo>
                  <a:cubicBezTo>
                    <a:pt x="496" y="319"/>
                    <a:pt x="523" y="346"/>
                    <a:pt x="567" y="346"/>
                  </a:cubicBezTo>
                  <a:lnTo>
                    <a:pt x="983" y="346"/>
                  </a:lnTo>
                  <a:lnTo>
                    <a:pt x="523" y="0"/>
                  </a:lnTo>
                  <a:close/>
                  <a:moveTo>
                    <a:pt x="71" y="408"/>
                  </a:moveTo>
                  <a:cubicBezTo>
                    <a:pt x="36" y="408"/>
                    <a:pt x="0" y="434"/>
                    <a:pt x="0" y="470"/>
                  </a:cubicBezTo>
                  <a:lnTo>
                    <a:pt x="0" y="700"/>
                  </a:lnTo>
                  <a:cubicBezTo>
                    <a:pt x="0" y="735"/>
                    <a:pt x="36" y="762"/>
                    <a:pt x="71" y="762"/>
                  </a:cubicBezTo>
                  <a:lnTo>
                    <a:pt x="797" y="762"/>
                  </a:lnTo>
                  <a:cubicBezTo>
                    <a:pt x="832" y="762"/>
                    <a:pt x="859" y="735"/>
                    <a:pt x="859" y="700"/>
                  </a:cubicBezTo>
                  <a:lnTo>
                    <a:pt x="859" y="470"/>
                  </a:lnTo>
                  <a:cubicBezTo>
                    <a:pt x="859" y="434"/>
                    <a:pt x="832" y="408"/>
                    <a:pt x="797" y="408"/>
                  </a:cubicBezTo>
                  <a:close/>
                  <a:moveTo>
                    <a:pt x="992" y="408"/>
                  </a:moveTo>
                  <a:cubicBezTo>
                    <a:pt x="956" y="408"/>
                    <a:pt x="930" y="434"/>
                    <a:pt x="930" y="470"/>
                  </a:cubicBezTo>
                  <a:lnTo>
                    <a:pt x="930" y="700"/>
                  </a:lnTo>
                  <a:cubicBezTo>
                    <a:pt x="930" y="735"/>
                    <a:pt x="956" y="762"/>
                    <a:pt x="992" y="762"/>
                  </a:cubicBezTo>
                  <a:lnTo>
                    <a:pt x="1550" y="762"/>
                  </a:lnTo>
                  <a:lnTo>
                    <a:pt x="1071" y="408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6945080" y="2980832"/>
              <a:ext cx="130484" cy="64522"/>
            </a:xfrm>
            <a:custGeom>
              <a:rect b="b" l="l" r="r" t="t"/>
              <a:pathLst>
                <a:path extrusionOk="0" h="762" w="1541">
                  <a:moveTo>
                    <a:pt x="1027" y="0"/>
                  </a:moveTo>
                  <a:lnTo>
                    <a:pt x="567" y="346"/>
                  </a:lnTo>
                  <a:lnTo>
                    <a:pt x="983" y="346"/>
                  </a:lnTo>
                  <a:cubicBezTo>
                    <a:pt x="1019" y="346"/>
                    <a:pt x="1054" y="310"/>
                    <a:pt x="1054" y="275"/>
                  </a:cubicBezTo>
                  <a:lnTo>
                    <a:pt x="1054" y="53"/>
                  </a:lnTo>
                  <a:cubicBezTo>
                    <a:pt x="1054" y="36"/>
                    <a:pt x="1036" y="18"/>
                    <a:pt x="1027" y="0"/>
                  </a:cubicBezTo>
                  <a:close/>
                  <a:moveTo>
                    <a:pt x="479" y="408"/>
                  </a:moveTo>
                  <a:lnTo>
                    <a:pt x="0" y="762"/>
                  </a:lnTo>
                  <a:lnTo>
                    <a:pt x="558" y="762"/>
                  </a:lnTo>
                  <a:cubicBezTo>
                    <a:pt x="594" y="762"/>
                    <a:pt x="620" y="735"/>
                    <a:pt x="620" y="691"/>
                  </a:cubicBezTo>
                  <a:lnTo>
                    <a:pt x="620" y="470"/>
                  </a:lnTo>
                  <a:cubicBezTo>
                    <a:pt x="620" y="434"/>
                    <a:pt x="594" y="408"/>
                    <a:pt x="558" y="408"/>
                  </a:cubicBezTo>
                  <a:close/>
                  <a:moveTo>
                    <a:pt x="753" y="408"/>
                  </a:moveTo>
                  <a:cubicBezTo>
                    <a:pt x="718" y="408"/>
                    <a:pt x="682" y="434"/>
                    <a:pt x="682" y="470"/>
                  </a:cubicBezTo>
                  <a:lnTo>
                    <a:pt x="682" y="691"/>
                  </a:lnTo>
                  <a:cubicBezTo>
                    <a:pt x="682" y="735"/>
                    <a:pt x="718" y="762"/>
                    <a:pt x="753" y="762"/>
                  </a:cubicBezTo>
                  <a:lnTo>
                    <a:pt x="1479" y="762"/>
                  </a:lnTo>
                  <a:cubicBezTo>
                    <a:pt x="1514" y="762"/>
                    <a:pt x="1541" y="735"/>
                    <a:pt x="1541" y="691"/>
                  </a:cubicBezTo>
                  <a:lnTo>
                    <a:pt x="1541" y="470"/>
                  </a:lnTo>
                  <a:cubicBezTo>
                    <a:pt x="1541" y="434"/>
                    <a:pt x="1514" y="408"/>
                    <a:pt x="1479" y="408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6888856" y="3252975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4"/>
                  </a:lnTo>
                  <a:lnTo>
                    <a:pt x="585" y="354"/>
                  </a:lnTo>
                  <a:cubicBezTo>
                    <a:pt x="620" y="354"/>
                    <a:pt x="656" y="328"/>
                    <a:pt x="656" y="292"/>
                  </a:cubicBezTo>
                  <a:lnTo>
                    <a:pt x="656" y="71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7452621" y="3252975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27"/>
                    <a:pt x="0" y="62"/>
                  </a:cubicBezTo>
                  <a:lnTo>
                    <a:pt x="0" y="283"/>
                  </a:lnTo>
                  <a:cubicBezTo>
                    <a:pt x="0" y="328"/>
                    <a:pt x="27" y="354"/>
                    <a:pt x="71" y="354"/>
                  </a:cubicBezTo>
                  <a:lnTo>
                    <a:pt x="656" y="35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6888856" y="348760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19"/>
                    <a:pt x="656" y="284"/>
                  </a:cubicBezTo>
                  <a:lnTo>
                    <a:pt x="656" y="62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2"/>
            <p:cNvSpPr/>
            <p:nvPr/>
          </p:nvSpPr>
          <p:spPr>
            <a:xfrm>
              <a:off x="7452621" y="3486845"/>
              <a:ext cx="55547" cy="30822"/>
            </a:xfrm>
            <a:custGeom>
              <a:rect b="b" l="l" r="r" t="t"/>
              <a:pathLst>
                <a:path extrusionOk="0" h="364" w="656">
                  <a:moveTo>
                    <a:pt x="71" y="1"/>
                  </a:moveTo>
                  <a:cubicBezTo>
                    <a:pt x="27" y="1"/>
                    <a:pt x="0" y="36"/>
                    <a:pt x="0" y="71"/>
                  </a:cubicBezTo>
                  <a:lnTo>
                    <a:pt x="0" y="293"/>
                  </a:lnTo>
                  <a:cubicBezTo>
                    <a:pt x="0" y="328"/>
                    <a:pt x="27" y="364"/>
                    <a:pt x="71" y="364"/>
                  </a:cubicBezTo>
                  <a:lnTo>
                    <a:pt x="656" y="364"/>
                  </a:lnTo>
                  <a:lnTo>
                    <a:pt x="656" y="35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2"/>
            <p:cNvSpPr/>
            <p:nvPr/>
          </p:nvSpPr>
          <p:spPr>
            <a:xfrm>
              <a:off x="7101051" y="2964152"/>
              <a:ext cx="195684" cy="177309"/>
            </a:xfrm>
            <a:custGeom>
              <a:rect b="b" l="l" r="r" t="t"/>
              <a:pathLst>
                <a:path extrusionOk="0" h="2094" w="2311">
                  <a:moveTo>
                    <a:pt x="1155" y="1"/>
                  </a:moveTo>
                  <a:cubicBezTo>
                    <a:pt x="678" y="1"/>
                    <a:pt x="246" y="323"/>
                    <a:pt x="133" y="808"/>
                  </a:cubicBezTo>
                  <a:cubicBezTo>
                    <a:pt x="0" y="1375"/>
                    <a:pt x="354" y="1933"/>
                    <a:pt x="912" y="2065"/>
                  </a:cubicBezTo>
                  <a:cubicBezTo>
                    <a:pt x="994" y="2085"/>
                    <a:pt x="1076" y="2094"/>
                    <a:pt x="1156" y="2094"/>
                  </a:cubicBezTo>
                  <a:cubicBezTo>
                    <a:pt x="1633" y="2094"/>
                    <a:pt x="2064" y="1771"/>
                    <a:pt x="2178" y="1286"/>
                  </a:cubicBezTo>
                  <a:cubicBezTo>
                    <a:pt x="2311" y="728"/>
                    <a:pt x="1957" y="162"/>
                    <a:pt x="1399" y="29"/>
                  </a:cubicBezTo>
                  <a:cubicBezTo>
                    <a:pt x="1317" y="10"/>
                    <a:pt x="1235" y="1"/>
                    <a:pt x="1155" y="1"/>
                  </a:cubicBez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7136276" y="2990570"/>
              <a:ext cx="124472" cy="124557"/>
            </a:xfrm>
            <a:custGeom>
              <a:rect b="b" l="l" r="r" t="t"/>
              <a:pathLst>
                <a:path extrusionOk="0" h="1471" w="1470">
                  <a:moveTo>
                    <a:pt x="735" y="0"/>
                  </a:moveTo>
                  <a:cubicBezTo>
                    <a:pt x="328" y="0"/>
                    <a:pt x="0" y="328"/>
                    <a:pt x="0" y="735"/>
                  </a:cubicBezTo>
                  <a:cubicBezTo>
                    <a:pt x="0" y="1142"/>
                    <a:pt x="328" y="1470"/>
                    <a:pt x="735" y="1470"/>
                  </a:cubicBezTo>
                  <a:cubicBezTo>
                    <a:pt x="1142" y="1470"/>
                    <a:pt x="1470" y="1142"/>
                    <a:pt x="1470" y="735"/>
                  </a:cubicBezTo>
                  <a:cubicBezTo>
                    <a:pt x="1470" y="328"/>
                    <a:pt x="1142" y="0"/>
                    <a:pt x="735" y="0"/>
                  </a:cubicBez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2"/>
            <p:cNvSpPr/>
            <p:nvPr/>
          </p:nvSpPr>
          <p:spPr>
            <a:xfrm>
              <a:off x="7136276" y="2990570"/>
              <a:ext cx="105759" cy="105759"/>
            </a:xfrm>
            <a:custGeom>
              <a:rect b="b" l="l" r="r" t="t"/>
              <a:pathLst>
                <a:path extrusionOk="0" h="1249" w="1249">
                  <a:moveTo>
                    <a:pt x="735" y="0"/>
                  </a:moveTo>
                  <a:cubicBezTo>
                    <a:pt x="328" y="0"/>
                    <a:pt x="0" y="328"/>
                    <a:pt x="0" y="735"/>
                  </a:cubicBezTo>
                  <a:cubicBezTo>
                    <a:pt x="0" y="939"/>
                    <a:pt x="80" y="1116"/>
                    <a:pt x="213" y="1249"/>
                  </a:cubicBezTo>
                  <a:lnTo>
                    <a:pt x="1249" y="213"/>
                  </a:lnTo>
                  <a:cubicBezTo>
                    <a:pt x="1116" y="80"/>
                    <a:pt x="939" y="0"/>
                    <a:pt x="735" y="0"/>
                  </a:cubicBez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2"/>
            <p:cNvSpPr/>
            <p:nvPr/>
          </p:nvSpPr>
          <p:spPr>
            <a:xfrm>
              <a:off x="7655756" y="3160765"/>
              <a:ext cx="28620" cy="308894"/>
            </a:xfrm>
            <a:custGeom>
              <a:rect b="b" l="l" r="r" t="t"/>
              <a:pathLst>
                <a:path extrusionOk="0" h="3648" w="338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2"/>
            <p:cNvSpPr/>
            <p:nvPr/>
          </p:nvSpPr>
          <p:spPr>
            <a:xfrm>
              <a:off x="7655756" y="3160765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1" y="0"/>
                  </a:moveTo>
                  <a:lnTo>
                    <a:pt x="1" y="345"/>
                  </a:lnTo>
                  <a:lnTo>
                    <a:pt x="3073" y="345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2"/>
            <p:cNvSpPr/>
            <p:nvPr/>
          </p:nvSpPr>
          <p:spPr>
            <a:xfrm>
              <a:off x="7655756" y="3440359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1" y="1"/>
                  </a:moveTo>
                  <a:lnTo>
                    <a:pt x="1" y="346"/>
                  </a:lnTo>
                  <a:lnTo>
                    <a:pt x="3073" y="346"/>
                  </a:lnTo>
                  <a:lnTo>
                    <a:pt x="3073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2"/>
            <p:cNvSpPr/>
            <p:nvPr/>
          </p:nvSpPr>
          <p:spPr>
            <a:xfrm>
              <a:off x="7887426" y="3160765"/>
              <a:ext cx="28535" cy="308894"/>
            </a:xfrm>
            <a:custGeom>
              <a:rect b="b" l="l" r="r" t="t"/>
              <a:pathLst>
                <a:path extrusionOk="0" h="3648" w="337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2"/>
            <p:cNvSpPr/>
            <p:nvPr/>
          </p:nvSpPr>
          <p:spPr>
            <a:xfrm>
              <a:off x="7684291" y="3189977"/>
              <a:ext cx="202458" cy="250469"/>
            </a:xfrm>
            <a:custGeom>
              <a:rect b="b" l="l" r="r" t="t"/>
              <a:pathLst>
                <a:path extrusionOk="0" h="2958" w="2391">
                  <a:moveTo>
                    <a:pt x="0" y="0"/>
                  </a:moveTo>
                  <a:lnTo>
                    <a:pt x="0" y="2958"/>
                  </a:lnTo>
                  <a:lnTo>
                    <a:pt x="2391" y="295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2"/>
            <p:cNvSpPr/>
            <p:nvPr/>
          </p:nvSpPr>
          <p:spPr>
            <a:xfrm>
              <a:off x="7684291" y="3189977"/>
              <a:ext cx="203220" cy="250469"/>
            </a:xfrm>
            <a:custGeom>
              <a:rect b="b" l="l" r="r" t="t"/>
              <a:pathLst>
                <a:path extrusionOk="0" h="2958" w="2400">
                  <a:moveTo>
                    <a:pt x="0" y="0"/>
                  </a:moveTo>
                  <a:lnTo>
                    <a:pt x="0" y="2958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2"/>
            <p:cNvSpPr/>
            <p:nvPr/>
          </p:nvSpPr>
          <p:spPr>
            <a:xfrm>
              <a:off x="7654994" y="3285913"/>
              <a:ext cx="260968" cy="29382"/>
            </a:xfrm>
            <a:custGeom>
              <a:rect b="b" l="l" r="r" t="t"/>
              <a:pathLst>
                <a:path extrusionOk="0" h="347" w="3082">
                  <a:moveTo>
                    <a:pt x="1" y="1"/>
                  </a:moveTo>
                  <a:lnTo>
                    <a:pt x="1" y="346"/>
                  </a:lnTo>
                  <a:lnTo>
                    <a:pt x="3082" y="34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2"/>
            <p:cNvSpPr/>
            <p:nvPr/>
          </p:nvSpPr>
          <p:spPr>
            <a:xfrm>
              <a:off x="7771252" y="3160765"/>
              <a:ext cx="29298" cy="154532"/>
            </a:xfrm>
            <a:custGeom>
              <a:rect b="b" l="l" r="r" t="t"/>
              <a:pathLst>
                <a:path extrusionOk="0" h="1825" w="346">
                  <a:moveTo>
                    <a:pt x="0" y="0"/>
                  </a:moveTo>
                  <a:lnTo>
                    <a:pt x="0" y="1824"/>
                  </a:lnTo>
                  <a:lnTo>
                    <a:pt x="346" y="182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2"/>
            <p:cNvSpPr/>
            <p:nvPr/>
          </p:nvSpPr>
          <p:spPr>
            <a:xfrm>
              <a:off x="7634079" y="3469571"/>
              <a:ext cx="302882" cy="42846"/>
            </a:xfrm>
            <a:custGeom>
              <a:rect b="b" l="l" r="r" t="t"/>
              <a:pathLst>
                <a:path extrusionOk="0" h="506" w="3577">
                  <a:moveTo>
                    <a:pt x="0" y="1"/>
                  </a:moveTo>
                  <a:lnTo>
                    <a:pt x="0" y="506"/>
                  </a:lnTo>
                  <a:lnTo>
                    <a:pt x="3577" y="506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2"/>
            <p:cNvSpPr/>
            <p:nvPr/>
          </p:nvSpPr>
          <p:spPr>
            <a:xfrm>
              <a:off x="7634079" y="3469571"/>
              <a:ext cx="42761" cy="42846"/>
            </a:xfrm>
            <a:custGeom>
              <a:rect b="b" l="l" r="r" t="t"/>
              <a:pathLst>
                <a:path extrusionOk="0" h="506" w="505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2"/>
            <p:cNvSpPr/>
            <p:nvPr/>
          </p:nvSpPr>
          <p:spPr>
            <a:xfrm>
              <a:off x="7894962" y="3469571"/>
              <a:ext cx="41999" cy="42846"/>
            </a:xfrm>
            <a:custGeom>
              <a:rect b="b" l="l" r="r" t="t"/>
              <a:pathLst>
                <a:path extrusionOk="0" h="506" w="496">
                  <a:moveTo>
                    <a:pt x="0" y="1"/>
                  </a:moveTo>
                  <a:lnTo>
                    <a:pt x="0" y="506"/>
                  </a:lnTo>
                  <a:lnTo>
                    <a:pt x="496" y="50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2"/>
            <p:cNvSpPr/>
            <p:nvPr/>
          </p:nvSpPr>
          <p:spPr>
            <a:xfrm>
              <a:off x="7634079" y="3512332"/>
              <a:ext cx="302882" cy="11346"/>
            </a:xfrm>
            <a:custGeom>
              <a:rect b="b" l="l" r="r" t="t"/>
              <a:pathLst>
                <a:path extrusionOk="0" h="134" w="3577">
                  <a:moveTo>
                    <a:pt x="0" y="1"/>
                  </a:moveTo>
                  <a:lnTo>
                    <a:pt x="0" y="133"/>
                  </a:lnTo>
                  <a:lnTo>
                    <a:pt x="3577" y="133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FEB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6818407" y="2793364"/>
              <a:ext cx="762498" cy="325321"/>
            </a:xfrm>
            <a:custGeom>
              <a:rect b="b" l="l" r="r" t="t"/>
              <a:pathLst>
                <a:path extrusionOk="0" h="3842" w="9005">
                  <a:moveTo>
                    <a:pt x="4485" y="1"/>
                  </a:moveTo>
                  <a:cubicBezTo>
                    <a:pt x="4458" y="1"/>
                    <a:pt x="4431" y="10"/>
                    <a:pt x="4409" y="27"/>
                  </a:cubicBezTo>
                  <a:lnTo>
                    <a:pt x="133" y="3206"/>
                  </a:lnTo>
                  <a:cubicBezTo>
                    <a:pt x="44" y="3268"/>
                    <a:pt x="0" y="3365"/>
                    <a:pt x="0" y="3480"/>
                  </a:cubicBezTo>
                  <a:cubicBezTo>
                    <a:pt x="0" y="3679"/>
                    <a:pt x="167" y="3822"/>
                    <a:pt x="343" y="3822"/>
                  </a:cubicBezTo>
                  <a:cubicBezTo>
                    <a:pt x="411" y="3822"/>
                    <a:pt x="479" y="3801"/>
                    <a:pt x="540" y="3755"/>
                  </a:cubicBezTo>
                  <a:lnTo>
                    <a:pt x="4409" y="877"/>
                  </a:lnTo>
                  <a:cubicBezTo>
                    <a:pt x="4431" y="864"/>
                    <a:pt x="4458" y="857"/>
                    <a:pt x="4485" y="857"/>
                  </a:cubicBezTo>
                  <a:cubicBezTo>
                    <a:pt x="4511" y="857"/>
                    <a:pt x="4538" y="864"/>
                    <a:pt x="4560" y="877"/>
                  </a:cubicBezTo>
                  <a:lnTo>
                    <a:pt x="8464" y="3773"/>
                  </a:lnTo>
                  <a:cubicBezTo>
                    <a:pt x="8527" y="3820"/>
                    <a:pt x="8597" y="3841"/>
                    <a:pt x="8665" y="3841"/>
                  </a:cubicBezTo>
                  <a:cubicBezTo>
                    <a:pt x="8840" y="3841"/>
                    <a:pt x="9004" y="3702"/>
                    <a:pt x="9004" y="3498"/>
                  </a:cubicBezTo>
                  <a:cubicBezTo>
                    <a:pt x="9004" y="3392"/>
                    <a:pt x="8960" y="3294"/>
                    <a:pt x="8872" y="3224"/>
                  </a:cubicBezTo>
                  <a:lnTo>
                    <a:pt x="4560" y="27"/>
                  </a:lnTo>
                  <a:cubicBezTo>
                    <a:pt x="4538" y="10"/>
                    <a:pt x="4511" y="1"/>
                    <a:pt x="4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6174370" y="3763475"/>
              <a:ext cx="2048288" cy="75022"/>
            </a:xfrm>
            <a:custGeom>
              <a:rect b="b" l="l" r="r" t="t"/>
              <a:pathLst>
                <a:path extrusionOk="0" h="886" w="24190">
                  <a:moveTo>
                    <a:pt x="444" y="1"/>
                  </a:moveTo>
                  <a:cubicBezTo>
                    <a:pt x="196" y="1"/>
                    <a:pt x="1" y="195"/>
                    <a:pt x="1" y="443"/>
                  </a:cubicBezTo>
                  <a:cubicBezTo>
                    <a:pt x="1" y="691"/>
                    <a:pt x="196" y="886"/>
                    <a:pt x="444" y="886"/>
                  </a:cubicBezTo>
                  <a:lnTo>
                    <a:pt x="23746" y="886"/>
                  </a:lnTo>
                  <a:cubicBezTo>
                    <a:pt x="23994" y="886"/>
                    <a:pt x="24189" y="682"/>
                    <a:pt x="24189" y="443"/>
                  </a:cubicBezTo>
                  <a:cubicBezTo>
                    <a:pt x="24189" y="195"/>
                    <a:pt x="23994" y="1"/>
                    <a:pt x="237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0" name="Google Shape;1150;p32"/>
          <p:cNvGrpSpPr/>
          <p:nvPr/>
        </p:nvGrpSpPr>
        <p:grpSpPr>
          <a:xfrm>
            <a:off x="2844446" y="4248723"/>
            <a:ext cx="294039" cy="904155"/>
            <a:chOff x="1735563" y="3938352"/>
            <a:chExt cx="391948" cy="1205218"/>
          </a:xfrm>
        </p:grpSpPr>
        <p:sp>
          <p:nvSpPr>
            <p:cNvPr id="1151" name="Google Shape;1151;p32"/>
            <p:cNvSpPr/>
            <p:nvPr/>
          </p:nvSpPr>
          <p:spPr>
            <a:xfrm>
              <a:off x="1735563" y="3938352"/>
              <a:ext cx="391948" cy="887143"/>
            </a:xfrm>
            <a:custGeom>
              <a:rect b="b" l="l" r="r" t="t"/>
              <a:pathLst>
                <a:path extrusionOk="0" h="4932" w="2179">
                  <a:moveTo>
                    <a:pt x="1089" y="0"/>
                  </a:moveTo>
                  <a:cubicBezTo>
                    <a:pt x="487" y="0"/>
                    <a:pt x="0" y="1098"/>
                    <a:pt x="0" y="2462"/>
                  </a:cubicBezTo>
                  <a:cubicBezTo>
                    <a:pt x="0" y="3834"/>
                    <a:pt x="487" y="4932"/>
                    <a:pt x="1089" y="4932"/>
                  </a:cubicBezTo>
                  <a:cubicBezTo>
                    <a:pt x="1691" y="4932"/>
                    <a:pt x="2178" y="3834"/>
                    <a:pt x="2178" y="2462"/>
                  </a:cubicBezTo>
                  <a:cubicBezTo>
                    <a:pt x="2178" y="1098"/>
                    <a:pt x="1691" y="0"/>
                    <a:pt x="10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1824675" y="4211975"/>
              <a:ext cx="213703" cy="931595"/>
            </a:xfrm>
            <a:custGeom>
              <a:rect b="b" l="l" r="r" t="t"/>
              <a:pathLst>
                <a:path extrusionOk="0" h="9899" w="2631">
                  <a:moveTo>
                    <a:pt x="1116" y="0"/>
                  </a:moveTo>
                  <a:lnTo>
                    <a:pt x="1116" y="3099"/>
                  </a:lnTo>
                  <a:lnTo>
                    <a:pt x="151" y="2134"/>
                  </a:lnTo>
                  <a:lnTo>
                    <a:pt x="1" y="2285"/>
                  </a:lnTo>
                  <a:lnTo>
                    <a:pt x="1116" y="3391"/>
                  </a:lnTo>
                  <a:lnTo>
                    <a:pt x="1116" y="9899"/>
                  </a:lnTo>
                  <a:lnTo>
                    <a:pt x="1320" y="9899"/>
                  </a:lnTo>
                  <a:lnTo>
                    <a:pt x="1320" y="5136"/>
                  </a:lnTo>
                  <a:lnTo>
                    <a:pt x="2630" y="3825"/>
                  </a:lnTo>
                  <a:lnTo>
                    <a:pt x="2480" y="3675"/>
                  </a:lnTo>
                  <a:lnTo>
                    <a:pt x="1320" y="4843"/>
                  </a:lnTo>
                  <a:lnTo>
                    <a:pt x="1320" y="1320"/>
                  </a:lnTo>
                  <a:lnTo>
                    <a:pt x="2294" y="346"/>
                  </a:lnTo>
                  <a:lnTo>
                    <a:pt x="2143" y="195"/>
                  </a:lnTo>
                  <a:lnTo>
                    <a:pt x="1320" y="1019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3" name="Google Shape;1153;p32"/>
          <p:cNvGrpSpPr/>
          <p:nvPr/>
        </p:nvGrpSpPr>
        <p:grpSpPr>
          <a:xfrm>
            <a:off x="1261658" y="4248835"/>
            <a:ext cx="294018" cy="904043"/>
            <a:chOff x="7914437" y="2489807"/>
            <a:chExt cx="408642" cy="1256488"/>
          </a:xfrm>
        </p:grpSpPr>
        <p:sp>
          <p:nvSpPr>
            <p:cNvPr id="1154" name="Google Shape;1154;p32"/>
            <p:cNvSpPr/>
            <p:nvPr/>
          </p:nvSpPr>
          <p:spPr>
            <a:xfrm>
              <a:off x="7914437" y="2489807"/>
              <a:ext cx="408642" cy="949884"/>
            </a:xfrm>
            <a:custGeom>
              <a:rect b="b" l="l" r="r" t="t"/>
              <a:pathLst>
                <a:path extrusionOk="0" h="11218" w="4826">
                  <a:moveTo>
                    <a:pt x="2409" y="0"/>
                  </a:moveTo>
                  <a:cubicBezTo>
                    <a:pt x="1992" y="0"/>
                    <a:pt x="0" y="4843"/>
                    <a:pt x="0" y="7942"/>
                  </a:cubicBezTo>
                  <a:cubicBezTo>
                    <a:pt x="0" y="11041"/>
                    <a:pt x="1080" y="11218"/>
                    <a:pt x="2409" y="11218"/>
                  </a:cubicBezTo>
                  <a:cubicBezTo>
                    <a:pt x="3745" y="11218"/>
                    <a:pt x="4826" y="11041"/>
                    <a:pt x="4826" y="7942"/>
                  </a:cubicBezTo>
                  <a:cubicBezTo>
                    <a:pt x="4826" y="4843"/>
                    <a:pt x="2833" y="0"/>
                    <a:pt x="24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5" name="Google Shape;1155;p32"/>
            <p:cNvGrpSpPr/>
            <p:nvPr/>
          </p:nvGrpSpPr>
          <p:grpSpPr>
            <a:xfrm>
              <a:off x="8015624" y="2908097"/>
              <a:ext cx="222780" cy="838198"/>
              <a:chOff x="8015624" y="2908097"/>
              <a:chExt cx="222780" cy="838198"/>
            </a:xfrm>
          </p:grpSpPr>
          <p:sp>
            <p:nvSpPr>
              <p:cNvPr id="1156" name="Google Shape;1156;p32"/>
              <p:cNvSpPr/>
              <p:nvPr/>
            </p:nvSpPr>
            <p:spPr>
              <a:xfrm>
                <a:off x="8110121" y="2908097"/>
                <a:ext cx="17274" cy="838198"/>
              </a:xfrm>
              <a:custGeom>
                <a:rect b="b" l="l" r="r" t="t"/>
                <a:pathLst>
                  <a:path extrusionOk="0" h="9899" w="204">
                    <a:moveTo>
                      <a:pt x="0" y="0"/>
                    </a:moveTo>
                    <a:lnTo>
                      <a:pt x="0" y="9899"/>
                    </a:lnTo>
                    <a:lnTo>
                      <a:pt x="204" y="9899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32"/>
              <p:cNvSpPr/>
              <p:nvPr/>
            </p:nvSpPr>
            <p:spPr>
              <a:xfrm>
                <a:off x="8112322" y="3219190"/>
                <a:ext cx="126081" cy="126081"/>
              </a:xfrm>
              <a:custGeom>
                <a:rect b="b" l="l" r="r" t="t"/>
                <a:pathLst>
                  <a:path extrusionOk="0" h="1489" w="1489">
                    <a:moveTo>
                      <a:pt x="1338" y="1"/>
                    </a:moveTo>
                    <a:lnTo>
                      <a:pt x="1" y="1338"/>
                    </a:lnTo>
                    <a:lnTo>
                      <a:pt x="151" y="1488"/>
                    </a:lnTo>
                    <a:lnTo>
                      <a:pt x="1488" y="151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32"/>
              <p:cNvSpPr/>
              <p:nvPr/>
            </p:nvSpPr>
            <p:spPr>
              <a:xfrm>
                <a:off x="8015624" y="3088792"/>
                <a:ext cx="109569" cy="109485"/>
              </a:xfrm>
              <a:custGeom>
                <a:rect b="b" l="l" r="r" t="t"/>
                <a:pathLst>
                  <a:path extrusionOk="0" h="1293" w="1294">
                    <a:moveTo>
                      <a:pt x="151" y="0"/>
                    </a:moveTo>
                    <a:lnTo>
                      <a:pt x="1" y="151"/>
                    </a:lnTo>
                    <a:lnTo>
                      <a:pt x="1143" y="1293"/>
                    </a:lnTo>
                    <a:lnTo>
                      <a:pt x="1293" y="1142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32"/>
              <p:cNvSpPr/>
              <p:nvPr/>
            </p:nvSpPr>
            <p:spPr>
              <a:xfrm>
                <a:off x="8112322" y="2924609"/>
                <a:ext cx="97546" cy="97546"/>
              </a:xfrm>
              <a:custGeom>
                <a:rect b="b" l="l" r="r" t="t"/>
                <a:pathLst>
                  <a:path extrusionOk="0" h="1152" w="1152">
                    <a:moveTo>
                      <a:pt x="1001" y="0"/>
                    </a:moveTo>
                    <a:lnTo>
                      <a:pt x="1" y="1001"/>
                    </a:lnTo>
                    <a:lnTo>
                      <a:pt x="151" y="1151"/>
                    </a:lnTo>
                    <a:lnTo>
                      <a:pt x="1152" y="15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60" name="Google Shape;1160;p32"/>
          <p:cNvGrpSpPr/>
          <p:nvPr/>
        </p:nvGrpSpPr>
        <p:grpSpPr>
          <a:xfrm>
            <a:off x="6010045" y="4248723"/>
            <a:ext cx="294039" cy="904155"/>
            <a:chOff x="1735563" y="3938352"/>
            <a:chExt cx="391948" cy="1205218"/>
          </a:xfrm>
        </p:grpSpPr>
        <p:sp>
          <p:nvSpPr>
            <p:cNvPr id="1161" name="Google Shape;1161;p32"/>
            <p:cNvSpPr/>
            <p:nvPr/>
          </p:nvSpPr>
          <p:spPr>
            <a:xfrm>
              <a:off x="1735563" y="3938352"/>
              <a:ext cx="391948" cy="887143"/>
            </a:xfrm>
            <a:custGeom>
              <a:rect b="b" l="l" r="r" t="t"/>
              <a:pathLst>
                <a:path extrusionOk="0" h="4932" w="2179">
                  <a:moveTo>
                    <a:pt x="1089" y="0"/>
                  </a:moveTo>
                  <a:cubicBezTo>
                    <a:pt x="487" y="0"/>
                    <a:pt x="0" y="1098"/>
                    <a:pt x="0" y="2462"/>
                  </a:cubicBezTo>
                  <a:cubicBezTo>
                    <a:pt x="0" y="3834"/>
                    <a:pt x="487" y="4932"/>
                    <a:pt x="1089" y="4932"/>
                  </a:cubicBezTo>
                  <a:cubicBezTo>
                    <a:pt x="1691" y="4932"/>
                    <a:pt x="2178" y="3834"/>
                    <a:pt x="2178" y="2462"/>
                  </a:cubicBezTo>
                  <a:cubicBezTo>
                    <a:pt x="2178" y="1098"/>
                    <a:pt x="1691" y="0"/>
                    <a:pt x="10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1824675" y="4211975"/>
              <a:ext cx="213703" cy="931595"/>
            </a:xfrm>
            <a:custGeom>
              <a:rect b="b" l="l" r="r" t="t"/>
              <a:pathLst>
                <a:path extrusionOk="0" h="9899" w="2631">
                  <a:moveTo>
                    <a:pt x="1116" y="0"/>
                  </a:moveTo>
                  <a:lnTo>
                    <a:pt x="1116" y="3099"/>
                  </a:lnTo>
                  <a:lnTo>
                    <a:pt x="151" y="2134"/>
                  </a:lnTo>
                  <a:lnTo>
                    <a:pt x="1" y="2285"/>
                  </a:lnTo>
                  <a:lnTo>
                    <a:pt x="1116" y="3391"/>
                  </a:lnTo>
                  <a:lnTo>
                    <a:pt x="1116" y="9899"/>
                  </a:lnTo>
                  <a:lnTo>
                    <a:pt x="1320" y="9899"/>
                  </a:lnTo>
                  <a:lnTo>
                    <a:pt x="1320" y="5136"/>
                  </a:lnTo>
                  <a:lnTo>
                    <a:pt x="2630" y="3825"/>
                  </a:lnTo>
                  <a:lnTo>
                    <a:pt x="2480" y="3675"/>
                  </a:lnTo>
                  <a:lnTo>
                    <a:pt x="1320" y="4843"/>
                  </a:lnTo>
                  <a:lnTo>
                    <a:pt x="1320" y="1320"/>
                  </a:lnTo>
                  <a:lnTo>
                    <a:pt x="2294" y="346"/>
                  </a:lnTo>
                  <a:lnTo>
                    <a:pt x="2143" y="195"/>
                  </a:lnTo>
                  <a:lnTo>
                    <a:pt x="1320" y="1019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3" name="Google Shape;1163;p32"/>
          <p:cNvSpPr/>
          <p:nvPr/>
        </p:nvSpPr>
        <p:spPr>
          <a:xfrm>
            <a:off x="7989592" y="2136290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33"/>
          <p:cNvGrpSpPr/>
          <p:nvPr/>
        </p:nvGrpSpPr>
        <p:grpSpPr>
          <a:xfrm>
            <a:off x="6413382" y="2583207"/>
            <a:ext cx="2419994" cy="2573874"/>
            <a:chOff x="5652220" y="362938"/>
            <a:chExt cx="494795" cy="526268"/>
          </a:xfrm>
        </p:grpSpPr>
        <p:sp>
          <p:nvSpPr>
            <p:cNvPr id="1169" name="Google Shape;1169;p33"/>
            <p:cNvSpPr/>
            <p:nvPr/>
          </p:nvSpPr>
          <p:spPr>
            <a:xfrm>
              <a:off x="5992494" y="425083"/>
              <a:ext cx="154522" cy="464123"/>
            </a:xfrm>
            <a:custGeom>
              <a:rect b="b" l="l" r="r" t="t"/>
              <a:pathLst>
                <a:path extrusionOk="0" h="18798" w="6110">
                  <a:moveTo>
                    <a:pt x="0" y="1"/>
                  </a:moveTo>
                  <a:lnTo>
                    <a:pt x="5489" y="4755"/>
                  </a:lnTo>
                  <a:lnTo>
                    <a:pt x="5489" y="18797"/>
                  </a:lnTo>
                  <a:lnTo>
                    <a:pt x="6109" y="18797"/>
                  </a:lnTo>
                  <a:lnTo>
                    <a:pt x="6109" y="4755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5652225" y="418938"/>
              <a:ext cx="253675" cy="469950"/>
            </a:xfrm>
            <a:custGeom>
              <a:rect b="b" l="l" r="r" t="t"/>
              <a:pathLst>
                <a:path extrusionOk="0" h="18798" w="10147">
                  <a:moveTo>
                    <a:pt x="4657" y="1"/>
                  </a:moveTo>
                  <a:lnTo>
                    <a:pt x="0" y="4755"/>
                  </a:lnTo>
                  <a:lnTo>
                    <a:pt x="0" y="18797"/>
                  </a:lnTo>
                  <a:lnTo>
                    <a:pt x="10147" y="18797"/>
                  </a:lnTo>
                  <a:lnTo>
                    <a:pt x="10147" y="4755"/>
                  </a:lnTo>
                  <a:lnTo>
                    <a:pt x="46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5768650" y="418938"/>
              <a:ext cx="152750" cy="469950"/>
            </a:xfrm>
            <a:custGeom>
              <a:rect b="b" l="l" r="r" t="t"/>
              <a:pathLst>
                <a:path extrusionOk="0" h="18798" w="6110">
                  <a:moveTo>
                    <a:pt x="0" y="1"/>
                  </a:moveTo>
                  <a:lnTo>
                    <a:pt x="5490" y="4755"/>
                  </a:lnTo>
                  <a:lnTo>
                    <a:pt x="5490" y="18797"/>
                  </a:lnTo>
                  <a:lnTo>
                    <a:pt x="6110" y="18797"/>
                  </a:lnTo>
                  <a:lnTo>
                    <a:pt x="6110" y="4755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5905875" y="537788"/>
              <a:ext cx="15525" cy="351100"/>
            </a:xfrm>
            <a:custGeom>
              <a:rect b="b" l="l" r="r" t="t"/>
              <a:pathLst>
                <a:path extrusionOk="0" h="14044" w="621">
                  <a:moveTo>
                    <a:pt x="1" y="1"/>
                  </a:moveTo>
                  <a:lnTo>
                    <a:pt x="1" y="14043"/>
                  </a:lnTo>
                  <a:lnTo>
                    <a:pt x="621" y="14043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5786059" y="422911"/>
              <a:ext cx="350074" cy="123994"/>
            </a:xfrm>
            <a:custGeom>
              <a:rect b="b" l="l" r="r" t="t"/>
              <a:pathLst>
                <a:path extrusionOk="0" h="5021" w="13777">
                  <a:moveTo>
                    <a:pt x="0" y="1"/>
                  </a:moveTo>
                  <a:lnTo>
                    <a:pt x="5799" y="5021"/>
                  </a:lnTo>
                  <a:lnTo>
                    <a:pt x="13777" y="5021"/>
                  </a:lnTo>
                  <a:lnTo>
                    <a:pt x="8004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5921374" y="545333"/>
              <a:ext cx="214086" cy="343550"/>
            </a:xfrm>
            <a:custGeom>
              <a:rect b="b" l="l" r="r" t="t"/>
              <a:pathLst>
                <a:path extrusionOk="0" h="13742" w="8031">
                  <a:moveTo>
                    <a:pt x="1" y="0"/>
                  </a:moveTo>
                  <a:lnTo>
                    <a:pt x="1" y="13741"/>
                  </a:lnTo>
                  <a:lnTo>
                    <a:pt x="8031" y="13741"/>
                  </a:lnTo>
                  <a:lnTo>
                    <a:pt x="8031" y="407"/>
                  </a:lnTo>
                  <a:lnTo>
                    <a:pt x="496" y="4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5933775" y="548413"/>
              <a:ext cx="199450" cy="7125"/>
            </a:xfrm>
            <a:custGeom>
              <a:rect b="b" l="l" r="r" t="t"/>
              <a:pathLst>
                <a:path extrusionOk="0" h="285" w="7978">
                  <a:moveTo>
                    <a:pt x="0" y="1"/>
                  </a:moveTo>
                  <a:lnTo>
                    <a:pt x="0" y="284"/>
                  </a:lnTo>
                  <a:lnTo>
                    <a:pt x="7978" y="284"/>
                  </a:lnTo>
                  <a:lnTo>
                    <a:pt x="797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5921375" y="537788"/>
              <a:ext cx="12425" cy="17750"/>
            </a:xfrm>
            <a:custGeom>
              <a:rect b="b" l="l" r="r" t="t"/>
              <a:pathLst>
                <a:path extrusionOk="0" h="710" w="497">
                  <a:moveTo>
                    <a:pt x="1" y="1"/>
                  </a:moveTo>
                  <a:lnTo>
                    <a:pt x="1" y="302"/>
                  </a:lnTo>
                  <a:lnTo>
                    <a:pt x="496" y="709"/>
                  </a:lnTo>
                  <a:lnTo>
                    <a:pt x="496" y="4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5652220" y="633190"/>
              <a:ext cx="261427" cy="21946"/>
            </a:xfrm>
            <a:custGeom>
              <a:rect b="b" l="l" r="r" t="t"/>
              <a:pathLst>
                <a:path extrusionOk="0" h="878" w="10652">
                  <a:moveTo>
                    <a:pt x="1" y="1"/>
                  </a:moveTo>
                  <a:lnTo>
                    <a:pt x="1" y="877"/>
                  </a:lnTo>
                  <a:lnTo>
                    <a:pt x="10652" y="877"/>
                  </a:lnTo>
                  <a:lnTo>
                    <a:pt x="10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5913626" y="633190"/>
              <a:ext cx="229572" cy="21946"/>
            </a:xfrm>
            <a:custGeom>
              <a:rect b="b" l="l" r="r" t="t"/>
              <a:pathLst>
                <a:path extrusionOk="0" h="878" w="9377">
                  <a:moveTo>
                    <a:pt x="1" y="1"/>
                  </a:moveTo>
                  <a:lnTo>
                    <a:pt x="1" y="877"/>
                  </a:lnTo>
                  <a:lnTo>
                    <a:pt x="9377" y="877"/>
                  </a:lnTo>
                  <a:lnTo>
                    <a:pt x="93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5652450" y="655113"/>
              <a:ext cx="260975" cy="6450"/>
            </a:xfrm>
            <a:custGeom>
              <a:rect b="b" l="l" r="r" t="t"/>
              <a:pathLst>
                <a:path extrusionOk="0" h="258" w="10439">
                  <a:moveTo>
                    <a:pt x="0" y="0"/>
                  </a:moveTo>
                  <a:lnTo>
                    <a:pt x="0" y="257"/>
                  </a:lnTo>
                  <a:lnTo>
                    <a:pt x="10439" y="257"/>
                  </a:lnTo>
                  <a:lnTo>
                    <a:pt x="104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5913399" y="655115"/>
              <a:ext cx="222045" cy="6450"/>
            </a:xfrm>
            <a:custGeom>
              <a:rect b="b" l="l" r="r" t="t"/>
              <a:pathLst>
                <a:path extrusionOk="0" h="258" w="9183">
                  <a:moveTo>
                    <a:pt x="1" y="0"/>
                  </a:moveTo>
                  <a:lnTo>
                    <a:pt x="1" y="257"/>
                  </a:lnTo>
                  <a:lnTo>
                    <a:pt x="9182" y="257"/>
                  </a:lnTo>
                  <a:lnTo>
                    <a:pt x="91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939750" y="472513"/>
              <a:ext cx="112900" cy="51600"/>
            </a:xfrm>
            <a:custGeom>
              <a:rect b="b" l="l" r="r" t="t"/>
              <a:pathLst>
                <a:path extrusionOk="0" h="2064" w="4516">
                  <a:moveTo>
                    <a:pt x="2258" y="0"/>
                  </a:moveTo>
                  <a:lnTo>
                    <a:pt x="0" y="1310"/>
                  </a:lnTo>
                  <a:lnTo>
                    <a:pt x="0" y="2063"/>
                  </a:lnTo>
                  <a:lnTo>
                    <a:pt x="4516" y="2063"/>
                  </a:lnTo>
                  <a:lnTo>
                    <a:pt x="4516" y="1310"/>
                  </a:lnTo>
                  <a:lnTo>
                    <a:pt x="22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5935775" y="472513"/>
              <a:ext cx="60450" cy="32775"/>
            </a:xfrm>
            <a:custGeom>
              <a:rect b="b" l="l" r="r" t="t"/>
              <a:pathLst>
                <a:path extrusionOk="0" h="1311" w="2418">
                  <a:moveTo>
                    <a:pt x="2258" y="0"/>
                  </a:moveTo>
                  <a:lnTo>
                    <a:pt x="0" y="1310"/>
                  </a:lnTo>
                  <a:lnTo>
                    <a:pt x="159" y="1310"/>
                  </a:lnTo>
                  <a:lnTo>
                    <a:pt x="2417" y="0"/>
                  </a:lnTo>
                  <a:close/>
                </a:path>
              </a:pathLst>
            </a:custGeom>
            <a:solidFill>
              <a:srgbClr val="FFE4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5935775" y="505263"/>
              <a:ext cx="4000" cy="18850"/>
            </a:xfrm>
            <a:custGeom>
              <a:rect b="b" l="l" r="r" t="t"/>
              <a:pathLst>
                <a:path extrusionOk="0" h="754" w="160">
                  <a:moveTo>
                    <a:pt x="0" y="0"/>
                  </a:moveTo>
                  <a:lnTo>
                    <a:pt x="0" y="753"/>
                  </a:lnTo>
                  <a:lnTo>
                    <a:pt x="159" y="75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6D7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5989775" y="855213"/>
              <a:ext cx="57125" cy="33675"/>
            </a:xfrm>
            <a:custGeom>
              <a:rect b="b" l="l" r="r" t="t"/>
              <a:pathLst>
                <a:path extrusionOk="0" h="1347" w="2285">
                  <a:moveTo>
                    <a:pt x="0" y="0"/>
                  </a:moveTo>
                  <a:lnTo>
                    <a:pt x="0" y="1346"/>
                  </a:lnTo>
                  <a:lnTo>
                    <a:pt x="2285" y="1346"/>
                  </a:lnTo>
                  <a:lnTo>
                    <a:pt x="2285" y="868"/>
                  </a:lnTo>
                  <a:lnTo>
                    <a:pt x="1585" y="868"/>
                  </a:lnTo>
                  <a:lnTo>
                    <a:pt x="1585" y="461"/>
                  </a:lnTo>
                  <a:lnTo>
                    <a:pt x="841" y="461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6010800" y="855213"/>
              <a:ext cx="51150" cy="11525"/>
            </a:xfrm>
            <a:custGeom>
              <a:rect b="b" l="l" r="r" t="t"/>
              <a:pathLst>
                <a:path extrusionOk="0" h="461" w="2046">
                  <a:moveTo>
                    <a:pt x="0" y="0"/>
                  </a:moveTo>
                  <a:lnTo>
                    <a:pt x="0" y="461"/>
                  </a:lnTo>
                  <a:lnTo>
                    <a:pt x="2046" y="461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6010800" y="864513"/>
              <a:ext cx="51150" cy="2225"/>
            </a:xfrm>
            <a:custGeom>
              <a:rect b="b" l="l" r="r" t="t"/>
              <a:pathLst>
                <a:path extrusionOk="0" h="89" w="2046">
                  <a:moveTo>
                    <a:pt x="0" y="0"/>
                  </a:moveTo>
                  <a:lnTo>
                    <a:pt x="0" y="89"/>
                  </a:lnTo>
                  <a:lnTo>
                    <a:pt x="2046" y="89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6029400" y="866713"/>
              <a:ext cx="51150" cy="10200"/>
            </a:xfrm>
            <a:custGeom>
              <a:rect b="b" l="l" r="r" t="t"/>
              <a:pathLst>
                <a:path extrusionOk="0" h="408" w="2046">
                  <a:moveTo>
                    <a:pt x="0" y="1"/>
                  </a:moveTo>
                  <a:lnTo>
                    <a:pt x="0" y="408"/>
                  </a:lnTo>
                  <a:lnTo>
                    <a:pt x="2045" y="408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6046875" y="876888"/>
              <a:ext cx="51150" cy="12000"/>
            </a:xfrm>
            <a:custGeom>
              <a:rect b="b" l="l" r="r" t="t"/>
              <a:pathLst>
                <a:path extrusionOk="0" h="480" w="2046">
                  <a:moveTo>
                    <a:pt x="1" y="1"/>
                  </a:moveTo>
                  <a:lnTo>
                    <a:pt x="1" y="479"/>
                  </a:lnTo>
                  <a:lnTo>
                    <a:pt x="2046" y="479"/>
                  </a:lnTo>
                  <a:lnTo>
                    <a:pt x="20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6029400" y="874688"/>
              <a:ext cx="51150" cy="2225"/>
            </a:xfrm>
            <a:custGeom>
              <a:rect b="b" l="l" r="r" t="t"/>
              <a:pathLst>
                <a:path extrusionOk="0" h="89" w="2046">
                  <a:moveTo>
                    <a:pt x="0" y="0"/>
                  </a:moveTo>
                  <a:lnTo>
                    <a:pt x="0" y="89"/>
                  </a:lnTo>
                  <a:lnTo>
                    <a:pt x="2045" y="89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6046875" y="886638"/>
              <a:ext cx="51150" cy="2250"/>
            </a:xfrm>
            <a:custGeom>
              <a:rect b="b" l="l" r="r" t="t"/>
              <a:pathLst>
                <a:path extrusionOk="0" h="90" w="2046">
                  <a:moveTo>
                    <a:pt x="1" y="0"/>
                  </a:moveTo>
                  <a:lnTo>
                    <a:pt x="1" y="89"/>
                  </a:lnTo>
                  <a:lnTo>
                    <a:pt x="2046" y="89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5989775" y="749188"/>
              <a:ext cx="72175" cy="106050"/>
            </a:xfrm>
            <a:custGeom>
              <a:rect b="b" l="l" r="r" t="t"/>
              <a:pathLst>
                <a:path extrusionOk="0" h="4242" w="2887">
                  <a:moveTo>
                    <a:pt x="1443" y="0"/>
                  </a:moveTo>
                  <a:cubicBezTo>
                    <a:pt x="647" y="0"/>
                    <a:pt x="0" y="647"/>
                    <a:pt x="0" y="1443"/>
                  </a:cubicBezTo>
                  <a:lnTo>
                    <a:pt x="0" y="4241"/>
                  </a:lnTo>
                  <a:lnTo>
                    <a:pt x="2887" y="4241"/>
                  </a:lnTo>
                  <a:lnTo>
                    <a:pt x="2887" y="1443"/>
                  </a:lnTo>
                  <a:cubicBezTo>
                    <a:pt x="2887" y="647"/>
                    <a:pt x="2240" y="0"/>
                    <a:pt x="1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5993525" y="752938"/>
              <a:ext cx="64675" cy="102300"/>
            </a:xfrm>
            <a:custGeom>
              <a:rect b="b" l="l" r="r" t="t"/>
              <a:pathLst>
                <a:path extrusionOk="0" h="4092" w="2587">
                  <a:moveTo>
                    <a:pt x="1293" y="1"/>
                  </a:moveTo>
                  <a:cubicBezTo>
                    <a:pt x="585" y="1"/>
                    <a:pt x="1" y="576"/>
                    <a:pt x="1" y="1293"/>
                  </a:cubicBezTo>
                  <a:lnTo>
                    <a:pt x="1" y="4091"/>
                  </a:lnTo>
                  <a:lnTo>
                    <a:pt x="2586" y="4091"/>
                  </a:lnTo>
                  <a:lnTo>
                    <a:pt x="2586" y="1293"/>
                  </a:lnTo>
                  <a:cubicBezTo>
                    <a:pt x="2586" y="576"/>
                    <a:pt x="2011" y="1"/>
                    <a:pt x="1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6020325" y="752938"/>
              <a:ext cx="37875" cy="102300"/>
            </a:xfrm>
            <a:custGeom>
              <a:rect b="b" l="l" r="r" t="t"/>
              <a:pathLst>
                <a:path extrusionOk="0" h="4092" w="1515">
                  <a:moveTo>
                    <a:pt x="221" y="1"/>
                  </a:moveTo>
                  <a:cubicBezTo>
                    <a:pt x="151" y="1"/>
                    <a:pt x="71" y="1"/>
                    <a:pt x="0" y="19"/>
                  </a:cubicBezTo>
                  <a:cubicBezTo>
                    <a:pt x="602" y="125"/>
                    <a:pt x="1063" y="656"/>
                    <a:pt x="1063" y="1293"/>
                  </a:cubicBezTo>
                  <a:lnTo>
                    <a:pt x="1063" y="4091"/>
                  </a:lnTo>
                  <a:lnTo>
                    <a:pt x="1514" y="4091"/>
                  </a:lnTo>
                  <a:lnTo>
                    <a:pt x="1514" y="1293"/>
                  </a:lnTo>
                  <a:cubicBezTo>
                    <a:pt x="1514" y="576"/>
                    <a:pt x="939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5993525" y="766663"/>
              <a:ext cx="46950" cy="88575"/>
            </a:xfrm>
            <a:custGeom>
              <a:rect b="b" l="l" r="r" t="t"/>
              <a:pathLst>
                <a:path extrusionOk="0" h="3543" w="1878">
                  <a:moveTo>
                    <a:pt x="851" y="1"/>
                  </a:moveTo>
                  <a:cubicBezTo>
                    <a:pt x="532" y="1"/>
                    <a:pt x="240" y="151"/>
                    <a:pt x="54" y="381"/>
                  </a:cubicBezTo>
                  <a:cubicBezTo>
                    <a:pt x="19" y="497"/>
                    <a:pt x="1" y="621"/>
                    <a:pt x="1" y="744"/>
                  </a:cubicBezTo>
                  <a:lnTo>
                    <a:pt x="1" y="3542"/>
                  </a:lnTo>
                  <a:lnTo>
                    <a:pt x="1878" y="3542"/>
                  </a:lnTo>
                  <a:lnTo>
                    <a:pt x="1878" y="1037"/>
                  </a:lnTo>
                  <a:cubicBezTo>
                    <a:pt x="1878" y="461"/>
                    <a:pt x="1417" y="10"/>
                    <a:pt x="851" y="10"/>
                  </a:cubicBezTo>
                  <a:lnTo>
                    <a:pt x="851" y="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5993525" y="771088"/>
              <a:ext cx="42750" cy="84150"/>
            </a:xfrm>
            <a:custGeom>
              <a:rect b="b" l="l" r="r" t="t"/>
              <a:pathLst>
                <a:path extrusionOk="0" h="3366" w="1710">
                  <a:moveTo>
                    <a:pt x="851" y="1"/>
                  </a:moveTo>
                  <a:cubicBezTo>
                    <a:pt x="417" y="1"/>
                    <a:pt x="54" y="328"/>
                    <a:pt x="1" y="753"/>
                  </a:cubicBezTo>
                  <a:lnTo>
                    <a:pt x="1" y="3365"/>
                  </a:lnTo>
                  <a:lnTo>
                    <a:pt x="1710" y="3365"/>
                  </a:lnTo>
                  <a:lnTo>
                    <a:pt x="1710" y="851"/>
                  </a:lnTo>
                  <a:cubicBezTo>
                    <a:pt x="1710" y="382"/>
                    <a:pt x="1320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5932875" y="689188"/>
              <a:ext cx="3125" cy="114925"/>
            </a:xfrm>
            <a:custGeom>
              <a:rect b="b" l="l" r="r" t="t"/>
              <a:pathLst>
                <a:path extrusionOk="0" h="4597" w="125">
                  <a:moveTo>
                    <a:pt x="1" y="1"/>
                  </a:moveTo>
                  <a:lnTo>
                    <a:pt x="1" y="4596"/>
                  </a:lnTo>
                  <a:lnTo>
                    <a:pt x="125" y="4596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5935975" y="689188"/>
              <a:ext cx="3125" cy="114925"/>
            </a:xfrm>
            <a:custGeom>
              <a:rect b="b" l="l" r="r" t="t"/>
              <a:pathLst>
                <a:path extrusionOk="0" h="4597" w="125">
                  <a:moveTo>
                    <a:pt x="1" y="1"/>
                  </a:moveTo>
                  <a:lnTo>
                    <a:pt x="1" y="4596"/>
                  </a:lnTo>
                  <a:lnTo>
                    <a:pt x="125" y="4596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3"/>
            <p:cNvSpPr/>
            <p:nvPr/>
          </p:nvSpPr>
          <p:spPr>
            <a:xfrm>
              <a:off x="5977600" y="689188"/>
              <a:ext cx="3125" cy="114925"/>
            </a:xfrm>
            <a:custGeom>
              <a:rect b="b" l="l" r="r" t="t"/>
              <a:pathLst>
                <a:path extrusionOk="0" h="4597" w="125">
                  <a:moveTo>
                    <a:pt x="0" y="1"/>
                  </a:moveTo>
                  <a:lnTo>
                    <a:pt x="0" y="4596"/>
                  </a:lnTo>
                  <a:lnTo>
                    <a:pt x="124" y="4596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3"/>
            <p:cNvSpPr/>
            <p:nvPr/>
          </p:nvSpPr>
          <p:spPr>
            <a:xfrm>
              <a:off x="5935975" y="689188"/>
              <a:ext cx="44750" cy="2700"/>
            </a:xfrm>
            <a:custGeom>
              <a:rect b="b" l="l" r="r" t="t"/>
              <a:pathLst>
                <a:path extrusionOk="0" h="108" w="1790">
                  <a:moveTo>
                    <a:pt x="1" y="1"/>
                  </a:moveTo>
                  <a:lnTo>
                    <a:pt x="1" y="107"/>
                  </a:lnTo>
                  <a:lnTo>
                    <a:pt x="1789" y="107"/>
                  </a:lnTo>
                  <a:lnTo>
                    <a:pt x="17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3"/>
            <p:cNvSpPr/>
            <p:nvPr/>
          </p:nvSpPr>
          <p:spPr>
            <a:xfrm>
              <a:off x="5935975" y="801188"/>
              <a:ext cx="44750" cy="2925"/>
            </a:xfrm>
            <a:custGeom>
              <a:rect b="b" l="l" r="r" t="t"/>
              <a:pathLst>
                <a:path extrusionOk="0" h="117" w="1790">
                  <a:moveTo>
                    <a:pt x="1" y="1"/>
                  </a:moveTo>
                  <a:lnTo>
                    <a:pt x="1" y="116"/>
                  </a:lnTo>
                  <a:lnTo>
                    <a:pt x="1789" y="116"/>
                  </a:lnTo>
                  <a:lnTo>
                    <a:pt x="17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3"/>
            <p:cNvSpPr/>
            <p:nvPr/>
          </p:nvSpPr>
          <p:spPr>
            <a:xfrm>
              <a:off x="5939075" y="691863"/>
              <a:ext cx="38550" cy="109350"/>
            </a:xfrm>
            <a:custGeom>
              <a:rect b="b" l="l" r="r" t="t"/>
              <a:pathLst>
                <a:path extrusionOk="0" h="4374" w="1542">
                  <a:moveTo>
                    <a:pt x="1" y="0"/>
                  </a:moveTo>
                  <a:lnTo>
                    <a:pt x="1" y="4374"/>
                  </a:lnTo>
                  <a:lnTo>
                    <a:pt x="1541" y="4374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3"/>
            <p:cNvSpPr/>
            <p:nvPr/>
          </p:nvSpPr>
          <p:spPr>
            <a:xfrm>
              <a:off x="5974500" y="691863"/>
              <a:ext cx="3125" cy="109350"/>
            </a:xfrm>
            <a:custGeom>
              <a:rect b="b" l="l" r="r" t="t"/>
              <a:pathLst>
                <a:path extrusionOk="0" h="4374" w="125">
                  <a:moveTo>
                    <a:pt x="0" y="0"/>
                  </a:moveTo>
                  <a:lnTo>
                    <a:pt x="0" y="4374"/>
                  </a:lnTo>
                  <a:lnTo>
                    <a:pt x="124" y="437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3"/>
            <p:cNvSpPr/>
            <p:nvPr/>
          </p:nvSpPr>
          <p:spPr>
            <a:xfrm>
              <a:off x="6069675" y="689188"/>
              <a:ext cx="3125" cy="114925"/>
            </a:xfrm>
            <a:custGeom>
              <a:rect b="b" l="l" r="r" t="t"/>
              <a:pathLst>
                <a:path extrusionOk="0" h="4597" w="125">
                  <a:moveTo>
                    <a:pt x="1" y="1"/>
                  </a:moveTo>
                  <a:lnTo>
                    <a:pt x="1" y="4596"/>
                  </a:lnTo>
                  <a:lnTo>
                    <a:pt x="124" y="4596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3"/>
            <p:cNvSpPr/>
            <p:nvPr/>
          </p:nvSpPr>
          <p:spPr>
            <a:xfrm>
              <a:off x="6072775" y="689188"/>
              <a:ext cx="3125" cy="114925"/>
            </a:xfrm>
            <a:custGeom>
              <a:rect b="b" l="l" r="r" t="t"/>
              <a:pathLst>
                <a:path extrusionOk="0" h="4597" w="125">
                  <a:moveTo>
                    <a:pt x="0" y="1"/>
                  </a:moveTo>
                  <a:lnTo>
                    <a:pt x="0" y="4596"/>
                  </a:lnTo>
                  <a:lnTo>
                    <a:pt x="124" y="4596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3"/>
            <p:cNvSpPr/>
            <p:nvPr/>
          </p:nvSpPr>
          <p:spPr>
            <a:xfrm>
              <a:off x="6114175" y="689188"/>
              <a:ext cx="3125" cy="114925"/>
            </a:xfrm>
            <a:custGeom>
              <a:rect b="b" l="l" r="r" t="t"/>
              <a:pathLst>
                <a:path extrusionOk="0" h="4597" w="125">
                  <a:moveTo>
                    <a:pt x="0" y="1"/>
                  </a:moveTo>
                  <a:lnTo>
                    <a:pt x="0" y="4596"/>
                  </a:lnTo>
                  <a:lnTo>
                    <a:pt x="124" y="4596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3"/>
            <p:cNvSpPr/>
            <p:nvPr/>
          </p:nvSpPr>
          <p:spPr>
            <a:xfrm>
              <a:off x="6072775" y="689188"/>
              <a:ext cx="44525" cy="2700"/>
            </a:xfrm>
            <a:custGeom>
              <a:rect b="b" l="l" r="r" t="t"/>
              <a:pathLst>
                <a:path extrusionOk="0" h="108" w="1781">
                  <a:moveTo>
                    <a:pt x="0" y="1"/>
                  </a:moveTo>
                  <a:lnTo>
                    <a:pt x="0" y="107"/>
                  </a:lnTo>
                  <a:lnTo>
                    <a:pt x="1780" y="107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3"/>
            <p:cNvSpPr/>
            <p:nvPr/>
          </p:nvSpPr>
          <p:spPr>
            <a:xfrm>
              <a:off x="6072775" y="801188"/>
              <a:ext cx="44525" cy="2925"/>
            </a:xfrm>
            <a:custGeom>
              <a:rect b="b" l="l" r="r" t="t"/>
              <a:pathLst>
                <a:path extrusionOk="0" h="117" w="1781">
                  <a:moveTo>
                    <a:pt x="0" y="1"/>
                  </a:moveTo>
                  <a:lnTo>
                    <a:pt x="0" y="116"/>
                  </a:lnTo>
                  <a:lnTo>
                    <a:pt x="1780" y="116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3"/>
            <p:cNvSpPr/>
            <p:nvPr/>
          </p:nvSpPr>
          <p:spPr>
            <a:xfrm>
              <a:off x="6075875" y="691863"/>
              <a:ext cx="38325" cy="109350"/>
            </a:xfrm>
            <a:custGeom>
              <a:rect b="b" l="l" r="r" t="t"/>
              <a:pathLst>
                <a:path extrusionOk="0" h="4374" w="1533">
                  <a:moveTo>
                    <a:pt x="0" y="0"/>
                  </a:moveTo>
                  <a:lnTo>
                    <a:pt x="0" y="4374"/>
                  </a:lnTo>
                  <a:lnTo>
                    <a:pt x="1532" y="4374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3"/>
            <p:cNvSpPr/>
            <p:nvPr/>
          </p:nvSpPr>
          <p:spPr>
            <a:xfrm>
              <a:off x="6111075" y="691863"/>
              <a:ext cx="3125" cy="109350"/>
            </a:xfrm>
            <a:custGeom>
              <a:rect b="b" l="l" r="r" t="t"/>
              <a:pathLst>
                <a:path extrusionOk="0" h="4374" w="125">
                  <a:moveTo>
                    <a:pt x="0" y="0"/>
                  </a:moveTo>
                  <a:lnTo>
                    <a:pt x="0" y="4374"/>
                  </a:lnTo>
                  <a:lnTo>
                    <a:pt x="124" y="437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3"/>
            <p:cNvSpPr/>
            <p:nvPr/>
          </p:nvSpPr>
          <p:spPr>
            <a:xfrm>
              <a:off x="5766425" y="689188"/>
              <a:ext cx="3350" cy="112250"/>
            </a:xfrm>
            <a:custGeom>
              <a:rect b="b" l="l" r="r" t="t"/>
              <a:pathLst>
                <a:path extrusionOk="0" h="4490" w="134">
                  <a:moveTo>
                    <a:pt x="1" y="1"/>
                  </a:moveTo>
                  <a:lnTo>
                    <a:pt x="1" y="4490"/>
                  </a:lnTo>
                  <a:lnTo>
                    <a:pt x="134" y="4490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3"/>
            <p:cNvSpPr/>
            <p:nvPr/>
          </p:nvSpPr>
          <p:spPr>
            <a:xfrm>
              <a:off x="5762900" y="689188"/>
              <a:ext cx="3550" cy="112250"/>
            </a:xfrm>
            <a:custGeom>
              <a:rect b="b" l="l" r="r" t="t"/>
              <a:pathLst>
                <a:path extrusionOk="0" h="4490" w="142">
                  <a:moveTo>
                    <a:pt x="0" y="1"/>
                  </a:moveTo>
                  <a:lnTo>
                    <a:pt x="0" y="4490"/>
                  </a:lnTo>
                  <a:lnTo>
                    <a:pt x="142" y="4490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3"/>
            <p:cNvSpPr/>
            <p:nvPr/>
          </p:nvSpPr>
          <p:spPr>
            <a:xfrm>
              <a:off x="5716625" y="689188"/>
              <a:ext cx="3575" cy="112250"/>
            </a:xfrm>
            <a:custGeom>
              <a:rect b="b" l="l" r="r" t="t"/>
              <a:pathLst>
                <a:path extrusionOk="0" h="4490" w="143">
                  <a:moveTo>
                    <a:pt x="1" y="1"/>
                  </a:moveTo>
                  <a:lnTo>
                    <a:pt x="1" y="4490"/>
                  </a:lnTo>
                  <a:lnTo>
                    <a:pt x="143" y="4490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3"/>
            <p:cNvSpPr/>
            <p:nvPr/>
          </p:nvSpPr>
          <p:spPr>
            <a:xfrm>
              <a:off x="5716625" y="689188"/>
              <a:ext cx="49825" cy="3125"/>
            </a:xfrm>
            <a:custGeom>
              <a:rect b="b" l="l" r="r" t="t"/>
              <a:pathLst>
                <a:path extrusionOk="0" h="125" w="1993">
                  <a:moveTo>
                    <a:pt x="1" y="1"/>
                  </a:moveTo>
                  <a:lnTo>
                    <a:pt x="1" y="125"/>
                  </a:lnTo>
                  <a:lnTo>
                    <a:pt x="1993" y="125"/>
                  </a:lnTo>
                  <a:lnTo>
                    <a:pt x="19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3"/>
            <p:cNvSpPr/>
            <p:nvPr/>
          </p:nvSpPr>
          <p:spPr>
            <a:xfrm>
              <a:off x="5716625" y="798313"/>
              <a:ext cx="49825" cy="3125"/>
            </a:xfrm>
            <a:custGeom>
              <a:rect b="b" l="l" r="r" t="t"/>
              <a:pathLst>
                <a:path extrusionOk="0" h="125" w="1993">
                  <a:moveTo>
                    <a:pt x="1" y="1"/>
                  </a:moveTo>
                  <a:lnTo>
                    <a:pt x="1" y="125"/>
                  </a:lnTo>
                  <a:lnTo>
                    <a:pt x="1993" y="125"/>
                  </a:lnTo>
                  <a:lnTo>
                    <a:pt x="19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3"/>
            <p:cNvSpPr/>
            <p:nvPr/>
          </p:nvSpPr>
          <p:spPr>
            <a:xfrm>
              <a:off x="5720175" y="692288"/>
              <a:ext cx="42750" cy="106050"/>
            </a:xfrm>
            <a:custGeom>
              <a:rect b="b" l="l" r="r" t="t"/>
              <a:pathLst>
                <a:path extrusionOk="0" h="4242" w="1710">
                  <a:moveTo>
                    <a:pt x="1" y="1"/>
                  </a:moveTo>
                  <a:lnTo>
                    <a:pt x="1" y="4242"/>
                  </a:lnTo>
                  <a:lnTo>
                    <a:pt x="1709" y="4242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3"/>
            <p:cNvSpPr/>
            <p:nvPr/>
          </p:nvSpPr>
          <p:spPr>
            <a:xfrm>
              <a:off x="5720175" y="692288"/>
              <a:ext cx="3575" cy="106050"/>
            </a:xfrm>
            <a:custGeom>
              <a:rect b="b" l="l" r="r" t="t"/>
              <a:pathLst>
                <a:path extrusionOk="0" h="4242" w="143">
                  <a:moveTo>
                    <a:pt x="1" y="1"/>
                  </a:moveTo>
                  <a:lnTo>
                    <a:pt x="1" y="4242"/>
                  </a:lnTo>
                  <a:lnTo>
                    <a:pt x="142" y="4242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478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3"/>
            <p:cNvSpPr/>
            <p:nvPr/>
          </p:nvSpPr>
          <p:spPr>
            <a:xfrm>
              <a:off x="5833275" y="689188"/>
              <a:ext cx="3350" cy="112250"/>
            </a:xfrm>
            <a:custGeom>
              <a:rect b="b" l="l" r="r" t="t"/>
              <a:pathLst>
                <a:path extrusionOk="0" h="4490" w="134">
                  <a:moveTo>
                    <a:pt x="1" y="1"/>
                  </a:moveTo>
                  <a:lnTo>
                    <a:pt x="1" y="4490"/>
                  </a:lnTo>
                  <a:lnTo>
                    <a:pt x="134" y="4490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5829750" y="689188"/>
              <a:ext cx="3550" cy="112250"/>
            </a:xfrm>
            <a:custGeom>
              <a:rect b="b" l="l" r="r" t="t"/>
              <a:pathLst>
                <a:path extrusionOk="0" h="4490" w="142">
                  <a:moveTo>
                    <a:pt x="0" y="1"/>
                  </a:moveTo>
                  <a:lnTo>
                    <a:pt x="0" y="4490"/>
                  </a:lnTo>
                  <a:lnTo>
                    <a:pt x="142" y="4490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3"/>
            <p:cNvSpPr/>
            <p:nvPr/>
          </p:nvSpPr>
          <p:spPr>
            <a:xfrm>
              <a:off x="5783475" y="689188"/>
              <a:ext cx="3575" cy="112250"/>
            </a:xfrm>
            <a:custGeom>
              <a:rect b="b" l="l" r="r" t="t"/>
              <a:pathLst>
                <a:path extrusionOk="0" h="4490" w="143">
                  <a:moveTo>
                    <a:pt x="1" y="1"/>
                  </a:moveTo>
                  <a:lnTo>
                    <a:pt x="1" y="4490"/>
                  </a:lnTo>
                  <a:lnTo>
                    <a:pt x="142" y="4490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3"/>
            <p:cNvSpPr/>
            <p:nvPr/>
          </p:nvSpPr>
          <p:spPr>
            <a:xfrm>
              <a:off x="5783475" y="689188"/>
              <a:ext cx="49825" cy="3125"/>
            </a:xfrm>
            <a:custGeom>
              <a:rect b="b" l="l" r="r" t="t"/>
              <a:pathLst>
                <a:path extrusionOk="0" h="125" w="1993">
                  <a:moveTo>
                    <a:pt x="1" y="1"/>
                  </a:moveTo>
                  <a:lnTo>
                    <a:pt x="1" y="125"/>
                  </a:lnTo>
                  <a:lnTo>
                    <a:pt x="1993" y="125"/>
                  </a:lnTo>
                  <a:lnTo>
                    <a:pt x="19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3"/>
            <p:cNvSpPr/>
            <p:nvPr/>
          </p:nvSpPr>
          <p:spPr>
            <a:xfrm>
              <a:off x="5783475" y="798313"/>
              <a:ext cx="49825" cy="3125"/>
            </a:xfrm>
            <a:custGeom>
              <a:rect b="b" l="l" r="r" t="t"/>
              <a:pathLst>
                <a:path extrusionOk="0" h="125" w="1993">
                  <a:moveTo>
                    <a:pt x="1" y="1"/>
                  </a:moveTo>
                  <a:lnTo>
                    <a:pt x="1" y="125"/>
                  </a:lnTo>
                  <a:lnTo>
                    <a:pt x="1993" y="125"/>
                  </a:lnTo>
                  <a:lnTo>
                    <a:pt x="19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3"/>
            <p:cNvSpPr/>
            <p:nvPr/>
          </p:nvSpPr>
          <p:spPr>
            <a:xfrm>
              <a:off x="5787025" y="692288"/>
              <a:ext cx="42750" cy="106050"/>
            </a:xfrm>
            <a:custGeom>
              <a:rect b="b" l="l" r="r" t="t"/>
              <a:pathLst>
                <a:path extrusionOk="0" h="4242" w="1710">
                  <a:moveTo>
                    <a:pt x="0" y="1"/>
                  </a:moveTo>
                  <a:lnTo>
                    <a:pt x="0" y="4242"/>
                  </a:lnTo>
                  <a:lnTo>
                    <a:pt x="1709" y="4242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3"/>
            <p:cNvSpPr/>
            <p:nvPr/>
          </p:nvSpPr>
          <p:spPr>
            <a:xfrm>
              <a:off x="5787025" y="692288"/>
              <a:ext cx="3350" cy="106050"/>
            </a:xfrm>
            <a:custGeom>
              <a:rect b="b" l="l" r="r" t="t"/>
              <a:pathLst>
                <a:path extrusionOk="0" h="4242" w="134">
                  <a:moveTo>
                    <a:pt x="0" y="1"/>
                  </a:moveTo>
                  <a:lnTo>
                    <a:pt x="0" y="4242"/>
                  </a:lnTo>
                  <a:lnTo>
                    <a:pt x="133" y="4242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3"/>
            <p:cNvSpPr/>
            <p:nvPr/>
          </p:nvSpPr>
          <p:spPr>
            <a:xfrm>
              <a:off x="5932875" y="569013"/>
              <a:ext cx="3125" cy="56475"/>
            </a:xfrm>
            <a:custGeom>
              <a:rect b="b" l="l" r="r" t="t"/>
              <a:pathLst>
                <a:path extrusionOk="0" h="2259" w="125">
                  <a:moveTo>
                    <a:pt x="1" y="0"/>
                  </a:moveTo>
                  <a:lnTo>
                    <a:pt x="1" y="2258"/>
                  </a:lnTo>
                  <a:lnTo>
                    <a:pt x="125" y="225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3"/>
            <p:cNvSpPr/>
            <p:nvPr/>
          </p:nvSpPr>
          <p:spPr>
            <a:xfrm>
              <a:off x="5935975" y="569013"/>
              <a:ext cx="3125" cy="56475"/>
            </a:xfrm>
            <a:custGeom>
              <a:rect b="b" l="l" r="r" t="t"/>
              <a:pathLst>
                <a:path extrusionOk="0" h="2259" w="125">
                  <a:moveTo>
                    <a:pt x="1" y="0"/>
                  </a:moveTo>
                  <a:lnTo>
                    <a:pt x="1" y="2258"/>
                  </a:lnTo>
                  <a:lnTo>
                    <a:pt x="125" y="225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3"/>
            <p:cNvSpPr/>
            <p:nvPr/>
          </p:nvSpPr>
          <p:spPr>
            <a:xfrm>
              <a:off x="5977600" y="569013"/>
              <a:ext cx="3125" cy="56475"/>
            </a:xfrm>
            <a:custGeom>
              <a:rect b="b" l="l" r="r" t="t"/>
              <a:pathLst>
                <a:path extrusionOk="0" h="2259" w="125">
                  <a:moveTo>
                    <a:pt x="0" y="0"/>
                  </a:moveTo>
                  <a:lnTo>
                    <a:pt x="0" y="2258"/>
                  </a:lnTo>
                  <a:lnTo>
                    <a:pt x="124" y="225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3"/>
            <p:cNvSpPr/>
            <p:nvPr/>
          </p:nvSpPr>
          <p:spPr>
            <a:xfrm>
              <a:off x="5935975" y="569013"/>
              <a:ext cx="44750" cy="2900"/>
            </a:xfrm>
            <a:custGeom>
              <a:rect b="b" l="l" r="r" t="t"/>
              <a:pathLst>
                <a:path extrusionOk="0" h="116" w="1790">
                  <a:moveTo>
                    <a:pt x="1" y="0"/>
                  </a:moveTo>
                  <a:lnTo>
                    <a:pt x="1" y="115"/>
                  </a:lnTo>
                  <a:lnTo>
                    <a:pt x="1789" y="115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3"/>
            <p:cNvSpPr/>
            <p:nvPr/>
          </p:nvSpPr>
          <p:spPr>
            <a:xfrm>
              <a:off x="5935975" y="622563"/>
              <a:ext cx="44750" cy="2925"/>
            </a:xfrm>
            <a:custGeom>
              <a:rect b="b" l="l" r="r" t="t"/>
              <a:pathLst>
                <a:path extrusionOk="0" h="117" w="1790">
                  <a:moveTo>
                    <a:pt x="1" y="1"/>
                  </a:moveTo>
                  <a:lnTo>
                    <a:pt x="1" y="116"/>
                  </a:lnTo>
                  <a:lnTo>
                    <a:pt x="1789" y="116"/>
                  </a:lnTo>
                  <a:lnTo>
                    <a:pt x="17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3"/>
            <p:cNvSpPr/>
            <p:nvPr/>
          </p:nvSpPr>
          <p:spPr>
            <a:xfrm>
              <a:off x="5939075" y="571888"/>
              <a:ext cx="38550" cy="50925"/>
            </a:xfrm>
            <a:custGeom>
              <a:rect b="b" l="l" r="r" t="t"/>
              <a:pathLst>
                <a:path extrusionOk="0" h="2037" w="1542">
                  <a:moveTo>
                    <a:pt x="1" y="0"/>
                  </a:moveTo>
                  <a:lnTo>
                    <a:pt x="1" y="2037"/>
                  </a:lnTo>
                  <a:lnTo>
                    <a:pt x="1541" y="2037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3"/>
            <p:cNvSpPr/>
            <p:nvPr/>
          </p:nvSpPr>
          <p:spPr>
            <a:xfrm>
              <a:off x="5974500" y="571888"/>
              <a:ext cx="3125" cy="50925"/>
            </a:xfrm>
            <a:custGeom>
              <a:rect b="b" l="l" r="r" t="t"/>
              <a:pathLst>
                <a:path extrusionOk="0" h="2037" w="125">
                  <a:moveTo>
                    <a:pt x="0" y="0"/>
                  </a:moveTo>
                  <a:lnTo>
                    <a:pt x="0" y="2037"/>
                  </a:lnTo>
                  <a:lnTo>
                    <a:pt x="124" y="2037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3"/>
            <p:cNvSpPr/>
            <p:nvPr/>
          </p:nvSpPr>
          <p:spPr>
            <a:xfrm>
              <a:off x="5999075" y="569013"/>
              <a:ext cx="3125" cy="56475"/>
            </a:xfrm>
            <a:custGeom>
              <a:rect b="b" l="l" r="r" t="t"/>
              <a:pathLst>
                <a:path extrusionOk="0" h="2259" w="125">
                  <a:moveTo>
                    <a:pt x="0" y="0"/>
                  </a:moveTo>
                  <a:lnTo>
                    <a:pt x="0" y="2258"/>
                  </a:lnTo>
                  <a:lnTo>
                    <a:pt x="124" y="225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3"/>
            <p:cNvSpPr/>
            <p:nvPr/>
          </p:nvSpPr>
          <p:spPr>
            <a:xfrm>
              <a:off x="6002175" y="569013"/>
              <a:ext cx="3125" cy="56475"/>
            </a:xfrm>
            <a:custGeom>
              <a:rect b="b" l="l" r="r" t="t"/>
              <a:pathLst>
                <a:path extrusionOk="0" h="2259" w="125">
                  <a:moveTo>
                    <a:pt x="0" y="0"/>
                  </a:moveTo>
                  <a:lnTo>
                    <a:pt x="0" y="2258"/>
                  </a:lnTo>
                  <a:lnTo>
                    <a:pt x="124" y="225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3"/>
            <p:cNvSpPr/>
            <p:nvPr/>
          </p:nvSpPr>
          <p:spPr>
            <a:xfrm>
              <a:off x="6043775" y="569013"/>
              <a:ext cx="3125" cy="56475"/>
            </a:xfrm>
            <a:custGeom>
              <a:rect b="b" l="l" r="r" t="t"/>
              <a:pathLst>
                <a:path extrusionOk="0" h="2259" w="125">
                  <a:moveTo>
                    <a:pt x="1" y="0"/>
                  </a:moveTo>
                  <a:lnTo>
                    <a:pt x="1" y="2258"/>
                  </a:lnTo>
                  <a:lnTo>
                    <a:pt x="125" y="225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3"/>
            <p:cNvSpPr/>
            <p:nvPr/>
          </p:nvSpPr>
          <p:spPr>
            <a:xfrm>
              <a:off x="6002175" y="569013"/>
              <a:ext cx="44725" cy="2900"/>
            </a:xfrm>
            <a:custGeom>
              <a:rect b="b" l="l" r="r" t="t"/>
              <a:pathLst>
                <a:path extrusionOk="0" h="116" w="1789">
                  <a:moveTo>
                    <a:pt x="0" y="0"/>
                  </a:moveTo>
                  <a:lnTo>
                    <a:pt x="0" y="115"/>
                  </a:lnTo>
                  <a:lnTo>
                    <a:pt x="1789" y="115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3"/>
            <p:cNvSpPr/>
            <p:nvPr/>
          </p:nvSpPr>
          <p:spPr>
            <a:xfrm>
              <a:off x="6002175" y="622563"/>
              <a:ext cx="44725" cy="2925"/>
            </a:xfrm>
            <a:custGeom>
              <a:rect b="b" l="l" r="r" t="t"/>
              <a:pathLst>
                <a:path extrusionOk="0" h="117" w="1789">
                  <a:moveTo>
                    <a:pt x="0" y="1"/>
                  </a:moveTo>
                  <a:lnTo>
                    <a:pt x="0" y="116"/>
                  </a:lnTo>
                  <a:lnTo>
                    <a:pt x="1789" y="116"/>
                  </a:lnTo>
                  <a:lnTo>
                    <a:pt x="17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3"/>
            <p:cNvSpPr/>
            <p:nvPr/>
          </p:nvSpPr>
          <p:spPr>
            <a:xfrm>
              <a:off x="6005275" y="571888"/>
              <a:ext cx="38525" cy="50925"/>
            </a:xfrm>
            <a:custGeom>
              <a:rect b="b" l="l" r="r" t="t"/>
              <a:pathLst>
                <a:path extrusionOk="0" h="2037" w="1541">
                  <a:moveTo>
                    <a:pt x="0" y="0"/>
                  </a:moveTo>
                  <a:lnTo>
                    <a:pt x="0" y="2037"/>
                  </a:lnTo>
                  <a:lnTo>
                    <a:pt x="1541" y="2037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3"/>
            <p:cNvSpPr/>
            <p:nvPr/>
          </p:nvSpPr>
          <p:spPr>
            <a:xfrm>
              <a:off x="6040675" y="571888"/>
              <a:ext cx="3125" cy="50925"/>
            </a:xfrm>
            <a:custGeom>
              <a:rect b="b" l="l" r="r" t="t"/>
              <a:pathLst>
                <a:path extrusionOk="0" h="2037" w="125">
                  <a:moveTo>
                    <a:pt x="1" y="0"/>
                  </a:moveTo>
                  <a:lnTo>
                    <a:pt x="1" y="2037"/>
                  </a:lnTo>
                  <a:lnTo>
                    <a:pt x="125" y="203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3"/>
            <p:cNvSpPr/>
            <p:nvPr/>
          </p:nvSpPr>
          <p:spPr>
            <a:xfrm>
              <a:off x="6065025" y="569013"/>
              <a:ext cx="3125" cy="56475"/>
            </a:xfrm>
            <a:custGeom>
              <a:rect b="b" l="l" r="r" t="t"/>
              <a:pathLst>
                <a:path extrusionOk="0" h="2259" w="125">
                  <a:moveTo>
                    <a:pt x="1" y="0"/>
                  </a:moveTo>
                  <a:lnTo>
                    <a:pt x="1" y="2258"/>
                  </a:lnTo>
                  <a:lnTo>
                    <a:pt x="125" y="225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3"/>
            <p:cNvSpPr/>
            <p:nvPr/>
          </p:nvSpPr>
          <p:spPr>
            <a:xfrm>
              <a:off x="6068125" y="569013"/>
              <a:ext cx="3125" cy="56475"/>
            </a:xfrm>
            <a:custGeom>
              <a:rect b="b" l="l" r="r" t="t"/>
              <a:pathLst>
                <a:path extrusionOk="0" h="2259" w="125">
                  <a:moveTo>
                    <a:pt x="1" y="0"/>
                  </a:moveTo>
                  <a:lnTo>
                    <a:pt x="1" y="2258"/>
                  </a:lnTo>
                  <a:lnTo>
                    <a:pt x="124" y="225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3"/>
            <p:cNvSpPr/>
            <p:nvPr/>
          </p:nvSpPr>
          <p:spPr>
            <a:xfrm>
              <a:off x="6109750" y="569013"/>
              <a:ext cx="3100" cy="56475"/>
            </a:xfrm>
            <a:custGeom>
              <a:rect b="b" l="l" r="r" t="t"/>
              <a:pathLst>
                <a:path extrusionOk="0" h="2259" w="124">
                  <a:moveTo>
                    <a:pt x="0" y="0"/>
                  </a:moveTo>
                  <a:lnTo>
                    <a:pt x="0" y="2258"/>
                  </a:lnTo>
                  <a:lnTo>
                    <a:pt x="124" y="225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3"/>
            <p:cNvSpPr/>
            <p:nvPr/>
          </p:nvSpPr>
          <p:spPr>
            <a:xfrm>
              <a:off x="6068125" y="569013"/>
              <a:ext cx="44725" cy="2900"/>
            </a:xfrm>
            <a:custGeom>
              <a:rect b="b" l="l" r="r" t="t"/>
              <a:pathLst>
                <a:path extrusionOk="0" h="116" w="1789">
                  <a:moveTo>
                    <a:pt x="1" y="0"/>
                  </a:moveTo>
                  <a:lnTo>
                    <a:pt x="1" y="115"/>
                  </a:lnTo>
                  <a:lnTo>
                    <a:pt x="1789" y="115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3"/>
            <p:cNvSpPr/>
            <p:nvPr/>
          </p:nvSpPr>
          <p:spPr>
            <a:xfrm>
              <a:off x="6068125" y="622563"/>
              <a:ext cx="44725" cy="2925"/>
            </a:xfrm>
            <a:custGeom>
              <a:rect b="b" l="l" r="r" t="t"/>
              <a:pathLst>
                <a:path extrusionOk="0" h="117" w="1789">
                  <a:moveTo>
                    <a:pt x="1" y="1"/>
                  </a:moveTo>
                  <a:lnTo>
                    <a:pt x="1" y="116"/>
                  </a:lnTo>
                  <a:lnTo>
                    <a:pt x="1789" y="116"/>
                  </a:lnTo>
                  <a:lnTo>
                    <a:pt x="17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3"/>
            <p:cNvSpPr/>
            <p:nvPr/>
          </p:nvSpPr>
          <p:spPr>
            <a:xfrm>
              <a:off x="6071225" y="571888"/>
              <a:ext cx="38550" cy="50925"/>
            </a:xfrm>
            <a:custGeom>
              <a:rect b="b" l="l" r="r" t="t"/>
              <a:pathLst>
                <a:path extrusionOk="0" h="2037" w="1542">
                  <a:moveTo>
                    <a:pt x="0" y="0"/>
                  </a:moveTo>
                  <a:lnTo>
                    <a:pt x="0" y="2037"/>
                  </a:lnTo>
                  <a:lnTo>
                    <a:pt x="1541" y="2037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3"/>
            <p:cNvSpPr/>
            <p:nvPr/>
          </p:nvSpPr>
          <p:spPr>
            <a:xfrm>
              <a:off x="6106650" y="571888"/>
              <a:ext cx="3125" cy="50925"/>
            </a:xfrm>
            <a:custGeom>
              <a:rect b="b" l="l" r="r" t="t"/>
              <a:pathLst>
                <a:path extrusionOk="0" h="2037" w="125">
                  <a:moveTo>
                    <a:pt x="0" y="0"/>
                  </a:moveTo>
                  <a:lnTo>
                    <a:pt x="0" y="2037"/>
                  </a:lnTo>
                  <a:lnTo>
                    <a:pt x="124" y="2037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3"/>
            <p:cNvSpPr/>
            <p:nvPr/>
          </p:nvSpPr>
          <p:spPr>
            <a:xfrm>
              <a:off x="5921374" y="545333"/>
              <a:ext cx="214076" cy="40308"/>
            </a:xfrm>
            <a:custGeom>
              <a:rect b="b" l="l" r="r" t="t"/>
              <a:pathLst>
                <a:path extrusionOk="0" h="1612" w="8244">
                  <a:moveTo>
                    <a:pt x="1" y="0"/>
                  </a:moveTo>
                  <a:lnTo>
                    <a:pt x="1" y="1204"/>
                  </a:lnTo>
                  <a:lnTo>
                    <a:pt x="496" y="1611"/>
                  </a:lnTo>
                  <a:lnTo>
                    <a:pt x="8243" y="1611"/>
                  </a:lnTo>
                  <a:lnTo>
                    <a:pt x="8243" y="407"/>
                  </a:lnTo>
                  <a:lnTo>
                    <a:pt x="496" y="4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3"/>
            <p:cNvSpPr/>
            <p:nvPr/>
          </p:nvSpPr>
          <p:spPr>
            <a:xfrm>
              <a:off x="5740975" y="516763"/>
              <a:ext cx="71525" cy="71750"/>
            </a:xfrm>
            <a:custGeom>
              <a:rect b="b" l="l" r="r" t="t"/>
              <a:pathLst>
                <a:path extrusionOk="0" h="2870" w="2861">
                  <a:moveTo>
                    <a:pt x="1435" y="1"/>
                  </a:moveTo>
                  <a:cubicBezTo>
                    <a:pt x="638" y="1"/>
                    <a:pt x="1" y="638"/>
                    <a:pt x="1" y="1435"/>
                  </a:cubicBezTo>
                  <a:cubicBezTo>
                    <a:pt x="1" y="2223"/>
                    <a:pt x="638" y="2869"/>
                    <a:pt x="1435" y="2869"/>
                  </a:cubicBezTo>
                  <a:cubicBezTo>
                    <a:pt x="2223" y="2869"/>
                    <a:pt x="2861" y="2223"/>
                    <a:pt x="2861" y="1435"/>
                  </a:cubicBezTo>
                  <a:cubicBezTo>
                    <a:pt x="2861" y="638"/>
                    <a:pt x="2223" y="1"/>
                    <a:pt x="1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3"/>
            <p:cNvSpPr/>
            <p:nvPr/>
          </p:nvSpPr>
          <p:spPr>
            <a:xfrm>
              <a:off x="5737000" y="516763"/>
              <a:ext cx="71725" cy="71750"/>
            </a:xfrm>
            <a:custGeom>
              <a:rect b="b" l="l" r="r" t="t"/>
              <a:pathLst>
                <a:path extrusionOk="0" h="2870" w="2869">
                  <a:moveTo>
                    <a:pt x="1435" y="1"/>
                  </a:moveTo>
                  <a:cubicBezTo>
                    <a:pt x="638" y="1"/>
                    <a:pt x="0" y="638"/>
                    <a:pt x="0" y="1435"/>
                  </a:cubicBezTo>
                  <a:cubicBezTo>
                    <a:pt x="0" y="2223"/>
                    <a:pt x="638" y="2869"/>
                    <a:pt x="1435" y="2869"/>
                  </a:cubicBezTo>
                  <a:cubicBezTo>
                    <a:pt x="2223" y="2869"/>
                    <a:pt x="2869" y="2223"/>
                    <a:pt x="2869" y="1435"/>
                  </a:cubicBezTo>
                  <a:cubicBezTo>
                    <a:pt x="2869" y="638"/>
                    <a:pt x="2223" y="1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3"/>
            <p:cNvSpPr/>
            <p:nvPr/>
          </p:nvSpPr>
          <p:spPr>
            <a:xfrm>
              <a:off x="5738550" y="521538"/>
              <a:ext cx="68650" cy="62300"/>
            </a:xfrm>
            <a:custGeom>
              <a:rect b="b" l="l" r="r" t="t"/>
              <a:pathLst>
                <a:path extrusionOk="0" h="2492" w="2746">
                  <a:moveTo>
                    <a:pt x="1367" y="0"/>
                  </a:moveTo>
                  <a:cubicBezTo>
                    <a:pt x="1276" y="0"/>
                    <a:pt x="1182" y="10"/>
                    <a:pt x="1089" y="31"/>
                  </a:cubicBezTo>
                  <a:cubicBezTo>
                    <a:pt x="416" y="191"/>
                    <a:pt x="0" y="863"/>
                    <a:pt x="160" y="1536"/>
                  </a:cubicBezTo>
                  <a:cubicBezTo>
                    <a:pt x="296" y="2105"/>
                    <a:pt x="808" y="2491"/>
                    <a:pt x="1369" y="2491"/>
                  </a:cubicBezTo>
                  <a:cubicBezTo>
                    <a:pt x="1464" y="2491"/>
                    <a:pt x="1560" y="2480"/>
                    <a:pt x="1656" y="2457"/>
                  </a:cubicBezTo>
                  <a:cubicBezTo>
                    <a:pt x="2329" y="2298"/>
                    <a:pt x="2745" y="1634"/>
                    <a:pt x="2586" y="961"/>
                  </a:cubicBezTo>
                  <a:cubicBezTo>
                    <a:pt x="2449" y="382"/>
                    <a:pt x="1932" y="0"/>
                    <a:pt x="13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3"/>
            <p:cNvSpPr/>
            <p:nvPr/>
          </p:nvSpPr>
          <p:spPr>
            <a:xfrm>
              <a:off x="5741650" y="521413"/>
              <a:ext cx="35225" cy="62225"/>
            </a:xfrm>
            <a:custGeom>
              <a:rect b="b" l="l" r="r" t="t"/>
              <a:pathLst>
                <a:path extrusionOk="0" h="2489" w="1409">
                  <a:moveTo>
                    <a:pt x="1249" y="1"/>
                  </a:moveTo>
                  <a:cubicBezTo>
                    <a:pt x="558" y="1"/>
                    <a:pt x="0" y="559"/>
                    <a:pt x="0" y="1249"/>
                  </a:cubicBezTo>
                  <a:cubicBezTo>
                    <a:pt x="0" y="1931"/>
                    <a:pt x="558" y="2489"/>
                    <a:pt x="1249" y="2489"/>
                  </a:cubicBezTo>
                  <a:cubicBezTo>
                    <a:pt x="1302" y="2489"/>
                    <a:pt x="1355" y="2489"/>
                    <a:pt x="1408" y="2480"/>
                  </a:cubicBezTo>
                  <a:cubicBezTo>
                    <a:pt x="788" y="2400"/>
                    <a:pt x="319" y="1878"/>
                    <a:pt x="319" y="1249"/>
                  </a:cubicBezTo>
                  <a:cubicBezTo>
                    <a:pt x="319" y="612"/>
                    <a:pt x="788" y="89"/>
                    <a:pt x="1408" y="10"/>
                  </a:cubicBezTo>
                  <a:cubicBezTo>
                    <a:pt x="1355" y="10"/>
                    <a:pt x="1302" y="1"/>
                    <a:pt x="1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3"/>
            <p:cNvSpPr/>
            <p:nvPr/>
          </p:nvSpPr>
          <p:spPr>
            <a:xfrm>
              <a:off x="5907875" y="362938"/>
              <a:ext cx="43625" cy="98750"/>
            </a:xfrm>
            <a:custGeom>
              <a:rect b="b" l="l" r="r" t="t"/>
              <a:pathLst>
                <a:path extrusionOk="0" h="3950" w="1745">
                  <a:moveTo>
                    <a:pt x="0" y="1"/>
                  </a:moveTo>
                  <a:lnTo>
                    <a:pt x="0" y="2975"/>
                  </a:lnTo>
                  <a:lnTo>
                    <a:pt x="1745" y="3949"/>
                  </a:lnTo>
                  <a:lnTo>
                    <a:pt x="17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3"/>
            <p:cNvSpPr/>
            <p:nvPr/>
          </p:nvSpPr>
          <p:spPr>
            <a:xfrm>
              <a:off x="5951475" y="362938"/>
              <a:ext cx="43850" cy="98750"/>
            </a:xfrm>
            <a:custGeom>
              <a:rect b="b" l="l" r="r" t="t"/>
              <a:pathLst>
                <a:path extrusionOk="0" h="3950" w="1754">
                  <a:moveTo>
                    <a:pt x="1" y="1"/>
                  </a:moveTo>
                  <a:lnTo>
                    <a:pt x="1" y="3949"/>
                  </a:lnTo>
                  <a:lnTo>
                    <a:pt x="1754" y="3949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2" name="Google Shape;1252;p33"/>
          <p:cNvSpPr txBox="1"/>
          <p:nvPr>
            <p:ph idx="1" type="subTitle"/>
          </p:nvPr>
        </p:nvSpPr>
        <p:spPr>
          <a:xfrm>
            <a:off x="715100" y="2233967"/>
            <a:ext cx="242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all the fuzz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1253" name="Google Shape;1253;p33"/>
          <p:cNvSpPr txBox="1"/>
          <p:nvPr>
            <p:ph type="title"/>
          </p:nvPr>
        </p:nvSpPr>
        <p:spPr>
          <a:xfrm>
            <a:off x="715100" y="1466674"/>
            <a:ext cx="1275300" cy="3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54" name="Google Shape;1254;p33"/>
          <p:cNvSpPr txBox="1"/>
          <p:nvPr>
            <p:ph idx="2" type="title"/>
          </p:nvPr>
        </p:nvSpPr>
        <p:spPr>
          <a:xfrm>
            <a:off x="3224625" y="1466674"/>
            <a:ext cx="1275300" cy="3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55" name="Google Shape;1255;p33"/>
          <p:cNvSpPr txBox="1"/>
          <p:nvPr>
            <p:ph idx="3" type="subTitle"/>
          </p:nvPr>
        </p:nvSpPr>
        <p:spPr>
          <a:xfrm>
            <a:off x="3224625" y="2233967"/>
            <a:ext cx="242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data was processed and Why</a:t>
            </a:r>
            <a:endParaRPr/>
          </a:p>
        </p:txBody>
      </p:sp>
      <p:sp>
        <p:nvSpPr>
          <p:cNvPr id="1256" name="Google Shape;1256;p33"/>
          <p:cNvSpPr txBox="1"/>
          <p:nvPr>
            <p:ph idx="4" type="title"/>
          </p:nvPr>
        </p:nvSpPr>
        <p:spPr>
          <a:xfrm>
            <a:off x="715100" y="3300762"/>
            <a:ext cx="1275300" cy="3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57" name="Google Shape;1257;p33"/>
          <p:cNvSpPr txBox="1"/>
          <p:nvPr>
            <p:ph idx="5" type="subTitle"/>
          </p:nvPr>
        </p:nvSpPr>
        <p:spPr>
          <a:xfrm>
            <a:off x="715100" y="4397258"/>
            <a:ext cx="242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What parts and Why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project divided</a:t>
            </a:r>
            <a:endParaRPr/>
          </a:p>
        </p:txBody>
      </p:sp>
      <p:sp>
        <p:nvSpPr>
          <p:cNvPr id="1258" name="Google Shape;1258;p33"/>
          <p:cNvSpPr txBox="1"/>
          <p:nvPr>
            <p:ph idx="8" type="title"/>
          </p:nvPr>
        </p:nvSpPr>
        <p:spPr>
          <a:xfrm>
            <a:off x="715100" y="445025"/>
            <a:ext cx="527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PRESENTATION</a:t>
            </a:r>
            <a:r>
              <a:rPr lang="en" sz="3200"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3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index</a:t>
            </a:r>
            <a:endParaRPr sz="320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59" name="Google Shape;1259;p33"/>
          <p:cNvSpPr txBox="1"/>
          <p:nvPr>
            <p:ph idx="9" type="subTitle"/>
          </p:nvPr>
        </p:nvSpPr>
        <p:spPr>
          <a:xfrm>
            <a:off x="715100" y="1831863"/>
            <a:ext cx="2424300" cy="5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</a:t>
            </a:r>
            <a:r>
              <a:rPr lang="en"/>
              <a:t> </a:t>
            </a:r>
            <a:endParaRPr/>
          </a:p>
        </p:txBody>
      </p:sp>
      <p:sp>
        <p:nvSpPr>
          <p:cNvPr id="1260" name="Google Shape;1260;p33"/>
          <p:cNvSpPr txBox="1"/>
          <p:nvPr>
            <p:ph idx="13" type="subTitle"/>
          </p:nvPr>
        </p:nvSpPr>
        <p:spPr>
          <a:xfrm>
            <a:off x="3224625" y="1831863"/>
            <a:ext cx="2424300" cy="5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61" name="Google Shape;1261;p33"/>
          <p:cNvSpPr txBox="1"/>
          <p:nvPr>
            <p:ph idx="14" type="subTitle"/>
          </p:nvPr>
        </p:nvSpPr>
        <p:spPr>
          <a:xfrm>
            <a:off x="715100" y="3986555"/>
            <a:ext cx="2424300" cy="5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1262" name="Google Shape;1262;p33"/>
          <p:cNvSpPr/>
          <p:nvPr/>
        </p:nvSpPr>
        <p:spPr>
          <a:xfrm>
            <a:off x="7814704" y="1659741"/>
            <a:ext cx="1018802" cy="434167"/>
          </a:xfrm>
          <a:custGeom>
            <a:rect b="b" l="l" r="r" t="t"/>
            <a:pathLst>
              <a:path extrusionOk="0" h="2551" w="5986">
                <a:moveTo>
                  <a:pt x="2400" y="1"/>
                </a:moveTo>
                <a:cubicBezTo>
                  <a:pt x="1718" y="1"/>
                  <a:pt x="1161" y="558"/>
                  <a:pt x="1161" y="1249"/>
                </a:cubicBezTo>
                <a:cubicBezTo>
                  <a:pt x="1161" y="1284"/>
                  <a:pt x="1161" y="1320"/>
                  <a:pt x="1169" y="1364"/>
                </a:cubicBezTo>
                <a:cubicBezTo>
                  <a:pt x="532" y="1400"/>
                  <a:pt x="27" y="1913"/>
                  <a:pt x="1" y="2551"/>
                </a:cubicBezTo>
                <a:lnTo>
                  <a:pt x="5986" y="2551"/>
                </a:lnTo>
                <a:cubicBezTo>
                  <a:pt x="5959" y="1957"/>
                  <a:pt x="5517" y="1470"/>
                  <a:pt x="4941" y="1382"/>
                </a:cubicBezTo>
                <a:cubicBezTo>
                  <a:pt x="4950" y="1338"/>
                  <a:pt x="4950" y="1293"/>
                  <a:pt x="4950" y="1249"/>
                </a:cubicBezTo>
                <a:cubicBezTo>
                  <a:pt x="4950" y="682"/>
                  <a:pt x="4490" y="213"/>
                  <a:pt x="3923" y="213"/>
                </a:cubicBezTo>
                <a:cubicBezTo>
                  <a:pt x="3702" y="213"/>
                  <a:pt x="3489" y="293"/>
                  <a:pt x="3321" y="408"/>
                </a:cubicBezTo>
                <a:cubicBezTo>
                  <a:pt x="3100" y="160"/>
                  <a:pt x="2772" y="1"/>
                  <a:pt x="24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33"/>
          <p:cNvSpPr/>
          <p:nvPr/>
        </p:nvSpPr>
        <p:spPr>
          <a:xfrm>
            <a:off x="6639304" y="591035"/>
            <a:ext cx="1175384" cy="500543"/>
          </a:xfrm>
          <a:custGeom>
            <a:rect b="b" l="l" r="r" t="t"/>
            <a:pathLst>
              <a:path extrusionOk="0" h="2941" w="6906">
                <a:moveTo>
                  <a:pt x="2771" y="1"/>
                </a:moveTo>
                <a:cubicBezTo>
                  <a:pt x="1983" y="1"/>
                  <a:pt x="1337" y="638"/>
                  <a:pt x="1337" y="1435"/>
                </a:cubicBezTo>
                <a:cubicBezTo>
                  <a:pt x="1337" y="1479"/>
                  <a:pt x="1346" y="1524"/>
                  <a:pt x="1346" y="1568"/>
                </a:cubicBezTo>
                <a:cubicBezTo>
                  <a:pt x="611" y="1612"/>
                  <a:pt x="27" y="2205"/>
                  <a:pt x="0" y="2940"/>
                </a:cubicBezTo>
                <a:lnTo>
                  <a:pt x="6906" y="2940"/>
                </a:lnTo>
                <a:cubicBezTo>
                  <a:pt x="6879" y="2259"/>
                  <a:pt x="6366" y="1692"/>
                  <a:pt x="5711" y="1586"/>
                </a:cubicBezTo>
                <a:cubicBezTo>
                  <a:pt x="5711" y="1533"/>
                  <a:pt x="5719" y="1488"/>
                  <a:pt x="5719" y="1435"/>
                </a:cubicBezTo>
                <a:cubicBezTo>
                  <a:pt x="5719" y="780"/>
                  <a:pt x="5188" y="249"/>
                  <a:pt x="4524" y="249"/>
                </a:cubicBezTo>
                <a:cubicBezTo>
                  <a:pt x="4267" y="249"/>
                  <a:pt x="4028" y="328"/>
                  <a:pt x="3834" y="470"/>
                </a:cubicBezTo>
                <a:cubicBezTo>
                  <a:pt x="3577" y="178"/>
                  <a:pt x="3196" y="1"/>
                  <a:pt x="27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4" name="Google Shape;1264;p33"/>
          <p:cNvGrpSpPr/>
          <p:nvPr/>
        </p:nvGrpSpPr>
        <p:grpSpPr>
          <a:xfrm>
            <a:off x="8683980" y="3710183"/>
            <a:ext cx="466137" cy="1433276"/>
            <a:chOff x="7914437" y="2489807"/>
            <a:chExt cx="408642" cy="1256488"/>
          </a:xfrm>
        </p:grpSpPr>
        <p:sp>
          <p:nvSpPr>
            <p:cNvPr id="1265" name="Google Shape;1265;p33"/>
            <p:cNvSpPr/>
            <p:nvPr/>
          </p:nvSpPr>
          <p:spPr>
            <a:xfrm>
              <a:off x="7914437" y="2489807"/>
              <a:ext cx="408642" cy="949884"/>
            </a:xfrm>
            <a:custGeom>
              <a:rect b="b" l="l" r="r" t="t"/>
              <a:pathLst>
                <a:path extrusionOk="0" h="11218" w="4826">
                  <a:moveTo>
                    <a:pt x="2409" y="0"/>
                  </a:moveTo>
                  <a:cubicBezTo>
                    <a:pt x="1992" y="0"/>
                    <a:pt x="0" y="4843"/>
                    <a:pt x="0" y="7942"/>
                  </a:cubicBezTo>
                  <a:cubicBezTo>
                    <a:pt x="0" y="11041"/>
                    <a:pt x="1080" y="11218"/>
                    <a:pt x="2409" y="11218"/>
                  </a:cubicBezTo>
                  <a:cubicBezTo>
                    <a:pt x="3745" y="11218"/>
                    <a:pt x="4826" y="11041"/>
                    <a:pt x="4826" y="7942"/>
                  </a:cubicBezTo>
                  <a:cubicBezTo>
                    <a:pt x="4826" y="4843"/>
                    <a:pt x="2833" y="0"/>
                    <a:pt x="24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6" name="Google Shape;1266;p33"/>
            <p:cNvGrpSpPr/>
            <p:nvPr/>
          </p:nvGrpSpPr>
          <p:grpSpPr>
            <a:xfrm>
              <a:off x="8015624" y="2908097"/>
              <a:ext cx="222780" cy="838198"/>
              <a:chOff x="8015624" y="2908097"/>
              <a:chExt cx="222780" cy="838198"/>
            </a:xfrm>
          </p:grpSpPr>
          <p:sp>
            <p:nvSpPr>
              <p:cNvPr id="1267" name="Google Shape;1267;p33"/>
              <p:cNvSpPr/>
              <p:nvPr/>
            </p:nvSpPr>
            <p:spPr>
              <a:xfrm>
                <a:off x="8110121" y="2908097"/>
                <a:ext cx="17274" cy="838198"/>
              </a:xfrm>
              <a:custGeom>
                <a:rect b="b" l="l" r="r" t="t"/>
                <a:pathLst>
                  <a:path extrusionOk="0" h="9899" w="204">
                    <a:moveTo>
                      <a:pt x="0" y="0"/>
                    </a:moveTo>
                    <a:lnTo>
                      <a:pt x="0" y="9899"/>
                    </a:lnTo>
                    <a:lnTo>
                      <a:pt x="204" y="9899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33"/>
              <p:cNvSpPr/>
              <p:nvPr/>
            </p:nvSpPr>
            <p:spPr>
              <a:xfrm>
                <a:off x="8112322" y="3219190"/>
                <a:ext cx="126081" cy="126081"/>
              </a:xfrm>
              <a:custGeom>
                <a:rect b="b" l="l" r="r" t="t"/>
                <a:pathLst>
                  <a:path extrusionOk="0" h="1489" w="1489">
                    <a:moveTo>
                      <a:pt x="1338" y="1"/>
                    </a:moveTo>
                    <a:lnTo>
                      <a:pt x="1" y="1338"/>
                    </a:lnTo>
                    <a:lnTo>
                      <a:pt x="151" y="1488"/>
                    </a:lnTo>
                    <a:lnTo>
                      <a:pt x="1488" y="151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33"/>
              <p:cNvSpPr/>
              <p:nvPr/>
            </p:nvSpPr>
            <p:spPr>
              <a:xfrm>
                <a:off x="8015624" y="3088792"/>
                <a:ext cx="109569" cy="109485"/>
              </a:xfrm>
              <a:custGeom>
                <a:rect b="b" l="l" r="r" t="t"/>
                <a:pathLst>
                  <a:path extrusionOk="0" h="1293" w="1294">
                    <a:moveTo>
                      <a:pt x="151" y="0"/>
                    </a:moveTo>
                    <a:lnTo>
                      <a:pt x="1" y="151"/>
                    </a:lnTo>
                    <a:lnTo>
                      <a:pt x="1143" y="1293"/>
                    </a:lnTo>
                    <a:lnTo>
                      <a:pt x="1293" y="1142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3"/>
              <p:cNvSpPr/>
              <p:nvPr/>
            </p:nvSpPr>
            <p:spPr>
              <a:xfrm>
                <a:off x="8112322" y="2924609"/>
                <a:ext cx="97546" cy="97546"/>
              </a:xfrm>
              <a:custGeom>
                <a:rect b="b" l="l" r="r" t="t"/>
                <a:pathLst>
                  <a:path extrusionOk="0" h="1152" w="1152">
                    <a:moveTo>
                      <a:pt x="1001" y="0"/>
                    </a:moveTo>
                    <a:lnTo>
                      <a:pt x="1" y="1001"/>
                    </a:lnTo>
                    <a:lnTo>
                      <a:pt x="151" y="1151"/>
                    </a:lnTo>
                    <a:lnTo>
                      <a:pt x="1152" y="15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71" name="Google Shape;1271;p33"/>
          <p:cNvGrpSpPr/>
          <p:nvPr/>
        </p:nvGrpSpPr>
        <p:grpSpPr>
          <a:xfrm>
            <a:off x="6073507" y="3710123"/>
            <a:ext cx="466143" cy="1433366"/>
            <a:chOff x="1735563" y="3938352"/>
            <a:chExt cx="391948" cy="1205218"/>
          </a:xfrm>
        </p:grpSpPr>
        <p:sp>
          <p:nvSpPr>
            <p:cNvPr id="1272" name="Google Shape;1272;p33"/>
            <p:cNvSpPr/>
            <p:nvPr/>
          </p:nvSpPr>
          <p:spPr>
            <a:xfrm>
              <a:off x="1735563" y="3938352"/>
              <a:ext cx="391948" cy="887143"/>
            </a:xfrm>
            <a:custGeom>
              <a:rect b="b" l="l" r="r" t="t"/>
              <a:pathLst>
                <a:path extrusionOk="0" h="4932" w="2179">
                  <a:moveTo>
                    <a:pt x="1089" y="0"/>
                  </a:moveTo>
                  <a:cubicBezTo>
                    <a:pt x="487" y="0"/>
                    <a:pt x="0" y="1098"/>
                    <a:pt x="0" y="2462"/>
                  </a:cubicBezTo>
                  <a:cubicBezTo>
                    <a:pt x="0" y="3834"/>
                    <a:pt x="487" y="4932"/>
                    <a:pt x="1089" y="4932"/>
                  </a:cubicBezTo>
                  <a:cubicBezTo>
                    <a:pt x="1691" y="4932"/>
                    <a:pt x="2178" y="3834"/>
                    <a:pt x="2178" y="2462"/>
                  </a:cubicBezTo>
                  <a:cubicBezTo>
                    <a:pt x="2178" y="1098"/>
                    <a:pt x="1691" y="0"/>
                    <a:pt x="10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1824675" y="4211975"/>
              <a:ext cx="213703" cy="931595"/>
            </a:xfrm>
            <a:custGeom>
              <a:rect b="b" l="l" r="r" t="t"/>
              <a:pathLst>
                <a:path extrusionOk="0" h="9899" w="2631">
                  <a:moveTo>
                    <a:pt x="1116" y="0"/>
                  </a:moveTo>
                  <a:lnTo>
                    <a:pt x="1116" y="3099"/>
                  </a:lnTo>
                  <a:lnTo>
                    <a:pt x="151" y="2134"/>
                  </a:lnTo>
                  <a:lnTo>
                    <a:pt x="1" y="2285"/>
                  </a:lnTo>
                  <a:lnTo>
                    <a:pt x="1116" y="3391"/>
                  </a:lnTo>
                  <a:lnTo>
                    <a:pt x="1116" y="9899"/>
                  </a:lnTo>
                  <a:lnTo>
                    <a:pt x="1320" y="9899"/>
                  </a:lnTo>
                  <a:lnTo>
                    <a:pt x="1320" y="5136"/>
                  </a:lnTo>
                  <a:lnTo>
                    <a:pt x="2630" y="3825"/>
                  </a:lnTo>
                  <a:lnTo>
                    <a:pt x="2480" y="3675"/>
                  </a:lnTo>
                  <a:lnTo>
                    <a:pt x="1320" y="4843"/>
                  </a:lnTo>
                  <a:lnTo>
                    <a:pt x="1320" y="1320"/>
                  </a:lnTo>
                  <a:lnTo>
                    <a:pt x="2294" y="346"/>
                  </a:lnTo>
                  <a:lnTo>
                    <a:pt x="2143" y="195"/>
                  </a:lnTo>
                  <a:lnTo>
                    <a:pt x="1320" y="1019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34"/>
          <p:cNvSpPr/>
          <p:nvPr/>
        </p:nvSpPr>
        <p:spPr>
          <a:xfrm>
            <a:off x="2135529" y="1987441"/>
            <a:ext cx="1018802" cy="434167"/>
          </a:xfrm>
          <a:custGeom>
            <a:rect b="b" l="l" r="r" t="t"/>
            <a:pathLst>
              <a:path extrusionOk="0" h="2551" w="5986">
                <a:moveTo>
                  <a:pt x="2400" y="1"/>
                </a:moveTo>
                <a:cubicBezTo>
                  <a:pt x="1718" y="1"/>
                  <a:pt x="1161" y="558"/>
                  <a:pt x="1161" y="1249"/>
                </a:cubicBezTo>
                <a:cubicBezTo>
                  <a:pt x="1161" y="1284"/>
                  <a:pt x="1161" y="1320"/>
                  <a:pt x="1169" y="1364"/>
                </a:cubicBezTo>
                <a:cubicBezTo>
                  <a:pt x="532" y="1400"/>
                  <a:pt x="27" y="1913"/>
                  <a:pt x="1" y="2551"/>
                </a:cubicBezTo>
                <a:lnTo>
                  <a:pt x="5986" y="2551"/>
                </a:lnTo>
                <a:cubicBezTo>
                  <a:pt x="5959" y="1957"/>
                  <a:pt x="5517" y="1470"/>
                  <a:pt x="4941" y="1382"/>
                </a:cubicBezTo>
                <a:cubicBezTo>
                  <a:pt x="4950" y="1338"/>
                  <a:pt x="4950" y="1293"/>
                  <a:pt x="4950" y="1249"/>
                </a:cubicBezTo>
                <a:cubicBezTo>
                  <a:pt x="4950" y="682"/>
                  <a:pt x="4490" y="213"/>
                  <a:pt x="3923" y="213"/>
                </a:cubicBezTo>
                <a:cubicBezTo>
                  <a:pt x="3702" y="213"/>
                  <a:pt x="3489" y="293"/>
                  <a:pt x="3321" y="408"/>
                </a:cubicBezTo>
                <a:cubicBezTo>
                  <a:pt x="3100" y="160"/>
                  <a:pt x="2772" y="1"/>
                  <a:pt x="24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34"/>
          <p:cNvSpPr txBox="1"/>
          <p:nvPr>
            <p:ph idx="2" type="title"/>
          </p:nvPr>
        </p:nvSpPr>
        <p:spPr>
          <a:xfrm>
            <a:off x="5971400" y="1427400"/>
            <a:ext cx="1568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80" name="Google Shape;1280;p34"/>
          <p:cNvSpPr txBox="1"/>
          <p:nvPr>
            <p:ph type="title"/>
          </p:nvPr>
        </p:nvSpPr>
        <p:spPr>
          <a:xfrm>
            <a:off x="5466950" y="2421600"/>
            <a:ext cx="25770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grpSp>
        <p:nvGrpSpPr>
          <p:cNvPr id="1281" name="Google Shape;1281;p34"/>
          <p:cNvGrpSpPr/>
          <p:nvPr/>
        </p:nvGrpSpPr>
        <p:grpSpPr>
          <a:xfrm>
            <a:off x="864596" y="3218970"/>
            <a:ext cx="2645774" cy="1922937"/>
            <a:chOff x="6174370" y="2349926"/>
            <a:chExt cx="2048288" cy="1488571"/>
          </a:xfrm>
        </p:grpSpPr>
        <p:sp>
          <p:nvSpPr>
            <p:cNvPr id="1282" name="Google Shape;1282;p34"/>
            <p:cNvSpPr/>
            <p:nvPr/>
          </p:nvSpPr>
          <p:spPr>
            <a:xfrm>
              <a:off x="7773454" y="3021307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4" y="1027"/>
                    <a:pt x="293" y="1027"/>
                  </a:cubicBezTo>
                  <a:cubicBezTo>
                    <a:pt x="461" y="1027"/>
                    <a:pt x="594" y="895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7859653" y="3021307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4" y="1027"/>
                    <a:pt x="302" y="1027"/>
                  </a:cubicBezTo>
                  <a:cubicBezTo>
                    <a:pt x="461" y="1027"/>
                    <a:pt x="594" y="895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8032135" y="3021307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5"/>
                    <a:pt x="133" y="1027"/>
                    <a:pt x="301" y="1027"/>
                  </a:cubicBezTo>
                  <a:cubicBezTo>
                    <a:pt x="461" y="1027"/>
                    <a:pt x="602" y="895"/>
                    <a:pt x="602" y="726"/>
                  </a:cubicBezTo>
                  <a:lnTo>
                    <a:pt x="602" y="301"/>
                  </a:lnTo>
                  <a:cubicBezTo>
                    <a:pt x="602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7773454" y="3139766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4" y="1027"/>
                    <a:pt x="293" y="1027"/>
                  </a:cubicBezTo>
                  <a:cubicBezTo>
                    <a:pt x="461" y="1027"/>
                    <a:pt x="594" y="894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4"/>
            <p:cNvSpPr/>
            <p:nvPr/>
          </p:nvSpPr>
          <p:spPr>
            <a:xfrm>
              <a:off x="7859653" y="3139766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4" y="1027"/>
                    <a:pt x="302" y="1027"/>
                  </a:cubicBezTo>
                  <a:cubicBezTo>
                    <a:pt x="461" y="1027"/>
                    <a:pt x="594" y="894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7945936" y="3139766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4"/>
                    <a:pt x="133" y="1027"/>
                    <a:pt x="301" y="1027"/>
                  </a:cubicBezTo>
                  <a:cubicBezTo>
                    <a:pt x="461" y="1027"/>
                    <a:pt x="602" y="894"/>
                    <a:pt x="602" y="726"/>
                  </a:cubicBezTo>
                  <a:lnTo>
                    <a:pt x="602" y="301"/>
                  </a:lnTo>
                  <a:cubicBezTo>
                    <a:pt x="602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7095801" y="3005557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0"/>
                  </a:moveTo>
                  <a:cubicBezTo>
                    <a:pt x="151" y="0"/>
                    <a:pt x="0" y="142"/>
                    <a:pt x="0" y="319"/>
                  </a:cubicBezTo>
                  <a:lnTo>
                    <a:pt x="0" y="788"/>
                  </a:lnTo>
                  <a:cubicBezTo>
                    <a:pt x="0" y="965"/>
                    <a:pt x="151" y="1107"/>
                    <a:pt x="328" y="1107"/>
                  </a:cubicBezTo>
                  <a:cubicBezTo>
                    <a:pt x="505" y="1107"/>
                    <a:pt x="646" y="965"/>
                    <a:pt x="646" y="788"/>
                  </a:cubicBezTo>
                  <a:lnTo>
                    <a:pt x="646" y="319"/>
                  </a:lnTo>
                  <a:cubicBezTo>
                    <a:pt x="646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7188689" y="3005557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9" y="0"/>
                  </a:moveTo>
                  <a:cubicBezTo>
                    <a:pt x="143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3" y="1107"/>
                    <a:pt x="329" y="1107"/>
                  </a:cubicBezTo>
                  <a:cubicBezTo>
                    <a:pt x="506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6" y="0"/>
                    <a:pt x="32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7281662" y="3005557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0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20" y="1107"/>
                  </a:cubicBezTo>
                  <a:cubicBezTo>
                    <a:pt x="505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7095801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1"/>
                  </a:moveTo>
                  <a:cubicBezTo>
                    <a:pt x="151" y="1"/>
                    <a:pt x="0" y="142"/>
                    <a:pt x="0" y="328"/>
                  </a:cubicBezTo>
                  <a:lnTo>
                    <a:pt x="0" y="789"/>
                  </a:lnTo>
                  <a:cubicBezTo>
                    <a:pt x="0" y="966"/>
                    <a:pt x="151" y="1107"/>
                    <a:pt x="328" y="1107"/>
                  </a:cubicBezTo>
                  <a:cubicBezTo>
                    <a:pt x="505" y="1107"/>
                    <a:pt x="646" y="966"/>
                    <a:pt x="646" y="789"/>
                  </a:cubicBezTo>
                  <a:lnTo>
                    <a:pt x="646" y="328"/>
                  </a:lnTo>
                  <a:cubicBezTo>
                    <a:pt x="646" y="142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7281662" y="3132992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0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20" y="1107"/>
                  </a:cubicBezTo>
                  <a:cubicBezTo>
                    <a:pt x="505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505" y="1"/>
                    <a:pt x="320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7374635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19" y="1107"/>
                  </a:cubicBezTo>
                  <a:cubicBezTo>
                    <a:pt x="496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6599437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6793681" y="2990570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6" y="1151"/>
                  </a:cubicBezTo>
                  <a:cubicBezTo>
                    <a:pt x="522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6890380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6599437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6696898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6890380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6459301" y="2496497"/>
              <a:ext cx="252670" cy="371215"/>
            </a:xfrm>
            <a:custGeom>
              <a:rect b="b" l="l" r="r" t="t"/>
              <a:pathLst>
                <a:path extrusionOk="0" h="4384" w="2984">
                  <a:moveTo>
                    <a:pt x="0" y="1"/>
                  </a:moveTo>
                  <a:lnTo>
                    <a:pt x="0" y="4383"/>
                  </a:lnTo>
                  <a:lnTo>
                    <a:pt x="2984" y="4383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6459301" y="2496497"/>
              <a:ext cx="252670" cy="34632"/>
            </a:xfrm>
            <a:custGeom>
              <a:rect b="b" l="l" r="r" t="t"/>
              <a:pathLst>
                <a:path extrusionOk="0" h="409" w="2984">
                  <a:moveTo>
                    <a:pt x="0" y="1"/>
                  </a:moveTo>
                  <a:lnTo>
                    <a:pt x="0" y="408"/>
                  </a:lnTo>
                  <a:lnTo>
                    <a:pt x="2984" y="408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6448801" y="2426048"/>
              <a:ext cx="273670" cy="70534"/>
            </a:xfrm>
            <a:custGeom>
              <a:rect b="b" l="l" r="r" t="t"/>
              <a:pathLst>
                <a:path extrusionOk="0" h="833" w="3232">
                  <a:moveTo>
                    <a:pt x="0" y="1"/>
                  </a:moveTo>
                  <a:lnTo>
                    <a:pt x="0" y="833"/>
                  </a:lnTo>
                  <a:lnTo>
                    <a:pt x="3232" y="833"/>
                  </a:lnTo>
                  <a:lnTo>
                    <a:pt x="32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6448801" y="2426048"/>
              <a:ext cx="51059" cy="70534"/>
            </a:xfrm>
            <a:custGeom>
              <a:rect b="b" l="l" r="r" t="t"/>
              <a:pathLst>
                <a:path extrusionOk="0" h="833" w="603">
                  <a:moveTo>
                    <a:pt x="0" y="1"/>
                  </a:moveTo>
                  <a:lnTo>
                    <a:pt x="0" y="833"/>
                  </a:lnTo>
                  <a:lnTo>
                    <a:pt x="602" y="833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6670649" y="2426048"/>
              <a:ext cx="51144" cy="70534"/>
            </a:xfrm>
            <a:custGeom>
              <a:rect b="b" l="l" r="r" t="t"/>
              <a:pathLst>
                <a:path extrusionOk="0" h="833" w="604">
                  <a:moveTo>
                    <a:pt x="1" y="1"/>
                  </a:moveTo>
                  <a:lnTo>
                    <a:pt x="1" y="833"/>
                  </a:lnTo>
                  <a:lnTo>
                    <a:pt x="603" y="833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6228392" y="2349926"/>
              <a:ext cx="1939481" cy="680448"/>
            </a:xfrm>
            <a:custGeom>
              <a:rect b="b" l="l" r="r" t="t"/>
              <a:pathLst>
                <a:path extrusionOk="0" h="8036" w="22905">
                  <a:moveTo>
                    <a:pt x="11457" y="1"/>
                  </a:moveTo>
                  <a:cubicBezTo>
                    <a:pt x="11380" y="1"/>
                    <a:pt x="11302" y="23"/>
                    <a:pt x="11236" y="67"/>
                  </a:cubicBezTo>
                  <a:lnTo>
                    <a:pt x="0" y="7566"/>
                  </a:lnTo>
                  <a:lnTo>
                    <a:pt x="0" y="8036"/>
                  </a:lnTo>
                  <a:lnTo>
                    <a:pt x="22905" y="8036"/>
                  </a:lnTo>
                  <a:lnTo>
                    <a:pt x="22905" y="7566"/>
                  </a:lnTo>
                  <a:lnTo>
                    <a:pt x="11678" y="67"/>
                  </a:lnTo>
                  <a:cubicBezTo>
                    <a:pt x="11612" y="23"/>
                    <a:pt x="11534" y="1"/>
                    <a:pt x="11457" y="1"/>
                  </a:cubicBezTo>
                  <a:close/>
                </a:path>
              </a:pathLst>
            </a:custGeom>
            <a:solidFill>
              <a:srgbClr val="DE7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7471334" y="2557970"/>
              <a:ext cx="105844" cy="37596"/>
            </a:xfrm>
            <a:custGeom>
              <a:rect b="b" l="l" r="r" t="t"/>
              <a:pathLst>
                <a:path extrusionOk="0" h="444" w="1250">
                  <a:moveTo>
                    <a:pt x="222" y="1"/>
                  </a:moveTo>
                  <a:cubicBezTo>
                    <a:pt x="107" y="1"/>
                    <a:pt x="1" y="98"/>
                    <a:pt x="1" y="222"/>
                  </a:cubicBezTo>
                  <a:cubicBezTo>
                    <a:pt x="1" y="346"/>
                    <a:pt x="107" y="443"/>
                    <a:pt x="222" y="443"/>
                  </a:cubicBezTo>
                  <a:lnTo>
                    <a:pt x="1249" y="44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6871582" y="2722915"/>
              <a:ext cx="217530" cy="37596"/>
            </a:xfrm>
            <a:custGeom>
              <a:rect b="b" l="l" r="r" t="t"/>
              <a:pathLst>
                <a:path extrusionOk="0" h="444" w="2569">
                  <a:moveTo>
                    <a:pt x="222" y="1"/>
                  </a:moveTo>
                  <a:cubicBezTo>
                    <a:pt x="107" y="1"/>
                    <a:pt x="1" y="98"/>
                    <a:pt x="1" y="222"/>
                  </a:cubicBezTo>
                  <a:cubicBezTo>
                    <a:pt x="1" y="337"/>
                    <a:pt x="107" y="443"/>
                    <a:pt x="222" y="443"/>
                  </a:cubicBezTo>
                  <a:lnTo>
                    <a:pt x="2347" y="443"/>
                  </a:lnTo>
                  <a:cubicBezTo>
                    <a:pt x="2471" y="443"/>
                    <a:pt x="2568" y="337"/>
                    <a:pt x="2568" y="222"/>
                  </a:cubicBezTo>
                  <a:cubicBezTo>
                    <a:pt x="2568" y="98"/>
                    <a:pt x="2471" y="1"/>
                    <a:pt x="2347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7191738" y="2614194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1"/>
                  </a:moveTo>
                  <a:cubicBezTo>
                    <a:pt x="98" y="1"/>
                    <a:pt x="0" y="107"/>
                    <a:pt x="0" y="222"/>
                  </a:cubicBezTo>
                  <a:cubicBezTo>
                    <a:pt x="0" y="346"/>
                    <a:pt x="98" y="443"/>
                    <a:pt x="222" y="443"/>
                  </a:cubicBezTo>
                  <a:lnTo>
                    <a:pt x="1399" y="443"/>
                  </a:lnTo>
                  <a:cubicBezTo>
                    <a:pt x="1523" y="443"/>
                    <a:pt x="1621" y="346"/>
                    <a:pt x="1621" y="222"/>
                  </a:cubicBezTo>
                  <a:cubicBezTo>
                    <a:pt x="1621" y="107"/>
                    <a:pt x="1523" y="1"/>
                    <a:pt x="139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6763622" y="2865337"/>
              <a:ext cx="216768" cy="37596"/>
            </a:xfrm>
            <a:custGeom>
              <a:rect b="b" l="l" r="r" t="t"/>
              <a:pathLst>
                <a:path extrusionOk="0" h="444" w="2560">
                  <a:moveTo>
                    <a:pt x="222" y="1"/>
                  </a:moveTo>
                  <a:cubicBezTo>
                    <a:pt x="98" y="1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2338" y="443"/>
                  </a:lnTo>
                  <a:cubicBezTo>
                    <a:pt x="2462" y="443"/>
                    <a:pt x="2560" y="346"/>
                    <a:pt x="2560" y="222"/>
                  </a:cubicBezTo>
                  <a:cubicBezTo>
                    <a:pt x="2560" y="98"/>
                    <a:pt x="2462" y="1"/>
                    <a:pt x="233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7218749" y="2382525"/>
              <a:ext cx="94497" cy="37596"/>
            </a:xfrm>
            <a:custGeom>
              <a:rect b="b" l="l" r="r" t="t"/>
              <a:pathLst>
                <a:path extrusionOk="0" h="444" w="1116">
                  <a:moveTo>
                    <a:pt x="221" y="1"/>
                  </a:moveTo>
                  <a:cubicBezTo>
                    <a:pt x="97" y="1"/>
                    <a:pt x="0" y="98"/>
                    <a:pt x="0" y="222"/>
                  </a:cubicBezTo>
                  <a:cubicBezTo>
                    <a:pt x="0" y="346"/>
                    <a:pt x="97" y="444"/>
                    <a:pt x="221" y="444"/>
                  </a:cubicBezTo>
                  <a:lnTo>
                    <a:pt x="1116" y="44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7558295" y="2755938"/>
              <a:ext cx="137343" cy="37511"/>
            </a:xfrm>
            <a:custGeom>
              <a:rect b="b" l="l" r="r" t="t"/>
              <a:pathLst>
                <a:path extrusionOk="0" h="443" w="1622">
                  <a:moveTo>
                    <a:pt x="222" y="0"/>
                  </a:moveTo>
                  <a:cubicBezTo>
                    <a:pt x="98" y="0"/>
                    <a:pt x="1" y="106"/>
                    <a:pt x="1" y="221"/>
                  </a:cubicBezTo>
                  <a:cubicBezTo>
                    <a:pt x="1" y="345"/>
                    <a:pt x="98" y="443"/>
                    <a:pt x="222" y="443"/>
                  </a:cubicBezTo>
                  <a:lnTo>
                    <a:pt x="1400" y="443"/>
                  </a:lnTo>
                  <a:cubicBezTo>
                    <a:pt x="1524" y="443"/>
                    <a:pt x="1621" y="345"/>
                    <a:pt x="1621" y="221"/>
                  </a:cubicBezTo>
                  <a:cubicBezTo>
                    <a:pt x="1621" y="106"/>
                    <a:pt x="1524" y="0"/>
                    <a:pt x="1400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7671505" y="2867623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0"/>
                  </a:moveTo>
                  <a:cubicBezTo>
                    <a:pt x="98" y="0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1400" y="443"/>
                  </a:lnTo>
                  <a:cubicBezTo>
                    <a:pt x="1524" y="443"/>
                    <a:pt x="1621" y="346"/>
                    <a:pt x="1621" y="222"/>
                  </a:cubicBezTo>
                  <a:cubicBezTo>
                    <a:pt x="1621" y="98"/>
                    <a:pt x="1524" y="0"/>
                    <a:pt x="1400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7415110" y="2867623"/>
              <a:ext cx="216768" cy="37596"/>
            </a:xfrm>
            <a:custGeom>
              <a:rect b="b" l="l" r="r" t="t"/>
              <a:pathLst>
                <a:path extrusionOk="0" h="444" w="2560">
                  <a:moveTo>
                    <a:pt x="222" y="0"/>
                  </a:moveTo>
                  <a:cubicBezTo>
                    <a:pt x="98" y="0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2338" y="443"/>
                  </a:lnTo>
                  <a:cubicBezTo>
                    <a:pt x="2462" y="443"/>
                    <a:pt x="2559" y="346"/>
                    <a:pt x="2559" y="222"/>
                  </a:cubicBezTo>
                  <a:cubicBezTo>
                    <a:pt x="2559" y="98"/>
                    <a:pt x="2462" y="0"/>
                    <a:pt x="2338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7125014" y="2722915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1"/>
                  </a:moveTo>
                  <a:cubicBezTo>
                    <a:pt x="98" y="1"/>
                    <a:pt x="0" y="98"/>
                    <a:pt x="0" y="222"/>
                  </a:cubicBezTo>
                  <a:cubicBezTo>
                    <a:pt x="0" y="337"/>
                    <a:pt x="98" y="443"/>
                    <a:pt x="222" y="443"/>
                  </a:cubicBezTo>
                  <a:lnTo>
                    <a:pt x="1399" y="443"/>
                  </a:lnTo>
                  <a:cubicBezTo>
                    <a:pt x="1523" y="443"/>
                    <a:pt x="1621" y="337"/>
                    <a:pt x="1621" y="222"/>
                  </a:cubicBezTo>
                  <a:cubicBezTo>
                    <a:pt x="1621" y="98"/>
                    <a:pt x="1523" y="1"/>
                    <a:pt x="139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6349816" y="2947047"/>
              <a:ext cx="138020" cy="37596"/>
            </a:xfrm>
            <a:custGeom>
              <a:rect b="b" l="l" r="r" t="t"/>
              <a:pathLst>
                <a:path extrusionOk="0" h="444" w="1630">
                  <a:moveTo>
                    <a:pt x="222" y="1"/>
                  </a:moveTo>
                  <a:cubicBezTo>
                    <a:pt x="98" y="1"/>
                    <a:pt x="1" y="107"/>
                    <a:pt x="1" y="222"/>
                  </a:cubicBezTo>
                  <a:cubicBezTo>
                    <a:pt x="1" y="346"/>
                    <a:pt x="107" y="444"/>
                    <a:pt x="222" y="444"/>
                  </a:cubicBezTo>
                  <a:lnTo>
                    <a:pt x="1408" y="444"/>
                  </a:lnTo>
                  <a:cubicBezTo>
                    <a:pt x="1523" y="444"/>
                    <a:pt x="1630" y="346"/>
                    <a:pt x="1630" y="222"/>
                  </a:cubicBezTo>
                  <a:cubicBezTo>
                    <a:pt x="1630" y="107"/>
                    <a:pt x="1523" y="1"/>
                    <a:pt x="140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7793014" y="2947047"/>
              <a:ext cx="217445" cy="37596"/>
            </a:xfrm>
            <a:custGeom>
              <a:rect b="b" l="l" r="r" t="t"/>
              <a:pathLst>
                <a:path extrusionOk="0" h="444" w="2568">
                  <a:moveTo>
                    <a:pt x="221" y="1"/>
                  </a:moveTo>
                  <a:cubicBezTo>
                    <a:pt x="97" y="1"/>
                    <a:pt x="0" y="107"/>
                    <a:pt x="0" y="222"/>
                  </a:cubicBezTo>
                  <a:cubicBezTo>
                    <a:pt x="0" y="346"/>
                    <a:pt x="97" y="444"/>
                    <a:pt x="221" y="444"/>
                  </a:cubicBezTo>
                  <a:lnTo>
                    <a:pt x="2346" y="444"/>
                  </a:lnTo>
                  <a:cubicBezTo>
                    <a:pt x="2461" y="444"/>
                    <a:pt x="2568" y="346"/>
                    <a:pt x="2568" y="222"/>
                  </a:cubicBezTo>
                  <a:cubicBezTo>
                    <a:pt x="2568" y="107"/>
                    <a:pt x="2461" y="1"/>
                    <a:pt x="2346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7868713" y="2796412"/>
              <a:ext cx="60797" cy="35309"/>
            </a:xfrm>
            <a:custGeom>
              <a:rect b="b" l="l" r="r" t="t"/>
              <a:pathLst>
                <a:path extrusionOk="0" h="417" w="718">
                  <a:moveTo>
                    <a:pt x="106" y="0"/>
                  </a:moveTo>
                  <a:cubicBezTo>
                    <a:pt x="44" y="45"/>
                    <a:pt x="0" y="106"/>
                    <a:pt x="0" y="186"/>
                  </a:cubicBezTo>
                  <a:cubicBezTo>
                    <a:pt x="0" y="310"/>
                    <a:pt x="98" y="408"/>
                    <a:pt x="222" y="408"/>
                  </a:cubicBezTo>
                  <a:lnTo>
                    <a:pt x="222" y="416"/>
                  </a:lnTo>
                  <a:lnTo>
                    <a:pt x="717" y="41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6888094" y="2512246"/>
              <a:ext cx="136496" cy="38358"/>
            </a:xfrm>
            <a:custGeom>
              <a:rect b="b" l="l" r="r" t="t"/>
              <a:pathLst>
                <a:path extrusionOk="0" h="453" w="1612">
                  <a:moveTo>
                    <a:pt x="665" y="1"/>
                  </a:moveTo>
                  <a:lnTo>
                    <a:pt x="1" y="452"/>
                  </a:lnTo>
                  <a:lnTo>
                    <a:pt x="1391" y="452"/>
                  </a:lnTo>
                  <a:cubicBezTo>
                    <a:pt x="1515" y="452"/>
                    <a:pt x="1612" y="346"/>
                    <a:pt x="1612" y="231"/>
                  </a:cubicBezTo>
                  <a:lnTo>
                    <a:pt x="1612" y="222"/>
                  </a:lnTo>
                  <a:cubicBezTo>
                    <a:pt x="1612" y="107"/>
                    <a:pt x="1515" y="1"/>
                    <a:pt x="1391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6735933" y="2618004"/>
              <a:ext cx="60035" cy="34547"/>
            </a:xfrm>
            <a:custGeom>
              <a:rect b="b" l="l" r="r" t="t"/>
              <a:pathLst>
                <a:path extrusionOk="0" h="408" w="709">
                  <a:moveTo>
                    <a:pt x="602" y="0"/>
                  </a:moveTo>
                  <a:lnTo>
                    <a:pt x="0" y="407"/>
                  </a:lnTo>
                  <a:lnTo>
                    <a:pt x="487" y="407"/>
                  </a:lnTo>
                  <a:cubicBezTo>
                    <a:pt x="602" y="407"/>
                    <a:pt x="709" y="301"/>
                    <a:pt x="709" y="186"/>
                  </a:cubicBezTo>
                  <a:lnTo>
                    <a:pt x="709" y="177"/>
                  </a:lnTo>
                  <a:cubicBezTo>
                    <a:pt x="709" y="106"/>
                    <a:pt x="664" y="35"/>
                    <a:pt x="602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6561249" y="2793364"/>
              <a:ext cx="138020" cy="37596"/>
            </a:xfrm>
            <a:custGeom>
              <a:rect b="b" l="l" r="r" t="t"/>
              <a:pathLst>
                <a:path extrusionOk="0" h="444" w="1630">
                  <a:moveTo>
                    <a:pt x="222" y="1"/>
                  </a:moveTo>
                  <a:cubicBezTo>
                    <a:pt x="107" y="1"/>
                    <a:pt x="0" y="107"/>
                    <a:pt x="0" y="222"/>
                  </a:cubicBezTo>
                  <a:cubicBezTo>
                    <a:pt x="0" y="346"/>
                    <a:pt x="107" y="444"/>
                    <a:pt x="222" y="444"/>
                  </a:cubicBezTo>
                  <a:lnTo>
                    <a:pt x="1408" y="444"/>
                  </a:lnTo>
                  <a:cubicBezTo>
                    <a:pt x="1532" y="444"/>
                    <a:pt x="1629" y="346"/>
                    <a:pt x="1629" y="222"/>
                  </a:cubicBezTo>
                  <a:cubicBezTo>
                    <a:pt x="1629" y="107"/>
                    <a:pt x="1523" y="1"/>
                    <a:pt x="140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6527464" y="2947047"/>
              <a:ext cx="138105" cy="37596"/>
            </a:xfrm>
            <a:custGeom>
              <a:rect b="b" l="l" r="r" t="t"/>
              <a:pathLst>
                <a:path extrusionOk="0" h="444" w="1631">
                  <a:moveTo>
                    <a:pt x="222" y="1"/>
                  </a:moveTo>
                  <a:cubicBezTo>
                    <a:pt x="107" y="1"/>
                    <a:pt x="1" y="107"/>
                    <a:pt x="1" y="222"/>
                  </a:cubicBezTo>
                  <a:cubicBezTo>
                    <a:pt x="1" y="346"/>
                    <a:pt x="107" y="444"/>
                    <a:pt x="222" y="444"/>
                  </a:cubicBezTo>
                  <a:lnTo>
                    <a:pt x="1409" y="444"/>
                  </a:lnTo>
                  <a:cubicBezTo>
                    <a:pt x="1533" y="444"/>
                    <a:pt x="1630" y="346"/>
                    <a:pt x="1630" y="222"/>
                  </a:cubicBezTo>
                  <a:cubicBezTo>
                    <a:pt x="1630" y="107"/>
                    <a:pt x="1524" y="1"/>
                    <a:pt x="140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6229155" y="3030282"/>
              <a:ext cx="1938719" cy="57071"/>
            </a:xfrm>
            <a:custGeom>
              <a:rect b="b" l="l" r="r" t="t"/>
              <a:pathLst>
                <a:path extrusionOk="0" h="674" w="22896">
                  <a:moveTo>
                    <a:pt x="0" y="1"/>
                  </a:moveTo>
                  <a:lnTo>
                    <a:pt x="0" y="673"/>
                  </a:lnTo>
                  <a:lnTo>
                    <a:pt x="22896" y="673"/>
                  </a:lnTo>
                  <a:lnTo>
                    <a:pt x="2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6229155" y="3030282"/>
              <a:ext cx="194244" cy="57071"/>
            </a:xfrm>
            <a:custGeom>
              <a:rect b="b" l="l" r="r" t="t"/>
              <a:pathLst>
                <a:path extrusionOk="0" h="674" w="2294">
                  <a:moveTo>
                    <a:pt x="0" y="1"/>
                  </a:moveTo>
                  <a:lnTo>
                    <a:pt x="0" y="673"/>
                  </a:lnTo>
                  <a:lnTo>
                    <a:pt x="2293" y="673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7973625" y="3030282"/>
              <a:ext cx="194244" cy="57071"/>
            </a:xfrm>
            <a:custGeom>
              <a:rect b="b" l="l" r="r" t="t"/>
              <a:pathLst>
                <a:path extrusionOk="0" h="674" w="2294">
                  <a:moveTo>
                    <a:pt x="1" y="1"/>
                  </a:moveTo>
                  <a:lnTo>
                    <a:pt x="1" y="673"/>
                  </a:lnTo>
                  <a:lnTo>
                    <a:pt x="2294" y="673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6888856" y="2857124"/>
              <a:ext cx="619313" cy="906446"/>
            </a:xfrm>
            <a:custGeom>
              <a:rect b="b" l="l" r="r" t="t"/>
              <a:pathLst>
                <a:path extrusionOk="0" h="10705" w="7314">
                  <a:moveTo>
                    <a:pt x="3657" y="0"/>
                  </a:moveTo>
                  <a:lnTo>
                    <a:pt x="0" y="2718"/>
                  </a:lnTo>
                  <a:lnTo>
                    <a:pt x="0" y="10705"/>
                  </a:lnTo>
                  <a:lnTo>
                    <a:pt x="7314" y="10705"/>
                  </a:lnTo>
                  <a:lnTo>
                    <a:pt x="7314" y="2718"/>
                  </a:lnTo>
                  <a:lnTo>
                    <a:pt x="3657" y="0"/>
                  </a:lnTo>
                  <a:close/>
                </a:path>
              </a:pathLst>
            </a:custGeom>
            <a:solidFill>
              <a:srgbClr val="DE7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6333305" y="3087268"/>
              <a:ext cx="555637" cy="676299"/>
            </a:xfrm>
            <a:custGeom>
              <a:rect b="b" l="l" r="r" t="t"/>
              <a:pathLst>
                <a:path extrusionOk="0" h="7987" w="6562">
                  <a:moveTo>
                    <a:pt x="1" y="0"/>
                  </a:moveTo>
                  <a:lnTo>
                    <a:pt x="1" y="7987"/>
                  </a:lnTo>
                  <a:lnTo>
                    <a:pt x="6561" y="7987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6259129" y="3087268"/>
              <a:ext cx="74260" cy="676299"/>
            </a:xfrm>
            <a:custGeom>
              <a:rect b="b" l="l" r="r" t="t"/>
              <a:pathLst>
                <a:path extrusionOk="0" h="7987" w="877">
                  <a:moveTo>
                    <a:pt x="0" y="0"/>
                  </a:moveTo>
                  <a:lnTo>
                    <a:pt x="0" y="7987"/>
                  </a:lnTo>
                  <a:lnTo>
                    <a:pt x="877" y="7987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6481062" y="3160765"/>
              <a:ext cx="28535" cy="308894"/>
            </a:xfrm>
            <a:custGeom>
              <a:rect b="b" l="l" r="r" t="t"/>
              <a:pathLst>
                <a:path extrusionOk="0" h="3648" w="337">
                  <a:moveTo>
                    <a:pt x="0" y="0"/>
                  </a:moveTo>
                  <a:lnTo>
                    <a:pt x="0" y="3648"/>
                  </a:lnTo>
                  <a:lnTo>
                    <a:pt x="336" y="364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6481062" y="3160765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0" y="0"/>
                  </a:moveTo>
                  <a:lnTo>
                    <a:pt x="0" y="345"/>
                  </a:lnTo>
                  <a:lnTo>
                    <a:pt x="3072" y="345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6481062" y="3440359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0" y="1"/>
                  </a:moveTo>
                  <a:lnTo>
                    <a:pt x="0" y="346"/>
                  </a:lnTo>
                  <a:lnTo>
                    <a:pt x="3072" y="346"/>
                  </a:lnTo>
                  <a:lnTo>
                    <a:pt x="307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6712648" y="3160765"/>
              <a:ext cx="28620" cy="308894"/>
            </a:xfrm>
            <a:custGeom>
              <a:rect b="b" l="l" r="r" t="t"/>
              <a:pathLst>
                <a:path extrusionOk="0" h="3648" w="338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6509513" y="3189977"/>
              <a:ext cx="202458" cy="250469"/>
            </a:xfrm>
            <a:custGeom>
              <a:rect b="b" l="l" r="r" t="t"/>
              <a:pathLst>
                <a:path extrusionOk="0" h="2958" w="2391">
                  <a:moveTo>
                    <a:pt x="0" y="0"/>
                  </a:moveTo>
                  <a:lnTo>
                    <a:pt x="0" y="2958"/>
                  </a:lnTo>
                  <a:lnTo>
                    <a:pt x="2391" y="295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6509513" y="3189977"/>
              <a:ext cx="203220" cy="250469"/>
            </a:xfrm>
            <a:custGeom>
              <a:rect b="b" l="l" r="r" t="t"/>
              <a:pathLst>
                <a:path extrusionOk="0" h="2958" w="2400">
                  <a:moveTo>
                    <a:pt x="0" y="0"/>
                  </a:moveTo>
                  <a:lnTo>
                    <a:pt x="0" y="2958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4"/>
            <p:cNvSpPr/>
            <p:nvPr/>
          </p:nvSpPr>
          <p:spPr>
            <a:xfrm>
              <a:off x="6480300" y="3285913"/>
              <a:ext cx="260968" cy="29382"/>
            </a:xfrm>
            <a:custGeom>
              <a:rect b="b" l="l" r="r" t="t"/>
              <a:pathLst>
                <a:path extrusionOk="0" h="347" w="3082">
                  <a:moveTo>
                    <a:pt x="0" y="1"/>
                  </a:moveTo>
                  <a:lnTo>
                    <a:pt x="0" y="346"/>
                  </a:lnTo>
                  <a:lnTo>
                    <a:pt x="3081" y="346"/>
                  </a:lnTo>
                  <a:lnTo>
                    <a:pt x="3081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6596474" y="3160765"/>
              <a:ext cx="29298" cy="154532"/>
            </a:xfrm>
            <a:custGeom>
              <a:rect b="b" l="l" r="r" t="t"/>
              <a:pathLst>
                <a:path extrusionOk="0" h="1825" w="346">
                  <a:moveTo>
                    <a:pt x="0" y="0"/>
                  </a:moveTo>
                  <a:lnTo>
                    <a:pt x="0" y="1824"/>
                  </a:lnTo>
                  <a:lnTo>
                    <a:pt x="346" y="182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6459301" y="3469571"/>
              <a:ext cx="302967" cy="42846"/>
            </a:xfrm>
            <a:custGeom>
              <a:rect b="b" l="l" r="r" t="t"/>
              <a:pathLst>
                <a:path extrusionOk="0" h="506" w="3578">
                  <a:moveTo>
                    <a:pt x="0" y="1"/>
                  </a:moveTo>
                  <a:lnTo>
                    <a:pt x="0" y="506"/>
                  </a:lnTo>
                  <a:lnTo>
                    <a:pt x="3577" y="506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6459301" y="3469571"/>
              <a:ext cx="42761" cy="42846"/>
            </a:xfrm>
            <a:custGeom>
              <a:rect b="b" l="l" r="r" t="t"/>
              <a:pathLst>
                <a:path extrusionOk="0" h="506" w="505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6720184" y="3469571"/>
              <a:ext cx="42083" cy="42846"/>
            </a:xfrm>
            <a:custGeom>
              <a:rect b="b" l="l" r="r" t="t"/>
              <a:pathLst>
                <a:path extrusionOk="0" h="506" w="497">
                  <a:moveTo>
                    <a:pt x="0" y="1"/>
                  </a:moveTo>
                  <a:lnTo>
                    <a:pt x="0" y="506"/>
                  </a:lnTo>
                  <a:lnTo>
                    <a:pt x="496" y="50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6459301" y="3512332"/>
              <a:ext cx="302967" cy="11346"/>
            </a:xfrm>
            <a:custGeom>
              <a:rect b="b" l="l" r="r" t="t"/>
              <a:pathLst>
                <a:path extrusionOk="0" h="134" w="3578">
                  <a:moveTo>
                    <a:pt x="0" y="1"/>
                  </a:moveTo>
                  <a:lnTo>
                    <a:pt x="0" y="133"/>
                  </a:lnTo>
                  <a:lnTo>
                    <a:pt x="3577" y="133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FEB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7508083" y="3087268"/>
              <a:ext cx="555637" cy="676299"/>
            </a:xfrm>
            <a:custGeom>
              <a:rect b="b" l="l" r="r" t="t"/>
              <a:pathLst>
                <a:path extrusionOk="0" h="7987" w="6562">
                  <a:moveTo>
                    <a:pt x="1" y="0"/>
                  </a:moveTo>
                  <a:lnTo>
                    <a:pt x="1" y="7987"/>
                  </a:lnTo>
                  <a:lnTo>
                    <a:pt x="6561" y="7987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8063634" y="3087268"/>
              <a:ext cx="73498" cy="676299"/>
            </a:xfrm>
            <a:custGeom>
              <a:rect b="b" l="l" r="r" t="t"/>
              <a:pathLst>
                <a:path extrusionOk="0" h="7987" w="868">
                  <a:moveTo>
                    <a:pt x="0" y="0"/>
                  </a:moveTo>
                  <a:lnTo>
                    <a:pt x="0" y="7987"/>
                  </a:lnTo>
                  <a:lnTo>
                    <a:pt x="868" y="7987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7050754" y="3205727"/>
              <a:ext cx="33108" cy="509828"/>
            </a:xfrm>
            <a:custGeom>
              <a:rect b="b" l="l" r="r" t="t"/>
              <a:pathLst>
                <a:path extrusionOk="0" h="6021" w="391">
                  <a:moveTo>
                    <a:pt x="1" y="0"/>
                  </a:moveTo>
                  <a:lnTo>
                    <a:pt x="1" y="6021"/>
                  </a:lnTo>
                  <a:lnTo>
                    <a:pt x="390" y="602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7050754" y="3205727"/>
              <a:ext cx="295516" cy="33023"/>
            </a:xfrm>
            <a:custGeom>
              <a:rect b="b" l="l" r="r" t="t"/>
              <a:pathLst>
                <a:path extrusionOk="0" h="390" w="3490">
                  <a:moveTo>
                    <a:pt x="1" y="0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7050754" y="3682527"/>
              <a:ext cx="295516" cy="33023"/>
            </a:xfrm>
            <a:custGeom>
              <a:rect b="b" l="l" r="r" t="t"/>
              <a:pathLst>
                <a:path extrusionOk="0" h="390" w="3490">
                  <a:moveTo>
                    <a:pt x="1" y="0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7313161" y="3205727"/>
              <a:ext cx="33108" cy="509828"/>
            </a:xfrm>
            <a:custGeom>
              <a:rect b="b" l="l" r="r" t="t"/>
              <a:pathLst>
                <a:path extrusionOk="0" h="6021" w="391">
                  <a:moveTo>
                    <a:pt x="1" y="0"/>
                  </a:moveTo>
                  <a:lnTo>
                    <a:pt x="1" y="6021"/>
                  </a:lnTo>
                  <a:lnTo>
                    <a:pt x="390" y="602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7083777" y="3238665"/>
              <a:ext cx="229469" cy="443951"/>
            </a:xfrm>
            <a:custGeom>
              <a:rect b="b" l="l" r="r" t="t"/>
              <a:pathLst>
                <a:path extrusionOk="0" h="5243" w="2710">
                  <a:moveTo>
                    <a:pt x="0" y="1"/>
                  </a:moveTo>
                  <a:lnTo>
                    <a:pt x="0" y="5242"/>
                  </a:lnTo>
                  <a:lnTo>
                    <a:pt x="2710" y="5242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7083777" y="3238665"/>
              <a:ext cx="229469" cy="443951"/>
            </a:xfrm>
            <a:custGeom>
              <a:rect b="b" l="l" r="r" t="t"/>
              <a:pathLst>
                <a:path extrusionOk="0" h="5243" w="2710">
                  <a:moveTo>
                    <a:pt x="0" y="1"/>
                  </a:moveTo>
                  <a:lnTo>
                    <a:pt x="0" y="5242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7050754" y="3425371"/>
              <a:ext cx="295516" cy="33108"/>
            </a:xfrm>
            <a:custGeom>
              <a:rect b="b" l="l" r="r" t="t"/>
              <a:pathLst>
                <a:path extrusionOk="0" h="391" w="3490">
                  <a:moveTo>
                    <a:pt x="1" y="1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7182000" y="3205727"/>
              <a:ext cx="33023" cy="252755"/>
            </a:xfrm>
            <a:custGeom>
              <a:rect b="b" l="l" r="r" t="t"/>
              <a:pathLst>
                <a:path extrusionOk="0" h="2985" w="390">
                  <a:moveTo>
                    <a:pt x="0" y="0"/>
                  </a:moveTo>
                  <a:lnTo>
                    <a:pt x="0" y="2984"/>
                  </a:lnTo>
                  <a:lnTo>
                    <a:pt x="390" y="298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7026791" y="3715465"/>
              <a:ext cx="343442" cy="48095"/>
            </a:xfrm>
            <a:custGeom>
              <a:rect b="b" l="l" r="r" t="t"/>
              <a:pathLst>
                <a:path extrusionOk="0" h="568" w="4056">
                  <a:moveTo>
                    <a:pt x="1" y="1"/>
                  </a:moveTo>
                  <a:lnTo>
                    <a:pt x="1" y="568"/>
                  </a:lnTo>
                  <a:lnTo>
                    <a:pt x="4056" y="568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7026791" y="3715465"/>
              <a:ext cx="48095" cy="48095"/>
            </a:xfrm>
            <a:custGeom>
              <a:rect b="b" l="l" r="r" t="t"/>
              <a:pathLst>
                <a:path extrusionOk="0" h="568" w="568">
                  <a:moveTo>
                    <a:pt x="1" y="1"/>
                  </a:moveTo>
                  <a:lnTo>
                    <a:pt x="1" y="568"/>
                  </a:lnTo>
                  <a:lnTo>
                    <a:pt x="567" y="568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7322137" y="3715465"/>
              <a:ext cx="48095" cy="48095"/>
            </a:xfrm>
            <a:custGeom>
              <a:rect b="b" l="l" r="r" t="t"/>
              <a:pathLst>
                <a:path extrusionOk="0" h="568" w="568">
                  <a:moveTo>
                    <a:pt x="1" y="1"/>
                  </a:moveTo>
                  <a:lnTo>
                    <a:pt x="1" y="568"/>
                  </a:lnTo>
                  <a:lnTo>
                    <a:pt x="568" y="56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7276413" y="3483881"/>
              <a:ext cx="14395" cy="57748"/>
            </a:xfrm>
            <a:custGeom>
              <a:rect b="b" l="l" r="r" t="t"/>
              <a:pathLst>
                <a:path extrusionOk="0" h="682" w="170">
                  <a:moveTo>
                    <a:pt x="89" y="0"/>
                  </a:moveTo>
                  <a:cubicBezTo>
                    <a:pt x="36" y="0"/>
                    <a:pt x="1" y="36"/>
                    <a:pt x="1" y="80"/>
                  </a:cubicBezTo>
                  <a:lnTo>
                    <a:pt x="1" y="593"/>
                  </a:lnTo>
                  <a:cubicBezTo>
                    <a:pt x="1" y="646"/>
                    <a:pt x="36" y="682"/>
                    <a:pt x="89" y="682"/>
                  </a:cubicBezTo>
                  <a:cubicBezTo>
                    <a:pt x="134" y="682"/>
                    <a:pt x="169" y="646"/>
                    <a:pt x="169" y="593"/>
                  </a:cubicBezTo>
                  <a:lnTo>
                    <a:pt x="169" y="80"/>
                  </a:lnTo>
                  <a:cubicBezTo>
                    <a:pt x="169" y="36"/>
                    <a:pt x="134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6888856" y="315246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1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28"/>
                    <a:pt x="656" y="284"/>
                  </a:cubicBezTo>
                  <a:lnTo>
                    <a:pt x="656" y="63"/>
                  </a:lnTo>
                  <a:cubicBezTo>
                    <a:pt x="656" y="27"/>
                    <a:pt x="620" y="1"/>
                    <a:pt x="585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6907569" y="3116480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72" y="1"/>
                  </a:moveTo>
                  <a:cubicBezTo>
                    <a:pt x="27" y="1"/>
                    <a:pt x="1" y="36"/>
                    <a:pt x="1" y="72"/>
                  </a:cubicBezTo>
                  <a:lnTo>
                    <a:pt x="1" y="293"/>
                  </a:lnTo>
                  <a:cubicBezTo>
                    <a:pt x="1" y="328"/>
                    <a:pt x="27" y="355"/>
                    <a:pt x="72" y="355"/>
                  </a:cubicBezTo>
                  <a:lnTo>
                    <a:pt x="798" y="355"/>
                  </a:lnTo>
                  <a:cubicBezTo>
                    <a:pt x="833" y="355"/>
                    <a:pt x="860" y="328"/>
                    <a:pt x="860" y="293"/>
                  </a:cubicBezTo>
                  <a:lnTo>
                    <a:pt x="860" y="72"/>
                  </a:lnTo>
                  <a:cubicBezTo>
                    <a:pt x="860" y="36"/>
                    <a:pt x="833" y="1"/>
                    <a:pt x="79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7452621" y="315246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1"/>
                  </a:moveTo>
                  <a:cubicBezTo>
                    <a:pt x="27" y="1"/>
                    <a:pt x="0" y="27"/>
                    <a:pt x="0" y="63"/>
                  </a:cubicBezTo>
                  <a:lnTo>
                    <a:pt x="0" y="284"/>
                  </a:lnTo>
                  <a:cubicBezTo>
                    <a:pt x="0" y="320"/>
                    <a:pt x="27" y="355"/>
                    <a:pt x="71" y="355"/>
                  </a:cubicBezTo>
                  <a:lnTo>
                    <a:pt x="656" y="35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4"/>
            <p:cNvSpPr/>
            <p:nvPr/>
          </p:nvSpPr>
          <p:spPr>
            <a:xfrm>
              <a:off x="7416634" y="311724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2" y="1"/>
                  </a:moveTo>
                  <a:cubicBezTo>
                    <a:pt x="27" y="1"/>
                    <a:pt x="0" y="27"/>
                    <a:pt x="0" y="63"/>
                  </a:cubicBezTo>
                  <a:lnTo>
                    <a:pt x="0" y="284"/>
                  </a:lnTo>
                  <a:cubicBezTo>
                    <a:pt x="0" y="319"/>
                    <a:pt x="27" y="355"/>
                    <a:pt x="62" y="355"/>
                  </a:cubicBezTo>
                  <a:lnTo>
                    <a:pt x="788" y="355"/>
                  </a:lnTo>
                  <a:cubicBezTo>
                    <a:pt x="824" y="355"/>
                    <a:pt x="859" y="319"/>
                    <a:pt x="859" y="284"/>
                  </a:cubicBezTo>
                  <a:lnTo>
                    <a:pt x="859" y="63"/>
                  </a:lnTo>
                  <a:cubicBezTo>
                    <a:pt x="859" y="27"/>
                    <a:pt x="824" y="1"/>
                    <a:pt x="78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4"/>
            <p:cNvSpPr/>
            <p:nvPr/>
          </p:nvSpPr>
          <p:spPr>
            <a:xfrm>
              <a:off x="6888856" y="339539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28"/>
                    <a:pt x="656" y="293"/>
                  </a:cubicBezTo>
                  <a:lnTo>
                    <a:pt x="656" y="71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4"/>
            <p:cNvSpPr/>
            <p:nvPr/>
          </p:nvSpPr>
          <p:spPr>
            <a:xfrm>
              <a:off x="6907569" y="336017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72" y="0"/>
                  </a:moveTo>
                  <a:cubicBezTo>
                    <a:pt x="27" y="0"/>
                    <a:pt x="1" y="27"/>
                    <a:pt x="1" y="62"/>
                  </a:cubicBezTo>
                  <a:lnTo>
                    <a:pt x="1" y="284"/>
                  </a:lnTo>
                  <a:cubicBezTo>
                    <a:pt x="1" y="328"/>
                    <a:pt x="27" y="354"/>
                    <a:pt x="72" y="354"/>
                  </a:cubicBezTo>
                  <a:lnTo>
                    <a:pt x="798" y="354"/>
                  </a:lnTo>
                  <a:cubicBezTo>
                    <a:pt x="833" y="354"/>
                    <a:pt x="860" y="328"/>
                    <a:pt x="860" y="284"/>
                  </a:cubicBezTo>
                  <a:lnTo>
                    <a:pt x="860" y="62"/>
                  </a:lnTo>
                  <a:cubicBezTo>
                    <a:pt x="860" y="27"/>
                    <a:pt x="833" y="0"/>
                    <a:pt x="798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4"/>
            <p:cNvSpPr/>
            <p:nvPr/>
          </p:nvSpPr>
          <p:spPr>
            <a:xfrm>
              <a:off x="6949568" y="3395397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3" y="0"/>
                  </a:moveTo>
                  <a:cubicBezTo>
                    <a:pt x="27" y="0"/>
                    <a:pt x="1" y="27"/>
                    <a:pt x="1" y="62"/>
                  </a:cubicBezTo>
                  <a:lnTo>
                    <a:pt x="1" y="284"/>
                  </a:lnTo>
                  <a:cubicBezTo>
                    <a:pt x="1" y="328"/>
                    <a:pt x="27" y="355"/>
                    <a:pt x="63" y="355"/>
                  </a:cubicBezTo>
                  <a:lnTo>
                    <a:pt x="797" y="355"/>
                  </a:lnTo>
                  <a:cubicBezTo>
                    <a:pt x="833" y="355"/>
                    <a:pt x="859" y="328"/>
                    <a:pt x="859" y="284"/>
                  </a:cubicBezTo>
                  <a:lnTo>
                    <a:pt x="859" y="62"/>
                  </a:lnTo>
                  <a:cubicBezTo>
                    <a:pt x="859" y="27"/>
                    <a:pt x="833" y="0"/>
                    <a:pt x="797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4"/>
            <p:cNvSpPr/>
            <p:nvPr/>
          </p:nvSpPr>
          <p:spPr>
            <a:xfrm>
              <a:off x="7452621" y="339539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27"/>
                    <a:pt x="0" y="71"/>
                  </a:cubicBezTo>
                  <a:lnTo>
                    <a:pt x="0" y="293"/>
                  </a:lnTo>
                  <a:cubicBezTo>
                    <a:pt x="0" y="328"/>
                    <a:pt x="27" y="355"/>
                    <a:pt x="71" y="355"/>
                  </a:cubicBezTo>
                  <a:lnTo>
                    <a:pt x="656" y="355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4"/>
            <p:cNvSpPr/>
            <p:nvPr/>
          </p:nvSpPr>
          <p:spPr>
            <a:xfrm>
              <a:off x="7416634" y="336017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2" y="0"/>
                  </a:moveTo>
                  <a:cubicBezTo>
                    <a:pt x="27" y="0"/>
                    <a:pt x="0" y="27"/>
                    <a:pt x="0" y="62"/>
                  </a:cubicBezTo>
                  <a:lnTo>
                    <a:pt x="0" y="284"/>
                  </a:lnTo>
                  <a:cubicBezTo>
                    <a:pt x="0" y="328"/>
                    <a:pt x="27" y="354"/>
                    <a:pt x="62" y="354"/>
                  </a:cubicBezTo>
                  <a:lnTo>
                    <a:pt x="788" y="354"/>
                  </a:lnTo>
                  <a:cubicBezTo>
                    <a:pt x="824" y="354"/>
                    <a:pt x="859" y="328"/>
                    <a:pt x="859" y="284"/>
                  </a:cubicBezTo>
                  <a:lnTo>
                    <a:pt x="859" y="62"/>
                  </a:lnTo>
                  <a:cubicBezTo>
                    <a:pt x="859" y="27"/>
                    <a:pt x="824" y="0"/>
                    <a:pt x="788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4"/>
            <p:cNvSpPr/>
            <p:nvPr/>
          </p:nvSpPr>
          <p:spPr>
            <a:xfrm>
              <a:off x="7374635" y="3395397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3" y="0"/>
                  </a:moveTo>
                  <a:cubicBezTo>
                    <a:pt x="27" y="0"/>
                    <a:pt x="1" y="27"/>
                    <a:pt x="1" y="71"/>
                  </a:cubicBezTo>
                  <a:lnTo>
                    <a:pt x="1" y="293"/>
                  </a:lnTo>
                  <a:cubicBezTo>
                    <a:pt x="1" y="328"/>
                    <a:pt x="27" y="355"/>
                    <a:pt x="63" y="355"/>
                  </a:cubicBezTo>
                  <a:lnTo>
                    <a:pt x="789" y="355"/>
                  </a:lnTo>
                  <a:cubicBezTo>
                    <a:pt x="833" y="355"/>
                    <a:pt x="859" y="328"/>
                    <a:pt x="859" y="293"/>
                  </a:cubicBezTo>
                  <a:lnTo>
                    <a:pt x="859" y="71"/>
                  </a:lnTo>
                  <a:cubicBezTo>
                    <a:pt x="859" y="27"/>
                    <a:pt x="833" y="0"/>
                    <a:pt x="789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4"/>
            <p:cNvSpPr/>
            <p:nvPr/>
          </p:nvSpPr>
          <p:spPr>
            <a:xfrm>
              <a:off x="6888856" y="362782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4"/>
                  </a:lnTo>
                  <a:lnTo>
                    <a:pt x="585" y="354"/>
                  </a:lnTo>
                  <a:cubicBezTo>
                    <a:pt x="620" y="354"/>
                    <a:pt x="656" y="328"/>
                    <a:pt x="656" y="292"/>
                  </a:cubicBezTo>
                  <a:lnTo>
                    <a:pt x="656" y="71"/>
                  </a:lnTo>
                  <a:cubicBezTo>
                    <a:pt x="656" y="35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4"/>
            <p:cNvSpPr/>
            <p:nvPr/>
          </p:nvSpPr>
          <p:spPr>
            <a:xfrm>
              <a:off x="6907569" y="3592518"/>
              <a:ext cx="72821" cy="30144"/>
            </a:xfrm>
            <a:custGeom>
              <a:rect b="b" l="l" r="r" t="t"/>
              <a:pathLst>
                <a:path extrusionOk="0" h="356" w="860">
                  <a:moveTo>
                    <a:pt x="72" y="1"/>
                  </a:moveTo>
                  <a:cubicBezTo>
                    <a:pt x="27" y="1"/>
                    <a:pt x="1" y="27"/>
                    <a:pt x="1" y="63"/>
                  </a:cubicBezTo>
                  <a:lnTo>
                    <a:pt x="1" y="284"/>
                  </a:lnTo>
                  <a:cubicBezTo>
                    <a:pt x="1" y="328"/>
                    <a:pt x="27" y="355"/>
                    <a:pt x="72" y="355"/>
                  </a:cubicBezTo>
                  <a:lnTo>
                    <a:pt x="798" y="355"/>
                  </a:lnTo>
                  <a:cubicBezTo>
                    <a:pt x="833" y="355"/>
                    <a:pt x="860" y="328"/>
                    <a:pt x="860" y="284"/>
                  </a:cubicBezTo>
                  <a:lnTo>
                    <a:pt x="860" y="63"/>
                  </a:lnTo>
                  <a:cubicBezTo>
                    <a:pt x="860" y="27"/>
                    <a:pt x="833" y="1"/>
                    <a:pt x="79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4"/>
            <p:cNvSpPr/>
            <p:nvPr/>
          </p:nvSpPr>
          <p:spPr>
            <a:xfrm>
              <a:off x="7452621" y="362782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35"/>
                    <a:pt x="0" y="71"/>
                  </a:cubicBezTo>
                  <a:lnTo>
                    <a:pt x="0" y="292"/>
                  </a:lnTo>
                  <a:cubicBezTo>
                    <a:pt x="0" y="328"/>
                    <a:pt x="27" y="354"/>
                    <a:pt x="71" y="354"/>
                  </a:cubicBezTo>
                  <a:lnTo>
                    <a:pt x="656" y="35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4"/>
            <p:cNvSpPr/>
            <p:nvPr/>
          </p:nvSpPr>
          <p:spPr>
            <a:xfrm>
              <a:off x="7416634" y="3592518"/>
              <a:ext cx="72821" cy="30144"/>
            </a:xfrm>
            <a:custGeom>
              <a:rect b="b" l="l" r="r" t="t"/>
              <a:pathLst>
                <a:path extrusionOk="0" h="356" w="860">
                  <a:moveTo>
                    <a:pt x="62" y="1"/>
                  </a:moveTo>
                  <a:cubicBezTo>
                    <a:pt x="27" y="1"/>
                    <a:pt x="0" y="27"/>
                    <a:pt x="0" y="72"/>
                  </a:cubicBezTo>
                  <a:lnTo>
                    <a:pt x="0" y="293"/>
                  </a:lnTo>
                  <a:cubicBezTo>
                    <a:pt x="0" y="328"/>
                    <a:pt x="27" y="355"/>
                    <a:pt x="62" y="355"/>
                  </a:cubicBezTo>
                  <a:lnTo>
                    <a:pt x="788" y="355"/>
                  </a:lnTo>
                  <a:cubicBezTo>
                    <a:pt x="824" y="355"/>
                    <a:pt x="859" y="328"/>
                    <a:pt x="859" y="293"/>
                  </a:cubicBezTo>
                  <a:lnTo>
                    <a:pt x="859" y="72"/>
                  </a:lnTo>
                  <a:cubicBezTo>
                    <a:pt x="859" y="27"/>
                    <a:pt x="824" y="1"/>
                    <a:pt x="78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7320697" y="2980832"/>
              <a:ext cx="131246" cy="64522"/>
            </a:xfrm>
            <a:custGeom>
              <a:rect b="b" l="l" r="r" t="t"/>
              <a:pathLst>
                <a:path extrusionOk="0" h="762" w="1550">
                  <a:moveTo>
                    <a:pt x="523" y="0"/>
                  </a:moveTo>
                  <a:cubicBezTo>
                    <a:pt x="505" y="18"/>
                    <a:pt x="496" y="36"/>
                    <a:pt x="496" y="53"/>
                  </a:cubicBezTo>
                  <a:lnTo>
                    <a:pt x="496" y="275"/>
                  </a:lnTo>
                  <a:cubicBezTo>
                    <a:pt x="496" y="319"/>
                    <a:pt x="523" y="346"/>
                    <a:pt x="567" y="346"/>
                  </a:cubicBezTo>
                  <a:lnTo>
                    <a:pt x="983" y="346"/>
                  </a:lnTo>
                  <a:lnTo>
                    <a:pt x="523" y="0"/>
                  </a:lnTo>
                  <a:close/>
                  <a:moveTo>
                    <a:pt x="71" y="408"/>
                  </a:moveTo>
                  <a:cubicBezTo>
                    <a:pt x="36" y="408"/>
                    <a:pt x="0" y="434"/>
                    <a:pt x="0" y="470"/>
                  </a:cubicBezTo>
                  <a:lnTo>
                    <a:pt x="0" y="700"/>
                  </a:lnTo>
                  <a:cubicBezTo>
                    <a:pt x="0" y="735"/>
                    <a:pt x="36" y="762"/>
                    <a:pt x="71" y="762"/>
                  </a:cubicBezTo>
                  <a:lnTo>
                    <a:pt x="797" y="762"/>
                  </a:lnTo>
                  <a:cubicBezTo>
                    <a:pt x="832" y="762"/>
                    <a:pt x="859" y="735"/>
                    <a:pt x="859" y="700"/>
                  </a:cubicBezTo>
                  <a:lnTo>
                    <a:pt x="859" y="470"/>
                  </a:lnTo>
                  <a:cubicBezTo>
                    <a:pt x="859" y="434"/>
                    <a:pt x="832" y="408"/>
                    <a:pt x="797" y="408"/>
                  </a:cubicBezTo>
                  <a:close/>
                  <a:moveTo>
                    <a:pt x="992" y="408"/>
                  </a:moveTo>
                  <a:cubicBezTo>
                    <a:pt x="956" y="408"/>
                    <a:pt x="930" y="434"/>
                    <a:pt x="930" y="470"/>
                  </a:cubicBezTo>
                  <a:lnTo>
                    <a:pt x="930" y="700"/>
                  </a:lnTo>
                  <a:cubicBezTo>
                    <a:pt x="930" y="735"/>
                    <a:pt x="956" y="762"/>
                    <a:pt x="992" y="762"/>
                  </a:cubicBezTo>
                  <a:lnTo>
                    <a:pt x="1550" y="762"/>
                  </a:lnTo>
                  <a:lnTo>
                    <a:pt x="1071" y="408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6945080" y="2980832"/>
              <a:ext cx="130484" cy="64522"/>
            </a:xfrm>
            <a:custGeom>
              <a:rect b="b" l="l" r="r" t="t"/>
              <a:pathLst>
                <a:path extrusionOk="0" h="762" w="1541">
                  <a:moveTo>
                    <a:pt x="1027" y="0"/>
                  </a:moveTo>
                  <a:lnTo>
                    <a:pt x="567" y="346"/>
                  </a:lnTo>
                  <a:lnTo>
                    <a:pt x="983" y="346"/>
                  </a:lnTo>
                  <a:cubicBezTo>
                    <a:pt x="1019" y="346"/>
                    <a:pt x="1054" y="310"/>
                    <a:pt x="1054" y="275"/>
                  </a:cubicBezTo>
                  <a:lnTo>
                    <a:pt x="1054" y="53"/>
                  </a:lnTo>
                  <a:cubicBezTo>
                    <a:pt x="1054" y="36"/>
                    <a:pt x="1036" y="18"/>
                    <a:pt x="1027" y="0"/>
                  </a:cubicBezTo>
                  <a:close/>
                  <a:moveTo>
                    <a:pt x="479" y="408"/>
                  </a:moveTo>
                  <a:lnTo>
                    <a:pt x="0" y="762"/>
                  </a:lnTo>
                  <a:lnTo>
                    <a:pt x="558" y="762"/>
                  </a:lnTo>
                  <a:cubicBezTo>
                    <a:pt x="594" y="762"/>
                    <a:pt x="620" y="735"/>
                    <a:pt x="620" y="691"/>
                  </a:cubicBezTo>
                  <a:lnTo>
                    <a:pt x="620" y="470"/>
                  </a:lnTo>
                  <a:cubicBezTo>
                    <a:pt x="620" y="434"/>
                    <a:pt x="594" y="408"/>
                    <a:pt x="558" y="408"/>
                  </a:cubicBezTo>
                  <a:close/>
                  <a:moveTo>
                    <a:pt x="753" y="408"/>
                  </a:moveTo>
                  <a:cubicBezTo>
                    <a:pt x="718" y="408"/>
                    <a:pt x="682" y="434"/>
                    <a:pt x="682" y="470"/>
                  </a:cubicBezTo>
                  <a:lnTo>
                    <a:pt x="682" y="691"/>
                  </a:lnTo>
                  <a:cubicBezTo>
                    <a:pt x="682" y="735"/>
                    <a:pt x="718" y="762"/>
                    <a:pt x="753" y="762"/>
                  </a:cubicBezTo>
                  <a:lnTo>
                    <a:pt x="1479" y="762"/>
                  </a:lnTo>
                  <a:cubicBezTo>
                    <a:pt x="1514" y="762"/>
                    <a:pt x="1541" y="735"/>
                    <a:pt x="1541" y="691"/>
                  </a:cubicBezTo>
                  <a:lnTo>
                    <a:pt x="1541" y="470"/>
                  </a:lnTo>
                  <a:cubicBezTo>
                    <a:pt x="1541" y="434"/>
                    <a:pt x="1514" y="408"/>
                    <a:pt x="1479" y="408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6888856" y="3252975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4"/>
                  </a:lnTo>
                  <a:lnTo>
                    <a:pt x="585" y="354"/>
                  </a:lnTo>
                  <a:cubicBezTo>
                    <a:pt x="620" y="354"/>
                    <a:pt x="656" y="328"/>
                    <a:pt x="656" y="292"/>
                  </a:cubicBezTo>
                  <a:lnTo>
                    <a:pt x="656" y="71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7452621" y="3252975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27"/>
                    <a:pt x="0" y="62"/>
                  </a:cubicBezTo>
                  <a:lnTo>
                    <a:pt x="0" y="283"/>
                  </a:lnTo>
                  <a:cubicBezTo>
                    <a:pt x="0" y="328"/>
                    <a:pt x="27" y="354"/>
                    <a:pt x="71" y="354"/>
                  </a:cubicBezTo>
                  <a:lnTo>
                    <a:pt x="656" y="35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6888856" y="348760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19"/>
                    <a:pt x="656" y="284"/>
                  </a:cubicBezTo>
                  <a:lnTo>
                    <a:pt x="656" y="62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7452621" y="3486845"/>
              <a:ext cx="55547" cy="30822"/>
            </a:xfrm>
            <a:custGeom>
              <a:rect b="b" l="l" r="r" t="t"/>
              <a:pathLst>
                <a:path extrusionOk="0" h="364" w="656">
                  <a:moveTo>
                    <a:pt x="71" y="1"/>
                  </a:moveTo>
                  <a:cubicBezTo>
                    <a:pt x="27" y="1"/>
                    <a:pt x="0" y="36"/>
                    <a:pt x="0" y="71"/>
                  </a:cubicBezTo>
                  <a:lnTo>
                    <a:pt x="0" y="293"/>
                  </a:lnTo>
                  <a:cubicBezTo>
                    <a:pt x="0" y="328"/>
                    <a:pt x="27" y="364"/>
                    <a:pt x="71" y="364"/>
                  </a:cubicBezTo>
                  <a:lnTo>
                    <a:pt x="656" y="364"/>
                  </a:lnTo>
                  <a:lnTo>
                    <a:pt x="656" y="35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7101051" y="2964152"/>
              <a:ext cx="195684" cy="177309"/>
            </a:xfrm>
            <a:custGeom>
              <a:rect b="b" l="l" r="r" t="t"/>
              <a:pathLst>
                <a:path extrusionOk="0" h="2094" w="2311">
                  <a:moveTo>
                    <a:pt x="1155" y="1"/>
                  </a:moveTo>
                  <a:cubicBezTo>
                    <a:pt x="678" y="1"/>
                    <a:pt x="246" y="323"/>
                    <a:pt x="133" y="808"/>
                  </a:cubicBezTo>
                  <a:cubicBezTo>
                    <a:pt x="0" y="1375"/>
                    <a:pt x="354" y="1933"/>
                    <a:pt x="912" y="2065"/>
                  </a:cubicBezTo>
                  <a:cubicBezTo>
                    <a:pt x="994" y="2085"/>
                    <a:pt x="1076" y="2094"/>
                    <a:pt x="1156" y="2094"/>
                  </a:cubicBezTo>
                  <a:cubicBezTo>
                    <a:pt x="1633" y="2094"/>
                    <a:pt x="2064" y="1771"/>
                    <a:pt x="2178" y="1286"/>
                  </a:cubicBezTo>
                  <a:cubicBezTo>
                    <a:pt x="2311" y="728"/>
                    <a:pt x="1957" y="162"/>
                    <a:pt x="1399" y="29"/>
                  </a:cubicBezTo>
                  <a:cubicBezTo>
                    <a:pt x="1317" y="10"/>
                    <a:pt x="1235" y="1"/>
                    <a:pt x="1155" y="1"/>
                  </a:cubicBez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7136276" y="2990570"/>
              <a:ext cx="124472" cy="124557"/>
            </a:xfrm>
            <a:custGeom>
              <a:rect b="b" l="l" r="r" t="t"/>
              <a:pathLst>
                <a:path extrusionOk="0" h="1471" w="1470">
                  <a:moveTo>
                    <a:pt x="735" y="0"/>
                  </a:moveTo>
                  <a:cubicBezTo>
                    <a:pt x="328" y="0"/>
                    <a:pt x="0" y="328"/>
                    <a:pt x="0" y="735"/>
                  </a:cubicBezTo>
                  <a:cubicBezTo>
                    <a:pt x="0" y="1142"/>
                    <a:pt x="328" y="1470"/>
                    <a:pt x="735" y="1470"/>
                  </a:cubicBezTo>
                  <a:cubicBezTo>
                    <a:pt x="1142" y="1470"/>
                    <a:pt x="1470" y="1142"/>
                    <a:pt x="1470" y="735"/>
                  </a:cubicBezTo>
                  <a:cubicBezTo>
                    <a:pt x="1470" y="328"/>
                    <a:pt x="1142" y="0"/>
                    <a:pt x="735" y="0"/>
                  </a:cubicBez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7136276" y="2990570"/>
              <a:ext cx="105759" cy="105759"/>
            </a:xfrm>
            <a:custGeom>
              <a:rect b="b" l="l" r="r" t="t"/>
              <a:pathLst>
                <a:path extrusionOk="0" h="1249" w="1249">
                  <a:moveTo>
                    <a:pt x="735" y="0"/>
                  </a:moveTo>
                  <a:cubicBezTo>
                    <a:pt x="328" y="0"/>
                    <a:pt x="0" y="328"/>
                    <a:pt x="0" y="735"/>
                  </a:cubicBezTo>
                  <a:cubicBezTo>
                    <a:pt x="0" y="939"/>
                    <a:pt x="80" y="1116"/>
                    <a:pt x="213" y="1249"/>
                  </a:cubicBezTo>
                  <a:lnTo>
                    <a:pt x="1249" y="213"/>
                  </a:lnTo>
                  <a:cubicBezTo>
                    <a:pt x="1116" y="80"/>
                    <a:pt x="939" y="0"/>
                    <a:pt x="735" y="0"/>
                  </a:cubicBez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7655756" y="3160765"/>
              <a:ext cx="28620" cy="308894"/>
            </a:xfrm>
            <a:custGeom>
              <a:rect b="b" l="l" r="r" t="t"/>
              <a:pathLst>
                <a:path extrusionOk="0" h="3648" w="338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7655756" y="3160765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1" y="0"/>
                  </a:moveTo>
                  <a:lnTo>
                    <a:pt x="1" y="345"/>
                  </a:lnTo>
                  <a:lnTo>
                    <a:pt x="3073" y="345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7655756" y="3440359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1" y="1"/>
                  </a:moveTo>
                  <a:lnTo>
                    <a:pt x="1" y="346"/>
                  </a:lnTo>
                  <a:lnTo>
                    <a:pt x="3073" y="346"/>
                  </a:lnTo>
                  <a:lnTo>
                    <a:pt x="3073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7887426" y="3160765"/>
              <a:ext cx="28535" cy="308894"/>
            </a:xfrm>
            <a:custGeom>
              <a:rect b="b" l="l" r="r" t="t"/>
              <a:pathLst>
                <a:path extrusionOk="0" h="3648" w="337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7684291" y="3189977"/>
              <a:ext cx="202458" cy="250469"/>
            </a:xfrm>
            <a:custGeom>
              <a:rect b="b" l="l" r="r" t="t"/>
              <a:pathLst>
                <a:path extrusionOk="0" h="2958" w="2391">
                  <a:moveTo>
                    <a:pt x="0" y="0"/>
                  </a:moveTo>
                  <a:lnTo>
                    <a:pt x="0" y="2958"/>
                  </a:lnTo>
                  <a:lnTo>
                    <a:pt x="2391" y="295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7684291" y="3189977"/>
              <a:ext cx="203220" cy="250469"/>
            </a:xfrm>
            <a:custGeom>
              <a:rect b="b" l="l" r="r" t="t"/>
              <a:pathLst>
                <a:path extrusionOk="0" h="2958" w="2400">
                  <a:moveTo>
                    <a:pt x="0" y="0"/>
                  </a:moveTo>
                  <a:lnTo>
                    <a:pt x="0" y="2958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7654994" y="3285913"/>
              <a:ext cx="260968" cy="29382"/>
            </a:xfrm>
            <a:custGeom>
              <a:rect b="b" l="l" r="r" t="t"/>
              <a:pathLst>
                <a:path extrusionOk="0" h="347" w="3082">
                  <a:moveTo>
                    <a:pt x="1" y="1"/>
                  </a:moveTo>
                  <a:lnTo>
                    <a:pt x="1" y="346"/>
                  </a:lnTo>
                  <a:lnTo>
                    <a:pt x="3082" y="34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7771252" y="3160765"/>
              <a:ext cx="29298" cy="154532"/>
            </a:xfrm>
            <a:custGeom>
              <a:rect b="b" l="l" r="r" t="t"/>
              <a:pathLst>
                <a:path extrusionOk="0" h="1825" w="346">
                  <a:moveTo>
                    <a:pt x="0" y="0"/>
                  </a:moveTo>
                  <a:lnTo>
                    <a:pt x="0" y="1824"/>
                  </a:lnTo>
                  <a:lnTo>
                    <a:pt x="346" y="182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7634079" y="3469571"/>
              <a:ext cx="302882" cy="42846"/>
            </a:xfrm>
            <a:custGeom>
              <a:rect b="b" l="l" r="r" t="t"/>
              <a:pathLst>
                <a:path extrusionOk="0" h="506" w="3577">
                  <a:moveTo>
                    <a:pt x="0" y="1"/>
                  </a:moveTo>
                  <a:lnTo>
                    <a:pt x="0" y="506"/>
                  </a:lnTo>
                  <a:lnTo>
                    <a:pt x="3577" y="506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7634079" y="3469571"/>
              <a:ext cx="42761" cy="42846"/>
            </a:xfrm>
            <a:custGeom>
              <a:rect b="b" l="l" r="r" t="t"/>
              <a:pathLst>
                <a:path extrusionOk="0" h="506" w="505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7894962" y="3469571"/>
              <a:ext cx="41999" cy="42846"/>
            </a:xfrm>
            <a:custGeom>
              <a:rect b="b" l="l" r="r" t="t"/>
              <a:pathLst>
                <a:path extrusionOk="0" h="506" w="496">
                  <a:moveTo>
                    <a:pt x="0" y="1"/>
                  </a:moveTo>
                  <a:lnTo>
                    <a:pt x="0" y="506"/>
                  </a:lnTo>
                  <a:lnTo>
                    <a:pt x="496" y="50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7634079" y="3512332"/>
              <a:ext cx="302882" cy="11346"/>
            </a:xfrm>
            <a:custGeom>
              <a:rect b="b" l="l" r="r" t="t"/>
              <a:pathLst>
                <a:path extrusionOk="0" h="134" w="3577">
                  <a:moveTo>
                    <a:pt x="0" y="1"/>
                  </a:moveTo>
                  <a:lnTo>
                    <a:pt x="0" y="133"/>
                  </a:lnTo>
                  <a:lnTo>
                    <a:pt x="3577" y="133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FEB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6818407" y="2793364"/>
              <a:ext cx="762498" cy="325321"/>
            </a:xfrm>
            <a:custGeom>
              <a:rect b="b" l="l" r="r" t="t"/>
              <a:pathLst>
                <a:path extrusionOk="0" h="3842" w="9005">
                  <a:moveTo>
                    <a:pt x="4485" y="1"/>
                  </a:moveTo>
                  <a:cubicBezTo>
                    <a:pt x="4458" y="1"/>
                    <a:pt x="4431" y="10"/>
                    <a:pt x="4409" y="27"/>
                  </a:cubicBezTo>
                  <a:lnTo>
                    <a:pt x="133" y="3206"/>
                  </a:lnTo>
                  <a:cubicBezTo>
                    <a:pt x="44" y="3268"/>
                    <a:pt x="0" y="3365"/>
                    <a:pt x="0" y="3480"/>
                  </a:cubicBezTo>
                  <a:cubicBezTo>
                    <a:pt x="0" y="3679"/>
                    <a:pt x="167" y="3822"/>
                    <a:pt x="343" y="3822"/>
                  </a:cubicBezTo>
                  <a:cubicBezTo>
                    <a:pt x="411" y="3822"/>
                    <a:pt x="479" y="3801"/>
                    <a:pt x="540" y="3755"/>
                  </a:cubicBezTo>
                  <a:lnTo>
                    <a:pt x="4409" y="877"/>
                  </a:lnTo>
                  <a:cubicBezTo>
                    <a:pt x="4431" y="864"/>
                    <a:pt x="4458" y="857"/>
                    <a:pt x="4485" y="857"/>
                  </a:cubicBezTo>
                  <a:cubicBezTo>
                    <a:pt x="4511" y="857"/>
                    <a:pt x="4538" y="864"/>
                    <a:pt x="4560" y="877"/>
                  </a:cubicBezTo>
                  <a:lnTo>
                    <a:pt x="8464" y="3773"/>
                  </a:lnTo>
                  <a:cubicBezTo>
                    <a:pt x="8527" y="3820"/>
                    <a:pt x="8597" y="3841"/>
                    <a:pt x="8665" y="3841"/>
                  </a:cubicBezTo>
                  <a:cubicBezTo>
                    <a:pt x="8840" y="3841"/>
                    <a:pt x="9004" y="3702"/>
                    <a:pt x="9004" y="3498"/>
                  </a:cubicBezTo>
                  <a:cubicBezTo>
                    <a:pt x="9004" y="3392"/>
                    <a:pt x="8960" y="3294"/>
                    <a:pt x="8872" y="3224"/>
                  </a:cubicBezTo>
                  <a:lnTo>
                    <a:pt x="4560" y="27"/>
                  </a:lnTo>
                  <a:cubicBezTo>
                    <a:pt x="4538" y="10"/>
                    <a:pt x="4511" y="1"/>
                    <a:pt x="4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6174370" y="3763475"/>
              <a:ext cx="2048288" cy="75022"/>
            </a:xfrm>
            <a:custGeom>
              <a:rect b="b" l="l" r="r" t="t"/>
              <a:pathLst>
                <a:path extrusionOk="0" h="886" w="24190">
                  <a:moveTo>
                    <a:pt x="444" y="1"/>
                  </a:moveTo>
                  <a:cubicBezTo>
                    <a:pt x="196" y="1"/>
                    <a:pt x="1" y="195"/>
                    <a:pt x="1" y="443"/>
                  </a:cubicBezTo>
                  <a:cubicBezTo>
                    <a:pt x="1" y="691"/>
                    <a:pt x="196" y="886"/>
                    <a:pt x="444" y="886"/>
                  </a:cubicBezTo>
                  <a:lnTo>
                    <a:pt x="23746" y="886"/>
                  </a:lnTo>
                  <a:cubicBezTo>
                    <a:pt x="23994" y="886"/>
                    <a:pt x="24189" y="682"/>
                    <a:pt x="24189" y="443"/>
                  </a:cubicBezTo>
                  <a:cubicBezTo>
                    <a:pt x="24189" y="195"/>
                    <a:pt x="23994" y="1"/>
                    <a:pt x="237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1" name="Google Shape;1391;p34"/>
          <p:cNvGrpSpPr/>
          <p:nvPr/>
        </p:nvGrpSpPr>
        <p:grpSpPr>
          <a:xfrm>
            <a:off x="217561" y="3708631"/>
            <a:ext cx="466137" cy="1433276"/>
            <a:chOff x="6073946" y="2489807"/>
            <a:chExt cx="408642" cy="1256488"/>
          </a:xfrm>
        </p:grpSpPr>
        <p:sp>
          <p:nvSpPr>
            <p:cNvPr id="1392" name="Google Shape;1392;p34"/>
            <p:cNvSpPr/>
            <p:nvPr/>
          </p:nvSpPr>
          <p:spPr>
            <a:xfrm>
              <a:off x="6073946" y="2489807"/>
              <a:ext cx="408642" cy="949884"/>
            </a:xfrm>
            <a:custGeom>
              <a:rect b="b" l="l" r="r" t="t"/>
              <a:pathLst>
                <a:path extrusionOk="0" h="11218" w="4826">
                  <a:moveTo>
                    <a:pt x="2409" y="0"/>
                  </a:moveTo>
                  <a:cubicBezTo>
                    <a:pt x="1993" y="0"/>
                    <a:pt x="0" y="4843"/>
                    <a:pt x="0" y="7942"/>
                  </a:cubicBezTo>
                  <a:cubicBezTo>
                    <a:pt x="0" y="11041"/>
                    <a:pt x="1081" y="11218"/>
                    <a:pt x="2409" y="11218"/>
                  </a:cubicBezTo>
                  <a:cubicBezTo>
                    <a:pt x="3746" y="11218"/>
                    <a:pt x="4826" y="11041"/>
                    <a:pt x="4826" y="7942"/>
                  </a:cubicBezTo>
                  <a:cubicBezTo>
                    <a:pt x="4826" y="4843"/>
                    <a:pt x="2834" y="0"/>
                    <a:pt x="24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6175132" y="2908097"/>
              <a:ext cx="222780" cy="838198"/>
            </a:xfrm>
            <a:custGeom>
              <a:rect b="b" l="l" r="r" t="t"/>
              <a:pathLst>
                <a:path extrusionOk="0" h="9899" w="2631">
                  <a:moveTo>
                    <a:pt x="1116" y="0"/>
                  </a:moveTo>
                  <a:lnTo>
                    <a:pt x="1116" y="3099"/>
                  </a:lnTo>
                  <a:lnTo>
                    <a:pt x="151" y="2134"/>
                  </a:lnTo>
                  <a:lnTo>
                    <a:pt x="1" y="2285"/>
                  </a:lnTo>
                  <a:lnTo>
                    <a:pt x="1116" y="3391"/>
                  </a:lnTo>
                  <a:lnTo>
                    <a:pt x="1116" y="9899"/>
                  </a:lnTo>
                  <a:lnTo>
                    <a:pt x="1320" y="9899"/>
                  </a:lnTo>
                  <a:lnTo>
                    <a:pt x="1320" y="5136"/>
                  </a:lnTo>
                  <a:lnTo>
                    <a:pt x="2630" y="3825"/>
                  </a:lnTo>
                  <a:lnTo>
                    <a:pt x="2480" y="3675"/>
                  </a:lnTo>
                  <a:lnTo>
                    <a:pt x="1320" y="4843"/>
                  </a:lnTo>
                  <a:lnTo>
                    <a:pt x="1320" y="1320"/>
                  </a:lnTo>
                  <a:lnTo>
                    <a:pt x="2294" y="346"/>
                  </a:lnTo>
                  <a:lnTo>
                    <a:pt x="2143" y="195"/>
                  </a:lnTo>
                  <a:lnTo>
                    <a:pt x="1320" y="1019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4" name="Google Shape;1394;p34"/>
          <p:cNvGrpSpPr/>
          <p:nvPr/>
        </p:nvGrpSpPr>
        <p:grpSpPr>
          <a:xfrm>
            <a:off x="3636432" y="3708541"/>
            <a:ext cx="466143" cy="1433366"/>
            <a:chOff x="1735563" y="3938352"/>
            <a:chExt cx="391948" cy="1205218"/>
          </a:xfrm>
        </p:grpSpPr>
        <p:sp>
          <p:nvSpPr>
            <p:cNvPr id="1395" name="Google Shape;1395;p34"/>
            <p:cNvSpPr/>
            <p:nvPr/>
          </p:nvSpPr>
          <p:spPr>
            <a:xfrm>
              <a:off x="1735563" y="3938352"/>
              <a:ext cx="391948" cy="887143"/>
            </a:xfrm>
            <a:custGeom>
              <a:rect b="b" l="l" r="r" t="t"/>
              <a:pathLst>
                <a:path extrusionOk="0" h="4932" w="2179">
                  <a:moveTo>
                    <a:pt x="1089" y="0"/>
                  </a:moveTo>
                  <a:cubicBezTo>
                    <a:pt x="487" y="0"/>
                    <a:pt x="0" y="1098"/>
                    <a:pt x="0" y="2462"/>
                  </a:cubicBezTo>
                  <a:cubicBezTo>
                    <a:pt x="0" y="3834"/>
                    <a:pt x="487" y="4932"/>
                    <a:pt x="1089" y="4932"/>
                  </a:cubicBezTo>
                  <a:cubicBezTo>
                    <a:pt x="1691" y="4932"/>
                    <a:pt x="2178" y="3834"/>
                    <a:pt x="2178" y="2462"/>
                  </a:cubicBezTo>
                  <a:cubicBezTo>
                    <a:pt x="2178" y="1098"/>
                    <a:pt x="1691" y="0"/>
                    <a:pt x="10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1824675" y="4211975"/>
              <a:ext cx="213703" cy="931595"/>
            </a:xfrm>
            <a:custGeom>
              <a:rect b="b" l="l" r="r" t="t"/>
              <a:pathLst>
                <a:path extrusionOk="0" h="9899" w="2631">
                  <a:moveTo>
                    <a:pt x="1116" y="0"/>
                  </a:moveTo>
                  <a:lnTo>
                    <a:pt x="1116" y="3099"/>
                  </a:lnTo>
                  <a:lnTo>
                    <a:pt x="151" y="2134"/>
                  </a:lnTo>
                  <a:lnTo>
                    <a:pt x="1" y="2285"/>
                  </a:lnTo>
                  <a:lnTo>
                    <a:pt x="1116" y="3391"/>
                  </a:lnTo>
                  <a:lnTo>
                    <a:pt x="1116" y="9899"/>
                  </a:lnTo>
                  <a:lnTo>
                    <a:pt x="1320" y="9899"/>
                  </a:lnTo>
                  <a:lnTo>
                    <a:pt x="1320" y="5136"/>
                  </a:lnTo>
                  <a:lnTo>
                    <a:pt x="2630" y="3825"/>
                  </a:lnTo>
                  <a:lnTo>
                    <a:pt x="2480" y="3675"/>
                  </a:lnTo>
                  <a:lnTo>
                    <a:pt x="1320" y="4843"/>
                  </a:lnTo>
                  <a:lnTo>
                    <a:pt x="1320" y="1320"/>
                  </a:lnTo>
                  <a:lnTo>
                    <a:pt x="2294" y="346"/>
                  </a:lnTo>
                  <a:lnTo>
                    <a:pt x="2143" y="195"/>
                  </a:lnTo>
                  <a:lnTo>
                    <a:pt x="1320" y="1019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7" name="Google Shape;1397;p34"/>
          <p:cNvSpPr/>
          <p:nvPr/>
        </p:nvSpPr>
        <p:spPr>
          <a:xfrm>
            <a:off x="3636429" y="435741"/>
            <a:ext cx="1018802" cy="434167"/>
          </a:xfrm>
          <a:custGeom>
            <a:rect b="b" l="l" r="r" t="t"/>
            <a:pathLst>
              <a:path extrusionOk="0" h="2551" w="5986">
                <a:moveTo>
                  <a:pt x="2400" y="1"/>
                </a:moveTo>
                <a:cubicBezTo>
                  <a:pt x="1718" y="1"/>
                  <a:pt x="1161" y="558"/>
                  <a:pt x="1161" y="1249"/>
                </a:cubicBezTo>
                <a:cubicBezTo>
                  <a:pt x="1161" y="1284"/>
                  <a:pt x="1161" y="1320"/>
                  <a:pt x="1169" y="1364"/>
                </a:cubicBezTo>
                <a:cubicBezTo>
                  <a:pt x="532" y="1400"/>
                  <a:pt x="27" y="1913"/>
                  <a:pt x="1" y="2551"/>
                </a:cubicBezTo>
                <a:lnTo>
                  <a:pt x="5986" y="2551"/>
                </a:lnTo>
                <a:cubicBezTo>
                  <a:pt x="5959" y="1957"/>
                  <a:pt x="5517" y="1470"/>
                  <a:pt x="4941" y="1382"/>
                </a:cubicBezTo>
                <a:cubicBezTo>
                  <a:pt x="4950" y="1338"/>
                  <a:pt x="4950" y="1293"/>
                  <a:pt x="4950" y="1249"/>
                </a:cubicBezTo>
                <a:cubicBezTo>
                  <a:pt x="4950" y="682"/>
                  <a:pt x="4490" y="213"/>
                  <a:pt x="3923" y="213"/>
                </a:cubicBezTo>
                <a:cubicBezTo>
                  <a:pt x="3702" y="213"/>
                  <a:pt x="3489" y="293"/>
                  <a:pt x="3321" y="408"/>
                </a:cubicBezTo>
                <a:cubicBezTo>
                  <a:pt x="3100" y="160"/>
                  <a:pt x="2772" y="1"/>
                  <a:pt x="24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34"/>
          <p:cNvSpPr/>
          <p:nvPr/>
        </p:nvSpPr>
        <p:spPr>
          <a:xfrm>
            <a:off x="5102204" y="4443415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35"/>
          <p:cNvSpPr txBox="1"/>
          <p:nvPr>
            <p:ph idx="1" type="subTitle"/>
          </p:nvPr>
        </p:nvSpPr>
        <p:spPr>
          <a:xfrm>
            <a:off x="720000" y="1636575"/>
            <a:ext cx="7704000" cy="3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mini-project deeps into the realm of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regression machine learning</a:t>
            </a:r>
            <a:r>
              <a:rPr lang="en"/>
              <a:t>, coupled with meticulous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cleaning</a:t>
            </a:r>
            <a:r>
              <a:rPr lang="en"/>
              <a:t>,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wrangling</a:t>
            </a:r>
            <a:r>
              <a:rPr lang="en"/>
              <a:t>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r>
              <a:rPr lang="en"/>
              <a:t>. We aim to construct a robust predictor for house sale prices.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exercise holds significant importance for several reasons: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Practical relevance</a:t>
            </a:r>
            <a:r>
              <a:rPr lang="en"/>
              <a:t>:  Constructing an accurate predictor can provide a valuable tool for </a:t>
            </a:r>
            <a:r>
              <a:rPr lang="en" u="sng"/>
              <a:t>making informed decisions</a:t>
            </a:r>
            <a:r>
              <a:rPr lang="en"/>
              <a:t> in the real estate market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Application of ML</a:t>
            </a:r>
            <a:r>
              <a:rPr lang="en"/>
              <a:t>: Supervised regression allows us to model the relationship between</a:t>
            </a:r>
            <a:r>
              <a:rPr lang="en" u="sng"/>
              <a:t> independent variables</a:t>
            </a:r>
            <a:r>
              <a:rPr lang="en"/>
              <a:t> (house features) and a continuous </a:t>
            </a:r>
            <a:r>
              <a:rPr lang="en" u="sng"/>
              <a:t>dependent variable</a:t>
            </a:r>
            <a:r>
              <a:rPr lang="en"/>
              <a:t> (sale price)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cleaning and analysis</a:t>
            </a:r>
            <a:r>
              <a:rPr lang="en"/>
              <a:t>: Through data cleaning and EDA, we can better </a:t>
            </a:r>
            <a:r>
              <a:rPr lang="en" u="sng"/>
              <a:t>understand our data’s structure</a:t>
            </a:r>
            <a:r>
              <a:rPr lang="en"/>
              <a:t>. Real-world datasets often contains issues to deal with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 about</a:t>
            </a:r>
            <a:endParaRPr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05" name="Google Shape;1405;p35"/>
          <p:cNvSpPr/>
          <p:nvPr/>
        </p:nvSpPr>
        <p:spPr>
          <a:xfrm>
            <a:off x="7954304" y="4377115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36"/>
          <p:cNvSpPr txBox="1"/>
          <p:nvPr>
            <p:ph idx="2" type="title"/>
          </p:nvPr>
        </p:nvSpPr>
        <p:spPr>
          <a:xfrm>
            <a:off x="715100" y="1503600"/>
            <a:ext cx="313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11" name="Google Shape;1411;p36"/>
          <p:cNvSpPr txBox="1"/>
          <p:nvPr>
            <p:ph type="title"/>
          </p:nvPr>
        </p:nvSpPr>
        <p:spPr>
          <a:xfrm>
            <a:off x="715100" y="2421600"/>
            <a:ext cx="31398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Methodology</a:t>
            </a:r>
            <a:endParaRPr sz="3200"/>
          </a:p>
        </p:txBody>
      </p:sp>
      <p:sp>
        <p:nvSpPr>
          <p:cNvPr id="1412" name="Google Shape;1412;p36"/>
          <p:cNvSpPr/>
          <p:nvPr/>
        </p:nvSpPr>
        <p:spPr>
          <a:xfrm>
            <a:off x="7948423" y="1827737"/>
            <a:ext cx="960948" cy="409499"/>
          </a:xfrm>
          <a:custGeom>
            <a:rect b="b" l="l" r="r" t="t"/>
            <a:pathLst>
              <a:path extrusionOk="0" h="2551" w="5986">
                <a:moveTo>
                  <a:pt x="2400" y="1"/>
                </a:moveTo>
                <a:cubicBezTo>
                  <a:pt x="1718" y="1"/>
                  <a:pt x="1161" y="558"/>
                  <a:pt x="1161" y="1249"/>
                </a:cubicBezTo>
                <a:cubicBezTo>
                  <a:pt x="1161" y="1284"/>
                  <a:pt x="1161" y="1320"/>
                  <a:pt x="1169" y="1364"/>
                </a:cubicBezTo>
                <a:cubicBezTo>
                  <a:pt x="532" y="1400"/>
                  <a:pt x="27" y="1913"/>
                  <a:pt x="1" y="2551"/>
                </a:cubicBezTo>
                <a:lnTo>
                  <a:pt x="5986" y="2551"/>
                </a:lnTo>
                <a:cubicBezTo>
                  <a:pt x="5959" y="1957"/>
                  <a:pt x="5517" y="1470"/>
                  <a:pt x="4941" y="1382"/>
                </a:cubicBezTo>
                <a:cubicBezTo>
                  <a:pt x="4950" y="1338"/>
                  <a:pt x="4950" y="1293"/>
                  <a:pt x="4950" y="1249"/>
                </a:cubicBezTo>
                <a:cubicBezTo>
                  <a:pt x="4950" y="682"/>
                  <a:pt x="4490" y="213"/>
                  <a:pt x="3923" y="213"/>
                </a:cubicBezTo>
                <a:cubicBezTo>
                  <a:pt x="3702" y="213"/>
                  <a:pt x="3489" y="293"/>
                  <a:pt x="3321" y="408"/>
                </a:cubicBezTo>
                <a:cubicBezTo>
                  <a:pt x="3100" y="160"/>
                  <a:pt x="2772" y="1"/>
                  <a:pt x="24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36"/>
          <p:cNvSpPr/>
          <p:nvPr/>
        </p:nvSpPr>
        <p:spPr>
          <a:xfrm>
            <a:off x="4823673" y="2467362"/>
            <a:ext cx="960948" cy="409499"/>
          </a:xfrm>
          <a:custGeom>
            <a:rect b="b" l="l" r="r" t="t"/>
            <a:pathLst>
              <a:path extrusionOk="0" h="2551" w="5986">
                <a:moveTo>
                  <a:pt x="2400" y="1"/>
                </a:moveTo>
                <a:cubicBezTo>
                  <a:pt x="1718" y="1"/>
                  <a:pt x="1161" y="558"/>
                  <a:pt x="1161" y="1249"/>
                </a:cubicBezTo>
                <a:cubicBezTo>
                  <a:pt x="1161" y="1284"/>
                  <a:pt x="1161" y="1320"/>
                  <a:pt x="1169" y="1364"/>
                </a:cubicBezTo>
                <a:cubicBezTo>
                  <a:pt x="532" y="1400"/>
                  <a:pt x="27" y="1913"/>
                  <a:pt x="1" y="2551"/>
                </a:cubicBezTo>
                <a:lnTo>
                  <a:pt x="5986" y="2551"/>
                </a:lnTo>
                <a:cubicBezTo>
                  <a:pt x="5959" y="1957"/>
                  <a:pt x="5517" y="1470"/>
                  <a:pt x="4941" y="1382"/>
                </a:cubicBezTo>
                <a:cubicBezTo>
                  <a:pt x="4950" y="1338"/>
                  <a:pt x="4950" y="1293"/>
                  <a:pt x="4950" y="1249"/>
                </a:cubicBezTo>
                <a:cubicBezTo>
                  <a:pt x="4950" y="682"/>
                  <a:pt x="4490" y="213"/>
                  <a:pt x="3923" y="213"/>
                </a:cubicBezTo>
                <a:cubicBezTo>
                  <a:pt x="3702" y="213"/>
                  <a:pt x="3489" y="293"/>
                  <a:pt x="3321" y="408"/>
                </a:cubicBezTo>
                <a:cubicBezTo>
                  <a:pt x="3100" y="160"/>
                  <a:pt x="2772" y="1"/>
                  <a:pt x="24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36"/>
          <p:cNvSpPr/>
          <p:nvPr/>
        </p:nvSpPr>
        <p:spPr>
          <a:xfrm>
            <a:off x="6322461" y="391861"/>
            <a:ext cx="878719" cy="374228"/>
          </a:xfrm>
          <a:custGeom>
            <a:rect b="b" l="l" r="r" t="t"/>
            <a:pathLst>
              <a:path extrusionOk="0" h="2941" w="6906">
                <a:moveTo>
                  <a:pt x="2771" y="1"/>
                </a:moveTo>
                <a:cubicBezTo>
                  <a:pt x="1983" y="1"/>
                  <a:pt x="1337" y="638"/>
                  <a:pt x="1337" y="1435"/>
                </a:cubicBezTo>
                <a:cubicBezTo>
                  <a:pt x="1337" y="1479"/>
                  <a:pt x="1346" y="1524"/>
                  <a:pt x="1346" y="1568"/>
                </a:cubicBezTo>
                <a:cubicBezTo>
                  <a:pt x="611" y="1612"/>
                  <a:pt x="27" y="2205"/>
                  <a:pt x="0" y="2940"/>
                </a:cubicBezTo>
                <a:lnTo>
                  <a:pt x="6906" y="2940"/>
                </a:lnTo>
                <a:cubicBezTo>
                  <a:pt x="6879" y="2259"/>
                  <a:pt x="6366" y="1692"/>
                  <a:pt x="5711" y="1586"/>
                </a:cubicBezTo>
                <a:cubicBezTo>
                  <a:pt x="5711" y="1533"/>
                  <a:pt x="5719" y="1488"/>
                  <a:pt x="5719" y="1435"/>
                </a:cubicBezTo>
                <a:cubicBezTo>
                  <a:pt x="5719" y="780"/>
                  <a:pt x="5188" y="249"/>
                  <a:pt x="4524" y="249"/>
                </a:cubicBezTo>
                <a:cubicBezTo>
                  <a:pt x="4267" y="249"/>
                  <a:pt x="4028" y="328"/>
                  <a:pt x="3834" y="470"/>
                </a:cubicBezTo>
                <a:cubicBezTo>
                  <a:pt x="3577" y="178"/>
                  <a:pt x="3196" y="1"/>
                  <a:pt x="27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5" name="Google Shape;1415;p36"/>
          <p:cNvGrpSpPr/>
          <p:nvPr/>
        </p:nvGrpSpPr>
        <p:grpSpPr>
          <a:xfrm>
            <a:off x="6807600" y="3867285"/>
            <a:ext cx="1200582" cy="1276937"/>
            <a:chOff x="5652220" y="362938"/>
            <a:chExt cx="494800" cy="526268"/>
          </a:xfrm>
        </p:grpSpPr>
        <p:sp>
          <p:nvSpPr>
            <p:cNvPr id="1416" name="Google Shape;1416;p36"/>
            <p:cNvSpPr/>
            <p:nvPr/>
          </p:nvSpPr>
          <p:spPr>
            <a:xfrm>
              <a:off x="5994270" y="425083"/>
              <a:ext cx="152750" cy="464123"/>
            </a:xfrm>
            <a:custGeom>
              <a:rect b="b" l="l" r="r" t="t"/>
              <a:pathLst>
                <a:path extrusionOk="0" h="18798" w="6110">
                  <a:moveTo>
                    <a:pt x="0" y="1"/>
                  </a:moveTo>
                  <a:lnTo>
                    <a:pt x="5489" y="4755"/>
                  </a:lnTo>
                  <a:lnTo>
                    <a:pt x="5489" y="18797"/>
                  </a:lnTo>
                  <a:lnTo>
                    <a:pt x="6109" y="18797"/>
                  </a:lnTo>
                  <a:lnTo>
                    <a:pt x="6109" y="4755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6"/>
            <p:cNvSpPr/>
            <p:nvPr/>
          </p:nvSpPr>
          <p:spPr>
            <a:xfrm>
              <a:off x="5652225" y="418938"/>
              <a:ext cx="253675" cy="469950"/>
            </a:xfrm>
            <a:custGeom>
              <a:rect b="b" l="l" r="r" t="t"/>
              <a:pathLst>
                <a:path extrusionOk="0" h="18798" w="10147">
                  <a:moveTo>
                    <a:pt x="4657" y="1"/>
                  </a:moveTo>
                  <a:lnTo>
                    <a:pt x="0" y="4755"/>
                  </a:lnTo>
                  <a:lnTo>
                    <a:pt x="0" y="18797"/>
                  </a:lnTo>
                  <a:lnTo>
                    <a:pt x="10147" y="18797"/>
                  </a:lnTo>
                  <a:lnTo>
                    <a:pt x="10147" y="4755"/>
                  </a:lnTo>
                  <a:lnTo>
                    <a:pt x="46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6"/>
            <p:cNvSpPr/>
            <p:nvPr/>
          </p:nvSpPr>
          <p:spPr>
            <a:xfrm>
              <a:off x="5768650" y="418938"/>
              <a:ext cx="152750" cy="469950"/>
            </a:xfrm>
            <a:custGeom>
              <a:rect b="b" l="l" r="r" t="t"/>
              <a:pathLst>
                <a:path extrusionOk="0" h="18798" w="6110">
                  <a:moveTo>
                    <a:pt x="0" y="1"/>
                  </a:moveTo>
                  <a:lnTo>
                    <a:pt x="5490" y="4755"/>
                  </a:lnTo>
                  <a:lnTo>
                    <a:pt x="5490" y="18797"/>
                  </a:lnTo>
                  <a:lnTo>
                    <a:pt x="6110" y="18797"/>
                  </a:lnTo>
                  <a:lnTo>
                    <a:pt x="6110" y="4755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6"/>
            <p:cNvSpPr/>
            <p:nvPr/>
          </p:nvSpPr>
          <p:spPr>
            <a:xfrm>
              <a:off x="5905875" y="537788"/>
              <a:ext cx="15525" cy="351100"/>
            </a:xfrm>
            <a:custGeom>
              <a:rect b="b" l="l" r="r" t="t"/>
              <a:pathLst>
                <a:path extrusionOk="0" h="14044" w="621">
                  <a:moveTo>
                    <a:pt x="1" y="1"/>
                  </a:moveTo>
                  <a:lnTo>
                    <a:pt x="1" y="14043"/>
                  </a:lnTo>
                  <a:lnTo>
                    <a:pt x="621" y="14043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6"/>
            <p:cNvSpPr/>
            <p:nvPr/>
          </p:nvSpPr>
          <p:spPr>
            <a:xfrm>
              <a:off x="5788801" y="422909"/>
              <a:ext cx="346664" cy="123994"/>
            </a:xfrm>
            <a:custGeom>
              <a:rect b="b" l="l" r="r" t="t"/>
              <a:pathLst>
                <a:path extrusionOk="0" h="5021" w="13777">
                  <a:moveTo>
                    <a:pt x="0" y="1"/>
                  </a:moveTo>
                  <a:lnTo>
                    <a:pt x="5799" y="5021"/>
                  </a:lnTo>
                  <a:lnTo>
                    <a:pt x="13777" y="5021"/>
                  </a:lnTo>
                  <a:lnTo>
                    <a:pt x="8004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6"/>
            <p:cNvSpPr/>
            <p:nvPr/>
          </p:nvSpPr>
          <p:spPr>
            <a:xfrm>
              <a:off x="5921374" y="545333"/>
              <a:ext cx="214086" cy="343550"/>
            </a:xfrm>
            <a:custGeom>
              <a:rect b="b" l="l" r="r" t="t"/>
              <a:pathLst>
                <a:path extrusionOk="0" h="13742" w="8031">
                  <a:moveTo>
                    <a:pt x="1" y="0"/>
                  </a:moveTo>
                  <a:lnTo>
                    <a:pt x="1" y="13741"/>
                  </a:lnTo>
                  <a:lnTo>
                    <a:pt x="8031" y="13741"/>
                  </a:lnTo>
                  <a:lnTo>
                    <a:pt x="8031" y="407"/>
                  </a:lnTo>
                  <a:lnTo>
                    <a:pt x="496" y="4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6"/>
            <p:cNvSpPr/>
            <p:nvPr/>
          </p:nvSpPr>
          <p:spPr>
            <a:xfrm>
              <a:off x="5933775" y="548413"/>
              <a:ext cx="199450" cy="7125"/>
            </a:xfrm>
            <a:custGeom>
              <a:rect b="b" l="l" r="r" t="t"/>
              <a:pathLst>
                <a:path extrusionOk="0" h="285" w="7978">
                  <a:moveTo>
                    <a:pt x="0" y="1"/>
                  </a:moveTo>
                  <a:lnTo>
                    <a:pt x="0" y="284"/>
                  </a:lnTo>
                  <a:lnTo>
                    <a:pt x="7978" y="284"/>
                  </a:lnTo>
                  <a:lnTo>
                    <a:pt x="797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6"/>
            <p:cNvSpPr/>
            <p:nvPr/>
          </p:nvSpPr>
          <p:spPr>
            <a:xfrm>
              <a:off x="5921375" y="537788"/>
              <a:ext cx="12425" cy="17750"/>
            </a:xfrm>
            <a:custGeom>
              <a:rect b="b" l="l" r="r" t="t"/>
              <a:pathLst>
                <a:path extrusionOk="0" h="710" w="497">
                  <a:moveTo>
                    <a:pt x="1" y="1"/>
                  </a:moveTo>
                  <a:lnTo>
                    <a:pt x="1" y="302"/>
                  </a:lnTo>
                  <a:lnTo>
                    <a:pt x="496" y="709"/>
                  </a:lnTo>
                  <a:lnTo>
                    <a:pt x="496" y="4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6"/>
            <p:cNvSpPr/>
            <p:nvPr/>
          </p:nvSpPr>
          <p:spPr>
            <a:xfrm>
              <a:off x="5652220" y="633190"/>
              <a:ext cx="261427" cy="21946"/>
            </a:xfrm>
            <a:custGeom>
              <a:rect b="b" l="l" r="r" t="t"/>
              <a:pathLst>
                <a:path extrusionOk="0" h="878" w="10652">
                  <a:moveTo>
                    <a:pt x="1" y="1"/>
                  </a:moveTo>
                  <a:lnTo>
                    <a:pt x="1" y="877"/>
                  </a:lnTo>
                  <a:lnTo>
                    <a:pt x="10652" y="877"/>
                  </a:lnTo>
                  <a:lnTo>
                    <a:pt x="10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6"/>
            <p:cNvSpPr/>
            <p:nvPr/>
          </p:nvSpPr>
          <p:spPr>
            <a:xfrm>
              <a:off x="5913626" y="633190"/>
              <a:ext cx="229572" cy="21946"/>
            </a:xfrm>
            <a:custGeom>
              <a:rect b="b" l="l" r="r" t="t"/>
              <a:pathLst>
                <a:path extrusionOk="0" h="878" w="9377">
                  <a:moveTo>
                    <a:pt x="1" y="1"/>
                  </a:moveTo>
                  <a:lnTo>
                    <a:pt x="1" y="877"/>
                  </a:lnTo>
                  <a:lnTo>
                    <a:pt x="9377" y="877"/>
                  </a:lnTo>
                  <a:lnTo>
                    <a:pt x="93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6"/>
            <p:cNvSpPr/>
            <p:nvPr/>
          </p:nvSpPr>
          <p:spPr>
            <a:xfrm>
              <a:off x="5652450" y="655113"/>
              <a:ext cx="260975" cy="6450"/>
            </a:xfrm>
            <a:custGeom>
              <a:rect b="b" l="l" r="r" t="t"/>
              <a:pathLst>
                <a:path extrusionOk="0" h="258" w="10439">
                  <a:moveTo>
                    <a:pt x="0" y="0"/>
                  </a:moveTo>
                  <a:lnTo>
                    <a:pt x="0" y="257"/>
                  </a:lnTo>
                  <a:lnTo>
                    <a:pt x="10439" y="257"/>
                  </a:lnTo>
                  <a:lnTo>
                    <a:pt x="104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6"/>
            <p:cNvSpPr/>
            <p:nvPr/>
          </p:nvSpPr>
          <p:spPr>
            <a:xfrm>
              <a:off x="5913399" y="655115"/>
              <a:ext cx="222045" cy="6450"/>
            </a:xfrm>
            <a:custGeom>
              <a:rect b="b" l="l" r="r" t="t"/>
              <a:pathLst>
                <a:path extrusionOk="0" h="258" w="9183">
                  <a:moveTo>
                    <a:pt x="1" y="0"/>
                  </a:moveTo>
                  <a:lnTo>
                    <a:pt x="1" y="257"/>
                  </a:lnTo>
                  <a:lnTo>
                    <a:pt x="9182" y="257"/>
                  </a:lnTo>
                  <a:lnTo>
                    <a:pt x="91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6"/>
            <p:cNvSpPr/>
            <p:nvPr/>
          </p:nvSpPr>
          <p:spPr>
            <a:xfrm>
              <a:off x="5939750" y="472513"/>
              <a:ext cx="112900" cy="51600"/>
            </a:xfrm>
            <a:custGeom>
              <a:rect b="b" l="l" r="r" t="t"/>
              <a:pathLst>
                <a:path extrusionOk="0" h="2064" w="4516">
                  <a:moveTo>
                    <a:pt x="2258" y="0"/>
                  </a:moveTo>
                  <a:lnTo>
                    <a:pt x="0" y="1310"/>
                  </a:lnTo>
                  <a:lnTo>
                    <a:pt x="0" y="2063"/>
                  </a:lnTo>
                  <a:lnTo>
                    <a:pt x="4516" y="2063"/>
                  </a:lnTo>
                  <a:lnTo>
                    <a:pt x="4516" y="1310"/>
                  </a:lnTo>
                  <a:lnTo>
                    <a:pt x="22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6"/>
            <p:cNvSpPr/>
            <p:nvPr/>
          </p:nvSpPr>
          <p:spPr>
            <a:xfrm>
              <a:off x="5935775" y="472513"/>
              <a:ext cx="60450" cy="32775"/>
            </a:xfrm>
            <a:custGeom>
              <a:rect b="b" l="l" r="r" t="t"/>
              <a:pathLst>
                <a:path extrusionOk="0" h="1311" w="2418">
                  <a:moveTo>
                    <a:pt x="2258" y="0"/>
                  </a:moveTo>
                  <a:lnTo>
                    <a:pt x="0" y="1310"/>
                  </a:lnTo>
                  <a:lnTo>
                    <a:pt x="159" y="1310"/>
                  </a:lnTo>
                  <a:lnTo>
                    <a:pt x="2417" y="0"/>
                  </a:lnTo>
                  <a:close/>
                </a:path>
              </a:pathLst>
            </a:custGeom>
            <a:solidFill>
              <a:srgbClr val="FFE4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6"/>
            <p:cNvSpPr/>
            <p:nvPr/>
          </p:nvSpPr>
          <p:spPr>
            <a:xfrm>
              <a:off x="5935775" y="505263"/>
              <a:ext cx="4000" cy="18850"/>
            </a:xfrm>
            <a:custGeom>
              <a:rect b="b" l="l" r="r" t="t"/>
              <a:pathLst>
                <a:path extrusionOk="0" h="754" w="160">
                  <a:moveTo>
                    <a:pt x="0" y="0"/>
                  </a:moveTo>
                  <a:lnTo>
                    <a:pt x="0" y="753"/>
                  </a:lnTo>
                  <a:lnTo>
                    <a:pt x="159" y="75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6D7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6"/>
            <p:cNvSpPr/>
            <p:nvPr/>
          </p:nvSpPr>
          <p:spPr>
            <a:xfrm>
              <a:off x="5989775" y="855213"/>
              <a:ext cx="57125" cy="33675"/>
            </a:xfrm>
            <a:custGeom>
              <a:rect b="b" l="l" r="r" t="t"/>
              <a:pathLst>
                <a:path extrusionOk="0" h="1347" w="2285">
                  <a:moveTo>
                    <a:pt x="0" y="0"/>
                  </a:moveTo>
                  <a:lnTo>
                    <a:pt x="0" y="1346"/>
                  </a:lnTo>
                  <a:lnTo>
                    <a:pt x="2285" y="1346"/>
                  </a:lnTo>
                  <a:lnTo>
                    <a:pt x="2285" y="868"/>
                  </a:lnTo>
                  <a:lnTo>
                    <a:pt x="1585" y="868"/>
                  </a:lnTo>
                  <a:lnTo>
                    <a:pt x="1585" y="461"/>
                  </a:lnTo>
                  <a:lnTo>
                    <a:pt x="841" y="461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6"/>
            <p:cNvSpPr/>
            <p:nvPr/>
          </p:nvSpPr>
          <p:spPr>
            <a:xfrm>
              <a:off x="6010800" y="855213"/>
              <a:ext cx="51150" cy="11525"/>
            </a:xfrm>
            <a:custGeom>
              <a:rect b="b" l="l" r="r" t="t"/>
              <a:pathLst>
                <a:path extrusionOk="0" h="461" w="2046">
                  <a:moveTo>
                    <a:pt x="0" y="0"/>
                  </a:moveTo>
                  <a:lnTo>
                    <a:pt x="0" y="461"/>
                  </a:lnTo>
                  <a:lnTo>
                    <a:pt x="2046" y="461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6"/>
            <p:cNvSpPr/>
            <p:nvPr/>
          </p:nvSpPr>
          <p:spPr>
            <a:xfrm>
              <a:off x="6010800" y="864513"/>
              <a:ext cx="51150" cy="2225"/>
            </a:xfrm>
            <a:custGeom>
              <a:rect b="b" l="l" r="r" t="t"/>
              <a:pathLst>
                <a:path extrusionOk="0" h="89" w="2046">
                  <a:moveTo>
                    <a:pt x="0" y="0"/>
                  </a:moveTo>
                  <a:lnTo>
                    <a:pt x="0" y="89"/>
                  </a:lnTo>
                  <a:lnTo>
                    <a:pt x="2046" y="89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6"/>
            <p:cNvSpPr/>
            <p:nvPr/>
          </p:nvSpPr>
          <p:spPr>
            <a:xfrm>
              <a:off x="6029400" y="866713"/>
              <a:ext cx="51150" cy="10200"/>
            </a:xfrm>
            <a:custGeom>
              <a:rect b="b" l="l" r="r" t="t"/>
              <a:pathLst>
                <a:path extrusionOk="0" h="408" w="2046">
                  <a:moveTo>
                    <a:pt x="0" y="1"/>
                  </a:moveTo>
                  <a:lnTo>
                    <a:pt x="0" y="408"/>
                  </a:lnTo>
                  <a:lnTo>
                    <a:pt x="2045" y="408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6"/>
            <p:cNvSpPr/>
            <p:nvPr/>
          </p:nvSpPr>
          <p:spPr>
            <a:xfrm>
              <a:off x="6046875" y="876888"/>
              <a:ext cx="51150" cy="12000"/>
            </a:xfrm>
            <a:custGeom>
              <a:rect b="b" l="l" r="r" t="t"/>
              <a:pathLst>
                <a:path extrusionOk="0" h="480" w="2046">
                  <a:moveTo>
                    <a:pt x="1" y="1"/>
                  </a:moveTo>
                  <a:lnTo>
                    <a:pt x="1" y="479"/>
                  </a:lnTo>
                  <a:lnTo>
                    <a:pt x="2046" y="479"/>
                  </a:lnTo>
                  <a:lnTo>
                    <a:pt x="20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6"/>
            <p:cNvSpPr/>
            <p:nvPr/>
          </p:nvSpPr>
          <p:spPr>
            <a:xfrm>
              <a:off x="6029400" y="874688"/>
              <a:ext cx="51150" cy="2225"/>
            </a:xfrm>
            <a:custGeom>
              <a:rect b="b" l="l" r="r" t="t"/>
              <a:pathLst>
                <a:path extrusionOk="0" h="89" w="2046">
                  <a:moveTo>
                    <a:pt x="0" y="0"/>
                  </a:moveTo>
                  <a:lnTo>
                    <a:pt x="0" y="89"/>
                  </a:lnTo>
                  <a:lnTo>
                    <a:pt x="2045" y="89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6"/>
            <p:cNvSpPr/>
            <p:nvPr/>
          </p:nvSpPr>
          <p:spPr>
            <a:xfrm>
              <a:off x="6046875" y="886638"/>
              <a:ext cx="51150" cy="2250"/>
            </a:xfrm>
            <a:custGeom>
              <a:rect b="b" l="l" r="r" t="t"/>
              <a:pathLst>
                <a:path extrusionOk="0" h="90" w="2046">
                  <a:moveTo>
                    <a:pt x="1" y="0"/>
                  </a:moveTo>
                  <a:lnTo>
                    <a:pt x="1" y="89"/>
                  </a:lnTo>
                  <a:lnTo>
                    <a:pt x="2046" y="89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6"/>
            <p:cNvSpPr/>
            <p:nvPr/>
          </p:nvSpPr>
          <p:spPr>
            <a:xfrm>
              <a:off x="5989775" y="749188"/>
              <a:ext cx="72175" cy="106050"/>
            </a:xfrm>
            <a:custGeom>
              <a:rect b="b" l="l" r="r" t="t"/>
              <a:pathLst>
                <a:path extrusionOk="0" h="4242" w="2887">
                  <a:moveTo>
                    <a:pt x="1443" y="0"/>
                  </a:moveTo>
                  <a:cubicBezTo>
                    <a:pt x="647" y="0"/>
                    <a:pt x="0" y="647"/>
                    <a:pt x="0" y="1443"/>
                  </a:cubicBezTo>
                  <a:lnTo>
                    <a:pt x="0" y="4241"/>
                  </a:lnTo>
                  <a:lnTo>
                    <a:pt x="2887" y="4241"/>
                  </a:lnTo>
                  <a:lnTo>
                    <a:pt x="2887" y="1443"/>
                  </a:lnTo>
                  <a:cubicBezTo>
                    <a:pt x="2887" y="647"/>
                    <a:pt x="2240" y="0"/>
                    <a:pt x="14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6"/>
            <p:cNvSpPr/>
            <p:nvPr/>
          </p:nvSpPr>
          <p:spPr>
            <a:xfrm>
              <a:off x="5993525" y="752938"/>
              <a:ext cx="64675" cy="102300"/>
            </a:xfrm>
            <a:custGeom>
              <a:rect b="b" l="l" r="r" t="t"/>
              <a:pathLst>
                <a:path extrusionOk="0" h="4092" w="2587">
                  <a:moveTo>
                    <a:pt x="1293" y="1"/>
                  </a:moveTo>
                  <a:cubicBezTo>
                    <a:pt x="585" y="1"/>
                    <a:pt x="1" y="576"/>
                    <a:pt x="1" y="1293"/>
                  </a:cubicBezTo>
                  <a:lnTo>
                    <a:pt x="1" y="4091"/>
                  </a:lnTo>
                  <a:lnTo>
                    <a:pt x="2586" y="4091"/>
                  </a:lnTo>
                  <a:lnTo>
                    <a:pt x="2586" y="1293"/>
                  </a:lnTo>
                  <a:cubicBezTo>
                    <a:pt x="2586" y="576"/>
                    <a:pt x="2011" y="1"/>
                    <a:pt x="1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6"/>
            <p:cNvSpPr/>
            <p:nvPr/>
          </p:nvSpPr>
          <p:spPr>
            <a:xfrm>
              <a:off x="6020325" y="752938"/>
              <a:ext cx="37875" cy="102300"/>
            </a:xfrm>
            <a:custGeom>
              <a:rect b="b" l="l" r="r" t="t"/>
              <a:pathLst>
                <a:path extrusionOk="0" h="4092" w="1515">
                  <a:moveTo>
                    <a:pt x="221" y="1"/>
                  </a:moveTo>
                  <a:cubicBezTo>
                    <a:pt x="151" y="1"/>
                    <a:pt x="71" y="1"/>
                    <a:pt x="0" y="19"/>
                  </a:cubicBezTo>
                  <a:cubicBezTo>
                    <a:pt x="602" y="125"/>
                    <a:pt x="1063" y="656"/>
                    <a:pt x="1063" y="1293"/>
                  </a:cubicBezTo>
                  <a:lnTo>
                    <a:pt x="1063" y="4091"/>
                  </a:lnTo>
                  <a:lnTo>
                    <a:pt x="1514" y="4091"/>
                  </a:lnTo>
                  <a:lnTo>
                    <a:pt x="1514" y="1293"/>
                  </a:lnTo>
                  <a:cubicBezTo>
                    <a:pt x="1514" y="576"/>
                    <a:pt x="939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6"/>
            <p:cNvSpPr/>
            <p:nvPr/>
          </p:nvSpPr>
          <p:spPr>
            <a:xfrm>
              <a:off x="5993525" y="766663"/>
              <a:ext cx="46950" cy="88575"/>
            </a:xfrm>
            <a:custGeom>
              <a:rect b="b" l="l" r="r" t="t"/>
              <a:pathLst>
                <a:path extrusionOk="0" h="3543" w="1878">
                  <a:moveTo>
                    <a:pt x="851" y="1"/>
                  </a:moveTo>
                  <a:cubicBezTo>
                    <a:pt x="532" y="1"/>
                    <a:pt x="240" y="151"/>
                    <a:pt x="54" y="381"/>
                  </a:cubicBezTo>
                  <a:cubicBezTo>
                    <a:pt x="19" y="497"/>
                    <a:pt x="1" y="621"/>
                    <a:pt x="1" y="744"/>
                  </a:cubicBezTo>
                  <a:lnTo>
                    <a:pt x="1" y="3542"/>
                  </a:lnTo>
                  <a:lnTo>
                    <a:pt x="1878" y="3542"/>
                  </a:lnTo>
                  <a:lnTo>
                    <a:pt x="1878" y="1037"/>
                  </a:lnTo>
                  <a:cubicBezTo>
                    <a:pt x="1878" y="461"/>
                    <a:pt x="1417" y="10"/>
                    <a:pt x="851" y="10"/>
                  </a:cubicBezTo>
                  <a:lnTo>
                    <a:pt x="851" y="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6"/>
            <p:cNvSpPr/>
            <p:nvPr/>
          </p:nvSpPr>
          <p:spPr>
            <a:xfrm>
              <a:off x="5993525" y="771088"/>
              <a:ext cx="42750" cy="84150"/>
            </a:xfrm>
            <a:custGeom>
              <a:rect b="b" l="l" r="r" t="t"/>
              <a:pathLst>
                <a:path extrusionOk="0" h="3366" w="1710">
                  <a:moveTo>
                    <a:pt x="851" y="1"/>
                  </a:moveTo>
                  <a:cubicBezTo>
                    <a:pt x="417" y="1"/>
                    <a:pt x="54" y="328"/>
                    <a:pt x="1" y="753"/>
                  </a:cubicBezTo>
                  <a:lnTo>
                    <a:pt x="1" y="3365"/>
                  </a:lnTo>
                  <a:lnTo>
                    <a:pt x="1710" y="3365"/>
                  </a:lnTo>
                  <a:lnTo>
                    <a:pt x="1710" y="851"/>
                  </a:lnTo>
                  <a:cubicBezTo>
                    <a:pt x="1710" y="382"/>
                    <a:pt x="1320" y="1"/>
                    <a:pt x="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6"/>
            <p:cNvSpPr/>
            <p:nvPr/>
          </p:nvSpPr>
          <p:spPr>
            <a:xfrm>
              <a:off x="5932875" y="689188"/>
              <a:ext cx="3125" cy="114925"/>
            </a:xfrm>
            <a:custGeom>
              <a:rect b="b" l="l" r="r" t="t"/>
              <a:pathLst>
                <a:path extrusionOk="0" h="4597" w="125">
                  <a:moveTo>
                    <a:pt x="1" y="1"/>
                  </a:moveTo>
                  <a:lnTo>
                    <a:pt x="1" y="4596"/>
                  </a:lnTo>
                  <a:lnTo>
                    <a:pt x="125" y="4596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6"/>
            <p:cNvSpPr/>
            <p:nvPr/>
          </p:nvSpPr>
          <p:spPr>
            <a:xfrm>
              <a:off x="5935975" y="689188"/>
              <a:ext cx="3125" cy="114925"/>
            </a:xfrm>
            <a:custGeom>
              <a:rect b="b" l="l" r="r" t="t"/>
              <a:pathLst>
                <a:path extrusionOk="0" h="4597" w="125">
                  <a:moveTo>
                    <a:pt x="1" y="1"/>
                  </a:moveTo>
                  <a:lnTo>
                    <a:pt x="1" y="4596"/>
                  </a:lnTo>
                  <a:lnTo>
                    <a:pt x="125" y="4596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6"/>
            <p:cNvSpPr/>
            <p:nvPr/>
          </p:nvSpPr>
          <p:spPr>
            <a:xfrm>
              <a:off x="5977600" y="689188"/>
              <a:ext cx="3125" cy="114925"/>
            </a:xfrm>
            <a:custGeom>
              <a:rect b="b" l="l" r="r" t="t"/>
              <a:pathLst>
                <a:path extrusionOk="0" h="4597" w="125">
                  <a:moveTo>
                    <a:pt x="0" y="1"/>
                  </a:moveTo>
                  <a:lnTo>
                    <a:pt x="0" y="4596"/>
                  </a:lnTo>
                  <a:lnTo>
                    <a:pt x="124" y="4596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6"/>
            <p:cNvSpPr/>
            <p:nvPr/>
          </p:nvSpPr>
          <p:spPr>
            <a:xfrm>
              <a:off x="5935975" y="689188"/>
              <a:ext cx="44750" cy="2700"/>
            </a:xfrm>
            <a:custGeom>
              <a:rect b="b" l="l" r="r" t="t"/>
              <a:pathLst>
                <a:path extrusionOk="0" h="108" w="1790">
                  <a:moveTo>
                    <a:pt x="1" y="1"/>
                  </a:moveTo>
                  <a:lnTo>
                    <a:pt x="1" y="107"/>
                  </a:lnTo>
                  <a:lnTo>
                    <a:pt x="1789" y="107"/>
                  </a:lnTo>
                  <a:lnTo>
                    <a:pt x="17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6"/>
            <p:cNvSpPr/>
            <p:nvPr/>
          </p:nvSpPr>
          <p:spPr>
            <a:xfrm>
              <a:off x="5935975" y="801188"/>
              <a:ext cx="44750" cy="2925"/>
            </a:xfrm>
            <a:custGeom>
              <a:rect b="b" l="l" r="r" t="t"/>
              <a:pathLst>
                <a:path extrusionOk="0" h="117" w="1790">
                  <a:moveTo>
                    <a:pt x="1" y="1"/>
                  </a:moveTo>
                  <a:lnTo>
                    <a:pt x="1" y="116"/>
                  </a:lnTo>
                  <a:lnTo>
                    <a:pt x="1789" y="116"/>
                  </a:lnTo>
                  <a:lnTo>
                    <a:pt x="17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6"/>
            <p:cNvSpPr/>
            <p:nvPr/>
          </p:nvSpPr>
          <p:spPr>
            <a:xfrm>
              <a:off x="5939075" y="691863"/>
              <a:ext cx="38550" cy="109350"/>
            </a:xfrm>
            <a:custGeom>
              <a:rect b="b" l="l" r="r" t="t"/>
              <a:pathLst>
                <a:path extrusionOk="0" h="4374" w="1542">
                  <a:moveTo>
                    <a:pt x="1" y="0"/>
                  </a:moveTo>
                  <a:lnTo>
                    <a:pt x="1" y="4374"/>
                  </a:lnTo>
                  <a:lnTo>
                    <a:pt x="1541" y="4374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6"/>
            <p:cNvSpPr/>
            <p:nvPr/>
          </p:nvSpPr>
          <p:spPr>
            <a:xfrm>
              <a:off x="5974500" y="691863"/>
              <a:ext cx="3125" cy="109350"/>
            </a:xfrm>
            <a:custGeom>
              <a:rect b="b" l="l" r="r" t="t"/>
              <a:pathLst>
                <a:path extrusionOk="0" h="4374" w="125">
                  <a:moveTo>
                    <a:pt x="0" y="0"/>
                  </a:moveTo>
                  <a:lnTo>
                    <a:pt x="0" y="4374"/>
                  </a:lnTo>
                  <a:lnTo>
                    <a:pt x="124" y="437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6"/>
            <p:cNvSpPr/>
            <p:nvPr/>
          </p:nvSpPr>
          <p:spPr>
            <a:xfrm>
              <a:off x="6069675" y="689188"/>
              <a:ext cx="3125" cy="114925"/>
            </a:xfrm>
            <a:custGeom>
              <a:rect b="b" l="l" r="r" t="t"/>
              <a:pathLst>
                <a:path extrusionOk="0" h="4597" w="125">
                  <a:moveTo>
                    <a:pt x="1" y="1"/>
                  </a:moveTo>
                  <a:lnTo>
                    <a:pt x="1" y="4596"/>
                  </a:lnTo>
                  <a:lnTo>
                    <a:pt x="124" y="4596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6"/>
            <p:cNvSpPr/>
            <p:nvPr/>
          </p:nvSpPr>
          <p:spPr>
            <a:xfrm>
              <a:off x="6072775" y="689188"/>
              <a:ext cx="3125" cy="114925"/>
            </a:xfrm>
            <a:custGeom>
              <a:rect b="b" l="l" r="r" t="t"/>
              <a:pathLst>
                <a:path extrusionOk="0" h="4597" w="125">
                  <a:moveTo>
                    <a:pt x="0" y="1"/>
                  </a:moveTo>
                  <a:lnTo>
                    <a:pt x="0" y="4596"/>
                  </a:lnTo>
                  <a:lnTo>
                    <a:pt x="124" y="4596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6"/>
            <p:cNvSpPr/>
            <p:nvPr/>
          </p:nvSpPr>
          <p:spPr>
            <a:xfrm>
              <a:off x="6114175" y="689188"/>
              <a:ext cx="3125" cy="114925"/>
            </a:xfrm>
            <a:custGeom>
              <a:rect b="b" l="l" r="r" t="t"/>
              <a:pathLst>
                <a:path extrusionOk="0" h="4597" w="125">
                  <a:moveTo>
                    <a:pt x="0" y="1"/>
                  </a:moveTo>
                  <a:lnTo>
                    <a:pt x="0" y="4596"/>
                  </a:lnTo>
                  <a:lnTo>
                    <a:pt x="124" y="4596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6"/>
            <p:cNvSpPr/>
            <p:nvPr/>
          </p:nvSpPr>
          <p:spPr>
            <a:xfrm>
              <a:off x="6072775" y="689188"/>
              <a:ext cx="44525" cy="2700"/>
            </a:xfrm>
            <a:custGeom>
              <a:rect b="b" l="l" r="r" t="t"/>
              <a:pathLst>
                <a:path extrusionOk="0" h="108" w="1781">
                  <a:moveTo>
                    <a:pt x="0" y="1"/>
                  </a:moveTo>
                  <a:lnTo>
                    <a:pt x="0" y="107"/>
                  </a:lnTo>
                  <a:lnTo>
                    <a:pt x="1780" y="107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6"/>
            <p:cNvSpPr/>
            <p:nvPr/>
          </p:nvSpPr>
          <p:spPr>
            <a:xfrm>
              <a:off x="6072775" y="801188"/>
              <a:ext cx="44525" cy="2925"/>
            </a:xfrm>
            <a:custGeom>
              <a:rect b="b" l="l" r="r" t="t"/>
              <a:pathLst>
                <a:path extrusionOk="0" h="117" w="1781">
                  <a:moveTo>
                    <a:pt x="0" y="1"/>
                  </a:moveTo>
                  <a:lnTo>
                    <a:pt x="0" y="116"/>
                  </a:lnTo>
                  <a:lnTo>
                    <a:pt x="1780" y="116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6"/>
            <p:cNvSpPr/>
            <p:nvPr/>
          </p:nvSpPr>
          <p:spPr>
            <a:xfrm>
              <a:off x="6075875" y="691863"/>
              <a:ext cx="38325" cy="109350"/>
            </a:xfrm>
            <a:custGeom>
              <a:rect b="b" l="l" r="r" t="t"/>
              <a:pathLst>
                <a:path extrusionOk="0" h="4374" w="1533">
                  <a:moveTo>
                    <a:pt x="0" y="0"/>
                  </a:moveTo>
                  <a:lnTo>
                    <a:pt x="0" y="4374"/>
                  </a:lnTo>
                  <a:lnTo>
                    <a:pt x="1532" y="4374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6"/>
            <p:cNvSpPr/>
            <p:nvPr/>
          </p:nvSpPr>
          <p:spPr>
            <a:xfrm>
              <a:off x="6111075" y="691863"/>
              <a:ext cx="3125" cy="109350"/>
            </a:xfrm>
            <a:custGeom>
              <a:rect b="b" l="l" r="r" t="t"/>
              <a:pathLst>
                <a:path extrusionOk="0" h="4374" w="125">
                  <a:moveTo>
                    <a:pt x="0" y="0"/>
                  </a:moveTo>
                  <a:lnTo>
                    <a:pt x="0" y="4374"/>
                  </a:lnTo>
                  <a:lnTo>
                    <a:pt x="124" y="437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6"/>
            <p:cNvSpPr/>
            <p:nvPr/>
          </p:nvSpPr>
          <p:spPr>
            <a:xfrm>
              <a:off x="5766425" y="689188"/>
              <a:ext cx="3350" cy="112250"/>
            </a:xfrm>
            <a:custGeom>
              <a:rect b="b" l="l" r="r" t="t"/>
              <a:pathLst>
                <a:path extrusionOk="0" h="4490" w="134">
                  <a:moveTo>
                    <a:pt x="1" y="1"/>
                  </a:moveTo>
                  <a:lnTo>
                    <a:pt x="1" y="4490"/>
                  </a:lnTo>
                  <a:lnTo>
                    <a:pt x="134" y="4490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6"/>
            <p:cNvSpPr/>
            <p:nvPr/>
          </p:nvSpPr>
          <p:spPr>
            <a:xfrm>
              <a:off x="5762900" y="689188"/>
              <a:ext cx="3550" cy="112250"/>
            </a:xfrm>
            <a:custGeom>
              <a:rect b="b" l="l" r="r" t="t"/>
              <a:pathLst>
                <a:path extrusionOk="0" h="4490" w="142">
                  <a:moveTo>
                    <a:pt x="0" y="1"/>
                  </a:moveTo>
                  <a:lnTo>
                    <a:pt x="0" y="4490"/>
                  </a:lnTo>
                  <a:lnTo>
                    <a:pt x="142" y="4490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6"/>
            <p:cNvSpPr/>
            <p:nvPr/>
          </p:nvSpPr>
          <p:spPr>
            <a:xfrm>
              <a:off x="5716625" y="689188"/>
              <a:ext cx="3575" cy="112250"/>
            </a:xfrm>
            <a:custGeom>
              <a:rect b="b" l="l" r="r" t="t"/>
              <a:pathLst>
                <a:path extrusionOk="0" h="4490" w="143">
                  <a:moveTo>
                    <a:pt x="1" y="1"/>
                  </a:moveTo>
                  <a:lnTo>
                    <a:pt x="1" y="4490"/>
                  </a:lnTo>
                  <a:lnTo>
                    <a:pt x="143" y="4490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6"/>
            <p:cNvSpPr/>
            <p:nvPr/>
          </p:nvSpPr>
          <p:spPr>
            <a:xfrm>
              <a:off x="5716625" y="689188"/>
              <a:ext cx="49825" cy="3125"/>
            </a:xfrm>
            <a:custGeom>
              <a:rect b="b" l="l" r="r" t="t"/>
              <a:pathLst>
                <a:path extrusionOk="0" h="125" w="1993">
                  <a:moveTo>
                    <a:pt x="1" y="1"/>
                  </a:moveTo>
                  <a:lnTo>
                    <a:pt x="1" y="125"/>
                  </a:lnTo>
                  <a:lnTo>
                    <a:pt x="1993" y="125"/>
                  </a:lnTo>
                  <a:lnTo>
                    <a:pt x="19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6"/>
            <p:cNvSpPr/>
            <p:nvPr/>
          </p:nvSpPr>
          <p:spPr>
            <a:xfrm>
              <a:off x="5716625" y="798313"/>
              <a:ext cx="49825" cy="3125"/>
            </a:xfrm>
            <a:custGeom>
              <a:rect b="b" l="l" r="r" t="t"/>
              <a:pathLst>
                <a:path extrusionOk="0" h="125" w="1993">
                  <a:moveTo>
                    <a:pt x="1" y="1"/>
                  </a:moveTo>
                  <a:lnTo>
                    <a:pt x="1" y="125"/>
                  </a:lnTo>
                  <a:lnTo>
                    <a:pt x="1993" y="125"/>
                  </a:lnTo>
                  <a:lnTo>
                    <a:pt x="19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6"/>
            <p:cNvSpPr/>
            <p:nvPr/>
          </p:nvSpPr>
          <p:spPr>
            <a:xfrm>
              <a:off x="5720175" y="692288"/>
              <a:ext cx="42750" cy="106050"/>
            </a:xfrm>
            <a:custGeom>
              <a:rect b="b" l="l" r="r" t="t"/>
              <a:pathLst>
                <a:path extrusionOk="0" h="4242" w="1710">
                  <a:moveTo>
                    <a:pt x="1" y="1"/>
                  </a:moveTo>
                  <a:lnTo>
                    <a:pt x="1" y="4242"/>
                  </a:lnTo>
                  <a:lnTo>
                    <a:pt x="1709" y="4242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6"/>
            <p:cNvSpPr/>
            <p:nvPr/>
          </p:nvSpPr>
          <p:spPr>
            <a:xfrm>
              <a:off x="5720175" y="692288"/>
              <a:ext cx="3575" cy="106050"/>
            </a:xfrm>
            <a:custGeom>
              <a:rect b="b" l="l" r="r" t="t"/>
              <a:pathLst>
                <a:path extrusionOk="0" h="4242" w="143">
                  <a:moveTo>
                    <a:pt x="1" y="1"/>
                  </a:moveTo>
                  <a:lnTo>
                    <a:pt x="1" y="4242"/>
                  </a:lnTo>
                  <a:lnTo>
                    <a:pt x="142" y="4242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478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6"/>
            <p:cNvSpPr/>
            <p:nvPr/>
          </p:nvSpPr>
          <p:spPr>
            <a:xfrm>
              <a:off x="5833275" y="689188"/>
              <a:ext cx="3350" cy="112250"/>
            </a:xfrm>
            <a:custGeom>
              <a:rect b="b" l="l" r="r" t="t"/>
              <a:pathLst>
                <a:path extrusionOk="0" h="4490" w="134">
                  <a:moveTo>
                    <a:pt x="1" y="1"/>
                  </a:moveTo>
                  <a:lnTo>
                    <a:pt x="1" y="4490"/>
                  </a:lnTo>
                  <a:lnTo>
                    <a:pt x="134" y="4490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6"/>
            <p:cNvSpPr/>
            <p:nvPr/>
          </p:nvSpPr>
          <p:spPr>
            <a:xfrm>
              <a:off x="5829750" y="689188"/>
              <a:ext cx="3550" cy="112250"/>
            </a:xfrm>
            <a:custGeom>
              <a:rect b="b" l="l" r="r" t="t"/>
              <a:pathLst>
                <a:path extrusionOk="0" h="4490" w="142">
                  <a:moveTo>
                    <a:pt x="0" y="1"/>
                  </a:moveTo>
                  <a:lnTo>
                    <a:pt x="0" y="4490"/>
                  </a:lnTo>
                  <a:lnTo>
                    <a:pt x="142" y="4490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6"/>
            <p:cNvSpPr/>
            <p:nvPr/>
          </p:nvSpPr>
          <p:spPr>
            <a:xfrm>
              <a:off x="5783475" y="689188"/>
              <a:ext cx="3575" cy="112250"/>
            </a:xfrm>
            <a:custGeom>
              <a:rect b="b" l="l" r="r" t="t"/>
              <a:pathLst>
                <a:path extrusionOk="0" h="4490" w="143">
                  <a:moveTo>
                    <a:pt x="1" y="1"/>
                  </a:moveTo>
                  <a:lnTo>
                    <a:pt x="1" y="4490"/>
                  </a:lnTo>
                  <a:lnTo>
                    <a:pt x="142" y="4490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6"/>
            <p:cNvSpPr/>
            <p:nvPr/>
          </p:nvSpPr>
          <p:spPr>
            <a:xfrm>
              <a:off x="5783475" y="689188"/>
              <a:ext cx="49825" cy="3125"/>
            </a:xfrm>
            <a:custGeom>
              <a:rect b="b" l="l" r="r" t="t"/>
              <a:pathLst>
                <a:path extrusionOk="0" h="125" w="1993">
                  <a:moveTo>
                    <a:pt x="1" y="1"/>
                  </a:moveTo>
                  <a:lnTo>
                    <a:pt x="1" y="125"/>
                  </a:lnTo>
                  <a:lnTo>
                    <a:pt x="1993" y="125"/>
                  </a:lnTo>
                  <a:lnTo>
                    <a:pt x="19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6"/>
            <p:cNvSpPr/>
            <p:nvPr/>
          </p:nvSpPr>
          <p:spPr>
            <a:xfrm>
              <a:off x="5783475" y="798313"/>
              <a:ext cx="49825" cy="3125"/>
            </a:xfrm>
            <a:custGeom>
              <a:rect b="b" l="l" r="r" t="t"/>
              <a:pathLst>
                <a:path extrusionOk="0" h="125" w="1993">
                  <a:moveTo>
                    <a:pt x="1" y="1"/>
                  </a:moveTo>
                  <a:lnTo>
                    <a:pt x="1" y="125"/>
                  </a:lnTo>
                  <a:lnTo>
                    <a:pt x="1993" y="125"/>
                  </a:lnTo>
                  <a:lnTo>
                    <a:pt x="19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6"/>
            <p:cNvSpPr/>
            <p:nvPr/>
          </p:nvSpPr>
          <p:spPr>
            <a:xfrm>
              <a:off x="5787025" y="692288"/>
              <a:ext cx="42750" cy="106050"/>
            </a:xfrm>
            <a:custGeom>
              <a:rect b="b" l="l" r="r" t="t"/>
              <a:pathLst>
                <a:path extrusionOk="0" h="4242" w="1710">
                  <a:moveTo>
                    <a:pt x="0" y="1"/>
                  </a:moveTo>
                  <a:lnTo>
                    <a:pt x="0" y="4242"/>
                  </a:lnTo>
                  <a:lnTo>
                    <a:pt x="1709" y="4242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6"/>
            <p:cNvSpPr/>
            <p:nvPr/>
          </p:nvSpPr>
          <p:spPr>
            <a:xfrm>
              <a:off x="5787025" y="692288"/>
              <a:ext cx="3350" cy="106050"/>
            </a:xfrm>
            <a:custGeom>
              <a:rect b="b" l="l" r="r" t="t"/>
              <a:pathLst>
                <a:path extrusionOk="0" h="4242" w="134">
                  <a:moveTo>
                    <a:pt x="0" y="1"/>
                  </a:moveTo>
                  <a:lnTo>
                    <a:pt x="0" y="4242"/>
                  </a:lnTo>
                  <a:lnTo>
                    <a:pt x="133" y="4242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6"/>
            <p:cNvSpPr/>
            <p:nvPr/>
          </p:nvSpPr>
          <p:spPr>
            <a:xfrm>
              <a:off x="5932875" y="569013"/>
              <a:ext cx="3125" cy="56475"/>
            </a:xfrm>
            <a:custGeom>
              <a:rect b="b" l="l" r="r" t="t"/>
              <a:pathLst>
                <a:path extrusionOk="0" h="2259" w="125">
                  <a:moveTo>
                    <a:pt x="1" y="0"/>
                  </a:moveTo>
                  <a:lnTo>
                    <a:pt x="1" y="2258"/>
                  </a:lnTo>
                  <a:lnTo>
                    <a:pt x="125" y="225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6"/>
            <p:cNvSpPr/>
            <p:nvPr/>
          </p:nvSpPr>
          <p:spPr>
            <a:xfrm>
              <a:off x="5935975" y="569013"/>
              <a:ext cx="3125" cy="56475"/>
            </a:xfrm>
            <a:custGeom>
              <a:rect b="b" l="l" r="r" t="t"/>
              <a:pathLst>
                <a:path extrusionOk="0" h="2259" w="125">
                  <a:moveTo>
                    <a:pt x="1" y="0"/>
                  </a:moveTo>
                  <a:lnTo>
                    <a:pt x="1" y="2258"/>
                  </a:lnTo>
                  <a:lnTo>
                    <a:pt x="125" y="225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6"/>
            <p:cNvSpPr/>
            <p:nvPr/>
          </p:nvSpPr>
          <p:spPr>
            <a:xfrm>
              <a:off x="5977600" y="569013"/>
              <a:ext cx="3125" cy="56475"/>
            </a:xfrm>
            <a:custGeom>
              <a:rect b="b" l="l" r="r" t="t"/>
              <a:pathLst>
                <a:path extrusionOk="0" h="2259" w="125">
                  <a:moveTo>
                    <a:pt x="0" y="0"/>
                  </a:moveTo>
                  <a:lnTo>
                    <a:pt x="0" y="2258"/>
                  </a:lnTo>
                  <a:lnTo>
                    <a:pt x="124" y="225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6"/>
            <p:cNvSpPr/>
            <p:nvPr/>
          </p:nvSpPr>
          <p:spPr>
            <a:xfrm>
              <a:off x="5935975" y="569013"/>
              <a:ext cx="44750" cy="2900"/>
            </a:xfrm>
            <a:custGeom>
              <a:rect b="b" l="l" r="r" t="t"/>
              <a:pathLst>
                <a:path extrusionOk="0" h="116" w="1790">
                  <a:moveTo>
                    <a:pt x="1" y="0"/>
                  </a:moveTo>
                  <a:lnTo>
                    <a:pt x="1" y="115"/>
                  </a:lnTo>
                  <a:lnTo>
                    <a:pt x="1789" y="115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6"/>
            <p:cNvSpPr/>
            <p:nvPr/>
          </p:nvSpPr>
          <p:spPr>
            <a:xfrm>
              <a:off x="5935975" y="622563"/>
              <a:ext cx="44750" cy="2925"/>
            </a:xfrm>
            <a:custGeom>
              <a:rect b="b" l="l" r="r" t="t"/>
              <a:pathLst>
                <a:path extrusionOk="0" h="117" w="1790">
                  <a:moveTo>
                    <a:pt x="1" y="1"/>
                  </a:moveTo>
                  <a:lnTo>
                    <a:pt x="1" y="116"/>
                  </a:lnTo>
                  <a:lnTo>
                    <a:pt x="1789" y="116"/>
                  </a:lnTo>
                  <a:lnTo>
                    <a:pt x="17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6"/>
            <p:cNvSpPr/>
            <p:nvPr/>
          </p:nvSpPr>
          <p:spPr>
            <a:xfrm>
              <a:off x="5939075" y="571888"/>
              <a:ext cx="38550" cy="50925"/>
            </a:xfrm>
            <a:custGeom>
              <a:rect b="b" l="l" r="r" t="t"/>
              <a:pathLst>
                <a:path extrusionOk="0" h="2037" w="1542">
                  <a:moveTo>
                    <a:pt x="1" y="0"/>
                  </a:moveTo>
                  <a:lnTo>
                    <a:pt x="1" y="2037"/>
                  </a:lnTo>
                  <a:lnTo>
                    <a:pt x="1541" y="2037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6"/>
            <p:cNvSpPr/>
            <p:nvPr/>
          </p:nvSpPr>
          <p:spPr>
            <a:xfrm>
              <a:off x="5974500" y="571888"/>
              <a:ext cx="3125" cy="50925"/>
            </a:xfrm>
            <a:custGeom>
              <a:rect b="b" l="l" r="r" t="t"/>
              <a:pathLst>
                <a:path extrusionOk="0" h="2037" w="125">
                  <a:moveTo>
                    <a:pt x="0" y="0"/>
                  </a:moveTo>
                  <a:lnTo>
                    <a:pt x="0" y="2037"/>
                  </a:lnTo>
                  <a:lnTo>
                    <a:pt x="124" y="2037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6"/>
            <p:cNvSpPr/>
            <p:nvPr/>
          </p:nvSpPr>
          <p:spPr>
            <a:xfrm>
              <a:off x="5999075" y="569013"/>
              <a:ext cx="3125" cy="56475"/>
            </a:xfrm>
            <a:custGeom>
              <a:rect b="b" l="l" r="r" t="t"/>
              <a:pathLst>
                <a:path extrusionOk="0" h="2259" w="125">
                  <a:moveTo>
                    <a:pt x="0" y="0"/>
                  </a:moveTo>
                  <a:lnTo>
                    <a:pt x="0" y="2258"/>
                  </a:lnTo>
                  <a:lnTo>
                    <a:pt x="124" y="225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6"/>
            <p:cNvSpPr/>
            <p:nvPr/>
          </p:nvSpPr>
          <p:spPr>
            <a:xfrm>
              <a:off x="6002175" y="569013"/>
              <a:ext cx="3125" cy="56475"/>
            </a:xfrm>
            <a:custGeom>
              <a:rect b="b" l="l" r="r" t="t"/>
              <a:pathLst>
                <a:path extrusionOk="0" h="2259" w="125">
                  <a:moveTo>
                    <a:pt x="0" y="0"/>
                  </a:moveTo>
                  <a:lnTo>
                    <a:pt x="0" y="2258"/>
                  </a:lnTo>
                  <a:lnTo>
                    <a:pt x="124" y="225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6"/>
            <p:cNvSpPr/>
            <p:nvPr/>
          </p:nvSpPr>
          <p:spPr>
            <a:xfrm>
              <a:off x="6043775" y="569013"/>
              <a:ext cx="3125" cy="56475"/>
            </a:xfrm>
            <a:custGeom>
              <a:rect b="b" l="l" r="r" t="t"/>
              <a:pathLst>
                <a:path extrusionOk="0" h="2259" w="125">
                  <a:moveTo>
                    <a:pt x="1" y="0"/>
                  </a:moveTo>
                  <a:lnTo>
                    <a:pt x="1" y="2258"/>
                  </a:lnTo>
                  <a:lnTo>
                    <a:pt x="125" y="225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6"/>
            <p:cNvSpPr/>
            <p:nvPr/>
          </p:nvSpPr>
          <p:spPr>
            <a:xfrm>
              <a:off x="6002175" y="569013"/>
              <a:ext cx="44725" cy="2900"/>
            </a:xfrm>
            <a:custGeom>
              <a:rect b="b" l="l" r="r" t="t"/>
              <a:pathLst>
                <a:path extrusionOk="0" h="116" w="1789">
                  <a:moveTo>
                    <a:pt x="0" y="0"/>
                  </a:moveTo>
                  <a:lnTo>
                    <a:pt x="0" y="115"/>
                  </a:lnTo>
                  <a:lnTo>
                    <a:pt x="1789" y="115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6"/>
            <p:cNvSpPr/>
            <p:nvPr/>
          </p:nvSpPr>
          <p:spPr>
            <a:xfrm>
              <a:off x="6002175" y="622563"/>
              <a:ext cx="44725" cy="2925"/>
            </a:xfrm>
            <a:custGeom>
              <a:rect b="b" l="l" r="r" t="t"/>
              <a:pathLst>
                <a:path extrusionOk="0" h="117" w="1789">
                  <a:moveTo>
                    <a:pt x="0" y="1"/>
                  </a:moveTo>
                  <a:lnTo>
                    <a:pt x="0" y="116"/>
                  </a:lnTo>
                  <a:lnTo>
                    <a:pt x="1789" y="116"/>
                  </a:lnTo>
                  <a:lnTo>
                    <a:pt x="17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6"/>
            <p:cNvSpPr/>
            <p:nvPr/>
          </p:nvSpPr>
          <p:spPr>
            <a:xfrm>
              <a:off x="6005275" y="571888"/>
              <a:ext cx="38525" cy="50925"/>
            </a:xfrm>
            <a:custGeom>
              <a:rect b="b" l="l" r="r" t="t"/>
              <a:pathLst>
                <a:path extrusionOk="0" h="2037" w="1541">
                  <a:moveTo>
                    <a:pt x="0" y="0"/>
                  </a:moveTo>
                  <a:lnTo>
                    <a:pt x="0" y="2037"/>
                  </a:lnTo>
                  <a:lnTo>
                    <a:pt x="1541" y="2037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6"/>
            <p:cNvSpPr/>
            <p:nvPr/>
          </p:nvSpPr>
          <p:spPr>
            <a:xfrm>
              <a:off x="6040675" y="571888"/>
              <a:ext cx="3125" cy="50925"/>
            </a:xfrm>
            <a:custGeom>
              <a:rect b="b" l="l" r="r" t="t"/>
              <a:pathLst>
                <a:path extrusionOk="0" h="2037" w="125">
                  <a:moveTo>
                    <a:pt x="1" y="0"/>
                  </a:moveTo>
                  <a:lnTo>
                    <a:pt x="1" y="2037"/>
                  </a:lnTo>
                  <a:lnTo>
                    <a:pt x="125" y="203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6"/>
            <p:cNvSpPr/>
            <p:nvPr/>
          </p:nvSpPr>
          <p:spPr>
            <a:xfrm>
              <a:off x="6065025" y="569013"/>
              <a:ext cx="3125" cy="56475"/>
            </a:xfrm>
            <a:custGeom>
              <a:rect b="b" l="l" r="r" t="t"/>
              <a:pathLst>
                <a:path extrusionOk="0" h="2259" w="125">
                  <a:moveTo>
                    <a:pt x="1" y="0"/>
                  </a:moveTo>
                  <a:lnTo>
                    <a:pt x="1" y="2258"/>
                  </a:lnTo>
                  <a:lnTo>
                    <a:pt x="125" y="225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6"/>
            <p:cNvSpPr/>
            <p:nvPr/>
          </p:nvSpPr>
          <p:spPr>
            <a:xfrm>
              <a:off x="6068125" y="569013"/>
              <a:ext cx="3125" cy="56475"/>
            </a:xfrm>
            <a:custGeom>
              <a:rect b="b" l="l" r="r" t="t"/>
              <a:pathLst>
                <a:path extrusionOk="0" h="2259" w="125">
                  <a:moveTo>
                    <a:pt x="1" y="0"/>
                  </a:moveTo>
                  <a:lnTo>
                    <a:pt x="1" y="2258"/>
                  </a:lnTo>
                  <a:lnTo>
                    <a:pt x="124" y="225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6"/>
            <p:cNvSpPr/>
            <p:nvPr/>
          </p:nvSpPr>
          <p:spPr>
            <a:xfrm>
              <a:off x="6109750" y="569013"/>
              <a:ext cx="3100" cy="56475"/>
            </a:xfrm>
            <a:custGeom>
              <a:rect b="b" l="l" r="r" t="t"/>
              <a:pathLst>
                <a:path extrusionOk="0" h="2259" w="124">
                  <a:moveTo>
                    <a:pt x="0" y="0"/>
                  </a:moveTo>
                  <a:lnTo>
                    <a:pt x="0" y="2258"/>
                  </a:lnTo>
                  <a:lnTo>
                    <a:pt x="124" y="225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6"/>
            <p:cNvSpPr/>
            <p:nvPr/>
          </p:nvSpPr>
          <p:spPr>
            <a:xfrm>
              <a:off x="6068125" y="569013"/>
              <a:ext cx="44725" cy="2900"/>
            </a:xfrm>
            <a:custGeom>
              <a:rect b="b" l="l" r="r" t="t"/>
              <a:pathLst>
                <a:path extrusionOk="0" h="116" w="1789">
                  <a:moveTo>
                    <a:pt x="1" y="0"/>
                  </a:moveTo>
                  <a:lnTo>
                    <a:pt x="1" y="115"/>
                  </a:lnTo>
                  <a:lnTo>
                    <a:pt x="1789" y="115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6"/>
            <p:cNvSpPr/>
            <p:nvPr/>
          </p:nvSpPr>
          <p:spPr>
            <a:xfrm>
              <a:off x="6068125" y="622563"/>
              <a:ext cx="44725" cy="2925"/>
            </a:xfrm>
            <a:custGeom>
              <a:rect b="b" l="l" r="r" t="t"/>
              <a:pathLst>
                <a:path extrusionOk="0" h="117" w="1789">
                  <a:moveTo>
                    <a:pt x="1" y="1"/>
                  </a:moveTo>
                  <a:lnTo>
                    <a:pt x="1" y="116"/>
                  </a:lnTo>
                  <a:lnTo>
                    <a:pt x="1789" y="116"/>
                  </a:lnTo>
                  <a:lnTo>
                    <a:pt x="17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6"/>
            <p:cNvSpPr/>
            <p:nvPr/>
          </p:nvSpPr>
          <p:spPr>
            <a:xfrm>
              <a:off x="6071225" y="571888"/>
              <a:ext cx="38550" cy="50925"/>
            </a:xfrm>
            <a:custGeom>
              <a:rect b="b" l="l" r="r" t="t"/>
              <a:pathLst>
                <a:path extrusionOk="0" h="2037" w="1542">
                  <a:moveTo>
                    <a:pt x="0" y="0"/>
                  </a:moveTo>
                  <a:lnTo>
                    <a:pt x="0" y="2037"/>
                  </a:lnTo>
                  <a:lnTo>
                    <a:pt x="1541" y="2037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6"/>
            <p:cNvSpPr/>
            <p:nvPr/>
          </p:nvSpPr>
          <p:spPr>
            <a:xfrm>
              <a:off x="6106650" y="571888"/>
              <a:ext cx="3125" cy="50925"/>
            </a:xfrm>
            <a:custGeom>
              <a:rect b="b" l="l" r="r" t="t"/>
              <a:pathLst>
                <a:path extrusionOk="0" h="2037" w="125">
                  <a:moveTo>
                    <a:pt x="0" y="0"/>
                  </a:moveTo>
                  <a:lnTo>
                    <a:pt x="0" y="2037"/>
                  </a:lnTo>
                  <a:lnTo>
                    <a:pt x="124" y="2037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6"/>
            <p:cNvSpPr/>
            <p:nvPr/>
          </p:nvSpPr>
          <p:spPr>
            <a:xfrm>
              <a:off x="5921374" y="545333"/>
              <a:ext cx="214076" cy="40308"/>
            </a:xfrm>
            <a:custGeom>
              <a:rect b="b" l="l" r="r" t="t"/>
              <a:pathLst>
                <a:path extrusionOk="0" h="1612" w="8244">
                  <a:moveTo>
                    <a:pt x="1" y="0"/>
                  </a:moveTo>
                  <a:lnTo>
                    <a:pt x="1" y="1204"/>
                  </a:lnTo>
                  <a:lnTo>
                    <a:pt x="496" y="1611"/>
                  </a:lnTo>
                  <a:lnTo>
                    <a:pt x="8243" y="1611"/>
                  </a:lnTo>
                  <a:lnTo>
                    <a:pt x="8243" y="407"/>
                  </a:lnTo>
                  <a:lnTo>
                    <a:pt x="496" y="4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6"/>
            <p:cNvSpPr/>
            <p:nvPr/>
          </p:nvSpPr>
          <p:spPr>
            <a:xfrm>
              <a:off x="5740975" y="516763"/>
              <a:ext cx="71525" cy="71750"/>
            </a:xfrm>
            <a:custGeom>
              <a:rect b="b" l="l" r="r" t="t"/>
              <a:pathLst>
                <a:path extrusionOk="0" h="2870" w="2861">
                  <a:moveTo>
                    <a:pt x="1435" y="1"/>
                  </a:moveTo>
                  <a:cubicBezTo>
                    <a:pt x="638" y="1"/>
                    <a:pt x="1" y="638"/>
                    <a:pt x="1" y="1435"/>
                  </a:cubicBezTo>
                  <a:cubicBezTo>
                    <a:pt x="1" y="2223"/>
                    <a:pt x="638" y="2869"/>
                    <a:pt x="1435" y="2869"/>
                  </a:cubicBezTo>
                  <a:cubicBezTo>
                    <a:pt x="2223" y="2869"/>
                    <a:pt x="2861" y="2223"/>
                    <a:pt x="2861" y="1435"/>
                  </a:cubicBezTo>
                  <a:cubicBezTo>
                    <a:pt x="2861" y="638"/>
                    <a:pt x="2223" y="1"/>
                    <a:pt x="1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6"/>
            <p:cNvSpPr/>
            <p:nvPr/>
          </p:nvSpPr>
          <p:spPr>
            <a:xfrm>
              <a:off x="5737000" y="516763"/>
              <a:ext cx="71725" cy="71750"/>
            </a:xfrm>
            <a:custGeom>
              <a:rect b="b" l="l" r="r" t="t"/>
              <a:pathLst>
                <a:path extrusionOk="0" h="2870" w="2869">
                  <a:moveTo>
                    <a:pt x="1435" y="1"/>
                  </a:moveTo>
                  <a:cubicBezTo>
                    <a:pt x="638" y="1"/>
                    <a:pt x="0" y="638"/>
                    <a:pt x="0" y="1435"/>
                  </a:cubicBezTo>
                  <a:cubicBezTo>
                    <a:pt x="0" y="2223"/>
                    <a:pt x="638" y="2869"/>
                    <a:pt x="1435" y="2869"/>
                  </a:cubicBezTo>
                  <a:cubicBezTo>
                    <a:pt x="2223" y="2869"/>
                    <a:pt x="2869" y="2223"/>
                    <a:pt x="2869" y="1435"/>
                  </a:cubicBezTo>
                  <a:cubicBezTo>
                    <a:pt x="2869" y="638"/>
                    <a:pt x="2223" y="1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6"/>
            <p:cNvSpPr/>
            <p:nvPr/>
          </p:nvSpPr>
          <p:spPr>
            <a:xfrm>
              <a:off x="5738550" y="521538"/>
              <a:ext cx="68650" cy="62300"/>
            </a:xfrm>
            <a:custGeom>
              <a:rect b="b" l="l" r="r" t="t"/>
              <a:pathLst>
                <a:path extrusionOk="0" h="2492" w="2746">
                  <a:moveTo>
                    <a:pt x="1367" y="0"/>
                  </a:moveTo>
                  <a:cubicBezTo>
                    <a:pt x="1276" y="0"/>
                    <a:pt x="1182" y="10"/>
                    <a:pt x="1089" y="31"/>
                  </a:cubicBezTo>
                  <a:cubicBezTo>
                    <a:pt x="416" y="191"/>
                    <a:pt x="0" y="863"/>
                    <a:pt x="160" y="1536"/>
                  </a:cubicBezTo>
                  <a:cubicBezTo>
                    <a:pt x="296" y="2105"/>
                    <a:pt x="808" y="2491"/>
                    <a:pt x="1369" y="2491"/>
                  </a:cubicBezTo>
                  <a:cubicBezTo>
                    <a:pt x="1464" y="2491"/>
                    <a:pt x="1560" y="2480"/>
                    <a:pt x="1656" y="2457"/>
                  </a:cubicBezTo>
                  <a:cubicBezTo>
                    <a:pt x="2329" y="2298"/>
                    <a:pt x="2745" y="1634"/>
                    <a:pt x="2586" y="961"/>
                  </a:cubicBezTo>
                  <a:cubicBezTo>
                    <a:pt x="2449" y="382"/>
                    <a:pt x="1932" y="0"/>
                    <a:pt x="13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6"/>
            <p:cNvSpPr/>
            <p:nvPr/>
          </p:nvSpPr>
          <p:spPr>
            <a:xfrm>
              <a:off x="5741650" y="521413"/>
              <a:ext cx="35225" cy="62225"/>
            </a:xfrm>
            <a:custGeom>
              <a:rect b="b" l="l" r="r" t="t"/>
              <a:pathLst>
                <a:path extrusionOk="0" h="2489" w="1409">
                  <a:moveTo>
                    <a:pt x="1249" y="1"/>
                  </a:moveTo>
                  <a:cubicBezTo>
                    <a:pt x="558" y="1"/>
                    <a:pt x="0" y="559"/>
                    <a:pt x="0" y="1249"/>
                  </a:cubicBezTo>
                  <a:cubicBezTo>
                    <a:pt x="0" y="1931"/>
                    <a:pt x="558" y="2489"/>
                    <a:pt x="1249" y="2489"/>
                  </a:cubicBezTo>
                  <a:cubicBezTo>
                    <a:pt x="1302" y="2489"/>
                    <a:pt x="1355" y="2489"/>
                    <a:pt x="1408" y="2480"/>
                  </a:cubicBezTo>
                  <a:cubicBezTo>
                    <a:pt x="788" y="2400"/>
                    <a:pt x="319" y="1878"/>
                    <a:pt x="319" y="1249"/>
                  </a:cubicBezTo>
                  <a:cubicBezTo>
                    <a:pt x="319" y="612"/>
                    <a:pt x="788" y="89"/>
                    <a:pt x="1408" y="10"/>
                  </a:cubicBezTo>
                  <a:cubicBezTo>
                    <a:pt x="1355" y="10"/>
                    <a:pt x="1302" y="1"/>
                    <a:pt x="1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6"/>
            <p:cNvSpPr/>
            <p:nvPr/>
          </p:nvSpPr>
          <p:spPr>
            <a:xfrm>
              <a:off x="5907875" y="362938"/>
              <a:ext cx="43625" cy="98750"/>
            </a:xfrm>
            <a:custGeom>
              <a:rect b="b" l="l" r="r" t="t"/>
              <a:pathLst>
                <a:path extrusionOk="0" h="3950" w="1745">
                  <a:moveTo>
                    <a:pt x="0" y="1"/>
                  </a:moveTo>
                  <a:lnTo>
                    <a:pt x="0" y="2975"/>
                  </a:lnTo>
                  <a:lnTo>
                    <a:pt x="1745" y="3949"/>
                  </a:lnTo>
                  <a:lnTo>
                    <a:pt x="17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6"/>
            <p:cNvSpPr/>
            <p:nvPr/>
          </p:nvSpPr>
          <p:spPr>
            <a:xfrm>
              <a:off x="5951475" y="362938"/>
              <a:ext cx="43850" cy="98750"/>
            </a:xfrm>
            <a:custGeom>
              <a:rect b="b" l="l" r="r" t="t"/>
              <a:pathLst>
                <a:path extrusionOk="0" h="3950" w="1754">
                  <a:moveTo>
                    <a:pt x="1" y="1"/>
                  </a:moveTo>
                  <a:lnTo>
                    <a:pt x="1" y="3949"/>
                  </a:lnTo>
                  <a:lnTo>
                    <a:pt x="1754" y="3949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9" name="Google Shape;1499;p36"/>
          <p:cNvGrpSpPr/>
          <p:nvPr/>
        </p:nvGrpSpPr>
        <p:grpSpPr>
          <a:xfrm>
            <a:off x="4823678" y="3419903"/>
            <a:ext cx="1983922" cy="1723559"/>
            <a:chOff x="5632418" y="1229663"/>
            <a:chExt cx="2900895" cy="2520192"/>
          </a:xfrm>
        </p:grpSpPr>
        <p:grpSp>
          <p:nvGrpSpPr>
            <p:cNvPr id="1500" name="Google Shape;1500;p36"/>
            <p:cNvGrpSpPr/>
            <p:nvPr/>
          </p:nvGrpSpPr>
          <p:grpSpPr>
            <a:xfrm>
              <a:off x="5632418" y="1229663"/>
              <a:ext cx="2900895" cy="2520192"/>
              <a:chOff x="1175750" y="1721763"/>
              <a:chExt cx="495600" cy="430552"/>
            </a:xfrm>
          </p:grpSpPr>
          <p:sp>
            <p:nvSpPr>
              <p:cNvPr id="1501" name="Google Shape;1501;p36"/>
              <p:cNvSpPr/>
              <p:nvPr/>
            </p:nvSpPr>
            <p:spPr>
              <a:xfrm>
                <a:off x="1614675" y="1952613"/>
                <a:ext cx="3350" cy="112250"/>
              </a:xfrm>
              <a:custGeom>
                <a:rect b="b" l="l" r="r" t="t"/>
                <a:pathLst>
                  <a:path extrusionOk="0" h="4490" w="134">
                    <a:moveTo>
                      <a:pt x="0" y="1"/>
                    </a:moveTo>
                    <a:lnTo>
                      <a:pt x="0" y="4490"/>
                    </a:lnTo>
                    <a:lnTo>
                      <a:pt x="133" y="4490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36"/>
              <p:cNvSpPr/>
              <p:nvPr/>
            </p:nvSpPr>
            <p:spPr>
              <a:xfrm>
                <a:off x="1614675" y="1952613"/>
                <a:ext cx="49600" cy="3125"/>
              </a:xfrm>
              <a:custGeom>
                <a:rect b="b" l="l" r="r" t="t"/>
                <a:pathLst>
                  <a:path extrusionOk="0" h="125" w="1984">
                    <a:moveTo>
                      <a:pt x="0" y="1"/>
                    </a:moveTo>
                    <a:lnTo>
                      <a:pt x="0" y="125"/>
                    </a:lnTo>
                    <a:lnTo>
                      <a:pt x="1984" y="125"/>
                    </a:lnTo>
                    <a:lnTo>
                      <a:pt x="19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6"/>
              <p:cNvSpPr/>
              <p:nvPr/>
            </p:nvSpPr>
            <p:spPr>
              <a:xfrm>
                <a:off x="1614675" y="2061738"/>
                <a:ext cx="49600" cy="3125"/>
              </a:xfrm>
              <a:custGeom>
                <a:rect b="b" l="l" r="r" t="t"/>
                <a:pathLst>
                  <a:path extrusionOk="0" h="125" w="1984">
                    <a:moveTo>
                      <a:pt x="0" y="1"/>
                    </a:moveTo>
                    <a:lnTo>
                      <a:pt x="0" y="125"/>
                    </a:lnTo>
                    <a:lnTo>
                      <a:pt x="1984" y="125"/>
                    </a:lnTo>
                    <a:lnTo>
                      <a:pt x="19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6"/>
              <p:cNvSpPr/>
              <p:nvPr/>
            </p:nvSpPr>
            <p:spPr>
              <a:xfrm>
                <a:off x="1618000" y="1955713"/>
                <a:ext cx="42950" cy="106050"/>
              </a:xfrm>
              <a:custGeom>
                <a:rect b="b" l="l" r="r" t="t"/>
                <a:pathLst>
                  <a:path extrusionOk="0" h="4242" w="1718">
                    <a:moveTo>
                      <a:pt x="0" y="1"/>
                    </a:moveTo>
                    <a:lnTo>
                      <a:pt x="0" y="4242"/>
                    </a:lnTo>
                    <a:lnTo>
                      <a:pt x="1718" y="4242"/>
                    </a:lnTo>
                    <a:lnTo>
                      <a:pt x="1718" y="1"/>
                    </a:lnTo>
                    <a:close/>
                  </a:path>
                </a:pathLst>
              </a:custGeom>
              <a:solidFill>
                <a:srgbClr val="00D2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6"/>
              <p:cNvSpPr/>
              <p:nvPr/>
            </p:nvSpPr>
            <p:spPr>
              <a:xfrm>
                <a:off x="1618000" y="1955713"/>
                <a:ext cx="3550" cy="106050"/>
              </a:xfrm>
              <a:custGeom>
                <a:rect b="b" l="l" r="r" t="t"/>
                <a:pathLst>
                  <a:path extrusionOk="0" h="4242" w="142">
                    <a:moveTo>
                      <a:pt x="0" y="1"/>
                    </a:moveTo>
                    <a:lnTo>
                      <a:pt x="0" y="4242"/>
                    </a:lnTo>
                    <a:lnTo>
                      <a:pt x="142" y="4242"/>
                    </a:lnTo>
                    <a:lnTo>
                      <a:pt x="142" y="1"/>
                    </a:lnTo>
                    <a:close/>
                  </a:path>
                </a:pathLst>
              </a:custGeom>
              <a:solidFill>
                <a:srgbClr val="00D2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6"/>
              <p:cNvSpPr/>
              <p:nvPr/>
            </p:nvSpPr>
            <p:spPr>
              <a:xfrm>
                <a:off x="1381150" y="1767138"/>
                <a:ext cx="274500" cy="385175"/>
              </a:xfrm>
              <a:custGeom>
                <a:rect b="b" l="l" r="r" t="t"/>
                <a:pathLst>
                  <a:path extrusionOk="0" h="15407" w="10980">
                    <a:moveTo>
                      <a:pt x="5490" y="1"/>
                    </a:moveTo>
                    <a:lnTo>
                      <a:pt x="1" y="4755"/>
                    </a:lnTo>
                    <a:lnTo>
                      <a:pt x="1" y="15406"/>
                    </a:lnTo>
                    <a:lnTo>
                      <a:pt x="10979" y="15406"/>
                    </a:lnTo>
                    <a:lnTo>
                      <a:pt x="10979" y="4755"/>
                    </a:lnTo>
                    <a:lnTo>
                      <a:pt x="54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6"/>
              <p:cNvSpPr/>
              <p:nvPr/>
            </p:nvSpPr>
            <p:spPr>
              <a:xfrm>
                <a:off x="1518400" y="1767138"/>
                <a:ext cx="152950" cy="385175"/>
              </a:xfrm>
              <a:custGeom>
                <a:rect b="b" l="l" r="r" t="t"/>
                <a:pathLst>
                  <a:path extrusionOk="0" h="15407" w="6118">
                    <a:moveTo>
                      <a:pt x="0" y="1"/>
                    </a:moveTo>
                    <a:lnTo>
                      <a:pt x="5489" y="4755"/>
                    </a:lnTo>
                    <a:lnTo>
                      <a:pt x="5489" y="15406"/>
                    </a:lnTo>
                    <a:lnTo>
                      <a:pt x="6118" y="15406"/>
                    </a:lnTo>
                    <a:lnTo>
                      <a:pt x="6118" y="4755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36"/>
              <p:cNvSpPr/>
              <p:nvPr/>
            </p:nvSpPr>
            <p:spPr>
              <a:xfrm>
                <a:off x="1181950" y="1767138"/>
                <a:ext cx="253675" cy="385175"/>
              </a:xfrm>
              <a:custGeom>
                <a:rect b="b" l="l" r="r" t="t"/>
                <a:pathLst>
                  <a:path extrusionOk="0" h="15407" w="10147">
                    <a:moveTo>
                      <a:pt x="4658" y="1"/>
                    </a:moveTo>
                    <a:lnTo>
                      <a:pt x="0" y="4755"/>
                    </a:lnTo>
                    <a:lnTo>
                      <a:pt x="0" y="15406"/>
                    </a:lnTo>
                    <a:lnTo>
                      <a:pt x="10147" y="15406"/>
                    </a:lnTo>
                    <a:lnTo>
                      <a:pt x="10147" y="4755"/>
                    </a:lnTo>
                    <a:lnTo>
                      <a:pt x="46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++</a:t>
                </a:r>
                <a:endParaRPr/>
              </a:p>
            </p:txBody>
          </p:sp>
          <p:sp>
            <p:nvSpPr>
              <p:cNvPr id="1509" name="Google Shape;1509;p36"/>
              <p:cNvSpPr/>
              <p:nvPr/>
            </p:nvSpPr>
            <p:spPr>
              <a:xfrm>
                <a:off x="1296163" y="1767138"/>
                <a:ext cx="152975" cy="385175"/>
              </a:xfrm>
              <a:custGeom>
                <a:rect b="b" l="l" r="r" t="t"/>
                <a:pathLst>
                  <a:path extrusionOk="0" h="15407" w="6119">
                    <a:moveTo>
                      <a:pt x="1" y="1"/>
                    </a:moveTo>
                    <a:lnTo>
                      <a:pt x="5490" y="4755"/>
                    </a:lnTo>
                    <a:lnTo>
                      <a:pt x="5490" y="15406"/>
                    </a:lnTo>
                    <a:lnTo>
                      <a:pt x="6118" y="15406"/>
                    </a:lnTo>
                    <a:lnTo>
                      <a:pt x="6118" y="4755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6"/>
              <p:cNvSpPr/>
              <p:nvPr/>
            </p:nvSpPr>
            <p:spPr>
              <a:xfrm>
                <a:off x="1434050" y="1885988"/>
                <a:ext cx="15750" cy="266325"/>
              </a:xfrm>
              <a:custGeom>
                <a:rect b="b" l="l" r="r" t="t"/>
                <a:pathLst>
                  <a:path extrusionOk="0" h="10653" w="630">
                    <a:moveTo>
                      <a:pt x="1" y="1"/>
                    </a:moveTo>
                    <a:lnTo>
                      <a:pt x="1" y="10652"/>
                    </a:lnTo>
                    <a:lnTo>
                      <a:pt x="629" y="10652"/>
                    </a:lnTo>
                    <a:lnTo>
                      <a:pt x="6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6"/>
              <p:cNvSpPr/>
              <p:nvPr/>
            </p:nvSpPr>
            <p:spPr>
              <a:xfrm>
                <a:off x="1316075" y="1771113"/>
                <a:ext cx="345550" cy="125525"/>
              </a:xfrm>
              <a:custGeom>
                <a:rect b="b" l="l" r="r" t="t"/>
                <a:pathLst>
                  <a:path extrusionOk="0" h="5021" w="13822">
                    <a:moveTo>
                      <a:pt x="1" y="1"/>
                    </a:moveTo>
                    <a:lnTo>
                      <a:pt x="5835" y="5021"/>
                    </a:lnTo>
                    <a:lnTo>
                      <a:pt x="13821" y="502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36"/>
              <p:cNvSpPr/>
              <p:nvPr/>
            </p:nvSpPr>
            <p:spPr>
              <a:xfrm>
                <a:off x="1449776" y="1893514"/>
                <a:ext cx="205865" cy="258800"/>
              </a:xfrm>
              <a:custGeom>
                <a:rect b="b" l="l" r="r" t="t"/>
                <a:pathLst>
                  <a:path extrusionOk="0" h="10352" w="8022">
                    <a:moveTo>
                      <a:pt x="0" y="1"/>
                    </a:moveTo>
                    <a:lnTo>
                      <a:pt x="0" y="10351"/>
                    </a:lnTo>
                    <a:lnTo>
                      <a:pt x="8022" y="10351"/>
                    </a:lnTo>
                    <a:lnTo>
                      <a:pt x="8022" y="408"/>
                    </a:lnTo>
                    <a:lnTo>
                      <a:pt x="487" y="4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36"/>
              <p:cNvSpPr/>
              <p:nvPr/>
            </p:nvSpPr>
            <p:spPr>
              <a:xfrm>
                <a:off x="1461950" y="1896613"/>
                <a:ext cx="199675" cy="7125"/>
              </a:xfrm>
              <a:custGeom>
                <a:rect b="b" l="l" r="r" t="t"/>
                <a:pathLst>
                  <a:path extrusionOk="0" h="285" w="7987">
                    <a:moveTo>
                      <a:pt x="0" y="1"/>
                    </a:moveTo>
                    <a:lnTo>
                      <a:pt x="0" y="284"/>
                    </a:lnTo>
                    <a:lnTo>
                      <a:pt x="7986" y="284"/>
                    </a:lnTo>
                    <a:lnTo>
                      <a:pt x="79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36"/>
              <p:cNvSpPr/>
              <p:nvPr/>
            </p:nvSpPr>
            <p:spPr>
              <a:xfrm>
                <a:off x="1449775" y="1885988"/>
                <a:ext cx="12200" cy="17750"/>
              </a:xfrm>
              <a:custGeom>
                <a:rect b="b" l="l" r="r" t="t"/>
                <a:pathLst>
                  <a:path extrusionOk="0" h="710" w="488">
                    <a:moveTo>
                      <a:pt x="0" y="1"/>
                    </a:moveTo>
                    <a:lnTo>
                      <a:pt x="0" y="302"/>
                    </a:lnTo>
                    <a:lnTo>
                      <a:pt x="487" y="709"/>
                    </a:lnTo>
                    <a:lnTo>
                      <a:pt x="487" y="4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36"/>
              <p:cNvSpPr/>
              <p:nvPr/>
            </p:nvSpPr>
            <p:spPr>
              <a:xfrm>
                <a:off x="1175750" y="1948188"/>
                <a:ext cx="266075" cy="21950"/>
              </a:xfrm>
              <a:custGeom>
                <a:rect b="b" l="l" r="r" t="t"/>
                <a:pathLst>
                  <a:path extrusionOk="0" h="878" w="10643">
                    <a:moveTo>
                      <a:pt x="1" y="1"/>
                    </a:moveTo>
                    <a:lnTo>
                      <a:pt x="1" y="877"/>
                    </a:lnTo>
                    <a:lnTo>
                      <a:pt x="10643" y="877"/>
                    </a:lnTo>
                    <a:lnTo>
                      <a:pt x="10643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36"/>
              <p:cNvSpPr/>
              <p:nvPr/>
            </p:nvSpPr>
            <p:spPr>
              <a:xfrm>
                <a:off x="1442026" y="1948190"/>
                <a:ext cx="229315" cy="21946"/>
              </a:xfrm>
              <a:custGeom>
                <a:rect b="b" l="l" r="r" t="t"/>
                <a:pathLst>
                  <a:path extrusionOk="0" h="878" w="9377">
                    <a:moveTo>
                      <a:pt x="1" y="1"/>
                    </a:moveTo>
                    <a:lnTo>
                      <a:pt x="1" y="877"/>
                    </a:lnTo>
                    <a:lnTo>
                      <a:pt x="9377" y="877"/>
                    </a:lnTo>
                    <a:lnTo>
                      <a:pt x="9377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6"/>
              <p:cNvSpPr/>
              <p:nvPr/>
            </p:nvSpPr>
            <p:spPr>
              <a:xfrm>
                <a:off x="1182382" y="1970110"/>
                <a:ext cx="259238" cy="6651"/>
              </a:xfrm>
              <a:custGeom>
                <a:rect b="b" l="l" r="r" t="t"/>
                <a:pathLst>
                  <a:path extrusionOk="0" h="266" w="10430">
                    <a:moveTo>
                      <a:pt x="0" y="0"/>
                    </a:moveTo>
                    <a:lnTo>
                      <a:pt x="0" y="266"/>
                    </a:lnTo>
                    <a:lnTo>
                      <a:pt x="10430" y="266"/>
                    </a:lnTo>
                    <a:lnTo>
                      <a:pt x="104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6"/>
              <p:cNvSpPr/>
              <p:nvPr/>
            </p:nvSpPr>
            <p:spPr>
              <a:xfrm>
                <a:off x="1441576" y="1970335"/>
                <a:ext cx="214334" cy="6426"/>
              </a:xfrm>
              <a:custGeom>
                <a:rect b="b" l="l" r="r" t="t"/>
                <a:pathLst>
                  <a:path extrusionOk="0" h="257" w="9191">
                    <a:moveTo>
                      <a:pt x="1" y="0"/>
                    </a:moveTo>
                    <a:lnTo>
                      <a:pt x="1" y="257"/>
                    </a:lnTo>
                    <a:lnTo>
                      <a:pt x="9191" y="257"/>
                    </a:lnTo>
                    <a:lnTo>
                      <a:pt x="91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6"/>
              <p:cNvSpPr/>
              <p:nvPr/>
            </p:nvSpPr>
            <p:spPr>
              <a:xfrm>
                <a:off x="1518175" y="2118638"/>
                <a:ext cx="57125" cy="33675"/>
              </a:xfrm>
              <a:custGeom>
                <a:rect b="b" l="l" r="r" t="t"/>
                <a:pathLst>
                  <a:path extrusionOk="0" h="1347" w="2285">
                    <a:moveTo>
                      <a:pt x="0" y="0"/>
                    </a:moveTo>
                    <a:lnTo>
                      <a:pt x="0" y="1346"/>
                    </a:lnTo>
                    <a:lnTo>
                      <a:pt x="2285" y="1346"/>
                    </a:lnTo>
                    <a:lnTo>
                      <a:pt x="2285" y="868"/>
                    </a:lnTo>
                    <a:lnTo>
                      <a:pt x="1585" y="868"/>
                    </a:lnTo>
                    <a:lnTo>
                      <a:pt x="1585" y="461"/>
                    </a:lnTo>
                    <a:lnTo>
                      <a:pt x="841" y="461"/>
                    </a:lnTo>
                    <a:lnTo>
                      <a:pt x="8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6"/>
              <p:cNvSpPr/>
              <p:nvPr/>
            </p:nvSpPr>
            <p:spPr>
              <a:xfrm>
                <a:off x="1539200" y="2118638"/>
                <a:ext cx="51150" cy="11525"/>
              </a:xfrm>
              <a:custGeom>
                <a:rect b="b" l="l" r="r" t="t"/>
                <a:pathLst>
                  <a:path extrusionOk="0" h="461" w="2046">
                    <a:moveTo>
                      <a:pt x="0" y="0"/>
                    </a:moveTo>
                    <a:lnTo>
                      <a:pt x="0" y="461"/>
                    </a:lnTo>
                    <a:lnTo>
                      <a:pt x="2046" y="461"/>
                    </a:lnTo>
                    <a:lnTo>
                      <a:pt x="20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6"/>
              <p:cNvSpPr/>
              <p:nvPr/>
            </p:nvSpPr>
            <p:spPr>
              <a:xfrm>
                <a:off x="1539200" y="2127938"/>
                <a:ext cx="51150" cy="2225"/>
              </a:xfrm>
              <a:custGeom>
                <a:rect b="b" l="l" r="r" t="t"/>
                <a:pathLst>
                  <a:path extrusionOk="0" h="89" w="2046">
                    <a:moveTo>
                      <a:pt x="0" y="0"/>
                    </a:moveTo>
                    <a:lnTo>
                      <a:pt x="0" y="89"/>
                    </a:lnTo>
                    <a:lnTo>
                      <a:pt x="2046" y="89"/>
                    </a:lnTo>
                    <a:lnTo>
                      <a:pt x="2046" y="0"/>
                    </a:lnTo>
                    <a:close/>
                  </a:path>
                </a:pathLst>
              </a:custGeom>
              <a:solidFill>
                <a:srgbClr val="F6D7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36"/>
              <p:cNvSpPr/>
              <p:nvPr/>
            </p:nvSpPr>
            <p:spPr>
              <a:xfrm>
                <a:off x="1557575" y="2130138"/>
                <a:ext cx="51375" cy="10200"/>
              </a:xfrm>
              <a:custGeom>
                <a:rect b="b" l="l" r="r" t="t"/>
                <a:pathLst>
                  <a:path extrusionOk="0" h="408" w="2055">
                    <a:moveTo>
                      <a:pt x="0" y="1"/>
                    </a:moveTo>
                    <a:lnTo>
                      <a:pt x="0" y="408"/>
                    </a:lnTo>
                    <a:lnTo>
                      <a:pt x="2054" y="408"/>
                    </a:lnTo>
                    <a:lnTo>
                      <a:pt x="20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36"/>
              <p:cNvSpPr/>
              <p:nvPr/>
            </p:nvSpPr>
            <p:spPr>
              <a:xfrm>
                <a:off x="1575275" y="2140313"/>
                <a:ext cx="51150" cy="12000"/>
              </a:xfrm>
              <a:custGeom>
                <a:rect b="b" l="l" r="r" t="t"/>
                <a:pathLst>
                  <a:path extrusionOk="0" h="480" w="2046">
                    <a:moveTo>
                      <a:pt x="1" y="1"/>
                    </a:moveTo>
                    <a:lnTo>
                      <a:pt x="1" y="479"/>
                    </a:lnTo>
                    <a:lnTo>
                      <a:pt x="2046" y="479"/>
                    </a:lnTo>
                    <a:lnTo>
                      <a:pt x="20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6"/>
              <p:cNvSpPr/>
              <p:nvPr/>
            </p:nvSpPr>
            <p:spPr>
              <a:xfrm>
                <a:off x="1557575" y="2138113"/>
                <a:ext cx="51375" cy="2225"/>
              </a:xfrm>
              <a:custGeom>
                <a:rect b="b" l="l" r="r" t="t"/>
                <a:pathLst>
                  <a:path extrusionOk="0" h="89" w="2055">
                    <a:moveTo>
                      <a:pt x="0" y="0"/>
                    </a:moveTo>
                    <a:lnTo>
                      <a:pt x="0" y="89"/>
                    </a:lnTo>
                    <a:lnTo>
                      <a:pt x="2054" y="89"/>
                    </a:lnTo>
                    <a:lnTo>
                      <a:pt x="2054" y="0"/>
                    </a:lnTo>
                    <a:close/>
                  </a:path>
                </a:pathLst>
              </a:custGeom>
              <a:solidFill>
                <a:srgbClr val="F6D7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6"/>
              <p:cNvSpPr/>
              <p:nvPr/>
            </p:nvSpPr>
            <p:spPr>
              <a:xfrm>
                <a:off x="1575275" y="2150063"/>
                <a:ext cx="51150" cy="2250"/>
              </a:xfrm>
              <a:custGeom>
                <a:rect b="b" l="l" r="r" t="t"/>
                <a:pathLst>
                  <a:path extrusionOk="0" h="90" w="2046">
                    <a:moveTo>
                      <a:pt x="1" y="0"/>
                    </a:moveTo>
                    <a:lnTo>
                      <a:pt x="1" y="89"/>
                    </a:lnTo>
                    <a:lnTo>
                      <a:pt x="2046" y="89"/>
                    </a:lnTo>
                    <a:lnTo>
                      <a:pt x="2046" y="0"/>
                    </a:lnTo>
                    <a:close/>
                  </a:path>
                </a:pathLst>
              </a:custGeom>
              <a:solidFill>
                <a:srgbClr val="F6D7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6"/>
              <p:cNvSpPr/>
              <p:nvPr/>
            </p:nvSpPr>
            <p:spPr>
              <a:xfrm>
                <a:off x="1518175" y="2012613"/>
                <a:ext cx="72175" cy="106050"/>
              </a:xfrm>
              <a:custGeom>
                <a:rect b="b" l="l" r="r" t="t"/>
                <a:pathLst>
                  <a:path extrusionOk="0" h="4242" w="2887">
                    <a:moveTo>
                      <a:pt x="1443" y="0"/>
                    </a:moveTo>
                    <a:cubicBezTo>
                      <a:pt x="647" y="0"/>
                      <a:pt x="0" y="647"/>
                      <a:pt x="0" y="1443"/>
                    </a:cubicBezTo>
                    <a:lnTo>
                      <a:pt x="0" y="4241"/>
                    </a:lnTo>
                    <a:lnTo>
                      <a:pt x="2887" y="4241"/>
                    </a:lnTo>
                    <a:lnTo>
                      <a:pt x="2887" y="1443"/>
                    </a:lnTo>
                    <a:cubicBezTo>
                      <a:pt x="2887" y="647"/>
                      <a:pt x="2240" y="0"/>
                      <a:pt x="14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36"/>
              <p:cNvSpPr/>
              <p:nvPr/>
            </p:nvSpPr>
            <p:spPr>
              <a:xfrm>
                <a:off x="1521925" y="2016363"/>
                <a:ext cx="64675" cy="102300"/>
              </a:xfrm>
              <a:custGeom>
                <a:rect b="b" l="l" r="r" t="t"/>
                <a:pathLst>
                  <a:path extrusionOk="0" h="4092" w="2587">
                    <a:moveTo>
                      <a:pt x="1293" y="1"/>
                    </a:moveTo>
                    <a:cubicBezTo>
                      <a:pt x="576" y="1"/>
                      <a:pt x="1" y="576"/>
                      <a:pt x="1" y="1293"/>
                    </a:cubicBezTo>
                    <a:lnTo>
                      <a:pt x="1" y="4091"/>
                    </a:lnTo>
                    <a:lnTo>
                      <a:pt x="2586" y="4091"/>
                    </a:lnTo>
                    <a:lnTo>
                      <a:pt x="2586" y="1293"/>
                    </a:lnTo>
                    <a:cubicBezTo>
                      <a:pt x="2586" y="576"/>
                      <a:pt x="2002" y="1"/>
                      <a:pt x="12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36"/>
              <p:cNvSpPr/>
              <p:nvPr/>
            </p:nvSpPr>
            <p:spPr>
              <a:xfrm>
                <a:off x="1548500" y="2016363"/>
                <a:ext cx="38100" cy="102300"/>
              </a:xfrm>
              <a:custGeom>
                <a:rect b="b" l="l" r="r" t="t"/>
                <a:pathLst>
                  <a:path extrusionOk="0" h="4092" w="1524">
                    <a:moveTo>
                      <a:pt x="230" y="1"/>
                    </a:moveTo>
                    <a:cubicBezTo>
                      <a:pt x="151" y="1"/>
                      <a:pt x="80" y="1"/>
                      <a:pt x="0" y="19"/>
                    </a:cubicBezTo>
                    <a:cubicBezTo>
                      <a:pt x="611" y="125"/>
                      <a:pt x="1072" y="656"/>
                      <a:pt x="1072" y="1293"/>
                    </a:cubicBezTo>
                    <a:lnTo>
                      <a:pt x="1072" y="4091"/>
                    </a:lnTo>
                    <a:lnTo>
                      <a:pt x="1523" y="4091"/>
                    </a:lnTo>
                    <a:lnTo>
                      <a:pt x="1523" y="1293"/>
                    </a:lnTo>
                    <a:cubicBezTo>
                      <a:pt x="1523" y="576"/>
                      <a:pt x="939" y="1"/>
                      <a:pt x="2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6"/>
              <p:cNvSpPr/>
              <p:nvPr/>
            </p:nvSpPr>
            <p:spPr>
              <a:xfrm>
                <a:off x="1521925" y="2030088"/>
                <a:ext cx="46950" cy="88575"/>
              </a:xfrm>
              <a:custGeom>
                <a:rect b="b" l="l" r="r" t="t"/>
                <a:pathLst>
                  <a:path extrusionOk="0" h="3543" w="1878">
                    <a:moveTo>
                      <a:pt x="851" y="1"/>
                    </a:moveTo>
                    <a:cubicBezTo>
                      <a:pt x="523" y="1"/>
                      <a:pt x="240" y="151"/>
                      <a:pt x="54" y="381"/>
                    </a:cubicBezTo>
                    <a:cubicBezTo>
                      <a:pt x="18" y="497"/>
                      <a:pt x="1" y="621"/>
                      <a:pt x="1" y="744"/>
                    </a:cubicBezTo>
                    <a:lnTo>
                      <a:pt x="1" y="3542"/>
                    </a:lnTo>
                    <a:lnTo>
                      <a:pt x="1878" y="3542"/>
                    </a:lnTo>
                    <a:lnTo>
                      <a:pt x="1878" y="1037"/>
                    </a:lnTo>
                    <a:cubicBezTo>
                      <a:pt x="1878" y="461"/>
                      <a:pt x="1417" y="10"/>
                      <a:pt x="851" y="10"/>
                    </a:cubicBezTo>
                    <a:lnTo>
                      <a:pt x="851" y="1"/>
                    </a:lnTo>
                    <a:close/>
                  </a:path>
                </a:pathLst>
              </a:custGeom>
              <a:solidFill>
                <a:srgbClr val="FFFF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6"/>
              <p:cNvSpPr/>
              <p:nvPr/>
            </p:nvSpPr>
            <p:spPr>
              <a:xfrm>
                <a:off x="1521925" y="2034513"/>
                <a:ext cx="42525" cy="84150"/>
              </a:xfrm>
              <a:custGeom>
                <a:rect b="b" l="l" r="r" t="t"/>
                <a:pathLst>
                  <a:path extrusionOk="0" h="3366" w="1701">
                    <a:moveTo>
                      <a:pt x="851" y="1"/>
                    </a:moveTo>
                    <a:cubicBezTo>
                      <a:pt x="408" y="1"/>
                      <a:pt x="54" y="328"/>
                      <a:pt x="1" y="753"/>
                    </a:cubicBezTo>
                    <a:lnTo>
                      <a:pt x="1" y="3365"/>
                    </a:lnTo>
                    <a:lnTo>
                      <a:pt x="1701" y="3365"/>
                    </a:lnTo>
                    <a:lnTo>
                      <a:pt x="1701" y="851"/>
                    </a:lnTo>
                    <a:cubicBezTo>
                      <a:pt x="1701" y="382"/>
                      <a:pt x="1320" y="1"/>
                      <a:pt x="8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6"/>
              <p:cNvSpPr/>
              <p:nvPr/>
            </p:nvSpPr>
            <p:spPr>
              <a:xfrm>
                <a:off x="1449775" y="1893513"/>
                <a:ext cx="205875" cy="40325"/>
              </a:xfrm>
              <a:custGeom>
                <a:rect b="b" l="l" r="r" t="t"/>
                <a:pathLst>
                  <a:path extrusionOk="0" h="1613" w="8235">
                    <a:moveTo>
                      <a:pt x="0" y="1"/>
                    </a:moveTo>
                    <a:lnTo>
                      <a:pt x="0" y="1205"/>
                    </a:lnTo>
                    <a:lnTo>
                      <a:pt x="487" y="1612"/>
                    </a:lnTo>
                    <a:lnTo>
                      <a:pt x="8234" y="1612"/>
                    </a:lnTo>
                    <a:lnTo>
                      <a:pt x="8234" y="408"/>
                    </a:lnTo>
                    <a:lnTo>
                      <a:pt x="487" y="4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36"/>
              <p:cNvSpPr/>
              <p:nvPr/>
            </p:nvSpPr>
            <p:spPr>
              <a:xfrm>
                <a:off x="1265890" y="1843788"/>
                <a:ext cx="78825" cy="71675"/>
              </a:xfrm>
              <a:custGeom>
                <a:rect b="b" l="l" r="r" t="t"/>
                <a:pathLst>
                  <a:path extrusionOk="0" h="2867" w="3153">
                    <a:moveTo>
                      <a:pt x="1584" y="0"/>
                    </a:moveTo>
                    <a:cubicBezTo>
                      <a:pt x="1473" y="0"/>
                      <a:pt x="1361" y="13"/>
                      <a:pt x="1249" y="40"/>
                    </a:cubicBezTo>
                    <a:cubicBezTo>
                      <a:pt x="478" y="217"/>
                      <a:pt x="0" y="988"/>
                      <a:pt x="186" y="1758"/>
                    </a:cubicBezTo>
                    <a:cubicBezTo>
                      <a:pt x="338" y="2420"/>
                      <a:pt x="929" y="2866"/>
                      <a:pt x="1580" y="2866"/>
                    </a:cubicBezTo>
                    <a:cubicBezTo>
                      <a:pt x="1687" y="2866"/>
                      <a:pt x="1795" y="2854"/>
                      <a:pt x="1904" y="2829"/>
                    </a:cubicBezTo>
                    <a:cubicBezTo>
                      <a:pt x="2674" y="2643"/>
                      <a:pt x="3152" y="1873"/>
                      <a:pt x="2975" y="1103"/>
                    </a:cubicBezTo>
                    <a:cubicBezTo>
                      <a:pt x="2816" y="445"/>
                      <a:pt x="2231" y="0"/>
                      <a:pt x="15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36"/>
              <p:cNvSpPr/>
              <p:nvPr/>
            </p:nvSpPr>
            <p:spPr>
              <a:xfrm>
                <a:off x="1261625" y="1843613"/>
                <a:ext cx="78825" cy="71675"/>
              </a:xfrm>
              <a:custGeom>
                <a:rect b="b" l="l" r="r" t="t"/>
                <a:pathLst>
                  <a:path extrusionOk="0" h="2867" w="3153">
                    <a:moveTo>
                      <a:pt x="1585" y="0"/>
                    </a:moveTo>
                    <a:cubicBezTo>
                      <a:pt x="1474" y="0"/>
                      <a:pt x="1362" y="13"/>
                      <a:pt x="1249" y="40"/>
                    </a:cubicBezTo>
                    <a:cubicBezTo>
                      <a:pt x="479" y="217"/>
                      <a:pt x="1" y="988"/>
                      <a:pt x="187" y="1758"/>
                    </a:cubicBezTo>
                    <a:cubicBezTo>
                      <a:pt x="339" y="2420"/>
                      <a:pt x="929" y="2866"/>
                      <a:pt x="1581" y="2866"/>
                    </a:cubicBezTo>
                    <a:cubicBezTo>
                      <a:pt x="1688" y="2866"/>
                      <a:pt x="1796" y="2854"/>
                      <a:pt x="1904" y="2829"/>
                    </a:cubicBezTo>
                    <a:cubicBezTo>
                      <a:pt x="2675" y="2643"/>
                      <a:pt x="3153" y="1873"/>
                      <a:pt x="2976" y="1103"/>
                    </a:cubicBezTo>
                    <a:cubicBezTo>
                      <a:pt x="2824" y="445"/>
                      <a:pt x="2234" y="0"/>
                      <a:pt x="15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36"/>
              <p:cNvSpPr/>
              <p:nvPr/>
            </p:nvSpPr>
            <p:spPr>
              <a:xfrm>
                <a:off x="1266950" y="1848263"/>
                <a:ext cx="68425" cy="62300"/>
              </a:xfrm>
              <a:custGeom>
                <a:rect b="b" l="l" r="r" t="t"/>
                <a:pathLst>
                  <a:path extrusionOk="0" h="2492" w="2737">
                    <a:moveTo>
                      <a:pt x="1361" y="0"/>
                    </a:moveTo>
                    <a:cubicBezTo>
                      <a:pt x="1269" y="0"/>
                      <a:pt x="1175" y="10"/>
                      <a:pt x="1080" y="31"/>
                    </a:cubicBezTo>
                    <a:cubicBezTo>
                      <a:pt x="416" y="191"/>
                      <a:pt x="0" y="864"/>
                      <a:pt x="151" y="1528"/>
                    </a:cubicBezTo>
                    <a:cubicBezTo>
                      <a:pt x="287" y="2104"/>
                      <a:pt x="800" y="2491"/>
                      <a:pt x="1361" y="2491"/>
                    </a:cubicBezTo>
                    <a:cubicBezTo>
                      <a:pt x="1455" y="2491"/>
                      <a:pt x="1551" y="2480"/>
                      <a:pt x="1647" y="2457"/>
                    </a:cubicBezTo>
                    <a:cubicBezTo>
                      <a:pt x="2320" y="2298"/>
                      <a:pt x="2736" y="1634"/>
                      <a:pt x="2577" y="961"/>
                    </a:cubicBezTo>
                    <a:cubicBezTo>
                      <a:pt x="2440" y="382"/>
                      <a:pt x="1929" y="0"/>
                      <a:pt x="13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36"/>
              <p:cNvSpPr/>
              <p:nvPr/>
            </p:nvSpPr>
            <p:spPr>
              <a:xfrm>
                <a:off x="1270050" y="1848363"/>
                <a:ext cx="35000" cy="62225"/>
              </a:xfrm>
              <a:custGeom>
                <a:rect b="b" l="l" r="r" t="t"/>
                <a:pathLst>
                  <a:path extrusionOk="0" h="2489" w="1400">
                    <a:moveTo>
                      <a:pt x="1240" y="1"/>
                    </a:moveTo>
                    <a:cubicBezTo>
                      <a:pt x="558" y="1"/>
                      <a:pt x="0" y="559"/>
                      <a:pt x="0" y="1249"/>
                    </a:cubicBezTo>
                    <a:cubicBezTo>
                      <a:pt x="0" y="1931"/>
                      <a:pt x="558" y="2489"/>
                      <a:pt x="1240" y="2489"/>
                    </a:cubicBezTo>
                    <a:cubicBezTo>
                      <a:pt x="1293" y="2489"/>
                      <a:pt x="1346" y="2489"/>
                      <a:pt x="1399" y="2480"/>
                    </a:cubicBezTo>
                    <a:cubicBezTo>
                      <a:pt x="788" y="2400"/>
                      <a:pt x="310" y="1878"/>
                      <a:pt x="310" y="1249"/>
                    </a:cubicBezTo>
                    <a:cubicBezTo>
                      <a:pt x="310" y="612"/>
                      <a:pt x="788" y="89"/>
                      <a:pt x="1399" y="10"/>
                    </a:cubicBezTo>
                    <a:cubicBezTo>
                      <a:pt x="1346" y="10"/>
                      <a:pt x="1293" y="1"/>
                      <a:pt x="12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36"/>
              <p:cNvSpPr/>
              <p:nvPr/>
            </p:nvSpPr>
            <p:spPr>
              <a:xfrm>
                <a:off x="1458850" y="2001763"/>
                <a:ext cx="3125" cy="82150"/>
              </a:xfrm>
              <a:custGeom>
                <a:rect b="b" l="l" r="r" t="t"/>
                <a:pathLst>
                  <a:path extrusionOk="0" h="3286" w="125">
                    <a:moveTo>
                      <a:pt x="0" y="0"/>
                    </a:moveTo>
                    <a:lnTo>
                      <a:pt x="0" y="3285"/>
                    </a:lnTo>
                    <a:lnTo>
                      <a:pt x="124" y="3285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36"/>
              <p:cNvSpPr/>
              <p:nvPr/>
            </p:nvSpPr>
            <p:spPr>
              <a:xfrm>
                <a:off x="1461950" y="2001763"/>
                <a:ext cx="3125" cy="82150"/>
              </a:xfrm>
              <a:custGeom>
                <a:rect b="b" l="l" r="r" t="t"/>
                <a:pathLst>
                  <a:path extrusionOk="0" h="3286" w="125">
                    <a:moveTo>
                      <a:pt x="0" y="0"/>
                    </a:moveTo>
                    <a:lnTo>
                      <a:pt x="0" y="3285"/>
                    </a:lnTo>
                    <a:lnTo>
                      <a:pt x="124" y="3285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6"/>
              <p:cNvSpPr/>
              <p:nvPr/>
            </p:nvSpPr>
            <p:spPr>
              <a:xfrm>
                <a:off x="1503550" y="2001763"/>
                <a:ext cx="3125" cy="82150"/>
              </a:xfrm>
              <a:custGeom>
                <a:rect b="b" l="l" r="r" t="t"/>
                <a:pathLst>
                  <a:path extrusionOk="0" h="3286" w="125">
                    <a:moveTo>
                      <a:pt x="1" y="0"/>
                    </a:moveTo>
                    <a:lnTo>
                      <a:pt x="1" y="3285"/>
                    </a:lnTo>
                    <a:lnTo>
                      <a:pt x="125" y="328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36"/>
              <p:cNvSpPr/>
              <p:nvPr/>
            </p:nvSpPr>
            <p:spPr>
              <a:xfrm>
                <a:off x="1461950" y="2001763"/>
                <a:ext cx="44725" cy="3575"/>
              </a:xfrm>
              <a:custGeom>
                <a:rect b="b" l="l" r="r" t="t"/>
                <a:pathLst>
                  <a:path extrusionOk="0" h="143" w="1789">
                    <a:moveTo>
                      <a:pt x="0" y="0"/>
                    </a:moveTo>
                    <a:lnTo>
                      <a:pt x="0" y="142"/>
                    </a:lnTo>
                    <a:lnTo>
                      <a:pt x="1789" y="142"/>
                    </a:lnTo>
                    <a:lnTo>
                      <a:pt x="17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6"/>
              <p:cNvSpPr/>
              <p:nvPr/>
            </p:nvSpPr>
            <p:spPr>
              <a:xfrm>
                <a:off x="1461950" y="2080338"/>
                <a:ext cx="44725" cy="3575"/>
              </a:xfrm>
              <a:custGeom>
                <a:rect b="b" l="l" r="r" t="t"/>
                <a:pathLst>
                  <a:path extrusionOk="0" h="143" w="1789">
                    <a:moveTo>
                      <a:pt x="0" y="1"/>
                    </a:moveTo>
                    <a:lnTo>
                      <a:pt x="0" y="142"/>
                    </a:lnTo>
                    <a:lnTo>
                      <a:pt x="1789" y="142"/>
                    </a:lnTo>
                    <a:lnTo>
                      <a:pt x="17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6"/>
              <p:cNvSpPr/>
              <p:nvPr/>
            </p:nvSpPr>
            <p:spPr>
              <a:xfrm>
                <a:off x="1465275" y="2005313"/>
                <a:ext cx="38300" cy="75050"/>
              </a:xfrm>
              <a:custGeom>
                <a:rect b="b" l="l" r="r" t="t"/>
                <a:pathLst>
                  <a:path extrusionOk="0" h="3002" w="1532">
                    <a:moveTo>
                      <a:pt x="0" y="0"/>
                    </a:moveTo>
                    <a:lnTo>
                      <a:pt x="0" y="3002"/>
                    </a:lnTo>
                    <a:lnTo>
                      <a:pt x="1532" y="3002"/>
                    </a:lnTo>
                    <a:lnTo>
                      <a:pt x="15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6"/>
              <p:cNvSpPr/>
              <p:nvPr/>
            </p:nvSpPr>
            <p:spPr>
              <a:xfrm>
                <a:off x="1500450" y="2005313"/>
                <a:ext cx="3125" cy="75050"/>
              </a:xfrm>
              <a:custGeom>
                <a:rect b="b" l="l" r="r" t="t"/>
                <a:pathLst>
                  <a:path extrusionOk="0" h="3002" w="125">
                    <a:moveTo>
                      <a:pt x="1" y="0"/>
                    </a:moveTo>
                    <a:lnTo>
                      <a:pt x="1" y="3002"/>
                    </a:lnTo>
                    <a:lnTo>
                      <a:pt x="125" y="300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6"/>
              <p:cNvSpPr/>
              <p:nvPr/>
            </p:nvSpPr>
            <p:spPr>
              <a:xfrm>
                <a:off x="1596750" y="2001763"/>
                <a:ext cx="3125" cy="82150"/>
              </a:xfrm>
              <a:custGeom>
                <a:rect b="b" l="l" r="r" t="t"/>
                <a:pathLst>
                  <a:path extrusionOk="0" h="3286" w="125">
                    <a:moveTo>
                      <a:pt x="0" y="0"/>
                    </a:moveTo>
                    <a:lnTo>
                      <a:pt x="0" y="3285"/>
                    </a:lnTo>
                    <a:lnTo>
                      <a:pt x="124" y="3285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6"/>
              <p:cNvSpPr/>
              <p:nvPr/>
            </p:nvSpPr>
            <p:spPr>
              <a:xfrm>
                <a:off x="1599850" y="2001763"/>
                <a:ext cx="3125" cy="82150"/>
              </a:xfrm>
              <a:custGeom>
                <a:rect b="b" l="l" r="r" t="t"/>
                <a:pathLst>
                  <a:path extrusionOk="0" h="3286" w="125">
                    <a:moveTo>
                      <a:pt x="0" y="0"/>
                    </a:moveTo>
                    <a:lnTo>
                      <a:pt x="0" y="3285"/>
                    </a:lnTo>
                    <a:lnTo>
                      <a:pt x="124" y="3285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6"/>
              <p:cNvSpPr/>
              <p:nvPr/>
            </p:nvSpPr>
            <p:spPr>
              <a:xfrm>
                <a:off x="1599850" y="2001763"/>
                <a:ext cx="44725" cy="3575"/>
              </a:xfrm>
              <a:custGeom>
                <a:rect b="b" l="l" r="r" t="t"/>
                <a:pathLst>
                  <a:path extrusionOk="0" h="143" w="1789">
                    <a:moveTo>
                      <a:pt x="0" y="0"/>
                    </a:moveTo>
                    <a:lnTo>
                      <a:pt x="0" y="142"/>
                    </a:lnTo>
                    <a:lnTo>
                      <a:pt x="1789" y="142"/>
                    </a:lnTo>
                    <a:lnTo>
                      <a:pt x="17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6"/>
              <p:cNvSpPr/>
              <p:nvPr/>
            </p:nvSpPr>
            <p:spPr>
              <a:xfrm>
                <a:off x="1599850" y="2080338"/>
                <a:ext cx="44725" cy="3575"/>
              </a:xfrm>
              <a:custGeom>
                <a:rect b="b" l="l" r="r" t="t"/>
                <a:pathLst>
                  <a:path extrusionOk="0" h="143" w="1789">
                    <a:moveTo>
                      <a:pt x="0" y="1"/>
                    </a:moveTo>
                    <a:lnTo>
                      <a:pt x="0" y="142"/>
                    </a:lnTo>
                    <a:lnTo>
                      <a:pt x="1789" y="142"/>
                    </a:lnTo>
                    <a:lnTo>
                      <a:pt x="17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6"/>
              <p:cNvSpPr/>
              <p:nvPr/>
            </p:nvSpPr>
            <p:spPr>
              <a:xfrm>
                <a:off x="1602950" y="2005313"/>
                <a:ext cx="38525" cy="75050"/>
              </a:xfrm>
              <a:custGeom>
                <a:rect b="b" l="l" r="r" t="t"/>
                <a:pathLst>
                  <a:path extrusionOk="0" h="3002" w="1541">
                    <a:moveTo>
                      <a:pt x="0" y="0"/>
                    </a:moveTo>
                    <a:lnTo>
                      <a:pt x="0" y="3002"/>
                    </a:lnTo>
                    <a:lnTo>
                      <a:pt x="1541" y="3002"/>
                    </a:lnTo>
                    <a:lnTo>
                      <a:pt x="15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36"/>
              <p:cNvSpPr/>
              <p:nvPr/>
            </p:nvSpPr>
            <p:spPr>
              <a:xfrm>
                <a:off x="1247025" y="2003538"/>
                <a:ext cx="81925" cy="148775"/>
              </a:xfrm>
              <a:custGeom>
                <a:rect b="b" l="l" r="r" t="t"/>
                <a:pathLst>
                  <a:path extrusionOk="0" h="5951" w="3277">
                    <a:moveTo>
                      <a:pt x="1506" y="0"/>
                    </a:moveTo>
                    <a:lnTo>
                      <a:pt x="0" y="1550"/>
                    </a:lnTo>
                    <a:lnTo>
                      <a:pt x="0" y="5950"/>
                    </a:lnTo>
                    <a:lnTo>
                      <a:pt x="3276" y="5950"/>
                    </a:lnTo>
                    <a:lnTo>
                      <a:pt x="3276" y="1550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6"/>
              <p:cNvSpPr/>
              <p:nvPr/>
            </p:nvSpPr>
            <p:spPr>
              <a:xfrm>
                <a:off x="1284650" y="2003538"/>
                <a:ext cx="81475" cy="38750"/>
              </a:xfrm>
              <a:custGeom>
                <a:rect b="b" l="l" r="r" t="t"/>
                <a:pathLst>
                  <a:path extrusionOk="0" h="1550" w="3259">
                    <a:moveTo>
                      <a:pt x="1" y="0"/>
                    </a:moveTo>
                    <a:lnTo>
                      <a:pt x="1771" y="1550"/>
                    </a:lnTo>
                    <a:lnTo>
                      <a:pt x="3259" y="1550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rgbClr val="CEB3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6"/>
              <p:cNvSpPr/>
              <p:nvPr/>
            </p:nvSpPr>
            <p:spPr>
              <a:xfrm>
                <a:off x="1328925" y="2042263"/>
                <a:ext cx="37200" cy="110050"/>
              </a:xfrm>
              <a:custGeom>
                <a:rect b="b" l="l" r="r" t="t"/>
                <a:pathLst>
                  <a:path extrusionOk="0" h="4402" w="1488">
                    <a:moveTo>
                      <a:pt x="0" y="1"/>
                    </a:moveTo>
                    <a:lnTo>
                      <a:pt x="0" y="4401"/>
                    </a:lnTo>
                    <a:lnTo>
                      <a:pt x="1488" y="4401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36"/>
              <p:cNvSpPr/>
              <p:nvPr/>
            </p:nvSpPr>
            <p:spPr>
              <a:xfrm>
                <a:off x="1283327" y="2003776"/>
                <a:ext cx="84125" cy="40100"/>
              </a:xfrm>
              <a:custGeom>
                <a:rect b="b" l="l" r="r" t="t"/>
                <a:pathLst>
                  <a:path extrusionOk="0" h="1604" w="3365">
                    <a:moveTo>
                      <a:pt x="0" y="1"/>
                    </a:moveTo>
                    <a:lnTo>
                      <a:pt x="1833" y="1603"/>
                    </a:lnTo>
                    <a:lnTo>
                      <a:pt x="3365" y="1603"/>
                    </a:lnTo>
                    <a:lnTo>
                      <a:pt x="15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36"/>
              <p:cNvSpPr/>
              <p:nvPr/>
            </p:nvSpPr>
            <p:spPr>
              <a:xfrm>
                <a:off x="1283325" y="2002863"/>
                <a:ext cx="45850" cy="42975"/>
              </a:xfrm>
              <a:custGeom>
                <a:rect b="b" l="l" r="r" t="t"/>
                <a:pathLst>
                  <a:path extrusionOk="0" h="1719" w="1834">
                    <a:moveTo>
                      <a:pt x="0" y="1"/>
                    </a:moveTo>
                    <a:lnTo>
                      <a:pt x="0" y="107"/>
                    </a:lnTo>
                    <a:lnTo>
                      <a:pt x="1824" y="1718"/>
                    </a:lnTo>
                    <a:lnTo>
                      <a:pt x="1833" y="16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36"/>
              <p:cNvSpPr/>
              <p:nvPr/>
            </p:nvSpPr>
            <p:spPr>
              <a:xfrm>
                <a:off x="1328925" y="2042938"/>
                <a:ext cx="38525" cy="2900"/>
              </a:xfrm>
              <a:custGeom>
                <a:rect b="b" l="l" r="r" t="t"/>
                <a:pathLst>
                  <a:path extrusionOk="0" h="116" w="1541">
                    <a:moveTo>
                      <a:pt x="0" y="0"/>
                    </a:moveTo>
                    <a:lnTo>
                      <a:pt x="0" y="115"/>
                    </a:lnTo>
                    <a:lnTo>
                      <a:pt x="1541" y="115"/>
                    </a:lnTo>
                    <a:lnTo>
                      <a:pt x="154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6"/>
              <p:cNvSpPr/>
              <p:nvPr/>
            </p:nvSpPr>
            <p:spPr>
              <a:xfrm>
                <a:off x="1245925" y="2002863"/>
                <a:ext cx="37425" cy="40975"/>
              </a:xfrm>
              <a:custGeom>
                <a:rect b="b" l="l" r="r" t="t"/>
                <a:pathLst>
                  <a:path extrusionOk="0" h="1639" w="1497">
                    <a:moveTo>
                      <a:pt x="1496" y="1"/>
                    </a:moveTo>
                    <a:lnTo>
                      <a:pt x="0" y="1497"/>
                    </a:lnTo>
                    <a:lnTo>
                      <a:pt x="0" y="1639"/>
                    </a:lnTo>
                    <a:lnTo>
                      <a:pt x="1496" y="107"/>
                    </a:lnTo>
                    <a:lnTo>
                      <a:pt x="14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36"/>
              <p:cNvSpPr/>
              <p:nvPr/>
            </p:nvSpPr>
            <p:spPr>
              <a:xfrm>
                <a:off x="1272250" y="2124838"/>
                <a:ext cx="46525" cy="27475"/>
              </a:xfrm>
              <a:custGeom>
                <a:rect b="b" l="l" r="r" t="t"/>
                <a:pathLst>
                  <a:path extrusionOk="0" h="1099" w="1861">
                    <a:moveTo>
                      <a:pt x="1169" y="0"/>
                    </a:moveTo>
                    <a:lnTo>
                      <a:pt x="1169" y="381"/>
                    </a:lnTo>
                    <a:lnTo>
                      <a:pt x="567" y="381"/>
                    </a:lnTo>
                    <a:lnTo>
                      <a:pt x="567" y="708"/>
                    </a:lnTo>
                    <a:lnTo>
                      <a:pt x="1" y="708"/>
                    </a:lnTo>
                    <a:lnTo>
                      <a:pt x="1" y="1098"/>
                    </a:lnTo>
                    <a:lnTo>
                      <a:pt x="1860" y="1098"/>
                    </a:lnTo>
                    <a:lnTo>
                      <a:pt x="18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36"/>
              <p:cNvSpPr/>
              <p:nvPr/>
            </p:nvSpPr>
            <p:spPr>
              <a:xfrm>
                <a:off x="1259850" y="2124838"/>
                <a:ext cx="41650" cy="9300"/>
              </a:xfrm>
              <a:custGeom>
                <a:rect b="b" l="l" r="r" t="t"/>
                <a:pathLst>
                  <a:path extrusionOk="0" h="372" w="1666">
                    <a:moveTo>
                      <a:pt x="1" y="0"/>
                    </a:moveTo>
                    <a:lnTo>
                      <a:pt x="1" y="372"/>
                    </a:lnTo>
                    <a:lnTo>
                      <a:pt x="1665" y="372"/>
                    </a:lnTo>
                    <a:lnTo>
                      <a:pt x="16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36"/>
              <p:cNvSpPr/>
              <p:nvPr/>
            </p:nvSpPr>
            <p:spPr>
              <a:xfrm>
                <a:off x="1259850" y="2132668"/>
                <a:ext cx="41650" cy="1775"/>
              </a:xfrm>
              <a:custGeom>
                <a:rect b="b" l="l" r="r" t="t"/>
                <a:pathLst>
                  <a:path extrusionOk="0" h="71" w="1666">
                    <a:moveTo>
                      <a:pt x="1" y="0"/>
                    </a:moveTo>
                    <a:lnTo>
                      <a:pt x="1" y="71"/>
                    </a:lnTo>
                    <a:lnTo>
                      <a:pt x="1665" y="71"/>
                    </a:lnTo>
                    <a:lnTo>
                      <a:pt x="16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6"/>
              <p:cNvSpPr/>
              <p:nvPr/>
            </p:nvSpPr>
            <p:spPr>
              <a:xfrm>
                <a:off x="1244800" y="2134113"/>
                <a:ext cx="41650" cy="8450"/>
              </a:xfrm>
              <a:custGeom>
                <a:rect b="b" l="l" r="r" t="t"/>
                <a:pathLst>
                  <a:path extrusionOk="0" h="338" w="1666">
                    <a:moveTo>
                      <a:pt x="1" y="1"/>
                    </a:moveTo>
                    <a:lnTo>
                      <a:pt x="1" y="337"/>
                    </a:lnTo>
                    <a:lnTo>
                      <a:pt x="1665" y="337"/>
                    </a:lnTo>
                    <a:lnTo>
                      <a:pt x="16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6"/>
              <p:cNvSpPr/>
              <p:nvPr/>
            </p:nvSpPr>
            <p:spPr>
              <a:xfrm>
                <a:off x="1230651" y="2142600"/>
                <a:ext cx="41625" cy="9711"/>
              </a:xfrm>
              <a:custGeom>
                <a:rect b="b" l="l" r="r" t="t"/>
                <a:pathLst>
                  <a:path extrusionOk="0" h="391" w="1665">
                    <a:moveTo>
                      <a:pt x="0" y="0"/>
                    </a:moveTo>
                    <a:lnTo>
                      <a:pt x="0" y="390"/>
                    </a:lnTo>
                    <a:lnTo>
                      <a:pt x="1665" y="390"/>
                    </a:lnTo>
                    <a:lnTo>
                      <a:pt x="16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6"/>
              <p:cNvSpPr/>
              <p:nvPr/>
            </p:nvSpPr>
            <p:spPr>
              <a:xfrm>
                <a:off x="1244800" y="2140911"/>
                <a:ext cx="41650" cy="1800"/>
              </a:xfrm>
              <a:custGeom>
                <a:rect b="b" l="l" r="r" t="t"/>
                <a:pathLst>
                  <a:path extrusionOk="0" h="72" w="1666">
                    <a:moveTo>
                      <a:pt x="1" y="1"/>
                    </a:moveTo>
                    <a:lnTo>
                      <a:pt x="1" y="71"/>
                    </a:lnTo>
                    <a:lnTo>
                      <a:pt x="1665" y="71"/>
                    </a:lnTo>
                    <a:lnTo>
                      <a:pt x="16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6"/>
              <p:cNvSpPr/>
              <p:nvPr/>
            </p:nvSpPr>
            <p:spPr>
              <a:xfrm>
                <a:off x="1230650" y="2150288"/>
                <a:ext cx="41625" cy="2025"/>
              </a:xfrm>
              <a:custGeom>
                <a:rect b="b" l="l" r="r" t="t"/>
                <a:pathLst>
                  <a:path extrusionOk="0" h="81" w="1665">
                    <a:moveTo>
                      <a:pt x="0" y="0"/>
                    </a:moveTo>
                    <a:lnTo>
                      <a:pt x="0" y="80"/>
                    </a:lnTo>
                    <a:lnTo>
                      <a:pt x="1665" y="80"/>
                    </a:lnTo>
                    <a:lnTo>
                      <a:pt x="16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6"/>
              <p:cNvSpPr/>
              <p:nvPr/>
            </p:nvSpPr>
            <p:spPr>
              <a:xfrm>
                <a:off x="1259850" y="2038513"/>
                <a:ext cx="58925" cy="86350"/>
              </a:xfrm>
              <a:custGeom>
                <a:rect b="b" l="l" r="r" t="t"/>
                <a:pathLst>
                  <a:path extrusionOk="0" h="3454" w="2357">
                    <a:moveTo>
                      <a:pt x="1179" y="0"/>
                    </a:moveTo>
                    <a:cubicBezTo>
                      <a:pt x="532" y="0"/>
                      <a:pt x="1" y="523"/>
                      <a:pt x="1" y="1178"/>
                    </a:cubicBezTo>
                    <a:lnTo>
                      <a:pt x="1" y="3453"/>
                    </a:lnTo>
                    <a:lnTo>
                      <a:pt x="2356" y="3453"/>
                    </a:lnTo>
                    <a:lnTo>
                      <a:pt x="2356" y="1178"/>
                    </a:lnTo>
                    <a:cubicBezTo>
                      <a:pt x="2356" y="523"/>
                      <a:pt x="1825" y="0"/>
                      <a:pt x="1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6"/>
              <p:cNvSpPr/>
              <p:nvPr/>
            </p:nvSpPr>
            <p:spPr>
              <a:xfrm>
                <a:off x="1262950" y="2041613"/>
                <a:ext cx="52725" cy="83250"/>
              </a:xfrm>
              <a:custGeom>
                <a:rect b="b" l="l" r="r" t="t"/>
                <a:pathLst>
                  <a:path extrusionOk="0" h="3330" w="2109">
                    <a:moveTo>
                      <a:pt x="1055" y="0"/>
                    </a:moveTo>
                    <a:cubicBezTo>
                      <a:pt x="470" y="0"/>
                      <a:pt x="1" y="469"/>
                      <a:pt x="1" y="1054"/>
                    </a:cubicBezTo>
                    <a:lnTo>
                      <a:pt x="1" y="3329"/>
                    </a:lnTo>
                    <a:lnTo>
                      <a:pt x="2108" y="3329"/>
                    </a:lnTo>
                    <a:lnTo>
                      <a:pt x="2108" y="1054"/>
                    </a:lnTo>
                    <a:cubicBezTo>
                      <a:pt x="2108" y="469"/>
                      <a:pt x="1639" y="0"/>
                      <a:pt x="10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36"/>
              <p:cNvSpPr/>
              <p:nvPr/>
            </p:nvSpPr>
            <p:spPr>
              <a:xfrm>
                <a:off x="1262950" y="2041613"/>
                <a:ext cx="31025" cy="83250"/>
              </a:xfrm>
              <a:custGeom>
                <a:rect b="b" l="l" r="r" t="t"/>
                <a:pathLst>
                  <a:path extrusionOk="0" h="3330" w="1241">
                    <a:moveTo>
                      <a:pt x="1055" y="0"/>
                    </a:moveTo>
                    <a:cubicBezTo>
                      <a:pt x="470" y="0"/>
                      <a:pt x="1" y="469"/>
                      <a:pt x="1" y="1054"/>
                    </a:cubicBezTo>
                    <a:lnTo>
                      <a:pt x="1" y="3329"/>
                    </a:lnTo>
                    <a:lnTo>
                      <a:pt x="373" y="3329"/>
                    </a:lnTo>
                    <a:lnTo>
                      <a:pt x="373" y="1054"/>
                    </a:lnTo>
                    <a:cubicBezTo>
                      <a:pt x="373" y="540"/>
                      <a:pt x="745" y="106"/>
                      <a:pt x="1240" y="18"/>
                    </a:cubicBezTo>
                    <a:cubicBezTo>
                      <a:pt x="1178" y="9"/>
                      <a:pt x="1116" y="0"/>
                      <a:pt x="10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6"/>
              <p:cNvSpPr/>
              <p:nvPr/>
            </p:nvSpPr>
            <p:spPr>
              <a:xfrm>
                <a:off x="1277350" y="2052888"/>
                <a:ext cx="38325" cy="71975"/>
              </a:xfrm>
              <a:custGeom>
                <a:rect b="b" l="l" r="r" t="t"/>
                <a:pathLst>
                  <a:path extrusionOk="0" h="2879" w="1533">
                    <a:moveTo>
                      <a:pt x="842" y="1"/>
                    </a:moveTo>
                    <a:cubicBezTo>
                      <a:pt x="381" y="1"/>
                      <a:pt x="0" y="373"/>
                      <a:pt x="0" y="842"/>
                    </a:cubicBezTo>
                    <a:lnTo>
                      <a:pt x="0" y="2878"/>
                    </a:lnTo>
                    <a:lnTo>
                      <a:pt x="1532" y="2878"/>
                    </a:lnTo>
                    <a:lnTo>
                      <a:pt x="1532" y="603"/>
                    </a:lnTo>
                    <a:cubicBezTo>
                      <a:pt x="1532" y="496"/>
                      <a:pt x="1514" y="408"/>
                      <a:pt x="1488" y="311"/>
                    </a:cubicBezTo>
                    <a:cubicBezTo>
                      <a:pt x="1337" y="125"/>
                      <a:pt x="1098" y="1"/>
                      <a:pt x="842" y="1"/>
                    </a:cubicBezTo>
                    <a:close/>
                  </a:path>
                </a:pathLst>
              </a:custGeom>
              <a:solidFill>
                <a:srgbClr val="FFFF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6"/>
              <p:cNvSpPr/>
              <p:nvPr/>
            </p:nvSpPr>
            <p:spPr>
              <a:xfrm>
                <a:off x="1280900" y="2056438"/>
                <a:ext cx="34775" cy="68425"/>
              </a:xfrm>
              <a:custGeom>
                <a:rect b="b" l="l" r="r" t="t"/>
                <a:pathLst>
                  <a:path extrusionOk="0" h="2737" w="1391">
                    <a:moveTo>
                      <a:pt x="700" y="0"/>
                    </a:moveTo>
                    <a:cubicBezTo>
                      <a:pt x="310" y="0"/>
                      <a:pt x="0" y="310"/>
                      <a:pt x="0" y="691"/>
                    </a:cubicBezTo>
                    <a:lnTo>
                      <a:pt x="0" y="2736"/>
                    </a:lnTo>
                    <a:lnTo>
                      <a:pt x="1390" y="2736"/>
                    </a:lnTo>
                    <a:lnTo>
                      <a:pt x="1390" y="611"/>
                    </a:lnTo>
                    <a:cubicBezTo>
                      <a:pt x="1346" y="266"/>
                      <a:pt x="1054" y="0"/>
                      <a:pt x="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6"/>
              <p:cNvSpPr/>
              <p:nvPr/>
            </p:nvSpPr>
            <p:spPr>
              <a:xfrm>
                <a:off x="1461950" y="1733938"/>
                <a:ext cx="43850" cy="98750"/>
              </a:xfrm>
              <a:custGeom>
                <a:rect b="b" l="l" r="r" t="t"/>
                <a:pathLst>
                  <a:path extrusionOk="0" h="3950" w="1754">
                    <a:moveTo>
                      <a:pt x="0" y="0"/>
                    </a:moveTo>
                    <a:lnTo>
                      <a:pt x="0" y="2966"/>
                    </a:lnTo>
                    <a:lnTo>
                      <a:pt x="1753" y="3949"/>
                    </a:lnTo>
                    <a:lnTo>
                      <a:pt x="17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6"/>
              <p:cNvSpPr/>
              <p:nvPr/>
            </p:nvSpPr>
            <p:spPr>
              <a:xfrm>
                <a:off x="1505775" y="1733938"/>
                <a:ext cx="43625" cy="98525"/>
              </a:xfrm>
              <a:custGeom>
                <a:rect b="b" l="l" r="r" t="t"/>
                <a:pathLst>
                  <a:path extrusionOk="0" h="3941" w="1745">
                    <a:moveTo>
                      <a:pt x="0" y="0"/>
                    </a:moveTo>
                    <a:lnTo>
                      <a:pt x="0" y="3940"/>
                    </a:lnTo>
                    <a:lnTo>
                      <a:pt x="1745" y="3940"/>
                    </a:lnTo>
                    <a:lnTo>
                      <a:pt x="17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36"/>
              <p:cNvSpPr/>
              <p:nvPr/>
            </p:nvSpPr>
            <p:spPr>
              <a:xfrm>
                <a:off x="1459075" y="1721763"/>
                <a:ext cx="47600" cy="12200"/>
              </a:xfrm>
              <a:custGeom>
                <a:rect b="b" l="l" r="r" t="t"/>
                <a:pathLst>
                  <a:path extrusionOk="0" h="488" w="1904">
                    <a:moveTo>
                      <a:pt x="0" y="1"/>
                    </a:moveTo>
                    <a:lnTo>
                      <a:pt x="0" y="487"/>
                    </a:lnTo>
                    <a:lnTo>
                      <a:pt x="1904" y="487"/>
                    </a:lnTo>
                    <a:lnTo>
                      <a:pt x="1904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6"/>
              <p:cNvSpPr/>
              <p:nvPr/>
            </p:nvSpPr>
            <p:spPr>
              <a:xfrm>
                <a:off x="1506650" y="1721763"/>
                <a:ext cx="44525" cy="12200"/>
              </a:xfrm>
              <a:custGeom>
                <a:rect b="b" l="l" r="r" t="t"/>
                <a:pathLst>
                  <a:path extrusionOk="0" h="488" w="1781">
                    <a:moveTo>
                      <a:pt x="1" y="1"/>
                    </a:moveTo>
                    <a:lnTo>
                      <a:pt x="1" y="487"/>
                    </a:lnTo>
                    <a:lnTo>
                      <a:pt x="1780" y="487"/>
                    </a:lnTo>
                    <a:lnTo>
                      <a:pt x="1780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6"/>
              <p:cNvSpPr/>
              <p:nvPr/>
            </p:nvSpPr>
            <p:spPr>
              <a:xfrm>
                <a:off x="1461950" y="1733938"/>
                <a:ext cx="43850" cy="4900"/>
              </a:xfrm>
              <a:custGeom>
                <a:rect b="b" l="l" r="r" t="t"/>
                <a:pathLst>
                  <a:path extrusionOk="0" h="196" w="1754">
                    <a:moveTo>
                      <a:pt x="0" y="0"/>
                    </a:moveTo>
                    <a:lnTo>
                      <a:pt x="0" y="195"/>
                    </a:lnTo>
                    <a:lnTo>
                      <a:pt x="1753" y="195"/>
                    </a:lnTo>
                    <a:lnTo>
                      <a:pt x="17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6"/>
              <p:cNvSpPr/>
              <p:nvPr/>
            </p:nvSpPr>
            <p:spPr>
              <a:xfrm>
                <a:off x="1505775" y="1733938"/>
                <a:ext cx="43625" cy="4900"/>
              </a:xfrm>
              <a:custGeom>
                <a:rect b="b" l="l" r="r" t="t"/>
                <a:pathLst>
                  <a:path extrusionOk="0" h="196" w="1745">
                    <a:moveTo>
                      <a:pt x="0" y="0"/>
                    </a:moveTo>
                    <a:lnTo>
                      <a:pt x="0" y="195"/>
                    </a:lnTo>
                    <a:lnTo>
                      <a:pt x="1745" y="195"/>
                    </a:lnTo>
                    <a:lnTo>
                      <a:pt x="174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73" name="Google Shape;1573;p36"/>
            <p:cNvSpPr/>
            <p:nvPr/>
          </p:nvSpPr>
          <p:spPr>
            <a:xfrm>
              <a:off x="8358303" y="2868613"/>
              <a:ext cx="18292" cy="480857"/>
            </a:xfrm>
            <a:custGeom>
              <a:rect b="b" l="l" r="r" t="t"/>
              <a:pathLst>
                <a:path extrusionOk="0" h="3286" w="125">
                  <a:moveTo>
                    <a:pt x="0" y="0"/>
                  </a:moveTo>
                  <a:lnTo>
                    <a:pt x="0" y="3285"/>
                  </a:lnTo>
                  <a:lnTo>
                    <a:pt x="124" y="328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4" name="Google Shape;1574;p36"/>
          <p:cNvGrpSpPr/>
          <p:nvPr/>
        </p:nvGrpSpPr>
        <p:grpSpPr>
          <a:xfrm>
            <a:off x="8746041" y="4239404"/>
            <a:ext cx="294018" cy="904043"/>
            <a:chOff x="7914437" y="2489807"/>
            <a:chExt cx="408642" cy="1256488"/>
          </a:xfrm>
        </p:grpSpPr>
        <p:sp>
          <p:nvSpPr>
            <p:cNvPr id="1575" name="Google Shape;1575;p36"/>
            <p:cNvSpPr/>
            <p:nvPr/>
          </p:nvSpPr>
          <p:spPr>
            <a:xfrm>
              <a:off x="7914437" y="2489807"/>
              <a:ext cx="408642" cy="949884"/>
            </a:xfrm>
            <a:custGeom>
              <a:rect b="b" l="l" r="r" t="t"/>
              <a:pathLst>
                <a:path extrusionOk="0" h="11218" w="4826">
                  <a:moveTo>
                    <a:pt x="2409" y="0"/>
                  </a:moveTo>
                  <a:cubicBezTo>
                    <a:pt x="1992" y="0"/>
                    <a:pt x="0" y="4843"/>
                    <a:pt x="0" y="7942"/>
                  </a:cubicBezTo>
                  <a:cubicBezTo>
                    <a:pt x="0" y="11041"/>
                    <a:pt x="1080" y="11218"/>
                    <a:pt x="2409" y="11218"/>
                  </a:cubicBezTo>
                  <a:cubicBezTo>
                    <a:pt x="3745" y="11218"/>
                    <a:pt x="4826" y="11041"/>
                    <a:pt x="4826" y="7942"/>
                  </a:cubicBezTo>
                  <a:cubicBezTo>
                    <a:pt x="4826" y="4843"/>
                    <a:pt x="2833" y="0"/>
                    <a:pt x="24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6" name="Google Shape;1576;p36"/>
            <p:cNvGrpSpPr/>
            <p:nvPr/>
          </p:nvGrpSpPr>
          <p:grpSpPr>
            <a:xfrm>
              <a:off x="8015624" y="2908097"/>
              <a:ext cx="222780" cy="838198"/>
              <a:chOff x="8015624" y="2908097"/>
              <a:chExt cx="222780" cy="838198"/>
            </a:xfrm>
          </p:grpSpPr>
          <p:sp>
            <p:nvSpPr>
              <p:cNvPr id="1577" name="Google Shape;1577;p36"/>
              <p:cNvSpPr/>
              <p:nvPr/>
            </p:nvSpPr>
            <p:spPr>
              <a:xfrm>
                <a:off x="8110121" y="2908097"/>
                <a:ext cx="17274" cy="838198"/>
              </a:xfrm>
              <a:custGeom>
                <a:rect b="b" l="l" r="r" t="t"/>
                <a:pathLst>
                  <a:path extrusionOk="0" h="9899" w="204">
                    <a:moveTo>
                      <a:pt x="0" y="0"/>
                    </a:moveTo>
                    <a:lnTo>
                      <a:pt x="0" y="9899"/>
                    </a:lnTo>
                    <a:lnTo>
                      <a:pt x="204" y="9899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6"/>
              <p:cNvSpPr/>
              <p:nvPr/>
            </p:nvSpPr>
            <p:spPr>
              <a:xfrm>
                <a:off x="8112322" y="3219190"/>
                <a:ext cx="126081" cy="126081"/>
              </a:xfrm>
              <a:custGeom>
                <a:rect b="b" l="l" r="r" t="t"/>
                <a:pathLst>
                  <a:path extrusionOk="0" h="1489" w="1489">
                    <a:moveTo>
                      <a:pt x="1338" y="1"/>
                    </a:moveTo>
                    <a:lnTo>
                      <a:pt x="1" y="1338"/>
                    </a:lnTo>
                    <a:lnTo>
                      <a:pt x="151" y="1488"/>
                    </a:lnTo>
                    <a:lnTo>
                      <a:pt x="1488" y="151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6"/>
              <p:cNvSpPr/>
              <p:nvPr/>
            </p:nvSpPr>
            <p:spPr>
              <a:xfrm>
                <a:off x="8015624" y="3088792"/>
                <a:ext cx="109569" cy="109485"/>
              </a:xfrm>
              <a:custGeom>
                <a:rect b="b" l="l" r="r" t="t"/>
                <a:pathLst>
                  <a:path extrusionOk="0" h="1293" w="1294">
                    <a:moveTo>
                      <a:pt x="151" y="0"/>
                    </a:moveTo>
                    <a:lnTo>
                      <a:pt x="1" y="151"/>
                    </a:lnTo>
                    <a:lnTo>
                      <a:pt x="1143" y="1293"/>
                    </a:lnTo>
                    <a:lnTo>
                      <a:pt x="1293" y="1142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36"/>
              <p:cNvSpPr/>
              <p:nvPr/>
            </p:nvSpPr>
            <p:spPr>
              <a:xfrm>
                <a:off x="8112322" y="2924609"/>
                <a:ext cx="97546" cy="97546"/>
              </a:xfrm>
              <a:custGeom>
                <a:rect b="b" l="l" r="r" t="t"/>
                <a:pathLst>
                  <a:path extrusionOk="0" h="1152" w="1152">
                    <a:moveTo>
                      <a:pt x="1001" y="0"/>
                    </a:moveTo>
                    <a:lnTo>
                      <a:pt x="1" y="1001"/>
                    </a:lnTo>
                    <a:lnTo>
                      <a:pt x="151" y="1151"/>
                    </a:lnTo>
                    <a:lnTo>
                      <a:pt x="1152" y="15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81" name="Google Shape;1581;p36"/>
          <p:cNvGrpSpPr/>
          <p:nvPr/>
        </p:nvGrpSpPr>
        <p:grpSpPr>
          <a:xfrm>
            <a:off x="8314500" y="4239348"/>
            <a:ext cx="294039" cy="904155"/>
            <a:chOff x="1735563" y="3938352"/>
            <a:chExt cx="391948" cy="1205218"/>
          </a:xfrm>
        </p:grpSpPr>
        <p:sp>
          <p:nvSpPr>
            <p:cNvPr id="1582" name="Google Shape;1582;p36"/>
            <p:cNvSpPr/>
            <p:nvPr/>
          </p:nvSpPr>
          <p:spPr>
            <a:xfrm>
              <a:off x="1735563" y="3938352"/>
              <a:ext cx="391948" cy="887143"/>
            </a:xfrm>
            <a:custGeom>
              <a:rect b="b" l="l" r="r" t="t"/>
              <a:pathLst>
                <a:path extrusionOk="0" h="4932" w="2179">
                  <a:moveTo>
                    <a:pt x="1089" y="0"/>
                  </a:moveTo>
                  <a:cubicBezTo>
                    <a:pt x="487" y="0"/>
                    <a:pt x="0" y="1098"/>
                    <a:pt x="0" y="2462"/>
                  </a:cubicBezTo>
                  <a:cubicBezTo>
                    <a:pt x="0" y="3834"/>
                    <a:pt x="487" y="4932"/>
                    <a:pt x="1089" y="4932"/>
                  </a:cubicBezTo>
                  <a:cubicBezTo>
                    <a:pt x="1691" y="4932"/>
                    <a:pt x="2178" y="3834"/>
                    <a:pt x="2178" y="2462"/>
                  </a:cubicBezTo>
                  <a:cubicBezTo>
                    <a:pt x="2178" y="1098"/>
                    <a:pt x="1691" y="0"/>
                    <a:pt x="10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6"/>
            <p:cNvSpPr/>
            <p:nvPr/>
          </p:nvSpPr>
          <p:spPr>
            <a:xfrm>
              <a:off x="1824675" y="4211975"/>
              <a:ext cx="213703" cy="931595"/>
            </a:xfrm>
            <a:custGeom>
              <a:rect b="b" l="l" r="r" t="t"/>
              <a:pathLst>
                <a:path extrusionOk="0" h="9899" w="2631">
                  <a:moveTo>
                    <a:pt x="1116" y="0"/>
                  </a:moveTo>
                  <a:lnTo>
                    <a:pt x="1116" y="3099"/>
                  </a:lnTo>
                  <a:lnTo>
                    <a:pt x="151" y="2134"/>
                  </a:lnTo>
                  <a:lnTo>
                    <a:pt x="1" y="2285"/>
                  </a:lnTo>
                  <a:lnTo>
                    <a:pt x="1116" y="3391"/>
                  </a:lnTo>
                  <a:lnTo>
                    <a:pt x="1116" y="9899"/>
                  </a:lnTo>
                  <a:lnTo>
                    <a:pt x="1320" y="9899"/>
                  </a:lnTo>
                  <a:lnTo>
                    <a:pt x="1320" y="5136"/>
                  </a:lnTo>
                  <a:lnTo>
                    <a:pt x="2630" y="3825"/>
                  </a:lnTo>
                  <a:lnTo>
                    <a:pt x="2480" y="3675"/>
                  </a:lnTo>
                  <a:lnTo>
                    <a:pt x="1320" y="4843"/>
                  </a:lnTo>
                  <a:lnTo>
                    <a:pt x="1320" y="1320"/>
                  </a:lnTo>
                  <a:lnTo>
                    <a:pt x="2294" y="346"/>
                  </a:lnTo>
                  <a:lnTo>
                    <a:pt x="2143" y="195"/>
                  </a:lnTo>
                  <a:lnTo>
                    <a:pt x="1320" y="1019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4" name="Google Shape;1584;p36"/>
          <p:cNvGrpSpPr/>
          <p:nvPr/>
        </p:nvGrpSpPr>
        <p:grpSpPr>
          <a:xfrm>
            <a:off x="4474658" y="4239405"/>
            <a:ext cx="294018" cy="904043"/>
            <a:chOff x="7914437" y="2489807"/>
            <a:chExt cx="408642" cy="1256488"/>
          </a:xfrm>
        </p:grpSpPr>
        <p:sp>
          <p:nvSpPr>
            <p:cNvPr id="1585" name="Google Shape;1585;p36"/>
            <p:cNvSpPr/>
            <p:nvPr/>
          </p:nvSpPr>
          <p:spPr>
            <a:xfrm>
              <a:off x="7914437" y="2489807"/>
              <a:ext cx="408642" cy="949884"/>
            </a:xfrm>
            <a:custGeom>
              <a:rect b="b" l="l" r="r" t="t"/>
              <a:pathLst>
                <a:path extrusionOk="0" h="11218" w="4826">
                  <a:moveTo>
                    <a:pt x="2409" y="0"/>
                  </a:moveTo>
                  <a:cubicBezTo>
                    <a:pt x="1992" y="0"/>
                    <a:pt x="0" y="4843"/>
                    <a:pt x="0" y="7942"/>
                  </a:cubicBezTo>
                  <a:cubicBezTo>
                    <a:pt x="0" y="11041"/>
                    <a:pt x="1080" y="11218"/>
                    <a:pt x="2409" y="11218"/>
                  </a:cubicBezTo>
                  <a:cubicBezTo>
                    <a:pt x="3745" y="11218"/>
                    <a:pt x="4826" y="11041"/>
                    <a:pt x="4826" y="7942"/>
                  </a:cubicBezTo>
                  <a:cubicBezTo>
                    <a:pt x="4826" y="4843"/>
                    <a:pt x="2833" y="0"/>
                    <a:pt x="24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6" name="Google Shape;1586;p36"/>
            <p:cNvGrpSpPr/>
            <p:nvPr/>
          </p:nvGrpSpPr>
          <p:grpSpPr>
            <a:xfrm>
              <a:off x="8015624" y="2908097"/>
              <a:ext cx="222780" cy="838198"/>
              <a:chOff x="8015624" y="2908097"/>
              <a:chExt cx="222780" cy="838198"/>
            </a:xfrm>
          </p:grpSpPr>
          <p:sp>
            <p:nvSpPr>
              <p:cNvPr id="1587" name="Google Shape;1587;p36"/>
              <p:cNvSpPr/>
              <p:nvPr/>
            </p:nvSpPr>
            <p:spPr>
              <a:xfrm>
                <a:off x="8110121" y="2908097"/>
                <a:ext cx="17274" cy="838198"/>
              </a:xfrm>
              <a:custGeom>
                <a:rect b="b" l="l" r="r" t="t"/>
                <a:pathLst>
                  <a:path extrusionOk="0" h="9899" w="204">
                    <a:moveTo>
                      <a:pt x="0" y="0"/>
                    </a:moveTo>
                    <a:lnTo>
                      <a:pt x="0" y="9899"/>
                    </a:lnTo>
                    <a:lnTo>
                      <a:pt x="204" y="9899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36"/>
              <p:cNvSpPr/>
              <p:nvPr/>
            </p:nvSpPr>
            <p:spPr>
              <a:xfrm>
                <a:off x="8112322" y="3219190"/>
                <a:ext cx="126081" cy="126081"/>
              </a:xfrm>
              <a:custGeom>
                <a:rect b="b" l="l" r="r" t="t"/>
                <a:pathLst>
                  <a:path extrusionOk="0" h="1489" w="1489">
                    <a:moveTo>
                      <a:pt x="1338" y="1"/>
                    </a:moveTo>
                    <a:lnTo>
                      <a:pt x="1" y="1338"/>
                    </a:lnTo>
                    <a:lnTo>
                      <a:pt x="151" y="1488"/>
                    </a:lnTo>
                    <a:lnTo>
                      <a:pt x="1488" y="151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6"/>
              <p:cNvSpPr/>
              <p:nvPr/>
            </p:nvSpPr>
            <p:spPr>
              <a:xfrm>
                <a:off x="8015624" y="3088792"/>
                <a:ext cx="109569" cy="109485"/>
              </a:xfrm>
              <a:custGeom>
                <a:rect b="b" l="l" r="r" t="t"/>
                <a:pathLst>
                  <a:path extrusionOk="0" h="1293" w="1294">
                    <a:moveTo>
                      <a:pt x="151" y="0"/>
                    </a:moveTo>
                    <a:lnTo>
                      <a:pt x="1" y="151"/>
                    </a:lnTo>
                    <a:lnTo>
                      <a:pt x="1143" y="1293"/>
                    </a:lnTo>
                    <a:lnTo>
                      <a:pt x="1293" y="1142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6"/>
              <p:cNvSpPr/>
              <p:nvPr/>
            </p:nvSpPr>
            <p:spPr>
              <a:xfrm>
                <a:off x="8112322" y="2924609"/>
                <a:ext cx="97546" cy="97546"/>
              </a:xfrm>
              <a:custGeom>
                <a:rect b="b" l="l" r="r" t="t"/>
                <a:pathLst>
                  <a:path extrusionOk="0" h="1152" w="1152">
                    <a:moveTo>
                      <a:pt x="1001" y="0"/>
                    </a:moveTo>
                    <a:lnTo>
                      <a:pt x="1" y="1001"/>
                    </a:lnTo>
                    <a:lnTo>
                      <a:pt x="151" y="1151"/>
                    </a:lnTo>
                    <a:lnTo>
                      <a:pt x="1152" y="15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0047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91" name="Google Shape;1591;p36"/>
          <p:cNvSpPr/>
          <p:nvPr/>
        </p:nvSpPr>
        <p:spPr>
          <a:xfrm>
            <a:off x="2604929" y="4201203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37"/>
          <p:cNvSpPr txBox="1"/>
          <p:nvPr>
            <p:ph idx="6" type="subTitle"/>
          </p:nvPr>
        </p:nvSpPr>
        <p:spPr>
          <a:xfrm>
            <a:off x="1641998" y="3448564"/>
            <a:ext cx="2336400" cy="5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597" name="Google Shape;1597;p37"/>
          <p:cNvSpPr txBox="1"/>
          <p:nvPr>
            <p:ph idx="2" type="subTitle"/>
          </p:nvPr>
        </p:nvSpPr>
        <p:spPr>
          <a:xfrm>
            <a:off x="1641985" y="2316007"/>
            <a:ext cx="23364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Cleaning the dataset, addressing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values,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inconsistencies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8" name="Google Shape;1598;p37"/>
          <p:cNvSpPr txBox="1"/>
          <p:nvPr>
            <p:ph idx="3" type="subTitle"/>
          </p:nvPr>
        </p:nvSpPr>
        <p:spPr>
          <a:xfrm>
            <a:off x="5010013" y="2316007"/>
            <a:ext cx="23364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Transforming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structuring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the data to facilitate efficient model training and evaluation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9" name="Google Shape;1599;p37"/>
          <p:cNvSpPr txBox="1"/>
          <p:nvPr>
            <p:ph idx="4" type="subTitle"/>
          </p:nvPr>
        </p:nvSpPr>
        <p:spPr>
          <a:xfrm>
            <a:off x="1641998" y="3790345"/>
            <a:ext cx="23364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Delve deep into the dataset, unraveling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insights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patterns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correlations</a:t>
            </a:r>
            <a:r>
              <a:rPr lang="en"/>
              <a:t> </a:t>
            </a:r>
            <a:endParaRPr/>
          </a:p>
        </p:txBody>
      </p:sp>
      <p:sp>
        <p:nvSpPr>
          <p:cNvPr id="1600" name="Google Shape;1600;p37"/>
          <p:cNvSpPr txBox="1"/>
          <p:nvPr>
            <p:ph idx="1" type="subTitle"/>
          </p:nvPr>
        </p:nvSpPr>
        <p:spPr>
          <a:xfrm>
            <a:off x="1641985" y="1974225"/>
            <a:ext cx="2336400" cy="5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601" name="Google Shape;1601;p37"/>
          <p:cNvSpPr txBox="1"/>
          <p:nvPr>
            <p:ph idx="5" type="subTitle"/>
          </p:nvPr>
        </p:nvSpPr>
        <p:spPr>
          <a:xfrm>
            <a:off x="4594782" y="1974225"/>
            <a:ext cx="3137100" cy="5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1602" name="Google Shape;1602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the Data was processed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and Why</a:t>
            </a:r>
            <a:endParaRPr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03" name="Google Shape;1603;p37"/>
          <p:cNvSpPr/>
          <p:nvPr/>
        </p:nvSpPr>
        <p:spPr>
          <a:xfrm>
            <a:off x="241904" y="4307040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37"/>
          <p:cNvSpPr/>
          <p:nvPr/>
        </p:nvSpPr>
        <p:spPr>
          <a:xfrm>
            <a:off x="7703429" y="1308510"/>
            <a:ext cx="1175384" cy="500543"/>
          </a:xfrm>
          <a:custGeom>
            <a:rect b="b" l="l" r="r" t="t"/>
            <a:pathLst>
              <a:path extrusionOk="0" h="2941" w="6906">
                <a:moveTo>
                  <a:pt x="2771" y="1"/>
                </a:moveTo>
                <a:cubicBezTo>
                  <a:pt x="1983" y="1"/>
                  <a:pt x="1337" y="638"/>
                  <a:pt x="1337" y="1435"/>
                </a:cubicBezTo>
                <a:cubicBezTo>
                  <a:pt x="1337" y="1479"/>
                  <a:pt x="1346" y="1524"/>
                  <a:pt x="1346" y="1568"/>
                </a:cubicBezTo>
                <a:cubicBezTo>
                  <a:pt x="611" y="1612"/>
                  <a:pt x="27" y="2205"/>
                  <a:pt x="0" y="2940"/>
                </a:cubicBezTo>
                <a:lnTo>
                  <a:pt x="6906" y="2940"/>
                </a:lnTo>
                <a:cubicBezTo>
                  <a:pt x="6879" y="2259"/>
                  <a:pt x="6366" y="1692"/>
                  <a:pt x="5711" y="1586"/>
                </a:cubicBezTo>
                <a:cubicBezTo>
                  <a:pt x="5711" y="1533"/>
                  <a:pt x="5719" y="1488"/>
                  <a:pt x="5719" y="1435"/>
                </a:cubicBezTo>
                <a:cubicBezTo>
                  <a:pt x="5719" y="780"/>
                  <a:pt x="5188" y="249"/>
                  <a:pt x="4524" y="249"/>
                </a:cubicBezTo>
                <a:cubicBezTo>
                  <a:pt x="4267" y="249"/>
                  <a:pt x="4028" y="328"/>
                  <a:pt x="3834" y="470"/>
                </a:cubicBezTo>
                <a:cubicBezTo>
                  <a:pt x="3577" y="178"/>
                  <a:pt x="3196" y="1"/>
                  <a:pt x="27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37"/>
          <p:cNvSpPr txBox="1"/>
          <p:nvPr>
            <p:ph idx="6" type="subTitle"/>
          </p:nvPr>
        </p:nvSpPr>
        <p:spPr>
          <a:xfrm>
            <a:off x="4177203" y="3448575"/>
            <a:ext cx="4246800" cy="5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Regression</a:t>
            </a:r>
            <a:endParaRPr/>
          </a:p>
        </p:txBody>
      </p:sp>
      <p:sp>
        <p:nvSpPr>
          <p:cNvPr id="1606" name="Google Shape;1606;p37"/>
          <p:cNvSpPr txBox="1"/>
          <p:nvPr>
            <p:ph idx="4" type="subTitle"/>
          </p:nvPr>
        </p:nvSpPr>
        <p:spPr>
          <a:xfrm>
            <a:off x="4979399" y="3790358"/>
            <a:ext cx="23364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 of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 algorithms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 capable of predicting sale prices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38"/>
          <p:cNvSpPr/>
          <p:nvPr/>
        </p:nvSpPr>
        <p:spPr>
          <a:xfrm>
            <a:off x="2135529" y="1987441"/>
            <a:ext cx="1018802" cy="434167"/>
          </a:xfrm>
          <a:custGeom>
            <a:rect b="b" l="l" r="r" t="t"/>
            <a:pathLst>
              <a:path extrusionOk="0" h="2551" w="5986">
                <a:moveTo>
                  <a:pt x="2400" y="1"/>
                </a:moveTo>
                <a:cubicBezTo>
                  <a:pt x="1718" y="1"/>
                  <a:pt x="1161" y="558"/>
                  <a:pt x="1161" y="1249"/>
                </a:cubicBezTo>
                <a:cubicBezTo>
                  <a:pt x="1161" y="1284"/>
                  <a:pt x="1161" y="1320"/>
                  <a:pt x="1169" y="1364"/>
                </a:cubicBezTo>
                <a:cubicBezTo>
                  <a:pt x="532" y="1400"/>
                  <a:pt x="27" y="1913"/>
                  <a:pt x="1" y="2551"/>
                </a:cubicBezTo>
                <a:lnTo>
                  <a:pt x="5986" y="2551"/>
                </a:lnTo>
                <a:cubicBezTo>
                  <a:pt x="5959" y="1957"/>
                  <a:pt x="5517" y="1470"/>
                  <a:pt x="4941" y="1382"/>
                </a:cubicBezTo>
                <a:cubicBezTo>
                  <a:pt x="4950" y="1338"/>
                  <a:pt x="4950" y="1293"/>
                  <a:pt x="4950" y="1249"/>
                </a:cubicBezTo>
                <a:cubicBezTo>
                  <a:pt x="4950" y="682"/>
                  <a:pt x="4490" y="213"/>
                  <a:pt x="3923" y="213"/>
                </a:cubicBezTo>
                <a:cubicBezTo>
                  <a:pt x="3702" y="213"/>
                  <a:pt x="3489" y="293"/>
                  <a:pt x="3321" y="408"/>
                </a:cubicBezTo>
                <a:cubicBezTo>
                  <a:pt x="3100" y="160"/>
                  <a:pt x="2772" y="1"/>
                  <a:pt x="24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38"/>
          <p:cNvSpPr txBox="1"/>
          <p:nvPr>
            <p:ph idx="2" type="title"/>
          </p:nvPr>
        </p:nvSpPr>
        <p:spPr>
          <a:xfrm>
            <a:off x="5971400" y="1427400"/>
            <a:ext cx="1568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13" name="Google Shape;1613;p38"/>
          <p:cNvSpPr txBox="1"/>
          <p:nvPr>
            <p:ph type="title"/>
          </p:nvPr>
        </p:nvSpPr>
        <p:spPr>
          <a:xfrm>
            <a:off x="5466950" y="2421600"/>
            <a:ext cx="25770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  <p:grpSp>
        <p:nvGrpSpPr>
          <p:cNvPr id="1614" name="Google Shape;1614;p38"/>
          <p:cNvGrpSpPr/>
          <p:nvPr/>
        </p:nvGrpSpPr>
        <p:grpSpPr>
          <a:xfrm>
            <a:off x="864596" y="3218970"/>
            <a:ext cx="2645774" cy="1922937"/>
            <a:chOff x="6174370" y="2349926"/>
            <a:chExt cx="2048288" cy="1488571"/>
          </a:xfrm>
        </p:grpSpPr>
        <p:sp>
          <p:nvSpPr>
            <p:cNvPr id="1615" name="Google Shape;1615;p38"/>
            <p:cNvSpPr/>
            <p:nvPr/>
          </p:nvSpPr>
          <p:spPr>
            <a:xfrm>
              <a:off x="7773454" y="3021307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4" y="1027"/>
                    <a:pt x="293" y="1027"/>
                  </a:cubicBezTo>
                  <a:cubicBezTo>
                    <a:pt x="461" y="1027"/>
                    <a:pt x="594" y="895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8"/>
            <p:cNvSpPr/>
            <p:nvPr/>
          </p:nvSpPr>
          <p:spPr>
            <a:xfrm>
              <a:off x="7859653" y="3021307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5"/>
                    <a:pt x="134" y="1027"/>
                    <a:pt x="302" y="1027"/>
                  </a:cubicBezTo>
                  <a:cubicBezTo>
                    <a:pt x="461" y="1027"/>
                    <a:pt x="594" y="895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8"/>
            <p:cNvSpPr/>
            <p:nvPr/>
          </p:nvSpPr>
          <p:spPr>
            <a:xfrm>
              <a:off x="8032135" y="3021307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5"/>
                    <a:pt x="133" y="1027"/>
                    <a:pt x="301" y="1027"/>
                  </a:cubicBezTo>
                  <a:cubicBezTo>
                    <a:pt x="461" y="1027"/>
                    <a:pt x="602" y="895"/>
                    <a:pt x="602" y="726"/>
                  </a:cubicBezTo>
                  <a:lnTo>
                    <a:pt x="602" y="301"/>
                  </a:lnTo>
                  <a:cubicBezTo>
                    <a:pt x="602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8"/>
            <p:cNvSpPr/>
            <p:nvPr/>
          </p:nvSpPr>
          <p:spPr>
            <a:xfrm>
              <a:off x="7773454" y="3139766"/>
              <a:ext cx="50297" cy="87046"/>
            </a:xfrm>
            <a:custGeom>
              <a:rect b="b" l="l" r="r" t="t"/>
              <a:pathLst>
                <a:path extrusionOk="0" h="1028" w="594">
                  <a:moveTo>
                    <a:pt x="293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4" y="1027"/>
                    <a:pt x="293" y="1027"/>
                  </a:cubicBezTo>
                  <a:cubicBezTo>
                    <a:pt x="461" y="1027"/>
                    <a:pt x="594" y="894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293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8"/>
            <p:cNvSpPr/>
            <p:nvPr/>
          </p:nvSpPr>
          <p:spPr>
            <a:xfrm>
              <a:off x="7859653" y="3139766"/>
              <a:ext cx="50382" cy="87046"/>
            </a:xfrm>
            <a:custGeom>
              <a:rect b="b" l="l" r="r" t="t"/>
              <a:pathLst>
                <a:path extrusionOk="0" h="1028" w="595">
                  <a:moveTo>
                    <a:pt x="302" y="0"/>
                  </a:moveTo>
                  <a:cubicBezTo>
                    <a:pt x="134" y="0"/>
                    <a:pt x="1" y="133"/>
                    <a:pt x="1" y="301"/>
                  </a:cubicBezTo>
                  <a:lnTo>
                    <a:pt x="1" y="726"/>
                  </a:lnTo>
                  <a:cubicBezTo>
                    <a:pt x="1" y="894"/>
                    <a:pt x="134" y="1027"/>
                    <a:pt x="302" y="1027"/>
                  </a:cubicBezTo>
                  <a:cubicBezTo>
                    <a:pt x="461" y="1027"/>
                    <a:pt x="594" y="894"/>
                    <a:pt x="594" y="726"/>
                  </a:cubicBezTo>
                  <a:lnTo>
                    <a:pt x="594" y="301"/>
                  </a:lnTo>
                  <a:cubicBezTo>
                    <a:pt x="594" y="133"/>
                    <a:pt x="461" y="0"/>
                    <a:pt x="302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8"/>
            <p:cNvSpPr/>
            <p:nvPr/>
          </p:nvSpPr>
          <p:spPr>
            <a:xfrm>
              <a:off x="7945936" y="3139766"/>
              <a:ext cx="51059" cy="87046"/>
            </a:xfrm>
            <a:custGeom>
              <a:rect b="b" l="l" r="r" t="t"/>
              <a:pathLst>
                <a:path extrusionOk="0" h="1028" w="603">
                  <a:moveTo>
                    <a:pt x="301" y="0"/>
                  </a:moveTo>
                  <a:cubicBezTo>
                    <a:pt x="133" y="0"/>
                    <a:pt x="0" y="133"/>
                    <a:pt x="0" y="301"/>
                  </a:cubicBezTo>
                  <a:lnTo>
                    <a:pt x="0" y="726"/>
                  </a:lnTo>
                  <a:cubicBezTo>
                    <a:pt x="0" y="894"/>
                    <a:pt x="133" y="1027"/>
                    <a:pt x="301" y="1027"/>
                  </a:cubicBezTo>
                  <a:cubicBezTo>
                    <a:pt x="461" y="1027"/>
                    <a:pt x="602" y="894"/>
                    <a:pt x="602" y="726"/>
                  </a:cubicBezTo>
                  <a:lnTo>
                    <a:pt x="602" y="301"/>
                  </a:lnTo>
                  <a:cubicBezTo>
                    <a:pt x="602" y="133"/>
                    <a:pt x="461" y="0"/>
                    <a:pt x="301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8"/>
            <p:cNvSpPr/>
            <p:nvPr/>
          </p:nvSpPr>
          <p:spPr>
            <a:xfrm>
              <a:off x="7095801" y="3005557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0"/>
                  </a:moveTo>
                  <a:cubicBezTo>
                    <a:pt x="151" y="0"/>
                    <a:pt x="0" y="142"/>
                    <a:pt x="0" y="319"/>
                  </a:cubicBezTo>
                  <a:lnTo>
                    <a:pt x="0" y="788"/>
                  </a:lnTo>
                  <a:cubicBezTo>
                    <a:pt x="0" y="965"/>
                    <a:pt x="151" y="1107"/>
                    <a:pt x="328" y="1107"/>
                  </a:cubicBezTo>
                  <a:cubicBezTo>
                    <a:pt x="505" y="1107"/>
                    <a:pt x="646" y="965"/>
                    <a:pt x="646" y="788"/>
                  </a:cubicBezTo>
                  <a:lnTo>
                    <a:pt x="646" y="319"/>
                  </a:lnTo>
                  <a:cubicBezTo>
                    <a:pt x="646" y="142"/>
                    <a:pt x="505" y="0"/>
                    <a:pt x="328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>
              <a:off x="7188689" y="3005557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9" y="0"/>
                  </a:moveTo>
                  <a:cubicBezTo>
                    <a:pt x="143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3" y="1107"/>
                    <a:pt x="329" y="1107"/>
                  </a:cubicBezTo>
                  <a:cubicBezTo>
                    <a:pt x="506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6" y="0"/>
                    <a:pt x="329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8"/>
            <p:cNvSpPr/>
            <p:nvPr/>
          </p:nvSpPr>
          <p:spPr>
            <a:xfrm>
              <a:off x="7281662" y="3005557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0" y="0"/>
                  </a:moveTo>
                  <a:cubicBezTo>
                    <a:pt x="142" y="0"/>
                    <a:pt x="1" y="142"/>
                    <a:pt x="1" y="319"/>
                  </a:cubicBezTo>
                  <a:lnTo>
                    <a:pt x="1" y="788"/>
                  </a:lnTo>
                  <a:cubicBezTo>
                    <a:pt x="1" y="965"/>
                    <a:pt x="142" y="1107"/>
                    <a:pt x="320" y="1107"/>
                  </a:cubicBezTo>
                  <a:cubicBezTo>
                    <a:pt x="505" y="1107"/>
                    <a:pt x="647" y="965"/>
                    <a:pt x="647" y="788"/>
                  </a:cubicBezTo>
                  <a:lnTo>
                    <a:pt x="647" y="319"/>
                  </a:lnTo>
                  <a:cubicBezTo>
                    <a:pt x="647" y="142"/>
                    <a:pt x="505" y="0"/>
                    <a:pt x="320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8"/>
            <p:cNvSpPr/>
            <p:nvPr/>
          </p:nvSpPr>
          <p:spPr>
            <a:xfrm>
              <a:off x="7095801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28" y="1"/>
                  </a:moveTo>
                  <a:cubicBezTo>
                    <a:pt x="151" y="1"/>
                    <a:pt x="0" y="142"/>
                    <a:pt x="0" y="328"/>
                  </a:cubicBezTo>
                  <a:lnTo>
                    <a:pt x="0" y="789"/>
                  </a:lnTo>
                  <a:cubicBezTo>
                    <a:pt x="0" y="966"/>
                    <a:pt x="151" y="1107"/>
                    <a:pt x="328" y="1107"/>
                  </a:cubicBezTo>
                  <a:cubicBezTo>
                    <a:pt x="505" y="1107"/>
                    <a:pt x="646" y="966"/>
                    <a:pt x="646" y="789"/>
                  </a:cubicBezTo>
                  <a:lnTo>
                    <a:pt x="646" y="328"/>
                  </a:lnTo>
                  <a:cubicBezTo>
                    <a:pt x="646" y="142"/>
                    <a:pt x="505" y="1"/>
                    <a:pt x="328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8"/>
            <p:cNvSpPr/>
            <p:nvPr/>
          </p:nvSpPr>
          <p:spPr>
            <a:xfrm>
              <a:off x="7281662" y="3132992"/>
              <a:ext cx="54869" cy="93820"/>
            </a:xfrm>
            <a:custGeom>
              <a:rect b="b" l="l" r="r" t="t"/>
              <a:pathLst>
                <a:path extrusionOk="0" h="1108" w="648">
                  <a:moveTo>
                    <a:pt x="320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20" y="1107"/>
                  </a:cubicBezTo>
                  <a:cubicBezTo>
                    <a:pt x="505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505" y="1"/>
                    <a:pt x="320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8"/>
            <p:cNvSpPr/>
            <p:nvPr/>
          </p:nvSpPr>
          <p:spPr>
            <a:xfrm>
              <a:off x="7374635" y="3132992"/>
              <a:ext cx="54785" cy="93820"/>
            </a:xfrm>
            <a:custGeom>
              <a:rect b="b" l="l" r="r" t="t"/>
              <a:pathLst>
                <a:path extrusionOk="0" h="1108" w="647">
                  <a:moveTo>
                    <a:pt x="319" y="1"/>
                  </a:moveTo>
                  <a:cubicBezTo>
                    <a:pt x="142" y="1"/>
                    <a:pt x="1" y="142"/>
                    <a:pt x="1" y="328"/>
                  </a:cubicBezTo>
                  <a:lnTo>
                    <a:pt x="1" y="789"/>
                  </a:lnTo>
                  <a:cubicBezTo>
                    <a:pt x="1" y="966"/>
                    <a:pt x="142" y="1107"/>
                    <a:pt x="319" y="1107"/>
                  </a:cubicBezTo>
                  <a:cubicBezTo>
                    <a:pt x="496" y="1107"/>
                    <a:pt x="647" y="966"/>
                    <a:pt x="647" y="789"/>
                  </a:cubicBezTo>
                  <a:lnTo>
                    <a:pt x="647" y="328"/>
                  </a:lnTo>
                  <a:cubicBezTo>
                    <a:pt x="647" y="142"/>
                    <a:pt x="496" y="1"/>
                    <a:pt x="319" y="1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8"/>
            <p:cNvSpPr/>
            <p:nvPr/>
          </p:nvSpPr>
          <p:spPr>
            <a:xfrm>
              <a:off x="6599437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8"/>
            <p:cNvSpPr/>
            <p:nvPr/>
          </p:nvSpPr>
          <p:spPr>
            <a:xfrm>
              <a:off x="6793681" y="2990570"/>
              <a:ext cx="56986" cy="97546"/>
            </a:xfrm>
            <a:custGeom>
              <a:rect b="b" l="l" r="r" t="t"/>
              <a:pathLst>
                <a:path extrusionOk="0" h="1152" w="673">
                  <a:moveTo>
                    <a:pt x="336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6" y="1151"/>
                  </a:cubicBezTo>
                  <a:cubicBezTo>
                    <a:pt x="522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2" y="0"/>
                    <a:pt x="336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8"/>
            <p:cNvSpPr/>
            <p:nvPr/>
          </p:nvSpPr>
          <p:spPr>
            <a:xfrm>
              <a:off x="6890380" y="2990570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8"/>
            <p:cNvSpPr/>
            <p:nvPr/>
          </p:nvSpPr>
          <p:spPr>
            <a:xfrm>
              <a:off x="6599437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8"/>
            <p:cNvSpPr/>
            <p:nvPr/>
          </p:nvSpPr>
          <p:spPr>
            <a:xfrm>
              <a:off x="6696898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1" y="151"/>
                    <a:pt x="1" y="337"/>
                  </a:cubicBezTo>
                  <a:lnTo>
                    <a:pt x="1" y="815"/>
                  </a:lnTo>
                  <a:cubicBezTo>
                    <a:pt x="1" y="1001"/>
                    <a:pt x="151" y="1151"/>
                    <a:pt x="337" y="1151"/>
                  </a:cubicBezTo>
                  <a:cubicBezTo>
                    <a:pt x="523" y="1151"/>
                    <a:pt x="674" y="1001"/>
                    <a:pt x="674" y="815"/>
                  </a:cubicBezTo>
                  <a:lnTo>
                    <a:pt x="674" y="337"/>
                  </a:lnTo>
                  <a:cubicBezTo>
                    <a:pt x="674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8"/>
            <p:cNvSpPr/>
            <p:nvPr/>
          </p:nvSpPr>
          <p:spPr>
            <a:xfrm>
              <a:off x="6890380" y="3124016"/>
              <a:ext cx="57071" cy="97546"/>
            </a:xfrm>
            <a:custGeom>
              <a:rect b="b" l="l" r="r" t="t"/>
              <a:pathLst>
                <a:path extrusionOk="0" h="1152" w="674">
                  <a:moveTo>
                    <a:pt x="337" y="0"/>
                  </a:moveTo>
                  <a:cubicBezTo>
                    <a:pt x="151" y="0"/>
                    <a:pt x="0" y="151"/>
                    <a:pt x="0" y="337"/>
                  </a:cubicBezTo>
                  <a:lnTo>
                    <a:pt x="0" y="815"/>
                  </a:lnTo>
                  <a:cubicBezTo>
                    <a:pt x="0" y="1001"/>
                    <a:pt x="151" y="1151"/>
                    <a:pt x="337" y="1151"/>
                  </a:cubicBezTo>
                  <a:cubicBezTo>
                    <a:pt x="523" y="1151"/>
                    <a:pt x="673" y="1001"/>
                    <a:pt x="673" y="815"/>
                  </a:cubicBezTo>
                  <a:lnTo>
                    <a:pt x="673" y="337"/>
                  </a:lnTo>
                  <a:cubicBezTo>
                    <a:pt x="673" y="151"/>
                    <a:pt x="523" y="0"/>
                    <a:pt x="337" y="0"/>
                  </a:cubicBezTo>
                  <a:close/>
                </a:path>
              </a:pathLst>
            </a:custGeom>
            <a:solidFill>
              <a:srgbClr val="E3F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8"/>
            <p:cNvSpPr/>
            <p:nvPr/>
          </p:nvSpPr>
          <p:spPr>
            <a:xfrm>
              <a:off x="6459301" y="2496497"/>
              <a:ext cx="252670" cy="371215"/>
            </a:xfrm>
            <a:custGeom>
              <a:rect b="b" l="l" r="r" t="t"/>
              <a:pathLst>
                <a:path extrusionOk="0" h="4384" w="2984">
                  <a:moveTo>
                    <a:pt x="0" y="1"/>
                  </a:moveTo>
                  <a:lnTo>
                    <a:pt x="0" y="4383"/>
                  </a:lnTo>
                  <a:lnTo>
                    <a:pt x="2984" y="4383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8"/>
            <p:cNvSpPr/>
            <p:nvPr/>
          </p:nvSpPr>
          <p:spPr>
            <a:xfrm>
              <a:off x="6459301" y="2496497"/>
              <a:ext cx="252670" cy="34632"/>
            </a:xfrm>
            <a:custGeom>
              <a:rect b="b" l="l" r="r" t="t"/>
              <a:pathLst>
                <a:path extrusionOk="0" h="409" w="2984">
                  <a:moveTo>
                    <a:pt x="0" y="1"/>
                  </a:moveTo>
                  <a:lnTo>
                    <a:pt x="0" y="408"/>
                  </a:lnTo>
                  <a:lnTo>
                    <a:pt x="2984" y="408"/>
                  </a:lnTo>
                  <a:lnTo>
                    <a:pt x="2984" y="1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8"/>
            <p:cNvSpPr/>
            <p:nvPr/>
          </p:nvSpPr>
          <p:spPr>
            <a:xfrm>
              <a:off x="6448801" y="2426048"/>
              <a:ext cx="273670" cy="70534"/>
            </a:xfrm>
            <a:custGeom>
              <a:rect b="b" l="l" r="r" t="t"/>
              <a:pathLst>
                <a:path extrusionOk="0" h="833" w="3232">
                  <a:moveTo>
                    <a:pt x="0" y="1"/>
                  </a:moveTo>
                  <a:lnTo>
                    <a:pt x="0" y="833"/>
                  </a:lnTo>
                  <a:lnTo>
                    <a:pt x="3232" y="833"/>
                  </a:lnTo>
                  <a:lnTo>
                    <a:pt x="32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6448801" y="2426048"/>
              <a:ext cx="51059" cy="70534"/>
            </a:xfrm>
            <a:custGeom>
              <a:rect b="b" l="l" r="r" t="t"/>
              <a:pathLst>
                <a:path extrusionOk="0" h="833" w="603">
                  <a:moveTo>
                    <a:pt x="0" y="1"/>
                  </a:moveTo>
                  <a:lnTo>
                    <a:pt x="0" y="833"/>
                  </a:lnTo>
                  <a:lnTo>
                    <a:pt x="602" y="833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8"/>
            <p:cNvSpPr/>
            <p:nvPr/>
          </p:nvSpPr>
          <p:spPr>
            <a:xfrm>
              <a:off x="6670649" y="2426048"/>
              <a:ext cx="51144" cy="70534"/>
            </a:xfrm>
            <a:custGeom>
              <a:rect b="b" l="l" r="r" t="t"/>
              <a:pathLst>
                <a:path extrusionOk="0" h="833" w="604">
                  <a:moveTo>
                    <a:pt x="1" y="1"/>
                  </a:moveTo>
                  <a:lnTo>
                    <a:pt x="1" y="833"/>
                  </a:lnTo>
                  <a:lnTo>
                    <a:pt x="603" y="833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8"/>
            <p:cNvSpPr/>
            <p:nvPr/>
          </p:nvSpPr>
          <p:spPr>
            <a:xfrm>
              <a:off x="6228392" y="2349926"/>
              <a:ext cx="1939481" cy="680448"/>
            </a:xfrm>
            <a:custGeom>
              <a:rect b="b" l="l" r="r" t="t"/>
              <a:pathLst>
                <a:path extrusionOk="0" h="8036" w="22905">
                  <a:moveTo>
                    <a:pt x="11457" y="1"/>
                  </a:moveTo>
                  <a:cubicBezTo>
                    <a:pt x="11380" y="1"/>
                    <a:pt x="11302" y="23"/>
                    <a:pt x="11236" y="67"/>
                  </a:cubicBezTo>
                  <a:lnTo>
                    <a:pt x="0" y="7566"/>
                  </a:lnTo>
                  <a:lnTo>
                    <a:pt x="0" y="8036"/>
                  </a:lnTo>
                  <a:lnTo>
                    <a:pt x="22905" y="8036"/>
                  </a:lnTo>
                  <a:lnTo>
                    <a:pt x="22905" y="7566"/>
                  </a:lnTo>
                  <a:lnTo>
                    <a:pt x="11678" y="67"/>
                  </a:lnTo>
                  <a:cubicBezTo>
                    <a:pt x="11612" y="23"/>
                    <a:pt x="11534" y="1"/>
                    <a:pt x="11457" y="1"/>
                  </a:cubicBezTo>
                  <a:close/>
                </a:path>
              </a:pathLst>
            </a:custGeom>
            <a:solidFill>
              <a:srgbClr val="DE7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7471334" y="2557970"/>
              <a:ext cx="105844" cy="37596"/>
            </a:xfrm>
            <a:custGeom>
              <a:rect b="b" l="l" r="r" t="t"/>
              <a:pathLst>
                <a:path extrusionOk="0" h="444" w="1250">
                  <a:moveTo>
                    <a:pt x="222" y="1"/>
                  </a:moveTo>
                  <a:cubicBezTo>
                    <a:pt x="107" y="1"/>
                    <a:pt x="1" y="98"/>
                    <a:pt x="1" y="222"/>
                  </a:cubicBezTo>
                  <a:cubicBezTo>
                    <a:pt x="1" y="346"/>
                    <a:pt x="107" y="443"/>
                    <a:pt x="222" y="443"/>
                  </a:cubicBezTo>
                  <a:lnTo>
                    <a:pt x="1249" y="44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8"/>
            <p:cNvSpPr/>
            <p:nvPr/>
          </p:nvSpPr>
          <p:spPr>
            <a:xfrm>
              <a:off x="6871582" y="2722915"/>
              <a:ext cx="217530" cy="37596"/>
            </a:xfrm>
            <a:custGeom>
              <a:rect b="b" l="l" r="r" t="t"/>
              <a:pathLst>
                <a:path extrusionOk="0" h="444" w="2569">
                  <a:moveTo>
                    <a:pt x="222" y="1"/>
                  </a:moveTo>
                  <a:cubicBezTo>
                    <a:pt x="107" y="1"/>
                    <a:pt x="1" y="98"/>
                    <a:pt x="1" y="222"/>
                  </a:cubicBezTo>
                  <a:cubicBezTo>
                    <a:pt x="1" y="337"/>
                    <a:pt x="107" y="443"/>
                    <a:pt x="222" y="443"/>
                  </a:cubicBezTo>
                  <a:lnTo>
                    <a:pt x="2347" y="443"/>
                  </a:lnTo>
                  <a:cubicBezTo>
                    <a:pt x="2471" y="443"/>
                    <a:pt x="2568" y="337"/>
                    <a:pt x="2568" y="222"/>
                  </a:cubicBezTo>
                  <a:cubicBezTo>
                    <a:pt x="2568" y="98"/>
                    <a:pt x="2471" y="1"/>
                    <a:pt x="2347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8"/>
            <p:cNvSpPr/>
            <p:nvPr/>
          </p:nvSpPr>
          <p:spPr>
            <a:xfrm>
              <a:off x="7191738" y="2614194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1"/>
                  </a:moveTo>
                  <a:cubicBezTo>
                    <a:pt x="98" y="1"/>
                    <a:pt x="0" y="107"/>
                    <a:pt x="0" y="222"/>
                  </a:cubicBezTo>
                  <a:cubicBezTo>
                    <a:pt x="0" y="346"/>
                    <a:pt x="98" y="443"/>
                    <a:pt x="222" y="443"/>
                  </a:cubicBezTo>
                  <a:lnTo>
                    <a:pt x="1399" y="443"/>
                  </a:lnTo>
                  <a:cubicBezTo>
                    <a:pt x="1523" y="443"/>
                    <a:pt x="1621" y="346"/>
                    <a:pt x="1621" y="222"/>
                  </a:cubicBezTo>
                  <a:cubicBezTo>
                    <a:pt x="1621" y="107"/>
                    <a:pt x="1523" y="1"/>
                    <a:pt x="139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6763622" y="2865337"/>
              <a:ext cx="216768" cy="37596"/>
            </a:xfrm>
            <a:custGeom>
              <a:rect b="b" l="l" r="r" t="t"/>
              <a:pathLst>
                <a:path extrusionOk="0" h="444" w="2560">
                  <a:moveTo>
                    <a:pt x="222" y="1"/>
                  </a:moveTo>
                  <a:cubicBezTo>
                    <a:pt x="98" y="1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2338" y="443"/>
                  </a:lnTo>
                  <a:cubicBezTo>
                    <a:pt x="2462" y="443"/>
                    <a:pt x="2560" y="346"/>
                    <a:pt x="2560" y="222"/>
                  </a:cubicBezTo>
                  <a:cubicBezTo>
                    <a:pt x="2560" y="98"/>
                    <a:pt x="2462" y="1"/>
                    <a:pt x="233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8"/>
            <p:cNvSpPr/>
            <p:nvPr/>
          </p:nvSpPr>
          <p:spPr>
            <a:xfrm>
              <a:off x="7218749" y="2382525"/>
              <a:ext cx="94497" cy="37596"/>
            </a:xfrm>
            <a:custGeom>
              <a:rect b="b" l="l" r="r" t="t"/>
              <a:pathLst>
                <a:path extrusionOk="0" h="444" w="1116">
                  <a:moveTo>
                    <a:pt x="221" y="1"/>
                  </a:moveTo>
                  <a:cubicBezTo>
                    <a:pt x="97" y="1"/>
                    <a:pt x="0" y="98"/>
                    <a:pt x="0" y="222"/>
                  </a:cubicBezTo>
                  <a:cubicBezTo>
                    <a:pt x="0" y="346"/>
                    <a:pt x="97" y="444"/>
                    <a:pt x="221" y="444"/>
                  </a:cubicBezTo>
                  <a:lnTo>
                    <a:pt x="1116" y="44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8"/>
            <p:cNvSpPr/>
            <p:nvPr/>
          </p:nvSpPr>
          <p:spPr>
            <a:xfrm>
              <a:off x="7558295" y="2755938"/>
              <a:ext cx="137343" cy="37511"/>
            </a:xfrm>
            <a:custGeom>
              <a:rect b="b" l="l" r="r" t="t"/>
              <a:pathLst>
                <a:path extrusionOk="0" h="443" w="1622">
                  <a:moveTo>
                    <a:pt x="222" y="0"/>
                  </a:moveTo>
                  <a:cubicBezTo>
                    <a:pt x="98" y="0"/>
                    <a:pt x="1" y="106"/>
                    <a:pt x="1" y="221"/>
                  </a:cubicBezTo>
                  <a:cubicBezTo>
                    <a:pt x="1" y="345"/>
                    <a:pt x="98" y="443"/>
                    <a:pt x="222" y="443"/>
                  </a:cubicBezTo>
                  <a:lnTo>
                    <a:pt x="1400" y="443"/>
                  </a:lnTo>
                  <a:cubicBezTo>
                    <a:pt x="1524" y="443"/>
                    <a:pt x="1621" y="345"/>
                    <a:pt x="1621" y="221"/>
                  </a:cubicBezTo>
                  <a:cubicBezTo>
                    <a:pt x="1621" y="106"/>
                    <a:pt x="1524" y="0"/>
                    <a:pt x="1400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7671505" y="2867623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0"/>
                  </a:moveTo>
                  <a:cubicBezTo>
                    <a:pt x="98" y="0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1400" y="443"/>
                  </a:lnTo>
                  <a:cubicBezTo>
                    <a:pt x="1524" y="443"/>
                    <a:pt x="1621" y="346"/>
                    <a:pt x="1621" y="222"/>
                  </a:cubicBezTo>
                  <a:cubicBezTo>
                    <a:pt x="1621" y="98"/>
                    <a:pt x="1524" y="0"/>
                    <a:pt x="1400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7415110" y="2867623"/>
              <a:ext cx="216768" cy="37596"/>
            </a:xfrm>
            <a:custGeom>
              <a:rect b="b" l="l" r="r" t="t"/>
              <a:pathLst>
                <a:path extrusionOk="0" h="444" w="2560">
                  <a:moveTo>
                    <a:pt x="222" y="0"/>
                  </a:moveTo>
                  <a:cubicBezTo>
                    <a:pt x="98" y="0"/>
                    <a:pt x="1" y="98"/>
                    <a:pt x="1" y="222"/>
                  </a:cubicBezTo>
                  <a:cubicBezTo>
                    <a:pt x="1" y="346"/>
                    <a:pt x="98" y="443"/>
                    <a:pt x="222" y="443"/>
                  </a:cubicBezTo>
                  <a:lnTo>
                    <a:pt x="2338" y="443"/>
                  </a:lnTo>
                  <a:cubicBezTo>
                    <a:pt x="2462" y="443"/>
                    <a:pt x="2559" y="346"/>
                    <a:pt x="2559" y="222"/>
                  </a:cubicBezTo>
                  <a:cubicBezTo>
                    <a:pt x="2559" y="98"/>
                    <a:pt x="2462" y="0"/>
                    <a:pt x="2338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125014" y="2722915"/>
              <a:ext cx="137258" cy="37596"/>
            </a:xfrm>
            <a:custGeom>
              <a:rect b="b" l="l" r="r" t="t"/>
              <a:pathLst>
                <a:path extrusionOk="0" h="444" w="1621">
                  <a:moveTo>
                    <a:pt x="222" y="1"/>
                  </a:moveTo>
                  <a:cubicBezTo>
                    <a:pt x="98" y="1"/>
                    <a:pt x="0" y="98"/>
                    <a:pt x="0" y="222"/>
                  </a:cubicBezTo>
                  <a:cubicBezTo>
                    <a:pt x="0" y="337"/>
                    <a:pt x="98" y="443"/>
                    <a:pt x="222" y="443"/>
                  </a:cubicBezTo>
                  <a:lnTo>
                    <a:pt x="1399" y="443"/>
                  </a:lnTo>
                  <a:cubicBezTo>
                    <a:pt x="1523" y="443"/>
                    <a:pt x="1621" y="337"/>
                    <a:pt x="1621" y="222"/>
                  </a:cubicBezTo>
                  <a:cubicBezTo>
                    <a:pt x="1621" y="98"/>
                    <a:pt x="1523" y="1"/>
                    <a:pt x="139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6349816" y="2947047"/>
              <a:ext cx="138020" cy="37596"/>
            </a:xfrm>
            <a:custGeom>
              <a:rect b="b" l="l" r="r" t="t"/>
              <a:pathLst>
                <a:path extrusionOk="0" h="444" w="1630">
                  <a:moveTo>
                    <a:pt x="222" y="1"/>
                  </a:moveTo>
                  <a:cubicBezTo>
                    <a:pt x="98" y="1"/>
                    <a:pt x="1" y="107"/>
                    <a:pt x="1" y="222"/>
                  </a:cubicBezTo>
                  <a:cubicBezTo>
                    <a:pt x="1" y="346"/>
                    <a:pt x="107" y="444"/>
                    <a:pt x="222" y="444"/>
                  </a:cubicBezTo>
                  <a:lnTo>
                    <a:pt x="1408" y="444"/>
                  </a:lnTo>
                  <a:cubicBezTo>
                    <a:pt x="1523" y="444"/>
                    <a:pt x="1630" y="346"/>
                    <a:pt x="1630" y="222"/>
                  </a:cubicBezTo>
                  <a:cubicBezTo>
                    <a:pt x="1630" y="107"/>
                    <a:pt x="1523" y="1"/>
                    <a:pt x="140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7793014" y="2947047"/>
              <a:ext cx="217445" cy="37596"/>
            </a:xfrm>
            <a:custGeom>
              <a:rect b="b" l="l" r="r" t="t"/>
              <a:pathLst>
                <a:path extrusionOk="0" h="444" w="2568">
                  <a:moveTo>
                    <a:pt x="221" y="1"/>
                  </a:moveTo>
                  <a:cubicBezTo>
                    <a:pt x="97" y="1"/>
                    <a:pt x="0" y="107"/>
                    <a:pt x="0" y="222"/>
                  </a:cubicBezTo>
                  <a:cubicBezTo>
                    <a:pt x="0" y="346"/>
                    <a:pt x="97" y="444"/>
                    <a:pt x="221" y="444"/>
                  </a:cubicBezTo>
                  <a:lnTo>
                    <a:pt x="2346" y="444"/>
                  </a:lnTo>
                  <a:cubicBezTo>
                    <a:pt x="2461" y="444"/>
                    <a:pt x="2568" y="346"/>
                    <a:pt x="2568" y="222"/>
                  </a:cubicBezTo>
                  <a:cubicBezTo>
                    <a:pt x="2568" y="107"/>
                    <a:pt x="2461" y="1"/>
                    <a:pt x="2346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7868713" y="2796412"/>
              <a:ext cx="60797" cy="35309"/>
            </a:xfrm>
            <a:custGeom>
              <a:rect b="b" l="l" r="r" t="t"/>
              <a:pathLst>
                <a:path extrusionOk="0" h="417" w="718">
                  <a:moveTo>
                    <a:pt x="106" y="0"/>
                  </a:moveTo>
                  <a:cubicBezTo>
                    <a:pt x="44" y="45"/>
                    <a:pt x="0" y="106"/>
                    <a:pt x="0" y="186"/>
                  </a:cubicBezTo>
                  <a:cubicBezTo>
                    <a:pt x="0" y="310"/>
                    <a:pt x="98" y="408"/>
                    <a:pt x="222" y="408"/>
                  </a:cubicBezTo>
                  <a:lnTo>
                    <a:pt x="222" y="416"/>
                  </a:lnTo>
                  <a:lnTo>
                    <a:pt x="717" y="41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6888094" y="2512246"/>
              <a:ext cx="136496" cy="38358"/>
            </a:xfrm>
            <a:custGeom>
              <a:rect b="b" l="l" r="r" t="t"/>
              <a:pathLst>
                <a:path extrusionOk="0" h="453" w="1612">
                  <a:moveTo>
                    <a:pt x="665" y="1"/>
                  </a:moveTo>
                  <a:lnTo>
                    <a:pt x="1" y="452"/>
                  </a:lnTo>
                  <a:lnTo>
                    <a:pt x="1391" y="452"/>
                  </a:lnTo>
                  <a:cubicBezTo>
                    <a:pt x="1515" y="452"/>
                    <a:pt x="1612" y="346"/>
                    <a:pt x="1612" y="231"/>
                  </a:cubicBezTo>
                  <a:lnTo>
                    <a:pt x="1612" y="222"/>
                  </a:lnTo>
                  <a:cubicBezTo>
                    <a:pt x="1612" y="107"/>
                    <a:pt x="1515" y="1"/>
                    <a:pt x="1391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6735933" y="2618004"/>
              <a:ext cx="60035" cy="34547"/>
            </a:xfrm>
            <a:custGeom>
              <a:rect b="b" l="l" r="r" t="t"/>
              <a:pathLst>
                <a:path extrusionOk="0" h="408" w="709">
                  <a:moveTo>
                    <a:pt x="602" y="0"/>
                  </a:moveTo>
                  <a:lnTo>
                    <a:pt x="0" y="407"/>
                  </a:lnTo>
                  <a:lnTo>
                    <a:pt x="487" y="407"/>
                  </a:lnTo>
                  <a:cubicBezTo>
                    <a:pt x="602" y="407"/>
                    <a:pt x="709" y="301"/>
                    <a:pt x="709" y="186"/>
                  </a:cubicBezTo>
                  <a:lnTo>
                    <a:pt x="709" y="177"/>
                  </a:lnTo>
                  <a:cubicBezTo>
                    <a:pt x="709" y="106"/>
                    <a:pt x="664" y="35"/>
                    <a:pt x="602" y="0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6561249" y="2793364"/>
              <a:ext cx="138020" cy="37596"/>
            </a:xfrm>
            <a:custGeom>
              <a:rect b="b" l="l" r="r" t="t"/>
              <a:pathLst>
                <a:path extrusionOk="0" h="444" w="1630">
                  <a:moveTo>
                    <a:pt x="222" y="1"/>
                  </a:moveTo>
                  <a:cubicBezTo>
                    <a:pt x="107" y="1"/>
                    <a:pt x="0" y="107"/>
                    <a:pt x="0" y="222"/>
                  </a:cubicBezTo>
                  <a:cubicBezTo>
                    <a:pt x="0" y="346"/>
                    <a:pt x="107" y="444"/>
                    <a:pt x="222" y="444"/>
                  </a:cubicBezTo>
                  <a:lnTo>
                    <a:pt x="1408" y="444"/>
                  </a:lnTo>
                  <a:cubicBezTo>
                    <a:pt x="1532" y="444"/>
                    <a:pt x="1629" y="346"/>
                    <a:pt x="1629" y="222"/>
                  </a:cubicBezTo>
                  <a:cubicBezTo>
                    <a:pt x="1629" y="107"/>
                    <a:pt x="1523" y="1"/>
                    <a:pt x="1408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6527464" y="2947047"/>
              <a:ext cx="138105" cy="37596"/>
            </a:xfrm>
            <a:custGeom>
              <a:rect b="b" l="l" r="r" t="t"/>
              <a:pathLst>
                <a:path extrusionOk="0" h="444" w="1631">
                  <a:moveTo>
                    <a:pt x="222" y="1"/>
                  </a:moveTo>
                  <a:cubicBezTo>
                    <a:pt x="107" y="1"/>
                    <a:pt x="1" y="107"/>
                    <a:pt x="1" y="222"/>
                  </a:cubicBezTo>
                  <a:cubicBezTo>
                    <a:pt x="1" y="346"/>
                    <a:pt x="107" y="444"/>
                    <a:pt x="222" y="444"/>
                  </a:cubicBezTo>
                  <a:lnTo>
                    <a:pt x="1409" y="444"/>
                  </a:lnTo>
                  <a:cubicBezTo>
                    <a:pt x="1533" y="444"/>
                    <a:pt x="1630" y="346"/>
                    <a:pt x="1630" y="222"/>
                  </a:cubicBezTo>
                  <a:cubicBezTo>
                    <a:pt x="1630" y="107"/>
                    <a:pt x="1524" y="1"/>
                    <a:pt x="1409" y="1"/>
                  </a:cubicBezTo>
                  <a:close/>
                </a:path>
              </a:pathLst>
            </a:custGeom>
            <a:solidFill>
              <a:srgbClr val="FBA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6229155" y="3030282"/>
              <a:ext cx="1938719" cy="57071"/>
            </a:xfrm>
            <a:custGeom>
              <a:rect b="b" l="l" r="r" t="t"/>
              <a:pathLst>
                <a:path extrusionOk="0" h="674" w="22896">
                  <a:moveTo>
                    <a:pt x="0" y="1"/>
                  </a:moveTo>
                  <a:lnTo>
                    <a:pt x="0" y="673"/>
                  </a:lnTo>
                  <a:lnTo>
                    <a:pt x="22896" y="673"/>
                  </a:lnTo>
                  <a:lnTo>
                    <a:pt x="2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6229155" y="3030282"/>
              <a:ext cx="194244" cy="57071"/>
            </a:xfrm>
            <a:custGeom>
              <a:rect b="b" l="l" r="r" t="t"/>
              <a:pathLst>
                <a:path extrusionOk="0" h="674" w="2294">
                  <a:moveTo>
                    <a:pt x="0" y="1"/>
                  </a:moveTo>
                  <a:lnTo>
                    <a:pt x="0" y="673"/>
                  </a:lnTo>
                  <a:lnTo>
                    <a:pt x="2293" y="673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7973625" y="3030282"/>
              <a:ext cx="194244" cy="57071"/>
            </a:xfrm>
            <a:custGeom>
              <a:rect b="b" l="l" r="r" t="t"/>
              <a:pathLst>
                <a:path extrusionOk="0" h="674" w="2294">
                  <a:moveTo>
                    <a:pt x="1" y="1"/>
                  </a:moveTo>
                  <a:lnTo>
                    <a:pt x="1" y="673"/>
                  </a:lnTo>
                  <a:lnTo>
                    <a:pt x="2294" y="673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6888856" y="2857124"/>
              <a:ext cx="619313" cy="906446"/>
            </a:xfrm>
            <a:custGeom>
              <a:rect b="b" l="l" r="r" t="t"/>
              <a:pathLst>
                <a:path extrusionOk="0" h="10705" w="7314">
                  <a:moveTo>
                    <a:pt x="3657" y="0"/>
                  </a:moveTo>
                  <a:lnTo>
                    <a:pt x="0" y="2718"/>
                  </a:lnTo>
                  <a:lnTo>
                    <a:pt x="0" y="10705"/>
                  </a:lnTo>
                  <a:lnTo>
                    <a:pt x="7314" y="10705"/>
                  </a:lnTo>
                  <a:lnTo>
                    <a:pt x="7314" y="2718"/>
                  </a:lnTo>
                  <a:lnTo>
                    <a:pt x="3657" y="0"/>
                  </a:lnTo>
                  <a:close/>
                </a:path>
              </a:pathLst>
            </a:custGeom>
            <a:solidFill>
              <a:srgbClr val="DE7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6333305" y="3087268"/>
              <a:ext cx="555637" cy="676299"/>
            </a:xfrm>
            <a:custGeom>
              <a:rect b="b" l="l" r="r" t="t"/>
              <a:pathLst>
                <a:path extrusionOk="0" h="7987" w="6562">
                  <a:moveTo>
                    <a:pt x="1" y="0"/>
                  </a:moveTo>
                  <a:lnTo>
                    <a:pt x="1" y="7987"/>
                  </a:lnTo>
                  <a:lnTo>
                    <a:pt x="6561" y="7987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6259129" y="3087268"/>
              <a:ext cx="74260" cy="676299"/>
            </a:xfrm>
            <a:custGeom>
              <a:rect b="b" l="l" r="r" t="t"/>
              <a:pathLst>
                <a:path extrusionOk="0" h="7987" w="877">
                  <a:moveTo>
                    <a:pt x="0" y="0"/>
                  </a:moveTo>
                  <a:lnTo>
                    <a:pt x="0" y="7987"/>
                  </a:lnTo>
                  <a:lnTo>
                    <a:pt x="877" y="7987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6481062" y="3160765"/>
              <a:ext cx="28535" cy="308894"/>
            </a:xfrm>
            <a:custGeom>
              <a:rect b="b" l="l" r="r" t="t"/>
              <a:pathLst>
                <a:path extrusionOk="0" h="3648" w="337">
                  <a:moveTo>
                    <a:pt x="0" y="0"/>
                  </a:moveTo>
                  <a:lnTo>
                    <a:pt x="0" y="3648"/>
                  </a:lnTo>
                  <a:lnTo>
                    <a:pt x="336" y="364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6481062" y="3160765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0" y="0"/>
                  </a:moveTo>
                  <a:lnTo>
                    <a:pt x="0" y="345"/>
                  </a:lnTo>
                  <a:lnTo>
                    <a:pt x="3072" y="345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6481062" y="3440359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0" y="1"/>
                  </a:moveTo>
                  <a:lnTo>
                    <a:pt x="0" y="346"/>
                  </a:lnTo>
                  <a:lnTo>
                    <a:pt x="3072" y="346"/>
                  </a:lnTo>
                  <a:lnTo>
                    <a:pt x="307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6712648" y="3160765"/>
              <a:ext cx="28620" cy="308894"/>
            </a:xfrm>
            <a:custGeom>
              <a:rect b="b" l="l" r="r" t="t"/>
              <a:pathLst>
                <a:path extrusionOk="0" h="3648" w="338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509513" y="3189977"/>
              <a:ext cx="202458" cy="250469"/>
            </a:xfrm>
            <a:custGeom>
              <a:rect b="b" l="l" r="r" t="t"/>
              <a:pathLst>
                <a:path extrusionOk="0" h="2958" w="2391">
                  <a:moveTo>
                    <a:pt x="0" y="0"/>
                  </a:moveTo>
                  <a:lnTo>
                    <a:pt x="0" y="2958"/>
                  </a:lnTo>
                  <a:lnTo>
                    <a:pt x="2391" y="295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509513" y="3189977"/>
              <a:ext cx="203220" cy="250469"/>
            </a:xfrm>
            <a:custGeom>
              <a:rect b="b" l="l" r="r" t="t"/>
              <a:pathLst>
                <a:path extrusionOk="0" h="2958" w="2400">
                  <a:moveTo>
                    <a:pt x="0" y="0"/>
                  </a:moveTo>
                  <a:lnTo>
                    <a:pt x="0" y="2958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480300" y="3285913"/>
              <a:ext cx="260968" cy="29382"/>
            </a:xfrm>
            <a:custGeom>
              <a:rect b="b" l="l" r="r" t="t"/>
              <a:pathLst>
                <a:path extrusionOk="0" h="347" w="3082">
                  <a:moveTo>
                    <a:pt x="0" y="1"/>
                  </a:moveTo>
                  <a:lnTo>
                    <a:pt x="0" y="346"/>
                  </a:lnTo>
                  <a:lnTo>
                    <a:pt x="3081" y="346"/>
                  </a:lnTo>
                  <a:lnTo>
                    <a:pt x="3081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596474" y="3160765"/>
              <a:ext cx="29298" cy="154532"/>
            </a:xfrm>
            <a:custGeom>
              <a:rect b="b" l="l" r="r" t="t"/>
              <a:pathLst>
                <a:path extrusionOk="0" h="1825" w="346">
                  <a:moveTo>
                    <a:pt x="0" y="0"/>
                  </a:moveTo>
                  <a:lnTo>
                    <a:pt x="0" y="1824"/>
                  </a:lnTo>
                  <a:lnTo>
                    <a:pt x="346" y="182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459301" y="3469571"/>
              <a:ext cx="302967" cy="42846"/>
            </a:xfrm>
            <a:custGeom>
              <a:rect b="b" l="l" r="r" t="t"/>
              <a:pathLst>
                <a:path extrusionOk="0" h="506" w="3578">
                  <a:moveTo>
                    <a:pt x="0" y="1"/>
                  </a:moveTo>
                  <a:lnTo>
                    <a:pt x="0" y="506"/>
                  </a:lnTo>
                  <a:lnTo>
                    <a:pt x="3577" y="506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6459301" y="3469571"/>
              <a:ext cx="42761" cy="42846"/>
            </a:xfrm>
            <a:custGeom>
              <a:rect b="b" l="l" r="r" t="t"/>
              <a:pathLst>
                <a:path extrusionOk="0" h="506" w="505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6720184" y="3469571"/>
              <a:ext cx="42083" cy="42846"/>
            </a:xfrm>
            <a:custGeom>
              <a:rect b="b" l="l" r="r" t="t"/>
              <a:pathLst>
                <a:path extrusionOk="0" h="506" w="497">
                  <a:moveTo>
                    <a:pt x="0" y="1"/>
                  </a:moveTo>
                  <a:lnTo>
                    <a:pt x="0" y="506"/>
                  </a:lnTo>
                  <a:lnTo>
                    <a:pt x="496" y="50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6459301" y="3512332"/>
              <a:ext cx="302967" cy="11346"/>
            </a:xfrm>
            <a:custGeom>
              <a:rect b="b" l="l" r="r" t="t"/>
              <a:pathLst>
                <a:path extrusionOk="0" h="134" w="3578">
                  <a:moveTo>
                    <a:pt x="0" y="1"/>
                  </a:moveTo>
                  <a:lnTo>
                    <a:pt x="0" y="133"/>
                  </a:lnTo>
                  <a:lnTo>
                    <a:pt x="3577" y="133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FEB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508083" y="3087268"/>
              <a:ext cx="555637" cy="676299"/>
            </a:xfrm>
            <a:custGeom>
              <a:rect b="b" l="l" r="r" t="t"/>
              <a:pathLst>
                <a:path extrusionOk="0" h="7987" w="6562">
                  <a:moveTo>
                    <a:pt x="1" y="0"/>
                  </a:moveTo>
                  <a:lnTo>
                    <a:pt x="1" y="7987"/>
                  </a:lnTo>
                  <a:lnTo>
                    <a:pt x="6561" y="7987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rgbClr val="E9B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8063634" y="3087268"/>
              <a:ext cx="73498" cy="676299"/>
            </a:xfrm>
            <a:custGeom>
              <a:rect b="b" l="l" r="r" t="t"/>
              <a:pathLst>
                <a:path extrusionOk="0" h="7987" w="868">
                  <a:moveTo>
                    <a:pt x="0" y="0"/>
                  </a:moveTo>
                  <a:lnTo>
                    <a:pt x="0" y="7987"/>
                  </a:lnTo>
                  <a:lnTo>
                    <a:pt x="868" y="7987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7050754" y="3205727"/>
              <a:ext cx="33108" cy="509828"/>
            </a:xfrm>
            <a:custGeom>
              <a:rect b="b" l="l" r="r" t="t"/>
              <a:pathLst>
                <a:path extrusionOk="0" h="6021" w="391">
                  <a:moveTo>
                    <a:pt x="1" y="0"/>
                  </a:moveTo>
                  <a:lnTo>
                    <a:pt x="1" y="6021"/>
                  </a:lnTo>
                  <a:lnTo>
                    <a:pt x="390" y="602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7050754" y="3205727"/>
              <a:ext cx="295516" cy="33023"/>
            </a:xfrm>
            <a:custGeom>
              <a:rect b="b" l="l" r="r" t="t"/>
              <a:pathLst>
                <a:path extrusionOk="0" h="390" w="3490">
                  <a:moveTo>
                    <a:pt x="1" y="0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050754" y="3682527"/>
              <a:ext cx="295516" cy="33023"/>
            </a:xfrm>
            <a:custGeom>
              <a:rect b="b" l="l" r="r" t="t"/>
              <a:pathLst>
                <a:path extrusionOk="0" h="390" w="3490">
                  <a:moveTo>
                    <a:pt x="1" y="0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7313161" y="3205727"/>
              <a:ext cx="33108" cy="509828"/>
            </a:xfrm>
            <a:custGeom>
              <a:rect b="b" l="l" r="r" t="t"/>
              <a:pathLst>
                <a:path extrusionOk="0" h="6021" w="391">
                  <a:moveTo>
                    <a:pt x="1" y="0"/>
                  </a:moveTo>
                  <a:lnTo>
                    <a:pt x="1" y="6021"/>
                  </a:lnTo>
                  <a:lnTo>
                    <a:pt x="390" y="602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7083777" y="3238665"/>
              <a:ext cx="229469" cy="443951"/>
            </a:xfrm>
            <a:custGeom>
              <a:rect b="b" l="l" r="r" t="t"/>
              <a:pathLst>
                <a:path extrusionOk="0" h="5243" w="2710">
                  <a:moveTo>
                    <a:pt x="0" y="1"/>
                  </a:moveTo>
                  <a:lnTo>
                    <a:pt x="0" y="5242"/>
                  </a:lnTo>
                  <a:lnTo>
                    <a:pt x="2710" y="5242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7083777" y="3238665"/>
              <a:ext cx="229469" cy="443951"/>
            </a:xfrm>
            <a:custGeom>
              <a:rect b="b" l="l" r="r" t="t"/>
              <a:pathLst>
                <a:path extrusionOk="0" h="5243" w="2710">
                  <a:moveTo>
                    <a:pt x="0" y="1"/>
                  </a:moveTo>
                  <a:lnTo>
                    <a:pt x="0" y="5242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7050754" y="3425371"/>
              <a:ext cx="295516" cy="33108"/>
            </a:xfrm>
            <a:custGeom>
              <a:rect b="b" l="l" r="r" t="t"/>
              <a:pathLst>
                <a:path extrusionOk="0" h="391" w="3490">
                  <a:moveTo>
                    <a:pt x="1" y="1"/>
                  </a:moveTo>
                  <a:lnTo>
                    <a:pt x="1" y="390"/>
                  </a:lnTo>
                  <a:lnTo>
                    <a:pt x="3489" y="390"/>
                  </a:lnTo>
                  <a:lnTo>
                    <a:pt x="3489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7182000" y="3205727"/>
              <a:ext cx="33023" cy="252755"/>
            </a:xfrm>
            <a:custGeom>
              <a:rect b="b" l="l" r="r" t="t"/>
              <a:pathLst>
                <a:path extrusionOk="0" h="2985" w="390">
                  <a:moveTo>
                    <a:pt x="0" y="0"/>
                  </a:moveTo>
                  <a:lnTo>
                    <a:pt x="0" y="2984"/>
                  </a:lnTo>
                  <a:lnTo>
                    <a:pt x="390" y="298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7026791" y="3715465"/>
              <a:ext cx="343442" cy="48095"/>
            </a:xfrm>
            <a:custGeom>
              <a:rect b="b" l="l" r="r" t="t"/>
              <a:pathLst>
                <a:path extrusionOk="0" h="568" w="4056">
                  <a:moveTo>
                    <a:pt x="1" y="1"/>
                  </a:moveTo>
                  <a:lnTo>
                    <a:pt x="1" y="568"/>
                  </a:lnTo>
                  <a:lnTo>
                    <a:pt x="4056" y="568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7026791" y="3715465"/>
              <a:ext cx="48095" cy="48095"/>
            </a:xfrm>
            <a:custGeom>
              <a:rect b="b" l="l" r="r" t="t"/>
              <a:pathLst>
                <a:path extrusionOk="0" h="568" w="568">
                  <a:moveTo>
                    <a:pt x="1" y="1"/>
                  </a:moveTo>
                  <a:lnTo>
                    <a:pt x="1" y="568"/>
                  </a:lnTo>
                  <a:lnTo>
                    <a:pt x="567" y="568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7322137" y="3715465"/>
              <a:ext cx="48095" cy="48095"/>
            </a:xfrm>
            <a:custGeom>
              <a:rect b="b" l="l" r="r" t="t"/>
              <a:pathLst>
                <a:path extrusionOk="0" h="568" w="568">
                  <a:moveTo>
                    <a:pt x="1" y="1"/>
                  </a:moveTo>
                  <a:lnTo>
                    <a:pt x="1" y="568"/>
                  </a:lnTo>
                  <a:lnTo>
                    <a:pt x="568" y="56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276413" y="3483881"/>
              <a:ext cx="14395" cy="57748"/>
            </a:xfrm>
            <a:custGeom>
              <a:rect b="b" l="l" r="r" t="t"/>
              <a:pathLst>
                <a:path extrusionOk="0" h="682" w="170">
                  <a:moveTo>
                    <a:pt x="89" y="0"/>
                  </a:moveTo>
                  <a:cubicBezTo>
                    <a:pt x="36" y="0"/>
                    <a:pt x="1" y="36"/>
                    <a:pt x="1" y="80"/>
                  </a:cubicBezTo>
                  <a:lnTo>
                    <a:pt x="1" y="593"/>
                  </a:lnTo>
                  <a:cubicBezTo>
                    <a:pt x="1" y="646"/>
                    <a:pt x="36" y="682"/>
                    <a:pt x="89" y="682"/>
                  </a:cubicBezTo>
                  <a:cubicBezTo>
                    <a:pt x="134" y="682"/>
                    <a:pt x="169" y="646"/>
                    <a:pt x="169" y="593"/>
                  </a:cubicBezTo>
                  <a:lnTo>
                    <a:pt x="169" y="80"/>
                  </a:lnTo>
                  <a:cubicBezTo>
                    <a:pt x="169" y="36"/>
                    <a:pt x="134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6888856" y="315246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1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28"/>
                    <a:pt x="656" y="284"/>
                  </a:cubicBezTo>
                  <a:lnTo>
                    <a:pt x="656" y="63"/>
                  </a:lnTo>
                  <a:cubicBezTo>
                    <a:pt x="656" y="27"/>
                    <a:pt x="620" y="1"/>
                    <a:pt x="585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907569" y="3116480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72" y="1"/>
                  </a:moveTo>
                  <a:cubicBezTo>
                    <a:pt x="27" y="1"/>
                    <a:pt x="1" y="36"/>
                    <a:pt x="1" y="72"/>
                  </a:cubicBezTo>
                  <a:lnTo>
                    <a:pt x="1" y="293"/>
                  </a:lnTo>
                  <a:cubicBezTo>
                    <a:pt x="1" y="328"/>
                    <a:pt x="27" y="355"/>
                    <a:pt x="72" y="355"/>
                  </a:cubicBezTo>
                  <a:lnTo>
                    <a:pt x="798" y="355"/>
                  </a:lnTo>
                  <a:cubicBezTo>
                    <a:pt x="833" y="355"/>
                    <a:pt x="860" y="328"/>
                    <a:pt x="860" y="293"/>
                  </a:cubicBezTo>
                  <a:lnTo>
                    <a:pt x="860" y="72"/>
                  </a:lnTo>
                  <a:cubicBezTo>
                    <a:pt x="860" y="36"/>
                    <a:pt x="833" y="1"/>
                    <a:pt x="79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452621" y="315246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1"/>
                  </a:moveTo>
                  <a:cubicBezTo>
                    <a:pt x="27" y="1"/>
                    <a:pt x="0" y="27"/>
                    <a:pt x="0" y="63"/>
                  </a:cubicBezTo>
                  <a:lnTo>
                    <a:pt x="0" y="284"/>
                  </a:lnTo>
                  <a:cubicBezTo>
                    <a:pt x="0" y="320"/>
                    <a:pt x="27" y="355"/>
                    <a:pt x="71" y="355"/>
                  </a:cubicBezTo>
                  <a:lnTo>
                    <a:pt x="656" y="35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7416634" y="311724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2" y="1"/>
                  </a:moveTo>
                  <a:cubicBezTo>
                    <a:pt x="27" y="1"/>
                    <a:pt x="0" y="27"/>
                    <a:pt x="0" y="63"/>
                  </a:cubicBezTo>
                  <a:lnTo>
                    <a:pt x="0" y="284"/>
                  </a:lnTo>
                  <a:cubicBezTo>
                    <a:pt x="0" y="319"/>
                    <a:pt x="27" y="355"/>
                    <a:pt x="62" y="355"/>
                  </a:cubicBezTo>
                  <a:lnTo>
                    <a:pt x="788" y="355"/>
                  </a:lnTo>
                  <a:cubicBezTo>
                    <a:pt x="824" y="355"/>
                    <a:pt x="859" y="319"/>
                    <a:pt x="859" y="284"/>
                  </a:cubicBezTo>
                  <a:lnTo>
                    <a:pt x="859" y="63"/>
                  </a:lnTo>
                  <a:cubicBezTo>
                    <a:pt x="859" y="27"/>
                    <a:pt x="824" y="1"/>
                    <a:pt x="78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6888856" y="339539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28"/>
                    <a:pt x="656" y="293"/>
                  </a:cubicBezTo>
                  <a:lnTo>
                    <a:pt x="656" y="71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6907569" y="336017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72" y="0"/>
                  </a:moveTo>
                  <a:cubicBezTo>
                    <a:pt x="27" y="0"/>
                    <a:pt x="1" y="27"/>
                    <a:pt x="1" y="62"/>
                  </a:cubicBezTo>
                  <a:lnTo>
                    <a:pt x="1" y="284"/>
                  </a:lnTo>
                  <a:cubicBezTo>
                    <a:pt x="1" y="328"/>
                    <a:pt x="27" y="354"/>
                    <a:pt x="72" y="354"/>
                  </a:cubicBezTo>
                  <a:lnTo>
                    <a:pt x="798" y="354"/>
                  </a:lnTo>
                  <a:cubicBezTo>
                    <a:pt x="833" y="354"/>
                    <a:pt x="860" y="328"/>
                    <a:pt x="860" y="284"/>
                  </a:cubicBezTo>
                  <a:lnTo>
                    <a:pt x="860" y="62"/>
                  </a:lnTo>
                  <a:cubicBezTo>
                    <a:pt x="860" y="27"/>
                    <a:pt x="833" y="0"/>
                    <a:pt x="798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6949568" y="3395397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3" y="0"/>
                  </a:moveTo>
                  <a:cubicBezTo>
                    <a:pt x="27" y="0"/>
                    <a:pt x="1" y="27"/>
                    <a:pt x="1" y="62"/>
                  </a:cubicBezTo>
                  <a:lnTo>
                    <a:pt x="1" y="284"/>
                  </a:lnTo>
                  <a:cubicBezTo>
                    <a:pt x="1" y="328"/>
                    <a:pt x="27" y="355"/>
                    <a:pt x="63" y="355"/>
                  </a:cubicBezTo>
                  <a:lnTo>
                    <a:pt x="797" y="355"/>
                  </a:lnTo>
                  <a:cubicBezTo>
                    <a:pt x="833" y="355"/>
                    <a:pt x="859" y="328"/>
                    <a:pt x="859" y="284"/>
                  </a:cubicBezTo>
                  <a:lnTo>
                    <a:pt x="859" y="62"/>
                  </a:lnTo>
                  <a:cubicBezTo>
                    <a:pt x="859" y="27"/>
                    <a:pt x="833" y="0"/>
                    <a:pt x="797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7452621" y="339539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27"/>
                    <a:pt x="0" y="71"/>
                  </a:cubicBezTo>
                  <a:lnTo>
                    <a:pt x="0" y="293"/>
                  </a:lnTo>
                  <a:cubicBezTo>
                    <a:pt x="0" y="328"/>
                    <a:pt x="27" y="355"/>
                    <a:pt x="71" y="355"/>
                  </a:cubicBezTo>
                  <a:lnTo>
                    <a:pt x="656" y="355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7416634" y="3360172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2" y="0"/>
                  </a:moveTo>
                  <a:cubicBezTo>
                    <a:pt x="27" y="0"/>
                    <a:pt x="0" y="27"/>
                    <a:pt x="0" y="62"/>
                  </a:cubicBezTo>
                  <a:lnTo>
                    <a:pt x="0" y="284"/>
                  </a:lnTo>
                  <a:cubicBezTo>
                    <a:pt x="0" y="328"/>
                    <a:pt x="27" y="354"/>
                    <a:pt x="62" y="354"/>
                  </a:cubicBezTo>
                  <a:lnTo>
                    <a:pt x="788" y="354"/>
                  </a:lnTo>
                  <a:cubicBezTo>
                    <a:pt x="824" y="354"/>
                    <a:pt x="859" y="328"/>
                    <a:pt x="859" y="284"/>
                  </a:cubicBezTo>
                  <a:lnTo>
                    <a:pt x="859" y="62"/>
                  </a:lnTo>
                  <a:cubicBezTo>
                    <a:pt x="859" y="27"/>
                    <a:pt x="824" y="0"/>
                    <a:pt x="788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7374635" y="3395397"/>
              <a:ext cx="72821" cy="30060"/>
            </a:xfrm>
            <a:custGeom>
              <a:rect b="b" l="l" r="r" t="t"/>
              <a:pathLst>
                <a:path extrusionOk="0" h="355" w="860">
                  <a:moveTo>
                    <a:pt x="63" y="0"/>
                  </a:moveTo>
                  <a:cubicBezTo>
                    <a:pt x="27" y="0"/>
                    <a:pt x="1" y="27"/>
                    <a:pt x="1" y="71"/>
                  </a:cubicBezTo>
                  <a:lnTo>
                    <a:pt x="1" y="293"/>
                  </a:lnTo>
                  <a:cubicBezTo>
                    <a:pt x="1" y="328"/>
                    <a:pt x="27" y="355"/>
                    <a:pt x="63" y="355"/>
                  </a:cubicBezTo>
                  <a:lnTo>
                    <a:pt x="789" y="355"/>
                  </a:lnTo>
                  <a:cubicBezTo>
                    <a:pt x="833" y="355"/>
                    <a:pt x="859" y="328"/>
                    <a:pt x="859" y="293"/>
                  </a:cubicBezTo>
                  <a:lnTo>
                    <a:pt x="859" y="71"/>
                  </a:lnTo>
                  <a:cubicBezTo>
                    <a:pt x="859" y="27"/>
                    <a:pt x="833" y="0"/>
                    <a:pt x="789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888856" y="362782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4"/>
                  </a:lnTo>
                  <a:lnTo>
                    <a:pt x="585" y="354"/>
                  </a:lnTo>
                  <a:cubicBezTo>
                    <a:pt x="620" y="354"/>
                    <a:pt x="656" y="328"/>
                    <a:pt x="656" y="292"/>
                  </a:cubicBezTo>
                  <a:lnTo>
                    <a:pt x="656" y="71"/>
                  </a:lnTo>
                  <a:cubicBezTo>
                    <a:pt x="656" y="35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6907569" y="3592518"/>
              <a:ext cx="72821" cy="30144"/>
            </a:xfrm>
            <a:custGeom>
              <a:rect b="b" l="l" r="r" t="t"/>
              <a:pathLst>
                <a:path extrusionOk="0" h="356" w="860">
                  <a:moveTo>
                    <a:pt x="72" y="1"/>
                  </a:moveTo>
                  <a:cubicBezTo>
                    <a:pt x="27" y="1"/>
                    <a:pt x="1" y="27"/>
                    <a:pt x="1" y="63"/>
                  </a:cubicBezTo>
                  <a:lnTo>
                    <a:pt x="1" y="284"/>
                  </a:lnTo>
                  <a:cubicBezTo>
                    <a:pt x="1" y="328"/>
                    <a:pt x="27" y="355"/>
                    <a:pt x="72" y="355"/>
                  </a:cubicBezTo>
                  <a:lnTo>
                    <a:pt x="798" y="355"/>
                  </a:lnTo>
                  <a:cubicBezTo>
                    <a:pt x="833" y="355"/>
                    <a:pt x="860" y="328"/>
                    <a:pt x="860" y="284"/>
                  </a:cubicBezTo>
                  <a:lnTo>
                    <a:pt x="860" y="63"/>
                  </a:lnTo>
                  <a:cubicBezTo>
                    <a:pt x="860" y="27"/>
                    <a:pt x="833" y="1"/>
                    <a:pt x="79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7452621" y="362782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35"/>
                    <a:pt x="0" y="71"/>
                  </a:cubicBezTo>
                  <a:lnTo>
                    <a:pt x="0" y="292"/>
                  </a:lnTo>
                  <a:cubicBezTo>
                    <a:pt x="0" y="328"/>
                    <a:pt x="27" y="354"/>
                    <a:pt x="71" y="354"/>
                  </a:cubicBezTo>
                  <a:lnTo>
                    <a:pt x="656" y="35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7416634" y="3592518"/>
              <a:ext cx="72821" cy="30144"/>
            </a:xfrm>
            <a:custGeom>
              <a:rect b="b" l="l" r="r" t="t"/>
              <a:pathLst>
                <a:path extrusionOk="0" h="356" w="860">
                  <a:moveTo>
                    <a:pt x="62" y="1"/>
                  </a:moveTo>
                  <a:cubicBezTo>
                    <a:pt x="27" y="1"/>
                    <a:pt x="0" y="27"/>
                    <a:pt x="0" y="72"/>
                  </a:cubicBezTo>
                  <a:lnTo>
                    <a:pt x="0" y="293"/>
                  </a:lnTo>
                  <a:cubicBezTo>
                    <a:pt x="0" y="328"/>
                    <a:pt x="27" y="355"/>
                    <a:pt x="62" y="355"/>
                  </a:cubicBezTo>
                  <a:lnTo>
                    <a:pt x="788" y="355"/>
                  </a:lnTo>
                  <a:cubicBezTo>
                    <a:pt x="824" y="355"/>
                    <a:pt x="859" y="328"/>
                    <a:pt x="859" y="293"/>
                  </a:cubicBezTo>
                  <a:lnTo>
                    <a:pt x="859" y="72"/>
                  </a:lnTo>
                  <a:cubicBezTo>
                    <a:pt x="859" y="27"/>
                    <a:pt x="824" y="1"/>
                    <a:pt x="788" y="1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7320697" y="2980832"/>
              <a:ext cx="131246" cy="64522"/>
            </a:xfrm>
            <a:custGeom>
              <a:rect b="b" l="l" r="r" t="t"/>
              <a:pathLst>
                <a:path extrusionOk="0" h="762" w="1550">
                  <a:moveTo>
                    <a:pt x="523" y="0"/>
                  </a:moveTo>
                  <a:cubicBezTo>
                    <a:pt x="505" y="18"/>
                    <a:pt x="496" y="36"/>
                    <a:pt x="496" y="53"/>
                  </a:cubicBezTo>
                  <a:lnTo>
                    <a:pt x="496" y="275"/>
                  </a:lnTo>
                  <a:cubicBezTo>
                    <a:pt x="496" y="319"/>
                    <a:pt x="523" y="346"/>
                    <a:pt x="567" y="346"/>
                  </a:cubicBezTo>
                  <a:lnTo>
                    <a:pt x="983" y="346"/>
                  </a:lnTo>
                  <a:lnTo>
                    <a:pt x="523" y="0"/>
                  </a:lnTo>
                  <a:close/>
                  <a:moveTo>
                    <a:pt x="71" y="408"/>
                  </a:moveTo>
                  <a:cubicBezTo>
                    <a:pt x="36" y="408"/>
                    <a:pt x="0" y="434"/>
                    <a:pt x="0" y="470"/>
                  </a:cubicBezTo>
                  <a:lnTo>
                    <a:pt x="0" y="700"/>
                  </a:lnTo>
                  <a:cubicBezTo>
                    <a:pt x="0" y="735"/>
                    <a:pt x="36" y="762"/>
                    <a:pt x="71" y="762"/>
                  </a:cubicBezTo>
                  <a:lnTo>
                    <a:pt x="797" y="762"/>
                  </a:lnTo>
                  <a:cubicBezTo>
                    <a:pt x="832" y="762"/>
                    <a:pt x="859" y="735"/>
                    <a:pt x="859" y="700"/>
                  </a:cubicBezTo>
                  <a:lnTo>
                    <a:pt x="859" y="470"/>
                  </a:lnTo>
                  <a:cubicBezTo>
                    <a:pt x="859" y="434"/>
                    <a:pt x="832" y="408"/>
                    <a:pt x="797" y="408"/>
                  </a:cubicBezTo>
                  <a:close/>
                  <a:moveTo>
                    <a:pt x="992" y="408"/>
                  </a:moveTo>
                  <a:cubicBezTo>
                    <a:pt x="956" y="408"/>
                    <a:pt x="930" y="434"/>
                    <a:pt x="930" y="470"/>
                  </a:cubicBezTo>
                  <a:lnTo>
                    <a:pt x="930" y="700"/>
                  </a:lnTo>
                  <a:cubicBezTo>
                    <a:pt x="930" y="735"/>
                    <a:pt x="956" y="762"/>
                    <a:pt x="992" y="762"/>
                  </a:cubicBezTo>
                  <a:lnTo>
                    <a:pt x="1550" y="762"/>
                  </a:lnTo>
                  <a:lnTo>
                    <a:pt x="1071" y="408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6945080" y="2980832"/>
              <a:ext cx="130484" cy="64522"/>
            </a:xfrm>
            <a:custGeom>
              <a:rect b="b" l="l" r="r" t="t"/>
              <a:pathLst>
                <a:path extrusionOk="0" h="762" w="1541">
                  <a:moveTo>
                    <a:pt x="1027" y="0"/>
                  </a:moveTo>
                  <a:lnTo>
                    <a:pt x="567" y="346"/>
                  </a:lnTo>
                  <a:lnTo>
                    <a:pt x="983" y="346"/>
                  </a:lnTo>
                  <a:cubicBezTo>
                    <a:pt x="1019" y="346"/>
                    <a:pt x="1054" y="310"/>
                    <a:pt x="1054" y="275"/>
                  </a:cubicBezTo>
                  <a:lnTo>
                    <a:pt x="1054" y="53"/>
                  </a:lnTo>
                  <a:cubicBezTo>
                    <a:pt x="1054" y="36"/>
                    <a:pt x="1036" y="18"/>
                    <a:pt x="1027" y="0"/>
                  </a:cubicBezTo>
                  <a:close/>
                  <a:moveTo>
                    <a:pt x="479" y="408"/>
                  </a:moveTo>
                  <a:lnTo>
                    <a:pt x="0" y="762"/>
                  </a:lnTo>
                  <a:lnTo>
                    <a:pt x="558" y="762"/>
                  </a:lnTo>
                  <a:cubicBezTo>
                    <a:pt x="594" y="762"/>
                    <a:pt x="620" y="735"/>
                    <a:pt x="620" y="691"/>
                  </a:cubicBezTo>
                  <a:lnTo>
                    <a:pt x="620" y="470"/>
                  </a:lnTo>
                  <a:cubicBezTo>
                    <a:pt x="620" y="434"/>
                    <a:pt x="594" y="408"/>
                    <a:pt x="558" y="408"/>
                  </a:cubicBezTo>
                  <a:close/>
                  <a:moveTo>
                    <a:pt x="753" y="408"/>
                  </a:moveTo>
                  <a:cubicBezTo>
                    <a:pt x="718" y="408"/>
                    <a:pt x="682" y="434"/>
                    <a:pt x="682" y="470"/>
                  </a:cubicBezTo>
                  <a:lnTo>
                    <a:pt x="682" y="691"/>
                  </a:lnTo>
                  <a:cubicBezTo>
                    <a:pt x="682" y="735"/>
                    <a:pt x="718" y="762"/>
                    <a:pt x="753" y="762"/>
                  </a:cubicBezTo>
                  <a:lnTo>
                    <a:pt x="1479" y="762"/>
                  </a:lnTo>
                  <a:cubicBezTo>
                    <a:pt x="1514" y="762"/>
                    <a:pt x="1541" y="735"/>
                    <a:pt x="1541" y="691"/>
                  </a:cubicBezTo>
                  <a:lnTo>
                    <a:pt x="1541" y="470"/>
                  </a:lnTo>
                  <a:cubicBezTo>
                    <a:pt x="1541" y="434"/>
                    <a:pt x="1514" y="408"/>
                    <a:pt x="1479" y="408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6888856" y="3252975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4"/>
                  </a:lnTo>
                  <a:lnTo>
                    <a:pt x="585" y="354"/>
                  </a:lnTo>
                  <a:cubicBezTo>
                    <a:pt x="620" y="354"/>
                    <a:pt x="656" y="328"/>
                    <a:pt x="656" y="292"/>
                  </a:cubicBezTo>
                  <a:lnTo>
                    <a:pt x="656" y="71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452621" y="3252975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71" y="0"/>
                  </a:moveTo>
                  <a:cubicBezTo>
                    <a:pt x="27" y="0"/>
                    <a:pt x="0" y="27"/>
                    <a:pt x="0" y="62"/>
                  </a:cubicBezTo>
                  <a:lnTo>
                    <a:pt x="0" y="283"/>
                  </a:lnTo>
                  <a:cubicBezTo>
                    <a:pt x="0" y="328"/>
                    <a:pt x="27" y="354"/>
                    <a:pt x="71" y="354"/>
                  </a:cubicBezTo>
                  <a:lnTo>
                    <a:pt x="656" y="354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6888856" y="3487607"/>
              <a:ext cx="55547" cy="30060"/>
            </a:xfrm>
            <a:custGeom>
              <a:rect b="b" l="l" r="r" t="t"/>
              <a:pathLst>
                <a:path extrusionOk="0" h="355" w="656">
                  <a:moveTo>
                    <a:pt x="0" y="0"/>
                  </a:moveTo>
                  <a:lnTo>
                    <a:pt x="0" y="355"/>
                  </a:lnTo>
                  <a:lnTo>
                    <a:pt x="585" y="355"/>
                  </a:lnTo>
                  <a:cubicBezTo>
                    <a:pt x="620" y="355"/>
                    <a:pt x="656" y="319"/>
                    <a:pt x="656" y="284"/>
                  </a:cubicBezTo>
                  <a:lnTo>
                    <a:pt x="656" y="62"/>
                  </a:lnTo>
                  <a:cubicBezTo>
                    <a:pt x="656" y="27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7452621" y="3486845"/>
              <a:ext cx="55547" cy="30822"/>
            </a:xfrm>
            <a:custGeom>
              <a:rect b="b" l="l" r="r" t="t"/>
              <a:pathLst>
                <a:path extrusionOk="0" h="364" w="656">
                  <a:moveTo>
                    <a:pt x="71" y="1"/>
                  </a:moveTo>
                  <a:cubicBezTo>
                    <a:pt x="27" y="1"/>
                    <a:pt x="0" y="36"/>
                    <a:pt x="0" y="71"/>
                  </a:cubicBezTo>
                  <a:lnTo>
                    <a:pt x="0" y="293"/>
                  </a:lnTo>
                  <a:cubicBezTo>
                    <a:pt x="0" y="328"/>
                    <a:pt x="27" y="364"/>
                    <a:pt x="71" y="364"/>
                  </a:cubicBezTo>
                  <a:lnTo>
                    <a:pt x="656" y="364"/>
                  </a:lnTo>
                  <a:lnTo>
                    <a:pt x="656" y="35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AA4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7101051" y="2964152"/>
              <a:ext cx="195684" cy="177309"/>
            </a:xfrm>
            <a:custGeom>
              <a:rect b="b" l="l" r="r" t="t"/>
              <a:pathLst>
                <a:path extrusionOk="0" h="2094" w="2311">
                  <a:moveTo>
                    <a:pt x="1155" y="1"/>
                  </a:moveTo>
                  <a:cubicBezTo>
                    <a:pt x="678" y="1"/>
                    <a:pt x="246" y="323"/>
                    <a:pt x="133" y="808"/>
                  </a:cubicBezTo>
                  <a:cubicBezTo>
                    <a:pt x="0" y="1375"/>
                    <a:pt x="354" y="1933"/>
                    <a:pt x="912" y="2065"/>
                  </a:cubicBezTo>
                  <a:cubicBezTo>
                    <a:pt x="994" y="2085"/>
                    <a:pt x="1076" y="2094"/>
                    <a:pt x="1156" y="2094"/>
                  </a:cubicBezTo>
                  <a:cubicBezTo>
                    <a:pt x="1633" y="2094"/>
                    <a:pt x="2064" y="1771"/>
                    <a:pt x="2178" y="1286"/>
                  </a:cubicBezTo>
                  <a:cubicBezTo>
                    <a:pt x="2311" y="728"/>
                    <a:pt x="1957" y="162"/>
                    <a:pt x="1399" y="29"/>
                  </a:cubicBezTo>
                  <a:cubicBezTo>
                    <a:pt x="1317" y="10"/>
                    <a:pt x="1235" y="1"/>
                    <a:pt x="1155" y="1"/>
                  </a:cubicBez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7136276" y="2990570"/>
              <a:ext cx="124472" cy="124557"/>
            </a:xfrm>
            <a:custGeom>
              <a:rect b="b" l="l" r="r" t="t"/>
              <a:pathLst>
                <a:path extrusionOk="0" h="1471" w="1470">
                  <a:moveTo>
                    <a:pt x="735" y="0"/>
                  </a:moveTo>
                  <a:cubicBezTo>
                    <a:pt x="328" y="0"/>
                    <a:pt x="0" y="328"/>
                    <a:pt x="0" y="735"/>
                  </a:cubicBezTo>
                  <a:cubicBezTo>
                    <a:pt x="0" y="1142"/>
                    <a:pt x="328" y="1470"/>
                    <a:pt x="735" y="1470"/>
                  </a:cubicBezTo>
                  <a:cubicBezTo>
                    <a:pt x="1142" y="1470"/>
                    <a:pt x="1470" y="1142"/>
                    <a:pt x="1470" y="735"/>
                  </a:cubicBezTo>
                  <a:cubicBezTo>
                    <a:pt x="1470" y="328"/>
                    <a:pt x="1142" y="0"/>
                    <a:pt x="735" y="0"/>
                  </a:cubicBez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7136276" y="2990570"/>
              <a:ext cx="105759" cy="105759"/>
            </a:xfrm>
            <a:custGeom>
              <a:rect b="b" l="l" r="r" t="t"/>
              <a:pathLst>
                <a:path extrusionOk="0" h="1249" w="1249">
                  <a:moveTo>
                    <a:pt x="735" y="0"/>
                  </a:moveTo>
                  <a:cubicBezTo>
                    <a:pt x="328" y="0"/>
                    <a:pt x="0" y="328"/>
                    <a:pt x="0" y="735"/>
                  </a:cubicBezTo>
                  <a:cubicBezTo>
                    <a:pt x="0" y="939"/>
                    <a:pt x="80" y="1116"/>
                    <a:pt x="213" y="1249"/>
                  </a:cubicBezTo>
                  <a:lnTo>
                    <a:pt x="1249" y="213"/>
                  </a:lnTo>
                  <a:cubicBezTo>
                    <a:pt x="1116" y="80"/>
                    <a:pt x="939" y="0"/>
                    <a:pt x="735" y="0"/>
                  </a:cubicBez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7655756" y="3160765"/>
              <a:ext cx="28620" cy="308894"/>
            </a:xfrm>
            <a:custGeom>
              <a:rect b="b" l="l" r="r" t="t"/>
              <a:pathLst>
                <a:path extrusionOk="0" h="3648" w="338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7655756" y="3160765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1" y="0"/>
                  </a:moveTo>
                  <a:lnTo>
                    <a:pt x="1" y="345"/>
                  </a:lnTo>
                  <a:lnTo>
                    <a:pt x="3073" y="345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7655756" y="3440359"/>
              <a:ext cx="260206" cy="29298"/>
            </a:xfrm>
            <a:custGeom>
              <a:rect b="b" l="l" r="r" t="t"/>
              <a:pathLst>
                <a:path extrusionOk="0" h="346" w="3073">
                  <a:moveTo>
                    <a:pt x="1" y="1"/>
                  </a:moveTo>
                  <a:lnTo>
                    <a:pt x="1" y="346"/>
                  </a:lnTo>
                  <a:lnTo>
                    <a:pt x="3073" y="346"/>
                  </a:lnTo>
                  <a:lnTo>
                    <a:pt x="3073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887426" y="3160765"/>
              <a:ext cx="28535" cy="308894"/>
            </a:xfrm>
            <a:custGeom>
              <a:rect b="b" l="l" r="r" t="t"/>
              <a:pathLst>
                <a:path extrusionOk="0" h="3648" w="337">
                  <a:moveTo>
                    <a:pt x="1" y="0"/>
                  </a:moveTo>
                  <a:lnTo>
                    <a:pt x="1" y="3648"/>
                  </a:lnTo>
                  <a:lnTo>
                    <a:pt x="337" y="364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7684291" y="3189977"/>
              <a:ext cx="202458" cy="250469"/>
            </a:xfrm>
            <a:custGeom>
              <a:rect b="b" l="l" r="r" t="t"/>
              <a:pathLst>
                <a:path extrusionOk="0" h="2958" w="2391">
                  <a:moveTo>
                    <a:pt x="0" y="0"/>
                  </a:moveTo>
                  <a:lnTo>
                    <a:pt x="0" y="2958"/>
                  </a:lnTo>
                  <a:lnTo>
                    <a:pt x="2391" y="295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CE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7684291" y="3189977"/>
              <a:ext cx="203220" cy="250469"/>
            </a:xfrm>
            <a:custGeom>
              <a:rect b="b" l="l" r="r" t="t"/>
              <a:pathLst>
                <a:path extrusionOk="0" h="2958" w="2400">
                  <a:moveTo>
                    <a:pt x="0" y="0"/>
                  </a:moveTo>
                  <a:lnTo>
                    <a:pt x="0" y="2958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B0C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7654994" y="3285913"/>
              <a:ext cx="260968" cy="29382"/>
            </a:xfrm>
            <a:custGeom>
              <a:rect b="b" l="l" r="r" t="t"/>
              <a:pathLst>
                <a:path extrusionOk="0" h="347" w="3082">
                  <a:moveTo>
                    <a:pt x="1" y="1"/>
                  </a:moveTo>
                  <a:lnTo>
                    <a:pt x="1" y="346"/>
                  </a:lnTo>
                  <a:lnTo>
                    <a:pt x="3082" y="34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7771252" y="3160765"/>
              <a:ext cx="29298" cy="154532"/>
            </a:xfrm>
            <a:custGeom>
              <a:rect b="b" l="l" r="r" t="t"/>
              <a:pathLst>
                <a:path extrusionOk="0" h="1825" w="346">
                  <a:moveTo>
                    <a:pt x="0" y="0"/>
                  </a:moveTo>
                  <a:lnTo>
                    <a:pt x="0" y="1824"/>
                  </a:lnTo>
                  <a:lnTo>
                    <a:pt x="346" y="182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7634079" y="3469571"/>
              <a:ext cx="302882" cy="42846"/>
            </a:xfrm>
            <a:custGeom>
              <a:rect b="b" l="l" r="r" t="t"/>
              <a:pathLst>
                <a:path extrusionOk="0" h="506" w="3577">
                  <a:moveTo>
                    <a:pt x="0" y="1"/>
                  </a:moveTo>
                  <a:lnTo>
                    <a:pt x="0" y="506"/>
                  </a:lnTo>
                  <a:lnTo>
                    <a:pt x="3577" y="506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7634079" y="3469571"/>
              <a:ext cx="42761" cy="42846"/>
            </a:xfrm>
            <a:custGeom>
              <a:rect b="b" l="l" r="r" t="t"/>
              <a:pathLst>
                <a:path extrusionOk="0" h="506" w="505">
                  <a:moveTo>
                    <a:pt x="0" y="1"/>
                  </a:moveTo>
                  <a:lnTo>
                    <a:pt x="0" y="506"/>
                  </a:lnTo>
                  <a:lnTo>
                    <a:pt x="505" y="506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7894962" y="3469571"/>
              <a:ext cx="41999" cy="42846"/>
            </a:xfrm>
            <a:custGeom>
              <a:rect b="b" l="l" r="r" t="t"/>
              <a:pathLst>
                <a:path extrusionOk="0" h="506" w="496">
                  <a:moveTo>
                    <a:pt x="0" y="1"/>
                  </a:moveTo>
                  <a:lnTo>
                    <a:pt x="0" y="506"/>
                  </a:lnTo>
                  <a:lnTo>
                    <a:pt x="496" y="506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7634079" y="3512332"/>
              <a:ext cx="302882" cy="11346"/>
            </a:xfrm>
            <a:custGeom>
              <a:rect b="b" l="l" r="r" t="t"/>
              <a:pathLst>
                <a:path extrusionOk="0" h="134" w="3577">
                  <a:moveTo>
                    <a:pt x="0" y="1"/>
                  </a:moveTo>
                  <a:lnTo>
                    <a:pt x="0" y="133"/>
                  </a:lnTo>
                  <a:lnTo>
                    <a:pt x="3577" y="133"/>
                  </a:lnTo>
                  <a:lnTo>
                    <a:pt x="3577" y="1"/>
                  </a:lnTo>
                  <a:close/>
                </a:path>
              </a:pathLst>
            </a:custGeom>
            <a:solidFill>
              <a:srgbClr val="FEB8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6818407" y="2793364"/>
              <a:ext cx="762498" cy="325321"/>
            </a:xfrm>
            <a:custGeom>
              <a:rect b="b" l="l" r="r" t="t"/>
              <a:pathLst>
                <a:path extrusionOk="0" h="3842" w="9005">
                  <a:moveTo>
                    <a:pt x="4485" y="1"/>
                  </a:moveTo>
                  <a:cubicBezTo>
                    <a:pt x="4458" y="1"/>
                    <a:pt x="4431" y="10"/>
                    <a:pt x="4409" y="27"/>
                  </a:cubicBezTo>
                  <a:lnTo>
                    <a:pt x="133" y="3206"/>
                  </a:lnTo>
                  <a:cubicBezTo>
                    <a:pt x="44" y="3268"/>
                    <a:pt x="0" y="3365"/>
                    <a:pt x="0" y="3480"/>
                  </a:cubicBezTo>
                  <a:cubicBezTo>
                    <a:pt x="0" y="3679"/>
                    <a:pt x="167" y="3822"/>
                    <a:pt x="343" y="3822"/>
                  </a:cubicBezTo>
                  <a:cubicBezTo>
                    <a:pt x="411" y="3822"/>
                    <a:pt x="479" y="3801"/>
                    <a:pt x="540" y="3755"/>
                  </a:cubicBezTo>
                  <a:lnTo>
                    <a:pt x="4409" y="877"/>
                  </a:lnTo>
                  <a:cubicBezTo>
                    <a:pt x="4431" y="864"/>
                    <a:pt x="4458" y="857"/>
                    <a:pt x="4485" y="857"/>
                  </a:cubicBezTo>
                  <a:cubicBezTo>
                    <a:pt x="4511" y="857"/>
                    <a:pt x="4538" y="864"/>
                    <a:pt x="4560" y="877"/>
                  </a:cubicBezTo>
                  <a:lnTo>
                    <a:pt x="8464" y="3773"/>
                  </a:lnTo>
                  <a:cubicBezTo>
                    <a:pt x="8527" y="3820"/>
                    <a:pt x="8597" y="3841"/>
                    <a:pt x="8665" y="3841"/>
                  </a:cubicBezTo>
                  <a:cubicBezTo>
                    <a:pt x="8840" y="3841"/>
                    <a:pt x="9004" y="3702"/>
                    <a:pt x="9004" y="3498"/>
                  </a:cubicBezTo>
                  <a:cubicBezTo>
                    <a:pt x="9004" y="3392"/>
                    <a:pt x="8960" y="3294"/>
                    <a:pt x="8872" y="3224"/>
                  </a:cubicBezTo>
                  <a:lnTo>
                    <a:pt x="4560" y="27"/>
                  </a:lnTo>
                  <a:cubicBezTo>
                    <a:pt x="4538" y="10"/>
                    <a:pt x="4511" y="1"/>
                    <a:pt x="4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6174370" y="3763475"/>
              <a:ext cx="2048288" cy="75022"/>
            </a:xfrm>
            <a:custGeom>
              <a:rect b="b" l="l" r="r" t="t"/>
              <a:pathLst>
                <a:path extrusionOk="0" h="886" w="24190">
                  <a:moveTo>
                    <a:pt x="444" y="1"/>
                  </a:moveTo>
                  <a:cubicBezTo>
                    <a:pt x="196" y="1"/>
                    <a:pt x="1" y="195"/>
                    <a:pt x="1" y="443"/>
                  </a:cubicBezTo>
                  <a:cubicBezTo>
                    <a:pt x="1" y="691"/>
                    <a:pt x="196" y="886"/>
                    <a:pt x="444" y="886"/>
                  </a:cubicBezTo>
                  <a:lnTo>
                    <a:pt x="23746" y="886"/>
                  </a:lnTo>
                  <a:cubicBezTo>
                    <a:pt x="23994" y="886"/>
                    <a:pt x="24189" y="682"/>
                    <a:pt x="24189" y="443"/>
                  </a:cubicBezTo>
                  <a:cubicBezTo>
                    <a:pt x="24189" y="195"/>
                    <a:pt x="23994" y="1"/>
                    <a:pt x="237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4" name="Google Shape;1724;p38"/>
          <p:cNvGrpSpPr/>
          <p:nvPr/>
        </p:nvGrpSpPr>
        <p:grpSpPr>
          <a:xfrm>
            <a:off x="217561" y="3708631"/>
            <a:ext cx="466137" cy="1433276"/>
            <a:chOff x="6073946" y="2489807"/>
            <a:chExt cx="408642" cy="1256488"/>
          </a:xfrm>
        </p:grpSpPr>
        <p:sp>
          <p:nvSpPr>
            <p:cNvPr id="1725" name="Google Shape;1725;p38"/>
            <p:cNvSpPr/>
            <p:nvPr/>
          </p:nvSpPr>
          <p:spPr>
            <a:xfrm>
              <a:off x="6073946" y="2489807"/>
              <a:ext cx="408642" cy="949884"/>
            </a:xfrm>
            <a:custGeom>
              <a:rect b="b" l="l" r="r" t="t"/>
              <a:pathLst>
                <a:path extrusionOk="0" h="11218" w="4826">
                  <a:moveTo>
                    <a:pt x="2409" y="0"/>
                  </a:moveTo>
                  <a:cubicBezTo>
                    <a:pt x="1993" y="0"/>
                    <a:pt x="0" y="4843"/>
                    <a:pt x="0" y="7942"/>
                  </a:cubicBezTo>
                  <a:cubicBezTo>
                    <a:pt x="0" y="11041"/>
                    <a:pt x="1081" y="11218"/>
                    <a:pt x="2409" y="11218"/>
                  </a:cubicBezTo>
                  <a:cubicBezTo>
                    <a:pt x="3746" y="11218"/>
                    <a:pt x="4826" y="11041"/>
                    <a:pt x="4826" y="7942"/>
                  </a:cubicBezTo>
                  <a:cubicBezTo>
                    <a:pt x="4826" y="4843"/>
                    <a:pt x="2834" y="0"/>
                    <a:pt x="24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8"/>
            <p:cNvSpPr/>
            <p:nvPr/>
          </p:nvSpPr>
          <p:spPr>
            <a:xfrm>
              <a:off x="6175132" y="2908097"/>
              <a:ext cx="222780" cy="838198"/>
            </a:xfrm>
            <a:custGeom>
              <a:rect b="b" l="l" r="r" t="t"/>
              <a:pathLst>
                <a:path extrusionOk="0" h="9899" w="2631">
                  <a:moveTo>
                    <a:pt x="1116" y="0"/>
                  </a:moveTo>
                  <a:lnTo>
                    <a:pt x="1116" y="3099"/>
                  </a:lnTo>
                  <a:lnTo>
                    <a:pt x="151" y="2134"/>
                  </a:lnTo>
                  <a:lnTo>
                    <a:pt x="1" y="2285"/>
                  </a:lnTo>
                  <a:lnTo>
                    <a:pt x="1116" y="3391"/>
                  </a:lnTo>
                  <a:lnTo>
                    <a:pt x="1116" y="9899"/>
                  </a:lnTo>
                  <a:lnTo>
                    <a:pt x="1320" y="9899"/>
                  </a:lnTo>
                  <a:lnTo>
                    <a:pt x="1320" y="5136"/>
                  </a:lnTo>
                  <a:lnTo>
                    <a:pt x="2630" y="3825"/>
                  </a:lnTo>
                  <a:lnTo>
                    <a:pt x="2480" y="3675"/>
                  </a:lnTo>
                  <a:lnTo>
                    <a:pt x="1320" y="4843"/>
                  </a:lnTo>
                  <a:lnTo>
                    <a:pt x="1320" y="1320"/>
                  </a:lnTo>
                  <a:lnTo>
                    <a:pt x="2294" y="346"/>
                  </a:lnTo>
                  <a:lnTo>
                    <a:pt x="2143" y="195"/>
                  </a:lnTo>
                  <a:lnTo>
                    <a:pt x="1320" y="1019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7" name="Google Shape;1727;p38"/>
          <p:cNvGrpSpPr/>
          <p:nvPr/>
        </p:nvGrpSpPr>
        <p:grpSpPr>
          <a:xfrm>
            <a:off x="3636432" y="3708541"/>
            <a:ext cx="466143" cy="1433366"/>
            <a:chOff x="1735563" y="3938352"/>
            <a:chExt cx="391948" cy="1205218"/>
          </a:xfrm>
        </p:grpSpPr>
        <p:sp>
          <p:nvSpPr>
            <p:cNvPr id="1728" name="Google Shape;1728;p38"/>
            <p:cNvSpPr/>
            <p:nvPr/>
          </p:nvSpPr>
          <p:spPr>
            <a:xfrm>
              <a:off x="1735563" y="3938352"/>
              <a:ext cx="391948" cy="887143"/>
            </a:xfrm>
            <a:custGeom>
              <a:rect b="b" l="l" r="r" t="t"/>
              <a:pathLst>
                <a:path extrusionOk="0" h="4932" w="2179">
                  <a:moveTo>
                    <a:pt x="1089" y="0"/>
                  </a:moveTo>
                  <a:cubicBezTo>
                    <a:pt x="487" y="0"/>
                    <a:pt x="0" y="1098"/>
                    <a:pt x="0" y="2462"/>
                  </a:cubicBezTo>
                  <a:cubicBezTo>
                    <a:pt x="0" y="3834"/>
                    <a:pt x="487" y="4932"/>
                    <a:pt x="1089" y="4932"/>
                  </a:cubicBezTo>
                  <a:cubicBezTo>
                    <a:pt x="1691" y="4932"/>
                    <a:pt x="2178" y="3834"/>
                    <a:pt x="2178" y="2462"/>
                  </a:cubicBezTo>
                  <a:cubicBezTo>
                    <a:pt x="2178" y="1098"/>
                    <a:pt x="1691" y="0"/>
                    <a:pt x="10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8"/>
            <p:cNvSpPr/>
            <p:nvPr/>
          </p:nvSpPr>
          <p:spPr>
            <a:xfrm>
              <a:off x="1824675" y="4211975"/>
              <a:ext cx="213703" cy="931595"/>
            </a:xfrm>
            <a:custGeom>
              <a:rect b="b" l="l" r="r" t="t"/>
              <a:pathLst>
                <a:path extrusionOk="0" h="9899" w="2631">
                  <a:moveTo>
                    <a:pt x="1116" y="0"/>
                  </a:moveTo>
                  <a:lnTo>
                    <a:pt x="1116" y="3099"/>
                  </a:lnTo>
                  <a:lnTo>
                    <a:pt x="151" y="2134"/>
                  </a:lnTo>
                  <a:lnTo>
                    <a:pt x="1" y="2285"/>
                  </a:lnTo>
                  <a:lnTo>
                    <a:pt x="1116" y="3391"/>
                  </a:lnTo>
                  <a:lnTo>
                    <a:pt x="1116" y="9899"/>
                  </a:lnTo>
                  <a:lnTo>
                    <a:pt x="1320" y="9899"/>
                  </a:lnTo>
                  <a:lnTo>
                    <a:pt x="1320" y="5136"/>
                  </a:lnTo>
                  <a:lnTo>
                    <a:pt x="2630" y="3825"/>
                  </a:lnTo>
                  <a:lnTo>
                    <a:pt x="2480" y="3675"/>
                  </a:lnTo>
                  <a:lnTo>
                    <a:pt x="1320" y="4843"/>
                  </a:lnTo>
                  <a:lnTo>
                    <a:pt x="1320" y="1320"/>
                  </a:lnTo>
                  <a:lnTo>
                    <a:pt x="2294" y="346"/>
                  </a:lnTo>
                  <a:lnTo>
                    <a:pt x="2143" y="195"/>
                  </a:lnTo>
                  <a:lnTo>
                    <a:pt x="1320" y="1019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004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0" name="Google Shape;1730;p38"/>
          <p:cNvSpPr/>
          <p:nvPr/>
        </p:nvSpPr>
        <p:spPr>
          <a:xfrm>
            <a:off x="3636429" y="435741"/>
            <a:ext cx="1018802" cy="434167"/>
          </a:xfrm>
          <a:custGeom>
            <a:rect b="b" l="l" r="r" t="t"/>
            <a:pathLst>
              <a:path extrusionOk="0" h="2551" w="5986">
                <a:moveTo>
                  <a:pt x="2400" y="1"/>
                </a:moveTo>
                <a:cubicBezTo>
                  <a:pt x="1718" y="1"/>
                  <a:pt x="1161" y="558"/>
                  <a:pt x="1161" y="1249"/>
                </a:cubicBezTo>
                <a:cubicBezTo>
                  <a:pt x="1161" y="1284"/>
                  <a:pt x="1161" y="1320"/>
                  <a:pt x="1169" y="1364"/>
                </a:cubicBezTo>
                <a:cubicBezTo>
                  <a:pt x="532" y="1400"/>
                  <a:pt x="27" y="1913"/>
                  <a:pt x="1" y="2551"/>
                </a:cubicBezTo>
                <a:lnTo>
                  <a:pt x="5986" y="2551"/>
                </a:lnTo>
                <a:cubicBezTo>
                  <a:pt x="5959" y="1957"/>
                  <a:pt x="5517" y="1470"/>
                  <a:pt x="4941" y="1382"/>
                </a:cubicBezTo>
                <a:cubicBezTo>
                  <a:pt x="4950" y="1338"/>
                  <a:pt x="4950" y="1293"/>
                  <a:pt x="4950" y="1249"/>
                </a:cubicBezTo>
                <a:cubicBezTo>
                  <a:pt x="4950" y="682"/>
                  <a:pt x="4490" y="213"/>
                  <a:pt x="3923" y="213"/>
                </a:cubicBezTo>
                <a:cubicBezTo>
                  <a:pt x="3702" y="213"/>
                  <a:pt x="3489" y="293"/>
                  <a:pt x="3321" y="408"/>
                </a:cubicBezTo>
                <a:cubicBezTo>
                  <a:pt x="3100" y="160"/>
                  <a:pt x="2772" y="1"/>
                  <a:pt x="24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38"/>
          <p:cNvSpPr/>
          <p:nvPr/>
        </p:nvSpPr>
        <p:spPr>
          <a:xfrm>
            <a:off x="5102204" y="4443415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39"/>
          <p:cNvSpPr txBox="1"/>
          <p:nvPr>
            <p:ph type="title"/>
          </p:nvPr>
        </p:nvSpPr>
        <p:spPr>
          <a:xfrm>
            <a:off x="720000" y="5179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PROJECT</a:t>
            </a:r>
            <a:r>
              <a:rPr lang="en"/>
              <a:t> </a:t>
            </a:r>
            <a:r>
              <a:rPr lang="en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STRUCTURE</a:t>
            </a:r>
            <a:endParaRPr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737" name="Google Shape;1737;p39"/>
          <p:cNvCxnSpPr>
            <a:endCxn id="1738" idx="2"/>
          </p:cNvCxnSpPr>
          <p:nvPr/>
        </p:nvCxnSpPr>
        <p:spPr>
          <a:xfrm>
            <a:off x="-456241" y="2819900"/>
            <a:ext cx="208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9" name="Google Shape;1739;p39"/>
          <p:cNvSpPr txBox="1"/>
          <p:nvPr/>
        </p:nvSpPr>
        <p:spPr>
          <a:xfrm>
            <a:off x="617759" y="3579202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Initial notebook where we focus on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extracting data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conducting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preliminary exploratory EDA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grasp patterns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0" name="Google Shape;1740;p39"/>
          <p:cNvSpPr txBox="1"/>
          <p:nvPr/>
        </p:nvSpPr>
        <p:spPr>
          <a:xfrm>
            <a:off x="617759" y="3237425"/>
            <a:ext cx="23364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IRONKAGGLE SET UP</a:t>
            </a:r>
            <a:endParaRPr sz="220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38" name="Google Shape;1738;p39"/>
          <p:cNvSpPr/>
          <p:nvPr/>
        </p:nvSpPr>
        <p:spPr>
          <a:xfrm>
            <a:off x="1631759" y="2665700"/>
            <a:ext cx="308400" cy="30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39"/>
          <p:cNvSpPr txBox="1"/>
          <p:nvPr/>
        </p:nvSpPr>
        <p:spPr>
          <a:xfrm>
            <a:off x="2894202" y="1371078"/>
            <a:ext cx="305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Second notebook where we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explore various supervised regression models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identify the most suitable candidate for our predictive modeling task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2" name="Google Shape;1742;p39"/>
          <p:cNvSpPr txBox="1"/>
          <p:nvPr/>
        </p:nvSpPr>
        <p:spPr>
          <a:xfrm>
            <a:off x="2745472" y="989978"/>
            <a:ext cx="33129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DEFAULT MODELING</a:t>
            </a:r>
            <a:endParaRPr sz="220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43" name="Google Shape;1743;p39"/>
          <p:cNvSpPr/>
          <p:nvPr/>
        </p:nvSpPr>
        <p:spPr>
          <a:xfrm>
            <a:off x="4239873" y="2665700"/>
            <a:ext cx="308400" cy="30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39"/>
          <p:cNvSpPr txBox="1"/>
          <p:nvPr/>
        </p:nvSpPr>
        <p:spPr>
          <a:xfrm>
            <a:off x="5912633" y="3551817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Third notebook entails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refining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structuring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final dataframe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facilitate the implementation of our predictor model.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5" name="Google Shape;1745;p39"/>
          <p:cNvSpPr txBox="1"/>
          <p:nvPr/>
        </p:nvSpPr>
        <p:spPr>
          <a:xfrm>
            <a:off x="5912633" y="3210040"/>
            <a:ext cx="23364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IMPROVED MODELING</a:t>
            </a:r>
            <a:endParaRPr sz="2200"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46" name="Google Shape;1746;p39"/>
          <p:cNvSpPr/>
          <p:nvPr/>
        </p:nvSpPr>
        <p:spPr>
          <a:xfrm>
            <a:off x="6926633" y="2665700"/>
            <a:ext cx="308400" cy="30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39"/>
          <p:cNvSpPr/>
          <p:nvPr/>
        </p:nvSpPr>
        <p:spPr>
          <a:xfrm>
            <a:off x="7500329" y="1310960"/>
            <a:ext cx="1175384" cy="500543"/>
          </a:xfrm>
          <a:custGeom>
            <a:rect b="b" l="l" r="r" t="t"/>
            <a:pathLst>
              <a:path extrusionOk="0" h="2941" w="6906">
                <a:moveTo>
                  <a:pt x="2771" y="1"/>
                </a:moveTo>
                <a:cubicBezTo>
                  <a:pt x="1983" y="1"/>
                  <a:pt x="1337" y="638"/>
                  <a:pt x="1337" y="1435"/>
                </a:cubicBezTo>
                <a:cubicBezTo>
                  <a:pt x="1337" y="1479"/>
                  <a:pt x="1346" y="1524"/>
                  <a:pt x="1346" y="1568"/>
                </a:cubicBezTo>
                <a:cubicBezTo>
                  <a:pt x="611" y="1612"/>
                  <a:pt x="27" y="2205"/>
                  <a:pt x="0" y="2940"/>
                </a:cubicBezTo>
                <a:lnTo>
                  <a:pt x="6906" y="2940"/>
                </a:lnTo>
                <a:cubicBezTo>
                  <a:pt x="6879" y="2259"/>
                  <a:pt x="6366" y="1692"/>
                  <a:pt x="5711" y="1586"/>
                </a:cubicBezTo>
                <a:cubicBezTo>
                  <a:pt x="5711" y="1533"/>
                  <a:pt x="5719" y="1488"/>
                  <a:pt x="5719" y="1435"/>
                </a:cubicBezTo>
                <a:cubicBezTo>
                  <a:pt x="5719" y="780"/>
                  <a:pt x="5188" y="249"/>
                  <a:pt x="4524" y="249"/>
                </a:cubicBezTo>
                <a:cubicBezTo>
                  <a:pt x="4267" y="249"/>
                  <a:pt x="4028" y="328"/>
                  <a:pt x="3834" y="470"/>
                </a:cubicBezTo>
                <a:cubicBezTo>
                  <a:pt x="3577" y="178"/>
                  <a:pt x="3196" y="1"/>
                  <a:pt x="27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8" name="Google Shape;1748;p39"/>
          <p:cNvCxnSpPr>
            <a:stCxn id="1743" idx="2"/>
            <a:endCxn id="1738" idx="6"/>
          </p:cNvCxnSpPr>
          <p:nvPr/>
        </p:nvCxnSpPr>
        <p:spPr>
          <a:xfrm rot="10800000">
            <a:off x="1940073" y="2819900"/>
            <a:ext cx="2299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9" name="Google Shape;1749;p39"/>
          <p:cNvCxnSpPr>
            <a:stCxn id="1746" idx="2"/>
            <a:endCxn id="1743" idx="6"/>
          </p:cNvCxnSpPr>
          <p:nvPr/>
        </p:nvCxnSpPr>
        <p:spPr>
          <a:xfrm rot="10800000">
            <a:off x="4548233" y="2819900"/>
            <a:ext cx="2378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0" name="Google Shape;1750;p39"/>
          <p:cNvCxnSpPr>
            <a:endCxn id="1746" idx="6"/>
          </p:cNvCxnSpPr>
          <p:nvPr/>
        </p:nvCxnSpPr>
        <p:spPr>
          <a:xfrm rot="10800000">
            <a:off x="7235033" y="2819900"/>
            <a:ext cx="3177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0"/>
          <p:cNvSpPr txBox="1"/>
          <p:nvPr>
            <p:ph type="ctrTitle"/>
          </p:nvPr>
        </p:nvSpPr>
        <p:spPr>
          <a:xfrm>
            <a:off x="1958100" y="212548"/>
            <a:ext cx="52278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756" name="Google Shape;1756;p40"/>
          <p:cNvSpPr/>
          <p:nvPr/>
        </p:nvSpPr>
        <p:spPr>
          <a:xfrm>
            <a:off x="7803179" y="4451190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40"/>
          <p:cNvSpPr/>
          <p:nvPr/>
        </p:nvSpPr>
        <p:spPr>
          <a:xfrm>
            <a:off x="7644079" y="802515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40"/>
          <p:cNvSpPr/>
          <p:nvPr/>
        </p:nvSpPr>
        <p:spPr>
          <a:xfrm>
            <a:off x="171829" y="3694115"/>
            <a:ext cx="1086541" cy="462760"/>
          </a:xfrm>
          <a:custGeom>
            <a:rect b="b" l="l" r="r" t="t"/>
            <a:pathLst>
              <a:path extrusionOk="0" h="2719" w="6384">
                <a:moveTo>
                  <a:pt x="3816" y="0"/>
                </a:moveTo>
                <a:cubicBezTo>
                  <a:pt x="3427" y="0"/>
                  <a:pt x="3081" y="169"/>
                  <a:pt x="2834" y="434"/>
                </a:cubicBezTo>
                <a:cubicBezTo>
                  <a:pt x="2656" y="301"/>
                  <a:pt x="2435" y="231"/>
                  <a:pt x="2196" y="231"/>
                </a:cubicBezTo>
                <a:cubicBezTo>
                  <a:pt x="1585" y="231"/>
                  <a:pt x="1098" y="717"/>
                  <a:pt x="1098" y="1328"/>
                </a:cubicBezTo>
                <a:cubicBezTo>
                  <a:pt x="1098" y="1373"/>
                  <a:pt x="1098" y="1417"/>
                  <a:pt x="1107" y="1470"/>
                </a:cubicBezTo>
                <a:cubicBezTo>
                  <a:pt x="496" y="1567"/>
                  <a:pt x="27" y="2090"/>
                  <a:pt x="0" y="2718"/>
                </a:cubicBezTo>
                <a:lnTo>
                  <a:pt x="6384" y="2718"/>
                </a:lnTo>
                <a:cubicBezTo>
                  <a:pt x="6348" y="2037"/>
                  <a:pt x="5808" y="1488"/>
                  <a:pt x="5136" y="1452"/>
                </a:cubicBezTo>
                <a:cubicBezTo>
                  <a:pt x="5144" y="1408"/>
                  <a:pt x="5144" y="1373"/>
                  <a:pt x="5144" y="1328"/>
                </a:cubicBezTo>
                <a:cubicBezTo>
                  <a:pt x="5144" y="594"/>
                  <a:pt x="4551" y="0"/>
                  <a:pt x="3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9" name="Google Shape;17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533" y="1504311"/>
            <a:ext cx="4210920" cy="33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ighborhood Monthly Meeting by Slidesgo">
  <a:themeElements>
    <a:clrScheme name="Simple Light">
      <a:dk1>
        <a:srgbClr val="03458B"/>
      </a:dk1>
      <a:lt1>
        <a:srgbClr val="03458B"/>
      </a:lt1>
      <a:dk2>
        <a:srgbClr val="DEF0FF"/>
      </a:dk2>
      <a:lt2>
        <a:srgbClr val="79B3FF"/>
      </a:lt2>
      <a:accent1>
        <a:srgbClr val="FFFFFF"/>
      </a:accent1>
      <a:accent2>
        <a:srgbClr val="FFFFFF"/>
      </a:accent2>
      <a:accent3>
        <a:srgbClr val="FDB675"/>
      </a:accent3>
      <a:accent4>
        <a:srgbClr val="DE7C3C"/>
      </a:accent4>
      <a:accent5>
        <a:srgbClr val="A5C86A"/>
      </a:accent5>
      <a:accent6>
        <a:srgbClr val="1E8782"/>
      </a:accent6>
      <a:hlink>
        <a:srgbClr val="03458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