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 Black"/>
      <p:bold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Montserrat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Black-boldItalic.fntdata"/><Relationship Id="rId14" Type="http://schemas.openxmlformats.org/officeDocument/2006/relationships/font" Target="fonts/MontserratBlack-bold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7a2c1b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7a2c1b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979c86f4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979c86f4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979c86f43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979c86f43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9936b66c7c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9936b66c7c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979c86f43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1979c86f43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979c86f4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979c86f4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2bbd68f18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2bbd68f18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979c86f43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979c86f43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979c86f43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979c86f43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001025"/>
            <a:ext cx="9144000" cy="21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535000"/>
            <a:ext cx="7713900" cy="160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2162921"/>
            <a:ext cx="4893900" cy="40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-574196" y="1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2746675"/>
            <a:ext cx="9144000" cy="239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533900" y="535000"/>
            <a:ext cx="6076200" cy="151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533900" y="2046150"/>
            <a:ext cx="6076200" cy="42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165479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6230375" y="0"/>
            <a:ext cx="294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715100" y="1466674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15100" y="2233967"/>
            <a:ext cx="242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3224625" y="1466674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3" type="subTitle"/>
          </p:nvPr>
        </p:nvSpPr>
        <p:spPr>
          <a:xfrm>
            <a:off x="3224625" y="2233967"/>
            <a:ext cx="242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4" type="title"/>
          </p:nvPr>
        </p:nvSpPr>
        <p:spPr>
          <a:xfrm>
            <a:off x="715100" y="3300762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715100" y="4082671"/>
            <a:ext cx="242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6" type="title"/>
          </p:nvPr>
        </p:nvSpPr>
        <p:spPr>
          <a:xfrm>
            <a:off x="3224625" y="3300762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3224625" y="4082671"/>
            <a:ext cx="242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8" type="title"/>
          </p:nvPr>
        </p:nvSpPr>
        <p:spPr>
          <a:xfrm>
            <a:off x="715100" y="445025"/>
            <a:ext cx="52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715100" y="1831863"/>
            <a:ext cx="24243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3" type="subTitle"/>
          </p:nvPr>
        </p:nvSpPr>
        <p:spPr>
          <a:xfrm>
            <a:off x="3224625" y="1831863"/>
            <a:ext cx="24243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715100" y="3671968"/>
            <a:ext cx="24243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subTitle"/>
          </p:nvPr>
        </p:nvSpPr>
        <p:spPr>
          <a:xfrm>
            <a:off x="3224625" y="3671968"/>
            <a:ext cx="24243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-601146" y="234036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-366546" y="43512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379675" y="0"/>
            <a:ext cx="476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715100" y="2421600"/>
            <a:ext cx="31398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5"/>
          <p:cNvSpPr txBox="1"/>
          <p:nvPr>
            <p:ph hasCustomPrompt="1" idx="2" type="title"/>
          </p:nvPr>
        </p:nvSpPr>
        <p:spPr>
          <a:xfrm>
            <a:off x="715100" y="1503600"/>
            <a:ext cx="3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715100" y="3135300"/>
            <a:ext cx="31398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/>
          <p:nvPr/>
        </p:nvSpPr>
        <p:spPr>
          <a:xfrm>
            <a:off x="284054" y="32871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2901000"/>
            <a:ext cx="9144000" cy="224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1851250" y="1416250"/>
            <a:ext cx="5441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16"/>
          <p:cNvSpPr txBox="1"/>
          <p:nvPr>
            <p:ph hasCustomPrompt="1" idx="2" type="title"/>
          </p:nvPr>
        </p:nvSpPr>
        <p:spPr>
          <a:xfrm>
            <a:off x="3002100" y="574450"/>
            <a:ext cx="3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851250" y="2116173"/>
            <a:ext cx="54414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544679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82613" y="3621394"/>
            <a:ext cx="5108400" cy="53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1352988" y="990206"/>
            <a:ext cx="6438000" cy="253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2571775"/>
            <a:ext cx="91440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506675" y="1163275"/>
            <a:ext cx="6130800" cy="85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1642800" y="464263"/>
            <a:ext cx="5858400" cy="69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-462896" y="13506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7841204" y="193385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1110300" y="4011200"/>
            <a:ext cx="6923400" cy="59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1110300" y="2758625"/>
            <a:ext cx="6923400" cy="125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9"/>
          <p:cNvSpPr/>
          <p:nvPr>
            <p:ph idx="2" type="pic"/>
          </p:nvPr>
        </p:nvSpPr>
        <p:spPr>
          <a:xfrm>
            <a:off x="-1" y="0"/>
            <a:ext cx="9144000" cy="2410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9"/>
          <p:cNvSpPr/>
          <p:nvPr/>
        </p:nvSpPr>
        <p:spPr>
          <a:xfrm>
            <a:off x="7885629" y="43771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4308000" y="0"/>
            <a:ext cx="4836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715109" y="2329161"/>
            <a:ext cx="2924400" cy="106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715109" y="1749925"/>
            <a:ext cx="2924400" cy="69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20"/>
          <p:cNvSpPr/>
          <p:nvPr/>
        </p:nvSpPr>
        <p:spPr>
          <a:xfrm>
            <a:off x="5507291" y="4548066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5092029" y="23959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437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27404" y="249585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5466950" y="2421600"/>
            <a:ext cx="2577000" cy="63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5971400" y="1427400"/>
            <a:ext cx="15681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466950" y="3211500"/>
            <a:ext cx="2577000" cy="50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7841204" y="193385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0" y="2769875"/>
            <a:ext cx="9144000" cy="237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68804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715075" y="1223850"/>
            <a:ext cx="6194400" cy="15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265029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715075" y="1223850"/>
            <a:ext cx="6699000" cy="3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2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265029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720000" y="1636575"/>
            <a:ext cx="7704000" cy="241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720000" y="2718900"/>
            <a:ext cx="2336400" cy="50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720000" y="3060682"/>
            <a:ext cx="2336400" cy="83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3403800" y="3060682"/>
            <a:ext cx="2336400" cy="83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4" type="subTitle"/>
          </p:nvPr>
        </p:nvSpPr>
        <p:spPr>
          <a:xfrm>
            <a:off x="6087600" y="3060682"/>
            <a:ext cx="2336400" cy="83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subTitle"/>
          </p:nvPr>
        </p:nvSpPr>
        <p:spPr>
          <a:xfrm>
            <a:off x="3403800" y="2718900"/>
            <a:ext cx="2336400" cy="50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6" type="subTitle"/>
          </p:nvPr>
        </p:nvSpPr>
        <p:spPr>
          <a:xfrm>
            <a:off x="6087600" y="2718900"/>
            <a:ext cx="2336400" cy="50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0" y="0"/>
            <a:ext cx="441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5514069" y="1346437"/>
            <a:ext cx="27627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2" type="subTitle"/>
          </p:nvPr>
        </p:nvSpPr>
        <p:spPr>
          <a:xfrm>
            <a:off x="5514069" y="1656743"/>
            <a:ext cx="27627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5509650" y="3851105"/>
            <a:ext cx="27627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5509650" y="2753924"/>
            <a:ext cx="27627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5509650" y="3518569"/>
            <a:ext cx="2762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>
            <a:off x="5509650" y="2432503"/>
            <a:ext cx="27627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25"/>
          <p:cNvSpPr/>
          <p:nvPr/>
        </p:nvSpPr>
        <p:spPr>
          <a:xfrm>
            <a:off x="4811154" y="48126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715100" y="1777400"/>
            <a:ext cx="2867100" cy="42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2" type="subTitle"/>
          </p:nvPr>
        </p:nvSpPr>
        <p:spPr>
          <a:xfrm>
            <a:off x="715100" y="2053675"/>
            <a:ext cx="2867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subTitle"/>
          </p:nvPr>
        </p:nvSpPr>
        <p:spPr>
          <a:xfrm>
            <a:off x="5561800" y="2053675"/>
            <a:ext cx="2867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subTitle"/>
          </p:nvPr>
        </p:nvSpPr>
        <p:spPr>
          <a:xfrm>
            <a:off x="715100" y="3589625"/>
            <a:ext cx="2867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5" type="subTitle"/>
          </p:nvPr>
        </p:nvSpPr>
        <p:spPr>
          <a:xfrm>
            <a:off x="5561800" y="3589626"/>
            <a:ext cx="2867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6" type="subTitle"/>
          </p:nvPr>
        </p:nvSpPr>
        <p:spPr>
          <a:xfrm>
            <a:off x="715100" y="3313398"/>
            <a:ext cx="2867100" cy="42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7" type="subTitle"/>
          </p:nvPr>
        </p:nvSpPr>
        <p:spPr>
          <a:xfrm>
            <a:off x="5561800" y="1777400"/>
            <a:ext cx="2867100" cy="42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8" type="subTitle"/>
          </p:nvPr>
        </p:nvSpPr>
        <p:spPr>
          <a:xfrm>
            <a:off x="5561800" y="3313399"/>
            <a:ext cx="2867100" cy="42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717550" y="236797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2" type="subTitle"/>
          </p:nvPr>
        </p:nvSpPr>
        <p:spPr>
          <a:xfrm>
            <a:off x="3403800" y="236797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6090050" y="236797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4" type="subTitle"/>
          </p:nvPr>
        </p:nvSpPr>
        <p:spPr>
          <a:xfrm>
            <a:off x="717550" y="403565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5" type="subTitle"/>
          </p:nvPr>
        </p:nvSpPr>
        <p:spPr>
          <a:xfrm>
            <a:off x="3403800" y="403565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6" type="subTitle"/>
          </p:nvPr>
        </p:nvSpPr>
        <p:spPr>
          <a:xfrm>
            <a:off x="6090050" y="403565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7" type="subTitle"/>
          </p:nvPr>
        </p:nvSpPr>
        <p:spPr>
          <a:xfrm>
            <a:off x="717550" y="2075784"/>
            <a:ext cx="2336400" cy="45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8" type="subTitle"/>
          </p:nvPr>
        </p:nvSpPr>
        <p:spPr>
          <a:xfrm>
            <a:off x="3403800" y="2075784"/>
            <a:ext cx="2336400" cy="45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9" type="subTitle"/>
          </p:nvPr>
        </p:nvSpPr>
        <p:spPr>
          <a:xfrm>
            <a:off x="6090050" y="2075784"/>
            <a:ext cx="2336400" cy="45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13" type="subTitle"/>
          </p:nvPr>
        </p:nvSpPr>
        <p:spPr>
          <a:xfrm>
            <a:off x="717550" y="3708164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4" type="subTitle"/>
          </p:nvPr>
        </p:nvSpPr>
        <p:spPr>
          <a:xfrm>
            <a:off x="3403800" y="3708164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15" type="subTitle"/>
          </p:nvPr>
        </p:nvSpPr>
        <p:spPr>
          <a:xfrm>
            <a:off x="6090050" y="3708164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hasCustomPrompt="1" type="title"/>
          </p:nvPr>
        </p:nvSpPr>
        <p:spPr>
          <a:xfrm>
            <a:off x="2195850" y="540000"/>
            <a:ext cx="4752300" cy="8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2195850" y="1246027"/>
            <a:ext cx="4752300" cy="44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hasCustomPrompt="1" idx="2" type="title"/>
          </p:nvPr>
        </p:nvSpPr>
        <p:spPr>
          <a:xfrm>
            <a:off x="2195850" y="1996149"/>
            <a:ext cx="4752300" cy="8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8"/>
          <p:cNvSpPr txBox="1"/>
          <p:nvPr>
            <p:ph idx="3" type="subTitle"/>
          </p:nvPr>
        </p:nvSpPr>
        <p:spPr>
          <a:xfrm>
            <a:off x="2195850" y="2702176"/>
            <a:ext cx="4752300" cy="44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hasCustomPrompt="1" idx="4" type="title"/>
          </p:nvPr>
        </p:nvSpPr>
        <p:spPr>
          <a:xfrm>
            <a:off x="2195850" y="3452297"/>
            <a:ext cx="4752300" cy="8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8"/>
          <p:cNvSpPr txBox="1"/>
          <p:nvPr>
            <p:ph idx="5" type="subTitle"/>
          </p:nvPr>
        </p:nvSpPr>
        <p:spPr>
          <a:xfrm>
            <a:off x="2195850" y="4158325"/>
            <a:ext cx="4752300" cy="44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/>
          <p:nvPr/>
        </p:nvSpPr>
        <p:spPr>
          <a:xfrm>
            <a:off x="171829" y="42805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8185879" y="149561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ctrTitle"/>
          </p:nvPr>
        </p:nvSpPr>
        <p:spPr>
          <a:xfrm>
            <a:off x="1958100" y="535000"/>
            <a:ext cx="52278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1792350" y="2255800"/>
            <a:ext cx="55593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>
            <a:off x="171829" y="2047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2425050" y="3462929"/>
            <a:ext cx="4293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0" y="2769875"/>
            <a:ext cx="9144000" cy="237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44729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7518629" y="158134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1672629" y="427044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5037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715037" y="1138525"/>
            <a:ext cx="77139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0" y="0"/>
            <a:ext cx="441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2851654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115404" y="35816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325429" y="404444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955488" y="1412375"/>
            <a:ext cx="3223200" cy="8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4965312" y="1412375"/>
            <a:ext cx="3223200" cy="8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955501" y="2171225"/>
            <a:ext cx="32232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965312" y="2171225"/>
            <a:ext cx="32232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171829" y="43771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8100854" y="475301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5185550" y="0"/>
            <a:ext cx="3958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5900750" y="0"/>
            <a:ext cx="25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715100" y="448800"/>
            <a:ext cx="4554600" cy="1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715100" y="1972500"/>
            <a:ext cx="4254000" cy="23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171829" y="446314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3001025"/>
            <a:ext cx="9144000" cy="21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1388100" y="535000"/>
            <a:ext cx="6367800" cy="23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715100" y="605075"/>
            <a:ext cx="4428300" cy="139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15100" y="1998575"/>
            <a:ext cx="4077900" cy="82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761600" y="3511675"/>
            <a:ext cx="5620800" cy="1019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7485523" y="3657187"/>
            <a:ext cx="960948" cy="409499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4339698" y="3245687"/>
            <a:ext cx="960948" cy="409499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601211" y="3659161"/>
            <a:ext cx="878719" cy="374228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32"/>
          <p:cNvGrpSpPr/>
          <p:nvPr/>
        </p:nvGrpSpPr>
        <p:grpSpPr>
          <a:xfrm>
            <a:off x="4572050" y="3796789"/>
            <a:ext cx="4572038" cy="1346836"/>
            <a:chOff x="5071650" y="2144168"/>
            <a:chExt cx="4072359" cy="1694347"/>
          </a:xfrm>
        </p:grpSpPr>
        <p:sp>
          <p:nvSpPr>
            <p:cNvPr id="190" name="Google Shape;190;p32"/>
            <p:cNvSpPr/>
            <p:nvPr/>
          </p:nvSpPr>
          <p:spPr>
            <a:xfrm>
              <a:off x="5071650" y="2144168"/>
              <a:ext cx="4072359" cy="1694347"/>
            </a:xfrm>
            <a:custGeom>
              <a:rect b="b" l="l" r="r" t="t"/>
              <a:pathLst>
                <a:path extrusionOk="0" h="20010" w="48094">
                  <a:moveTo>
                    <a:pt x="39381" y="1"/>
                  </a:moveTo>
                  <a:lnTo>
                    <a:pt x="36654" y="1293"/>
                  </a:lnTo>
                  <a:lnTo>
                    <a:pt x="36654" y="5835"/>
                  </a:lnTo>
                  <a:lnTo>
                    <a:pt x="36105" y="5835"/>
                  </a:lnTo>
                  <a:lnTo>
                    <a:pt x="36105" y="2364"/>
                  </a:lnTo>
                  <a:lnTo>
                    <a:pt x="31351" y="2364"/>
                  </a:lnTo>
                  <a:lnTo>
                    <a:pt x="31351" y="6933"/>
                  </a:lnTo>
                  <a:lnTo>
                    <a:pt x="30953" y="6933"/>
                  </a:lnTo>
                  <a:lnTo>
                    <a:pt x="30953" y="6021"/>
                  </a:lnTo>
                  <a:lnTo>
                    <a:pt x="28544" y="4773"/>
                  </a:lnTo>
                  <a:lnTo>
                    <a:pt x="28544" y="1709"/>
                  </a:lnTo>
                  <a:lnTo>
                    <a:pt x="23152" y="1709"/>
                  </a:lnTo>
                  <a:lnTo>
                    <a:pt x="23152" y="4277"/>
                  </a:lnTo>
                  <a:lnTo>
                    <a:pt x="22763" y="4277"/>
                  </a:lnTo>
                  <a:lnTo>
                    <a:pt x="22763" y="417"/>
                  </a:lnTo>
                  <a:lnTo>
                    <a:pt x="20018" y="417"/>
                  </a:lnTo>
                  <a:lnTo>
                    <a:pt x="17353" y="1683"/>
                  </a:lnTo>
                  <a:lnTo>
                    <a:pt x="17353" y="6127"/>
                  </a:lnTo>
                  <a:lnTo>
                    <a:pt x="16813" y="6127"/>
                  </a:lnTo>
                  <a:lnTo>
                    <a:pt x="16813" y="2736"/>
                  </a:lnTo>
                  <a:lnTo>
                    <a:pt x="12156" y="2736"/>
                  </a:lnTo>
                  <a:lnTo>
                    <a:pt x="12156" y="7207"/>
                  </a:lnTo>
                  <a:lnTo>
                    <a:pt x="11767" y="7207"/>
                  </a:lnTo>
                  <a:lnTo>
                    <a:pt x="11767" y="6304"/>
                  </a:lnTo>
                  <a:lnTo>
                    <a:pt x="7774" y="4233"/>
                  </a:lnTo>
                  <a:lnTo>
                    <a:pt x="5879" y="4233"/>
                  </a:lnTo>
                  <a:lnTo>
                    <a:pt x="5879" y="7207"/>
                  </a:lnTo>
                  <a:lnTo>
                    <a:pt x="5401" y="7207"/>
                  </a:lnTo>
                  <a:lnTo>
                    <a:pt x="5401" y="1355"/>
                  </a:lnTo>
                  <a:lnTo>
                    <a:pt x="0" y="1355"/>
                  </a:lnTo>
                  <a:lnTo>
                    <a:pt x="0" y="20010"/>
                  </a:lnTo>
                  <a:lnTo>
                    <a:pt x="48093" y="20010"/>
                  </a:lnTo>
                  <a:lnTo>
                    <a:pt x="48093" y="1320"/>
                  </a:lnTo>
                  <a:lnTo>
                    <a:pt x="42578" y="1320"/>
                  </a:lnTo>
                  <a:lnTo>
                    <a:pt x="42578" y="3940"/>
                  </a:lnTo>
                  <a:lnTo>
                    <a:pt x="42179" y="3940"/>
                  </a:lnTo>
                  <a:lnTo>
                    <a:pt x="42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5124826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5318985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5415684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5124826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5221524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5415684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5124826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5221524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5318985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5124826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5415684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5124826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5318985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5415684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5124826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5318985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5415684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5221524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5318985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5415684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6147443" y="2427572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2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292" y="1036"/>
                  </a:cubicBezTo>
                  <a:cubicBezTo>
                    <a:pt x="461" y="1036"/>
                    <a:pt x="593" y="894"/>
                    <a:pt x="593" y="735"/>
                  </a:cubicBezTo>
                  <a:lnTo>
                    <a:pt x="593" y="301"/>
                  </a:lnTo>
                  <a:cubicBezTo>
                    <a:pt x="593" y="142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6319841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3" y="894"/>
                    <a:pt x="603" y="735"/>
                  </a:cubicBezTo>
                  <a:lnTo>
                    <a:pt x="603" y="301"/>
                  </a:lnTo>
                  <a:cubicBezTo>
                    <a:pt x="603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6406040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2" y="0"/>
                  </a:moveTo>
                  <a:cubicBezTo>
                    <a:pt x="133" y="0"/>
                    <a:pt x="1" y="142"/>
                    <a:pt x="1" y="301"/>
                  </a:cubicBezTo>
                  <a:lnTo>
                    <a:pt x="1" y="735"/>
                  </a:lnTo>
                  <a:cubicBezTo>
                    <a:pt x="1" y="894"/>
                    <a:pt x="133" y="1036"/>
                    <a:pt x="302" y="1036"/>
                  </a:cubicBezTo>
                  <a:cubicBezTo>
                    <a:pt x="461" y="1036"/>
                    <a:pt x="603" y="894"/>
                    <a:pt x="603" y="735"/>
                  </a:cubicBezTo>
                  <a:lnTo>
                    <a:pt x="603" y="301"/>
                  </a:lnTo>
                  <a:cubicBezTo>
                    <a:pt x="603" y="142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6147443" y="2546708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6233642" y="2546708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6406040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1"/>
                  </a:moveTo>
                  <a:cubicBezTo>
                    <a:pt x="133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3" y="1028"/>
                    <a:pt x="302" y="1028"/>
                  </a:cubicBezTo>
                  <a:cubicBezTo>
                    <a:pt x="461" y="1028"/>
                    <a:pt x="603" y="895"/>
                    <a:pt x="603" y="727"/>
                  </a:cubicBezTo>
                  <a:lnTo>
                    <a:pt x="603" y="302"/>
                  </a:lnTo>
                  <a:cubicBezTo>
                    <a:pt x="603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6147443" y="266516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6233642" y="266516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6147443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6233642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6406040" y="278362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1"/>
                  </a:moveTo>
                  <a:cubicBezTo>
                    <a:pt x="133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3" y="1028"/>
                    <a:pt x="302" y="1028"/>
                  </a:cubicBezTo>
                  <a:cubicBezTo>
                    <a:pt x="461" y="1028"/>
                    <a:pt x="603" y="895"/>
                    <a:pt x="603" y="727"/>
                  </a:cubicBezTo>
                  <a:lnTo>
                    <a:pt x="603" y="302"/>
                  </a:lnTo>
                  <a:cubicBezTo>
                    <a:pt x="603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6147443" y="2902086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2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292" y="1037"/>
                  </a:cubicBezTo>
                  <a:cubicBezTo>
                    <a:pt x="461" y="1037"/>
                    <a:pt x="593" y="895"/>
                    <a:pt x="593" y="735"/>
                  </a:cubicBezTo>
                  <a:lnTo>
                    <a:pt x="593" y="302"/>
                  </a:lnTo>
                  <a:cubicBezTo>
                    <a:pt x="593" y="142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6319841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3" y="895"/>
                    <a:pt x="603" y="735"/>
                  </a:cubicBezTo>
                  <a:lnTo>
                    <a:pt x="603" y="302"/>
                  </a:lnTo>
                  <a:cubicBezTo>
                    <a:pt x="603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406040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2" y="1"/>
                  </a:moveTo>
                  <a:cubicBezTo>
                    <a:pt x="133" y="1"/>
                    <a:pt x="1" y="142"/>
                    <a:pt x="1" y="302"/>
                  </a:cubicBezTo>
                  <a:lnTo>
                    <a:pt x="1" y="735"/>
                  </a:lnTo>
                  <a:cubicBezTo>
                    <a:pt x="1" y="895"/>
                    <a:pt x="133" y="1037"/>
                    <a:pt x="302" y="1037"/>
                  </a:cubicBezTo>
                  <a:cubicBezTo>
                    <a:pt x="461" y="1037"/>
                    <a:pt x="603" y="895"/>
                    <a:pt x="603" y="735"/>
                  </a:cubicBezTo>
                  <a:lnTo>
                    <a:pt x="603" y="302"/>
                  </a:lnTo>
                  <a:cubicBezTo>
                    <a:pt x="603" y="142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6147443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292" y="1027"/>
                  </a:cubicBezTo>
                  <a:cubicBezTo>
                    <a:pt x="461" y="1027"/>
                    <a:pt x="593" y="895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6233642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593" y="895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6406040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0"/>
                  </a:moveTo>
                  <a:cubicBezTo>
                    <a:pt x="133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3" y="1027"/>
                    <a:pt x="302" y="1027"/>
                  </a:cubicBezTo>
                  <a:cubicBezTo>
                    <a:pt x="461" y="1027"/>
                    <a:pt x="603" y="895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147443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292" y="1027"/>
                  </a:cubicBezTo>
                  <a:cubicBezTo>
                    <a:pt x="461" y="1027"/>
                    <a:pt x="593" y="894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319841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3" y="894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6406040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0"/>
                  </a:moveTo>
                  <a:cubicBezTo>
                    <a:pt x="133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3" y="1027"/>
                    <a:pt x="302" y="1027"/>
                  </a:cubicBezTo>
                  <a:cubicBezTo>
                    <a:pt x="461" y="1027"/>
                    <a:pt x="603" y="894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7773454" y="2427572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3" y="0"/>
                  </a:moveTo>
                  <a:cubicBezTo>
                    <a:pt x="134" y="0"/>
                    <a:pt x="1" y="142"/>
                    <a:pt x="1" y="301"/>
                  </a:cubicBezTo>
                  <a:lnTo>
                    <a:pt x="1" y="735"/>
                  </a:lnTo>
                  <a:cubicBezTo>
                    <a:pt x="1" y="894"/>
                    <a:pt x="134" y="1036"/>
                    <a:pt x="293" y="1036"/>
                  </a:cubicBezTo>
                  <a:cubicBezTo>
                    <a:pt x="461" y="1036"/>
                    <a:pt x="594" y="894"/>
                    <a:pt x="594" y="735"/>
                  </a:cubicBezTo>
                  <a:lnTo>
                    <a:pt x="594" y="301"/>
                  </a:lnTo>
                  <a:cubicBezTo>
                    <a:pt x="594" y="142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945936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2" y="894"/>
                    <a:pt x="602" y="735"/>
                  </a:cubicBezTo>
                  <a:lnTo>
                    <a:pt x="602" y="301"/>
                  </a:lnTo>
                  <a:cubicBezTo>
                    <a:pt x="602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8032135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2" y="894"/>
                    <a:pt x="602" y="735"/>
                  </a:cubicBezTo>
                  <a:lnTo>
                    <a:pt x="602" y="301"/>
                  </a:lnTo>
                  <a:cubicBezTo>
                    <a:pt x="602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859653" y="2546708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302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7945936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8032135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7945936" y="266516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8032135" y="266516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7773454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293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293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859653" y="278362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302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8032135" y="278362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7773454" y="2902086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3" y="1"/>
                  </a:moveTo>
                  <a:cubicBezTo>
                    <a:pt x="134" y="1"/>
                    <a:pt x="1" y="142"/>
                    <a:pt x="1" y="302"/>
                  </a:cubicBezTo>
                  <a:lnTo>
                    <a:pt x="1" y="735"/>
                  </a:lnTo>
                  <a:cubicBezTo>
                    <a:pt x="1" y="895"/>
                    <a:pt x="134" y="1037"/>
                    <a:pt x="293" y="1037"/>
                  </a:cubicBezTo>
                  <a:cubicBezTo>
                    <a:pt x="461" y="1037"/>
                    <a:pt x="594" y="895"/>
                    <a:pt x="594" y="735"/>
                  </a:cubicBezTo>
                  <a:lnTo>
                    <a:pt x="594" y="302"/>
                  </a:lnTo>
                  <a:cubicBezTo>
                    <a:pt x="594" y="142"/>
                    <a:pt x="461" y="1"/>
                    <a:pt x="293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7945936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2" y="895"/>
                    <a:pt x="602" y="735"/>
                  </a:cubicBezTo>
                  <a:lnTo>
                    <a:pt x="602" y="302"/>
                  </a:lnTo>
                  <a:cubicBezTo>
                    <a:pt x="602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8032135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2" y="895"/>
                    <a:pt x="602" y="735"/>
                  </a:cubicBezTo>
                  <a:lnTo>
                    <a:pt x="602" y="302"/>
                  </a:lnTo>
                  <a:cubicBezTo>
                    <a:pt x="602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7095801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3"/>
                    <a:pt x="0" y="329"/>
                  </a:cubicBezTo>
                  <a:lnTo>
                    <a:pt x="0" y="789"/>
                  </a:lnTo>
                  <a:cubicBezTo>
                    <a:pt x="0" y="966"/>
                    <a:pt x="151" y="1108"/>
                    <a:pt x="328" y="1108"/>
                  </a:cubicBezTo>
                  <a:cubicBezTo>
                    <a:pt x="505" y="1108"/>
                    <a:pt x="646" y="966"/>
                    <a:pt x="646" y="789"/>
                  </a:cubicBezTo>
                  <a:lnTo>
                    <a:pt x="646" y="329"/>
                  </a:lnTo>
                  <a:cubicBezTo>
                    <a:pt x="646" y="143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7188689" y="2367538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1"/>
                  </a:moveTo>
                  <a:cubicBezTo>
                    <a:pt x="143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3" y="1108"/>
                    <a:pt x="329" y="1108"/>
                  </a:cubicBezTo>
                  <a:cubicBezTo>
                    <a:pt x="50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506" y="1"/>
                    <a:pt x="32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7374635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19" y="1108"/>
                  </a:cubicBezTo>
                  <a:cubicBezTo>
                    <a:pt x="49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7095801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0" y="151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28"/>
                  </a:lnTo>
                  <a:cubicBezTo>
                    <a:pt x="646" y="151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7281662" y="2495057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0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7374635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7095801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51" y="1098"/>
                    <a:pt x="328" y="1098"/>
                  </a:cubicBezTo>
                  <a:cubicBezTo>
                    <a:pt x="505" y="1098"/>
                    <a:pt x="646" y="956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7188689" y="2623254"/>
              <a:ext cx="54869" cy="92973"/>
            </a:xfrm>
            <a:custGeom>
              <a:rect b="b" l="l" r="r" t="t"/>
              <a:pathLst>
                <a:path extrusionOk="0" h="109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3" y="1098"/>
                    <a:pt x="329" y="1098"/>
                  </a:cubicBezTo>
                  <a:cubicBezTo>
                    <a:pt x="50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374635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098"/>
                    <a:pt x="319" y="1098"/>
                  </a:cubicBezTo>
                  <a:cubicBezTo>
                    <a:pt x="49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7095801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51" y="1107"/>
                    <a:pt x="328" y="1107"/>
                  </a:cubicBezTo>
                  <a:cubicBezTo>
                    <a:pt x="505" y="1107"/>
                    <a:pt x="646" y="956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7281662" y="2750688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0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7374635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7095801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7"/>
                    <a:pt x="151" y="1107"/>
                    <a:pt x="328" y="1107"/>
                  </a:cubicBezTo>
                  <a:cubicBezTo>
                    <a:pt x="505" y="1107"/>
                    <a:pt x="646" y="957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7374635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8742811" y="2367538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19" y="1108"/>
                  </a:cubicBezTo>
                  <a:cubicBezTo>
                    <a:pt x="496" y="1108"/>
                    <a:pt x="638" y="966"/>
                    <a:pt x="638" y="789"/>
                  </a:cubicBezTo>
                  <a:lnTo>
                    <a:pt x="638" y="329"/>
                  </a:lnTo>
                  <a:cubicBezTo>
                    <a:pt x="638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8927995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28" y="1108"/>
                  </a:cubicBezTo>
                  <a:cubicBezTo>
                    <a:pt x="505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9020968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3"/>
                    <a:pt x="0" y="329"/>
                  </a:cubicBezTo>
                  <a:lnTo>
                    <a:pt x="0" y="789"/>
                  </a:lnTo>
                  <a:cubicBezTo>
                    <a:pt x="0" y="966"/>
                    <a:pt x="142" y="1108"/>
                    <a:pt x="319" y="1108"/>
                  </a:cubicBezTo>
                  <a:cubicBezTo>
                    <a:pt x="49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8742811" y="2495057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19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8835022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51" y="1107"/>
                    <a:pt x="328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9020968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51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8742811" y="2623254"/>
              <a:ext cx="54107" cy="92973"/>
            </a:xfrm>
            <a:custGeom>
              <a:rect b="b" l="l" r="r" t="t"/>
              <a:pathLst>
                <a:path extrusionOk="0" h="109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098"/>
                    <a:pt x="319" y="1098"/>
                  </a:cubicBezTo>
                  <a:cubicBezTo>
                    <a:pt x="496" y="1098"/>
                    <a:pt x="638" y="956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9020968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098"/>
                    <a:pt x="319" y="1098"/>
                  </a:cubicBezTo>
                  <a:cubicBezTo>
                    <a:pt x="49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8835022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51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8927995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9020968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8742811" y="2878123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19" y="1107"/>
                  </a:cubicBezTo>
                  <a:cubicBezTo>
                    <a:pt x="496" y="1107"/>
                    <a:pt x="638" y="957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8927995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28" y="1107"/>
                  </a:cubicBezTo>
                  <a:cubicBezTo>
                    <a:pt x="505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9020968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8742811" y="3005557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38" y="965"/>
                    <a:pt x="638" y="788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8835022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51" y="1107"/>
                    <a:pt x="328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9020968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8835022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51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892799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9020968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8250257" y="2321052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43"/>
                    <a:pt x="1" y="320"/>
                  </a:cubicBezTo>
                  <a:lnTo>
                    <a:pt x="1" y="780"/>
                  </a:lnTo>
                  <a:cubicBezTo>
                    <a:pt x="1" y="957"/>
                    <a:pt x="142" y="1108"/>
                    <a:pt x="320" y="1108"/>
                  </a:cubicBezTo>
                  <a:cubicBezTo>
                    <a:pt x="497" y="1108"/>
                    <a:pt x="638" y="957"/>
                    <a:pt x="638" y="780"/>
                  </a:cubicBezTo>
                  <a:lnTo>
                    <a:pt x="638" y="320"/>
                  </a:lnTo>
                  <a:cubicBezTo>
                    <a:pt x="638" y="143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8435441" y="232105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3"/>
                    <a:pt x="1" y="320"/>
                  </a:cubicBezTo>
                  <a:lnTo>
                    <a:pt x="1" y="780"/>
                  </a:lnTo>
                  <a:cubicBezTo>
                    <a:pt x="1" y="957"/>
                    <a:pt x="142" y="1108"/>
                    <a:pt x="319" y="1108"/>
                  </a:cubicBezTo>
                  <a:cubicBezTo>
                    <a:pt x="505" y="1108"/>
                    <a:pt x="647" y="957"/>
                    <a:pt x="647" y="780"/>
                  </a:cubicBezTo>
                  <a:lnTo>
                    <a:pt x="647" y="320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8528414" y="232105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3"/>
                    <a:pt x="0" y="320"/>
                  </a:cubicBezTo>
                  <a:lnTo>
                    <a:pt x="0" y="780"/>
                  </a:lnTo>
                  <a:cubicBezTo>
                    <a:pt x="0" y="957"/>
                    <a:pt x="142" y="1108"/>
                    <a:pt x="319" y="1108"/>
                  </a:cubicBezTo>
                  <a:cubicBezTo>
                    <a:pt x="496" y="1108"/>
                    <a:pt x="647" y="957"/>
                    <a:pt x="647" y="780"/>
                  </a:cubicBezTo>
                  <a:lnTo>
                    <a:pt x="647" y="320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8250257" y="2448571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0" y="1107"/>
                  </a:cubicBezTo>
                  <a:cubicBezTo>
                    <a:pt x="497" y="1107"/>
                    <a:pt x="638" y="956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8342468" y="2448571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51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8528414" y="2448571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8250257" y="2576006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20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497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8435441" y="2576006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8528414" y="2576006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8250257" y="2703440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497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8528414" y="2703440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8250257" y="2830875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51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497" y="1107"/>
                    <a:pt x="638" y="966"/>
                    <a:pt x="638" y="789"/>
                  </a:cubicBezTo>
                  <a:lnTo>
                    <a:pt x="638" y="328"/>
                  </a:lnTo>
                  <a:cubicBezTo>
                    <a:pt x="638" y="151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8342468" y="2830875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8" y="1"/>
                  </a:moveTo>
                  <a:cubicBezTo>
                    <a:pt x="151" y="1"/>
                    <a:pt x="1" y="151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51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51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8528414" y="2830875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51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51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8250257" y="2959071"/>
              <a:ext cx="54107" cy="93058"/>
            </a:xfrm>
            <a:custGeom>
              <a:rect b="b" l="l" r="r" t="t"/>
              <a:pathLst>
                <a:path extrusionOk="0" h="1099" w="639">
                  <a:moveTo>
                    <a:pt x="320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098"/>
                    <a:pt x="320" y="1098"/>
                  </a:cubicBezTo>
                  <a:cubicBezTo>
                    <a:pt x="497" y="1098"/>
                    <a:pt x="638" y="957"/>
                    <a:pt x="638" y="780"/>
                  </a:cubicBezTo>
                  <a:lnTo>
                    <a:pt x="638" y="319"/>
                  </a:lnTo>
                  <a:cubicBezTo>
                    <a:pt x="638" y="142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8342468" y="2959071"/>
              <a:ext cx="54869" cy="93058"/>
            </a:xfrm>
            <a:custGeom>
              <a:rect b="b" l="l" r="r" t="t"/>
              <a:pathLst>
                <a:path extrusionOk="0" h="1099" w="648">
                  <a:moveTo>
                    <a:pt x="328" y="1"/>
                  </a:moveTo>
                  <a:cubicBezTo>
                    <a:pt x="151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51" y="1098"/>
                    <a:pt x="328" y="1098"/>
                  </a:cubicBezTo>
                  <a:cubicBezTo>
                    <a:pt x="505" y="1098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8435441" y="2959071"/>
              <a:ext cx="54785" cy="93058"/>
            </a:xfrm>
            <a:custGeom>
              <a:rect b="b" l="l" r="r" t="t"/>
              <a:pathLst>
                <a:path extrusionOk="0" h="1099" w="647">
                  <a:moveTo>
                    <a:pt x="319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098"/>
                    <a:pt x="319" y="1098"/>
                  </a:cubicBezTo>
                  <a:cubicBezTo>
                    <a:pt x="505" y="1098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8250257" y="3086506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107"/>
                    <a:pt x="320" y="1107"/>
                  </a:cubicBezTo>
                  <a:cubicBezTo>
                    <a:pt x="497" y="1107"/>
                    <a:pt x="638" y="957"/>
                    <a:pt x="638" y="780"/>
                  </a:cubicBezTo>
                  <a:lnTo>
                    <a:pt x="638" y="319"/>
                  </a:lnTo>
                  <a:cubicBezTo>
                    <a:pt x="638" y="142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8528414" y="3086506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2"/>
                    <a:pt x="0" y="319"/>
                  </a:cubicBezTo>
                  <a:lnTo>
                    <a:pt x="0" y="780"/>
                  </a:lnTo>
                  <a:cubicBezTo>
                    <a:pt x="0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5630165" y="2675667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5726864" y="2675667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5920261" y="2675667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5630165" y="2808351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5823562" y="2808351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5920261" y="2808351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5630165" y="2941798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5823562" y="294179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5920261" y="294179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5630165" y="3074482"/>
              <a:ext cx="56986" cy="98308"/>
            </a:xfrm>
            <a:custGeom>
              <a:rect b="b" l="l" r="r" t="t"/>
              <a:pathLst>
                <a:path extrusionOk="0" h="1161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1"/>
                    <a:pt x="336" y="1161"/>
                  </a:cubicBezTo>
                  <a:cubicBezTo>
                    <a:pt x="522" y="1161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5920261" y="3074482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1"/>
                    <a:pt x="337" y="1161"/>
                  </a:cubicBezTo>
                  <a:cubicBezTo>
                    <a:pt x="523" y="1161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5630165" y="3207928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5823562" y="320792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5920261" y="320792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5630165" y="3341375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5823562" y="3341375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920261" y="3341375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5630165" y="3474144"/>
              <a:ext cx="56986" cy="98223"/>
            </a:xfrm>
            <a:custGeom>
              <a:rect b="b" l="l" r="r" t="t"/>
              <a:pathLst>
                <a:path extrusionOk="0" h="1160" w="673">
                  <a:moveTo>
                    <a:pt x="336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6" y="1160"/>
                  </a:cubicBezTo>
                  <a:cubicBezTo>
                    <a:pt x="522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5726864" y="3474144"/>
              <a:ext cx="57071" cy="98223"/>
            </a:xfrm>
            <a:custGeom>
              <a:rect b="b" l="l" r="r" t="t"/>
              <a:pathLst>
                <a:path extrusionOk="0" h="1160" w="674">
                  <a:moveTo>
                    <a:pt x="337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7" y="1160"/>
                  </a:cubicBezTo>
                  <a:cubicBezTo>
                    <a:pt x="523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5823562" y="3474144"/>
              <a:ext cx="57071" cy="98223"/>
            </a:xfrm>
            <a:custGeom>
              <a:rect b="b" l="l" r="r" t="t"/>
              <a:pathLst>
                <a:path extrusionOk="0" h="1160" w="674">
                  <a:moveTo>
                    <a:pt x="337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7" y="1160"/>
                  </a:cubicBezTo>
                  <a:cubicBezTo>
                    <a:pt x="523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599437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6793681" y="2324862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6890380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6599437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696898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890380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6599437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6696898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6599437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6696898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6890380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599437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793681" y="2857124"/>
              <a:ext cx="56986" cy="98308"/>
            </a:xfrm>
            <a:custGeom>
              <a:rect b="b" l="l" r="r" t="t"/>
              <a:pathLst>
                <a:path extrusionOk="0" h="1161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0"/>
                    <a:pt x="336" y="1160"/>
                  </a:cubicBezTo>
                  <a:cubicBezTo>
                    <a:pt x="522" y="1160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890380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0"/>
                    <a:pt x="337" y="1160"/>
                  </a:cubicBezTo>
                  <a:cubicBezTo>
                    <a:pt x="523" y="1160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32"/>
          <p:cNvGrpSpPr/>
          <p:nvPr/>
        </p:nvGrpSpPr>
        <p:grpSpPr>
          <a:xfrm>
            <a:off x="49" y="3796789"/>
            <a:ext cx="4572038" cy="1346836"/>
            <a:chOff x="5071650" y="2144168"/>
            <a:chExt cx="4072359" cy="1694347"/>
          </a:xfrm>
        </p:grpSpPr>
        <p:sp>
          <p:nvSpPr>
            <p:cNvPr id="333" name="Google Shape;333;p32"/>
            <p:cNvSpPr/>
            <p:nvPr/>
          </p:nvSpPr>
          <p:spPr>
            <a:xfrm>
              <a:off x="5071650" y="2144168"/>
              <a:ext cx="4072359" cy="1694347"/>
            </a:xfrm>
            <a:custGeom>
              <a:rect b="b" l="l" r="r" t="t"/>
              <a:pathLst>
                <a:path extrusionOk="0" h="20010" w="48094">
                  <a:moveTo>
                    <a:pt x="39381" y="1"/>
                  </a:moveTo>
                  <a:lnTo>
                    <a:pt x="36654" y="1293"/>
                  </a:lnTo>
                  <a:lnTo>
                    <a:pt x="36654" y="5835"/>
                  </a:lnTo>
                  <a:lnTo>
                    <a:pt x="36105" y="5835"/>
                  </a:lnTo>
                  <a:lnTo>
                    <a:pt x="36105" y="2364"/>
                  </a:lnTo>
                  <a:lnTo>
                    <a:pt x="31351" y="2364"/>
                  </a:lnTo>
                  <a:lnTo>
                    <a:pt x="31351" y="6933"/>
                  </a:lnTo>
                  <a:lnTo>
                    <a:pt x="30953" y="6933"/>
                  </a:lnTo>
                  <a:lnTo>
                    <a:pt x="30953" y="6021"/>
                  </a:lnTo>
                  <a:lnTo>
                    <a:pt x="28544" y="4773"/>
                  </a:lnTo>
                  <a:lnTo>
                    <a:pt x="28544" y="1709"/>
                  </a:lnTo>
                  <a:lnTo>
                    <a:pt x="23152" y="1709"/>
                  </a:lnTo>
                  <a:lnTo>
                    <a:pt x="23152" y="4277"/>
                  </a:lnTo>
                  <a:lnTo>
                    <a:pt x="22763" y="4277"/>
                  </a:lnTo>
                  <a:lnTo>
                    <a:pt x="22763" y="417"/>
                  </a:lnTo>
                  <a:lnTo>
                    <a:pt x="20018" y="417"/>
                  </a:lnTo>
                  <a:lnTo>
                    <a:pt x="17353" y="1683"/>
                  </a:lnTo>
                  <a:lnTo>
                    <a:pt x="17353" y="6127"/>
                  </a:lnTo>
                  <a:lnTo>
                    <a:pt x="16813" y="6127"/>
                  </a:lnTo>
                  <a:lnTo>
                    <a:pt x="16813" y="2736"/>
                  </a:lnTo>
                  <a:lnTo>
                    <a:pt x="12156" y="2736"/>
                  </a:lnTo>
                  <a:lnTo>
                    <a:pt x="12156" y="7207"/>
                  </a:lnTo>
                  <a:lnTo>
                    <a:pt x="11767" y="7207"/>
                  </a:lnTo>
                  <a:lnTo>
                    <a:pt x="11767" y="6304"/>
                  </a:lnTo>
                  <a:lnTo>
                    <a:pt x="7774" y="4233"/>
                  </a:lnTo>
                  <a:lnTo>
                    <a:pt x="5879" y="4233"/>
                  </a:lnTo>
                  <a:lnTo>
                    <a:pt x="5879" y="7207"/>
                  </a:lnTo>
                  <a:lnTo>
                    <a:pt x="5401" y="7207"/>
                  </a:lnTo>
                  <a:lnTo>
                    <a:pt x="5401" y="1355"/>
                  </a:lnTo>
                  <a:lnTo>
                    <a:pt x="0" y="1355"/>
                  </a:lnTo>
                  <a:lnTo>
                    <a:pt x="0" y="20010"/>
                  </a:lnTo>
                  <a:lnTo>
                    <a:pt x="48093" y="20010"/>
                  </a:lnTo>
                  <a:lnTo>
                    <a:pt x="48093" y="1320"/>
                  </a:lnTo>
                  <a:lnTo>
                    <a:pt x="42578" y="1320"/>
                  </a:lnTo>
                  <a:lnTo>
                    <a:pt x="42578" y="3940"/>
                  </a:lnTo>
                  <a:lnTo>
                    <a:pt x="42179" y="3940"/>
                  </a:lnTo>
                  <a:lnTo>
                    <a:pt x="42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124826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318985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5415684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5124826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221524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415684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5124826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5221524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5318985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5124826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5415684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5124826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318985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5415684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5124826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318985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415684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221524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318985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5415684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6147443" y="2427572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2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292" y="1036"/>
                  </a:cubicBezTo>
                  <a:cubicBezTo>
                    <a:pt x="461" y="1036"/>
                    <a:pt x="593" y="894"/>
                    <a:pt x="593" y="735"/>
                  </a:cubicBezTo>
                  <a:lnTo>
                    <a:pt x="593" y="301"/>
                  </a:lnTo>
                  <a:cubicBezTo>
                    <a:pt x="593" y="142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6319841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3" y="894"/>
                    <a:pt x="603" y="735"/>
                  </a:cubicBezTo>
                  <a:lnTo>
                    <a:pt x="603" y="301"/>
                  </a:lnTo>
                  <a:cubicBezTo>
                    <a:pt x="603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406040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2" y="0"/>
                  </a:moveTo>
                  <a:cubicBezTo>
                    <a:pt x="133" y="0"/>
                    <a:pt x="1" y="142"/>
                    <a:pt x="1" y="301"/>
                  </a:cubicBezTo>
                  <a:lnTo>
                    <a:pt x="1" y="735"/>
                  </a:lnTo>
                  <a:cubicBezTo>
                    <a:pt x="1" y="894"/>
                    <a:pt x="133" y="1036"/>
                    <a:pt x="302" y="1036"/>
                  </a:cubicBezTo>
                  <a:cubicBezTo>
                    <a:pt x="461" y="1036"/>
                    <a:pt x="603" y="894"/>
                    <a:pt x="603" y="735"/>
                  </a:cubicBezTo>
                  <a:lnTo>
                    <a:pt x="603" y="301"/>
                  </a:lnTo>
                  <a:cubicBezTo>
                    <a:pt x="603" y="142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6147443" y="2546708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6233642" y="2546708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6406040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1"/>
                  </a:moveTo>
                  <a:cubicBezTo>
                    <a:pt x="133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3" y="1028"/>
                    <a:pt x="302" y="1028"/>
                  </a:cubicBezTo>
                  <a:cubicBezTo>
                    <a:pt x="461" y="1028"/>
                    <a:pt x="603" y="895"/>
                    <a:pt x="603" y="727"/>
                  </a:cubicBezTo>
                  <a:lnTo>
                    <a:pt x="603" y="302"/>
                  </a:lnTo>
                  <a:cubicBezTo>
                    <a:pt x="603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147443" y="266516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6233642" y="266516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6147443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233642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406040" y="278362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1"/>
                  </a:moveTo>
                  <a:cubicBezTo>
                    <a:pt x="133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3" y="1028"/>
                    <a:pt x="302" y="1028"/>
                  </a:cubicBezTo>
                  <a:cubicBezTo>
                    <a:pt x="461" y="1028"/>
                    <a:pt x="603" y="895"/>
                    <a:pt x="603" y="727"/>
                  </a:cubicBezTo>
                  <a:lnTo>
                    <a:pt x="603" y="302"/>
                  </a:lnTo>
                  <a:cubicBezTo>
                    <a:pt x="603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147443" y="2902086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2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292" y="1037"/>
                  </a:cubicBezTo>
                  <a:cubicBezTo>
                    <a:pt x="461" y="1037"/>
                    <a:pt x="593" y="895"/>
                    <a:pt x="593" y="735"/>
                  </a:cubicBezTo>
                  <a:lnTo>
                    <a:pt x="593" y="302"/>
                  </a:lnTo>
                  <a:cubicBezTo>
                    <a:pt x="593" y="142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6319841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3" y="895"/>
                    <a:pt x="603" y="735"/>
                  </a:cubicBezTo>
                  <a:lnTo>
                    <a:pt x="603" y="302"/>
                  </a:lnTo>
                  <a:cubicBezTo>
                    <a:pt x="603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406040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2" y="1"/>
                  </a:moveTo>
                  <a:cubicBezTo>
                    <a:pt x="133" y="1"/>
                    <a:pt x="1" y="142"/>
                    <a:pt x="1" y="302"/>
                  </a:cubicBezTo>
                  <a:lnTo>
                    <a:pt x="1" y="735"/>
                  </a:lnTo>
                  <a:cubicBezTo>
                    <a:pt x="1" y="895"/>
                    <a:pt x="133" y="1037"/>
                    <a:pt x="302" y="1037"/>
                  </a:cubicBezTo>
                  <a:cubicBezTo>
                    <a:pt x="461" y="1037"/>
                    <a:pt x="603" y="895"/>
                    <a:pt x="603" y="735"/>
                  </a:cubicBezTo>
                  <a:lnTo>
                    <a:pt x="603" y="302"/>
                  </a:lnTo>
                  <a:cubicBezTo>
                    <a:pt x="603" y="142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147443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292" y="1027"/>
                  </a:cubicBezTo>
                  <a:cubicBezTo>
                    <a:pt x="461" y="1027"/>
                    <a:pt x="593" y="895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6233642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593" y="895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6406040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0"/>
                  </a:moveTo>
                  <a:cubicBezTo>
                    <a:pt x="133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3" y="1027"/>
                    <a:pt x="302" y="1027"/>
                  </a:cubicBezTo>
                  <a:cubicBezTo>
                    <a:pt x="461" y="1027"/>
                    <a:pt x="603" y="895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6147443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292" y="1027"/>
                  </a:cubicBezTo>
                  <a:cubicBezTo>
                    <a:pt x="461" y="1027"/>
                    <a:pt x="593" y="894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6319841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3" y="894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6406040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0"/>
                  </a:moveTo>
                  <a:cubicBezTo>
                    <a:pt x="133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3" y="1027"/>
                    <a:pt x="302" y="1027"/>
                  </a:cubicBezTo>
                  <a:cubicBezTo>
                    <a:pt x="461" y="1027"/>
                    <a:pt x="603" y="894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773454" y="2427572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3" y="0"/>
                  </a:moveTo>
                  <a:cubicBezTo>
                    <a:pt x="134" y="0"/>
                    <a:pt x="1" y="142"/>
                    <a:pt x="1" y="301"/>
                  </a:cubicBezTo>
                  <a:lnTo>
                    <a:pt x="1" y="735"/>
                  </a:lnTo>
                  <a:cubicBezTo>
                    <a:pt x="1" y="894"/>
                    <a:pt x="134" y="1036"/>
                    <a:pt x="293" y="1036"/>
                  </a:cubicBezTo>
                  <a:cubicBezTo>
                    <a:pt x="461" y="1036"/>
                    <a:pt x="594" y="894"/>
                    <a:pt x="594" y="735"/>
                  </a:cubicBezTo>
                  <a:lnTo>
                    <a:pt x="594" y="301"/>
                  </a:lnTo>
                  <a:cubicBezTo>
                    <a:pt x="594" y="142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45936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2" y="894"/>
                    <a:pt x="602" y="735"/>
                  </a:cubicBezTo>
                  <a:lnTo>
                    <a:pt x="602" y="301"/>
                  </a:lnTo>
                  <a:cubicBezTo>
                    <a:pt x="602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8032135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2" y="894"/>
                    <a:pt x="602" y="735"/>
                  </a:cubicBezTo>
                  <a:lnTo>
                    <a:pt x="602" y="301"/>
                  </a:lnTo>
                  <a:cubicBezTo>
                    <a:pt x="602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7859653" y="2546708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302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7945936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032135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945936" y="266516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032135" y="266516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7773454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293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293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7859653" y="278362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302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032135" y="278362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7773454" y="2902086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3" y="1"/>
                  </a:moveTo>
                  <a:cubicBezTo>
                    <a:pt x="134" y="1"/>
                    <a:pt x="1" y="142"/>
                    <a:pt x="1" y="302"/>
                  </a:cubicBezTo>
                  <a:lnTo>
                    <a:pt x="1" y="735"/>
                  </a:lnTo>
                  <a:cubicBezTo>
                    <a:pt x="1" y="895"/>
                    <a:pt x="134" y="1037"/>
                    <a:pt x="293" y="1037"/>
                  </a:cubicBezTo>
                  <a:cubicBezTo>
                    <a:pt x="461" y="1037"/>
                    <a:pt x="594" y="895"/>
                    <a:pt x="594" y="735"/>
                  </a:cubicBezTo>
                  <a:lnTo>
                    <a:pt x="594" y="302"/>
                  </a:lnTo>
                  <a:cubicBezTo>
                    <a:pt x="594" y="142"/>
                    <a:pt x="461" y="1"/>
                    <a:pt x="293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7945936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2" y="895"/>
                    <a:pt x="602" y="735"/>
                  </a:cubicBezTo>
                  <a:lnTo>
                    <a:pt x="602" y="302"/>
                  </a:lnTo>
                  <a:cubicBezTo>
                    <a:pt x="602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032135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2" y="895"/>
                    <a:pt x="602" y="735"/>
                  </a:cubicBezTo>
                  <a:lnTo>
                    <a:pt x="602" y="302"/>
                  </a:lnTo>
                  <a:cubicBezTo>
                    <a:pt x="602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7095801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3"/>
                    <a:pt x="0" y="329"/>
                  </a:cubicBezTo>
                  <a:lnTo>
                    <a:pt x="0" y="789"/>
                  </a:lnTo>
                  <a:cubicBezTo>
                    <a:pt x="0" y="966"/>
                    <a:pt x="151" y="1108"/>
                    <a:pt x="328" y="1108"/>
                  </a:cubicBezTo>
                  <a:cubicBezTo>
                    <a:pt x="505" y="1108"/>
                    <a:pt x="646" y="966"/>
                    <a:pt x="646" y="789"/>
                  </a:cubicBezTo>
                  <a:lnTo>
                    <a:pt x="646" y="329"/>
                  </a:lnTo>
                  <a:cubicBezTo>
                    <a:pt x="646" y="143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7188689" y="2367538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1"/>
                  </a:moveTo>
                  <a:cubicBezTo>
                    <a:pt x="143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3" y="1108"/>
                    <a:pt x="329" y="1108"/>
                  </a:cubicBezTo>
                  <a:cubicBezTo>
                    <a:pt x="50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506" y="1"/>
                    <a:pt x="32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7374635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19" y="1108"/>
                  </a:cubicBezTo>
                  <a:cubicBezTo>
                    <a:pt x="49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7095801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0" y="151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28"/>
                  </a:lnTo>
                  <a:cubicBezTo>
                    <a:pt x="646" y="151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281662" y="2495057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0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7374635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7095801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51" y="1098"/>
                    <a:pt x="328" y="1098"/>
                  </a:cubicBezTo>
                  <a:cubicBezTo>
                    <a:pt x="505" y="1098"/>
                    <a:pt x="646" y="956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188689" y="2623254"/>
              <a:ext cx="54869" cy="92973"/>
            </a:xfrm>
            <a:custGeom>
              <a:rect b="b" l="l" r="r" t="t"/>
              <a:pathLst>
                <a:path extrusionOk="0" h="109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3" y="1098"/>
                    <a:pt x="329" y="1098"/>
                  </a:cubicBezTo>
                  <a:cubicBezTo>
                    <a:pt x="50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7374635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098"/>
                    <a:pt x="319" y="1098"/>
                  </a:cubicBezTo>
                  <a:cubicBezTo>
                    <a:pt x="49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095801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51" y="1107"/>
                    <a:pt x="328" y="1107"/>
                  </a:cubicBezTo>
                  <a:cubicBezTo>
                    <a:pt x="505" y="1107"/>
                    <a:pt x="646" y="956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7281662" y="2750688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0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374635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095801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7"/>
                    <a:pt x="151" y="1107"/>
                    <a:pt x="328" y="1107"/>
                  </a:cubicBezTo>
                  <a:cubicBezTo>
                    <a:pt x="505" y="1107"/>
                    <a:pt x="646" y="957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374635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8742811" y="2367538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19" y="1108"/>
                  </a:cubicBezTo>
                  <a:cubicBezTo>
                    <a:pt x="496" y="1108"/>
                    <a:pt x="638" y="966"/>
                    <a:pt x="638" y="789"/>
                  </a:cubicBezTo>
                  <a:lnTo>
                    <a:pt x="638" y="329"/>
                  </a:lnTo>
                  <a:cubicBezTo>
                    <a:pt x="638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8927995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28" y="1108"/>
                  </a:cubicBezTo>
                  <a:cubicBezTo>
                    <a:pt x="505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9020968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3"/>
                    <a:pt x="0" y="329"/>
                  </a:cubicBezTo>
                  <a:lnTo>
                    <a:pt x="0" y="789"/>
                  </a:lnTo>
                  <a:cubicBezTo>
                    <a:pt x="0" y="966"/>
                    <a:pt x="142" y="1108"/>
                    <a:pt x="319" y="1108"/>
                  </a:cubicBezTo>
                  <a:cubicBezTo>
                    <a:pt x="49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8742811" y="2495057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19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8835022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51" y="1107"/>
                    <a:pt x="328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9020968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51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8742811" y="2623254"/>
              <a:ext cx="54107" cy="92973"/>
            </a:xfrm>
            <a:custGeom>
              <a:rect b="b" l="l" r="r" t="t"/>
              <a:pathLst>
                <a:path extrusionOk="0" h="109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098"/>
                    <a:pt x="319" y="1098"/>
                  </a:cubicBezTo>
                  <a:cubicBezTo>
                    <a:pt x="496" y="1098"/>
                    <a:pt x="638" y="956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9020968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098"/>
                    <a:pt x="319" y="1098"/>
                  </a:cubicBezTo>
                  <a:cubicBezTo>
                    <a:pt x="49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8835022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51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8927995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9020968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8742811" y="2878123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19" y="1107"/>
                  </a:cubicBezTo>
                  <a:cubicBezTo>
                    <a:pt x="496" y="1107"/>
                    <a:pt x="638" y="957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8927995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28" y="1107"/>
                  </a:cubicBezTo>
                  <a:cubicBezTo>
                    <a:pt x="505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9020968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8742811" y="3005557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38" y="965"/>
                    <a:pt x="638" y="788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8835022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51" y="1107"/>
                    <a:pt x="328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9020968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8835022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51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892799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9020968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8250257" y="2321052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43"/>
                    <a:pt x="1" y="320"/>
                  </a:cubicBezTo>
                  <a:lnTo>
                    <a:pt x="1" y="780"/>
                  </a:lnTo>
                  <a:cubicBezTo>
                    <a:pt x="1" y="957"/>
                    <a:pt x="142" y="1108"/>
                    <a:pt x="320" y="1108"/>
                  </a:cubicBezTo>
                  <a:cubicBezTo>
                    <a:pt x="497" y="1108"/>
                    <a:pt x="638" y="957"/>
                    <a:pt x="638" y="780"/>
                  </a:cubicBezTo>
                  <a:lnTo>
                    <a:pt x="638" y="320"/>
                  </a:lnTo>
                  <a:cubicBezTo>
                    <a:pt x="638" y="143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8435441" y="232105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3"/>
                    <a:pt x="1" y="320"/>
                  </a:cubicBezTo>
                  <a:lnTo>
                    <a:pt x="1" y="780"/>
                  </a:lnTo>
                  <a:cubicBezTo>
                    <a:pt x="1" y="957"/>
                    <a:pt x="142" y="1108"/>
                    <a:pt x="319" y="1108"/>
                  </a:cubicBezTo>
                  <a:cubicBezTo>
                    <a:pt x="505" y="1108"/>
                    <a:pt x="647" y="957"/>
                    <a:pt x="647" y="780"/>
                  </a:cubicBezTo>
                  <a:lnTo>
                    <a:pt x="647" y="320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528414" y="232105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3"/>
                    <a:pt x="0" y="320"/>
                  </a:cubicBezTo>
                  <a:lnTo>
                    <a:pt x="0" y="780"/>
                  </a:lnTo>
                  <a:cubicBezTo>
                    <a:pt x="0" y="957"/>
                    <a:pt x="142" y="1108"/>
                    <a:pt x="319" y="1108"/>
                  </a:cubicBezTo>
                  <a:cubicBezTo>
                    <a:pt x="496" y="1108"/>
                    <a:pt x="647" y="957"/>
                    <a:pt x="647" y="780"/>
                  </a:cubicBezTo>
                  <a:lnTo>
                    <a:pt x="647" y="320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250257" y="2448571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0" y="1107"/>
                  </a:cubicBezTo>
                  <a:cubicBezTo>
                    <a:pt x="497" y="1107"/>
                    <a:pt x="638" y="956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342468" y="2448571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51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8528414" y="2448571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8250257" y="2576006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20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497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8435441" y="2576006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8528414" y="2576006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8250257" y="2703440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497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8528414" y="2703440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8250257" y="2830875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51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497" y="1107"/>
                    <a:pt x="638" y="966"/>
                    <a:pt x="638" y="789"/>
                  </a:cubicBezTo>
                  <a:lnTo>
                    <a:pt x="638" y="328"/>
                  </a:lnTo>
                  <a:cubicBezTo>
                    <a:pt x="638" y="151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8342468" y="2830875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8" y="1"/>
                  </a:moveTo>
                  <a:cubicBezTo>
                    <a:pt x="151" y="1"/>
                    <a:pt x="1" y="151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51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51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8528414" y="2830875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51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51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8250257" y="2959071"/>
              <a:ext cx="54107" cy="93058"/>
            </a:xfrm>
            <a:custGeom>
              <a:rect b="b" l="l" r="r" t="t"/>
              <a:pathLst>
                <a:path extrusionOk="0" h="1099" w="639">
                  <a:moveTo>
                    <a:pt x="320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098"/>
                    <a:pt x="320" y="1098"/>
                  </a:cubicBezTo>
                  <a:cubicBezTo>
                    <a:pt x="497" y="1098"/>
                    <a:pt x="638" y="957"/>
                    <a:pt x="638" y="780"/>
                  </a:cubicBezTo>
                  <a:lnTo>
                    <a:pt x="638" y="319"/>
                  </a:lnTo>
                  <a:cubicBezTo>
                    <a:pt x="638" y="142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8342468" y="2959071"/>
              <a:ext cx="54869" cy="93058"/>
            </a:xfrm>
            <a:custGeom>
              <a:rect b="b" l="l" r="r" t="t"/>
              <a:pathLst>
                <a:path extrusionOk="0" h="1099" w="648">
                  <a:moveTo>
                    <a:pt x="328" y="1"/>
                  </a:moveTo>
                  <a:cubicBezTo>
                    <a:pt x="151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51" y="1098"/>
                    <a:pt x="328" y="1098"/>
                  </a:cubicBezTo>
                  <a:cubicBezTo>
                    <a:pt x="505" y="1098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8435441" y="2959071"/>
              <a:ext cx="54785" cy="93058"/>
            </a:xfrm>
            <a:custGeom>
              <a:rect b="b" l="l" r="r" t="t"/>
              <a:pathLst>
                <a:path extrusionOk="0" h="1099" w="647">
                  <a:moveTo>
                    <a:pt x="319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098"/>
                    <a:pt x="319" y="1098"/>
                  </a:cubicBezTo>
                  <a:cubicBezTo>
                    <a:pt x="505" y="1098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8250257" y="3086506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107"/>
                    <a:pt x="320" y="1107"/>
                  </a:cubicBezTo>
                  <a:cubicBezTo>
                    <a:pt x="497" y="1107"/>
                    <a:pt x="638" y="957"/>
                    <a:pt x="638" y="780"/>
                  </a:cubicBezTo>
                  <a:lnTo>
                    <a:pt x="638" y="319"/>
                  </a:lnTo>
                  <a:cubicBezTo>
                    <a:pt x="638" y="142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8528414" y="3086506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2"/>
                    <a:pt x="0" y="319"/>
                  </a:cubicBezTo>
                  <a:lnTo>
                    <a:pt x="0" y="780"/>
                  </a:lnTo>
                  <a:cubicBezTo>
                    <a:pt x="0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630165" y="2675667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5726864" y="2675667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920261" y="2675667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5630165" y="2808351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5823562" y="2808351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5920261" y="2808351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5630165" y="2941798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5823562" y="294179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920261" y="294179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630165" y="3074482"/>
              <a:ext cx="56986" cy="98308"/>
            </a:xfrm>
            <a:custGeom>
              <a:rect b="b" l="l" r="r" t="t"/>
              <a:pathLst>
                <a:path extrusionOk="0" h="1161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1"/>
                    <a:pt x="336" y="1161"/>
                  </a:cubicBezTo>
                  <a:cubicBezTo>
                    <a:pt x="522" y="1161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5920261" y="3074482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1"/>
                    <a:pt x="337" y="1161"/>
                  </a:cubicBezTo>
                  <a:cubicBezTo>
                    <a:pt x="523" y="1161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5630165" y="3207928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823562" y="320792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920261" y="320792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5630165" y="3341375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5823562" y="3341375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5920261" y="3341375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5630165" y="3474144"/>
              <a:ext cx="56986" cy="98223"/>
            </a:xfrm>
            <a:custGeom>
              <a:rect b="b" l="l" r="r" t="t"/>
              <a:pathLst>
                <a:path extrusionOk="0" h="1160" w="673">
                  <a:moveTo>
                    <a:pt x="336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6" y="1160"/>
                  </a:cubicBezTo>
                  <a:cubicBezTo>
                    <a:pt x="522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726864" y="3474144"/>
              <a:ext cx="57071" cy="98223"/>
            </a:xfrm>
            <a:custGeom>
              <a:rect b="b" l="l" r="r" t="t"/>
              <a:pathLst>
                <a:path extrusionOk="0" h="1160" w="674">
                  <a:moveTo>
                    <a:pt x="337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7" y="1160"/>
                  </a:cubicBezTo>
                  <a:cubicBezTo>
                    <a:pt x="523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5823562" y="3474144"/>
              <a:ext cx="57071" cy="98223"/>
            </a:xfrm>
            <a:custGeom>
              <a:rect b="b" l="l" r="r" t="t"/>
              <a:pathLst>
                <a:path extrusionOk="0" h="1160" w="674">
                  <a:moveTo>
                    <a:pt x="337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7" y="1160"/>
                  </a:cubicBezTo>
                  <a:cubicBezTo>
                    <a:pt x="523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6599437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6793681" y="2324862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890380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6599437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6696898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6890380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599437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6696898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6599437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6696898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6890380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6599437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6793681" y="2857124"/>
              <a:ext cx="56986" cy="98308"/>
            </a:xfrm>
            <a:custGeom>
              <a:rect b="b" l="l" r="r" t="t"/>
              <a:pathLst>
                <a:path extrusionOk="0" h="1161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0"/>
                    <a:pt x="336" y="1160"/>
                  </a:cubicBezTo>
                  <a:cubicBezTo>
                    <a:pt x="522" y="1160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6890380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0"/>
                    <a:pt x="337" y="1160"/>
                  </a:cubicBezTo>
                  <a:cubicBezTo>
                    <a:pt x="523" y="1160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2"/>
          <p:cNvSpPr txBox="1"/>
          <p:nvPr>
            <p:ph type="ctrTitle"/>
          </p:nvPr>
        </p:nvSpPr>
        <p:spPr>
          <a:xfrm>
            <a:off x="715100" y="755211"/>
            <a:ext cx="77139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IRONKAGGLE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ML model for price prediction</a:t>
            </a:r>
            <a:endParaRPr sz="38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76" name="Google Shape;476;p32"/>
          <p:cNvGrpSpPr/>
          <p:nvPr/>
        </p:nvGrpSpPr>
        <p:grpSpPr>
          <a:xfrm>
            <a:off x="7664082" y="3889965"/>
            <a:ext cx="1737563" cy="1262755"/>
            <a:chOff x="6174370" y="2349926"/>
            <a:chExt cx="2048288" cy="1488571"/>
          </a:xfrm>
        </p:grpSpPr>
        <p:sp>
          <p:nvSpPr>
            <p:cNvPr id="477" name="Google Shape;477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2"/>
          <p:cNvGrpSpPr/>
          <p:nvPr/>
        </p:nvGrpSpPr>
        <p:grpSpPr>
          <a:xfrm>
            <a:off x="6079737" y="3889965"/>
            <a:ext cx="1737563" cy="1262755"/>
            <a:chOff x="6174370" y="2349926"/>
            <a:chExt cx="2048288" cy="1488571"/>
          </a:xfrm>
        </p:grpSpPr>
        <p:sp>
          <p:nvSpPr>
            <p:cNvPr id="587" name="Google Shape;587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2"/>
          <p:cNvGrpSpPr/>
          <p:nvPr/>
        </p:nvGrpSpPr>
        <p:grpSpPr>
          <a:xfrm>
            <a:off x="7592855" y="4248835"/>
            <a:ext cx="294018" cy="904043"/>
            <a:chOff x="7914437" y="2489807"/>
            <a:chExt cx="408642" cy="1256488"/>
          </a:xfrm>
        </p:grpSpPr>
        <p:sp>
          <p:nvSpPr>
            <p:cNvPr id="697" name="Google Shape;697;p32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32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699" name="Google Shape;699;p32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3" name="Google Shape;703;p32"/>
          <p:cNvGrpSpPr/>
          <p:nvPr/>
        </p:nvGrpSpPr>
        <p:grpSpPr>
          <a:xfrm>
            <a:off x="4495391" y="3889965"/>
            <a:ext cx="1737563" cy="1262755"/>
            <a:chOff x="6174370" y="2349926"/>
            <a:chExt cx="2048288" cy="1488571"/>
          </a:xfrm>
        </p:grpSpPr>
        <p:sp>
          <p:nvSpPr>
            <p:cNvPr id="704" name="Google Shape;704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2"/>
          <p:cNvGrpSpPr/>
          <p:nvPr/>
        </p:nvGrpSpPr>
        <p:grpSpPr>
          <a:xfrm>
            <a:off x="2911046" y="3889965"/>
            <a:ext cx="1737563" cy="1262755"/>
            <a:chOff x="6174370" y="2349926"/>
            <a:chExt cx="2048288" cy="1488571"/>
          </a:xfrm>
        </p:grpSpPr>
        <p:sp>
          <p:nvSpPr>
            <p:cNvPr id="814" name="Google Shape;814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32"/>
          <p:cNvGrpSpPr/>
          <p:nvPr/>
        </p:nvGrpSpPr>
        <p:grpSpPr>
          <a:xfrm>
            <a:off x="4427256" y="4248835"/>
            <a:ext cx="294018" cy="904043"/>
            <a:chOff x="7914437" y="2489807"/>
            <a:chExt cx="408642" cy="1256488"/>
          </a:xfrm>
        </p:grpSpPr>
        <p:sp>
          <p:nvSpPr>
            <p:cNvPr id="924" name="Google Shape;924;p32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5" name="Google Shape;925;p32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926" name="Google Shape;926;p32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2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2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2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0" name="Google Shape;930;p32"/>
          <p:cNvGrpSpPr/>
          <p:nvPr/>
        </p:nvGrpSpPr>
        <p:grpSpPr>
          <a:xfrm>
            <a:off x="1326701" y="3889965"/>
            <a:ext cx="1737563" cy="1262755"/>
            <a:chOff x="6174370" y="2349926"/>
            <a:chExt cx="2048288" cy="1488571"/>
          </a:xfrm>
        </p:grpSpPr>
        <p:sp>
          <p:nvSpPr>
            <p:cNvPr id="931" name="Google Shape;931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32"/>
          <p:cNvGrpSpPr/>
          <p:nvPr/>
        </p:nvGrpSpPr>
        <p:grpSpPr>
          <a:xfrm>
            <a:off x="-257645" y="3889965"/>
            <a:ext cx="1737563" cy="1262755"/>
            <a:chOff x="6174370" y="2349926"/>
            <a:chExt cx="2048288" cy="1488571"/>
          </a:xfrm>
        </p:grpSpPr>
        <p:sp>
          <p:nvSpPr>
            <p:cNvPr id="1041" name="Google Shape;1041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32"/>
          <p:cNvGrpSpPr/>
          <p:nvPr/>
        </p:nvGrpSpPr>
        <p:grpSpPr>
          <a:xfrm>
            <a:off x="2844446" y="4248723"/>
            <a:ext cx="294039" cy="904155"/>
            <a:chOff x="1735563" y="3938352"/>
            <a:chExt cx="391948" cy="1205218"/>
          </a:xfrm>
        </p:grpSpPr>
        <p:sp>
          <p:nvSpPr>
            <p:cNvPr id="1151" name="Google Shape;1151;p32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32"/>
          <p:cNvGrpSpPr/>
          <p:nvPr/>
        </p:nvGrpSpPr>
        <p:grpSpPr>
          <a:xfrm>
            <a:off x="1261658" y="4248835"/>
            <a:ext cx="294018" cy="904043"/>
            <a:chOff x="7914437" y="2489807"/>
            <a:chExt cx="408642" cy="1256488"/>
          </a:xfrm>
        </p:grpSpPr>
        <p:sp>
          <p:nvSpPr>
            <p:cNvPr id="1154" name="Google Shape;1154;p32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5" name="Google Shape;1155;p32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1156" name="Google Shape;1156;p32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0" name="Google Shape;1160;p32"/>
          <p:cNvGrpSpPr/>
          <p:nvPr/>
        </p:nvGrpSpPr>
        <p:grpSpPr>
          <a:xfrm>
            <a:off x="6010045" y="4248723"/>
            <a:ext cx="294039" cy="904155"/>
            <a:chOff x="1735563" y="3938352"/>
            <a:chExt cx="391948" cy="1205218"/>
          </a:xfrm>
        </p:grpSpPr>
        <p:sp>
          <p:nvSpPr>
            <p:cNvPr id="1161" name="Google Shape;1161;p32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7989592" y="21362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3"/>
          <p:cNvGrpSpPr/>
          <p:nvPr/>
        </p:nvGrpSpPr>
        <p:grpSpPr>
          <a:xfrm>
            <a:off x="6413382" y="2583207"/>
            <a:ext cx="2419994" cy="2573874"/>
            <a:chOff x="5652220" y="362938"/>
            <a:chExt cx="494795" cy="526268"/>
          </a:xfrm>
        </p:grpSpPr>
        <p:sp>
          <p:nvSpPr>
            <p:cNvPr id="1169" name="Google Shape;1169;p33"/>
            <p:cNvSpPr/>
            <p:nvPr/>
          </p:nvSpPr>
          <p:spPr>
            <a:xfrm>
              <a:off x="5992494" y="425083"/>
              <a:ext cx="154522" cy="464123"/>
            </a:xfrm>
            <a:custGeom>
              <a:rect b="b" l="l" r="r" t="t"/>
              <a:pathLst>
                <a:path extrusionOk="0" h="18798" w="6110">
                  <a:moveTo>
                    <a:pt x="0" y="1"/>
                  </a:moveTo>
                  <a:lnTo>
                    <a:pt x="5489" y="4755"/>
                  </a:lnTo>
                  <a:lnTo>
                    <a:pt x="5489" y="18797"/>
                  </a:lnTo>
                  <a:lnTo>
                    <a:pt x="6109" y="18797"/>
                  </a:lnTo>
                  <a:lnTo>
                    <a:pt x="6109" y="4755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5652225" y="418938"/>
              <a:ext cx="253675" cy="469950"/>
            </a:xfrm>
            <a:custGeom>
              <a:rect b="b" l="l" r="r" t="t"/>
              <a:pathLst>
                <a:path extrusionOk="0" h="18798" w="10147">
                  <a:moveTo>
                    <a:pt x="4657" y="1"/>
                  </a:moveTo>
                  <a:lnTo>
                    <a:pt x="0" y="4755"/>
                  </a:lnTo>
                  <a:lnTo>
                    <a:pt x="0" y="18797"/>
                  </a:lnTo>
                  <a:lnTo>
                    <a:pt x="10147" y="18797"/>
                  </a:lnTo>
                  <a:lnTo>
                    <a:pt x="10147" y="4755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5768650" y="418938"/>
              <a:ext cx="152750" cy="469950"/>
            </a:xfrm>
            <a:custGeom>
              <a:rect b="b" l="l" r="r" t="t"/>
              <a:pathLst>
                <a:path extrusionOk="0" h="18798" w="6110">
                  <a:moveTo>
                    <a:pt x="0" y="1"/>
                  </a:moveTo>
                  <a:lnTo>
                    <a:pt x="5490" y="4755"/>
                  </a:lnTo>
                  <a:lnTo>
                    <a:pt x="5490" y="18797"/>
                  </a:lnTo>
                  <a:lnTo>
                    <a:pt x="6110" y="18797"/>
                  </a:lnTo>
                  <a:lnTo>
                    <a:pt x="6110" y="4755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5905875" y="537788"/>
              <a:ext cx="15525" cy="351100"/>
            </a:xfrm>
            <a:custGeom>
              <a:rect b="b" l="l" r="r" t="t"/>
              <a:pathLst>
                <a:path extrusionOk="0" h="14044" w="621">
                  <a:moveTo>
                    <a:pt x="1" y="1"/>
                  </a:moveTo>
                  <a:lnTo>
                    <a:pt x="1" y="14043"/>
                  </a:lnTo>
                  <a:lnTo>
                    <a:pt x="621" y="14043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5786059" y="422911"/>
              <a:ext cx="350074" cy="123994"/>
            </a:xfrm>
            <a:custGeom>
              <a:rect b="b" l="l" r="r" t="t"/>
              <a:pathLst>
                <a:path extrusionOk="0" h="5021" w="13777">
                  <a:moveTo>
                    <a:pt x="0" y="1"/>
                  </a:moveTo>
                  <a:lnTo>
                    <a:pt x="5799" y="5021"/>
                  </a:lnTo>
                  <a:lnTo>
                    <a:pt x="13777" y="5021"/>
                  </a:lnTo>
                  <a:lnTo>
                    <a:pt x="8004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5921374" y="545333"/>
              <a:ext cx="214086" cy="343550"/>
            </a:xfrm>
            <a:custGeom>
              <a:rect b="b" l="l" r="r" t="t"/>
              <a:pathLst>
                <a:path extrusionOk="0" h="13742" w="8031">
                  <a:moveTo>
                    <a:pt x="1" y="0"/>
                  </a:moveTo>
                  <a:lnTo>
                    <a:pt x="1" y="13741"/>
                  </a:lnTo>
                  <a:lnTo>
                    <a:pt x="8031" y="13741"/>
                  </a:lnTo>
                  <a:lnTo>
                    <a:pt x="8031" y="407"/>
                  </a:lnTo>
                  <a:lnTo>
                    <a:pt x="49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5933775" y="548413"/>
              <a:ext cx="199450" cy="7125"/>
            </a:xfrm>
            <a:custGeom>
              <a:rect b="b" l="l" r="r" t="t"/>
              <a:pathLst>
                <a:path extrusionOk="0" h="285" w="7978">
                  <a:moveTo>
                    <a:pt x="0" y="1"/>
                  </a:moveTo>
                  <a:lnTo>
                    <a:pt x="0" y="284"/>
                  </a:lnTo>
                  <a:lnTo>
                    <a:pt x="7978" y="284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5921375" y="537788"/>
              <a:ext cx="12425" cy="17750"/>
            </a:xfrm>
            <a:custGeom>
              <a:rect b="b" l="l" r="r" t="t"/>
              <a:pathLst>
                <a:path extrusionOk="0" h="710" w="497">
                  <a:moveTo>
                    <a:pt x="1" y="1"/>
                  </a:moveTo>
                  <a:lnTo>
                    <a:pt x="1" y="302"/>
                  </a:lnTo>
                  <a:lnTo>
                    <a:pt x="496" y="709"/>
                  </a:lnTo>
                  <a:lnTo>
                    <a:pt x="496" y="4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5652220" y="633190"/>
              <a:ext cx="261427" cy="21946"/>
            </a:xfrm>
            <a:custGeom>
              <a:rect b="b" l="l" r="r" t="t"/>
              <a:pathLst>
                <a:path extrusionOk="0" h="878" w="10652">
                  <a:moveTo>
                    <a:pt x="1" y="1"/>
                  </a:moveTo>
                  <a:lnTo>
                    <a:pt x="1" y="877"/>
                  </a:lnTo>
                  <a:lnTo>
                    <a:pt x="10652" y="877"/>
                  </a:lnTo>
                  <a:lnTo>
                    <a:pt x="10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13626" y="633190"/>
              <a:ext cx="229572" cy="21946"/>
            </a:xfrm>
            <a:custGeom>
              <a:rect b="b" l="l" r="r" t="t"/>
              <a:pathLst>
                <a:path extrusionOk="0" h="878" w="9377">
                  <a:moveTo>
                    <a:pt x="1" y="1"/>
                  </a:moveTo>
                  <a:lnTo>
                    <a:pt x="1" y="877"/>
                  </a:lnTo>
                  <a:lnTo>
                    <a:pt x="9377" y="877"/>
                  </a:lnTo>
                  <a:lnTo>
                    <a:pt x="93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52450" y="655113"/>
              <a:ext cx="260975" cy="6450"/>
            </a:xfrm>
            <a:custGeom>
              <a:rect b="b" l="l" r="r" t="t"/>
              <a:pathLst>
                <a:path extrusionOk="0" h="258" w="10439">
                  <a:moveTo>
                    <a:pt x="0" y="0"/>
                  </a:moveTo>
                  <a:lnTo>
                    <a:pt x="0" y="257"/>
                  </a:lnTo>
                  <a:lnTo>
                    <a:pt x="10439" y="257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913399" y="655115"/>
              <a:ext cx="222045" cy="6450"/>
            </a:xfrm>
            <a:custGeom>
              <a:rect b="b" l="l" r="r" t="t"/>
              <a:pathLst>
                <a:path extrusionOk="0" h="258" w="9183">
                  <a:moveTo>
                    <a:pt x="1" y="0"/>
                  </a:moveTo>
                  <a:lnTo>
                    <a:pt x="1" y="257"/>
                  </a:lnTo>
                  <a:lnTo>
                    <a:pt x="9182" y="257"/>
                  </a:lnTo>
                  <a:lnTo>
                    <a:pt x="91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939750" y="472513"/>
              <a:ext cx="112900" cy="51600"/>
            </a:xfrm>
            <a:custGeom>
              <a:rect b="b" l="l" r="r" t="t"/>
              <a:pathLst>
                <a:path extrusionOk="0" h="2064" w="4516">
                  <a:moveTo>
                    <a:pt x="2258" y="0"/>
                  </a:moveTo>
                  <a:lnTo>
                    <a:pt x="0" y="1310"/>
                  </a:lnTo>
                  <a:lnTo>
                    <a:pt x="0" y="2063"/>
                  </a:lnTo>
                  <a:lnTo>
                    <a:pt x="4516" y="2063"/>
                  </a:lnTo>
                  <a:lnTo>
                    <a:pt x="4516" y="1310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935775" y="472513"/>
              <a:ext cx="60450" cy="32775"/>
            </a:xfrm>
            <a:custGeom>
              <a:rect b="b" l="l" r="r" t="t"/>
              <a:pathLst>
                <a:path extrusionOk="0" h="1311" w="2418">
                  <a:moveTo>
                    <a:pt x="2258" y="0"/>
                  </a:moveTo>
                  <a:lnTo>
                    <a:pt x="0" y="1310"/>
                  </a:lnTo>
                  <a:lnTo>
                    <a:pt x="159" y="1310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E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935775" y="505263"/>
              <a:ext cx="4000" cy="18850"/>
            </a:xfrm>
            <a:custGeom>
              <a:rect b="b" l="l" r="r" t="t"/>
              <a:pathLst>
                <a:path extrusionOk="0" h="754" w="160">
                  <a:moveTo>
                    <a:pt x="0" y="0"/>
                  </a:moveTo>
                  <a:lnTo>
                    <a:pt x="0" y="753"/>
                  </a:lnTo>
                  <a:lnTo>
                    <a:pt x="159" y="75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6D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5989775" y="855213"/>
              <a:ext cx="57125" cy="33675"/>
            </a:xfrm>
            <a:custGeom>
              <a:rect b="b" l="l" r="r" t="t"/>
              <a:pathLst>
                <a:path extrusionOk="0" h="1347" w="2285">
                  <a:moveTo>
                    <a:pt x="0" y="0"/>
                  </a:moveTo>
                  <a:lnTo>
                    <a:pt x="0" y="1346"/>
                  </a:lnTo>
                  <a:lnTo>
                    <a:pt x="2285" y="1346"/>
                  </a:lnTo>
                  <a:lnTo>
                    <a:pt x="2285" y="868"/>
                  </a:lnTo>
                  <a:lnTo>
                    <a:pt x="1585" y="868"/>
                  </a:lnTo>
                  <a:lnTo>
                    <a:pt x="1585" y="461"/>
                  </a:lnTo>
                  <a:lnTo>
                    <a:pt x="841" y="461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6010800" y="855213"/>
              <a:ext cx="51150" cy="11525"/>
            </a:xfrm>
            <a:custGeom>
              <a:rect b="b" l="l" r="r" t="t"/>
              <a:pathLst>
                <a:path extrusionOk="0" h="461" w="2046">
                  <a:moveTo>
                    <a:pt x="0" y="0"/>
                  </a:moveTo>
                  <a:lnTo>
                    <a:pt x="0" y="461"/>
                  </a:lnTo>
                  <a:lnTo>
                    <a:pt x="2046" y="461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6010800" y="864513"/>
              <a:ext cx="51150" cy="2225"/>
            </a:xfrm>
            <a:custGeom>
              <a:rect b="b" l="l" r="r" t="t"/>
              <a:pathLst>
                <a:path extrusionOk="0" h="89" w="2046">
                  <a:moveTo>
                    <a:pt x="0" y="0"/>
                  </a:moveTo>
                  <a:lnTo>
                    <a:pt x="0" y="89"/>
                  </a:lnTo>
                  <a:lnTo>
                    <a:pt x="2046" y="89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6029400" y="866713"/>
              <a:ext cx="51150" cy="10200"/>
            </a:xfrm>
            <a:custGeom>
              <a:rect b="b" l="l" r="r" t="t"/>
              <a:pathLst>
                <a:path extrusionOk="0" h="408" w="2046">
                  <a:moveTo>
                    <a:pt x="0" y="1"/>
                  </a:moveTo>
                  <a:lnTo>
                    <a:pt x="0" y="408"/>
                  </a:lnTo>
                  <a:lnTo>
                    <a:pt x="2045" y="408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6046875" y="876888"/>
              <a:ext cx="51150" cy="12000"/>
            </a:xfrm>
            <a:custGeom>
              <a:rect b="b" l="l" r="r" t="t"/>
              <a:pathLst>
                <a:path extrusionOk="0" h="480" w="2046">
                  <a:moveTo>
                    <a:pt x="1" y="1"/>
                  </a:moveTo>
                  <a:lnTo>
                    <a:pt x="1" y="479"/>
                  </a:lnTo>
                  <a:lnTo>
                    <a:pt x="2046" y="47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6029400" y="874688"/>
              <a:ext cx="51150" cy="2225"/>
            </a:xfrm>
            <a:custGeom>
              <a:rect b="b" l="l" r="r" t="t"/>
              <a:pathLst>
                <a:path extrusionOk="0" h="89" w="2046">
                  <a:moveTo>
                    <a:pt x="0" y="0"/>
                  </a:moveTo>
                  <a:lnTo>
                    <a:pt x="0" y="89"/>
                  </a:lnTo>
                  <a:lnTo>
                    <a:pt x="2045" y="89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6046875" y="886638"/>
              <a:ext cx="51150" cy="2250"/>
            </a:xfrm>
            <a:custGeom>
              <a:rect b="b" l="l" r="r" t="t"/>
              <a:pathLst>
                <a:path extrusionOk="0" h="90" w="2046">
                  <a:moveTo>
                    <a:pt x="1" y="0"/>
                  </a:moveTo>
                  <a:lnTo>
                    <a:pt x="1" y="89"/>
                  </a:lnTo>
                  <a:lnTo>
                    <a:pt x="2046" y="89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989775" y="749188"/>
              <a:ext cx="72175" cy="106050"/>
            </a:xfrm>
            <a:custGeom>
              <a:rect b="b" l="l" r="r" t="t"/>
              <a:pathLst>
                <a:path extrusionOk="0" h="4242" w="2887">
                  <a:moveTo>
                    <a:pt x="1443" y="0"/>
                  </a:moveTo>
                  <a:cubicBezTo>
                    <a:pt x="647" y="0"/>
                    <a:pt x="0" y="647"/>
                    <a:pt x="0" y="1443"/>
                  </a:cubicBezTo>
                  <a:lnTo>
                    <a:pt x="0" y="4241"/>
                  </a:lnTo>
                  <a:lnTo>
                    <a:pt x="2887" y="4241"/>
                  </a:lnTo>
                  <a:lnTo>
                    <a:pt x="2887" y="1443"/>
                  </a:lnTo>
                  <a:cubicBezTo>
                    <a:pt x="2887" y="647"/>
                    <a:pt x="2240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993525" y="752938"/>
              <a:ext cx="64675" cy="102300"/>
            </a:xfrm>
            <a:custGeom>
              <a:rect b="b" l="l" r="r" t="t"/>
              <a:pathLst>
                <a:path extrusionOk="0" h="4092" w="2587">
                  <a:moveTo>
                    <a:pt x="1293" y="1"/>
                  </a:moveTo>
                  <a:cubicBezTo>
                    <a:pt x="585" y="1"/>
                    <a:pt x="1" y="576"/>
                    <a:pt x="1" y="1293"/>
                  </a:cubicBezTo>
                  <a:lnTo>
                    <a:pt x="1" y="4091"/>
                  </a:lnTo>
                  <a:lnTo>
                    <a:pt x="2586" y="4091"/>
                  </a:lnTo>
                  <a:lnTo>
                    <a:pt x="2586" y="1293"/>
                  </a:lnTo>
                  <a:cubicBezTo>
                    <a:pt x="2586" y="576"/>
                    <a:pt x="2011" y="1"/>
                    <a:pt x="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6020325" y="752938"/>
              <a:ext cx="37875" cy="102300"/>
            </a:xfrm>
            <a:custGeom>
              <a:rect b="b" l="l" r="r" t="t"/>
              <a:pathLst>
                <a:path extrusionOk="0" h="4092" w="1515">
                  <a:moveTo>
                    <a:pt x="221" y="1"/>
                  </a:moveTo>
                  <a:cubicBezTo>
                    <a:pt x="151" y="1"/>
                    <a:pt x="71" y="1"/>
                    <a:pt x="0" y="19"/>
                  </a:cubicBezTo>
                  <a:cubicBezTo>
                    <a:pt x="602" y="125"/>
                    <a:pt x="1063" y="656"/>
                    <a:pt x="1063" y="1293"/>
                  </a:cubicBezTo>
                  <a:lnTo>
                    <a:pt x="1063" y="4091"/>
                  </a:lnTo>
                  <a:lnTo>
                    <a:pt x="1514" y="4091"/>
                  </a:lnTo>
                  <a:lnTo>
                    <a:pt x="1514" y="1293"/>
                  </a:lnTo>
                  <a:cubicBezTo>
                    <a:pt x="1514" y="576"/>
                    <a:pt x="93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993525" y="766663"/>
              <a:ext cx="46950" cy="88575"/>
            </a:xfrm>
            <a:custGeom>
              <a:rect b="b" l="l" r="r" t="t"/>
              <a:pathLst>
                <a:path extrusionOk="0" h="3543" w="1878">
                  <a:moveTo>
                    <a:pt x="851" y="1"/>
                  </a:moveTo>
                  <a:cubicBezTo>
                    <a:pt x="532" y="1"/>
                    <a:pt x="240" y="151"/>
                    <a:pt x="54" y="381"/>
                  </a:cubicBezTo>
                  <a:cubicBezTo>
                    <a:pt x="19" y="497"/>
                    <a:pt x="1" y="621"/>
                    <a:pt x="1" y="744"/>
                  </a:cubicBezTo>
                  <a:lnTo>
                    <a:pt x="1" y="3542"/>
                  </a:lnTo>
                  <a:lnTo>
                    <a:pt x="1878" y="3542"/>
                  </a:lnTo>
                  <a:lnTo>
                    <a:pt x="1878" y="1037"/>
                  </a:lnTo>
                  <a:cubicBezTo>
                    <a:pt x="1878" y="461"/>
                    <a:pt x="1417" y="10"/>
                    <a:pt x="851" y="10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5993525" y="771088"/>
              <a:ext cx="42750" cy="84150"/>
            </a:xfrm>
            <a:custGeom>
              <a:rect b="b" l="l" r="r" t="t"/>
              <a:pathLst>
                <a:path extrusionOk="0" h="3366" w="1710">
                  <a:moveTo>
                    <a:pt x="851" y="1"/>
                  </a:moveTo>
                  <a:cubicBezTo>
                    <a:pt x="417" y="1"/>
                    <a:pt x="54" y="328"/>
                    <a:pt x="1" y="753"/>
                  </a:cubicBezTo>
                  <a:lnTo>
                    <a:pt x="1" y="3365"/>
                  </a:lnTo>
                  <a:lnTo>
                    <a:pt x="1710" y="3365"/>
                  </a:lnTo>
                  <a:lnTo>
                    <a:pt x="1710" y="851"/>
                  </a:lnTo>
                  <a:cubicBezTo>
                    <a:pt x="1710" y="382"/>
                    <a:pt x="1320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328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5" y="459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59359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5" y="459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5977600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5935975" y="689188"/>
              <a:ext cx="44750" cy="2700"/>
            </a:xfrm>
            <a:custGeom>
              <a:rect b="b" l="l" r="r" t="t"/>
              <a:pathLst>
                <a:path extrusionOk="0" h="108" w="1790">
                  <a:moveTo>
                    <a:pt x="1" y="1"/>
                  </a:moveTo>
                  <a:lnTo>
                    <a:pt x="1" y="107"/>
                  </a:lnTo>
                  <a:lnTo>
                    <a:pt x="1789" y="107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5935975" y="801188"/>
              <a:ext cx="44750" cy="2925"/>
            </a:xfrm>
            <a:custGeom>
              <a:rect b="b" l="l" r="r" t="t"/>
              <a:pathLst>
                <a:path extrusionOk="0" h="117" w="1790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5939075" y="691863"/>
              <a:ext cx="38550" cy="109350"/>
            </a:xfrm>
            <a:custGeom>
              <a:rect b="b" l="l" r="r" t="t"/>
              <a:pathLst>
                <a:path extrusionOk="0" h="4374" w="1542">
                  <a:moveTo>
                    <a:pt x="1" y="0"/>
                  </a:moveTo>
                  <a:lnTo>
                    <a:pt x="1" y="4374"/>
                  </a:lnTo>
                  <a:lnTo>
                    <a:pt x="1541" y="4374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5974500" y="691863"/>
              <a:ext cx="3125" cy="109350"/>
            </a:xfrm>
            <a:custGeom>
              <a:rect b="b" l="l" r="r" t="t"/>
              <a:pathLst>
                <a:path extrusionOk="0" h="4374" w="125">
                  <a:moveTo>
                    <a:pt x="0" y="0"/>
                  </a:moveTo>
                  <a:lnTo>
                    <a:pt x="0" y="4374"/>
                  </a:lnTo>
                  <a:lnTo>
                    <a:pt x="124" y="43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60696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60727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61141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6072775" y="689188"/>
              <a:ext cx="44525" cy="2700"/>
            </a:xfrm>
            <a:custGeom>
              <a:rect b="b" l="l" r="r" t="t"/>
              <a:pathLst>
                <a:path extrusionOk="0" h="108" w="1781">
                  <a:moveTo>
                    <a:pt x="0" y="1"/>
                  </a:moveTo>
                  <a:lnTo>
                    <a:pt x="0" y="107"/>
                  </a:lnTo>
                  <a:lnTo>
                    <a:pt x="1780" y="107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6072775" y="801188"/>
              <a:ext cx="44525" cy="2925"/>
            </a:xfrm>
            <a:custGeom>
              <a:rect b="b" l="l" r="r" t="t"/>
              <a:pathLst>
                <a:path extrusionOk="0" h="117" w="1781">
                  <a:moveTo>
                    <a:pt x="0" y="1"/>
                  </a:moveTo>
                  <a:lnTo>
                    <a:pt x="0" y="116"/>
                  </a:lnTo>
                  <a:lnTo>
                    <a:pt x="1780" y="116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6075875" y="691863"/>
              <a:ext cx="38325" cy="109350"/>
            </a:xfrm>
            <a:custGeom>
              <a:rect b="b" l="l" r="r" t="t"/>
              <a:pathLst>
                <a:path extrusionOk="0" h="4374" w="1533">
                  <a:moveTo>
                    <a:pt x="0" y="0"/>
                  </a:moveTo>
                  <a:lnTo>
                    <a:pt x="0" y="4374"/>
                  </a:lnTo>
                  <a:lnTo>
                    <a:pt x="1532" y="43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6111075" y="691863"/>
              <a:ext cx="3125" cy="109350"/>
            </a:xfrm>
            <a:custGeom>
              <a:rect b="b" l="l" r="r" t="t"/>
              <a:pathLst>
                <a:path extrusionOk="0" h="4374" w="125">
                  <a:moveTo>
                    <a:pt x="0" y="0"/>
                  </a:moveTo>
                  <a:lnTo>
                    <a:pt x="0" y="4374"/>
                  </a:lnTo>
                  <a:lnTo>
                    <a:pt x="124" y="43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5766425" y="689188"/>
              <a:ext cx="3350" cy="112250"/>
            </a:xfrm>
            <a:custGeom>
              <a:rect b="b" l="l" r="r" t="t"/>
              <a:pathLst>
                <a:path extrusionOk="0" h="4490" w="134">
                  <a:moveTo>
                    <a:pt x="1" y="1"/>
                  </a:moveTo>
                  <a:lnTo>
                    <a:pt x="1" y="4490"/>
                  </a:lnTo>
                  <a:lnTo>
                    <a:pt x="134" y="449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5762900" y="689188"/>
              <a:ext cx="3550" cy="112250"/>
            </a:xfrm>
            <a:custGeom>
              <a:rect b="b" l="l" r="r" t="t"/>
              <a:pathLst>
                <a:path extrusionOk="0" h="4490" w="142">
                  <a:moveTo>
                    <a:pt x="0" y="1"/>
                  </a:moveTo>
                  <a:lnTo>
                    <a:pt x="0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5716625" y="689188"/>
              <a:ext cx="3575" cy="112250"/>
            </a:xfrm>
            <a:custGeom>
              <a:rect b="b" l="l" r="r" t="t"/>
              <a:pathLst>
                <a:path extrusionOk="0" h="4490" w="143">
                  <a:moveTo>
                    <a:pt x="1" y="1"/>
                  </a:moveTo>
                  <a:lnTo>
                    <a:pt x="1" y="4490"/>
                  </a:lnTo>
                  <a:lnTo>
                    <a:pt x="143" y="4490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5716625" y="689188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5716625" y="798313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5720175" y="692288"/>
              <a:ext cx="42750" cy="106050"/>
            </a:xfrm>
            <a:custGeom>
              <a:rect b="b" l="l" r="r" t="t"/>
              <a:pathLst>
                <a:path extrusionOk="0" h="4242" w="1710">
                  <a:moveTo>
                    <a:pt x="1" y="1"/>
                  </a:moveTo>
                  <a:lnTo>
                    <a:pt x="1" y="4242"/>
                  </a:lnTo>
                  <a:lnTo>
                    <a:pt x="1709" y="424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5720175" y="692288"/>
              <a:ext cx="3575" cy="106050"/>
            </a:xfrm>
            <a:custGeom>
              <a:rect b="b" l="l" r="r" t="t"/>
              <a:pathLst>
                <a:path extrusionOk="0" h="4242" w="143">
                  <a:moveTo>
                    <a:pt x="1" y="1"/>
                  </a:moveTo>
                  <a:lnTo>
                    <a:pt x="1" y="4242"/>
                  </a:lnTo>
                  <a:lnTo>
                    <a:pt x="142" y="4242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478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5833275" y="689188"/>
              <a:ext cx="3350" cy="112250"/>
            </a:xfrm>
            <a:custGeom>
              <a:rect b="b" l="l" r="r" t="t"/>
              <a:pathLst>
                <a:path extrusionOk="0" h="4490" w="134">
                  <a:moveTo>
                    <a:pt x="1" y="1"/>
                  </a:moveTo>
                  <a:lnTo>
                    <a:pt x="1" y="4490"/>
                  </a:lnTo>
                  <a:lnTo>
                    <a:pt x="134" y="449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5829750" y="689188"/>
              <a:ext cx="3550" cy="112250"/>
            </a:xfrm>
            <a:custGeom>
              <a:rect b="b" l="l" r="r" t="t"/>
              <a:pathLst>
                <a:path extrusionOk="0" h="4490" w="142">
                  <a:moveTo>
                    <a:pt x="0" y="1"/>
                  </a:moveTo>
                  <a:lnTo>
                    <a:pt x="0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5783475" y="689188"/>
              <a:ext cx="3575" cy="112250"/>
            </a:xfrm>
            <a:custGeom>
              <a:rect b="b" l="l" r="r" t="t"/>
              <a:pathLst>
                <a:path extrusionOk="0" h="4490" w="143">
                  <a:moveTo>
                    <a:pt x="1" y="1"/>
                  </a:moveTo>
                  <a:lnTo>
                    <a:pt x="1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5783475" y="689188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5783475" y="798313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5787025" y="692288"/>
              <a:ext cx="42750" cy="106050"/>
            </a:xfrm>
            <a:custGeom>
              <a:rect b="b" l="l" r="r" t="t"/>
              <a:pathLst>
                <a:path extrusionOk="0" h="4242" w="1710">
                  <a:moveTo>
                    <a:pt x="0" y="1"/>
                  </a:moveTo>
                  <a:lnTo>
                    <a:pt x="0" y="4242"/>
                  </a:lnTo>
                  <a:lnTo>
                    <a:pt x="1709" y="424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5787025" y="692288"/>
              <a:ext cx="3350" cy="106050"/>
            </a:xfrm>
            <a:custGeom>
              <a:rect b="b" l="l" r="r" t="t"/>
              <a:pathLst>
                <a:path extrusionOk="0" h="4242" w="134">
                  <a:moveTo>
                    <a:pt x="0" y="1"/>
                  </a:moveTo>
                  <a:lnTo>
                    <a:pt x="0" y="4242"/>
                  </a:lnTo>
                  <a:lnTo>
                    <a:pt x="133" y="4242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59328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59359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5977600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5935975" y="569013"/>
              <a:ext cx="44750" cy="2900"/>
            </a:xfrm>
            <a:custGeom>
              <a:rect b="b" l="l" r="r" t="t"/>
              <a:pathLst>
                <a:path extrusionOk="0" h="116" w="1790">
                  <a:moveTo>
                    <a:pt x="1" y="0"/>
                  </a:moveTo>
                  <a:lnTo>
                    <a:pt x="1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5935975" y="622563"/>
              <a:ext cx="44750" cy="2925"/>
            </a:xfrm>
            <a:custGeom>
              <a:rect b="b" l="l" r="r" t="t"/>
              <a:pathLst>
                <a:path extrusionOk="0" h="117" w="1790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5939075" y="571888"/>
              <a:ext cx="38550" cy="50925"/>
            </a:xfrm>
            <a:custGeom>
              <a:rect b="b" l="l" r="r" t="t"/>
              <a:pathLst>
                <a:path extrusionOk="0" h="2037" w="1542">
                  <a:moveTo>
                    <a:pt x="1" y="0"/>
                  </a:moveTo>
                  <a:lnTo>
                    <a:pt x="1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5974500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0" y="0"/>
                  </a:moveTo>
                  <a:lnTo>
                    <a:pt x="0" y="2037"/>
                  </a:lnTo>
                  <a:lnTo>
                    <a:pt x="124" y="20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59990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60021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60437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6002175" y="569013"/>
              <a:ext cx="44725" cy="2900"/>
            </a:xfrm>
            <a:custGeom>
              <a:rect b="b" l="l" r="r" t="t"/>
              <a:pathLst>
                <a:path extrusionOk="0" h="116" w="1789">
                  <a:moveTo>
                    <a:pt x="0" y="0"/>
                  </a:moveTo>
                  <a:lnTo>
                    <a:pt x="0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6002175" y="622563"/>
              <a:ext cx="44725" cy="2925"/>
            </a:xfrm>
            <a:custGeom>
              <a:rect b="b" l="l" r="r" t="t"/>
              <a:pathLst>
                <a:path extrusionOk="0" h="117" w="1789">
                  <a:moveTo>
                    <a:pt x="0" y="1"/>
                  </a:moveTo>
                  <a:lnTo>
                    <a:pt x="0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6005275" y="571888"/>
              <a:ext cx="38525" cy="50925"/>
            </a:xfrm>
            <a:custGeom>
              <a:rect b="b" l="l" r="r" t="t"/>
              <a:pathLst>
                <a:path extrusionOk="0" h="2037" w="1541">
                  <a:moveTo>
                    <a:pt x="0" y="0"/>
                  </a:moveTo>
                  <a:lnTo>
                    <a:pt x="0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6040675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1" y="0"/>
                  </a:moveTo>
                  <a:lnTo>
                    <a:pt x="1" y="2037"/>
                  </a:lnTo>
                  <a:lnTo>
                    <a:pt x="125" y="203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606502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606812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6109750" y="569013"/>
              <a:ext cx="3100" cy="56475"/>
            </a:xfrm>
            <a:custGeom>
              <a:rect b="b" l="l" r="r" t="t"/>
              <a:pathLst>
                <a:path extrusionOk="0" h="2259" w="124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6068125" y="569013"/>
              <a:ext cx="44725" cy="2900"/>
            </a:xfrm>
            <a:custGeom>
              <a:rect b="b" l="l" r="r" t="t"/>
              <a:pathLst>
                <a:path extrusionOk="0" h="116" w="1789">
                  <a:moveTo>
                    <a:pt x="1" y="0"/>
                  </a:moveTo>
                  <a:lnTo>
                    <a:pt x="1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6068125" y="622563"/>
              <a:ext cx="44725" cy="2925"/>
            </a:xfrm>
            <a:custGeom>
              <a:rect b="b" l="l" r="r" t="t"/>
              <a:pathLst>
                <a:path extrusionOk="0" h="117" w="1789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6071225" y="571888"/>
              <a:ext cx="38550" cy="50925"/>
            </a:xfrm>
            <a:custGeom>
              <a:rect b="b" l="l" r="r" t="t"/>
              <a:pathLst>
                <a:path extrusionOk="0" h="2037" w="1542">
                  <a:moveTo>
                    <a:pt x="0" y="0"/>
                  </a:moveTo>
                  <a:lnTo>
                    <a:pt x="0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6106650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0" y="0"/>
                  </a:moveTo>
                  <a:lnTo>
                    <a:pt x="0" y="2037"/>
                  </a:lnTo>
                  <a:lnTo>
                    <a:pt x="124" y="20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5921374" y="545333"/>
              <a:ext cx="214076" cy="40308"/>
            </a:xfrm>
            <a:custGeom>
              <a:rect b="b" l="l" r="r" t="t"/>
              <a:pathLst>
                <a:path extrusionOk="0" h="1612" w="8244">
                  <a:moveTo>
                    <a:pt x="1" y="0"/>
                  </a:moveTo>
                  <a:lnTo>
                    <a:pt x="1" y="1204"/>
                  </a:lnTo>
                  <a:lnTo>
                    <a:pt x="496" y="1611"/>
                  </a:lnTo>
                  <a:lnTo>
                    <a:pt x="8243" y="1611"/>
                  </a:lnTo>
                  <a:lnTo>
                    <a:pt x="8243" y="407"/>
                  </a:lnTo>
                  <a:lnTo>
                    <a:pt x="49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5740975" y="516763"/>
              <a:ext cx="71525" cy="71750"/>
            </a:xfrm>
            <a:custGeom>
              <a:rect b="b" l="l" r="r" t="t"/>
              <a:pathLst>
                <a:path extrusionOk="0" h="2870" w="2861">
                  <a:moveTo>
                    <a:pt x="1435" y="1"/>
                  </a:moveTo>
                  <a:cubicBezTo>
                    <a:pt x="638" y="1"/>
                    <a:pt x="1" y="638"/>
                    <a:pt x="1" y="1435"/>
                  </a:cubicBezTo>
                  <a:cubicBezTo>
                    <a:pt x="1" y="2223"/>
                    <a:pt x="638" y="2869"/>
                    <a:pt x="1435" y="2869"/>
                  </a:cubicBezTo>
                  <a:cubicBezTo>
                    <a:pt x="2223" y="2869"/>
                    <a:pt x="2861" y="2223"/>
                    <a:pt x="2861" y="1435"/>
                  </a:cubicBezTo>
                  <a:cubicBezTo>
                    <a:pt x="2861" y="638"/>
                    <a:pt x="2223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5737000" y="516763"/>
              <a:ext cx="71725" cy="71750"/>
            </a:xfrm>
            <a:custGeom>
              <a:rect b="b" l="l" r="r" t="t"/>
              <a:pathLst>
                <a:path extrusionOk="0" h="2870" w="2869">
                  <a:moveTo>
                    <a:pt x="1435" y="1"/>
                  </a:moveTo>
                  <a:cubicBezTo>
                    <a:pt x="638" y="1"/>
                    <a:pt x="0" y="638"/>
                    <a:pt x="0" y="1435"/>
                  </a:cubicBezTo>
                  <a:cubicBezTo>
                    <a:pt x="0" y="2223"/>
                    <a:pt x="638" y="2869"/>
                    <a:pt x="1435" y="2869"/>
                  </a:cubicBezTo>
                  <a:cubicBezTo>
                    <a:pt x="2223" y="2869"/>
                    <a:pt x="2869" y="2223"/>
                    <a:pt x="2869" y="1435"/>
                  </a:cubicBezTo>
                  <a:cubicBezTo>
                    <a:pt x="2869" y="638"/>
                    <a:pt x="2223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5738550" y="521538"/>
              <a:ext cx="68650" cy="62300"/>
            </a:xfrm>
            <a:custGeom>
              <a:rect b="b" l="l" r="r" t="t"/>
              <a:pathLst>
                <a:path extrusionOk="0" h="2492" w="2746">
                  <a:moveTo>
                    <a:pt x="1367" y="0"/>
                  </a:moveTo>
                  <a:cubicBezTo>
                    <a:pt x="1276" y="0"/>
                    <a:pt x="1182" y="10"/>
                    <a:pt x="1089" y="31"/>
                  </a:cubicBezTo>
                  <a:cubicBezTo>
                    <a:pt x="416" y="191"/>
                    <a:pt x="0" y="863"/>
                    <a:pt x="160" y="1536"/>
                  </a:cubicBezTo>
                  <a:cubicBezTo>
                    <a:pt x="296" y="2105"/>
                    <a:pt x="808" y="2491"/>
                    <a:pt x="1369" y="2491"/>
                  </a:cubicBezTo>
                  <a:cubicBezTo>
                    <a:pt x="1464" y="2491"/>
                    <a:pt x="1560" y="2480"/>
                    <a:pt x="1656" y="2457"/>
                  </a:cubicBezTo>
                  <a:cubicBezTo>
                    <a:pt x="2329" y="2298"/>
                    <a:pt x="2745" y="1634"/>
                    <a:pt x="2586" y="961"/>
                  </a:cubicBezTo>
                  <a:cubicBezTo>
                    <a:pt x="2449" y="382"/>
                    <a:pt x="1932" y="0"/>
                    <a:pt x="1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5741650" y="521413"/>
              <a:ext cx="35225" cy="62225"/>
            </a:xfrm>
            <a:custGeom>
              <a:rect b="b" l="l" r="r" t="t"/>
              <a:pathLst>
                <a:path extrusionOk="0" h="2489" w="1409">
                  <a:moveTo>
                    <a:pt x="1249" y="1"/>
                  </a:moveTo>
                  <a:cubicBezTo>
                    <a:pt x="558" y="1"/>
                    <a:pt x="0" y="559"/>
                    <a:pt x="0" y="1249"/>
                  </a:cubicBezTo>
                  <a:cubicBezTo>
                    <a:pt x="0" y="1931"/>
                    <a:pt x="558" y="2489"/>
                    <a:pt x="1249" y="2489"/>
                  </a:cubicBezTo>
                  <a:cubicBezTo>
                    <a:pt x="1302" y="2489"/>
                    <a:pt x="1355" y="2489"/>
                    <a:pt x="1408" y="2480"/>
                  </a:cubicBezTo>
                  <a:cubicBezTo>
                    <a:pt x="788" y="2400"/>
                    <a:pt x="319" y="1878"/>
                    <a:pt x="319" y="1249"/>
                  </a:cubicBezTo>
                  <a:cubicBezTo>
                    <a:pt x="319" y="612"/>
                    <a:pt x="788" y="89"/>
                    <a:pt x="1408" y="10"/>
                  </a:cubicBezTo>
                  <a:cubicBezTo>
                    <a:pt x="1355" y="10"/>
                    <a:pt x="1302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5907875" y="362938"/>
              <a:ext cx="43625" cy="98750"/>
            </a:xfrm>
            <a:custGeom>
              <a:rect b="b" l="l" r="r" t="t"/>
              <a:pathLst>
                <a:path extrusionOk="0" h="3950" w="1745">
                  <a:moveTo>
                    <a:pt x="0" y="1"/>
                  </a:moveTo>
                  <a:lnTo>
                    <a:pt x="0" y="2975"/>
                  </a:lnTo>
                  <a:lnTo>
                    <a:pt x="1745" y="3949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5951475" y="362938"/>
              <a:ext cx="43850" cy="98750"/>
            </a:xfrm>
            <a:custGeom>
              <a:rect b="b" l="l" r="r" t="t"/>
              <a:pathLst>
                <a:path extrusionOk="0" h="3950" w="1754">
                  <a:moveTo>
                    <a:pt x="1" y="1"/>
                  </a:moveTo>
                  <a:lnTo>
                    <a:pt x="1" y="3949"/>
                  </a:lnTo>
                  <a:lnTo>
                    <a:pt x="1754" y="3949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33"/>
          <p:cNvSpPr txBox="1"/>
          <p:nvPr>
            <p:ph idx="1" type="subTitle"/>
          </p:nvPr>
        </p:nvSpPr>
        <p:spPr>
          <a:xfrm>
            <a:off x="715100" y="2233967"/>
            <a:ext cx="242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all the fuzz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253" name="Google Shape;1253;p33"/>
          <p:cNvSpPr txBox="1"/>
          <p:nvPr>
            <p:ph type="title"/>
          </p:nvPr>
        </p:nvSpPr>
        <p:spPr>
          <a:xfrm>
            <a:off x="715100" y="1466674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4" name="Google Shape;1254;p33"/>
          <p:cNvSpPr txBox="1"/>
          <p:nvPr>
            <p:ph idx="2" type="title"/>
          </p:nvPr>
        </p:nvSpPr>
        <p:spPr>
          <a:xfrm>
            <a:off x="3224625" y="1466674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55" name="Google Shape;1255;p33"/>
          <p:cNvSpPr txBox="1"/>
          <p:nvPr>
            <p:ph idx="3" type="subTitle"/>
          </p:nvPr>
        </p:nvSpPr>
        <p:spPr>
          <a:xfrm>
            <a:off x="3224625" y="2233967"/>
            <a:ext cx="242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data was processed and Why</a:t>
            </a:r>
            <a:endParaRPr/>
          </a:p>
        </p:txBody>
      </p:sp>
      <p:sp>
        <p:nvSpPr>
          <p:cNvPr id="1256" name="Google Shape;1256;p33"/>
          <p:cNvSpPr txBox="1"/>
          <p:nvPr>
            <p:ph idx="4" type="title"/>
          </p:nvPr>
        </p:nvSpPr>
        <p:spPr>
          <a:xfrm>
            <a:off x="715100" y="3300762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57" name="Google Shape;1257;p33"/>
          <p:cNvSpPr txBox="1"/>
          <p:nvPr>
            <p:ph idx="5" type="subTitle"/>
          </p:nvPr>
        </p:nvSpPr>
        <p:spPr>
          <a:xfrm>
            <a:off x="715100" y="4397258"/>
            <a:ext cx="242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What parts and Why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project divided</a:t>
            </a:r>
            <a:endParaRPr/>
          </a:p>
        </p:txBody>
      </p:sp>
      <p:sp>
        <p:nvSpPr>
          <p:cNvPr id="1258" name="Google Shape;1258;p33"/>
          <p:cNvSpPr txBox="1"/>
          <p:nvPr>
            <p:ph idx="8" type="title"/>
          </p:nvPr>
        </p:nvSpPr>
        <p:spPr>
          <a:xfrm>
            <a:off x="715100" y="445025"/>
            <a:ext cx="52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PRESENTATION</a:t>
            </a:r>
            <a:r>
              <a:rPr lang="en" sz="320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3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index</a:t>
            </a:r>
            <a:endParaRPr sz="3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9" name="Google Shape;1259;p33"/>
          <p:cNvSpPr txBox="1"/>
          <p:nvPr>
            <p:ph idx="9" type="subTitle"/>
          </p:nvPr>
        </p:nvSpPr>
        <p:spPr>
          <a:xfrm>
            <a:off x="715100" y="1831863"/>
            <a:ext cx="24243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/>
              <a:t> </a:t>
            </a:r>
            <a:endParaRPr/>
          </a:p>
        </p:txBody>
      </p:sp>
      <p:sp>
        <p:nvSpPr>
          <p:cNvPr id="1260" name="Google Shape;1260;p33"/>
          <p:cNvSpPr txBox="1"/>
          <p:nvPr>
            <p:ph idx="13" type="subTitle"/>
          </p:nvPr>
        </p:nvSpPr>
        <p:spPr>
          <a:xfrm>
            <a:off x="3224625" y="1831863"/>
            <a:ext cx="24243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61" name="Google Shape;1261;p33"/>
          <p:cNvSpPr txBox="1"/>
          <p:nvPr>
            <p:ph idx="14" type="subTitle"/>
          </p:nvPr>
        </p:nvSpPr>
        <p:spPr>
          <a:xfrm>
            <a:off x="715100" y="3986555"/>
            <a:ext cx="24243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262" name="Google Shape;1262;p33"/>
          <p:cNvSpPr/>
          <p:nvPr/>
        </p:nvSpPr>
        <p:spPr>
          <a:xfrm>
            <a:off x="7814704" y="165974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3"/>
          <p:cNvSpPr/>
          <p:nvPr/>
        </p:nvSpPr>
        <p:spPr>
          <a:xfrm>
            <a:off x="6639304" y="591035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4" name="Google Shape;1264;p33"/>
          <p:cNvGrpSpPr/>
          <p:nvPr/>
        </p:nvGrpSpPr>
        <p:grpSpPr>
          <a:xfrm>
            <a:off x="8683980" y="3710183"/>
            <a:ext cx="466137" cy="1433276"/>
            <a:chOff x="7914437" y="2489807"/>
            <a:chExt cx="408642" cy="1256488"/>
          </a:xfrm>
        </p:grpSpPr>
        <p:sp>
          <p:nvSpPr>
            <p:cNvPr id="1265" name="Google Shape;1265;p33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33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1267" name="Google Shape;1267;p33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1" name="Google Shape;1271;p33"/>
          <p:cNvGrpSpPr/>
          <p:nvPr/>
        </p:nvGrpSpPr>
        <p:grpSpPr>
          <a:xfrm>
            <a:off x="6073507" y="3710123"/>
            <a:ext cx="466143" cy="1433366"/>
            <a:chOff x="1735563" y="3938352"/>
            <a:chExt cx="391948" cy="1205218"/>
          </a:xfrm>
        </p:grpSpPr>
        <p:sp>
          <p:nvSpPr>
            <p:cNvPr id="1272" name="Google Shape;1272;p33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4"/>
          <p:cNvSpPr/>
          <p:nvPr/>
        </p:nvSpPr>
        <p:spPr>
          <a:xfrm>
            <a:off x="2135529" y="198744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4"/>
          <p:cNvSpPr txBox="1"/>
          <p:nvPr>
            <p:ph idx="2" type="title"/>
          </p:nvPr>
        </p:nvSpPr>
        <p:spPr>
          <a:xfrm>
            <a:off x="5971400" y="1427400"/>
            <a:ext cx="156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80" name="Google Shape;1280;p34"/>
          <p:cNvSpPr txBox="1"/>
          <p:nvPr>
            <p:ph type="title"/>
          </p:nvPr>
        </p:nvSpPr>
        <p:spPr>
          <a:xfrm>
            <a:off x="5466950" y="2421600"/>
            <a:ext cx="25770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grpSp>
        <p:nvGrpSpPr>
          <p:cNvPr id="1281" name="Google Shape;1281;p34"/>
          <p:cNvGrpSpPr/>
          <p:nvPr/>
        </p:nvGrpSpPr>
        <p:grpSpPr>
          <a:xfrm>
            <a:off x="864596" y="3218970"/>
            <a:ext cx="2645774" cy="1922937"/>
            <a:chOff x="6174370" y="2349926"/>
            <a:chExt cx="2048288" cy="1488571"/>
          </a:xfrm>
        </p:grpSpPr>
        <p:sp>
          <p:nvSpPr>
            <p:cNvPr id="1282" name="Google Shape;1282;p34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34"/>
          <p:cNvGrpSpPr/>
          <p:nvPr/>
        </p:nvGrpSpPr>
        <p:grpSpPr>
          <a:xfrm>
            <a:off x="217561" y="3708631"/>
            <a:ext cx="466137" cy="1433276"/>
            <a:chOff x="6073946" y="2489807"/>
            <a:chExt cx="408642" cy="1256488"/>
          </a:xfrm>
        </p:grpSpPr>
        <p:sp>
          <p:nvSpPr>
            <p:cNvPr id="1392" name="Google Shape;1392;p34"/>
            <p:cNvSpPr/>
            <p:nvPr/>
          </p:nvSpPr>
          <p:spPr>
            <a:xfrm>
              <a:off x="6073946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3" y="0"/>
                    <a:pt x="0" y="4843"/>
                    <a:pt x="0" y="7942"/>
                  </a:cubicBezTo>
                  <a:cubicBezTo>
                    <a:pt x="0" y="11041"/>
                    <a:pt x="1081" y="11218"/>
                    <a:pt x="2409" y="11218"/>
                  </a:cubicBezTo>
                  <a:cubicBezTo>
                    <a:pt x="3746" y="11218"/>
                    <a:pt x="4826" y="11041"/>
                    <a:pt x="4826" y="7942"/>
                  </a:cubicBezTo>
                  <a:cubicBezTo>
                    <a:pt x="4826" y="4843"/>
                    <a:pt x="2834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6175132" y="2908097"/>
              <a:ext cx="222780" cy="838198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34"/>
          <p:cNvGrpSpPr/>
          <p:nvPr/>
        </p:nvGrpSpPr>
        <p:grpSpPr>
          <a:xfrm>
            <a:off x="3636432" y="3708541"/>
            <a:ext cx="466143" cy="1433366"/>
            <a:chOff x="1735563" y="3938352"/>
            <a:chExt cx="391948" cy="1205218"/>
          </a:xfrm>
        </p:grpSpPr>
        <p:sp>
          <p:nvSpPr>
            <p:cNvPr id="1395" name="Google Shape;1395;p34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7" name="Google Shape;1397;p34"/>
          <p:cNvSpPr/>
          <p:nvPr/>
        </p:nvSpPr>
        <p:spPr>
          <a:xfrm>
            <a:off x="3636429" y="43574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34"/>
          <p:cNvSpPr/>
          <p:nvPr/>
        </p:nvSpPr>
        <p:spPr>
          <a:xfrm>
            <a:off x="5102204" y="44434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5"/>
          <p:cNvSpPr txBox="1"/>
          <p:nvPr>
            <p:ph idx="1" type="subTitle"/>
          </p:nvPr>
        </p:nvSpPr>
        <p:spPr>
          <a:xfrm>
            <a:off x="720000" y="1636575"/>
            <a:ext cx="77040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mini-project deeps into the realm of </a:t>
            </a:r>
            <a:r>
              <a:rPr lang="en"/>
              <a:t>supervised regression machine learning, coupled with meticulous data cleaning, wrangling and exploratory data analysis. We aim to construct a robust predictor for house sale prices.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exercise holds significant importance for several reasons: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Practical relevance</a:t>
            </a:r>
            <a:r>
              <a:rPr lang="en"/>
              <a:t>:  Constructing an accurate predictor can provide a valuable tool for making informed decisions in the real estate market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Application of ML</a:t>
            </a:r>
            <a:r>
              <a:rPr lang="en"/>
              <a:t>: Supervised regression allows us to model the relationship between independent variables (house features) and a continuous dependent variable (sale price)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Data cleaning and analysis</a:t>
            </a:r>
            <a:r>
              <a:rPr lang="en"/>
              <a:t>: Through data cleaning and EDA, we can better understand our data’s structure. Real-world datasets often contains issues to deal with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 about</a:t>
            </a:r>
            <a:endParaRPr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5" name="Google Shape;1405;p35"/>
          <p:cNvSpPr/>
          <p:nvPr/>
        </p:nvSpPr>
        <p:spPr>
          <a:xfrm>
            <a:off x="7954304" y="43771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6"/>
          <p:cNvSpPr txBox="1"/>
          <p:nvPr>
            <p:ph idx="2" type="title"/>
          </p:nvPr>
        </p:nvSpPr>
        <p:spPr>
          <a:xfrm>
            <a:off x="715100" y="1503600"/>
            <a:ext cx="3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11" name="Google Shape;1411;p36"/>
          <p:cNvSpPr txBox="1"/>
          <p:nvPr>
            <p:ph type="title"/>
          </p:nvPr>
        </p:nvSpPr>
        <p:spPr>
          <a:xfrm>
            <a:off x="715100" y="2421600"/>
            <a:ext cx="31398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</a:t>
            </a:r>
            <a:endParaRPr sz="3200"/>
          </a:p>
        </p:txBody>
      </p:sp>
      <p:sp>
        <p:nvSpPr>
          <p:cNvPr id="1412" name="Google Shape;1412;p36"/>
          <p:cNvSpPr/>
          <p:nvPr/>
        </p:nvSpPr>
        <p:spPr>
          <a:xfrm>
            <a:off x="7948423" y="1827737"/>
            <a:ext cx="960948" cy="409499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36"/>
          <p:cNvSpPr/>
          <p:nvPr/>
        </p:nvSpPr>
        <p:spPr>
          <a:xfrm>
            <a:off x="4823673" y="2467362"/>
            <a:ext cx="960948" cy="409499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6"/>
          <p:cNvSpPr/>
          <p:nvPr/>
        </p:nvSpPr>
        <p:spPr>
          <a:xfrm>
            <a:off x="6322461" y="391861"/>
            <a:ext cx="878719" cy="374228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5" name="Google Shape;1415;p36"/>
          <p:cNvGrpSpPr/>
          <p:nvPr/>
        </p:nvGrpSpPr>
        <p:grpSpPr>
          <a:xfrm>
            <a:off x="6807600" y="3867285"/>
            <a:ext cx="1200582" cy="1276937"/>
            <a:chOff x="5652220" y="362938"/>
            <a:chExt cx="494800" cy="526268"/>
          </a:xfrm>
        </p:grpSpPr>
        <p:sp>
          <p:nvSpPr>
            <p:cNvPr id="1416" name="Google Shape;1416;p36"/>
            <p:cNvSpPr/>
            <p:nvPr/>
          </p:nvSpPr>
          <p:spPr>
            <a:xfrm>
              <a:off x="5994270" y="425083"/>
              <a:ext cx="152750" cy="464123"/>
            </a:xfrm>
            <a:custGeom>
              <a:rect b="b" l="l" r="r" t="t"/>
              <a:pathLst>
                <a:path extrusionOk="0" h="18798" w="6110">
                  <a:moveTo>
                    <a:pt x="0" y="1"/>
                  </a:moveTo>
                  <a:lnTo>
                    <a:pt x="5489" y="4755"/>
                  </a:lnTo>
                  <a:lnTo>
                    <a:pt x="5489" y="18797"/>
                  </a:lnTo>
                  <a:lnTo>
                    <a:pt x="6109" y="18797"/>
                  </a:lnTo>
                  <a:lnTo>
                    <a:pt x="6109" y="4755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5652225" y="418938"/>
              <a:ext cx="253675" cy="469950"/>
            </a:xfrm>
            <a:custGeom>
              <a:rect b="b" l="l" r="r" t="t"/>
              <a:pathLst>
                <a:path extrusionOk="0" h="18798" w="10147">
                  <a:moveTo>
                    <a:pt x="4657" y="1"/>
                  </a:moveTo>
                  <a:lnTo>
                    <a:pt x="0" y="4755"/>
                  </a:lnTo>
                  <a:lnTo>
                    <a:pt x="0" y="18797"/>
                  </a:lnTo>
                  <a:lnTo>
                    <a:pt x="10147" y="18797"/>
                  </a:lnTo>
                  <a:lnTo>
                    <a:pt x="10147" y="4755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5768650" y="418938"/>
              <a:ext cx="152750" cy="469950"/>
            </a:xfrm>
            <a:custGeom>
              <a:rect b="b" l="l" r="r" t="t"/>
              <a:pathLst>
                <a:path extrusionOk="0" h="18798" w="6110">
                  <a:moveTo>
                    <a:pt x="0" y="1"/>
                  </a:moveTo>
                  <a:lnTo>
                    <a:pt x="5490" y="4755"/>
                  </a:lnTo>
                  <a:lnTo>
                    <a:pt x="5490" y="18797"/>
                  </a:lnTo>
                  <a:lnTo>
                    <a:pt x="6110" y="18797"/>
                  </a:lnTo>
                  <a:lnTo>
                    <a:pt x="6110" y="4755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5905875" y="537788"/>
              <a:ext cx="15525" cy="351100"/>
            </a:xfrm>
            <a:custGeom>
              <a:rect b="b" l="l" r="r" t="t"/>
              <a:pathLst>
                <a:path extrusionOk="0" h="14044" w="621">
                  <a:moveTo>
                    <a:pt x="1" y="1"/>
                  </a:moveTo>
                  <a:lnTo>
                    <a:pt x="1" y="14043"/>
                  </a:lnTo>
                  <a:lnTo>
                    <a:pt x="621" y="14043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5788801" y="422909"/>
              <a:ext cx="346664" cy="123994"/>
            </a:xfrm>
            <a:custGeom>
              <a:rect b="b" l="l" r="r" t="t"/>
              <a:pathLst>
                <a:path extrusionOk="0" h="5021" w="13777">
                  <a:moveTo>
                    <a:pt x="0" y="1"/>
                  </a:moveTo>
                  <a:lnTo>
                    <a:pt x="5799" y="5021"/>
                  </a:lnTo>
                  <a:lnTo>
                    <a:pt x="13777" y="5021"/>
                  </a:lnTo>
                  <a:lnTo>
                    <a:pt x="8004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5921374" y="545333"/>
              <a:ext cx="214086" cy="343550"/>
            </a:xfrm>
            <a:custGeom>
              <a:rect b="b" l="l" r="r" t="t"/>
              <a:pathLst>
                <a:path extrusionOk="0" h="13742" w="8031">
                  <a:moveTo>
                    <a:pt x="1" y="0"/>
                  </a:moveTo>
                  <a:lnTo>
                    <a:pt x="1" y="13741"/>
                  </a:lnTo>
                  <a:lnTo>
                    <a:pt x="8031" y="13741"/>
                  </a:lnTo>
                  <a:lnTo>
                    <a:pt x="8031" y="407"/>
                  </a:lnTo>
                  <a:lnTo>
                    <a:pt x="49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5933775" y="548413"/>
              <a:ext cx="199450" cy="7125"/>
            </a:xfrm>
            <a:custGeom>
              <a:rect b="b" l="l" r="r" t="t"/>
              <a:pathLst>
                <a:path extrusionOk="0" h="285" w="7978">
                  <a:moveTo>
                    <a:pt x="0" y="1"/>
                  </a:moveTo>
                  <a:lnTo>
                    <a:pt x="0" y="284"/>
                  </a:lnTo>
                  <a:lnTo>
                    <a:pt x="7978" y="284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5921375" y="537788"/>
              <a:ext cx="12425" cy="17750"/>
            </a:xfrm>
            <a:custGeom>
              <a:rect b="b" l="l" r="r" t="t"/>
              <a:pathLst>
                <a:path extrusionOk="0" h="710" w="497">
                  <a:moveTo>
                    <a:pt x="1" y="1"/>
                  </a:moveTo>
                  <a:lnTo>
                    <a:pt x="1" y="302"/>
                  </a:lnTo>
                  <a:lnTo>
                    <a:pt x="496" y="709"/>
                  </a:lnTo>
                  <a:lnTo>
                    <a:pt x="496" y="4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5652220" y="633190"/>
              <a:ext cx="261427" cy="21946"/>
            </a:xfrm>
            <a:custGeom>
              <a:rect b="b" l="l" r="r" t="t"/>
              <a:pathLst>
                <a:path extrusionOk="0" h="878" w="10652">
                  <a:moveTo>
                    <a:pt x="1" y="1"/>
                  </a:moveTo>
                  <a:lnTo>
                    <a:pt x="1" y="877"/>
                  </a:lnTo>
                  <a:lnTo>
                    <a:pt x="10652" y="877"/>
                  </a:lnTo>
                  <a:lnTo>
                    <a:pt x="10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5913626" y="633190"/>
              <a:ext cx="229572" cy="21946"/>
            </a:xfrm>
            <a:custGeom>
              <a:rect b="b" l="l" r="r" t="t"/>
              <a:pathLst>
                <a:path extrusionOk="0" h="878" w="9377">
                  <a:moveTo>
                    <a:pt x="1" y="1"/>
                  </a:moveTo>
                  <a:lnTo>
                    <a:pt x="1" y="877"/>
                  </a:lnTo>
                  <a:lnTo>
                    <a:pt x="9377" y="877"/>
                  </a:lnTo>
                  <a:lnTo>
                    <a:pt x="93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5652450" y="655113"/>
              <a:ext cx="260975" cy="6450"/>
            </a:xfrm>
            <a:custGeom>
              <a:rect b="b" l="l" r="r" t="t"/>
              <a:pathLst>
                <a:path extrusionOk="0" h="258" w="10439">
                  <a:moveTo>
                    <a:pt x="0" y="0"/>
                  </a:moveTo>
                  <a:lnTo>
                    <a:pt x="0" y="257"/>
                  </a:lnTo>
                  <a:lnTo>
                    <a:pt x="10439" y="257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5913399" y="655115"/>
              <a:ext cx="222045" cy="6450"/>
            </a:xfrm>
            <a:custGeom>
              <a:rect b="b" l="l" r="r" t="t"/>
              <a:pathLst>
                <a:path extrusionOk="0" h="258" w="9183">
                  <a:moveTo>
                    <a:pt x="1" y="0"/>
                  </a:moveTo>
                  <a:lnTo>
                    <a:pt x="1" y="257"/>
                  </a:lnTo>
                  <a:lnTo>
                    <a:pt x="9182" y="257"/>
                  </a:lnTo>
                  <a:lnTo>
                    <a:pt x="91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5939750" y="472513"/>
              <a:ext cx="112900" cy="51600"/>
            </a:xfrm>
            <a:custGeom>
              <a:rect b="b" l="l" r="r" t="t"/>
              <a:pathLst>
                <a:path extrusionOk="0" h="2064" w="4516">
                  <a:moveTo>
                    <a:pt x="2258" y="0"/>
                  </a:moveTo>
                  <a:lnTo>
                    <a:pt x="0" y="1310"/>
                  </a:lnTo>
                  <a:lnTo>
                    <a:pt x="0" y="2063"/>
                  </a:lnTo>
                  <a:lnTo>
                    <a:pt x="4516" y="2063"/>
                  </a:lnTo>
                  <a:lnTo>
                    <a:pt x="4516" y="1310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5935775" y="472513"/>
              <a:ext cx="60450" cy="32775"/>
            </a:xfrm>
            <a:custGeom>
              <a:rect b="b" l="l" r="r" t="t"/>
              <a:pathLst>
                <a:path extrusionOk="0" h="1311" w="2418">
                  <a:moveTo>
                    <a:pt x="2258" y="0"/>
                  </a:moveTo>
                  <a:lnTo>
                    <a:pt x="0" y="1310"/>
                  </a:lnTo>
                  <a:lnTo>
                    <a:pt x="159" y="1310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E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5935775" y="505263"/>
              <a:ext cx="4000" cy="18850"/>
            </a:xfrm>
            <a:custGeom>
              <a:rect b="b" l="l" r="r" t="t"/>
              <a:pathLst>
                <a:path extrusionOk="0" h="754" w="160">
                  <a:moveTo>
                    <a:pt x="0" y="0"/>
                  </a:moveTo>
                  <a:lnTo>
                    <a:pt x="0" y="753"/>
                  </a:lnTo>
                  <a:lnTo>
                    <a:pt x="159" y="75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6D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5989775" y="855213"/>
              <a:ext cx="57125" cy="33675"/>
            </a:xfrm>
            <a:custGeom>
              <a:rect b="b" l="l" r="r" t="t"/>
              <a:pathLst>
                <a:path extrusionOk="0" h="1347" w="2285">
                  <a:moveTo>
                    <a:pt x="0" y="0"/>
                  </a:moveTo>
                  <a:lnTo>
                    <a:pt x="0" y="1346"/>
                  </a:lnTo>
                  <a:lnTo>
                    <a:pt x="2285" y="1346"/>
                  </a:lnTo>
                  <a:lnTo>
                    <a:pt x="2285" y="868"/>
                  </a:lnTo>
                  <a:lnTo>
                    <a:pt x="1585" y="868"/>
                  </a:lnTo>
                  <a:lnTo>
                    <a:pt x="1585" y="461"/>
                  </a:lnTo>
                  <a:lnTo>
                    <a:pt x="841" y="461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6010800" y="855213"/>
              <a:ext cx="51150" cy="11525"/>
            </a:xfrm>
            <a:custGeom>
              <a:rect b="b" l="l" r="r" t="t"/>
              <a:pathLst>
                <a:path extrusionOk="0" h="461" w="2046">
                  <a:moveTo>
                    <a:pt x="0" y="0"/>
                  </a:moveTo>
                  <a:lnTo>
                    <a:pt x="0" y="461"/>
                  </a:lnTo>
                  <a:lnTo>
                    <a:pt x="2046" y="461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6010800" y="864513"/>
              <a:ext cx="51150" cy="2225"/>
            </a:xfrm>
            <a:custGeom>
              <a:rect b="b" l="l" r="r" t="t"/>
              <a:pathLst>
                <a:path extrusionOk="0" h="89" w="2046">
                  <a:moveTo>
                    <a:pt x="0" y="0"/>
                  </a:moveTo>
                  <a:lnTo>
                    <a:pt x="0" y="89"/>
                  </a:lnTo>
                  <a:lnTo>
                    <a:pt x="2046" y="89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6029400" y="866713"/>
              <a:ext cx="51150" cy="10200"/>
            </a:xfrm>
            <a:custGeom>
              <a:rect b="b" l="l" r="r" t="t"/>
              <a:pathLst>
                <a:path extrusionOk="0" h="408" w="2046">
                  <a:moveTo>
                    <a:pt x="0" y="1"/>
                  </a:moveTo>
                  <a:lnTo>
                    <a:pt x="0" y="408"/>
                  </a:lnTo>
                  <a:lnTo>
                    <a:pt x="2045" y="408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6046875" y="876888"/>
              <a:ext cx="51150" cy="12000"/>
            </a:xfrm>
            <a:custGeom>
              <a:rect b="b" l="l" r="r" t="t"/>
              <a:pathLst>
                <a:path extrusionOk="0" h="480" w="2046">
                  <a:moveTo>
                    <a:pt x="1" y="1"/>
                  </a:moveTo>
                  <a:lnTo>
                    <a:pt x="1" y="479"/>
                  </a:lnTo>
                  <a:lnTo>
                    <a:pt x="2046" y="47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6029400" y="874688"/>
              <a:ext cx="51150" cy="2225"/>
            </a:xfrm>
            <a:custGeom>
              <a:rect b="b" l="l" r="r" t="t"/>
              <a:pathLst>
                <a:path extrusionOk="0" h="89" w="2046">
                  <a:moveTo>
                    <a:pt x="0" y="0"/>
                  </a:moveTo>
                  <a:lnTo>
                    <a:pt x="0" y="89"/>
                  </a:lnTo>
                  <a:lnTo>
                    <a:pt x="2045" y="89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6046875" y="886638"/>
              <a:ext cx="51150" cy="2250"/>
            </a:xfrm>
            <a:custGeom>
              <a:rect b="b" l="l" r="r" t="t"/>
              <a:pathLst>
                <a:path extrusionOk="0" h="90" w="2046">
                  <a:moveTo>
                    <a:pt x="1" y="0"/>
                  </a:moveTo>
                  <a:lnTo>
                    <a:pt x="1" y="89"/>
                  </a:lnTo>
                  <a:lnTo>
                    <a:pt x="2046" y="89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5989775" y="749188"/>
              <a:ext cx="72175" cy="106050"/>
            </a:xfrm>
            <a:custGeom>
              <a:rect b="b" l="l" r="r" t="t"/>
              <a:pathLst>
                <a:path extrusionOk="0" h="4242" w="2887">
                  <a:moveTo>
                    <a:pt x="1443" y="0"/>
                  </a:moveTo>
                  <a:cubicBezTo>
                    <a:pt x="647" y="0"/>
                    <a:pt x="0" y="647"/>
                    <a:pt x="0" y="1443"/>
                  </a:cubicBezTo>
                  <a:lnTo>
                    <a:pt x="0" y="4241"/>
                  </a:lnTo>
                  <a:lnTo>
                    <a:pt x="2887" y="4241"/>
                  </a:lnTo>
                  <a:lnTo>
                    <a:pt x="2887" y="1443"/>
                  </a:lnTo>
                  <a:cubicBezTo>
                    <a:pt x="2887" y="647"/>
                    <a:pt x="2240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5993525" y="752938"/>
              <a:ext cx="64675" cy="102300"/>
            </a:xfrm>
            <a:custGeom>
              <a:rect b="b" l="l" r="r" t="t"/>
              <a:pathLst>
                <a:path extrusionOk="0" h="4092" w="2587">
                  <a:moveTo>
                    <a:pt x="1293" y="1"/>
                  </a:moveTo>
                  <a:cubicBezTo>
                    <a:pt x="585" y="1"/>
                    <a:pt x="1" y="576"/>
                    <a:pt x="1" y="1293"/>
                  </a:cubicBezTo>
                  <a:lnTo>
                    <a:pt x="1" y="4091"/>
                  </a:lnTo>
                  <a:lnTo>
                    <a:pt x="2586" y="4091"/>
                  </a:lnTo>
                  <a:lnTo>
                    <a:pt x="2586" y="1293"/>
                  </a:lnTo>
                  <a:cubicBezTo>
                    <a:pt x="2586" y="576"/>
                    <a:pt x="2011" y="1"/>
                    <a:pt x="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6020325" y="752938"/>
              <a:ext cx="37875" cy="102300"/>
            </a:xfrm>
            <a:custGeom>
              <a:rect b="b" l="l" r="r" t="t"/>
              <a:pathLst>
                <a:path extrusionOk="0" h="4092" w="1515">
                  <a:moveTo>
                    <a:pt x="221" y="1"/>
                  </a:moveTo>
                  <a:cubicBezTo>
                    <a:pt x="151" y="1"/>
                    <a:pt x="71" y="1"/>
                    <a:pt x="0" y="19"/>
                  </a:cubicBezTo>
                  <a:cubicBezTo>
                    <a:pt x="602" y="125"/>
                    <a:pt x="1063" y="656"/>
                    <a:pt x="1063" y="1293"/>
                  </a:cubicBezTo>
                  <a:lnTo>
                    <a:pt x="1063" y="4091"/>
                  </a:lnTo>
                  <a:lnTo>
                    <a:pt x="1514" y="4091"/>
                  </a:lnTo>
                  <a:lnTo>
                    <a:pt x="1514" y="1293"/>
                  </a:lnTo>
                  <a:cubicBezTo>
                    <a:pt x="1514" y="576"/>
                    <a:pt x="93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5993525" y="766663"/>
              <a:ext cx="46950" cy="88575"/>
            </a:xfrm>
            <a:custGeom>
              <a:rect b="b" l="l" r="r" t="t"/>
              <a:pathLst>
                <a:path extrusionOk="0" h="3543" w="1878">
                  <a:moveTo>
                    <a:pt x="851" y="1"/>
                  </a:moveTo>
                  <a:cubicBezTo>
                    <a:pt x="532" y="1"/>
                    <a:pt x="240" y="151"/>
                    <a:pt x="54" y="381"/>
                  </a:cubicBezTo>
                  <a:cubicBezTo>
                    <a:pt x="19" y="497"/>
                    <a:pt x="1" y="621"/>
                    <a:pt x="1" y="744"/>
                  </a:cubicBezTo>
                  <a:lnTo>
                    <a:pt x="1" y="3542"/>
                  </a:lnTo>
                  <a:lnTo>
                    <a:pt x="1878" y="3542"/>
                  </a:lnTo>
                  <a:lnTo>
                    <a:pt x="1878" y="1037"/>
                  </a:lnTo>
                  <a:cubicBezTo>
                    <a:pt x="1878" y="461"/>
                    <a:pt x="1417" y="10"/>
                    <a:pt x="851" y="10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5993525" y="771088"/>
              <a:ext cx="42750" cy="84150"/>
            </a:xfrm>
            <a:custGeom>
              <a:rect b="b" l="l" r="r" t="t"/>
              <a:pathLst>
                <a:path extrusionOk="0" h="3366" w="1710">
                  <a:moveTo>
                    <a:pt x="851" y="1"/>
                  </a:moveTo>
                  <a:cubicBezTo>
                    <a:pt x="417" y="1"/>
                    <a:pt x="54" y="328"/>
                    <a:pt x="1" y="753"/>
                  </a:cubicBezTo>
                  <a:lnTo>
                    <a:pt x="1" y="3365"/>
                  </a:lnTo>
                  <a:lnTo>
                    <a:pt x="1710" y="3365"/>
                  </a:lnTo>
                  <a:lnTo>
                    <a:pt x="1710" y="851"/>
                  </a:lnTo>
                  <a:cubicBezTo>
                    <a:pt x="1710" y="382"/>
                    <a:pt x="1320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59328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5" y="459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59359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5" y="459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5977600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5935975" y="689188"/>
              <a:ext cx="44750" cy="2700"/>
            </a:xfrm>
            <a:custGeom>
              <a:rect b="b" l="l" r="r" t="t"/>
              <a:pathLst>
                <a:path extrusionOk="0" h="108" w="1790">
                  <a:moveTo>
                    <a:pt x="1" y="1"/>
                  </a:moveTo>
                  <a:lnTo>
                    <a:pt x="1" y="107"/>
                  </a:lnTo>
                  <a:lnTo>
                    <a:pt x="1789" y="107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5935975" y="801188"/>
              <a:ext cx="44750" cy="2925"/>
            </a:xfrm>
            <a:custGeom>
              <a:rect b="b" l="l" r="r" t="t"/>
              <a:pathLst>
                <a:path extrusionOk="0" h="117" w="1790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5939075" y="691863"/>
              <a:ext cx="38550" cy="109350"/>
            </a:xfrm>
            <a:custGeom>
              <a:rect b="b" l="l" r="r" t="t"/>
              <a:pathLst>
                <a:path extrusionOk="0" h="4374" w="1542">
                  <a:moveTo>
                    <a:pt x="1" y="0"/>
                  </a:moveTo>
                  <a:lnTo>
                    <a:pt x="1" y="4374"/>
                  </a:lnTo>
                  <a:lnTo>
                    <a:pt x="1541" y="4374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5974500" y="691863"/>
              <a:ext cx="3125" cy="109350"/>
            </a:xfrm>
            <a:custGeom>
              <a:rect b="b" l="l" r="r" t="t"/>
              <a:pathLst>
                <a:path extrusionOk="0" h="4374" w="125">
                  <a:moveTo>
                    <a:pt x="0" y="0"/>
                  </a:moveTo>
                  <a:lnTo>
                    <a:pt x="0" y="4374"/>
                  </a:lnTo>
                  <a:lnTo>
                    <a:pt x="124" y="43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60696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60727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61141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6072775" y="689188"/>
              <a:ext cx="44525" cy="2700"/>
            </a:xfrm>
            <a:custGeom>
              <a:rect b="b" l="l" r="r" t="t"/>
              <a:pathLst>
                <a:path extrusionOk="0" h="108" w="1781">
                  <a:moveTo>
                    <a:pt x="0" y="1"/>
                  </a:moveTo>
                  <a:lnTo>
                    <a:pt x="0" y="107"/>
                  </a:lnTo>
                  <a:lnTo>
                    <a:pt x="1780" y="107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6072775" y="801188"/>
              <a:ext cx="44525" cy="2925"/>
            </a:xfrm>
            <a:custGeom>
              <a:rect b="b" l="l" r="r" t="t"/>
              <a:pathLst>
                <a:path extrusionOk="0" h="117" w="1781">
                  <a:moveTo>
                    <a:pt x="0" y="1"/>
                  </a:moveTo>
                  <a:lnTo>
                    <a:pt x="0" y="116"/>
                  </a:lnTo>
                  <a:lnTo>
                    <a:pt x="1780" y="116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6075875" y="691863"/>
              <a:ext cx="38325" cy="109350"/>
            </a:xfrm>
            <a:custGeom>
              <a:rect b="b" l="l" r="r" t="t"/>
              <a:pathLst>
                <a:path extrusionOk="0" h="4374" w="1533">
                  <a:moveTo>
                    <a:pt x="0" y="0"/>
                  </a:moveTo>
                  <a:lnTo>
                    <a:pt x="0" y="4374"/>
                  </a:lnTo>
                  <a:lnTo>
                    <a:pt x="1532" y="43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6111075" y="691863"/>
              <a:ext cx="3125" cy="109350"/>
            </a:xfrm>
            <a:custGeom>
              <a:rect b="b" l="l" r="r" t="t"/>
              <a:pathLst>
                <a:path extrusionOk="0" h="4374" w="125">
                  <a:moveTo>
                    <a:pt x="0" y="0"/>
                  </a:moveTo>
                  <a:lnTo>
                    <a:pt x="0" y="4374"/>
                  </a:lnTo>
                  <a:lnTo>
                    <a:pt x="124" y="43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5766425" y="689188"/>
              <a:ext cx="3350" cy="112250"/>
            </a:xfrm>
            <a:custGeom>
              <a:rect b="b" l="l" r="r" t="t"/>
              <a:pathLst>
                <a:path extrusionOk="0" h="4490" w="134">
                  <a:moveTo>
                    <a:pt x="1" y="1"/>
                  </a:moveTo>
                  <a:lnTo>
                    <a:pt x="1" y="4490"/>
                  </a:lnTo>
                  <a:lnTo>
                    <a:pt x="134" y="449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5762900" y="689188"/>
              <a:ext cx="3550" cy="112250"/>
            </a:xfrm>
            <a:custGeom>
              <a:rect b="b" l="l" r="r" t="t"/>
              <a:pathLst>
                <a:path extrusionOk="0" h="4490" w="142">
                  <a:moveTo>
                    <a:pt x="0" y="1"/>
                  </a:moveTo>
                  <a:lnTo>
                    <a:pt x="0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5716625" y="689188"/>
              <a:ext cx="3575" cy="112250"/>
            </a:xfrm>
            <a:custGeom>
              <a:rect b="b" l="l" r="r" t="t"/>
              <a:pathLst>
                <a:path extrusionOk="0" h="4490" w="143">
                  <a:moveTo>
                    <a:pt x="1" y="1"/>
                  </a:moveTo>
                  <a:lnTo>
                    <a:pt x="1" y="4490"/>
                  </a:lnTo>
                  <a:lnTo>
                    <a:pt x="143" y="4490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5716625" y="689188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5716625" y="798313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5720175" y="692288"/>
              <a:ext cx="42750" cy="106050"/>
            </a:xfrm>
            <a:custGeom>
              <a:rect b="b" l="l" r="r" t="t"/>
              <a:pathLst>
                <a:path extrusionOk="0" h="4242" w="1710">
                  <a:moveTo>
                    <a:pt x="1" y="1"/>
                  </a:moveTo>
                  <a:lnTo>
                    <a:pt x="1" y="4242"/>
                  </a:lnTo>
                  <a:lnTo>
                    <a:pt x="1709" y="424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5720175" y="692288"/>
              <a:ext cx="3575" cy="106050"/>
            </a:xfrm>
            <a:custGeom>
              <a:rect b="b" l="l" r="r" t="t"/>
              <a:pathLst>
                <a:path extrusionOk="0" h="4242" w="143">
                  <a:moveTo>
                    <a:pt x="1" y="1"/>
                  </a:moveTo>
                  <a:lnTo>
                    <a:pt x="1" y="4242"/>
                  </a:lnTo>
                  <a:lnTo>
                    <a:pt x="142" y="4242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478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5833275" y="689188"/>
              <a:ext cx="3350" cy="112250"/>
            </a:xfrm>
            <a:custGeom>
              <a:rect b="b" l="l" r="r" t="t"/>
              <a:pathLst>
                <a:path extrusionOk="0" h="4490" w="134">
                  <a:moveTo>
                    <a:pt x="1" y="1"/>
                  </a:moveTo>
                  <a:lnTo>
                    <a:pt x="1" y="4490"/>
                  </a:lnTo>
                  <a:lnTo>
                    <a:pt x="134" y="449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5829750" y="689188"/>
              <a:ext cx="3550" cy="112250"/>
            </a:xfrm>
            <a:custGeom>
              <a:rect b="b" l="l" r="r" t="t"/>
              <a:pathLst>
                <a:path extrusionOk="0" h="4490" w="142">
                  <a:moveTo>
                    <a:pt x="0" y="1"/>
                  </a:moveTo>
                  <a:lnTo>
                    <a:pt x="0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5783475" y="689188"/>
              <a:ext cx="3575" cy="112250"/>
            </a:xfrm>
            <a:custGeom>
              <a:rect b="b" l="l" r="r" t="t"/>
              <a:pathLst>
                <a:path extrusionOk="0" h="4490" w="143">
                  <a:moveTo>
                    <a:pt x="1" y="1"/>
                  </a:moveTo>
                  <a:lnTo>
                    <a:pt x="1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5783475" y="689188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5783475" y="798313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5787025" y="692288"/>
              <a:ext cx="42750" cy="106050"/>
            </a:xfrm>
            <a:custGeom>
              <a:rect b="b" l="l" r="r" t="t"/>
              <a:pathLst>
                <a:path extrusionOk="0" h="4242" w="1710">
                  <a:moveTo>
                    <a:pt x="0" y="1"/>
                  </a:moveTo>
                  <a:lnTo>
                    <a:pt x="0" y="4242"/>
                  </a:lnTo>
                  <a:lnTo>
                    <a:pt x="1709" y="424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5787025" y="692288"/>
              <a:ext cx="3350" cy="106050"/>
            </a:xfrm>
            <a:custGeom>
              <a:rect b="b" l="l" r="r" t="t"/>
              <a:pathLst>
                <a:path extrusionOk="0" h="4242" w="134">
                  <a:moveTo>
                    <a:pt x="0" y="1"/>
                  </a:moveTo>
                  <a:lnTo>
                    <a:pt x="0" y="4242"/>
                  </a:lnTo>
                  <a:lnTo>
                    <a:pt x="133" y="4242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59328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59359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6"/>
            <p:cNvSpPr/>
            <p:nvPr/>
          </p:nvSpPr>
          <p:spPr>
            <a:xfrm>
              <a:off x="5977600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5935975" y="569013"/>
              <a:ext cx="44750" cy="2900"/>
            </a:xfrm>
            <a:custGeom>
              <a:rect b="b" l="l" r="r" t="t"/>
              <a:pathLst>
                <a:path extrusionOk="0" h="116" w="1790">
                  <a:moveTo>
                    <a:pt x="1" y="0"/>
                  </a:moveTo>
                  <a:lnTo>
                    <a:pt x="1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5935975" y="622563"/>
              <a:ext cx="44750" cy="2925"/>
            </a:xfrm>
            <a:custGeom>
              <a:rect b="b" l="l" r="r" t="t"/>
              <a:pathLst>
                <a:path extrusionOk="0" h="117" w="1790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5939075" y="571888"/>
              <a:ext cx="38550" cy="50925"/>
            </a:xfrm>
            <a:custGeom>
              <a:rect b="b" l="l" r="r" t="t"/>
              <a:pathLst>
                <a:path extrusionOk="0" h="2037" w="1542">
                  <a:moveTo>
                    <a:pt x="1" y="0"/>
                  </a:moveTo>
                  <a:lnTo>
                    <a:pt x="1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5974500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0" y="0"/>
                  </a:moveTo>
                  <a:lnTo>
                    <a:pt x="0" y="2037"/>
                  </a:lnTo>
                  <a:lnTo>
                    <a:pt x="124" y="20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59990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6"/>
            <p:cNvSpPr/>
            <p:nvPr/>
          </p:nvSpPr>
          <p:spPr>
            <a:xfrm>
              <a:off x="60021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60437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6002175" y="569013"/>
              <a:ext cx="44725" cy="2900"/>
            </a:xfrm>
            <a:custGeom>
              <a:rect b="b" l="l" r="r" t="t"/>
              <a:pathLst>
                <a:path extrusionOk="0" h="116" w="1789">
                  <a:moveTo>
                    <a:pt x="0" y="0"/>
                  </a:moveTo>
                  <a:lnTo>
                    <a:pt x="0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6002175" y="622563"/>
              <a:ext cx="44725" cy="2925"/>
            </a:xfrm>
            <a:custGeom>
              <a:rect b="b" l="l" r="r" t="t"/>
              <a:pathLst>
                <a:path extrusionOk="0" h="117" w="1789">
                  <a:moveTo>
                    <a:pt x="0" y="1"/>
                  </a:moveTo>
                  <a:lnTo>
                    <a:pt x="0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6005275" y="571888"/>
              <a:ext cx="38525" cy="50925"/>
            </a:xfrm>
            <a:custGeom>
              <a:rect b="b" l="l" r="r" t="t"/>
              <a:pathLst>
                <a:path extrusionOk="0" h="2037" w="1541">
                  <a:moveTo>
                    <a:pt x="0" y="0"/>
                  </a:moveTo>
                  <a:lnTo>
                    <a:pt x="0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6040675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1" y="0"/>
                  </a:moveTo>
                  <a:lnTo>
                    <a:pt x="1" y="2037"/>
                  </a:lnTo>
                  <a:lnTo>
                    <a:pt x="125" y="203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606502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606812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6109750" y="569013"/>
              <a:ext cx="3100" cy="56475"/>
            </a:xfrm>
            <a:custGeom>
              <a:rect b="b" l="l" r="r" t="t"/>
              <a:pathLst>
                <a:path extrusionOk="0" h="2259" w="124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6068125" y="569013"/>
              <a:ext cx="44725" cy="2900"/>
            </a:xfrm>
            <a:custGeom>
              <a:rect b="b" l="l" r="r" t="t"/>
              <a:pathLst>
                <a:path extrusionOk="0" h="116" w="1789">
                  <a:moveTo>
                    <a:pt x="1" y="0"/>
                  </a:moveTo>
                  <a:lnTo>
                    <a:pt x="1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6068125" y="622563"/>
              <a:ext cx="44725" cy="2925"/>
            </a:xfrm>
            <a:custGeom>
              <a:rect b="b" l="l" r="r" t="t"/>
              <a:pathLst>
                <a:path extrusionOk="0" h="117" w="1789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6071225" y="571888"/>
              <a:ext cx="38550" cy="50925"/>
            </a:xfrm>
            <a:custGeom>
              <a:rect b="b" l="l" r="r" t="t"/>
              <a:pathLst>
                <a:path extrusionOk="0" h="2037" w="1542">
                  <a:moveTo>
                    <a:pt x="0" y="0"/>
                  </a:moveTo>
                  <a:lnTo>
                    <a:pt x="0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6106650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0" y="0"/>
                  </a:moveTo>
                  <a:lnTo>
                    <a:pt x="0" y="2037"/>
                  </a:lnTo>
                  <a:lnTo>
                    <a:pt x="124" y="20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5921374" y="545333"/>
              <a:ext cx="214076" cy="40308"/>
            </a:xfrm>
            <a:custGeom>
              <a:rect b="b" l="l" r="r" t="t"/>
              <a:pathLst>
                <a:path extrusionOk="0" h="1612" w="8244">
                  <a:moveTo>
                    <a:pt x="1" y="0"/>
                  </a:moveTo>
                  <a:lnTo>
                    <a:pt x="1" y="1204"/>
                  </a:lnTo>
                  <a:lnTo>
                    <a:pt x="496" y="1611"/>
                  </a:lnTo>
                  <a:lnTo>
                    <a:pt x="8243" y="1611"/>
                  </a:lnTo>
                  <a:lnTo>
                    <a:pt x="8243" y="407"/>
                  </a:lnTo>
                  <a:lnTo>
                    <a:pt x="49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5740975" y="516763"/>
              <a:ext cx="71525" cy="71750"/>
            </a:xfrm>
            <a:custGeom>
              <a:rect b="b" l="l" r="r" t="t"/>
              <a:pathLst>
                <a:path extrusionOk="0" h="2870" w="2861">
                  <a:moveTo>
                    <a:pt x="1435" y="1"/>
                  </a:moveTo>
                  <a:cubicBezTo>
                    <a:pt x="638" y="1"/>
                    <a:pt x="1" y="638"/>
                    <a:pt x="1" y="1435"/>
                  </a:cubicBezTo>
                  <a:cubicBezTo>
                    <a:pt x="1" y="2223"/>
                    <a:pt x="638" y="2869"/>
                    <a:pt x="1435" y="2869"/>
                  </a:cubicBezTo>
                  <a:cubicBezTo>
                    <a:pt x="2223" y="2869"/>
                    <a:pt x="2861" y="2223"/>
                    <a:pt x="2861" y="1435"/>
                  </a:cubicBezTo>
                  <a:cubicBezTo>
                    <a:pt x="2861" y="638"/>
                    <a:pt x="2223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5737000" y="516763"/>
              <a:ext cx="71725" cy="71750"/>
            </a:xfrm>
            <a:custGeom>
              <a:rect b="b" l="l" r="r" t="t"/>
              <a:pathLst>
                <a:path extrusionOk="0" h="2870" w="2869">
                  <a:moveTo>
                    <a:pt x="1435" y="1"/>
                  </a:moveTo>
                  <a:cubicBezTo>
                    <a:pt x="638" y="1"/>
                    <a:pt x="0" y="638"/>
                    <a:pt x="0" y="1435"/>
                  </a:cubicBezTo>
                  <a:cubicBezTo>
                    <a:pt x="0" y="2223"/>
                    <a:pt x="638" y="2869"/>
                    <a:pt x="1435" y="2869"/>
                  </a:cubicBezTo>
                  <a:cubicBezTo>
                    <a:pt x="2223" y="2869"/>
                    <a:pt x="2869" y="2223"/>
                    <a:pt x="2869" y="1435"/>
                  </a:cubicBezTo>
                  <a:cubicBezTo>
                    <a:pt x="2869" y="638"/>
                    <a:pt x="2223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5738550" y="521538"/>
              <a:ext cx="68650" cy="62300"/>
            </a:xfrm>
            <a:custGeom>
              <a:rect b="b" l="l" r="r" t="t"/>
              <a:pathLst>
                <a:path extrusionOk="0" h="2492" w="2746">
                  <a:moveTo>
                    <a:pt x="1367" y="0"/>
                  </a:moveTo>
                  <a:cubicBezTo>
                    <a:pt x="1276" y="0"/>
                    <a:pt x="1182" y="10"/>
                    <a:pt x="1089" y="31"/>
                  </a:cubicBezTo>
                  <a:cubicBezTo>
                    <a:pt x="416" y="191"/>
                    <a:pt x="0" y="863"/>
                    <a:pt x="160" y="1536"/>
                  </a:cubicBezTo>
                  <a:cubicBezTo>
                    <a:pt x="296" y="2105"/>
                    <a:pt x="808" y="2491"/>
                    <a:pt x="1369" y="2491"/>
                  </a:cubicBezTo>
                  <a:cubicBezTo>
                    <a:pt x="1464" y="2491"/>
                    <a:pt x="1560" y="2480"/>
                    <a:pt x="1656" y="2457"/>
                  </a:cubicBezTo>
                  <a:cubicBezTo>
                    <a:pt x="2329" y="2298"/>
                    <a:pt x="2745" y="1634"/>
                    <a:pt x="2586" y="961"/>
                  </a:cubicBezTo>
                  <a:cubicBezTo>
                    <a:pt x="2449" y="382"/>
                    <a:pt x="1932" y="0"/>
                    <a:pt x="1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5741650" y="521413"/>
              <a:ext cx="35225" cy="62225"/>
            </a:xfrm>
            <a:custGeom>
              <a:rect b="b" l="l" r="r" t="t"/>
              <a:pathLst>
                <a:path extrusionOk="0" h="2489" w="1409">
                  <a:moveTo>
                    <a:pt x="1249" y="1"/>
                  </a:moveTo>
                  <a:cubicBezTo>
                    <a:pt x="558" y="1"/>
                    <a:pt x="0" y="559"/>
                    <a:pt x="0" y="1249"/>
                  </a:cubicBezTo>
                  <a:cubicBezTo>
                    <a:pt x="0" y="1931"/>
                    <a:pt x="558" y="2489"/>
                    <a:pt x="1249" y="2489"/>
                  </a:cubicBezTo>
                  <a:cubicBezTo>
                    <a:pt x="1302" y="2489"/>
                    <a:pt x="1355" y="2489"/>
                    <a:pt x="1408" y="2480"/>
                  </a:cubicBezTo>
                  <a:cubicBezTo>
                    <a:pt x="788" y="2400"/>
                    <a:pt x="319" y="1878"/>
                    <a:pt x="319" y="1249"/>
                  </a:cubicBezTo>
                  <a:cubicBezTo>
                    <a:pt x="319" y="612"/>
                    <a:pt x="788" y="89"/>
                    <a:pt x="1408" y="10"/>
                  </a:cubicBezTo>
                  <a:cubicBezTo>
                    <a:pt x="1355" y="10"/>
                    <a:pt x="1302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5907875" y="362938"/>
              <a:ext cx="43625" cy="98750"/>
            </a:xfrm>
            <a:custGeom>
              <a:rect b="b" l="l" r="r" t="t"/>
              <a:pathLst>
                <a:path extrusionOk="0" h="3950" w="1745">
                  <a:moveTo>
                    <a:pt x="0" y="1"/>
                  </a:moveTo>
                  <a:lnTo>
                    <a:pt x="0" y="2975"/>
                  </a:lnTo>
                  <a:lnTo>
                    <a:pt x="1745" y="3949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5951475" y="362938"/>
              <a:ext cx="43850" cy="98750"/>
            </a:xfrm>
            <a:custGeom>
              <a:rect b="b" l="l" r="r" t="t"/>
              <a:pathLst>
                <a:path extrusionOk="0" h="3950" w="1754">
                  <a:moveTo>
                    <a:pt x="1" y="1"/>
                  </a:moveTo>
                  <a:lnTo>
                    <a:pt x="1" y="3949"/>
                  </a:lnTo>
                  <a:lnTo>
                    <a:pt x="1754" y="3949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36"/>
          <p:cNvGrpSpPr/>
          <p:nvPr/>
        </p:nvGrpSpPr>
        <p:grpSpPr>
          <a:xfrm>
            <a:off x="4823678" y="3419903"/>
            <a:ext cx="1983922" cy="1723559"/>
            <a:chOff x="5632418" y="1229663"/>
            <a:chExt cx="2900895" cy="2520192"/>
          </a:xfrm>
        </p:grpSpPr>
        <p:grpSp>
          <p:nvGrpSpPr>
            <p:cNvPr id="1500" name="Google Shape;1500;p36"/>
            <p:cNvGrpSpPr/>
            <p:nvPr/>
          </p:nvGrpSpPr>
          <p:grpSpPr>
            <a:xfrm>
              <a:off x="5632418" y="1229663"/>
              <a:ext cx="2900895" cy="2520192"/>
              <a:chOff x="1175750" y="1721763"/>
              <a:chExt cx="495600" cy="430552"/>
            </a:xfrm>
          </p:grpSpPr>
          <p:sp>
            <p:nvSpPr>
              <p:cNvPr id="1501" name="Google Shape;1501;p36"/>
              <p:cNvSpPr/>
              <p:nvPr/>
            </p:nvSpPr>
            <p:spPr>
              <a:xfrm>
                <a:off x="1614675" y="1952613"/>
                <a:ext cx="3350" cy="112250"/>
              </a:xfrm>
              <a:custGeom>
                <a:rect b="b" l="l" r="r" t="t"/>
                <a:pathLst>
                  <a:path extrusionOk="0" h="4490" w="134">
                    <a:moveTo>
                      <a:pt x="0" y="1"/>
                    </a:moveTo>
                    <a:lnTo>
                      <a:pt x="0" y="4490"/>
                    </a:lnTo>
                    <a:lnTo>
                      <a:pt x="133" y="449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6"/>
              <p:cNvSpPr/>
              <p:nvPr/>
            </p:nvSpPr>
            <p:spPr>
              <a:xfrm>
                <a:off x="1614675" y="1952613"/>
                <a:ext cx="49600" cy="3125"/>
              </a:xfrm>
              <a:custGeom>
                <a:rect b="b" l="l" r="r" t="t"/>
                <a:pathLst>
                  <a:path extrusionOk="0" h="125" w="1984">
                    <a:moveTo>
                      <a:pt x="0" y="1"/>
                    </a:moveTo>
                    <a:lnTo>
                      <a:pt x="0" y="125"/>
                    </a:lnTo>
                    <a:lnTo>
                      <a:pt x="1984" y="125"/>
                    </a:lnTo>
                    <a:lnTo>
                      <a:pt x="19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6"/>
              <p:cNvSpPr/>
              <p:nvPr/>
            </p:nvSpPr>
            <p:spPr>
              <a:xfrm>
                <a:off x="1614675" y="2061738"/>
                <a:ext cx="49600" cy="3125"/>
              </a:xfrm>
              <a:custGeom>
                <a:rect b="b" l="l" r="r" t="t"/>
                <a:pathLst>
                  <a:path extrusionOk="0" h="125" w="1984">
                    <a:moveTo>
                      <a:pt x="0" y="1"/>
                    </a:moveTo>
                    <a:lnTo>
                      <a:pt x="0" y="125"/>
                    </a:lnTo>
                    <a:lnTo>
                      <a:pt x="1984" y="125"/>
                    </a:lnTo>
                    <a:lnTo>
                      <a:pt x="19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6"/>
              <p:cNvSpPr/>
              <p:nvPr/>
            </p:nvSpPr>
            <p:spPr>
              <a:xfrm>
                <a:off x="1618000" y="1955713"/>
                <a:ext cx="42950" cy="106050"/>
              </a:xfrm>
              <a:custGeom>
                <a:rect b="b" l="l" r="r" t="t"/>
                <a:pathLst>
                  <a:path extrusionOk="0" h="4242" w="1718">
                    <a:moveTo>
                      <a:pt x="0" y="1"/>
                    </a:moveTo>
                    <a:lnTo>
                      <a:pt x="0" y="4242"/>
                    </a:lnTo>
                    <a:lnTo>
                      <a:pt x="1718" y="4242"/>
                    </a:lnTo>
                    <a:lnTo>
                      <a:pt x="1718" y="1"/>
                    </a:lnTo>
                    <a:close/>
                  </a:path>
                </a:pathLst>
              </a:custGeom>
              <a:solidFill>
                <a:srgbClr val="00D2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6"/>
              <p:cNvSpPr/>
              <p:nvPr/>
            </p:nvSpPr>
            <p:spPr>
              <a:xfrm>
                <a:off x="1618000" y="1955713"/>
                <a:ext cx="3550" cy="106050"/>
              </a:xfrm>
              <a:custGeom>
                <a:rect b="b" l="l" r="r" t="t"/>
                <a:pathLst>
                  <a:path extrusionOk="0" h="4242" w="142">
                    <a:moveTo>
                      <a:pt x="0" y="1"/>
                    </a:moveTo>
                    <a:lnTo>
                      <a:pt x="0" y="4242"/>
                    </a:lnTo>
                    <a:lnTo>
                      <a:pt x="142" y="4242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00D2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6"/>
              <p:cNvSpPr/>
              <p:nvPr/>
            </p:nvSpPr>
            <p:spPr>
              <a:xfrm>
                <a:off x="1381150" y="1767138"/>
                <a:ext cx="274500" cy="385175"/>
              </a:xfrm>
              <a:custGeom>
                <a:rect b="b" l="l" r="r" t="t"/>
                <a:pathLst>
                  <a:path extrusionOk="0" h="15407" w="10980">
                    <a:moveTo>
                      <a:pt x="5490" y="1"/>
                    </a:moveTo>
                    <a:lnTo>
                      <a:pt x="1" y="4755"/>
                    </a:lnTo>
                    <a:lnTo>
                      <a:pt x="1" y="15406"/>
                    </a:lnTo>
                    <a:lnTo>
                      <a:pt x="10979" y="15406"/>
                    </a:lnTo>
                    <a:lnTo>
                      <a:pt x="10979" y="4755"/>
                    </a:lnTo>
                    <a:lnTo>
                      <a:pt x="5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6"/>
              <p:cNvSpPr/>
              <p:nvPr/>
            </p:nvSpPr>
            <p:spPr>
              <a:xfrm>
                <a:off x="1518400" y="1767138"/>
                <a:ext cx="152950" cy="385175"/>
              </a:xfrm>
              <a:custGeom>
                <a:rect b="b" l="l" r="r" t="t"/>
                <a:pathLst>
                  <a:path extrusionOk="0" h="15407" w="6118">
                    <a:moveTo>
                      <a:pt x="0" y="1"/>
                    </a:moveTo>
                    <a:lnTo>
                      <a:pt x="5489" y="4755"/>
                    </a:lnTo>
                    <a:lnTo>
                      <a:pt x="5489" y="15406"/>
                    </a:lnTo>
                    <a:lnTo>
                      <a:pt x="6118" y="15406"/>
                    </a:lnTo>
                    <a:lnTo>
                      <a:pt x="6118" y="4755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6"/>
              <p:cNvSpPr/>
              <p:nvPr/>
            </p:nvSpPr>
            <p:spPr>
              <a:xfrm>
                <a:off x="1181950" y="1767138"/>
                <a:ext cx="253675" cy="385175"/>
              </a:xfrm>
              <a:custGeom>
                <a:rect b="b" l="l" r="r" t="t"/>
                <a:pathLst>
                  <a:path extrusionOk="0" h="15407" w="10147">
                    <a:moveTo>
                      <a:pt x="4658" y="1"/>
                    </a:moveTo>
                    <a:lnTo>
                      <a:pt x="0" y="4755"/>
                    </a:lnTo>
                    <a:lnTo>
                      <a:pt x="0" y="15406"/>
                    </a:lnTo>
                    <a:lnTo>
                      <a:pt x="10147" y="15406"/>
                    </a:lnTo>
                    <a:lnTo>
                      <a:pt x="10147" y="4755"/>
                    </a:lnTo>
                    <a:lnTo>
                      <a:pt x="46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++</a:t>
                </a:r>
                <a:endParaRPr/>
              </a:p>
            </p:txBody>
          </p:sp>
          <p:sp>
            <p:nvSpPr>
              <p:cNvPr id="1509" name="Google Shape;1509;p36"/>
              <p:cNvSpPr/>
              <p:nvPr/>
            </p:nvSpPr>
            <p:spPr>
              <a:xfrm>
                <a:off x="1296163" y="1767138"/>
                <a:ext cx="152975" cy="385175"/>
              </a:xfrm>
              <a:custGeom>
                <a:rect b="b" l="l" r="r" t="t"/>
                <a:pathLst>
                  <a:path extrusionOk="0" h="15407" w="6119">
                    <a:moveTo>
                      <a:pt x="1" y="1"/>
                    </a:moveTo>
                    <a:lnTo>
                      <a:pt x="5490" y="4755"/>
                    </a:lnTo>
                    <a:lnTo>
                      <a:pt x="5490" y="15406"/>
                    </a:lnTo>
                    <a:lnTo>
                      <a:pt x="6118" y="15406"/>
                    </a:lnTo>
                    <a:lnTo>
                      <a:pt x="6118" y="4755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6"/>
              <p:cNvSpPr/>
              <p:nvPr/>
            </p:nvSpPr>
            <p:spPr>
              <a:xfrm>
                <a:off x="1434050" y="1885988"/>
                <a:ext cx="15750" cy="266325"/>
              </a:xfrm>
              <a:custGeom>
                <a:rect b="b" l="l" r="r" t="t"/>
                <a:pathLst>
                  <a:path extrusionOk="0" h="10653" w="630">
                    <a:moveTo>
                      <a:pt x="1" y="1"/>
                    </a:moveTo>
                    <a:lnTo>
                      <a:pt x="1" y="10652"/>
                    </a:lnTo>
                    <a:lnTo>
                      <a:pt x="629" y="10652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6"/>
              <p:cNvSpPr/>
              <p:nvPr/>
            </p:nvSpPr>
            <p:spPr>
              <a:xfrm>
                <a:off x="1316075" y="1771113"/>
                <a:ext cx="345550" cy="125525"/>
              </a:xfrm>
              <a:custGeom>
                <a:rect b="b" l="l" r="r" t="t"/>
                <a:pathLst>
                  <a:path extrusionOk="0" h="5021" w="13822">
                    <a:moveTo>
                      <a:pt x="1" y="1"/>
                    </a:moveTo>
                    <a:lnTo>
                      <a:pt x="5835" y="5021"/>
                    </a:lnTo>
                    <a:lnTo>
                      <a:pt x="13821" y="502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6"/>
              <p:cNvSpPr/>
              <p:nvPr/>
            </p:nvSpPr>
            <p:spPr>
              <a:xfrm>
                <a:off x="1449776" y="1893514"/>
                <a:ext cx="205865" cy="258800"/>
              </a:xfrm>
              <a:custGeom>
                <a:rect b="b" l="l" r="r" t="t"/>
                <a:pathLst>
                  <a:path extrusionOk="0" h="10352" w="8022">
                    <a:moveTo>
                      <a:pt x="0" y="1"/>
                    </a:moveTo>
                    <a:lnTo>
                      <a:pt x="0" y="10351"/>
                    </a:lnTo>
                    <a:lnTo>
                      <a:pt x="8022" y="10351"/>
                    </a:lnTo>
                    <a:lnTo>
                      <a:pt x="8022" y="408"/>
                    </a:lnTo>
                    <a:lnTo>
                      <a:pt x="487" y="4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6"/>
              <p:cNvSpPr/>
              <p:nvPr/>
            </p:nvSpPr>
            <p:spPr>
              <a:xfrm>
                <a:off x="1461950" y="1896613"/>
                <a:ext cx="199675" cy="7125"/>
              </a:xfrm>
              <a:custGeom>
                <a:rect b="b" l="l" r="r" t="t"/>
                <a:pathLst>
                  <a:path extrusionOk="0" h="285" w="7987">
                    <a:moveTo>
                      <a:pt x="0" y="1"/>
                    </a:moveTo>
                    <a:lnTo>
                      <a:pt x="0" y="284"/>
                    </a:lnTo>
                    <a:lnTo>
                      <a:pt x="7986" y="284"/>
                    </a:lnTo>
                    <a:lnTo>
                      <a:pt x="79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6"/>
              <p:cNvSpPr/>
              <p:nvPr/>
            </p:nvSpPr>
            <p:spPr>
              <a:xfrm>
                <a:off x="1449775" y="1885988"/>
                <a:ext cx="12200" cy="17750"/>
              </a:xfrm>
              <a:custGeom>
                <a:rect b="b" l="l" r="r" t="t"/>
                <a:pathLst>
                  <a:path extrusionOk="0" h="710" w="488">
                    <a:moveTo>
                      <a:pt x="0" y="1"/>
                    </a:moveTo>
                    <a:lnTo>
                      <a:pt x="0" y="302"/>
                    </a:lnTo>
                    <a:lnTo>
                      <a:pt x="487" y="709"/>
                    </a:lnTo>
                    <a:lnTo>
                      <a:pt x="487" y="4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6"/>
              <p:cNvSpPr/>
              <p:nvPr/>
            </p:nvSpPr>
            <p:spPr>
              <a:xfrm>
                <a:off x="1175750" y="1948188"/>
                <a:ext cx="266075" cy="21950"/>
              </a:xfrm>
              <a:custGeom>
                <a:rect b="b" l="l" r="r" t="t"/>
                <a:pathLst>
                  <a:path extrusionOk="0" h="878" w="10643">
                    <a:moveTo>
                      <a:pt x="1" y="1"/>
                    </a:moveTo>
                    <a:lnTo>
                      <a:pt x="1" y="877"/>
                    </a:lnTo>
                    <a:lnTo>
                      <a:pt x="10643" y="877"/>
                    </a:lnTo>
                    <a:lnTo>
                      <a:pt x="1064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>
                <a:off x="1442026" y="1948190"/>
                <a:ext cx="229315" cy="21946"/>
              </a:xfrm>
              <a:custGeom>
                <a:rect b="b" l="l" r="r" t="t"/>
                <a:pathLst>
                  <a:path extrusionOk="0" h="878" w="9377">
                    <a:moveTo>
                      <a:pt x="1" y="1"/>
                    </a:moveTo>
                    <a:lnTo>
                      <a:pt x="1" y="877"/>
                    </a:lnTo>
                    <a:lnTo>
                      <a:pt x="9377" y="877"/>
                    </a:lnTo>
                    <a:lnTo>
                      <a:pt x="937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6"/>
              <p:cNvSpPr/>
              <p:nvPr/>
            </p:nvSpPr>
            <p:spPr>
              <a:xfrm>
                <a:off x="1182382" y="1970110"/>
                <a:ext cx="259238" cy="6651"/>
              </a:xfrm>
              <a:custGeom>
                <a:rect b="b" l="l" r="r" t="t"/>
                <a:pathLst>
                  <a:path extrusionOk="0" h="266" w="10430">
                    <a:moveTo>
                      <a:pt x="0" y="0"/>
                    </a:moveTo>
                    <a:lnTo>
                      <a:pt x="0" y="266"/>
                    </a:lnTo>
                    <a:lnTo>
                      <a:pt x="10430" y="266"/>
                    </a:lnTo>
                    <a:lnTo>
                      <a:pt x="104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6"/>
              <p:cNvSpPr/>
              <p:nvPr/>
            </p:nvSpPr>
            <p:spPr>
              <a:xfrm>
                <a:off x="1441576" y="1970335"/>
                <a:ext cx="214334" cy="6426"/>
              </a:xfrm>
              <a:custGeom>
                <a:rect b="b" l="l" r="r" t="t"/>
                <a:pathLst>
                  <a:path extrusionOk="0" h="257" w="9191">
                    <a:moveTo>
                      <a:pt x="1" y="0"/>
                    </a:moveTo>
                    <a:lnTo>
                      <a:pt x="1" y="257"/>
                    </a:lnTo>
                    <a:lnTo>
                      <a:pt x="9191" y="257"/>
                    </a:lnTo>
                    <a:lnTo>
                      <a:pt x="91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1518175" y="2118638"/>
                <a:ext cx="57125" cy="33675"/>
              </a:xfrm>
              <a:custGeom>
                <a:rect b="b" l="l" r="r" t="t"/>
                <a:pathLst>
                  <a:path extrusionOk="0" h="1347" w="2285">
                    <a:moveTo>
                      <a:pt x="0" y="0"/>
                    </a:moveTo>
                    <a:lnTo>
                      <a:pt x="0" y="1346"/>
                    </a:lnTo>
                    <a:lnTo>
                      <a:pt x="2285" y="1346"/>
                    </a:lnTo>
                    <a:lnTo>
                      <a:pt x="2285" y="868"/>
                    </a:lnTo>
                    <a:lnTo>
                      <a:pt x="1585" y="868"/>
                    </a:lnTo>
                    <a:lnTo>
                      <a:pt x="1585" y="461"/>
                    </a:lnTo>
                    <a:lnTo>
                      <a:pt x="841" y="461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6"/>
              <p:cNvSpPr/>
              <p:nvPr/>
            </p:nvSpPr>
            <p:spPr>
              <a:xfrm>
                <a:off x="1539200" y="2118638"/>
                <a:ext cx="51150" cy="11525"/>
              </a:xfrm>
              <a:custGeom>
                <a:rect b="b" l="l" r="r" t="t"/>
                <a:pathLst>
                  <a:path extrusionOk="0" h="461" w="2046">
                    <a:moveTo>
                      <a:pt x="0" y="0"/>
                    </a:moveTo>
                    <a:lnTo>
                      <a:pt x="0" y="461"/>
                    </a:lnTo>
                    <a:lnTo>
                      <a:pt x="2046" y="461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6"/>
              <p:cNvSpPr/>
              <p:nvPr/>
            </p:nvSpPr>
            <p:spPr>
              <a:xfrm>
                <a:off x="1539200" y="2127938"/>
                <a:ext cx="51150" cy="2225"/>
              </a:xfrm>
              <a:custGeom>
                <a:rect b="b" l="l" r="r" t="t"/>
                <a:pathLst>
                  <a:path extrusionOk="0" h="89" w="2046">
                    <a:moveTo>
                      <a:pt x="0" y="0"/>
                    </a:moveTo>
                    <a:lnTo>
                      <a:pt x="0" y="89"/>
                    </a:lnTo>
                    <a:lnTo>
                      <a:pt x="2046" y="8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rgbClr val="F6D7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6"/>
              <p:cNvSpPr/>
              <p:nvPr/>
            </p:nvSpPr>
            <p:spPr>
              <a:xfrm>
                <a:off x="1557575" y="2130138"/>
                <a:ext cx="51375" cy="10200"/>
              </a:xfrm>
              <a:custGeom>
                <a:rect b="b" l="l" r="r" t="t"/>
                <a:pathLst>
                  <a:path extrusionOk="0" h="408" w="2055">
                    <a:moveTo>
                      <a:pt x="0" y="1"/>
                    </a:moveTo>
                    <a:lnTo>
                      <a:pt x="0" y="408"/>
                    </a:lnTo>
                    <a:lnTo>
                      <a:pt x="2054" y="408"/>
                    </a:lnTo>
                    <a:lnTo>
                      <a:pt x="20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6"/>
              <p:cNvSpPr/>
              <p:nvPr/>
            </p:nvSpPr>
            <p:spPr>
              <a:xfrm>
                <a:off x="1575275" y="2140313"/>
                <a:ext cx="51150" cy="12000"/>
              </a:xfrm>
              <a:custGeom>
                <a:rect b="b" l="l" r="r" t="t"/>
                <a:pathLst>
                  <a:path extrusionOk="0" h="480" w="2046">
                    <a:moveTo>
                      <a:pt x="1" y="1"/>
                    </a:moveTo>
                    <a:lnTo>
                      <a:pt x="1" y="479"/>
                    </a:lnTo>
                    <a:lnTo>
                      <a:pt x="2046" y="479"/>
                    </a:lnTo>
                    <a:lnTo>
                      <a:pt x="20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6"/>
              <p:cNvSpPr/>
              <p:nvPr/>
            </p:nvSpPr>
            <p:spPr>
              <a:xfrm>
                <a:off x="1557575" y="2138113"/>
                <a:ext cx="51375" cy="2225"/>
              </a:xfrm>
              <a:custGeom>
                <a:rect b="b" l="l" r="r" t="t"/>
                <a:pathLst>
                  <a:path extrusionOk="0" h="89" w="2055">
                    <a:moveTo>
                      <a:pt x="0" y="0"/>
                    </a:moveTo>
                    <a:lnTo>
                      <a:pt x="0" y="89"/>
                    </a:lnTo>
                    <a:lnTo>
                      <a:pt x="2054" y="89"/>
                    </a:lnTo>
                    <a:lnTo>
                      <a:pt x="2054" y="0"/>
                    </a:lnTo>
                    <a:close/>
                  </a:path>
                </a:pathLst>
              </a:custGeom>
              <a:solidFill>
                <a:srgbClr val="F6D7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6"/>
              <p:cNvSpPr/>
              <p:nvPr/>
            </p:nvSpPr>
            <p:spPr>
              <a:xfrm>
                <a:off x="1575275" y="2150063"/>
                <a:ext cx="51150" cy="2250"/>
              </a:xfrm>
              <a:custGeom>
                <a:rect b="b" l="l" r="r" t="t"/>
                <a:pathLst>
                  <a:path extrusionOk="0" h="90" w="2046">
                    <a:moveTo>
                      <a:pt x="1" y="0"/>
                    </a:moveTo>
                    <a:lnTo>
                      <a:pt x="1" y="89"/>
                    </a:lnTo>
                    <a:lnTo>
                      <a:pt x="2046" y="8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rgbClr val="F6D7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6"/>
              <p:cNvSpPr/>
              <p:nvPr/>
            </p:nvSpPr>
            <p:spPr>
              <a:xfrm>
                <a:off x="1518175" y="2012613"/>
                <a:ext cx="72175" cy="106050"/>
              </a:xfrm>
              <a:custGeom>
                <a:rect b="b" l="l" r="r" t="t"/>
                <a:pathLst>
                  <a:path extrusionOk="0" h="4242" w="2887">
                    <a:moveTo>
                      <a:pt x="1443" y="0"/>
                    </a:moveTo>
                    <a:cubicBezTo>
                      <a:pt x="647" y="0"/>
                      <a:pt x="0" y="647"/>
                      <a:pt x="0" y="1443"/>
                    </a:cubicBezTo>
                    <a:lnTo>
                      <a:pt x="0" y="4241"/>
                    </a:lnTo>
                    <a:lnTo>
                      <a:pt x="2887" y="4241"/>
                    </a:lnTo>
                    <a:lnTo>
                      <a:pt x="2887" y="1443"/>
                    </a:lnTo>
                    <a:cubicBezTo>
                      <a:pt x="2887" y="647"/>
                      <a:pt x="2240" y="0"/>
                      <a:pt x="1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6"/>
              <p:cNvSpPr/>
              <p:nvPr/>
            </p:nvSpPr>
            <p:spPr>
              <a:xfrm>
                <a:off x="1521925" y="2016363"/>
                <a:ext cx="64675" cy="102300"/>
              </a:xfrm>
              <a:custGeom>
                <a:rect b="b" l="l" r="r" t="t"/>
                <a:pathLst>
                  <a:path extrusionOk="0" h="4092" w="2587">
                    <a:moveTo>
                      <a:pt x="1293" y="1"/>
                    </a:moveTo>
                    <a:cubicBezTo>
                      <a:pt x="576" y="1"/>
                      <a:pt x="1" y="576"/>
                      <a:pt x="1" y="1293"/>
                    </a:cubicBezTo>
                    <a:lnTo>
                      <a:pt x="1" y="4091"/>
                    </a:lnTo>
                    <a:lnTo>
                      <a:pt x="2586" y="4091"/>
                    </a:lnTo>
                    <a:lnTo>
                      <a:pt x="2586" y="1293"/>
                    </a:lnTo>
                    <a:cubicBezTo>
                      <a:pt x="2586" y="576"/>
                      <a:pt x="2002" y="1"/>
                      <a:pt x="12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6"/>
              <p:cNvSpPr/>
              <p:nvPr/>
            </p:nvSpPr>
            <p:spPr>
              <a:xfrm>
                <a:off x="1548500" y="2016363"/>
                <a:ext cx="38100" cy="102300"/>
              </a:xfrm>
              <a:custGeom>
                <a:rect b="b" l="l" r="r" t="t"/>
                <a:pathLst>
                  <a:path extrusionOk="0" h="4092" w="1524">
                    <a:moveTo>
                      <a:pt x="230" y="1"/>
                    </a:moveTo>
                    <a:cubicBezTo>
                      <a:pt x="151" y="1"/>
                      <a:pt x="80" y="1"/>
                      <a:pt x="0" y="19"/>
                    </a:cubicBezTo>
                    <a:cubicBezTo>
                      <a:pt x="611" y="125"/>
                      <a:pt x="1072" y="656"/>
                      <a:pt x="1072" y="1293"/>
                    </a:cubicBezTo>
                    <a:lnTo>
                      <a:pt x="1072" y="4091"/>
                    </a:lnTo>
                    <a:lnTo>
                      <a:pt x="1523" y="4091"/>
                    </a:lnTo>
                    <a:lnTo>
                      <a:pt x="1523" y="1293"/>
                    </a:lnTo>
                    <a:cubicBezTo>
                      <a:pt x="1523" y="576"/>
                      <a:pt x="939" y="1"/>
                      <a:pt x="2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6"/>
              <p:cNvSpPr/>
              <p:nvPr/>
            </p:nvSpPr>
            <p:spPr>
              <a:xfrm>
                <a:off x="1521925" y="2030088"/>
                <a:ext cx="46950" cy="88575"/>
              </a:xfrm>
              <a:custGeom>
                <a:rect b="b" l="l" r="r" t="t"/>
                <a:pathLst>
                  <a:path extrusionOk="0" h="3543" w="1878">
                    <a:moveTo>
                      <a:pt x="851" y="1"/>
                    </a:moveTo>
                    <a:cubicBezTo>
                      <a:pt x="523" y="1"/>
                      <a:pt x="240" y="151"/>
                      <a:pt x="54" y="381"/>
                    </a:cubicBezTo>
                    <a:cubicBezTo>
                      <a:pt x="18" y="497"/>
                      <a:pt x="1" y="621"/>
                      <a:pt x="1" y="744"/>
                    </a:cubicBezTo>
                    <a:lnTo>
                      <a:pt x="1" y="3542"/>
                    </a:lnTo>
                    <a:lnTo>
                      <a:pt x="1878" y="3542"/>
                    </a:lnTo>
                    <a:lnTo>
                      <a:pt x="1878" y="1037"/>
                    </a:lnTo>
                    <a:cubicBezTo>
                      <a:pt x="1878" y="461"/>
                      <a:pt x="1417" y="10"/>
                      <a:pt x="851" y="10"/>
                    </a:cubicBezTo>
                    <a:lnTo>
                      <a:pt x="851" y="1"/>
                    </a:lnTo>
                    <a:close/>
                  </a:path>
                </a:pathLst>
              </a:custGeom>
              <a:solidFill>
                <a:srgbClr val="FFF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6"/>
              <p:cNvSpPr/>
              <p:nvPr/>
            </p:nvSpPr>
            <p:spPr>
              <a:xfrm>
                <a:off x="1521925" y="2034513"/>
                <a:ext cx="42525" cy="84150"/>
              </a:xfrm>
              <a:custGeom>
                <a:rect b="b" l="l" r="r" t="t"/>
                <a:pathLst>
                  <a:path extrusionOk="0" h="3366" w="1701">
                    <a:moveTo>
                      <a:pt x="851" y="1"/>
                    </a:moveTo>
                    <a:cubicBezTo>
                      <a:pt x="408" y="1"/>
                      <a:pt x="54" y="328"/>
                      <a:pt x="1" y="753"/>
                    </a:cubicBezTo>
                    <a:lnTo>
                      <a:pt x="1" y="3365"/>
                    </a:lnTo>
                    <a:lnTo>
                      <a:pt x="1701" y="3365"/>
                    </a:lnTo>
                    <a:lnTo>
                      <a:pt x="1701" y="851"/>
                    </a:lnTo>
                    <a:cubicBezTo>
                      <a:pt x="1701" y="382"/>
                      <a:pt x="1320" y="1"/>
                      <a:pt x="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6"/>
              <p:cNvSpPr/>
              <p:nvPr/>
            </p:nvSpPr>
            <p:spPr>
              <a:xfrm>
                <a:off x="1449775" y="1893513"/>
                <a:ext cx="205875" cy="40325"/>
              </a:xfrm>
              <a:custGeom>
                <a:rect b="b" l="l" r="r" t="t"/>
                <a:pathLst>
                  <a:path extrusionOk="0" h="1613" w="8235">
                    <a:moveTo>
                      <a:pt x="0" y="1"/>
                    </a:moveTo>
                    <a:lnTo>
                      <a:pt x="0" y="1205"/>
                    </a:lnTo>
                    <a:lnTo>
                      <a:pt x="487" y="1612"/>
                    </a:lnTo>
                    <a:lnTo>
                      <a:pt x="8234" y="1612"/>
                    </a:lnTo>
                    <a:lnTo>
                      <a:pt x="8234" y="408"/>
                    </a:lnTo>
                    <a:lnTo>
                      <a:pt x="487" y="4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6"/>
              <p:cNvSpPr/>
              <p:nvPr/>
            </p:nvSpPr>
            <p:spPr>
              <a:xfrm>
                <a:off x="1265890" y="1843788"/>
                <a:ext cx="78825" cy="71675"/>
              </a:xfrm>
              <a:custGeom>
                <a:rect b="b" l="l" r="r" t="t"/>
                <a:pathLst>
                  <a:path extrusionOk="0" h="2867" w="3153">
                    <a:moveTo>
                      <a:pt x="1584" y="0"/>
                    </a:moveTo>
                    <a:cubicBezTo>
                      <a:pt x="1473" y="0"/>
                      <a:pt x="1361" y="13"/>
                      <a:pt x="1249" y="40"/>
                    </a:cubicBezTo>
                    <a:cubicBezTo>
                      <a:pt x="478" y="217"/>
                      <a:pt x="0" y="988"/>
                      <a:pt x="186" y="1758"/>
                    </a:cubicBezTo>
                    <a:cubicBezTo>
                      <a:pt x="338" y="2420"/>
                      <a:pt x="929" y="2866"/>
                      <a:pt x="1580" y="2866"/>
                    </a:cubicBezTo>
                    <a:cubicBezTo>
                      <a:pt x="1687" y="2866"/>
                      <a:pt x="1795" y="2854"/>
                      <a:pt x="1904" y="2829"/>
                    </a:cubicBezTo>
                    <a:cubicBezTo>
                      <a:pt x="2674" y="2643"/>
                      <a:pt x="3152" y="1873"/>
                      <a:pt x="2975" y="1103"/>
                    </a:cubicBezTo>
                    <a:cubicBezTo>
                      <a:pt x="2816" y="445"/>
                      <a:pt x="2231" y="0"/>
                      <a:pt x="1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6"/>
              <p:cNvSpPr/>
              <p:nvPr/>
            </p:nvSpPr>
            <p:spPr>
              <a:xfrm>
                <a:off x="1261625" y="1843613"/>
                <a:ext cx="78825" cy="71675"/>
              </a:xfrm>
              <a:custGeom>
                <a:rect b="b" l="l" r="r" t="t"/>
                <a:pathLst>
                  <a:path extrusionOk="0" h="2867" w="3153">
                    <a:moveTo>
                      <a:pt x="1585" y="0"/>
                    </a:moveTo>
                    <a:cubicBezTo>
                      <a:pt x="1474" y="0"/>
                      <a:pt x="1362" y="13"/>
                      <a:pt x="1249" y="40"/>
                    </a:cubicBezTo>
                    <a:cubicBezTo>
                      <a:pt x="479" y="217"/>
                      <a:pt x="1" y="988"/>
                      <a:pt x="187" y="1758"/>
                    </a:cubicBezTo>
                    <a:cubicBezTo>
                      <a:pt x="339" y="2420"/>
                      <a:pt x="929" y="2866"/>
                      <a:pt x="1581" y="2866"/>
                    </a:cubicBezTo>
                    <a:cubicBezTo>
                      <a:pt x="1688" y="2866"/>
                      <a:pt x="1796" y="2854"/>
                      <a:pt x="1904" y="2829"/>
                    </a:cubicBezTo>
                    <a:cubicBezTo>
                      <a:pt x="2675" y="2643"/>
                      <a:pt x="3153" y="1873"/>
                      <a:pt x="2976" y="1103"/>
                    </a:cubicBezTo>
                    <a:cubicBezTo>
                      <a:pt x="2824" y="445"/>
                      <a:pt x="2234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6"/>
              <p:cNvSpPr/>
              <p:nvPr/>
            </p:nvSpPr>
            <p:spPr>
              <a:xfrm>
                <a:off x="1266950" y="1848263"/>
                <a:ext cx="68425" cy="62300"/>
              </a:xfrm>
              <a:custGeom>
                <a:rect b="b" l="l" r="r" t="t"/>
                <a:pathLst>
                  <a:path extrusionOk="0" h="2492" w="2737">
                    <a:moveTo>
                      <a:pt x="1361" y="0"/>
                    </a:moveTo>
                    <a:cubicBezTo>
                      <a:pt x="1269" y="0"/>
                      <a:pt x="1175" y="10"/>
                      <a:pt x="1080" y="31"/>
                    </a:cubicBezTo>
                    <a:cubicBezTo>
                      <a:pt x="416" y="191"/>
                      <a:pt x="0" y="864"/>
                      <a:pt x="151" y="1528"/>
                    </a:cubicBezTo>
                    <a:cubicBezTo>
                      <a:pt x="287" y="2104"/>
                      <a:pt x="800" y="2491"/>
                      <a:pt x="1361" y="2491"/>
                    </a:cubicBezTo>
                    <a:cubicBezTo>
                      <a:pt x="1455" y="2491"/>
                      <a:pt x="1551" y="2480"/>
                      <a:pt x="1647" y="2457"/>
                    </a:cubicBezTo>
                    <a:cubicBezTo>
                      <a:pt x="2320" y="2298"/>
                      <a:pt x="2736" y="1634"/>
                      <a:pt x="2577" y="961"/>
                    </a:cubicBezTo>
                    <a:cubicBezTo>
                      <a:pt x="2440" y="382"/>
                      <a:pt x="1929" y="0"/>
                      <a:pt x="1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6"/>
              <p:cNvSpPr/>
              <p:nvPr/>
            </p:nvSpPr>
            <p:spPr>
              <a:xfrm>
                <a:off x="1270050" y="1848363"/>
                <a:ext cx="35000" cy="62225"/>
              </a:xfrm>
              <a:custGeom>
                <a:rect b="b" l="l" r="r" t="t"/>
                <a:pathLst>
                  <a:path extrusionOk="0" h="2489" w="1400">
                    <a:moveTo>
                      <a:pt x="1240" y="1"/>
                    </a:moveTo>
                    <a:cubicBezTo>
                      <a:pt x="558" y="1"/>
                      <a:pt x="0" y="559"/>
                      <a:pt x="0" y="1249"/>
                    </a:cubicBezTo>
                    <a:cubicBezTo>
                      <a:pt x="0" y="1931"/>
                      <a:pt x="558" y="2489"/>
                      <a:pt x="1240" y="2489"/>
                    </a:cubicBezTo>
                    <a:cubicBezTo>
                      <a:pt x="1293" y="2489"/>
                      <a:pt x="1346" y="2489"/>
                      <a:pt x="1399" y="2480"/>
                    </a:cubicBezTo>
                    <a:cubicBezTo>
                      <a:pt x="788" y="2400"/>
                      <a:pt x="310" y="1878"/>
                      <a:pt x="310" y="1249"/>
                    </a:cubicBezTo>
                    <a:cubicBezTo>
                      <a:pt x="310" y="612"/>
                      <a:pt x="788" y="89"/>
                      <a:pt x="1399" y="10"/>
                    </a:cubicBezTo>
                    <a:cubicBezTo>
                      <a:pt x="1346" y="10"/>
                      <a:pt x="1293" y="1"/>
                      <a:pt x="1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6"/>
              <p:cNvSpPr/>
              <p:nvPr/>
            </p:nvSpPr>
            <p:spPr>
              <a:xfrm>
                <a:off x="1458850" y="2001763"/>
                <a:ext cx="3125" cy="82150"/>
              </a:xfrm>
              <a:custGeom>
                <a:rect b="b" l="l" r="r" t="t"/>
                <a:pathLst>
                  <a:path extrusionOk="0" h="3286" w="125">
                    <a:moveTo>
                      <a:pt x="0" y="0"/>
                    </a:moveTo>
                    <a:lnTo>
                      <a:pt x="0" y="3285"/>
                    </a:lnTo>
                    <a:lnTo>
                      <a:pt x="124" y="328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6"/>
              <p:cNvSpPr/>
              <p:nvPr/>
            </p:nvSpPr>
            <p:spPr>
              <a:xfrm>
                <a:off x="1461950" y="2001763"/>
                <a:ext cx="3125" cy="82150"/>
              </a:xfrm>
              <a:custGeom>
                <a:rect b="b" l="l" r="r" t="t"/>
                <a:pathLst>
                  <a:path extrusionOk="0" h="3286" w="125">
                    <a:moveTo>
                      <a:pt x="0" y="0"/>
                    </a:moveTo>
                    <a:lnTo>
                      <a:pt x="0" y="3285"/>
                    </a:lnTo>
                    <a:lnTo>
                      <a:pt x="124" y="328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1503550" y="2001763"/>
                <a:ext cx="3125" cy="82150"/>
              </a:xfrm>
              <a:custGeom>
                <a:rect b="b" l="l" r="r" t="t"/>
                <a:pathLst>
                  <a:path extrusionOk="0" h="3286" w="125">
                    <a:moveTo>
                      <a:pt x="1" y="0"/>
                    </a:moveTo>
                    <a:lnTo>
                      <a:pt x="1" y="3285"/>
                    </a:lnTo>
                    <a:lnTo>
                      <a:pt x="125" y="328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1461950" y="2001763"/>
                <a:ext cx="44725" cy="3575"/>
              </a:xfrm>
              <a:custGeom>
                <a:rect b="b" l="l" r="r" t="t"/>
                <a:pathLst>
                  <a:path extrusionOk="0" h="143" w="1789">
                    <a:moveTo>
                      <a:pt x="0" y="0"/>
                    </a:moveTo>
                    <a:lnTo>
                      <a:pt x="0" y="142"/>
                    </a:lnTo>
                    <a:lnTo>
                      <a:pt x="1789" y="142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1461950" y="2080338"/>
                <a:ext cx="44725" cy="3575"/>
              </a:xfrm>
              <a:custGeom>
                <a:rect b="b" l="l" r="r" t="t"/>
                <a:pathLst>
                  <a:path extrusionOk="0" h="143" w="1789">
                    <a:moveTo>
                      <a:pt x="0" y="1"/>
                    </a:moveTo>
                    <a:lnTo>
                      <a:pt x="0" y="142"/>
                    </a:lnTo>
                    <a:lnTo>
                      <a:pt x="1789" y="142"/>
                    </a:lnTo>
                    <a:lnTo>
                      <a:pt x="17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1465275" y="2005313"/>
                <a:ext cx="38300" cy="75050"/>
              </a:xfrm>
              <a:custGeom>
                <a:rect b="b" l="l" r="r" t="t"/>
                <a:pathLst>
                  <a:path extrusionOk="0" h="3002" w="1532">
                    <a:moveTo>
                      <a:pt x="0" y="0"/>
                    </a:moveTo>
                    <a:lnTo>
                      <a:pt x="0" y="3002"/>
                    </a:lnTo>
                    <a:lnTo>
                      <a:pt x="1532" y="3002"/>
                    </a:lnTo>
                    <a:lnTo>
                      <a:pt x="15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1500450" y="2005313"/>
                <a:ext cx="3125" cy="75050"/>
              </a:xfrm>
              <a:custGeom>
                <a:rect b="b" l="l" r="r" t="t"/>
                <a:pathLst>
                  <a:path extrusionOk="0" h="3002" w="125">
                    <a:moveTo>
                      <a:pt x="1" y="0"/>
                    </a:moveTo>
                    <a:lnTo>
                      <a:pt x="1" y="3002"/>
                    </a:lnTo>
                    <a:lnTo>
                      <a:pt x="125" y="300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1596750" y="2001763"/>
                <a:ext cx="3125" cy="82150"/>
              </a:xfrm>
              <a:custGeom>
                <a:rect b="b" l="l" r="r" t="t"/>
                <a:pathLst>
                  <a:path extrusionOk="0" h="3286" w="125">
                    <a:moveTo>
                      <a:pt x="0" y="0"/>
                    </a:moveTo>
                    <a:lnTo>
                      <a:pt x="0" y="3285"/>
                    </a:lnTo>
                    <a:lnTo>
                      <a:pt x="124" y="328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1599850" y="2001763"/>
                <a:ext cx="3125" cy="82150"/>
              </a:xfrm>
              <a:custGeom>
                <a:rect b="b" l="l" r="r" t="t"/>
                <a:pathLst>
                  <a:path extrusionOk="0" h="3286" w="125">
                    <a:moveTo>
                      <a:pt x="0" y="0"/>
                    </a:moveTo>
                    <a:lnTo>
                      <a:pt x="0" y="3285"/>
                    </a:lnTo>
                    <a:lnTo>
                      <a:pt x="124" y="328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1599850" y="2001763"/>
                <a:ext cx="44725" cy="3575"/>
              </a:xfrm>
              <a:custGeom>
                <a:rect b="b" l="l" r="r" t="t"/>
                <a:pathLst>
                  <a:path extrusionOk="0" h="143" w="1789">
                    <a:moveTo>
                      <a:pt x="0" y="0"/>
                    </a:moveTo>
                    <a:lnTo>
                      <a:pt x="0" y="142"/>
                    </a:lnTo>
                    <a:lnTo>
                      <a:pt x="1789" y="142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1599850" y="2080338"/>
                <a:ext cx="44725" cy="3575"/>
              </a:xfrm>
              <a:custGeom>
                <a:rect b="b" l="l" r="r" t="t"/>
                <a:pathLst>
                  <a:path extrusionOk="0" h="143" w="1789">
                    <a:moveTo>
                      <a:pt x="0" y="1"/>
                    </a:moveTo>
                    <a:lnTo>
                      <a:pt x="0" y="142"/>
                    </a:lnTo>
                    <a:lnTo>
                      <a:pt x="1789" y="142"/>
                    </a:lnTo>
                    <a:lnTo>
                      <a:pt x="17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1602950" y="2005313"/>
                <a:ext cx="38525" cy="75050"/>
              </a:xfrm>
              <a:custGeom>
                <a:rect b="b" l="l" r="r" t="t"/>
                <a:pathLst>
                  <a:path extrusionOk="0" h="3002" w="1541">
                    <a:moveTo>
                      <a:pt x="0" y="0"/>
                    </a:moveTo>
                    <a:lnTo>
                      <a:pt x="0" y="3002"/>
                    </a:lnTo>
                    <a:lnTo>
                      <a:pt x="1541" y="3002"/>
                    </a:lnTo>
                    <a:lnTo>
                      <a:pt x="15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1247025" y="2003538"/>
                <a:ext cx="81925" cy="148775"/>
              </a:xfrm>
              <a:custGeom>
                <a:rect b="b" l="l" r="r" t="t"/>
                <a:pathLst>
                  <a:path extrusionOk="0" h="5951" w="3277">
                    <a:moveTo>
                      <a:pt x="1506" y="0"/>
                    </a:moveTo>
                    <a:lnTo>
                      <a:pt x="0" y="1550"/>
                    </a:lnTo>
                    <a:lnTo>
                      <a:pt x="0" y="5950"/>
                    </a:lnTo>
                    <a:lnTo>
                      <a:pt x="3276" y="5950"/>
                    </a:lnTo>
                    <a:lnTo>
                      <a:pt x="3276" y="1550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1284650" y="2003538"/>
                <a:ext cx="81475" cy="38750"/>
              </a:xfrm>
              <a:custGeom>
                <a:rect b="b" l="l" r="r" t="t"/>
                <a:pathLst>
                  <a:path extrusionOk="0" h="1550" w="3259">
                    <a:moveTo>
                      <a:pt x="1" y="0"/>
                    </a:moveTo>
                    <a:lnTo>
                      <a:pt x="1771" y="1550"/>
                    </a:lnTo>
                    <a:lnTo>
                      <a:pt x="3259" y="155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CEB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1328925" y="2042263"/>
                <a:ext cx="37200" cy="110050"/>
              </a:xfrm>
              <a:custGeom>
                <a:rect b="b" l="l" r="r" t="t"/>
                <a:pathLst>
                  <a:path extrusionOk="0" h="4402" w="1488">
                    <a:moveTo>
                      <a:pt x="0" y="1"/>
                    </a:moveTo>
                    <a:lnTo>
                      <a:pt x="0" y="4401"/>
                    </a:lnTo>
                    <a:lnTo>
                      <a:pt x="1488" y="4401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1283327" y="2003776"/>
                <a:ext cx="84125" cy="40100"/>
              </a:xfrm>
              <a:custGeom>
                <a:rect b="b" l="l" r="r" t="t"/>
                <a:pathLst>
                  <a:path extrusionOk="0" h="1604" w="3365">
                    <a:moveTo>
                      <a:pt x="0" y="1"/>
                    </a:moveTo>
                    <a:lnTo>
                      <a:pt x="1833" y="1603"/>
                    </a:lnTo>
                    <a:lnTo>
                      <a:pt x="3365" y="1603"/>
                    </a:lnTo>
                    <a:lnTo>
                      <a:pt x="15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1283325" y="2002863"/>
                <a:ext cx="45850" cy="42975"/>
              </a:xfrm>
              <a:custGeom>
                <a:rect b="b" l="l" r="r" t="t"/>
                <a:pathLst>
                  <a:path extrusionOk="0" h="1719" w="1834">
                    <a:moveTo>
                      <a:pt x="0" y="1"/>
                    </a:moveTo>
                    <a:lnTo>
                      <a:pt x="0" y="107"/>
                    </a:lnTo>
                    <a:lnTo>
                      <a:pt x="1824" y="1718"/>
                    </a:lnTo>
                    <a:lnTo>
                      <a:pt x="1833" y="16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1328925" y="2042938"/>
                <a:ext cx="38525" cy="2900"/>
              </a:xfrm>
              <a:custGeom>
                <a:rect b="b" l="l" r="r" t="t"/>
                <a:pathLst>
                  <a:path extrusionOk="0" h="116" w="1541">
                    <a:moveTo>
                      <a:pt x="0" y="0"/>
                    </a:moveTo>
                    <a:lnTo>
                      <a:pt x="0" y="115"/>
                    </a:lnTo>
                    <a:lnTo>
                      <a:pt x="1541" y="115"/>
                    </a:lnTo>
                    <a:lnTo>
                      <a:pt x="15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1245925" y="2002863"/>
                <a:ext cx="37425" cy="40975"/>
              </a:xfrm>
              <a:custGeom>
                <a:rect b="b" l="l" r="r" t="t"/>
                <a:pathLst>
                  <a:path extrusionOk="0" h="1639" w="1497">
                    <a:moveTo>
                      <a:pt x="1496" y="1"/>
                    </a:moveTo>
                    <a:lnTo>
                      <a:pt x="0" y="1497"/>
                    </a:lnTo>
                    <a:lnTo>
                      <a:pt x="0" y="1639"/>
                    </a:lnTo>
                    <a:lnTo>
                      <a:pt x="1496" y="107"/>
                    </a:lnTo>
                    <a:lnTo>
                      <a:pt x="14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1272250" y="2124838"/>
                <a:ext cx="46525" cy="27475"/>
              </a:xfrm>
              <a:custGeom>
                <a:rect b="b" l="l" r="r" t="t"/>
                <a:pathLst>
                  <a:path extrusionOk="0" h="1099" w="1861">
                    <a:moveTo>
                      <a:pt x="1169" y="0"/>
                    </a:moveTo>
                    <a:lnTo>
                      <a:pt x="1169" y="381"/>
                    </a:lnTo>
                    <a:lnTo>
                      <a:pt x="567" y="381"/>
                    </a:lnTo>
                    <a:lnTo>
                      <a:pt x="567" y="708"/>
                    </a:lnTo>
                    <a:lnTo>
                      <a:pt x="1" y="708"/>
                    </a:lnTo>
                    <a:lnTo>
                      <a:pt x="1" y="1098"/>
                    </a:lnTo>
                    <a:lnTo>
                      <a:pt x="1860" y="1098"/>
                    </a:lnTo>
                    <a:lnTo>
                      <a:pt x="18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1259850" y="2124838"/>
                <a:ext cx="41650" cy="9300"/>
              </a:xfrm>
              <a:custGeom>
                <a:rect b="b" l="l" r="r" t="t"/>
                <a:pathLst>
                  <a:path extrusionOk="0" h="372" w="1666">
                    <a:moveTo>
                      <a:pt x="1" y="0"/>
                    </a:moveTo>
                    <a:lnTo>
                      <a:pt x="1" y="372"/>
                    </a:lnTo>
                    <a:lnTo>
                      <a:pt x="1665" y="372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1259850" y="2132668"/>
                <a:ext cx="41650" cy="1775"/>
              </a:xfrm>
              <a:custGeom>
                <a:rect b="b" l="l" r="r" t="t"/>
                <a:pathLst>
                  <a:path extrusionOk="0" h="71" w="1666">
                    <a:moveTo>
                      <a:pt x="1" y="0"/>
                    </a:moveTo>
                    <a:lnTo>
                      <a:pt x="1" y="71"/>
                    </a:lnTo>
                    <a:lnTo>
                      <a:pt x="1665" y="71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1244800" y="2134113"/>
                <a:ext cx="41650" cy="8450"/>
              </a:xfrm>
              <a:custGeom>
                <a:rect b="b" l="l" r="r" t="t"/>
                <a:pathLst>
                  <a:path extrusionOk="0" h="338" w="1666">
                    <a:moveTo>
                      <a:pt x="1" y="1"/>
                    </a:moveTo>
                    <a:lnTo>
                      <a:pt x="1" y="337"/>
                    </a:lnTo>
                    <a:lnTo>
                      <a:pt x="1665" y="337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1230651" y="2142600"/>
                <a:ext cx="41625" cy="9711"/>
              </a:xfrm>
              <a:custGeom>
                <a:rect b="b" l="l" r="r" t="t"/>
                <a:pathLst>
                  <a:path extrusionOk="0" h="391" w="1665">
                    <a:moveTo>
                      <a:pt x="0" y="0"/>
                    </a:moveTo>
                    <a:lnTo>
                      <a:pt x="0" y="390"/>
                    </a:lnTo>
                    <a:lnTo>
                      <a:pt x="1665" y="390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1244800" y="2140911"/>
                <a:ext cx="41650" cy="1800"/>
              </a:xfrm>
              <a:custGeom>
                <a:rect b="b" l="l" r="r" t="t"/>
                <a:pathLst>
                  <a:path extrusionOk="0" h="72" w="1666">
                    <a:moveTo>
                      <a:pt x="1" y="1"/>
                    </a:moveTo>
                    <a:lnTo>
                      <a:pt x="1" y="71"/>
                    </a:lnTo>
                    <a:lnTo>
                      <a:pt x="1665" y="7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1230650" y="2150288"/>
                <a:ext cx="41625" cy="2025"/>
              </a:xfrm>
              <a:custGeom>
                <a:rect b="b" l="l" r="r" t="t"/>
                <a:pathLst>
                  <a:path extrusionOk="0" h="81" w="1665">
                    <a:moveTo>
                      <a:pt x="0" y="0"/>
                    </a:moveTo>
                    <a:lnTo>
                      <a:pt x="0" y="80"/>
                    </a:lnTo>
                    <a:lnTo>
                      <a:pt x="1665" y="80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1259850" y="2038513"/>
                <a:ext cx="58925" cy="86350"/>
              </a:xfrm>
              <a:custGeom>
                <a:rect b="b" l="l" r="r" t="t"/>
                <a:pathLst>
                  <a:path extrusionOk="0" h="3454" w="2357">
                    <a:moveTo>
                      <a:pt x="1179" y="0"/>
                    </a:moveTo>
                    <a:cubicBezTo>
                      <a:pt x="532" y="0"/>
                      <a:pt x="1" y="523"/>
                      <a:pt x="1" y="1178"/>
                    </a:cubicBezTo>
                    <a:lnTo>
                      <a:pt x="1" y="3453"/>
                    </a:lnTo>
                    <a:lnTo>
                      <a:pt x="2356" y="3453"/>
                    </a:lnTo>
                    <a:lnTo>
                      <a:pt x="2356" y="1178"/>
                    </a:lnTo>
                    <a:cubicBezTo>
                      <a:pt x="2356" y="523"/>
                      <a:pt x="1825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1262950" y="2041613"/>
                <a:ext cx="52725" cy="83250"/>
              </a:xfrm>
              <a:custGeom>
                <a:rect b="b" l="l" r="r" t="t"/>
                <a:pathLst>
                  <a:path extrusionOk="0" h="3330" w="2109">
                    <a:moveTo>
                      <a:pt x="1055" y="0"/>
                    </a:moveTo>
                    <a:cubicBezTo>
                      <a:pt x="470" y="0"/>
                      <a:pt x="1" y="469"/>
                      <a:pt x="1" y="1054"/>
                    </a:cubicBezTo>
                    <a:lnTo>
                      <a:pt x="1" y="3329"/>
                    </a:lnTo>
                    <a:lnTo>
                      <a:pt x="2108" y="3329"/>
                    </a:lnTo>
                    <a:lnTo>
                      <a:pt x="2108" y="1054"/>
                    </a:lnTo>
                    <a:cubicBezTo>
                      <a:pt x="2108" y="469"/>
                      <a:pt x="1639" y="0"/>
                      <a:pt x="1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1262950" y="2041613"/>
                <a:ext cx="31025" cy="83250"/>
              </a:xfrm>
              <a:custGeom>
                <a:rect b="b" l="l" r="r" t="t"/>
                <a:pathLst>
                  <a:path extrusionOk="0" h="3330" w="1241">
                    <a:moveTo>
                      <a:pt x="1055" y="0"/>
                    </a:moveTo>
                    <a:cubicBezTo>
                      <a:pt x="470" y="0"/>
                      <a:pt x="1" y="469"/>
                      <a:pt x="1" y="1054"/>
                    </a:cubicBezTo>
                    <a:lnTo>
                      <a:pt x="1" y="3329"/>
                    </a:lnTo>
                    <a:lnTo>
                      <a:pt x="373" y="3329"/>
                    </a:lnTo>
                    <a:lnTo>
                      <a:pt x="373" y="1054"/>
                    </a:lnTo>
                    <a:cubicBezTo>
                      <a:pt x="373" y="540"/>
                      <a:pt x="745" y="106"/>
                      <a:pt x="1240" y="18"/>
                    </a:cubicBezTo>
                    <a:cubicBezTo>
                      <a:pt x="1178" y="9"/>
                      <a:pt x="1116" y="0"/>
                      <a:pt x="10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1277350" y="2052888"/>
                <a:ext cx="38325" cy="71975"/>
              </a:xfrm>
              <a:custGeom>
                <a:rect b="b" l="l" r="r" t="t"/>
                <a:pathLst>
                  <a:path extrusionOk="0" h="2879" w="1533">
                    <a:moveTo>
                      <a:pt x="842" y="1"/>
                    </a:moveTo>
                    <a:cubicBezTo>
                      <a:pt x="381" y="1"/>
                      <a:pt x="0" y="373"/>
                      <a:pt x="0" y="842"/>
                    </a:cubicBezTo>
                    <a:lnTo>
                      <a:pt x="0" y="2878"/>
                    </a:lnTo>
                    <a:lnTo>
                      <a:pt x="1532" y="2878"/>
                    </a:lnTo>
                    <a:lnTo>
                      <a:pt x="1532" y="603"/>
                    </a:lnTo>
                    <a:cubicBezTo>
                      <a:pt x="1532" y="496"/>
                      <a:pt x="1514" y="408"/>
                      <a:pt x="1488" y="311"/>
                    </a:cubicBezTo>
                    <a:cubicBezTo>
                      <a:pt x="1337" y="125"/>
                      <a:pt x="1098" y="1"/>
                      <a:pt x="842" y="1"/>
                    </a:cubicBezTo>
                    <a:close/>
                  </a:path>
                </a:pathLst>
              </a:custGeom>
              <a:solidFill>
                <a:srgbClr val="FFF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1280900" y="2056438"/>
                <a:ext cx="34775" cy="68425"/>
              </a:xfrm>
              <a:custGeom>
                <a:rect b="b" l="l" r="r" t="t"/>
                <a:pathLst>
                  <a:path extrusionOk="0" h="2737" w="1391">
                    <a:moveTo>
                      <a:pt x="700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2736"/>
                    </a:lnTo>
                    <a:lnTo>
                      <a:pt x="1390" y="2736"/>
                    </a:lnTo>
                    <a:lnTo>
                      <a:pt x="1390" y="611"/>
                    </a:lnTo>
                    <a:cubicBezTo>
                      <a:pt x="1346" y="266"/>
                      <a:pt x="1054" y="0"/>
                      <a:pt x="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1461950" y="1733938"/>
                <a:ext cx="43850" cy="98750"/>
              </a:xfrm>
              <a:custGeom>
                <a:rect b="b" l="l" r="r" t="t"/>
                <a:pathLst>
                  <a:path extrusionOk="0" h="3950" w="1754">
                    <a:moveTo>
                      <a:pt x="0" y="0"/>
                    </a:moveTo>
                    <a:lnTo>
                      <a:pt x="0" y="2966"/>
                    </a:lnTo>
                    <a:lnTo>
                      <a:pt x="1753" y="3949"/>
                    </a:lnTo>
                    <a:lnTo>
                      <a:pt x="17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1505775" y="1733938"/>
                <a:ext cx="43625" cy="98525"/>
              </a:xfrm>
              <a:custGeom>
                <a:rect b="b" l="l" r="r" t="t"/>
                <a:pathLst>
                  <a:path extrusionOk="0" h="3941" w="1745">
                    <a:moveTo>
                      <a:pt x="0" y="0"/>
                    </a:moveTo>
                    <a:lnTo>
                      <a:pt x="0" y="3940"/>
                    </a:lnTo>
                    <a:lnTo>
                      <a:pt x="1745" y="3940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1459075" y="1721763"/>
                <a:ext cx="47600" cy="12200"/>
              </a:xfrm>
              <a:custGeom>
                <a:rect b="b" l="l" r="r" t="t"/>
                <a:pathLst>
                  <a:path extrusionOk="0" h="488" w="1904">
                    <a:moveTo>
                      <a:pt x="0" y="1"/>
                    </a:moveTo>
                    <a:lnTo>
                      <a:pt x="0" y="487"/>
                    </a:lnTo>
                    <a:lnTo>
                      <a:pt x="1904" y="487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1506650" y="1721763"/>
                <a:ext cx="44525" cy="12200"/>
              </a:xfrm>
              <a:custGeom>
                <a:rect b="b" l="l" r="r" t="t"/>
                <a:pathLst>
                  <a:path extrusionOk="0" h="488" w="1781">
                    <a:moveTo>
                      <a:pt x="1" y="1"/>
                    </a:moveTo>
                    <a:lnTo>
                      <a:pt x="1" y="487"/>
                    </a:lnTo>
                    <a:lnTo>
                      <a:pt x="1780" y="487"/>
                    </a:lnTo>
                    <a:lnTo>
                      <a:pt x="178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1461950" y="1733938"/>
                <a:ext cx="43850" cy="4900"/>
              </a:xfrm>
              <a:custGeom>
                <a:rect b="b" l="l" r="r" t="t"/>
                <a:pathLst>
                  <a:path extrusionOk="0" h="196" w="1754">
                    <a:moveTo>
                      <a:pt x="0" y="0"/>
                    </a:moveTo>
                    <a:lnTo>
                      <a:pt x="0" y="195"/>
                    </a:lnTo>
                    <a:lnTo>
                      <a:pt x="1753" y="195"/>
                    </a:lnTo>
                    <a:lnTo>
                      <a:pt x="17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1505775" y="1733938"/>
                <a:ext cx="43625" cy="4900"/>
              </a:xfrm>
              <a:custGeom>
                <a:rect b="b" l="l" r="r" t="t"/>
                <a:pathLst>
                  <a:path extrusionOk="0" h="196" w="1745">
                    <a:moveTo>
                      <a:pt x="0" y="0"/>
                    </a:moveTo>
                    <a:lnTo>
                      <a:pt x="0" y="195"/>
                    </a:lnTo>
                    <a:lnTo>
                      <a:pt x="1745" y="19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3" name="Google Shape;1573;p36"/>
            <p:cNvSpPr/>
            <p:nvPr/>
          </p:nvSpPr>
          <p:spPr>
            <a:xfrm>
              <a:off x="8358303" y="2868613"/>
              <a:ext cx="18292" cy="480857"/>
            </a:xfrm>
            <a:custGeom>
              <a:rect b="b" l="l" r="r" t="t"/>
              <a:pathLst>
                <a:path extrusionOk="0" h="3286" w="125">
                  <a:moveTo>
                    <a:pt x="0" y="0"/>
                  </a:moveTo>
                  <a:lnTo>
                    <a:pt x="0" y="3285"/>
                  </a:lnTo>
                  <a:lnTo>
                    <a:pt x="124" y="328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Google Shape;1574;p36"/>
          <p:cNvGrpSpPr/>
          <p:nvPr/>
        </p:nvGrpSpPr>
        <p:grpSpPr>
          <a:xfrm>
            <a:off x="8746041" y="4239404"/>
            <a:ext cx="294018" cy="904043"/>
            <a:chOff x="7914437" y="2489807"/>
            <a:chExt cx="408642" cy="1256488"/>
          </a:xfrm>
        </p:grpSpPr>
        <p:sp>
          <p:nvSpPr>
            <p:cNvPr id="1575" name="Google Shape;1575;p36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6" name="Google Shape;1576;p36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1577" name="Google Shape;1577;p36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1" name="Google Shape;1581;p36"/>
          <p:cNvGrpSpPr/>
          <p:nvPr/>
        </p:nvGrpSpPr>
        <p:grpSpPr>
          <a:xfrm>
            <a:off x="8314500" y="4239348"/>
            <a:ext cx="294039" cy="904155"/>
            <a:chOff x="1735563" y="3938352"/>
            <a:chExt cx="391948" cy="1205218"/>
          </a:xfrm>
        </p:grpSpPr>
        <p:sp>
          <p:nvSpPr>
            <p:cNvPr id="1582" name="Google Shape;1582;p36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4" name="Google Shape;1584;p36"/>
          <p:cNvGrpSpPr/>
          <p:nvPr/>
        </p:nvGrpSpPr>
        <p:grpSpPr>
          <a:xfrm>
            <a:off x="4474658" y="4239405"/>
            <a:ext cx="294018" cy="904043"/>
            <a:chOff x="7914437" y="2489807"/>
            <a:chExt cx="408642" cy="1256488"/>
          </a:xfrm>
        </p:grpSpPr>
        <p:sp>
          <p:nvSpPr>
            <p:cNvPr id="1585" name="Google Shape;1585;p36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6" name="Google Shape;1586;p36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1587" name="Google Shape;1587;p36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6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1" name="Google Shape;1591;p36"/>
          <p:cNvSpPr/>
          <p:nvPr/>
        </p:nvSpPr>
        <p:spPr>
          <a:xfrm>
            <a:off x="2604929" y="4201203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37"/>
          <p:cNvSpPr txBox="1"/>
          <p:nvPr>
            <p:ph idx="6" type="subTitle"/>
          </p:nvPr>
        </p:nvSpPr>
        <p:spPr>
          <a:xfrm>
            <a:off x="1641998" y="3448564"/>
            <a:ext cx="23364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597" name="Google Shape;1597;p37"/>
          <p:cNvSpPr txBox="1"/>
          <p:nvPr>
            <p:ph idx="2" type="subTitle"/>
          </p:nvPr>
        </p:nvSpPr>
        <p:spPr>
          <a:xfrm>
            <a:off x="1641985" y="2316007"/>
            <a:ext cx="2336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Cleaning the dataset, addressing missing values, outliers, and inconsistencies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8" name="Google Shape;1598;p37"/>
          <p:cNvSpPr txBox="1"/>
          <p:nvPr>
            <p:ph idx="3" type="subTitle"/>
          </p:nvPr>
        </p:nvSpPr>
        <p:spPr>
          <a:xfrm>
            <a:off x="5010013" y="2316007"/>
            <a:ext cx="2336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Transforming and structuring the data to facilitate efficient model training and evaluation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9" name="Google Shape;1599;p37"/>
          <p:cNvSpPr txBox="1"/>
          <p:nvPr>
            <p:ph idx="4" type="subTitle"/>
          </p:nvPr>
        </p:nvSpPr>
        <p:spPr>
          <a:xfrm>
            <a:off x="1641998" y="3790345"/>
            <a:ext cx="2336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Delve deep into the dataset, unraveling insights, patterns, and correlations</a:t>
            </a:r>
            <a:r>
              <a:rPr lang="en"/>
              <a:t> </a:t>
            </a:r>
            <a:endParaRPr/>
          </a:p>
        </p:txBody>
      </p:sp>
      <p:sp>
        <p:nvSpPr>
          <p:cNvPr id="1600" name="Google Shape;1600;p37"/>
          <p:cNvSpPr txBox="1"/>
          <p:nvPr>
            <p:ph idx="1" type="subTitle"/>
          </p:nvPr>
        </p:nvSpPr>
        <p:spPr>
          <a:xfrm>
            <a:off x="1641985" y="1974225"/>
            <a:ext cx="23364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601" name="Google Shape;1601;p37"/>
          <p:cNvSpPr txBox="1"/>
          <p:nvPr>
            <p:ph idx="5" type="subTitle"/>
          </p:nvPr>
        </p:nvSpPr>
        <p:spPr>
          <a:xfrm>
            <a:off x="4594782" y="1974225"/>
            <a:ext cx="31371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602" name="Google Shape;160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the Data was processed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Why</a:t>
            </a:r>
            <a:endParaRPr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3" name="Google Shape;1603;p37"/>
          <p:cNvSpPr/>
          <p:nvPr/>
        </p:nvSpPr>
        <p:spPr>
          <a:xfrm>
            <a:off x="241904" y="430704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7"/>
          <p:cNvSpPr/>
          <p:nvPr/>
        </p:nvSpPr>
        <p:spPr>
          <a:xfrm>
            <a:off x="7703429" y="130851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37"/>
          <p:cNvSpPr txBox="1"/>
          <p:nvPr>
            <p:ph idx="6" type="subTitle"/>
          </p:nvPr>
        </p:nvSpPr>
        <p:spPr>
          <a:xfrm>
            <a:off x="4177203" y="3448575"/>
            <a:ext cx="42468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Regression</a:t>
            </a:r>
            <a:endParaRPr/>
          </a:p>
        </p:txBody>
      </p:sp>
      <p:sp>
        <p:nvSpPr>
          <p:cNvPr id="1606" name="Google Shape;1606;p37"/>
          <p:cNvSpPr txBox="1"/>
          <p:nvPr>
            <p:ph idx="4" type="subTitle"/>
          </p:nvPr>
        </p:nvSpPr>
        <p:spPr>
          <a:xfrm>
            <a:off x="4979399" y="3790358"/>
            <a:ext cx="2336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of supervised learning algorithms, capable of predicting sale prices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38"/>
          <p:cNvSpPr/>
          <p:nvPr/>
        </p:nvSpPr>
        <p:spPr>
          <a:xfrm>
            <a:off x="2135529" y="198744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38"/>
          <p:cNvSpPr txBox="1"/>
          <p:nvPr>
            <p:ph idx="2" type="title"/>
          </p:nvPr>
        </p:nvSpPr>
        <p:spPr>
          <a:xfrm>
            <a:off x="5971400" y="1427400"/>
            <a:ext cx="156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13" name="Google Shape;1613;p38"/>
          <p:cNvSpPr txBox="1"/>
          <p:nvPr>
            <p:ph type="title"/>
          </p:nvPr>
        </p:nvSpPr>
        <p:spPr>
          <a:xfrm>
            <a:off x="5466950" y="2421600"/>
            <a:ext cx="25770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grpSp>
        <p:nvGrpSpPr>
          <p:cNvPr id="1614" name="Google Shape;1614;p38"/>
          <p:cNvGrpSpPr/>
          <p:nvPr/>
        </p:nvGrpSpPr>
        <p:grpSpPr>
          <a:xfrm>
            <a:off x="864596" y="3218970"/>
            <a:ext cx="2645774" cy="1922937"/>
            <a:chOff x="6174370" y="2349926"/>
            <a:chExt cx="2048288" cy="1488571"/>
          </a:xfrm>
        </p:grpSpPr>
        <p:sp>
          <p:nvSpPr>
            <p:cNvPr id="1615" name="Google Shape;1615;p38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38"/>
          <p:cNvGrpSpPr/>
          <p:nvPr/>
        </p:nvGrpSpPr>
        <p:grpSpPr>
          <a:xfrm>
            <a:off x="217561" y="3708631"/>
            <a:ext cx="466137" cy="1433276"/>
            <a:chOff x="6073946" y="2489807"/>
            <a:chExt cx="408642" cy="1256488"/>
          </a:xfrm>
        </p:grpSpPr>
        <p:sp>
          <p:nvSpPr>
            <p:cNvPr id="1725" name="Google Shape;1725;p38"/>
            <p:cNvSpPr/>
            <p:nvPr/>
          </p:nvSpPr>
          <p:spPr>
            <a:xfrm>
              <a:off x="6073946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3" y="0"/>
                    <a:pt x="0" y="4843"/>
                    <a:pt x="0" y="7942"/>
                  </a:cubicBezTo>
                  <a:cubicBezTo>
                    <a:pt x="0" y="11041"/>
                    <a:pt x="1081" y="11218"/>
                    <a:pt x="2409" y="11218"/>
                  </a:cubicBezTo>
                  <a:cubicBezTo>
                    <a:pt x="3746" y="11218"/>
                    <a:pt x="4826" y="11041"/>
                    <a:pt x="4826" y="7942"/>
                  </a:cubicBezTo>
                  <a:cubicBezTo>
                    <a:pt x="4826" y="4843"/>
                    <a:pt x="2834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6175132" y="2908097"/>
              <a:ext cx="222780" cy="838198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38"/>
          <p:cNvGrpSpPr/>
          <p:nvPr/>
        </p:nvGrpSpPr>
        <p:grpSpPr>
          <a:xfrm>
            <a:off x="3636432" y="3708541"/>
            <a:ext cx="466143" cy="1433366"/>
            <a:chOff x="1735563" y="3938352"/>
            <a:chExt cx="391948" cy="1205218"/>
          </a:xfrm>
        </p:grpSpPr>
        <p:sp>
          <p:nvSpPr>
            <p:cNvPr id="1728" name="Google Shape;1728;p38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0" name="Google Shape;1730;p38"/>
          <p:cNvSpPr/>
          <p:nvPr/>
        </p:nvSpPr>
        <p:spPr>
          <a:xfrm>
            <a:off x="3636429" y="43574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38"/>
          <p:cNvSpPr/>
          <p:nvPr/>
        </p:nvSpPr>
        <p:spPr>
          <a:xfrm>
            <a:off x="5102204" y="44434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39"/>
          <p:cNvSpPr txBox="1"/>
          <p:nvPr>
            <p:ph type="title"/>
          </p:nvPr>
        </p:nvSpPr>
        <p:spPr>
          <a:xfrm>
            <a:off x="720000" y="5179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STRUCTURE</a:t>
            </a:r>
            <a:endParaRPr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37" name="Google Shape;1737;p39"/>
          <p:cNvCxnSpPr>
            <a:endCxn id="1738" idx="2"/>
          </p:cNvCxnSpPr>
          <p:nvPr/>
        </p:nvCxnSpPr>
        <p:spPr>
          <a:xfrm>
            <a:off x="-456241" y="2819900"/>
            <a:ext cx="20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9" name="Google Shape;1739;p39"/>
          <p:cNvSpPr txBox="1"/>
          <p:nvPr/>
        </p:nvSpPr>
        <p:spPr>
          <a:xfrm>
            <a:off x="617759" y="3579202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Initial notebook where we focus on extracting data and conducting preliminary exploratory EDA to grasp patterns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39"/>
          <p:cNvSpPr txBox="1"/>
          <p:nvPr/>
        </p:nvSpPr>
        <p:spPr>
          <a:xfrm>
            <a:off x="617759" y="3237425"/>
            <a:ext cx="2336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IRONKAGGLE SET UP</a:t>
            </a:r>
            <a:endParaRPr sz="22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38" name="Google Shape;1738;p39"/>
          <p:cNvSpPr/>
          <p:nvPr/>
        </p:nvSpPr>
        <p:spPr>
          <a:xfrm>
            <a:off x="1631759" y="2665700"/>
            <a:ext cx="308400" cy="30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9"/>
          <p:cNvSpPr txBox="1"/>
          <p:nvPr/>
        </p:nvSpPr>
        <p:spPr>
          <a:xfrm>
            <a:off x="2894202" y="1371078"/>
            <a:ext cx="305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Second notebook where we explore various supervised regression models to identify the most suitable candidate for our predictive modeling task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2" name="Google Shape;1742;p39"/>
          <p:cNvSpPr txBox="1"/>
          <p:nvPr/>
        </p:nvSpPr>
        <p:spPr>
          <a:xfrm>
            <a:off x="2745472" y="989978"/>
            <a:ext cx="3312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DEFAULT MODELING</a:t>
            </a:r>
            <a:endParaRPr sz="22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43" name="Google Shape;1743;p39"/>
          <p:cNvSpPr/>
          <p:nvPr/>
        </p:nvSpPr>
        <p:spPr>
          <a:xfrm>
            <a:off x="4239873" y="2665700"/>
            <a:ext cx="308400" cy="30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9"/>
          <p:cNvSpPr txBox="1"/>
          <p:nvPr/>
        </p:nvSpPr>
        <p:spPr>
          <a:xfrm>
            <a:off x="5912633" y="3551817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Third notebook entails refining and structuring the final dataframe to facilitate the implementation of our predictor model.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5" name="Google Shape;1745;p39"/>
          <p:cNvSpPr txBox="1"/>
          <p:nvPr/>
        </p:nvSpPr>
        <p:spPr>
          <a:xfrm>
            <a:off x="5912633" y="3210040"/>
            <a:ext cx="2336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IMPROVED MODELING</a:t>
            </a:r>
            <a:endParaRPr sz="22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46" name="Google Shape;1746;p39"/>
          <p:cNvSpPr/>
          <p:nvPr/>
        </p:nvSpPr>
        <p:spPr>
          <a:xfrm>
            <a:off x="6926633" y="2665700"/>
            <a:ext cx="308400" cy="30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39"/>
          <p:cNvSpPr/>
          <p:nvPr/>
        </p:nvSpPr>
        <p:spPr>
          <a:xfrm>
            <a:off x="7500329" y="131096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8" name="Google Shape;1748;p39"/>
          <p:cNvCxnSpPr>
            <a:stCxn id="1743" idx="2"/>
            <a:endCxn id="1738" idx="6"/>
          </p:cNvCxnSpPr>
          <p:nvPr/>
        </p:nvCxnSpPr>
        <p:spPr>
          <a:xfrm rot="10800000">
            <a:off x="1940073" y="2819900"/>
            <a:ext cx="229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p39"/>
          <p:cNvCxnSpPr>
            <a:stCxn id="1746" idx="2"/>
            <a:endCxn id="1743" idx="6"/>
          </p:cNvCxnSpPr>
          <p:nvPr/>
        </p:nvCxnSpPr>
        <p:spPr>
          <a:xfrm rot="10800000">
            <a:off x="4548233" y="2819900"/>
            <a:ext cx="2378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0" name="Google Shape;1750;p39"/>
          <p:cNvCxnSpPr>
            <a:endCxn id="1746" idx="6"/>
          </p:cNvCxnSpPr>
          <p:nvPr/>
        </p:nvCxnSpPr>
        <p:spPr>
          <a:xfrm rot="10800000">
            <a:off x="7235033" y="2819900"/>
            <a:ext cx="3177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0"/>
          <p:cNvSpPr txBox="1"/>
          <p:nvPr>
            <p:ph type="ctrTitle"/>
          </p:nvPr>
        </p:nvSpPr>
        <p:spPr>
          <a:xfrm>
            <a:off x="1958100" y="212548"/>
            <a:ext cx="52278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56" name="Google Shape;1756;p40"/>
          <p:cNvSpPr/>
          <p:nvPr/>
        </p:nvSpPr>
        <p:spPr>
          <a:xfrm>
            <a:off x="7803179" y="44511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40"/>
          <p:cNvSpPr/>
          <p:nvPr/>
        </p:nvSpPr>
        <p:spPr>
          <a:xfrm>
            <a:off x="7644079" y="8025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40"/>
          <p:cNvSpPr/>
          <p:nvPr/>
        </p:nvSpPr>
        <p:spPr>
          <a:xfrm>
            <a:off x="171829" y="36941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9" name="Google Shape;17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533" y="1504311"/>
            <a:ext cx="4210920" cy="33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ighborhood Monthly Meeting by Slidesgo">
  <a:themeElements>
    <a:clrScheme name="Simple Light">
      <a:dk1>
        <a:srgbClr val="03458B"/>
      </a:dk1>
      <a:lt1>
        <a:srgbClr val="03458B"/>
      </a:lt1>
      <a:dk2>
        <a:srgbClr val="DEF0FF"/>
      </a:dk2>
      <a:lt2>
        <a:srgbClr val="79B3FF"/>
      </a:lt2>
      <a:accent1>
        <a:srgbClr val="FFFFFF"/>
      </a:accent1>
      <a:accent2>
        <a:srgbClr val="FFFFFF"/>
      </a:accent2>
      <a:accent3>
        <a:srgbClr val="FDB675"/>
      </a:accent3>
      <a:accent4>
        <a:srgbClr val="DE7C3C"/>
      </a:accent4>
      <a:accent5>
        <a:srgbClr val="A5C86A"/>
      </a:accent5>
      <a:accent6>
        <a:srgbClr val="1E8782"/>
      </a:accent6>
      <a:hlink>
        <a:srgbClr val="03458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