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Kanit ExtraLight"/>
      <p:regular r:id="rId23"/>
      <p:bold r:id="rId24"/>
      <p:italic r:id="rId25"/>
      <p:boldItalic r:id="rId26"/>
    </p:embeddedFont>
    <p:embeddedFont>
      <p:font typeface="Raleway"/>
      <p:regular r:id="rId27"/>
      <p:bold r:id="rId28"/>
      <p:italic r:id="rId29"/>
      <p:boldItalic r:id="rId30"/>
    </p:embeddedFont>
    <p:embeddedFont>
      <p:font typeface="Roboto"/>
      <p:regular r:id="rId31"/>
      <p:bold r:id="rId32"/>
      <p:italic r:id="rId33"/>
      <p:boldItalic r:id="rId34"/>
    </p:embeddedFont>
    <p:embeddedFont>
      <p:font typeface="Orbitron"/>
      <p:regular r:id="rId35"/>
      <p:bold r:id="rId36"/>
    </p:embeddedFont>
    <p:embeddedFont>
      <p:font typeface="Kanit Light"/>
      <p:regular r:id="rId37"/>
      <p:bold r:id="rId38"/>
      <p:italic r:id="rId39"/>
      <p:boldItalic r:id="rId40"/>
    </p:embeddedFont>
    <p:embeddedFont>
      <p:font typeface="Kani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11F2AD-70BD-477A-85D8-4F8A4F565EF0}">
  <a:tblStyle styleId="{8011F2AD-70BD-477A-85D8-4F8A4F565E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KanitLight-boldItalic.fntdata"/><Relationship Id="rId20" Type="http://schemas.openxmlformats.org/officeDocument/2006/relationships/slide" Target="slides/slide15.xml"/><Relationship Id="rId42" Type="http://schemas.openxmlformats.org/officeDocument/2006/relationships/font" Target="fonts/Kanit-bold.fntdata"/><Relationship Id="rId41" Type="http://schemas.openxmlformats.org/officeDocument/2006/relationships/font" Target="fonts/Kanit-regular.fntdata"/><Relationship Id="rId22" Type="http://schemas.openxmlformats.org/officeDocument/2006/relationships/slide" Target="slides/slide17.xml"/><Relationship Id="rId44" Type="http://schemas.openxmlformats.org/officeDocument/2006/relationships/font" Target="fonts/Kanit-boldItalic.fntdata"/><Relationship Id="rId21" Type="http://schemas.openxmlformats.org/officeDocument/2006/relationships/slide" Target="slides/slide16.xml"/><Relationship Id="rId43" Type="http://schemas.openxmlformats.org/officeDocument/2006/relationships/font" Target="fonts/Kanit-italic.fntdata"/><Relationship Id="rId24" Type="http://schemas.openxmlformats.org/officeDocument/2006/relationships/font" Target="fonts/KanitExtraLight-bold.fntdata"/><Relationship Id="rId23" Type="http://schemas.openxmlformats.org/officeDocument/2006/relationships/font" Target="fonts/KanitExtra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KanitExtraLight-boldItalic.fntdata"/><Relationship Id="rId25" Type="http://schemas.openxmlformats.org/officeDocument/2006/relationships/font" Target="fonts/KanitExtraLight-italic.fntdata"/><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Orbitron-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KanitLight-regular.fntdata"/><Relationship Id="rId14" Type="http://schemas.openxmlformats.org/officeDocument/2006/relationships/slide" Target="slides/slide9.xml"/><Relationship Id="rId36" Type="http://schemas.openxmlformats.org/officeDocument/2006/relationships/font" Target="fonts/Orbitron-bold.fntdata"/><Relationship Id="rId17" Type="http://schemas.openxmlformats.org/officeDocument/2006/relationships/slide" Target="slides/slide12.xml"/><Relationship Id="rId39" Type="http://schemas.openxmlformats.org/officeDocument/2006/relationships/font" Target="fonts/KanitLight-italic.fntdata"/><Relationship Id="rId16" Type="http://schemas.openxmlformats.org/officeDocument/2006/relationships/slide" Target="slides/slide11.xml"/><Relationship Id="rId38" Type="http://schemas.openxmlformats.org/officeDocument/2006/relationships/font" Target="fonts/Kanit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f0df8c588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f0df8c588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f0df8c588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f0df8c588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f0df8c588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f0df8c588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f0df8c588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f0df8c588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f0df8c588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f0df8c588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f0df8c588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f0df8c588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f0df8c588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f0df8c588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125d80b41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125d80b41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f18b49f3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f18b49f3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376c31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376c31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25d80b41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25d80b41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f0df8c58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f0df8c58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fb8bc6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fb8bc6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f0df8c58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f0df8c58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25d80b41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25d80b41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f0df8c588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f0df8c588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60000"/>
          </a:blip>
          <a:stretch>
            <a:fillRect/>
          </a:stretch>
        </p:blipFill>
        <p:spPr>
          <a:xfrm>
            <a:off x="0" y="0"/>
            <a:ext cx="9144003" cy="5143501"/>
          </a:xfrm>
          <a:prstGeom prst="rect">
            <a:avLst/>
          </a:prstGeom>
          <a:noFill/>
          <a:ln>
            <a:noFill/>
          </a:ln>
        </p:spPr>
      </p:pic>
      <p:sp>
        <p:nvSpPr>
          <p:cNvPr id="10" name="Google Shape;10;p2"/>
          <p:cNvSpPr txBox="1"/>
          <p:nvPr>
            <p:ph type="ctrTitle"/>
          </p:nvPr>
        </p:nvSpPr>
        <p:spPr>
          <a:xfrm>
            <a:off x="1654450" y="1307025"/>
            <a:ext cx="5682300" cy="1993800"/>
          </a:xfrm>
          <a:prstGeom prst="rect">
            <a:avLst/>
          </a:prstGeom>
        </p:spPr>
        <p:txBody>
          <a:bodyPr anchorCtr="0" anchor="t" bIns="91425" lIns="91425" spcFirstLastPara="1" rIns="91425" wrap="square" tIns="91425">
            <a:noAutofit/>
          </a:bodyPr>
          <a:lstStyle>
            <a:lvl1pPr lvl="0" algn="ctr">
              <a:lnSpc>
                <a:spcPct val="90000"/>
              </a:lnSpc>
              <a:spcBef>
                <a:spcPts val="0"/>
              </a:spcBef>
              <a:spcAft>
                <a:spcPts val="0"/>
              </a:spcAft>
              <a:buClr>
                <a:srgbClr val="191919"/>
              </a:buClr>
              <a:buSzPts val="5200"/>
              <a:buNone/>
              <a:defRPr sz="8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654575" y="3450425"/>
            <a:ext cx="5682300" cy="4095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2" name="Google Shape;12;p2"/>
          <p:cNvPicPr preferRelativeResize="0"/>
          <p:nvPr/>
        </p:nvPicPr>
        <p:blipFill>
          <a:blip r:embed="rId3">
            <a:alphaModFix/>
          </a:blip>
          <a:stretch>
            <a:fillRect/>
          </a:stretch>
        </p:blipFill>
        <p:spPr>
          <a:xfrm>
            <a:off x="-330675" y="-145538"/>
            <a:ext cx="9557898" cy="5376326"/>
          </a:xfrm>
          <a:prstGeom prst="rect">
            <a:avLst/>
          </a:prstGeom>
          <a:noFill/>
          <a:ln>
            <a:noFill/>
          </a:ln>
        </p:spPr>
      </p:pic>
      <p:grpSp>
        <p:nvGrpSpPr>
          <p:cNvPr id="13" name="Google Shape;13;p2"/>
          <p:cNvGrpSpPr/>
          <p:nvPr/>
        </p:nvGrpSpPr>
        <p:grpSpPr>
          <a:xfrm>
            <a:off x="8657175" y="772575"/>
            <a:ext cx="74100" cy="1788450"/>
            <a:chOff x="8657175" y="772575"/>
            <a:chExt cx="74100" cy="1788450"/>
          </a:xfrm>
        </p:grpSpPr>
        <p:sp>
          <p:nvSpPr>
            <p:cNvPr id="14" name="Google Shape;14;p2"/>
            <p:cNvSpPr/>
            <p:nvPr/>
          </p:nvSpPr>
          <p:spPr>
            <a:xfrm>
              <a:off x="8657175" y="772575"/>
              <a:ext cx="74100" cy="142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15" name="Google Shape;15;p2"/>
            <p:cNvSpPr/>
            <p:nvPr/>
          </p:nvSpPr>
          <p:spPr>
            <a:xfrm>
              <a:off x="8657175" y="2304150"/>
              <a:ext cx="741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16" name="Google Shape;16;p2"/>
            <p:cNvSpPr/>
            <p:nvPr/>
          </p:nvSpPr>
          <p:spPr>
            <a:xfrm>
              <a:off x="8657175" y="2483925"/>
              <a:ext cx="741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sp>
        <p:nvSpPr>
          <p:cNvPr id="17" name="Google Shape;17;p2"/>
          <p:cNvSpPr/>
          <p:nvPr/>
        </p:nvSpPr>
        <p:spPr>
          <a:xfrm>
            <a:off x="8809575" y="4485025"/>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18" name="Google Shape;18;p2"/>
          <p:cNvSpPr/>
          <p:nvPr/>
        </p:nvSpPr>
        <p:spPr>
          <a:xfrm>
            <a:off x="8657175" y="4637450"/>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19" name="Google Shape;19;p2"/>
          <p:cNvSpPr/>
          <p:nvPr/>
        </p:nvSpPr>
        <p:spPr>
          <a:xfrm>
            <a:off x="8809575" y="4789875"/>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nvGrpSpPr>
          <p:cNvPr id="20" name="Google Shape;20;p2"/>
          <p:cNvGrpSpPr/>
          <p:nvPr/>
        </p:nvGrpSpPr>
        <p:grpSpPr>
          <a:xfrm>
            <a:off x="205650" y="308475"/>
            <a:ext cx="150300" cy="378950"/>
            <a:chOff x="205650" y="308475"/>
            <a:chExt cx="150300" cy="378950"/>
          </a:xfrm>
        </p:grpSpPr>
        <p:sp>
          <p:nvSpPr>
            <p:cNvPr id="21" name="Google Shape;21;p2"/>
            <p:cNvSpPr/>
            <p:nvPr/>
          </p:nvSpPr>
          <p:spPr>
            <a:xfrm>
              <a:off x="205650" y="308475"/>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2" name="Google Shape;22;p2"/>
            <p:cNvSpPr/>
            <p:nvPr/>
          </p:nvSpPr>
          <p:spPr>
            <a:xfrm>
              <a:off x="281850" y="460900"/>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3" name="Google Shape;23;p2"/>
            <p:cNvSpPr/>
            <p:nvPr/>
          </p:nvSpPr>
          <p:spPr>
            <a:xfrm>
              <a:off x="205650" y="613325"/>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grpSp>
        <p:nvGrpSpPr>
          <p:cNvPr id="24" name="Google Shape;24;p2"/>
          <p:cNvGrpSpPr/>
          <p:nvPr/>
        </p:nvGrpSpPr>
        <p:grpSpPr>
          <a:xfrm>
            <a:off x="1085475" y="4711575"/>
            <a:ext cx="536998" cy="134100"/>
            <a:chOff x="1085475" y="4711575"/>
            <a:chExt cx="536998" cy="134100"/>
          </a:xfrm>
        </p:grpSpPr>
        <p:sp>
          <p:nvSpPr>
            <p:cNvPr id="25" name="Google Shape;25;p2"/>
            <p:cNvSpPr/>
            <p:nvPr/>
          </p:nvSpPr>
          <p:spPr>
            <a:xfrm>
              <a:off x="1085475" y="471157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6" name="Google Shape;26;p2"/>
            <p:cNvSpPr/>
            <p:nvPr/>
          </p:nvSpPr>
          <p:spPr>
            <a:xfrm>
              <a:off x="1219774" y="471157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7" name="Google Shape;27;p2"/>
            <p:cNvSpPr/>
            <p:nvPr/>
          </p:nvSpPr>
          <p:spPr>
            <a:xfrm>
              <a:off x="1354074" y="471157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8" name="Google Shape;28;p2"/>
            <p:cNvSpPr/>
            <p:nvPr/>
          </p:nvSpPr>
          <p:spPr>
            <a:xfrm>
              <a:off x="1488373" y="471157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0" name="Shape 80"/>
        <p:cNvGrpSpPr/>
        <p:nvPr/>
      </p:nvGrpSpPr>
      <p:grpSpPr>
        <a:xfrm>
          <a:off x="0" y="0"/>
          <a:ext cx="0" cy="0"/>
          <a:chOff x="0" y="0"/>
          <a:chExt cx="0" cy="0"/>
        </a:xfrm>
      </p:grpSpPr>
      <p:pic>
        <p:nvPicPr>
          <p:cNvPr id="81" name="Google Shape;81;p11"/>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82" name="Google Shape;82;p11"/>
          <p:cNvPicPr preferRelativeResize="0"/>
          <p:nvPr/>
        </p:nvPicPr>
        <p:blipFill>
          <a:blip r:embed="rId3">
            <a:alphaModFix/>
          </a:blip>
          <a:stretch>
            <a:fillRect/>
          </a:stretch>
        </p:blipFill>
        <p:spPr>
          <a:xfrm>
            <a:off x="-330675" y="-145538"/>
            <a:ext cx="9557898" cy="5376326"/>
          </a:xfrm>
          <a:prstGeom prst="rect">
            <a:avLst/>
          </a:prstGeom>
          <a:noFill/>
          <a:ln>
            <a:noFill/>
          </a:ln>
        </p:spPr>
      </p:pic>
      <p:sp>
        <p:nvSpPr>
          <p:cNvPr id="83" name="Google Shape;83;p11"/>
          <p:cNvSpPr txBox="1"/>
          <p:nvPr>
            <p:ph hasCustomPrompt="1" type="title"/>
          </p:nvPr>
        </p:nvSpPr>
        <p:spPr>
          <a:xfrm>
            <a:off x="1572500" y="1125725"/>
            <a:ext cx="61068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4" name="Google Shape;84;p11"/>
          <p:cNvSpPr txBox="1"/>
          <p:nvPr>
            <p:ph idx="1" type="subTitle"/>
          </p:nvPr>
        </p:nvSpPr>
        <p:spPr>
          <a:xfrm>
            <a:off x="1572500" y="2823154"/>
            <a:ext cx="6106800" cy="713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5" name="Google Shape;85;p11"/>
          <p:cNvGrpSpPr/>
          <p:nvPr/>
        </p:nvGrpSpPr>
        <p:grpSpPr>
          <a:xfrm>
            <a:off x="8776650" y="3054575"/>
            <a:ext cx="74100" cy="1788450"/>
            <a:chOff x="8657175" y="772575"/>
            <a:chExt cx="74100" cy="1788450"/>
          </a:xfrm>
        </p:grpSpPr>
        <p:sp>
          <p:nvSpPr>
            <p:cNvPr id="86" name="Google Shape;86;p11"/>
            <p:cNvSpPr/>
            <p:nvPr/>
          </p:nvSpPr>
          <p:spPr>
            <a:xfrm>
              <a:off x="8657175" y="772575"/>
              <a:ext cx="74100" cy="142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87" name="Google Shape;87;p11"/>
            <p:cNvSpPr/>
            <p:nvPr/>
          </p:nvSpPr>
          <p:spPr>
            <a:xfrm>
              <a:off x="8657175" y="2304150"/>
              <a:ext cx="741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88" name="Google Shape;88;p11"/>
            <p:cNvSpPr/>
            <p:nvPr/>
          </p:nvSpPr>
          <p:spPr>
            <a:xfrm>
              <a:off x="8657175" y="2483925"/>
              <a:ext cx="741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grpSp>
        <p:nvGrpSpPr>
          <p:cNvPr id="89" name="Google Shape;89;p11"/>
          <p:cNvGrpSpPr/>
          <p:nvPr/>
        </p:nvGrpSpPr>
        <p:grpSpPr>
          <a:xfrm>
            <a:off x="205650" y="308475"/>
            <a:ext cx="150300" cy="378950"/>
            <a:chOff x="205650" y="308475"/>
            <a:chExt cx="150300" cy="378950"/>
          </a:xfrm>
        </p:grpSpPr>
        <p:sp>
          <p:nvSpPr>
            <p:cNvPr id="90" name="Google Shape;90;p11"/>
            <p:cNvSpPr/>
            <p:nvPr/>
          </p:nvSpPr>
          <p:spPr>
            <a:xfrm>
              <a:off x="205650" y="308475"/>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91" name="Google Shape;91;p11"/>
            <p:cNvSpPr/>
            <p:nvPr/>
          </p:nvSpPr>
          <p:spPr>
            <a:xfrm>
              <a:off x="281850" y="460900"/>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92" name="Google Shape;92;p11"/>
            <p:cNvSpPr/>
            <p:nvPr/>
          </p:nvSpPr>
          <p:spPr>
            <a:xfrm>
              <a:off x="205650" y="613325"/>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4" name="Shape 94"/>
        <p:cNvGrpSpPr/>
        <p:nvPr/>
      </p:nvGrpSpPr>
      <p:grpSpPr>
        <a:xfrm>
          <a:off x="0" y="0"/>
          <a:ext cx="0" cy="0"/>
          <a:chOff x="0" y="0"/>
          <a:chExt cx="0" cy="0"/>
        </a:xfrm>
      </p:grpSpPr>
      <p:sp>
        <p:nvSpPr>
          <p:cNvPr id="95" name="Google Shape;9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6" name="Google Shape;96;p13"/>
          <p:cNvSpPr txBox="1"/>
          <p:nvPr>
            <p:ph hasCustomPrompt="1" idx="2" type="title"/>
          </p:nvPr>
        </p:nvSpPr>
        <p:spPr>
          <a:xfrm>
            <a:off x="862325"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hasCustomPrompt="1" idx="3" type="title"/>
          </p:nvPr>
        </p:nvSpPr>
        <p:spPr>
          <a:xfrm>
            <a:off x="862325" y="29142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p:nvPr>
            <p:ph hasCustomPrompt="1" idx="4" type="title"/>
          </p:nvPr>
        </p:nvSpPr>
        <p:spPr>
          <a:xfrm>
            <a:off x="3554100"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p:nvPr>
            <p:ph hasCustomPrompt="1" idx="5" type="title"/>
          </p:nvPr>
        </p:nvSpPr>
        <p:spPr>
          <a:xfrm>
            <a:off x="3554100" y="29142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hasCustomPrompt="1" idx="6" type="title"/>
          </p:nvPr>
        </p:nvSpPr>
        <p:spPr>
          <a:xfrm>
            <a:off x="6260875"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p:nvPr>
            <p:ph hasCustomPrompt="1" idx="7" type="title"/>
          </p:nvPr>
        </p:nvSpPr>
        <p:spPr>
          <a:xfrm>
            <a:off x="6260875" y="29142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idx="1" type="subTitle"/>
          </p:nvPr>
        </p:nvSpPr>
        <p:spPr>
          <a:xfrm>
            <a:off x="862325" y="1984475"/>
            <a:ext cx="2035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03" name="Google Shape;103;p13"/>
          <p:cNvSpPr txBox="1"/>
          <p:nvPr>
            <p:ph idx="8" type="subTitle"/>
          </p:nvPr>
        </p:nvSpPr>
        <p:spPr>
          <a:xfrm>
            <a:off x="3554100" y="1984475"/>
            <a:ext cx="2035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04" name="Google Shape;104;p13"/>
          <p:cNvSpPr txBox="1"/>
          <p:nvPr>
            <p:ph idx="9" type="subTitle"/>
          </p:nvPr>
        </p:nvSpPr>
        <p:spPr>
          <a:xfrm>
            <a:off x="6260875" y="1984475"/>
            <a:ext cx="2020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05" name="Google Shape;105;p13"/>
          <p:cNvSpPr txBox="1"/>
          <p:nvPr>
            <p:ph idx="13" type="subTitle"/>
          </p:nvPr>
        </p:nvSpPr>
        <p:spPr>
          <a:xfrm>
            <a:off x="862325" y="3417950"/>
            <a:ext cx="2035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06" name="Google Shape;106;p13"/>
          <p:cNvSpPr txBox="1"/>
          <p:nvPr>
            <p:ph idx="14" type="subTitle"/>
          </p:nvPr>
        </p:nvSpPr>
        <p:spPr>
          <a:xfrm>
            <a:off x="3554100" y="3417950"/>
            <a:ext cx="20172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07" name="Google Shape;107;p13"/>
          <p:cNvSpPr txBox="1"/>
          <p:nvPr>
            <p:ph idx="15" type="subTitle"/>
          </p:nvPr>
        </p:nvSpPr>
        <p:spPr>
          <a:xfrm>
            <a:off x="6260875" y="3417950"/>
            <a:ext cx="2020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600">
                <a:solidFill>
                  <a:schemeClr val="dk1"/>
                </a:solidFill>
                <a:latin typeface="Orbitron"/>
                <a:ea typeface="Orbitron"/>
                <a:cs typeface="Orbitron"/>
                <a:sym typeface="Orbitron"/>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pic>
        <p:nvPicPr>
          <p:cNvPr id="108" name="Google Shape;108;p13"/>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09" name="Google Shape;109;p13"/>
          <p:cNvPicPr preferRelativeResize="0"/>
          <p:nvPr/>
        </p:nvPicPr>
        <p:blipFill rotWithShape="1">
          <a:blip r:embed="rId3">
            <a:alphaModFix amt="70000"/>
          </a:blip>
          <a:srcRect b="42243" l="0" r="46170" t="0"/>
          <a:stretch/>
        </p:blipFill>
        <p:spPr>
          <a:xfrm flipH="1">
            <a:off x="5856008" y="0"/>
            <a:ext cx="3287992" cy="1984476"/>
          </a:xfrm>
          <a:prstGeom prst="rect">
            <a:avLst/>
          </a:prstGeom>
          <a:noFill/>
          <a:ln>
            <a:noFill/>
          </a:ln>
        </p:spPr>
      </p:pic>
      <p:sp>
        <p:nvSpPr>
          <p:cNvPr id="110" name="Google Shape;110;p13"/>
          <p:cNvSpPr/>
          <p:nvPr/>
        </p:nvSpPr>
        <p:spPr>
          <a:xfrm>
            <a:off x="8504775" y="4180225"/>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111" name="Google Shape;111;p13"/>
          <p:cNvSpPr/>
          <p:nvPr/>
        </p:nvSpPr>
        <p:spPr>
          <a:xfrm>
            <a:off x="8352375" y="4332650"/>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112" name="Google Shape;112;p13"/>
          <p:cNvSpPr/>
          <p:nvPr/>
        </p:nvSpPr>
        <p:spPr>
          <a:xfrm>
            <a:off x="8504775" y="4485075"/>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3" name="Shape 113"/>
        <p:cNvGrpSpPr/>
        <p:nvPr/>
      </p:nvGrpSpPr>
      <p:grpSpPr>
        <a:xfrm>
          <a:off x="0" y="0"/>
          <a:ext cx="0" cy="0"/>
          <a:chOff x="0" y="0"/>
          <a:chExt cx="0" cy="0"/>
        </a:xfrm>
      </p:grpSpPr>
      <p:sp>
        <p:nvSpPr>
          <p:cNvPr id="114" name="Google Shape;114;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15" name="Google Shape;115;p14"/>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16" name="Google Shape;116;p14"/>
          <p:cNvPicPr preferRelativeResize="0"/>
          <p:nvPr/>
        </p:nvPicPr>
        <p:blipFill rotWithShape="1">
          <a:blip r:embed="rId3">
            <a:alphaModFix amt="70000"/>
          </a:blip>
          <a:srcRect b="42243" l="0" r="46170" t="0"/>
          <a:stretch/>
        </p:blipFill>
        <p:spPr>
          <a:xfrm flipH="1">
            <a:off x="5856008" y="0"/>
            <a:ext cx="3287992" cy="198447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17" name="Shape 117"/>
        <p:cNvGrpSpPr/>
        <p:nvPr/>
      </p:nvGrpSpPr>
      <p:grpSpPr>
        <a:xfrm>
          <a:off x="0" y="0"/>
          <a:ext cx="0" cy="0"/>
          <a:chOff x="0" y="0"/>
          <a:chExt cx="0" cy="0"/>
        </a:xfrm>
      </p:grpSpPr>
      <p:sp>
        <p:nvSpPr>
          <p:cNvPr id="118" name="Google Shape;118;p15"/>
          <p:cNvSpPr txBox="1"/>
          <p:nvPr>
            <p:ph idx="1" type="subTitle"/>
          </p:nvPr>
        </p:nvSpPr>
        <p:spPr>
          <a:xfrm flipH="1">
            <a:off x="727300" y="1631503"/>
            <a:ext cx="3161700" cy="11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Font typeface="Raleway"/>
              <a:buNone/>
              <a:defRPr sz="1600">
                <a:latin typeface="Raleway"/>
                <a:ea typeface="Raleway"/>
                <a:cs typeface="Raleway"/>
                <a:sym typeface="Raleway"/>
              </a:defRPr>
            </a:lvl2pPr>
            <a:lvl3pPr lvl="2" rtl="0">
              <a:lnSpc>
                <a:spcPct val="100000"/>
              </a:lnSpc>
              <a:spcBef>
                <a:spcPts val="0"/>
              </a:spcBef>
              <a:spcAft>
                <a:spcPts val="0"/>
              </a:spcAft>
              <a:buSzPts val="1600"/>
              <a:buFont typeface="Raleway"/>
              <a:buNone/>
              <a:defRPr sz="1600">
                <a:latin typeface="Raleway"/>
                <a:ea typeface="Raleway"/>
                <a:cs typeface="Raleway"/>
                <a:sym typeface="Raleway"/>
              </a:defRPr>
            </a:lvl3pPr>
            <a:lvl4pPr lvl="3" rtl="0">
              <a:lnSpc>
                <a:spcPct val="100000"/>
              </a:lnSpc>
              <a:spcBef>
                <a:spcPts val="0"/>
              </a:spcBef>
              <a:spcAft>
                <a:spcPts val="0"/>
              </a:spcAft>
              <a:buSzPts val="1600"/>
              <a:buFont typeface="Raleway"/>
              <a:buNone/>
              <a:defRPr sz="1600">
                <a:latin typeface="Raleway"/>
                <a:ea typeface="Raleway"/>
                <a:cs typeface="Raleway"/>
                <a:sym typeface="Raleway"/>
              </a:defRPr>
            </a:lvl4pPr>
            <a:lvl5pPr lvl="4" rtl="0">
              <a:lnSpc>
                <a:spcPct val="100000"/>
              </a:lnSpc>
              <a:spcBef>
                <a:spcPts val="0"/>
              </a:spcBef>
              <a:spcAft>
                <a:spcPts val="0"/>
              </a:spcAft>
              <a:buSzPts val="1600"/>
              <a:buFont typeface="Raleway"/>
              <a:buNone/>
              <a:defRPr sz="1600">
                <a:latin typeface="Raleway"/>
                <a:ea typeface="Raleway"/>
                <a:cs typeface="Raleway"/>
                <a:sym typeface="Raleway"/>
              </a:defRPr>
            </a:lvl5pPr>
            <a:lvl6pPr lvl="5" rtl="0">
              <a:lnSpc>
                <a:spcPct val="100000"/>
              </a:lnSpc>
              <a:spcBef>
                <a:spcPts val="0"/>
              </a:spcBef>
              <a:spcAft>
                <a:spcPts val="0"/>
              </a:spcAft>
              <a:buSzPts val="1600"/>
              <a:buFont typeface="Raleway"/>
              <a:buNone/>
              <a:defRPr sz="1600">
                <a:latin typeface="Raleway"/>
                <a:ea typeface="Raleway"/>
                <a:cs typeface="Raleway"/>
                <a:sym typeface="Raleway"/>
              </a:defRPr>
            </a:lvl6pPr>
            <a:lvl7pPr lvl="6" rtl="0">
              <a:lnSpc>
                <a:spcPct val="100000"/>
              </a:lnSpc>
              <a:spcBef>
                <a:spcPts val="0"/>
              </a:spcBef>
              <a:spcAft>
                <a:spcPts val="0"/>
              </a:spcAft>
              <a:buSzPts val="1600"/>
              <a:buFont typeface="Raleway"/>
              <a:buNone/>
              <a:defRPr sz="1600">
                <a:latin typeface="Raleway"/>
                <a:ea typeface="Raleway"/>
                <a:cs typeface="Raleway"/>
                <a:sym typeface="Raleway"/>
              </a:defRPr>
            </a:lvl7pPr>
            <a:lvl8pPr lvl="7" rtl="0">
              <a:lnSpc>
                <a:spcPct val="100000"/>
              </a:lnSpc>
              <a:spcBef>
                <a:spcPts val="0"/>
              </a:spcBef>
              <a:spcAft>
                <a:spcPts val="0"/>
              </a:spcAft>
              <a:buSzPts val="1600"/>
              <a:buFont typeface="Raleway"/>
              <a:buNone/>
              <a:defRPr sz="1600">
                <a:latin typeface="Raleway"/>
                <a:ea typeface="Raleway"/>
                <a:cs typeface="Raleway"/>
                <a:sym typeface="Raleway"/>
              </a:defRPr>
            </a:lvl8pPr>
            <a:lvl9pPr lvl="8" rtl="0">
              <a:lnSpc>
                <a:spcPct val="100000"/>
              </a:lnSpc>
              <a:spcBef>
                <a:spcPts val="0"/>
              </a:spcBef>
              <a:spcAft>
                <a:spcPts val="0"/>
              </a:spcAft>
              <a:buSzPts val="1600"/>
              <a:buFont typeface="Raleway"/>
              <a:buNone/>
              <a:defRPr sz="1600">
                <a:latin typeface="Raleway"/>
                <a:ea typeface="Raleway"/>
                <a:cs typeface="Raleway"/>
                <a:sym typeface="Raleway"/>
              </a:defRPr>
            </a:lvl9pPr>
          </a:lstStyle>
          <a:p/>
        </p:txBody>
      </p:sp>
      <p:sp>
        <p:nvSpPr>
          <p:cNvPr id="119" name="Google Shape;119;p15"/>
          <p:cNvSpPr txBox="1"/>
          <p:nvPr>
            <p:ph type="title"/>
          </p:nvPr>
        </p:nvSpPr>
        <p:spPr>
          <a:xfrm flipH="1">
            <a:off x="727300" y="625225"/>
            <a:ext cx="3161700" cy="1012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 name="Google Shape;120;p15"/>
          <p:cNvSpPr/>
          <p:nvPr>
            <p:ph idx="2" type="pic"/>
          </p:nvPr>
        </p:nvSpPr>
        <p:spPr>
          <a:xfrm flipH="1">
            <a:off x="5755800" y="587675"/>
            <a:ext cx="2745000" cy="3968100"/>
          </a:xfrm>
          <a:prstGeom prst="snip2DiagRect">
            <a:avLst>
              <a:gd fmla="val 0" name="adj1"/>
              <a:gd fmla="val 16667" name="adj2"/>
            </a:avLst>
          </a:prstGeom>
          <a:noFill/>
          <a:ln cap="flat" cmpd="sng" w="9525">
            <a:solidFill>
              <a:schemeClr val="lt2"/>
            </a:solidFill>
            <a:prstDash val="solid"/>
            <a:round/>
            <a:headEnd len="sm" w="sm" type="none"/>
            <a:tailEnd len="sm" w="sm" type="none"/>
          </a:ln>
        </p:spPr>
      </p:sp>
      <p:sp>
        <p:nvSpPr>
          <p:cNvPr id="121" name="Google Shape;121;p15"/>
          <p:cNvSpPr/>
          <p:nvPr>
            <p:ph idx="3" type="pic"/>
          </p:nvPr>
        </p:nvSpPr>
        <p:spPr>
          <a:xfrm flipH="1">
            <a:off x="1344625" y="3117873"/>
            <a:ext cx="4207500" cy="1437900"/>
          </a:xfrm>
          <a:prstGeom prst="snip2DiagRect">
            <a:avLst>
              <a:gd fmla="val 0" name="adj1"/>
              <a:gd fmla="val 16667" name="adj2"/>
            </a:avLst>
          </a:prstGeom>
          <a:noFill/>
          <a:ln cap="flat" cmpd="sng" w="9525">
            <a:solidFill>
              <a:schemeClr val="lt2"/>
            </a:solidFill>
            <a:prstDash val="solid"/>
            <a:round/>
            <a:headEnd len="sm" w="sm" type="none"/>
            <a:tailEnd len="sm" w="sm" type="none"/>
          </a:ln>
        </p:spPr>
      </p:sp>
      <p:sp>
        <p:nvSpPr>
          <p:cNvPr id="122" name="Google Shape;122;p15"/>
          <p:cNvSpPr/>
          <p:nvPr>
            <p:ph idx="4" type="pic"/>
          </p:nvPr>
        </p:nvSpPr>
        <p:spPr>
          <a:xfrm flipH="1">
            <a:off x="4066825" y="587675"/>
            <a:ext cx="1485300" cy="2361900"/>
          </a:xfrm>
          <a:prstGeom prst="snip1Rect">
            <a:avLst>
              <a:gd fmla="val 16667" name="adj"/>
            </a:avLst>
          </a:prstGeom>
          <a:noFill/>
          <a:ln cap="flat" cmpd="sng" w="9525">
            <a:solidFill>
              <a:schemeClr val="lt2"/>
            </a:solidFill>
            <a:prstDash val="solid"/>
            <a:round/>
            <a:headEnd len="sm" w="sm" type="none"/>
            <a:tailEnd len="sm" w="sm" type="none"/>
          </a:ln>
        </p:spPr>
      </p:sp>
      <p:pic>
        <p:nvPicPr>
          <p:cNvPr id="123" name="Google Shape;123;p15"/>
          <p:cNvPicPr preferRelativeResize="0"/>
          <p:nvPr/>
        </p:nvPicPr>
        <p:blipFill>
          <a:blip r:embed="rId2">
            <a:alphaModFix/>
          </a:blip>
          <a:stretch>
            <a:fillRect/>
          </a:stretch>
        </p:blipFill>
        <p:spPr>
          <a:xfrm>
            <a:off x="-224639" y="-126362"/>
            <a:ext cx="9593277" cy="539622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24" name="Shape 124"/>
        <p:cNvGrpSpPr/>
        <p:nvPr/>
      </p:nvGrpSpPr>
      <p:grpSpPr>
        <a:xfrm>
          <a:off x="0" y="0"/>
          <a:ext cx="0" cy="0"/>
          <a:chOff x="0" y="0"/>
          <a:chExt cx="0" cy="0"/>
        </a:xfrm>
      </p:grpSpPr>
      <p:sp>
        <p:nvSpPr>
          <p:cNvPr id="125" name="Google Shape;12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 name="Google Shape;126;p16"/>
          <p:cNvSpPr txBox="1"/>
          <p:nvPr>
            <p:ph idx="1" type="subTitle"/>
          </p:nvPr>
        </p:nvSpPr>
        <p:spPr>
          <a:xfrm>
            <a:off x="680137" y="1660725"/>
            <a:ext cx="2526900" cy="693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27" name="Google Shape;127;p16"/>
          <p:cNvSpPr txBox="1"/>
          <p:nvPr>
            <p:ph idx="2" type="subTitle"/>
          </p:nvPr>
        </p:nvSpPr>
        <p:spPr>
          <a:xfrm>
            <a:off x="680137" y="2511900"/>
            <a:ext cx="2526900" cy="16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16"/>
          <p:cNvSpPr txBox="1"/>
          <p:nvPr>
            <p:ph idx="3" type="subTitle"/>
          </p:nvPr>
        </p:nvSpPr>
        <p:spPr>
          <a:xfrm>
            <a:off x="3306163" y="2511900"/>
            <a:ext cx="2526900" cy="16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9" name="Google Shape;129;p16"/>
          <p:cNvSpPr txBox="1"/>
          <p:nvPr>
            <p:ph idx="4" type="subTitle"/>
          </p:nvPr>
        </p:nvSpPr>
        <p:spPr>
          <a:xfrm>
            <a:off x="5936963" y="2511900"/>
            <a:ext cx="2526900" cy="16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0" name="Google Shape;130;p16"/>
          <p:cNvSpPr txBox="1"/>
          <p:nvPr>
            <p:ph idx="5" type="subTitle"/>
          </p:nvPr>
        </p:nvSpPr>
        <p:spPr>
          <a:xfrm>
            <a:off x="3306162" y="1660725"/>
            <a:ext cx="2526900" cy="693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31" name="Google Shape;131;p16"/>
          <p:cNvSpPr txBox="1"/>
          <p:nvPr>
            <p:ph idx="6" type="subTitle"/>
          </p:nvPr>
        </p:nvSpPr>
        <p:spPr>
          <a:xfrm>
            <a:off x="5936963" y="1660725"/>
            <a:ext cx="2526900" cy="693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pic>
        <p:nvPicPr>
          <p:cNvPr id="132" name="Google Shape;132;p16"/>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33" name="Google Shape;133;p16"/>
          <p:cNvPicPr preferRelativeResize="0"/>
          <p:nvPr/>
        </p:nvPicPr>
        <p:blipFill rotWithShape="1">
          <a:blip r:embed="rId3">
            <a:alphaModFix amt="60000"/>
          </a:blip>
          <a:srcRect b="0" l="38540" r="0" t="43939"/>
          <a:stretch/>
        </p:blipFill>
        <p:spPr>
          <a:xfrm flipH="1">
            <a:off x="0" y="2807025"/>
            <a:ext cx="4553876" cy="2336475"/>
          </a:xfrm>
          <a:prstGeom prst="rect">
            <a:avLst/>
          </a:prstGeom>
          <a:noFill/>
          <a:ln>
            <a:noFill/>
          </a:ln>
        </p:spPr>
      </p:pic>
      <p:sp>
        <p:nvSpPr>
          <p:cNvPr id="134" name="Google Shape;134;p16"/>
          <p:cNvSpPr/>
          <p:nvPr/>
        </p:nvSpPr>
        <p:spPr>
          <a:xfrm>
            <a:off x="8058350" y="4608500"/>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135" name="Google Shape;135;p16"/>
          <p:cNvSpPr/>
          <p:nvPr/>
        </p:nvSpPr>
        <p:spPr>
          <a:xfrm>
            <a:off x="8192649" y="4608500"/>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136" name="Google Shape;136;p16"/>
          <p:cNvSpPr/>
          <p:nvPr/>
        </p:nvSpPr>
        <p:spPr>
          <a:xfrm>
            <a:off x="8326949" y="4608500"/>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137" name="Google Shape;137;p16"/>
          <p:cNvSpPr/>
          <p:nvPr/>
        </p:nvSpPr>
        <p:spPr>
          <a:xfrm>
            <a:off x="8461248" y="4608500"/>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38" name="Shape 138"/>
        <p:cNvGrpSpPr/>
        <p:nvPr/>
      </p:nvGrpSpPr>
      <p:grpSpPr>
        <a:xfrm>
          <a:off x="0" y="0"/>
          <a:ext cx="0" cy="0"/>
          <a:chOff x="0" y="0"/>
          <a:chExt cx="0" cy="0"/>
        </a:xfrm>
      </p:grpSpPr>
      <p:sp>
        <p:nvSpPr>
          <p:cNvPr id="139" name="Google Shape;13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0" name="Google Shape;140;p17"/>
          <p:cNvSpPr txBox="1"/>
          <p:nvPr>
            <p:ph idx="1" type="subTitle"/>
          </p:nvPr>
        </p:nvSpPr>
        <p:spPr>
          <a:xfrm>
            <a:off x="2258453" y="1656375"/>
            <a:ext cx="5340900" cy="52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Raleway"/>
                <a:ea typeface="Raleway"/>
                <a:cs typeface="Raleway"/>
                <a:sym typeface="Raleway"/>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41" name="Google Shape;141;p17"/>
          <p:cNvSpPr txBox="1"/>
          <p:nvPr>
            <p:ph idx="2" type="subTitle"/>
          </p:nvPr>
        </p:nvSpPr>
        <p:spPr>
          <a:xfrm>
            <a:off x="2258453" y="2876075"/>
            <a:ext cx="5340900" cy="52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Raleway"/>
                <a:ea typeface="Raleway"/>
                <a:cs typeface="Raleway"/>
                <a:sym typeface="Raleway"/>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42" name="Google Shape;142;p17"/>
          <p:cNvSpPr txBox="1"/>
          <p:nvPr>
            <p:ph idx="3" type="subTitle"/>
          </p:nvPr>
        </p:nvSpPr>
        <p:spPr>
          <a:xfrm>
            <a:off x="2258453" y="4095775"/>
            <a:ext cx="5340900" cy="52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Raleway"/>
                <a:ea typeface="Raleway"/>
                <a:cs typeface="Raleway"/>
                <a:sym typeface="Raleway"/>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43" name="Google Shape;143;p17"/>
          <p:cNvSpPr txBox="1"/>
          <p:nvPr>
            <p:ph idx="4" type="subTitle"/>
          </p:nvPr>
        </p:nvSpPr>
        <p:spPr>
          <a:xfrm>
            <a:off x="2258453" y="1135025"/>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4" name="Google Shape;144;p17"/>
          <p:cNvSpPr txBox="1"/>
          <p:nvPr>
            <p:ph idx="5" type="subTitle"/>
          </p:nvPr>
        </p:nvSpPr>
        <p:spPr>
          <a:xfrm>
            <a:off x="2258453" y="2354730"/>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5" name="Google Shape;145;p17"/>
          <p:cNvSpPr txBox="1"/>
          <p:nvPr>
            <p:ph idx="6" type="subTitle"/>
          </p:nvPr>
        </p:nvSpPr>
        <p:spPr>
          <a:xfrm>
            <a:off x="2258453" y="3574435"/>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146" name="Google Shape;146;p17"/>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47" name="Google Shape;147;p17"/>
          <p:cNvPicPr preferRelativeResize="0"/>
          <p:nvPr/>
        </p:nvPicPr>
        <p:blipFill rotWithShape="1">
          <a:blip r:embed="rId3">
            <a:alphaModFix amt="60000"/>
          </a:blip>
          <a:srcRect b="0" l="38540" r="0" t="43939"/>
          <a:stretch/>
        </p:blipFill>
        <p:spPr>
          <a:xfrm flipH="1">
            <a:off x="0" y="2807025"/>
            <a:ext cx="4553876" cy="23364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48" name="Shape 148"/>
        <p:cNvGrpSpPr/>
        <p:nvPr/>
      </p:nvGrpSpPr>
      <p:grpSpPr>
        <a:xfrm>
          <a:off x="0" y="0"/>
          <a:ext cx="0" cy="0"/>
          <a:chOff x="0" y="0"/>
          <a:chExt cx="0" cy="0"/>
        </a:xfrm>
      </p:grpSpPr>
      <p:sp>
        <p:nvSpPr>
          <p:cNvPr id="149" name="Google Shape;14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0" name="Google Shape;150;p18"/>
          <p:cNvSpPr txBox="1"/>
          <p:nvPr>
            <p:ph idx="1" type="subTitle"/>
          </p:nvPr>
        </p:nvSpPr>
        <p:spPr>
          <a:xfrm>
            <a:off x="1055850" y="1306475"/>
            <a:ext cx="30483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51" name="Google Shape;151;p18"/>
          <p:cNvSpPr txBox="1"/>
          <p:nvPr>
            <p:ph idx="2" type="subTitle"/>
          </p:nvPr>
        </p:nvSpPr>
        <p:spPr>
          <a:xfrm>
            <a:off x="1055850" y="1832375"/>
            <a:ext cx="30483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2" name="Google Shape;152;p18"/>
          <p:cNvSpPr txBox="1"/>
          <p:nvPr>
            <p:ph idx="3" type="subTitle"/>
          </p:nvPr>
        </p:nvSpPr>
        <p:spPr>
          <a:xfrm>
            <a:off x="5039850" y="1832375"/>
            <a:ext cx="30483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3" name="Google Shape;153;p18"/>
          <p:cNvSpPr txBox="1"/>
          <p:nvPr>
            <p:ph idx="4" type="subTitle"/>
          </p:nvPr>
        </p:nvSpPr>
        <p:spPr>
          <a:xfrm>
            <a:off x="1055850" y="3580700"/>
            <a:ext cx="30483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4" name="Google Shape;154;p18"/>
          <p:cNvSpPr txBox="1"/>
          <p:nvPr>
            <p:ph idx="5" type="subTitle"/>
          </p:nvPr>
        </p:nvSpPr>
        <p:spPr>
          <a:xfrm>
            <a:off x="5039850" y="3580700"/>
            <a:ext cx="30483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18"/>
          <p:cNvSpPr txBox="1"/>
          <p:nvPr>
            <p:ph idx="6" type="subTitle"/>
          </p:nvPr>
        </p:nvSpPr>
        <p:spPr>
          <a:xfrm>
            <a:off x="1055850" y="3054800"/>
            <a:ext cx="30483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56" name="Google Shape;156;p18"/>
          <p:cNvSpPr txBox="1"/>
          <p:nvPr>
            <p:ph idx="7" type="subTitle"/>
          </p:nvPr>
        </p:nvSpPr>
        <p:spPr>
          <a:xfrm>
            <a:off x="5039850" y="1306475"/>
            <a:ext cx="30483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57" name="Google Shape;157;p18"/>
          <p:cNvSpPr txBox="1"/>
          <p:nvPr>
            <p:ph idx="8" type="subTitle"/>
          </p:nvPr>
        </p:nvSpPr>
        <p:spPr>
          <a:xfrm>
            <a:off x="5039850" y="3054800"/>
            <a:ext cx="30483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pic>
        <p:nvPicPr>
          <p:cNvPr id="158" name="Google Shape;158;p18"/>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59" name="Google Shape;159;p18"/>
          <p:cNvPicPr preferRelativeResize="0"/>
          <p:nvPr/>
        </p:nvPicPr>
        <p:blipFill rotWithShape="1">
          <a:blip r:embed="rId3">
            <a:alphaModFix amt="70000"/>
          </a:blip>
          <a:srcRect b="42243" l="0" r="46170" t="0"/>
          <a:stretch/>
        </p:blipFill>
        <p:spPr>
          <a:xfrm flipH="1">
            <a:off x="5856008" y="0"/>
            <a:ext cx="3287992" cy="198447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60" name="Shape 160"/>
        <p:cNvGrpSpPr/>
        <p:nvPr/>
      </p:nvGrpSpPr>
      <p:grpSpPr>
        <a:xfrm>
          <a:off x="0" y="0"/>
          <a:ext cx="0" cy="0"/>
          <a:chOff x="0" y="0"/>
          <a:chExt cx="0" cy="0"/>
        </a:xfrm>
      </p:grpSpPr>
      <p:sp>
        <p:nvSpPr>
          <p:cNvPr id="161" name="Google Shape;16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2" name="Google Shape;162;p19"/>
          <p:cNvSpPr txBox="1"/>
          <p:nvPr>
            <p:ph idx="1" type="subTitle"/>
          </p:nvPr>
        </p:nvSpPr>
        <p:spPr>
          <a:xfrm>
            <a:off x="725143" y="1811513"/>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3" name="Google Shape;163;p19"/>
          <p:cNvSpPr txBox="1"/>
          <p:nvPr>
            <p:ph idx="2" type="subTitle"/>
          </p:nvPr>
        </p:nvSpPr>
        <p:spPr>
          <a:xfrm>
            <a:off x="3342150" y="1811525"/>
            <a:ext cx="24597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4" name="Google Shape;164;p19"/>
          <p:cNvSpPr txBox="1"/>
          <p:nvPr>
            <p:ph idx="3" type="subTitle"/>
          </p:nvPr>
        </p:nvSpPr>
        <p:spPr>
          <a:xfrm>
            <a:off x="5959741" y="1811525"/>
            <a:ext cx="24597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5" name="Google Shape;165;p19"/>
          <p:cNvSpPr txBox="1"/>
          <p:nvPr>
            <p:ph idx="4" type="subTitle"/>
          </p:nvPr>
        </p:nvSpPr>
        <p:spPr>
          <a:xfrm>
            <a:off x="725143" y="3433100"/>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6" name="Google Shape;166;p19"/>
          <p:cNvSpPr txBox="1"/>
          <p:nvPr>
            <p:ph idx="5" type="subTitle"/>
          </p:nvPr>
        </p:nvSpPr>
        <p:spPr>
          <a:xfrm>
            <a:off x="3342450" y="3433100"/>
            <a:ext cx="2459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7" name="Google Shape;167;p19"/>
          <p:cNvSpPr txBox="1"/>
          <p:nvPr>
            <p:ph idx="6" type="subTitle"/>
          </p:nvPr>
        </p:nvSpPr>
        <p:spPr>
          <a:xfrm>
            <a:off x="5962591" y="3433100"/>
            <a:ext cx="24540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8" name="Google Shape;168;p19"/>
          <p:cNvSpPr txBox="1"/>
          <p:nvPr>
            <p:ph idx="7" type="subTitle"/>
          </p:nvPr>
        </p:nvSpPr>
        <p:spPr>
          <a:xfrm>
            <a:off x="720000" y="1276675"/>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69" name="Google Shape;169;p19"/>
          <p:cNvSpPr txBox="1"/>
          <p:nvPr>
            <p:ph idx="8" type="subTitle"/>
          </p:nvPr>
        </p:nvSpPr>
        <p:spPr>
          <a:xfrm>
            <a:off x="3342450" y="1276675"/>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70" name="Google Shape;170;p19"/>
          <p:cNvSpPr txBox="1"/>
          <p:nvPr>
            <p:ph idx="9" type="subTitle"/>
          </p:nvPr>
        </p:nvSpPr>
        <p:spPr>
          <a:xfrm>
            <a:off x="5959741" y="1276675"/>
            <a:ext cx="24597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71" name="Google Shape;171;p19"/>
          <p:cNvSpPr txBox="1"/>
          <p:nvPr>
            <p:ph idx="13" type="subTitle"/>
          </p:nvPr>
        </p:nvSpPr>
        <p:spPr>
          <a:xfrm>
            <a:off x="720344" y="2893750"/>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72" name="Google Shape;172;p19"/>
          <p:cNvSpPr txBox="1"/>
          <p:nvPr>
            <p:ph idx="14" type="subTitle"/>
          </p:nvPr>
        </p:nvSpPr>
        <p:spPr>
          <a:xfrm>
            <a:off x="3342450" y="2893750"/>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73" name="Google Shape;173;p19"/>
          <p:cNvSpPr txBox="1"/>
          <p:nvPr>
            <p:ph idx="15" type="subTitle"/>
          </p:nvPr>
        </p:nvSpPr>
        <p:spPr>
          <a:xfrm>
            <a:off x="5960041" y="2893750"/>
            <a:ext cx="2459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pic>
        <p:nvPicPr>
          <p:cNvPr id="174" name="Google Shape;174;p19"/>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75" name="Google Shape;175;p19"/>
          <p:cNvPicPr preferRelativeResize="0"/>
          <p:nvPr/>
        </p:nvPicPr>
        <p:blipFill rotWithShape="1">
          <a:blip r:embed="rId3">
            <a:alphaModFix amt="60000"/>
          </a:blip>
          <a:srcRect b="0" l="38540" r="0" t="43939"/>
          <a:stretch/>
        </p:blipFill>
        <p:spPr>
          <a:xfrm flipH="1">
            <a:off x="0" y="2807025"/>
            <a:ext cx="4553876" cy="2336475"/>
          </a:xfrm>
          <a:prstGeom prst="rect">
            <a:avLst/>
          </a:prstGeom>
          <a:noFill/>
          <a:ln>
            <a:noFill/>
          </a:ln>
        </p:spPr>
      </p:pic>
      <p:pic>
        <p:nvPicPr>
          <p:cNvPr id="176" name="Google Shape;176;p19"/>
          <p:cNvPicPr preferRelativeResize="0"/>
          <p:nvPr/>
        </p:nvPicPr>
        <p:blipFill>
          <a:blip r:embed="rId2">
            <a:alphaModFix/>
          </a:blip>
          <a:stretch>
            <a:fillRect/>
          </a:stretch>
        </p:blipFill>
        <p:spPr>
          <a:xfrm>
            <a:off x="-224639" y="-126362"/>
            <a:ext cx="9593277" cy="539622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179" name="Google Shape;179;p20"/>
          <p:cNvPicPr preferRelativeResize="0"/>
          <p:nvPr/>
        </p:nvPicPr>
        <p:blipFill>
          <a:blip r:embed="rId3">
            <a:alphaModFix/>
          </a:blip>
          <a:stretch>
            <a:fillRect/>
          </a:stretch>
        </p:blipFill>
        <p:spPr>
          <a:xfrm>
            <a:off x="-330675" y="-145538"/>
            <a:ext cx="9557898" cy="5376326"/>
          </a:xfrm>
          <a:prstGeom prst="rect">
            <a:avLst/>
          </a:prstGeom>
          <a:noFill/>
          <a:ln>
            <a:noFill/>
          </a:ln>
        </p:spPr>
      </p:pic>
      <p:sp>
        <p:nvSpPr>
          <p:cNvPr id="180" name="Google Shape;180;p20"/>
          <p:cNvSpPr txBox="1"/>
          <p:nvPr>
            <p:ph type="ctrTitle"/>
          </p:nvPr>
        </p:nvSpPr>
        <p:spPr>
          <a:xfrm>
            <a:off x="2382250" y="839800"/>
            <a:ext cx="4379400" cy="105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1" name="Google Shape;181;p20"/>
          <p:cNvSpPr txBox="1"/>
          <p:nvPr>
            <p:ph idx="1" type="subTitle"/>
          </p:nvPr>
        </p:nvSpPr>
        <p:spPr>
          <a:xfrm>
            <a:off x="2382350" y="1852800"/>
            <a:ext cx="4379400" cy="117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2" name="Google Shape;182;p20"/>
          <p:cNvSpPr txBox="1"/>
          <p:nvPr/>
        </p:nvSpPr>
        <p:spPr>
          <a:xfrm>
            <a:off x="2382325" y="3487250"/>
            <a:ext cx="43794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Kanit Light"/>
                <a:ea typeface="Kanit Light"/>
                <a:cs typeface="Kanit Light"/>
                <a:sym typeface="Kanit Light"/>
              </a:rPr>
              <a:t>CREDITS: This presentation template was created by </a:t>
            </a:r>
            <a:r>
              <a:rPr lang="en" sz="1000" u="sng">
                <a:solidFill>
                  <a:schemeClr val="hlink"/>
                </a:solidFill>
                <a:latin typeface="Kanit Light"/>
                <a:ea typeface="Kanit Light"/>
                <a:cs typeface="Kanit Light"/>
                <a:sym typeface="Kanit Light"/>
                <a:hlinkClick r:id="rId4"/>
              </a:rPr>
              <a:t>Slidesgo</a:t>
            </a:r>
            <a:r>
              <a:rPr lang="en" sz="1000" u="sng">
                <a:solidFill>
                  <a:schemeClr val="dk1"/>
                </a:solidFill>
                <a:latin typeface="Kanit Light"/>
                <a:ea typeface="Kanit Light"/>
                <a:cs typeface="Kanit Light"/>
                <a:sym typeface="Kanit Light"/>
              </a:rPr>
              <a:t>, </a:t>
            </a:r>
            <a:r>
              <a:rPr lang="en" sz="1000">
                <a:solidFill>
                  <a:schemeClr val="dk1"/>
                </a:solidFill>
                <a:latin typeface="Kanit Light"/>
                <a:ea typeface="Kanit Light"/>
                <a:cs typeface="Kanit Light"/>
                <a:sym typeface="Kanit Light"/>
              </a:rPr>
              <a:t>and includes </a:t>
            </a:r>
            <a:r>
              <a:rPr lang="en" sz="1000">
                <a:solidFill>
                  <a:schemeClr val="dk1"/>
                </a:solidFill>
                <a:latin typeface="Kanit Light"/>
                <a:ea typeface="Kanit Light"/>
                <a:cs typeface="Kanit Light"/>
                <a:sym typeface="Kanit Light"/>
              </a:rPr>
              <a:t>icons by </a:t>
            </a:r>
            <a:r>
              <a:rPr lang="en" sz="1000" u="sng">
                <a:solidFill>
                  <a:schemeClr val="dk1"/>
                </a:solidFill>
                <a:latin typeface="Kanit Light"/>
                <a:ea typeface="Kanit Light"/>
                <a:cs typeface="Kanit Light"/>
                <a:sym typeface="Kanit Light"/>
                <a:hlinkClick r:id="rId5">
                  <a:extLst>
                    <a:ext uri="{A12FA001-AC4F-418D-AE19-62706E023703}">
                      <ahyp:hlinkClr val="tx"/>
                    </a:ext>
                  </a:extLst>
                </a:hlinkClick>
              </a:rPr>
              <a:t>Flaticon</a:t>
            </a:r>
            <a:r>
              <a:rPr lang="en" sz="1000" u="sng">
                <a:solidFill>
                  <a:schemeClr val="dk1"/>
                </a:solidFill>
                <a:latin typeface="Kanit Light"/>
                <a:ea typeface="Kanit Light"/>
                <a:cs typeface="Kanit Light"/>
                <a:sym typeface="Kanit Light"/>
              </a:rPr>
              <a:t>,</a:t>
            </a:r>
            <a:r>
              <a:rPr lang="en" sz="1000">
                <a:solidFill>
                  <a:schemeClr val="dk1"/>
                </a:solidFill>
                <a:latin typeface="Kanit Light"/>
                <a:ea typeface="Kanit Light"/>
                <a:cs typeface="Kanit Light"/>
                <a:sym typeface="Kanit Light"/>
              </a:rPr>
              <a:t> and infographics &amp; images by </a:t>
            </a:r>
            <a:r>
              <a:rPr lang="en" sz="1000" u="sng">
                <a:solidFill>
                  <a:schemeClr val="dk1"/>
                </a:solidFill>
                <a:latin typeface="Kanit Light"/>
                <a:ea typeface="Kanit Light"/>
                <a:cs typeface="Kanit Light"/>
                <a:sym typeface="Kanit Light"/>
                <a:hlinkClick r:id="rId6">
                  <a:extLst>
                    <a:ext uri="{A12FA001-AC4F-418D-AE19-62706E023703}">
                      <ahyp:hlinkClr val="tx"/>
                    </a:ext>
                  </a:extLst>
                </a:hlinkClick>
              </a:rPr>
              <a:t>Freepik</a:t>
            </a:r>
            <a:endParaRPr sz="1000" u="sng">
              <a:solidFill>
                <a:schemeClr val="dk1"/>
              </a:solidFill>
              <a:latin typeface="Kanit Light"/>
              <a:ea typeface="Kanit Light"/>
              <a:cs typeface="Kanit Light"/>
              <a:sym typeface="Kanit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pic>
        <p:nvPicPr>
          <p:cNvPr id="30" name="Google Shape;30;p3"/>
          <p:cNvPicPr preferRelativeResize="0"/>
          <p:nvPr/>
        </p:nvPicPr>
        <p:blipFill>
          <a:blip r:embed="rId2">
            <a:alphaModFix amt="60000"/>
          </a:blip>
          <a:stretch>
            <a:fillRect/>
          </a:stretch>
        </p:blipFill>
        <p:spPr>
          <a:xfrm flipH="1">
            <a:off x="0" y="0"/>
            <a:ext cx="9144003" cy="5143501"/>
          </a:xfrm>
          <a:prstGeom prst="rect">
            <a:avLst/>
          </a:prstGeom>
          <a:noFill/>
          <a:ln>
            <a:noFill/>
          </a:ln>
        </p:spPr>
      </p:pic>
      <p:pic>
        <p:nvPicPr>
          <p:cNvPr id="31" name="Google Shape;31;p3"/>
          <p:cNvPicPr preferRelativeResize="0"/>
          <p:nvPr/>
        </p:nvPicPr>
        <p:blipFill rotWithShape="1">
          <a:blip r:embed="rId3">
            <a:alphaModFix/>
          </a:blip>
          <a:srcRect b="0" l="0" r="0" t="13217"/>
          <a:stretch/>
        </p:blipFill>
        <p:spPr>
          <a:xfrm>
            <a:off x="-330675" y="565023"/>
            <a:ext cx="9557898" cy="4665776"/>
          </a:xfrm>
          <a:prstGeom prst="rect">
            <a:avLst/>
          </a:prstGeom>
          <a:noFill/>
          <a:ln>
            <a:noFill/>
          </a:ln>
        </p:spPr>
      </p:pic>
      <p:sp>
        <p:nvSpPr>
          <p:cNvPr id="32" name="Google Shape;32;p3"/>
          <p:cNvSpPr txBox="1"/>
          <p:nvPr>
            <p:ph type="title"/>
          </p:nvPr>
        </p:nvSpPr>
        <p:spPr>
          <a:xfrm>
            <a:off x="2391900" y="2409526"/>
            <a:ext cx="4360200" cy="11031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33" name="Google Shape;33;p3"/>
          <p:cNvSpPr txBox="1"/>
          <p:nvPr>
            <p:ph hasCustomPrompt="1" idx="2" type="title"/>
          </p:nvPr>
        </p:nvSpPr>
        <p:spPr>
          <a:xfrm>
            <a:off x="4027150" y="1352695"/>
            <a:ext cx="1089900" cy="102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34" name="Google Shape;34;p3"/>
          <p:cNvGrpSpPr/>
          <p:nvPr/>
        </p:nvGrpSpPr>
        <p:grpSpPr>
          <a:xfrm>
            <a:off x="1112875" y="367875"/>
            <a:ext cx="1788450" cy="74100"/>
            <a:chOff x="1112875" y="367875"/>
            <a:chExt cx="1788450" cy="74100"/>
          </a:xfrm>
        </p:grpSpPr>
        <p:sp>
          <p:nvSpPr>
            <p:cNvPr id="35" name="Google Shape;35;p3"/>
            <p:cNvSpPr/>
            <p:nvPr/>
          </p:nvSpPr>
          <p:spPr>
            <a:xfrm rot="-5400000">
              <a:off x="1790275" y="-309525"/>
              <a:ext cx="74100" cy="142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36" name="Google Shape;36;p3"/>
            <p:cNvSpPr/>
            <p:nvPr/>
          </p:nvSpPr>
          <p:spPr>
            <a:xfrm rot="-5400000">
              <a:off x="2645950" y="366375"/>
              <a:ext cx="741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37" name="Google Shape;37;p3"/>
            <p:cNvSpPr/>
            <p:nvPr/>
          </p:nvSpPr>
          <p:spPr>
            <a:xfrm rot="-5400000">
              <a:off x="2825725" y="366375"/>
              <a:ext cx="741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grpSp>
        <p:nvGrpSpPr>
          <p:cNvPr id="38" name="Google Shape;38;p3"/>
          <p:cNvGrpSpPr/>
          <p:nvPr/>
        </p:nvGrpSpPr>
        <p:grpSpPr>
          <a:xfrm>
            <a:off x="1085475" y="4711575"/>
            <a:ext cx="536998" cy="134100"/>
            <a:chOff x="1085475" y="4711575"/>
            <a:chExt cx="536998" cy="134100"/>
          </a:xfrm>
        </p:grpSpPr>
        <p:sp>
          <p:nvSpPr>
            <p:cNvPr id="39" name="Google Shape;39;p3"/>
            <p:cNvSpPr/>
            <p:nvPr/>
          </p:nvSpPr>
          <p:spPr>
            <a:xfrm>
              <a:off x="1085475" y="471157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40" name="Google Shape;40;p3"/>
            <p:cNvSpPr/>
            <p:nvPr/>
          </p:nvSpPr>
          <p:spPr>
            <a:xfrm>
              <a:off x="1219774" y="471157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41" name="Google Shape;41;p3"/>
            <p:cNvSpPr/>
            <p:nvPr/>
          </p:nvSpPr>
          <p:spPr>
            <a:xfrm>
              <a:off x="1354074" y="471157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42" name="Google Shape;42;p3"/>
            <p:cNvSpPr/>
            <p:nvPr/>
          </p:nvSpPr>
          <p:spPr>
            <a:xfrm>
              <a:off x="1488373" y="471157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83" name="Shape 183"/>
        <p:cNvGrpSpPr/>
        <p:nvPr/>
      </p:nvGrpSpPr>
      <p:grpSpPr>
        <a:xfrm>
          <a:off x="0" y="0"/>
          <a:ext cx="0" cy="0"/>
          <a:chOff x="0" y="0"/>
          <a:chExt cx="0" cy="0"/>
        </a:xfrm>
      </p:grpSpPr>
      <p:pic>
        <p:nvPicPr>
          <p:cNvPr id="184" name="Google Shape;184;p21"/>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185" name="Google Shape;185;p21"/>
          <p:cNvPicPr preferRelativeResize="0"/>
          <p:nvPr/>
        </p:nvPicPr>
        <p:blipFill>
          <a:blip r:embed="rId3">
            <a:alphaModFix/>
          </a:blip>
          <a:stretch>
            <a:fillRect/>
          </a:stretch>
        </p:blipFill>
        <p:spPr>
          <a:xfrm>
            <a:off x="-330675" y="-145538"/>
            <a:ext cx="9557898" cy="537632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86" name="Shape 186"/>
        <p:cNvGrpSpPr/>
        <p:nvPr/>
      </p:nvGrpSpPr>
      <p:grpSpPr>
        <a:xfrm>
          <a:off x="0" y="0"/>
          <a:ext cx="0" cy="0"/>
          <a:chOff x="0" y="0"/>
          <a:chExt cx="0" cy="0"/>
        </a:xfrm>
      </p:grpSpPr>
      <p:pic>
        <p:nvPicPr>
          <p:cNvPr id="187" name="Google Shape;187;p22"/>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88" name="Google Shape;188;p22"/>
          <p:cNvPicPr preferRelativeResize="0"/>
          <p:nvPr/>
        </p:nvPicPr>
        <p:blipFill rotWithShape="1">
          <a:blip r:embed="rId3">
            <a:alphaModFix amt="70000"/>
          </a:blip>
          <a:srcRect b="42243" l="0" r="46170" t="0"/>
          <a:stretch/>
        </p:blipFill>
        <p:spPr>
          <a:xfrm flipH="1">
            <a:off x="5856008" y="0"/>
            <a:ext cx="3287992" cy="19844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sp>
        <p:nvSpPr>
          <p:cNvPr id="44" name="Google Shape;4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45" name="Google Shape;45;p4"/>
          <p:cNvSpPr txBox="1"/>
          <p:nvPr>
            <p:ph idx="1" type="body"/>
          </p:nvPr>
        </p:nvSpPr>
        <p:spPr>
          <a:xfrm>
            <a:off x="720000" y="1152475"/>
            <a:ext cx="7704000" cy="403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pic>
        <p:nvPicPr>
          <p:cNvPr id="46" name="Google Shape;46;p4"/>
          <p:cNvPicPr preferRelativeResize="0"/>
          <p:nvPr/>
        </p:nvPicPr>
        <p:blipFill>
          <a:blip r:embed="rId2">
            <a:alphaModFix/>
          </a:blip>
          <a:stretch>
            <a:fillRect/>
          </a:stretch>
        </p:blipFill>
        <p:spPr>
          <a:xfrm>
            <a:off x="-224639" y="-126362"/>
            <a:ext cx="9593277" cy="53962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5"/>
          <p:cNvSpPr txBox="1"/>
          <p:nvPr>
            <p:ph idx="1" type="subTitle"/>
          </p:nvPr>
        </p:nvSpPr>
        <p:spPr>
          <a:xfrm>
            <a:off x="1013450" y="1817100"/>
            <a:ext cx="3288000" cy="713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49" name="Google Shape;49;p5"/>
          <p:cNvSpPr txBox="1"/>
          <p:nvPr>
            <p:ph idx="2" type="subTitle"/>
          </p:nvPr>
        </p:nvSpPr>
        <p:spPr>
          <a:xfrm>
            <a:off x="4683250" y="1817100"/>
            <a:ext cx="34473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6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50" name="Google Shape;50;p5"/>
          <p:cNvSpPr txBox="1"/>
          <p:nvPr>
            <p:ph idx="3" type="subTitle"/>
          </p:nvPr>
        </p:nvSpPr>
        <p:spPr>
          <a:xfrm>
            <a:off x="1013450" y="2686775"/>
            <a:ext cx="3288000" cy="12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 name="Google Shape;51;p5"/>
          <p:cNvSpPr txBox="1"/>
          <p:nvPr>
            <p:ph idx="4" type="subTitle"/>
          </p:nvPr>
        </p:nvSpPr>
        <p:spPr>
          <a:xfrm>
            <a:off x="4683250" y="2686775"/>
            <a:ext cx="3447300" cy="121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 name="Google Shape;5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53" name="Google Shape;53;p5"/>
          <p:cNvPicPr preferRelativeResize="0"/>
          <p:nvPr/>
        </p:nvPicPr>
        <p:blipFill>
          <a:blip r:embed="rId2">
            <a:alphaModFix/>
          </a:blip>
          <a:stretch>
            <a:fillRect/>
          </a:stretch>
        </p:blipFill>
        <p:spPr>
          <a:xfrm>
            <a:off x="-224639" y="-126362"/>
            <a:ext cx="9593277" cy="5396224"/>
          </a:xfrm>
          <a:prstGeom prst="rect">
            <a:avLst/>
          </a:prstGeom>
          <a:noFill/>
          <a:ln>
            <a:noFill/>
          </a:ln>
        </p:spPr>
      </p:pic>
      <p:sp>
        <p:nvSpPr>
          <p:cNvPr id="54" name="Google Shape;54;p5"/>
          <p:cNvSpPr/>
          <p:nvPr/>
        </p:nvSpPr>
        <p:spPr>
          <a:xfrm>
            <a:off x="8504775" y="4104025"/>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55" name="Google Shape;55;p5"/>
          <p:cNvSpPr/>
          <p:nvPr/>
        </p:nvSpPr>
        <p:spPr>
          <a:xfrm>
            <a:off x="8352375" y="4256450"/>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56" name="Google Shape;56;p5"/>
          <p:cNvSpPr/>
          <p:nvPr/>
        </p:nvSpPr>
        <p:spPr>
          <a:xfrm>
            <a:off x="8504775" y="4408875"/>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pic>
        <p:nvPicPr>
          <p:cNvPr id="57" name="Google Shape;57;p5"/>
          <p:cNvPicPr preferRelativeResize="0"/>
          <p:nvPr/>
        </p:nvPicPr>
        <p:blipFill rotWithShape="1">
          <a:blip r:embed="rId3">
            <a:alphaModFix amt="70000"/>
          </a:blip>
          <a:srcRect b="42243" l="0" r="46170" t="0"/>
          <a:stretch/>
        </p:blipFill>
        <p:spPr>
          <a:xfrm flipH="1">
            <a:off x="5856008" y="0"/>
            <a:ext cx="3287992" cy="198447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60" name="Google Shape;60;p6"/>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61" name="Google Shape;61;p6"/>
          <p:cNvPicPr preferRelativeResize="0"/>
          <p:nvPr/>
        </p:nvPicPr>
        <p:blipFill rotWithShape="1">
          <a:blip r:embed="rId3">
            <a:alphaModFix amt="60000"/>
          </a:blip>
          <a:srcRect b="0" l="38540" r="0" t="43939"/>
          <a:stretch/>
        </p:blipFill>
        <p:spPr>
          <a:xfrm flipH="1">
            <a:off x="0" y="2807025"/>
            <a:ext cx="4553876" cy="23364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p7"/>
          <p:cNvSpPr txBox="1"/>
          <p:nvPr>
            <p:ph type="title"/>
          </p:nvPr>
        </p:nvSpPr>
        <p:spPr>
          <a:xfrm>
            <a:off x="720000" y="445025"/>
            <a:ext cx="454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64" name="Google Shape;64;p7"/>
          <p:cNvSpPr txBox="1"/>
          <p:nvPr>
            <p:ph idx="1" type="body"/>
          </p:nvPr>
        </p:nvSpPr>
        <p:spPr>
          <a:xfrm>
            <a:off x="720000" y="1547575"/>
            <a:ext cx="4549500" cy="2664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Open Sans Light"/>
              <a:buChar char="●"/>
              <a:defRPr/>
            </a:lvl1pPr>
            <a:lvl2pPr indent="-304800" lvl="1" marL="914400" rtl="0">
              <a:lnSpc>
                <a:spcPct val="100000"/>
              </a:lnSpc>
              <a:spcBef>
                <a:spcPts val="0"/>
              </a:spcBef>
              <a:spcAft>
                <a:spcPts val="0"/>
              </a:spcAft>
              <a:buClr>
                <a:srgbClr val="E76A28"/>
              </a:buClr>
              <a:buSzPts val="1200"/>
              <a:buFont typeface="Open Sans Light"/>
              <a:buChar char="○"/>
              <a:defRPr/>
            </a:lvl2pPr>
            <a:lvl3pPr indent="-304800" lvl="2" marL="1371600" rtl="0">
              <a:lnSpc>
                <a:spcPct val="100000"/>
              </a:lnSpc>
              <a:spcBef>
                <a:spcPts val="0"/>
              </a:spcBef>
              <a:spcAft>
                <a:spcPts val="0"/>
              </a:spcAft>
              <a:buClr>
                <a:srgbClr val="E76A28"/>
              </a:buClr>
              <a:buSzPts val="1200"/>
              <a:buFont typeface="Open Sans Light"/>
              <a:buChar char="■"/>
              <a:defRPr/>
            </a:lvl3pPr>
            <a:lvl4pPr indent="-304800" lvl="3" marL="1828800" rtl="0">
              <a:lnSpc>
                <a:spcPct val="100000"/>
              </a:lnSpc>
              <a:spcBef>
                <a:spcPts val="0"/>
              </a:spcBef>
              <a:spcAft>
                <a:spcPts val="0"/>
              </a:spcAft>
              <a:buClr>
                <a:srgbClr val="E76A28"/>
              </a:buClr>
              <a:buSzPts val="1200"/>
              <a:buFont typeface="Open Sans Light"/>
              <a:buChar char="●"/>
              <a:defRPr/>
            </a:lvl4pPr>
            <a:lvl5pPr indent="-304800" lvl="4" marL="2286000" rtl="0">
              <a:lnSpc>
                <a:spcPct val="100000"/>
              </a:lnSpc>
              <a:spcBef>
                <a:spcPts val="0"/>
              </a:spcBef>
              <a:spcAft>
                <a:spcPts val="0"/>
              </a:spcAft>
              <a:buClr>
                <a:srgbClr val="E76A28"/>
              </a:buClr>
              <a:buSzPts val="1200"/>
              <a:buFont typeface="Open Sans Light"/>
              <a:buChar char="○"/>
              <a:defRPr/>
            </a:lvl5pPr>
            <a:lvl6pPr indent="-304800" lvl="5" marL="2743200" rtl="0">
              <a:lnSpc>
                <a:spcPct val="100000"/>
              </a:lnSpc>
              <a:spcBef>
                <a:spcPts val="0"/>
              </a:spcBef>
              <a:spcAft>
                <a:spcPts val="0"/>
              </a:spcAft>
              <a:buClr>
                <a:srgbClr val="999999"/>
              </a:buClr>
              <a:buSzPts val="1200"/>
              <a:buFont typeface="Open Sans Light"/>
              <a:buChar char="■"/>
              <a:defRPr/>
            </a:lvl6pPr>
            <a:lvl7pPr indent="-304800" lvl="6" marL="3200400" rtl="0">
              <a:lnSpc>
                <a:spcPct val="100000"/>
              </a:lnSpc>
              <a:spcBef>
                <a:spcPts val="0"/>
              </a:spcBef>
              <a:spcAft>
                <a:spcPts val="0"/>
              </a:spcAft>
              <a:buClr>
                <a:srgbClr val="999999"/>
              </a:buClr>
              <a:buSzPts val="1200"/>
              <a:buFont typeface="Open Sans Light"/>
              <a:buChar char="●"/>
              <a:defRPr/>
            </a:lvl7pPr>
            <a:lvl8pPr indent="-304800" lvl="7" marL="3657600" rtl="0">
              <a:lnSpc>
                <a:spcPct val="100000"/>
              </a:lnSpc>
              <a:spcBef>
                <a:spcPts val="0"/>
              </a:spcBef>
              <a:spcAft>
                <a:spcPts val="0"/>
              </a:spcAft>
              <a:buClr>
                <a:srgbClr val="999999"/>
              </a:buClr>
              <a:buSzPts val="1200"/>
              <a:buFont typeface="Open Sans Light"/>
              <a:buChar char="○"/>
              <a:defRPr/>
            </a:lvl8pPr>
            <a:lvl9pPr indent="-304800" lvl="8" marL="4114800" rtl="0">
              <a:lnSpc>
                <a:spcPct val="100000"/>
              </a:lnSpc>
              <a:spcBef>
                <a:spcPts val="0"/>
              </a:spcBef>
              <a:spcAft>
                <a:spcPts val="0"/>
              </a:spcAft>
              <a:buClr>
                <a:srgbClr val="999999"/>
              </a:buClr>
              <a:buSzPts val="1200"/>
              <a:buFont typeface="Open Sans Light"/>
              <a:buChar char="■"/>
              <a:defRPr/>
            </a:lvl9pPr>
          </a:lstStyle>
          <a:p/>
        </p:txBody>
      </p:sp>
      <p:sp>
        <p:nvSpPr>
          <p:cNvPr id="65" name="Google Shape;65;p7"/>
          <p:cNvSpPr/>
          <p:nvPr>
            <p:ph idx="2" type="pic"/>
          </p:nvPr>
        </p:nvSpPr>
        <p:spPr>
          <a:xfrm>
            <a:off x="5831400" y="756200"/>
            <a:ext cx="2526600" cy="3699600"/>
          </a:xfrm>
          <a:prstGeom prst="snip1Rect">
            <a:avLst>
              <a:gd fmla="val 16667" name="adj"/>
            </a:avLst>
          </a:prstGeom>
          <a:noFill/>
          <a:ln cap="flat" cmpd="sng" w="9525">
            <a:solidFill>
              <a:schemeClr val="lt2"/>
            </a:solidFill>
            <a:prstDash val="solid"/>
            <a:round/>
            <a:headEnd len="sm" w="sm" type="none"/>
            <a:tailEnd len="sm" w="sm" type="none"/>
          </a:ln>
        </p:spPr>
      </p:sp>
      <p:pic>
        <p:nvPicPr>
          <p:cNvPr id="66" name="Google Shape;66;p7"/>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67" name="Google Shape;67;p7"/>
          <p:cNvPicPr preferRelativeResize="0"/>
          <p:nvPr/>
        </p:nvPicPr>
        <p:blipFill rotWithShape="1">
          <a:blip r:embed="rId3">
            <a:alphaModFix amt="60000"/>
          </a:blip>
          <a:srcRect b="0" l="38540" r="0" t="43939"/>
          <a:stretch/>
        </p:blipFill>
        <p:spPr>
          <a:xfrm flipH="1">
            <a:off x="0" y="2807025"/>
            <a:ext cx="4553876" cy="23364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pic>
        <p:nvPicPr>
          <p:cNvPr id="69" name="Google Shape;69;p8"/>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70" name="Google Shape;70;p8"/>
          <p:cNvPicPr preferRelativeResize="0"/>
          <p:nvPr/>
        </p:nvPicPr>
        <p:blipFill>
          <a:blip r:embed="rId3">
            <a:alphaModFix/>
          </a:blip>
          <a:stretch>
            <a:fillRect/>
          </a:stretch>
        </p:blipFill>
        <p:spPr>
          <a:xfrm>
            <a:off x="-330675" y="-145538"/>
            <a:ext cx="9557898" cy="5376326"/>
          </a:xfrm>
          <a:prstGeom prst="rect">
            <a:avLst/>
          </a:prstGeom>
          <a:noFill/>
          <a:ln>
            <a:noFill/>
          </a:ln>
        </p:spPr>
      </p:pic>
      <p:sp>
        <p:nvSpPr>
          <p:cNvPr id="71" name="Google Shape;71;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pic>
        <p:nvPicPr>
          <p:cNvPr id="73" name="Google Shape;73;p9"/>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74" name="Google Shape;74;p9"/>
          <p:cNvPicPr preferRelativeResize="0"/>
          <p:nvPr/>
        </p:nvPicPr>
        <p:blipFill>
          <a:blip r:embed="rId3">
            <a:alphaModFix/>
          </a:blip>
          <a:stretch>
            <a:fillRect/>
          </a:stretch>
        </p:blipFill>
        <p:spPr>
          <a:xfrm>
            <a:off x="-330675" y="-145538"/>
            <a:ext cx="9557898" cy="5376326"/>
          </a:xfrm>
          <a:prstGeom prst="rect">
            <a:avLst/>
          </a:prstGeom>
          <a:noFill/>
          <a:ln>
            <a:noFill/>
          </a:ln>
        </p:spPr>
      </p:pic>
      <p:sp>
        <p:nvSpPr>
          <p:cNvPr id="75" name="Google Shape;75;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6" name="Google Shape;76;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10"/>
          <p:cNvSpPr/>
          <p:nvPr>
            <p:ph idx="2" type="pic"/>
          </p:nvPr>
        </p:nvSpPr>
        <p:spPr>
          <a:xfrm>
            <a:off x="0" y="0"/>
            <a:ext cx="9144000" cy="5143500"/>
          </a:xfrm>
          <a:prstGeom prst="rect">
            <a:avLst/>
          </a:prstGeom>
          <a:noFill/>
          <a:ln>
            <a:noFill/>
          </a:ln>
        </p:spPr>
      </p:sp>
      <p:sp>
        <p:nvSpPr>
          <p:cNvPr id="79" name="Google Shape;79;p10"/>
          <p:cNvSpPr txBox="1"/>
          <p:nvPr>
            <p:ph type="title"/>
          </p:nvPr>
        </p:nvSpPr>
        <p:spPr>
          <a:xfrm>
            <a:off x="720000" y="4104775"/>
            <a:ext cx="7704000" cy="5037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rbitron"/>
              <a:buNone/>
              <a:defRPr sz="3000">
                <a:solidFill>
                  <a:schemeClr val="dk1"/>
                </a:solidFill>
                <a:latin typeface="Orbitron"/>
                <a:ea typeface="Orbitron"/>
                <a:cs typeface="Orbitron"/>
                <a:sym typeface="Orbitron"/>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1pPr>
            <a:lvl2pPr indent="-304800" lvl="1" marL="9144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2pPr>
            <a:lvl3pPr indent="-304800" lvl="2" marL="13716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3pPr>
            <a:lvl4pPr indent="-304800" lvl="3" marL="1828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4pPr>
            <a:lvl5pPr indent="-304800" lvl="4" marL="22860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5pPr>
            <a:lvl6pPr indent="-304800" lvl="5" marL="27432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6pPr>
            <a:lvl7pPr indent="-304800" lvl="6" marL="32004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7pPr>
            <a:lvl8pPr indent="-304800" lvl="7" marL="36576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8pPr>
            <a:lvl9pPr indent="-304800" lvl="8" marL="411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9.jp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2.jp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5.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23.png"/><Relationship Id="rId7"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5.png"/><Relationship Id="rId5"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ctrTitle"/>
          </p:nvPr>
        </p:nvSpPr>
        <p:spPr>
          <a:xfrm>
            <a:off x="1654450" y="386857"/>
            <a:ext cx="5682300" cy="199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Marvel Comics API 100 COMICS</a:t>
            </a:r>
            <a:r>
              <a:rPr lang="en" sz="6600"/>
              <a:t>  </a:t>
            </a:r>
            <a:r>
              <a:rPr lang="en" sz="7300"/>
              <a:t>  </a:t>
            </a:r>
            <a:endParaRPr sz="7300"/>
          </a:p>
        </p:txBody>
      </p:sp>
      <p:sp>
        <p:nvSpPr>
          <p:cNvPr id="194" name="Google Shape;194;p23"/>
          <p:cNvSpPr txBox="1"/>
          <p:nvPr>
            <p:ph idx="1" type="subTitle"/>
          </p:nvPr>
        </p:nvSpPr>
        <p:spPr>
          <a:xfrm>
            <a:off x="2145750" y="3812190"/>
            <a:ext cx="4852500" cy="4095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Kanit"/>
                <a:ea typeface="Kanit"/>
                <a:cs typeface="Kanit"/>
                <a:sym typeface="Kanit"/>
              </a:rPr>
              <a:t>Analysis of the last 100 publications in 2023</a:t>
            </a:r>
            <a:endParaRPr sz="1800"/>
          </a:p>
        </p:txBody>
      </p:sp>
      <p:grpSp>
        <p:nvGrpSpPr>
          <p:cNvPr id="195" name="Google Shape;195;p23"/>
          <p:cNvGrpSpPr/>
          <p:nvPr/>
        </p:nvGrpSpPr>
        <p:grpSpPr>
          <a:xfrm>
            <a:off x="7229775" y="365639"/>
            <a:ext cx="536998" cy="134100"/>
            <a:chOff x="7229775" y="947625"/>
            <a:chExt cx="536998" cy="134100"/>
          </a:xfrm>
        </p:grpSpPr>
        <p:sp>
          <p:nvSpPr>
            <p:cNvPr id="196" name="Google Shape;196;p23"/>
            <p:cNvSpPr/>
            <p:nvPr/>
          </p:nvSpPr>
          <p:spPr>
            <a:xfrm>
              <a:off x="7229775"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197" name="Google Shape;197;p23"/>
            <p:cNvSpPr/>
            <p:nvPr/>
          </p:nvSpPr>
          <p:spPr>
            <a:xfrm>
              <a:off x="7364074"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198" name="Google Shape;198;p23"/>
            <p:cNvSpPr/>
            <p:nvPr/>
          </p:nvSpPr>
          <p:spPr>
            <a:xfrm>
              <a:off x="7498374"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199" name="Google Shape;199;p23"/>
            <p:cNvSpPr/>
            <p:nvPr/>
          </p:nvSpPr>
          <p:spPr>
            <a:xfrm>
              <a:off x="7632673"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pic>
        <p:nvPicPr>
          <p:cNvPr id="200" name="Google Shape;200;p23"/>
          <p:cNvPicPr preferRelativeResize="0"/>
          <p:nvPr/>
        </p:nvPicPr>
        <p:blipFill>
          <a:blip r:embed="rId3">
            <a:alphaModFix/>
          </a:blip>
          <a:stretch>
            <a:fillRect/>
          </a:stretch>
        </p:blipFill>
        <p:spPr>
          <a:xfrm>
            <a:off x="2483373" y="1484161"/>
            <a:ext cx="4024700" cy="2133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2"/>
          <p:cNvSpPr txBox="1"/>
          <p:nvPr>
            <p:ph idx="1" type="subTitle"/>
          </p:nvPr>
        </p:nvSpPr>
        <p:spPr>
          <a:xfrm>
            <a:off x="508624" y="1756825"/>
            <a:ext cx="2763900" cy="6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Percentage of Series Status</a:t>
            </a:r>
            <a:endParaRPr sz="1500"/>
          </a:p>
        </p:txBody>
      </p:sp>
      <p:sp>
        <p:nvSpPr>
          <p:cNvPr id="305" name="Google Shape;305;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Series in Course</a:t>
            </a:r>
            <a:endParaRPr/>
          </a:p>
        </p:txBody>
      </p:sp>
      <p:sp>
        <p:nvSpPr>
          <p:cNvPr id="306" name="Google Shape;306;p32"/>
          <p:cNvSpPr txBox="1"/>
          <p:nvPr>
            <p:ph idx="2" type="subTitle"/>
          </p:nvPr>
        </p:nvSpPr>
        <p:spPr>
          <a:xfrm>
            <a:off x="542170" y="2450425"/>
            <a:ext cx="2792400" cy="16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This pie-chart helps us visualize the trend for continuous publications of open series compared to the close series and one-shots</a:t>
            </a:r>
            <a:endParaRPr sz="1100"/>
          </a:p>
        </p:txBody>
      </p:sp>
      <p:pic>
        <p:nvPicPr>
          <p:cNvPr id="307" name="Google Shape;307;p32"/>
          <p:cNvPicPr preferRelativeResize="0"/>
          <p:nvPr/>
        </p:nvPicPr>
        <p:blipFill rotWithShape="1">
          <a:blip r:embed="rId3">
            <a:alphaModFix/>
          </a:blip>
          <a:srcRect b="670" l="0" r="0" t="680"/>
          <a:stretch/>
        </p:blipFill>
        <p:spPr>
          <a:xfrm>
            <a:off x="3623082" y="1409950"/>
            <a:ext cx="4939024" cy="2649275"/>
          </a:xfrm>
          <a:prstGeom prst="rect">
            <a:avLst/>
          </a:prstGeom>
          <a:noFill/>
          <a:ln>
            <a:noFill/>
          </a:ln>
        </p:spPr>
      </p:pic>
      <p:pic>
        <p:nvPicPr>
          <p:cNvPr id="308" name="Google Shape;308;p32"/>
          <p:cNvPicPr preferRelativeResize="0"/>
          <p:nvPr/>
        </p:nvPicPr>
        <p:blipFill>
          <a:blip r:embed="rId4">
            <a:alphaModFix/>
          </a:blip>
          <a:stretch>
            <a:fillRect/>
          </a:stretch>
        </p:blipFill>
        <p:spPr>
          <a:xfrm>
            <a:off x="7227844" y="3437844"/>
            <a:ext cx="1294925" cy="62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ph idx="1" type="subTitle"/>
          </p:nvPr>
        </p:nvSpPr>
        <p:spPr>
          <a:xfrm>
            <a:off x="508624" y="1756825"/>
            <a:ext cx="2763900" cy="6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Ranking On sale Date</a:t>
            </a:r>
            <a:endParaRPr sz="1500"/>
          </a:p>
        </p:txBody>
      </p:sp>
      <p:sp>
        <p:nvSpPr>
          <p:cNvPr id="314" name="Google Shape;314;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Sale Date</a:t>
            </a:r>
            <a:endParaRPr/>
          </a:p>
        </p:txBody>
      </p:sp>
      <p:sp>
        <p:nvSpPr>
          <p:cNvPr id="315" name="Google Shape;315;p33"/>
          <p:cNvSpPr txBox="1"/>
          <p:nvPr>
            <p:ph idx="2" type="subTitle"/>
          </p:nvPr>
        </p:nvSpPr>
        <p:spPr>
          <a:xfrm>
            <a:off x="542170" y="2450425"/>
            <a:ext cx="2792400" cy="16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The last 100 comics of 2023 are published between December 20th and 29th. As we can see, the 27th followed by 23th stands out as </a:t>
            </a:r>
            <a:r>
              <a:rPr lang="en" sz="1100"/>
              <a:t>busiest</a:t>
            </a:r>
            <a:r>
              <a:rPr lang="en" sz="1100"/>
              <a:t> days</a:t>
            </a:r>
            <a:endParaRPr sz="1100"/>
          </a:p>
        </p:txBody>
      </p:sp>
      <p:pic>
        <p:nvPicPr>
          <p:cNvPr id="316" name="Google Shape;316;p33"/>
          <p:cNvPicPr preferRelativeResize="0"/>
          <p:nvPr/>
        </p:nvPicPr>
        <p:blipFill rotWithShape="1">
          <a:blip r:embed="rId3">
            <a:alphaModFix/>
          </a:blip>
          <a:srcRect b="-3368" l="0" r="0" t="-2552"/>
          <a:stretch/>
        </p:blipFill>
        <p:spPr>
          <a:xfrm>
            <a:off x="3693700" y="1370650"/>
            <a:ext cx="4939175" cy="3002125"/>
          </a:xfrm>
          <a:prstGeom prst="rect">
            <a:avLst/>
          </a:prstGeom>
          <a:noFill/>
          <a:ln>
            <a:noFill/>
          </a:ln>
        </p:spPr>
      </p:pic>
      <p:pic>
        <p:nvPicPr>
          <p:cNvPr id="317" name="Google Shape;317;p33"/>
          <p:cNvPicPr preferRelativeResize="0"/>
          <p:nvPr/>
        </p:nvPicPr>
        <p:blipFill>
          <a:blip r:embed="rId4">
            <a:alphaModFix/>
          </a:blip>
          <a:stretch>
            <a:fillRect/>
          </a:stretch>
        </p:blipFill>
        <p:spPr>
          <a:xfrm>
            <a:off x="7309450" y="1738100"/>
            <a:ext cx="1156375" cy="113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idx="1" type="subTitle"/>
          </p:nvPr>
        </p:nvSpPr>
        <p:spPr>
          <a:xfrm>
            <a:off x="841516" y="3578153"/>
            <a:ext cx="4538100" cy="6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100"/>
              <a:t>Top 5 editors per number of works</a:t>
            </a:r>
            <a:endParaRPr sz="1100"/>
          </a:p>
        </p:txBody>
      </p:sp>
      <p:sp>
        <p:nvSpPr>
          <p:cNvPr id="323" name="Google Shape;323;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Ranking Editors</a:t>
            </a:r>
            <a:endParaRPr/>
          </a:p>
        </p:txBody>
      </p:sp>
      <p:sp>
        <p:nvSpPr>
          <p:cNvPr id="324" name="Google Shape;324;p34"/>
          <p:cNvSpPr txBox="1"/>
          <p:nvPr>
            <p:ph idx="2" type="subTitle"/>
          </p:nvPr>
        </p:nvSpPr>
        <p:spPr>
          <a:xfrm>
            <a:off x="896599" y="4271753"/>
            <a:ext cx="4585200" cy="16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
              <a:t>The first editor in the ranking stands out in activity above the second in the chart. After the top 5, the </a:t>
            </a:r>
            <a:r>
              <a:rPr lang="en" sz="700"/>
              <a:t>appearances</a:t>
            </a:r>
            <a:r>
              <a:rPr lang="en" sz="700"/>
              <a:t> are reduced to almost an editor relationship per single publication</a:t>
            </a:r>
            <a:endParaRPr sz="700"/>
          </a:p>
        </p:txBody>
      </p:sp>
      <p:pic>
        <p:nvPicPr>
          <p:cNvPr id="325" name="Google Shape;325;p34"/>
          <p:cNvPicPr preferRelativeResize="0"/>
          <p:nvPr/>
        </p:nvPicPr>
        <p:blipFill rotWithShape="1">
          <a:blip r:embed="rId3">
            <a:alphaModFix/>
          </a:blip>
          <a:srcRect b="1652" l="0" r="0" t="0"/>
          <a:stretch/>
        </p:blipFill>
        <p:spPr>
          <a:xfrm>
            <a:off x="841525" y="1121175"/>
            <a:ext cx="4939025" cy="2787575"/>
          </a:xfrm>
          <a:prstGeom prst="rect">
            <a:avLst/>
          </a:prstGeom>
          <a:noFill/>
          <a:ln>
            <a:noFill/>
          </a:ln>
        </p:spPr>
      </p:pic>
      <p:pic>
        <p:nvPicPr>
          <p:cNvPr id="326" name="Google Shape;326;p34"/>
          <p:cNvPicPr preferRelativeResize="0"/>
          <p:nvPr>
            <p:ph idx="2" type="pic"/>
          </p:nvPr>
        </p:nvPicPr>
        <p:blipFill rotWithShape="1">
          <a:blip r:embed="rId4">
            <a:alphaModFix/>
          </a:blip>
          <a:srcRect b="0" l="15412" r="15412" t="0"/>
          <a:stretch/>
        </p:blipFill>
        <p:spPr>
          <a:xfrm>
            <a:off x="6167750" y="879750"/>
            <a:ext cx="2340900" cy="3384000"/>
          </a:xfrm>
          <a:prstGeom prst="snip2DiagRect">
            <a:avLst>
              <a:gd fmla="val 0" name="adj1"/>
              <a:gd fmla="val 16667" name="adj2"/>
            </a:avLst>
          </a:prstGeom>
          <a:noFill/>
          <a:ln>
            <a:noFill/>
          </a:ln>
        </p:spPr>
      </p:pic>
      <p:pic>
        <p:nvPicPr>
          <p:cNvPr id="327" name="Google Shape;327;p34"/>
          <p:cNvPicPr preferRelativeResize="0"/>
          <p:nvPr/>
        </p:nvPicPr>
        <p:blipFill>
          <a:blip r:embed="rId5">
            <a:alphaModFix/>
          </a:blip>
          <a:stretch>
            <a:fillRect/>
          </a:stretch>
        </p:blipFill>
        <p:spPr>
          <a:xfrm>
            <a:off x="4647999" y="1401887"/>
            <a:ext cx="974558" cy="11137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idx="1" type="subTitle"/>
          </p:nvPr>
        </p:nvSpPr>
        <p:spPr>
          <a:xfrm>
            <a:off x="841516" y="3578153"/>
            <a:ext cx="4538100" cy="6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100"/>
              <a:t>Top 5 writers per number of works</a:t>
            </a:r>
            <a:endParaRPr sz="1100"/>
          </a:p>
        </p:txBody>
      </p:sp>
      <p:sp>
        <p:nvSpPr>
          <p:cNvPr id="333" name="Google Shape;33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Ranking Writers</a:t>
            </a:r>
            <a:endParaRPr/>
          </a:p>
        </p:txBody>
      </p:sp>
      <p:sp>
        <p:nvSpPr>
          <p:cNvPr id="334" name="Google Shape;334;p35"/>
          <p:cNvSpPr txBox="1"/>
          <p:nvPr>
            <p:ph idx="2" type="subTitle"/>
          </p:nvPr>
        </p:nvSpPr>
        <p:spPr>
          <a:xfrm>
            <a:off x="896599" y="4271753"/>
            <a:ext cx="4585200" cy="16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
              <a:t>In this chart, the most prolific writer is no so far from those next at the top. It stands out that the works are more numerous </a:t>
            </a:r>
            <a:r>
              <a:rPr lang="en" sz="700"/>
              <a:t>throughout</a:t>
            </a:r>
            <a:r>
              <a:rPr lang="en" sz="700"/>
              <a:t> the data collected, in contrast to the editor’s activity</a:t>
            </a:r>
            <a:endParaRPr sz="700"/>
          </a:p>
        </p:txBody>
      </p:sp>
      <p:pic>
        <p:nvPicPr>
          <p:cNvPr id="335" name="Google Shape;335;p35"/>
          <p:cNvPicPr preferRelativeResize="0"/>
          <p:nvPr/>
        </p:nvPicPr>
        <p:blipFill rotWithShape="1">
          <a:blip r:embed="rId3">
            <a:alphaModFix/>
          </a:blip>
          <a:srcRect b="835" l="0" r="0" t="826"/>
          <a:stretch/>
        </p:blipFill>
        <p:spPr>
          <a:xfrm>
            <a:off x="841525" y="1121175"/>
            <a:ext cx="4939025" cy="2787575"/>
          </a:xfrm>
          <a:prstGeom prst="rect">
            <a:avLst/>
          </a:prstGeom>
          <a:noFill/>
          <a:ln>
            <a:noFill/>
          </a:ln>
        </p:spPr>
      </p:pic>
      <p:pic>
        <p:nvPicPr>
          <p:cNvPr id="336" name="Google Shape;336;p35"/>
          <p:cNvPicPr preferRelativeResize="0"/>
          <p:nvPr>
            <p:ph idx="2" type="pic"/>
          </p:nvPr>
        </p:nvPicPr>
        <p:blipFill rotWithShape="1">
          <a:blip r:embed="rId4">
            <a:alphaModFix/>
          </a:blip>
          <a:srcRect b="0" l="15412" r="15412" t="0"/>
          <a:stretch/>
        </p:blipFill>
        <p:spPr>
          <a:xfrm>
            <a:off x="6167750" y="879750"/>
            <a:ext cx="2340900" cy="3384000"/>
          </a:xfrm>
          <a:prstGeom prst="snip2DiagRect">
            <a:avLst>
              <a:gd fmla="val 0" name="adj1"/>
              <a:gd fmla="val 16667" name="adj2"/>
            </a:avLst>
          </a:prstGeom>
          <a:noFill/>
          <a:ln>
            <a:noFill/>
          </a:ln>
        </p:spPr>
      </p:pic>
      <p:pic>
        <p:nvPicPr>
          <p:cNvPr id="337" name="Google Shape;337;p35"/>
          <p:cNvPicPr preferRelativeResize="0"/>
          <p:nvPr/>
        </p:nvPicPr>
        <p:blipFill>
          <a:blip r:embed="rId5">
            <a:alphaModFix/>
          </a:blip>
          <a:stretch>
            <a:fillRect/>
          </a:stretch>
        </p:blipFill>
        <p:spPr>
          <a:xfrm>
            <a:off x="4693614" y="1373963"/>
            <a:ext cx="954611" cy="10967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6"/>
          <p:cNvSpPr txBox="1"/>
          <p:nvPr>
            <p:ph idx="1" type="subTitle"/>
          </p:nvPr>
        </p:nvSpPr>
        <p:spPr>
          <a:xfrm>
            <a:off x="508624" y="1756825"/>
            <a:ext cx="2763900" cy="6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Formats availables</a:t>
            </a:r>
            <a:endParaRPr sz="1500"/>
          </a:p>
        </p:txBody>
      </p:sp>
      <p:sp>
        <p:nvSpPr>
          <p:cNvPr id="343" name="Google Shape;343;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Published Format</a:t>
            </a:r>
            <a:endParaRPr/>
          </a:p>
        </p:txBody>
      </p:sp>
      <p:sp>
        <p:nvSpPr>
          <p:cNvPr id="344" name="Google Shape;344;p36"/>
          <p:cNvSpPr txBox="1"/>
          <p:nvPr>
            <p:ph idx="2" type="subTitle"/>
          </p:nvPr>
        </p:nvSpPr>
        <p:spPr>
          <a:xfrm>
            <a:off x="542170" y="2450425"/>
            <a:ext cx="2792400" cy="16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It is clearly seen how the comic predominates compared to the other three types. It must also be understood that both “Trade Paperback” and “Hardcover” are special formats that are not so recurring. And “Digital Vertical Comic” is an online subscription launched recently</a:t>
            </a:r>
            <a:endParaRPr sz="1100"/>
          </a:p>
        </p:txBody>
      </p:sp>
      <p:pic>
        <p:nvPicPr>
          <p:cNvPr id="345" name="Google Shape;345;p36"/>
          <p:cNvPicPr preferRelativeResize="0"/>
          <p:nvPr/>
        </p:nvPicPr>
        <p:blipFill rotWithShape="1">
          <a:blip r:embed="rId3">
            <a:alphaModFix/>
          </a:blip>
          <a:srcRect b="0" l="2785" r="2794" t="0"/>
          <a:stretch/>
        </p:blipFill>
        <p:spPr>
          <a:xfrm>
            <a:off x="3693700" y="1370650"/>
            <a:ext cx="4939175" cy="3002125"/>
          </a:xfrm>
          <a:prstGeom prst="rect">
            <a:avLst/>
          </a:prstGeom>
          <a:noFill/>
          <a:ln>
            <a:noFill/>
          </a:ln>
        </p:spPr>
      </p:pic>
      <p:pic>
        <p:nvPicPr>
          <p:cNvPr id="346" name="Google Shape;346;p36"/>
          <p:cNvPicPr preferRelativeResize="0"/>
          <p:nvPr/>
        </p:nvPicPr>
        <p:blipFill>
          <a:blip r:embed="rId4">
            <a:alphaModFix/>
          </a:blip>
          <a:stretch>
            <a:fillRect/>
          </a:stretch>
        </p:blipFill>
        <p:spPr>
          <a:xfrm>
            <a:off x="7005024" y="1656100"/>
            <a:ext cx="1577001" cy="111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7"/>
          <p:cNvSpPr txBox="1"/>
          <p:nvPr>
            <p:ph idx="1" type="subTitle"/>
          </p:nvPr>
        </p:nvSpPr>
        <p:spPr>
          <a:xfrm>
            <a:off x="817950" y="4003125"/>
            <a:ext cx="5961300" cy="2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t>Relation of each Format per number of Pages</a:t>
            </a:r>
            <a:endParaRPr sz="1200"/>
          </a:p>
        </p:txBody>
      </p:sp>
      <p:sp>
        <p:nvSpPr>
          <p:cNvPr id="352" name="Google Shape;352;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Format-Pages Statistics</a:t>
            </a:r>
            <a:endParaRPr/>
          </a:p>
        </p:txBody>
      </p:sp>
      <p:sp>
        <p:nvSpPr>
          <p:cNvPr id="353" name="Google Shape;353;p37"/>
          <p:cNvSpPr txBox="1"/>
          <p:nvPr>
            <p:ph idx="2" type="subTitle"/>
          </p:nvPr>
        </p:nvSpPr>
        <p:spPr>
          <a:xfrm>
            <a:off x="890302" y="4281744"/>
            <a:ext cx="6022800" cy="67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
              <a:t>The last 100 comics of 2023 are published between December 20th and 29th. As we can see, the 27th followed by 23th stands out as busiest days</a:t>
            </a:r>
            <a:endParaRPr sz="800"/>
          </a:p>
        </p:txBody>
      </p:sp>
      <p:pic>
        <p:nvPicPr>
          <p:cNvPr id="354" name="Google Shape;354;p37"/>
          <p:cNvPicPr preferRelativeResize="0"/>
          <p:nvPr/>
        </p:nvPicPr>
        <p:blipFill>
          <a:blip r:embed="rId3">
            <a:alphaModFix/>
          </a:blip>
          <a:stretch>
            <a:fillRect/>
          </a:stretch>
        </p:blipFill>
        <p:spPr>
          <a:xfrm>
            <a:off x="799608" y="1419240"/>
            <a:ext cx="4367462" cy="2154212"/>
          </a:xfrm>
          <a:prstGeom prst="rect">
            <a:avLst/>
          </a:prstGeom>
          <a:noFill/>
          <a:ln>
            <a:noFill/>
          </a:ln>
        </p:spPr>
      </p:pic>
      <p:pic>
        <p:nvPicPr>
          <p:cNvPr id="355" name="Google Shape;355;p37"/>
          <p:cNvPicPr preferRelativeResize="0"/>
          <p:nvPr/>
        </p:nvPicPr>
        <p:blipFill>
          <a:blip r:embed="rId4">
            <a:alphaModFix/>
          </a:blip>
          <a:stretch>
            <a:fillRect/>
          </a:stretch>
        </p:blipFill>
        <p:spPr>
          <a:xfrm>
            <a:off x="5294850" y="1545087"/>
            <a:ext cx="3434949" cy="818050"/>
          </a:xfrm>
          <a:prstGeom prst="rect">
            <a:avLst/>
          </a:prstGeom>
          <a:noFill/>
          <a:ln>
            <a:noFill/>
          </a:ln>
        </p:spPr>
      </p:pic>
      <p:pic>
        <p:nvPicPr>
          <p:cNvPr id="356" name="Google Shape;356;p37"/>
          <p:cNvPicPr preferRelativeResize="0"/>
          <p:nvPr/>
        </p:nvPicPr>
        <p:blipFill>
          <a:blip r:embed="rId5">
            <a:alphaModFix/>
          </a:blip>
          <a:stretch>
            <a:fillRect/>
          </a:stretch>
        </p:blipFill>
        <p:spPr>
          <a:xfrm>
            <a:off x="5294849" y="2594469"/>
            <a:ext cx="3434951" cy="7518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ph idx="1" type="subTitle"/>
          </p:nvPr>
        </p:nvSpPr>
        <p:spPr>
          <a:xfrm>
            <a:off x="817950" y="4003125"/>
            <a:ext cx="5961300" cy="2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t>Relation of each Format per Publication price</a:t>
            </a:r>
            <a:endParaRPr sz="1200"/>
          </a:p>
        </p:txBody>
      </p:sp>
      <p:sp>
        <p:nvSpPr>
          <p:cNvPr id="362" name="Google Shape;362;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Format-Prices Statistics</a:t>
            </a:r>
            <a:endParaRPr/>
          </a:p>
        </p:txBody>
      </p:sp>
      <p:sp>
        <p:nvSpPr>
          <p:cNvPr id="363" name="Google Shape;363;p38"/>
          <p:cNvSpPr txBox="1"/>
          <p:nvPr>
            <p:ph idx="2" type="subTitle"/>
          </p:nvPr>
        </p:nvSpPr>
        <p:spPr>
          <a:xfrm>
            <a:off x="890302" y="4281744"/>
            <a:ext cx="6022800" cy="67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
              <a:t>The last 100 comics of 2023 are published between December 20th and 29th. As we can see, the 27th followed by 23th stands out as busiest days</a:t>
            </a:r>
            <a:endParaRPr sz="800"/>
          </a:p>
        </p:txBody>
      </p:sp>
      <p:pic>
        <p:nvPicPr>
          <p:cNvPr id="364" name="Google Shape;364;p38"/>
          <p:cNvPicPr preferRelativeResize="0"/>
          <p:nvPr/>
        </p:nvPicPr>
        <p:blipFill rotWithShape="1">
          <a:blip r:embed="rId3">
            <a:alphaModFix/>
          </a:blip>
          <a:srcRect b="0" l="0" r="0" t="0"/>
          <a:stretch/>
        </p:blipFill>
        <p:spPr>
          <a:xfrm>
            <a:off x="799608" y="1419240"/>
            <a:ext cx="4367462" cy="2154212"/>
          </a:xfrm>
          <a:prstGeom prst="rect">
            <a:avLst/>
          </a:prstGeom>
          <a:noFill/>
          <a:ln>
            <a:noFill/>
          </a:ln>
        </p:spPr>
      </p:pic>
      <p:pic>
        <p:nvPicPr>
          <p:cNvPr id="365" name="Google Shape;365;p38"/>
          <p:cNvPicPr preferRelativeResize="0"/>
          <p:nvPr/>
        </p:nvPicPr>
        <p:blipFill>
          <a:blip r:embed="rId4">
            <a:alphaModFix/>
          </a:blip>
          <a:stretch>
            <a:fillRect/>
          </a:stretch>
        </p:blipFill>
        <p:spPr>
          <a:xfrm>
            <a:off x="5294850" y="1545087"/>
            <a:ext cx="3434949" cy="818050"/>
          </a:xfrm>
          <a:prstGeom prst="rect">
            <a:avLst/>
          </a:prstGeom>
          <a:noFill/>
          <a:ln>
            <a:noFill/>
          </a:ln>
        </p:spPr>
      </p:pic>
      <p:pic>
        <p:nvPicPr>
          <p:cNvPr id="366" name="Google Shape;366;p38"/>
          <p:cNvPicPr preferRelativeResize="0"/>
          <p:nvPr/>
        </p:nvPicPr>
        <p:blipFill>
          <a:blip r:embed="rId5">
            <a:alphaModFix/>
          </a:blip>
          <a:stretch>
            <a:fillRect/>
          </a:stretch>
        </p:blipFill>
        <p:spPr>
          <a:xfrm>
            <a:off x="5294849" y="2594469"/>
            <a:ext cx="3434951" cy="751808"/>
          </a:xfrm>
          <a:prstGeom prst="rect">
            <a:avLst/>
          </a:prstGeom>
          <a:noFill/>
          <a:ln>
            <a:noFill/>
          </a:ln>
        </p:spPr>
      </p:pic>
      <p:pic>
        <p:nvPicPr>
          <p:cNvPr id="367" name="Google Shape;367;p38"/>
          <p:cNvPicPr preferRelativeResize="0"/>
          <p:nvPr/>
        </p:nvPicPr>
        <p:blipFill>
          <a:blip r:embed="rId6">
            <a:alphaModFix/>
          </a:blip>
          <a:stretch>
            <a:fillRect/>
          </a:stretch>
        </p:blipFill>
        <p:spPr>
          <a:xfrm>
            <a:off x="5294850" y="1562900"/>
            <a:ext cx="3434950" cy="841561"/>
          </a:xfrm>
          <a:prstGeom prst="rect">
            <a:avLst/>
          </a:prstGeom>
          <a:noFill/>
          <a:ln>
            <a:noFill/>
          </a:ln>
        </p:spPr>
      </p:pic>
      <p:pic>
        <p:nvPicPr>
          <p:cNvPr id="368" name="Google Shape;368;p38"/>
          <p:cNvPicPr preferRelativeResize="0"/>
          <p:nvPr/>
        </p:nvPicPr>
        <p:blipFill>
          <a:blip r:embed="rId7">
            <a:alphaModFix/>
          </a:blip>
          <a:stretch>
            <a:fillRect/>
          </a:stretch>
        </p:blipFill>
        <p:spPr>
          <a:xfrm>
            <a:off x="5294850" y="2614275"/>
            <a:ext cx="3434950" cy="7233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9"/>
          <p:cNvSpPr/>
          <p:nvPr/>
        </p:nvSpPr>
        <p:spPr>
          <a:xfrm>
            <a:off x="2280750" y="1006675"/>
            <a:ext cx="4718700" cy="327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Light"/>
              <a:ea typeface="Kanit Light"/>
              <a:cs typeface="Kanit Light"/>
              <a:sym typeface="Kanit Light"/>
            </a:endParaRPr>
          </a:p>
        </p:txBody>
      </p:sp>
      <p:sp>
        <p:nvSpPr>
          <p:cNvPr id="374" name="Google Shape;374;p39"/>
          <p:cNvSpPr txBox="1"/>
          <p:nvPr>
            <p:ph type="ctrTitle"/>
          </p:nvPr>
        </p:nvSpPr>
        <p:spPr>
          <a:xfrm>
            <a:off x="2382250" y="2066690"/>
            <a:ext cx="4379400" cy="105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375" name="Google Shape;375;p39"/>
          <p:cNvGrpSpPr/>
          <p:nvPr/>
        </p:nvGrpSpPr>
        <p:grpSpPr>
          <a:xfrm>
            <a:off x="7229775" y="947625"/>
            <a:ext cx="536998" cy="134100"/>
            <a:chOff x="7229775" y="947625"/>
            <a:chExt cx="536998" cy="134100"/>
          </a:xfrm>
        </p:grpSpPr>
        <p:sp>
          <p:nvSpPr>
            <p:cNvPr id="376" name="Google Shape;376;p39"/>
            <p:cNvSpPr/>
            <p:nvPr/>
          </p:nvSpPr>
          <p:spPr>
            <a:xfrm>
              <a:off x="7229775"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377" name="Google Shape;377;p39"/>
            <p:cNvSpPr/>
            <p:nvPr/>
          </p:nvSpPr>
          <p:spPr>
            <a:xfrm>
              <a:off x="7364074"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378" name="Google Shape;378;p39"/>
            <p:cNvSpPr/>
            <p:nvPr/>
          </p:nvSpPr>
          <p:spPr>
            <a:xfrm>
              <a:off x="7498374"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379" name="Google Shape;379;p39"/>
            <p:cNvSpPr/>
            <p:nvPr/>
          </p:nvSpPr>
          <p:spPr>
            <a:xfrm>
              <a:off x="7632673"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grpSp>
        <p:nvGrpSpPr>
          <p:cNvPr id="380" name="Google Shape;380;p39"/>
          <p:cNvGrpSpPr/>
          <p:nvPr/>
        </p:nvGrpSpPr>
        <p:grpSpPr>
          <a:xfrm>
            <a:off x="7894100" y="3762250"/>
            <a:ext cx="226500" cy="378950"/>
            <a:chOff x="7894100" y="3762250"/>
            <a:chExt cx="226500" cy="378950"/>
          </a:xfrm>
        </p:grpSpPr>
        <p:sp>
          <p:nvSpPr>
            <p:cNvPr id="381" name="Google Shape;381;p39"/>
            <p:cNvSpPr/>
            <p:nvPr/>
          </p:nvSpPr>
          <p:spPr>
            <a:xfrm>
              <a:off x="8046500" y="3762250"/>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382" name="Google Shape;382;p39"/>
            <p:cNvSpPr/>
            <p:nvPr/>
          </p:nvSpPr>
          <p:spPr>
            <a:xfrm>
              <a:off x="7894100" y="3914675"/>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383" name="Google Shape;383;p39"/>
            <p:cNvSpPr/>
            <p:nvPr/>
          </p:nvSpPr>
          <p:spPr>
            <a:xfrm>
              <a:off x="8046500" y="4067100"/>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grpSp>
        <p:nvGrpSpPr>
          <p:cNvPr id="384" name="Google Shape;384;p39"/>
          <p:cNvGrpSpPr/>
          <p:nvPr/>
        </p:nvGrpSpPr>
        <p:grpSpPr>
          <a:xfrm>
            <a:off x="1225675" y="2319125"/>
            <a:ext cx="74100" cy="1788450"/>
            <a:chOff x="8657175" y="772575"/>
            <a:chExt cx="74100" cy="1788450"/>
          </a:xfrm>
        </p:grpSpPr>
        <p:sp>
          <p:nvSpPr>
            <p:cNvPr id="385" name="Google Shape;385;p39"/>
            <p:cNvSpPr/>
            <p:nvPr/>
          </p:nvSpPr>
          <p:spPr>
            <a:xfrm>
              <a:off x="8657175" y="772575"/>
              <a:ext cx="74100" cy="142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386" name="Google Shape;386;p39"/>
            <p:cNvSpPr/>
            <p:nvPr/>
          </p:nvSpPr>
          <p:spPr>
            <a:xfrm>
              <a:off x="8657175" y="2304150"/>
              <a:ext cx="741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387" name="Google Shape;387;p39"/>
            <p:cNvSpPr/>
            <p:nvPr/>
          </p:nvSpPr>
          <p:spPr>
            <a:xfrm>
              <a:off x="8657175" y="2483925"/>
              <a:ext cx="741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grpSp>
        <p:nvGrpSpPr>
          <p:cNvPr id="388" name="Google Shape;388;p39"/>
          <p:cNvGrpSpPr/>
          <p:nvPr/>
        </p:nvGrpSpPr>
        <p:grpSpPr>
          <a:xfrm>
            <a:off x="205650" y="308475"/>
            <a:ext cx="150300" cy="378950"/>
            <a:chOff x="205650" y="308475"/>
            <a:chExt cx="150300" cy="378950"/>
          </a:xfrm>
        </p:grpSpPr>
        <p:sp>
          <p:nvSpPr>
            <p:cNvPr id="389" name="Google Shape;389;p39"/>
            <p:cNvSpPr/>
            <p:nvPr/>
          </p:nvSpPr>
          <p:spPr>
            <a:xfrm>
              <a:off x="205650" y="308475"/>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390" name="Google Shape;390;p39"/>
            <p:cNvSpPr/>
            <p:nvPr/>
          </p:nvSpPr>
          <p:spPr>
            <a:xfrm>
              <a:off x="281850" y="460900"/>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391" name="Google Shape;391;p39"/>
            <p:cNvSpPr/>
            <p:nvPr/>
          </p:nvSpPr>
          <p:spPr>
            <a:xfrm>
              <a:off x="205650" y="613325"/>
              <a:ext cx="74100" cy="7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Content presentation</a:t>
            </a:r>
            <a:endParaRPr/>
          </a:p>
        </p:txBody>
      </p:sp>
      <p:sp>
        <p:nvSpPr>
          <p:cNvPr id="206" name="Google Shape;206;p24"/>
          <p:cNvSpPr txBox="1"/>
          <p:nvPr>
            <p:ph idx="2" type="title"/>
          </p:nvPr>
        </p:nvSpPr>
        <p:spPr>
          <a:xfrm>
            <a:off x="1440525" y="1478577"/>
            <a:ext cx="10320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07" name="Google Shape;207;p24"/>
          <p:cNvSpPr txBox="1"/>
          <p:nvPr>
            <p:ph idx="3" type="title"/>
          </p:nvPr>
        </p:nvSpPr>
        <p:spPr>
          <a:xfrm>
            <a:off x="1440525" y="3055444"/>
            <a:ext cx="10320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08" name="Google Shape;208;p24"/>
          <p:cNvSpPr txBox="1"/>
          <p:nvPr>
            <p:ph idx="4" type="title"/>
          </p:nvPr>
        </p:nvSpPr>
        <p:spPr>
          <a:xfrm>
            <a:off x="5221373" y="1478577"/>
            <a:ext cx="10320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09" name="Google Shape;209;p24"/>
          <p:cNvSpPr txBox="1"/>
          <p:nvPr>
            <p:ph idx="5" type="title"/>
          </p:nvPr>
        </p:nvSpPr>
        <p:spPr>
          <a:xfrm>
            <a:off x="5221373" y="3055444"/>
            <a:ext cx="1032000" cy="4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10" name="Google Shape;210;p24"/>
          <p:cNvSpPr txBox="1"/>
          <p:nvPr>
            <p:ph idx="1" type="subTitle"/>
          </p:nvPr>
        </p:nvSpPr>
        <p:spPr>
          <a:xfrm>
            <a:off x="1440525" y="2032570"/>
            <a:ext cx="2859600" cy="7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11" name="Google Shape;211;p24"/>
          <p:cNvSpPr txBox="1"/>
          <p:nvPr>
            <p:ph idx="8" type="subTitle"/>
          </p:nvPr>
        </p:nvSpPr>
        <p:spPr>
          <a:xfrm>
            <a:off x="5221373" y="2032570"/>
            <a:ext cx="2859600" cy="7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a:t>
            </a:r>
            <a:endParaRPr/>
          </a:p>
          <a:p>
            <a:pPr indent="0" lvl="0" marL="0" rtl="0" algn="l">
              <a:spcBef>
                <a:spcPts val="0"/>
              </a:spcBef>
              <a:spcAft>
                <a:spcPts val="0"/>
              </a:spcAft>
              <a:buNone/>
            </a:pPr>
            <a:r>
              <a:rPr lang="en"/>
              <a:t>Development</a:t>
            </a:r>
            <a:endParaRPr/>
          </a:p>
        </p:txBody>
      </p:sp>
      <p:sp>
        <p:nvSpPr>
          <p:cNvPr id="212" name="Google Shape;212;p24"/>
          <p:cNvSpPr txBox="1"/>
          <p:nvPr>
            <p:ph idx="13" type="subTitle"/>
          </p:nvPr>
        </p:nvSpPr>
        <p:spPr>
          <a:xfrm>
            <a:off x="1440525" y="3609510"/>
            <a:ext cx="2859600" cy="7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a:p>
            <a:pPr indent="0" lvl="0" marL="0" rtl="0" algn="l">
              <a:spcBef>
                <a:spcPts val="0"/>
              </a:spcBef>
              <a:spcAft>
                <a:spcPts val="0"/>
              </a:spcAft>
              <a:buNone/>
            </a:pPr>
            <a:r>
              <a:rPr lang="en"/>
              <a:t>Interpretation</a:t>
            </a:r>
            <a:endParaRPr/>
          </a:p>
        </p:txBody>
      </p:sp>
      <p:sp>
        <p:nvSpPr>
          <p:cNvPr id="213" name="Google Shape;213;p24"/>
          <p:cNvSpPr txBox="1"/>
          <p:nvPr>
            <p:ph idx="14" type="subTitle"/>
          </p:nvPr>
        </p:nvSpPr>
        <p:spPr>
          <a:xfrm>
            <a:off x="5221373" y="3609510"/>
            <a:ext cx="2833200" cy="7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a:t>
            </a:r>
            <a:endParaRPr/>
          </a:p>
          <a:p>
            <a:pPr indent="0" lvl="0" marL="0" rtl="0" algn="l">
              <a:spcBef>
                <a:spcPts val="0"/>
              </a:spcBef>
              <a:spcAft>
                <a:spcPts val="0"/>
              </a:spcAft>
              <a:buNone/>
            </a:pPr>
            <a:r>
              <a:rPr lang="en"/>
              <a:t>Improvements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2391900" y="2409526"/>
            <a:ext cx="4360200" cy="11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219" name="Google Shape;219;p25"/>
          <p:cNvSpPr txBox="1"/>
          <p:nvPr>
            <p:ph idx="2" type="title"/>
          </p:nvPr>
        </p:nvSpPr>
        <p:spPr>
          <a:xfrm>
            <a:off x="4027150" y="1352695"/>
            <a:ext cx="1089900" cy="10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20" name="Google Shape;220;p25"/>
          <p:cNvGrpSpPr/>
          <p:nvPr/>
        </p:nvGrpSpPr>
        <p:grpSpPr>
          <a:xfrm>
            <a:off x="7894100" y="3762250"/>
            <a:ext cx="226500" cy="378950"/>
            <a:chOff x="7894100" y="3762250"/>
            <a:chExt cx="226500" cy="378950"/>
          </a:xfrm>
        </p:grpSpPr>
        <p:sp>
          <p:nvSpPr>
            <p:cNvPr id="221" name="Google Shape;221;p25"/>
            <p:cNvSpPr/>
            <p:nvPr/>
          </p:nvSpPr>
          <p:spPr>
            <a:xfrm>
              <a:off x="8046500" y="3762250"/>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22" name="Google Shape;222;p25"/>
            <p:cNvSpPr/>
            <p:nvPr/>
          </p:nvSpPr>
          <p:spPr>
            <a:xfrm>
              <a:off x="7894100" y="3914675"/>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23" name="Google Shape;223;p25"/>
            <p:cNvSpPr/>
            <p:nvPr/>
          </p:nvSpPr>
          <p:spPr>
            <a:xfrm>
              <a:off x="8046500" y="4067100"/>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grpSp>
        <p:nvGrpSpPr>
          <p:cNvPr id="224" name="Google Shape;224;p25"/>
          <p:cNvGrpSpPr/>
          <p:nvPr/>
        </p:nvGrpSpPr>
        <p:grpSpPr>
          <a:xfrm>
            <a:off x="7229775" y="947625"/>
            <a:ext cx="536998" cy="134100"/>
            <a:chOff x="7229775" y="947625"/>
            <a:chExt cx="536998" cy="134100"/>
          </a:xfrm>
        </p:grpSpPr>
        <p:sp>
          <p:nvSpPr>
            <p:cNvPr id="225" name="Google Shape;225;p25"/>
            <p:cNvSpPr/>
            <p:nvPr/>
          </p:nvSpPr>
          <p:spPr>
            <a:xfrm>
              <a:off x="7229775"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26" name="Google Shape;226;p25"/>
            <p:cNvSpPr/>
            <p:nvPr/>
          </p:nvSpPr>
          <p:spPr>
            <a:xfrm>
              <a:off x="7364074"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27" name="Google Shape;227;p25"/>
            <p:cNvSpPr/>
            <p:nvPr/>
          </p:nvSpPr>
          <p:spPr>
            <a:xfrm>
              <a:off x="7498374"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28" name="Google Shape;228;p25"/>
            <p:cNvSpPr/>
            <p:nvPr/>
          </p:nvSpPr>
          <p:spPr>
            <a:xfrm>
              <a:off x="7632673"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720000" y="445025"/>
            <a:ext cx="454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34" name="Google Shape;234;p26"/>
          <p:cNvSpPr txBox="1"/>
          <p:nvPr>
            <p:ph idx="1" type="body"/>
          </p:nvPr>
        </p:nvSpPr>
        <p:spPr>
          <a:xfrm>
            <a:off x="720000" y="1130747"/>
            <a:ext cx="4549500" cy="3721800"/>
          </a:xfrm>
          <a:prstGeom prst="rect">
            <a:avLst/>
          </a:prstGeom>
        </p:spPr>
        <p:txBody>
          <a:bodyPr anchorCtr="0" anchor="t" bIns="91425" lIns="91425" spcFirstLastPara="1" rIns="91425" wrap="square" tIns="0">
            <a:spAutoFit/>
          </a:bodyPr>
          <a:lstStyle/>
          <a:p>
            <a:pPr indent="0" lvl="0" marL="0" rtl="0" algn="l">
              <a:lnSpc>
                <a:spcPct val="115000"/>
              </a:lnSpc>
              <a:spcBef>
                <a:spcPts val="0"/>
              </a:spcBef>
              <a:spcAft>
                <a:spcPts val="0"/>
              </a:spcAft>
              <a:buClr>
                <a:schemeClr val="lt1"/>
              </a:buClr>
              <a:buSzPts val="1100"/>
              <a:buFont typeface="Arial"/>
              <a:buNone/>
            </a:pPr>
            <a:r>
              <a:rPr b="1" lang="en" sz="1000">
                <a:latin typeface="Kanit"/>
                <a:ea typeface="Kanit"/>
                <a:cs typeface="Kanit"/>
                <a:sym typeface="Kanit"/>
              </a:rPr>
              <a:t>The Marvel Comics API 100 Comics Project</a:t>
            </a:r>
            <a:r>
              <a:rPr lang="en" sz="1000">
                <a:latin typeface="Kanit ExtraLight"/>
                <a:ea typeface="Kanit ExtraLight"/>
                <a:cs typeface="Kanit ExtraLight"/>
                <a:sym typeface="Kanit ExtraLight"/>
              </a:rPr>
              <a:t> came about after stumbling upon the incredible </a:t>
            </a:r>
            <a:r>
              <a:rPr b="1" lang="en" sz="1000">
                <a:latin typeface="Kanit"/>
                <a:ea typeface="Kanit"/>
                <a:cs typeface="Kanit"/>
                <a:sym typeface="Kanit"/>
              </a:rPr>
              <a:t>RESTful API</a:t>
            </a:r>
            <a:r>
              <a:rPr lang="en" sz="1000">
                <a:latin typeface="Kanit ExtraLight"/>
                <a:ea typeface="Kanit ExtraLight"/>
                <a:cs typeface="Kanit ExtraLight"/>
                <a:sym typeface="Kanit ExtraLight"/>
              </a:rPr>
              <a:t> that Marvel makes available to any curious individual. In addition to containing all the data recorded by the publisher about its entire range of publications (characters, formats, series, events, creators...), the API itself is a marvel in terms of how it's structured and documented.</a:t>
            </a:r>
            <a:endParaRPr sz="1000">
              <a:latin typeface="Kanit ExtraLight"/>
              <a:ea typeface="Kanit ExtraLight"/>
              <a:cs typeface="Kanit ExtraLight"/>
              <a:sym typeface="Kanit ExtraLight"/>
            </a:endParaRPr>
          </a:p>
          <a:p>
            <a:pPr indent="0" lvl="0" marL="0" rtl="0" algn="l">
              <a:lnSpc>
                <a:spcPct val="115000"/>
              </a:lnSpc>
              <a:spcBef>
                <a:spcPts val="1500"/>
              </a:spcBef>
              <a:spcAft>
                <a:spcPts val="0"/>
              </a:spcAft>
              <a:buClr>
                <a:schemeClr val="lt1"/>
              </a:buClr>
              <a:buSzPts val="1100"/>
              <a:buFont typeface="Arial"/>
              <a:buNone/>
            </a:pPr>
            <a:r>
              <a:rPr lang="en" sz="1000">
                <a:latin typeface="Kanit ExtraLight"/>
                <a:ea typeface="Kanit ExtraLight"/>
                <a:cs typeface="Kanit ExtraLight"/>
                <a:sym typeface="Kanit ExtraLight"/>
              </a:rPr>
              <a:t>Intuitive in its use and appealing due to its content, it attracted me enough to embark on </a:t>
            </a:r>
            <a:r>
              <a:rPr b="1" lang="en" sz="1000">
                <a:latin typeface="Kanit"/>
                <a:ea typeface="Kanit"/>
                <a:cs typeface="Kanit"/>
                <a:sym typeface="Kanit"/>
              </a:rPr>
              <a:t>my first foray into data-mining</a:t>
            </a:r>
            <a:r>
              <a:rPr lang="en" sz="1000">
                <a:latin typeface="Kanit ExtraLight"/>
                <a:ea typeface="Kanit ExtraLight"/>
                <a:cs typeface="Kanit ExtraLight"/>
                <a:sym typeface="Kanit ExtraLight"/>
              </a:rPr>
              <a:t>.</a:t>
            </a:r>
            <a:endParaRPr sz="1000">
              <a:latin typeface="Kanit ExtraLight"/>
              <a:ea typeface="Kanit ExtraLight"/>
              <a:cs typeface="Kanit ExtraLight"/>
              <a:sym typeface="Kanit ExtraLight"/>
            </a:endParaRPr>
          </a:p>
          <a:p>
            <a:pPr indent="0" lvl="0" marL="0" rtl="0" algn="l">
              <a:lnSpc>
                <a:spcPct val="115000"/>
              </a:lnSpc>
              <a:spcBef>
                <a:spcPts val="1500"/>
              </a:spcBef>
              <a:spcAft>
                <a:spcPts val="0"/>
              </a:spcAft>
              <a:buNone/>
            </a:pPr>
            <a:r>
              <a:rPr lang="en" sz="1000">
                <a:latin typeface="Kanit ExtraLight"/>
                <a:ea typeface="Kanit ExtraLight"/>
                <a:cs typeface="Kanit ExtraLight"/>
                <a:sym typeface="Kanit ExtraLight"/>
              </a:rPr>
              <a:t>In this project, I aim to deploy </a:t>
            </a:r>
            <a:r>
              <a:rPr b="1" lang="en" sz="1000">
                <a:latin typeface="Kanit"/>
                <a:ea typeface="Kanit"/>
                <a:cs typeface="Kanit"/>
                <a:sym typeface="Kanit"/>
              </a:rPr>
              <a:t>an analysis of the last 100 comics published by Marvel Comics in the year 2023</a:t>
            </a:r>
            <a:r>
              <a:rPr lang="en" sz="1000">
                <a:latin typeface="Kanit ExtraLight"/>
                <a:ea typeface="Kanit ExtraLight"/>
                <a:cs typeface="Kanit ExtraLight"/>
                <a:sym typeface="Kanit ExtraLight"/>
              </a:rPr>
              <a:t>. I try to answer several questions that I had before starting the work:</a:t>
            </a:r>
            <a:endParaRPr sz="1000">
              <a:latin typeface="Kanit ExtraLight"/>
              <a:ea typeface="Kanit ExtraLight"/>
              <a:cs typeface="Kanit ExtraLight"/>
              <a:sym typeface="Kanit ExtraLight"/>
            </a:endParaRPr>
          </a:p>
          <a:p>
            <a:pPr indent="-292100" lvl="0" marL="457200" rtl="0" algn="l">
              <a:lnSpc>
                <a:spcPct val="115000"/>
              </a:lnSpc>
              <a:spcBef>
                <a:spcPts val="1500"/>
              </a:spcBef>
              <a:spcAft>
                <a:spcPts val="0"/>
              </a:spcAft>
              <a:buSzPts val="1000"/>
              <a:buFont typeface="Kanit ExtraLight"/>
              <a:buChar char="●"/>
            </a:pPr>
            <a:r>
              <a:rPr lang="en" sz="1000">
                <a:latin typeface="Kanit ExtraLight"/>
                <a:ea typeface="Kanit ExtraLight"/>
                <a:cs typeface="Kanit ExtraLight"/>
                <a:sym typeface="Kanit ExtraLight"/>
              </a:rPr>
              <a:t>What are the characters that appear the most?</a:t>
            </a:r>
            <a:endParaRPr sz="1000">
              <a:latin typeface="Kanit ExtraLight"/>
              <a:ea typeface="Kanit ExtraLight"/>
              <a:cs typeface="Kanit ExtraLight"/>
              <a:sym typeface="Kanit ExtraLight"/>
            </a:endParaRPr>
          </a:p>
          <a:p>
            <a:pPr indent="-292100" lvl="0" marL="457200" rtl="0" algn="l">
              <a:lnSpc>
                <a:spcPct val="115000"/>
              </a:lnSpc>
              <a:spcBef>
                <a:spcPts val="0"/>
              </a:spcBef>
              <a:spcAft>
                <a:spcPts val="0"/>
              </a:spcAft>
              <a:buSzPts val="1000"/>
              <a:buFont typeface="Kanit ExtraLight"/>
              <a:buChar char="●"/>
            </a:pPr>
            <a:r>
              <a:rPr lang="en" sz="1000">
                <a:latin typeface="Kanit ExtraLight"/>
                <a:ea typeface="Kanit ExtraLight"/>
                <a:cs typeface="Kanit ExtraLight"/>
                <a:sym typeface="Kanit ExtraLight"/>
              </a:rPr>
              <a:t>What are the most published formats?</a:t>
            </a:r>
            <a:endParaRPr sz="1000">
              <a:latin typeface="Kanit ExtraLight"/>
              <a:ea typeface="Kanit ExtraLight"/>
              <a:cs typeface="Kanit ExtraLight"/>
              <a:sym typeface="Kanit ExtraLight"/>
            </a:endParaRPr>
          </a:p>
          <a:p>
            <a:pPr indent="-292100" lvl="0" marL="457200" rtl="0" algn="l">
              <a:lnSpc>
                <a:spcPct val="115000"/>
              </a:lnSpc>
              <a:spcBef>
                <a:spcPts val="0"/>
              </a:spcBef>
              <a:spcAft>
                <a:spcPts val="0"/>
              </a:spcAft>
              <a:buSzPts val="1000"/>
              <a:buFont typeface="Kanit ExtraLight"/>
              <a:buChar char="●"/>
            </a:pPr>
            <a:r>
              <a:rPr lang="en" sz="1000">
                <a:latin typeface="Kanit ExtraLight"/>
                <a:ea typeface="Kanit ExtraLight"/>
                <a:cs typeface="Kanit ExtraLight"/>
                <a:sym typeface="Kanit ExtraLight"/>
              </a:rPr>
              <a:t>Who are the involved creators and which ones are the most prolific?</a:t>
            </a:r>
            <a:endParaRPr sz="1000">
              <a:latin typeface="Kanit ExtraLight"/>
              <a:ea typeface="Kanit ExtraLight"/>
              <a:cs typeface="Kanit ExtraLight"/>
              <a:sym typeface="Kanit ExtraLight"/>
            </a:endParaRPr>
          </a:p>
          <a:p>
            <a:pPr indent="-298450" lvl="0" marL="457200" rtl="0" algn="l">
              <a:lnSpc>
                <a:spcPct val="115000"/>
              </a:lnSpc>
              <a:spcBef>
                <a:spcPts val="0"/>
              </a:spcBef>
              <a:spcAft>
                <a:spcPts val="0"/>
              </a:spcAft>
              <a:buSzPts val="1100"/>
              <a:buFont typeface="Kanit ExtraLight"/>
              <a:buChar char="●"/>
            </a:pPr>
            <a:r>
              <a:rPr lang="en" sz="1100">
                <a:latin typeface="Kanit ExtraLight"/>
                <a:ea typeface="Kanit ExtraLight"/>
                <a:cs typeface="Kanit ExtraLight"/>
                <a:sym typeface="Kanit ExtraLight"/>
              </a:rPr>
              <a:t>What is the direct relationship between the price of a format and the number of pages it contains?</a:t>
            </a:r>
            <a:endParaRPr sz="1000">
              <a:latin typeface="Kanit ExtraLight"/>
              <a:ea typeface="Kanit ExtraLight"/>
              <a:cs typeface="Kanit ExtraLight"/>
              <a:sym typeface="Kanit ExtraLight"/>
            </a:endParaRPr>
          </a:p>
          <a:p>
            <a:pPr indent="0" lvl="0" marL="0" rtl="0" algn="l">
              <a:spcBef>
                <a:spcPts val="0"/>
              </a:spcBef>
              <a:spcAft>
                <a:spcPts val="0"/>
              </a:spcAft>
              <a:buNone/>
            </a:pPr>
            <a:r>
              <a:t/>
            </a:r>
            <a:endParaRPr/>
          </a:p>
        </p:txBody>
      </p:sp>
      <p:pic>
        <p:nvPicPr>
          <p:cNvPr id="235" name="Google Shape;235;p26"/>
          <p:cNvPicPr preferRelativeResize="0"/>
          <p:nvPr>
            <p:ph idx="2" type="pic"/>
          </p:nvPr>
        </p:nvPicPr>
        <p:blipFill rotWithShape="1">
          <a:blip r:embed="rId3">
            <a:alphaModFix/>
          </a:blip>
          <a:srcRect b="3130" l="0" r="0" t="3139"/>
          <a:stretch/>
        </p:blipFill>
        <p:spPr>
          <a:xfrm>
            <a:off x="5831400" y="756200"/>
            <a:ext cx="2526600" cy="3699600"/>
          </a:xfrm>
          <a:prstGeom prst="snip1Rect">
            <a:avLst>
              <a:gd fmla="val 16667" name="adj"/>
            </a:avLst>
          </a:prstGeom>
        </p:spPr>
      </p:pic>
      <p:sp>
        <p:nvSpPr>
          <p:cNvPr id="236" name="Google Shape;236;p26"/>
          <p:cNvSpPr/>
          <p:nvPr/>
        </p:nvSpPr>
        <p:spPr>
          <a:xfrm rot="5400000">
            <a:off x="5518774" y="3918801"/>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37" name="Google Shape;237;p26"/>
          <p:cNvSpPr/>
          <p:nvPr/>
        </p:nvSpPr>
        <p:spPr>
          <a:xfrm rot="5400000">
            <a:off x="5518774" y="4053100"/>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38" name="Google Shape;238;p26"/>
          <p:cNvSpPr/>
          <p:nvPr/>
        </p:nvSpPr>
        <p:spPr>
          <a:xfrm rot="5400000">
            <a:off x="5518774" y="4187400"/>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39" name="Google Shape;239;p26"/>
          <p:cNvSpPr/>
          <p:nvPr/>
        </p:nvSpPr>
        <p:spPr>
          <a:xfrm rot="5400000">
            <a:off x="5518774" y="4321699"/>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2391900" y="2409526"/>
            <a:ext cx="4360200" cy="11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Technical</a:t>
            </a:r>
            <a:endParaRPr sz="4400"/>
          </a:p>
          <a:p>
            <a:pPr indent="0" lvl="0" marL="0" rtl="0" algn="ctr">
              <a:spcBef>
                <a:spcPts val="0"/>
              </a:spcBef>
              <a:spcAft>
                <a:spcPts val="0"/>
              </a:spcAft>
              <a:buNone/>
            </a:pPr>
            <a:r>
              <a:rPr lang="en" sz="4400"/>
              <a:t>Development</a:t>
            </a:r>
            <a:endParaRPr sz="4400"/>
          </a:p>
        </p:txBody>
      </p:sp>
      <p:sp>
        <p:nvSpPr>
          <p:cNvPr id="245" name="Google Shape;245;p27"/>
          <p:cNvSpPr txBox="1"/>
          <p:nvPr>
            <p:ph idx="2" type="title"/>
          </p:nvPr>
        </p:nvSpPr>
        <p:spPr>
          <a:xfrm>
            <a:off x="3932774" y="1352700"/>
            <a:ext cx="1493700" cy="10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246" name="Google Shape;246;p27"/>
          <p:cNvGrpSpPr/>
          <p:nvPr/>
        </p:nvGrpSpPr>
        <p:grpSpPr>
          <a:xfrm>
            <a:off x="7894100" y="3762250"/>
            <a:ext cx="226500" cy="378950"/>
            <a:chOff x="7894100" y="3762250"/>
            <a:chExt cx="226500" cy="378950"/>
          </a:xfrm>
        </p:grpSpPr>
        <p:sp>
          <p:nvSpPr>
            <p:cNvPr id="247" name="Google Shape;247;p27"/>
            <p:cNvSpPr/>
            <p:nvPr/>
          </p:nvSpPr>
          <p:spPr>
            <a:xfrm>
              <a:off x="8046500" y="3762250"/>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48" name="Google Shape;248;p27"/>
            <p:cNvSpPr/>
            <p:nvPr/>
          </p:nvSpPr>
          <p:spPr>
            <a:xfrm>
              <a:off x="7894100" y="3914675"/>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49" name="Google Shape;249;p27"/>
            <p:cNvSpPr/>
            <p:nvPr/>
          </p:nvSpPr>
          <p:spPr>
            <a:xfrm>
              <a:off x="8046500" y="4067100"/>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grpSp>
        <p:nvGrpSpPr>
          <p:cNvPr id="250" name="Google Shape;250;p27"/>
          <p:cNvGrpSpPr/>
          <p:nvPr/>
        </p:nvGrpSpPr>
        <p:grpSpPr>
          <a:xfrm>
            <a:off x="7229775" y="947625"/>
            <a:ext cx="536998" cy="134100"/>
            <a:chOff x="7229775" y="947625"/>
            <a:chExt cx="536998" cy="134100"/>
          </a:xfrm>
        </p:grpSpPr>
        <p:sp>
          <p:nvSpPr>
            <p:cNvPr id="251" name="Google Shape;251;p27"/>
            <p:cNvSpPr/>
            <p:nvPr/>
          </p:nvSpPr>
          <p:spPr>
            <a:xfrm>
              <a:off x="7229775"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52" name="Google Shape;252;p27"/>
            <p:cNvSpPr/>
            <p:nvPr/>
          </p:nvSpPr>
          <p:spPr>
            <a:xfrm>
              <a:off x="7364074"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53" name="Google Shape;253;p27"/>
            <p:cNvSpPr/>
            <p:nvPr/>
          </p:nvSpPr>
          <p:spPr>
            <a:xfrm>
              <a:off x="7498374"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54" name="Google Shape;254;p27"/>
            <p:cNvSpPr/>
            <p:nvPr/>
          </p:nvSpPr>
          <p:spPr>
            <a:xfrm>
              <a:off x="7632673"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Project’s Methodology</a:t>
            </a:r>
            <a:endParaRPr/>
          </a:p>
        </p:txBody>
      </p:sp>
      <p:sp>
        <p:nvSpPr>
          <p:cNvPr id="260" name="Google Shape;260;p28"/>
          <p:cNvSpPr txBox="1"/>
          <p:nvPr>
            <p:ph idx="1" type="body"/>
          </p:nvPr>
        </p:nvSpPr>
        <p:spPr>
          <a:xfrm>
            <a:off x="720000" y="1152475"/>
            <a:ext cx="7704000" cy="4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followed throughout the work</a:t>
            </a:r>
            <a:endParaRPr/>
          </a:p>
        </p:txBody>
      </p:sp>
      <p:pic>
        <p:nvPicPr>
          <p:cNvPr id="261" name="Google Shape;261;p28"/>
          <p:cNvPicPr preferRelativeResize="0"/>
          <p:nvPr/>
        </p:nvPicPr>
        <p:blipFill rotWithShape="1">
          <a:blip r:embed="rId3">
            <a:alphaModFix amt="60000"/>
          </a:blip>
          <a:srcRect b="0" l="38540" r="0" t="43939"/>
          <a:stretch/>
        </p:blipFill>
        <p:spPr>
          <a:xfrm flipH="1">
            <a:off x="0" y="2807025"/>
            <a:ext cx="4553876" cy="2336475"/>
          </a:xfrm>
          <a:prstGeom prst="rect">
            <a:avLst/>
          </a:prstGeom>
          <a:noFill/>
          <a:ln>
            <a:noFill/>
          </a:ln>
        </p:spPr>
      </p:pic>
      <p:graphicFrame>
        <p:nvGraphicFramePr>
          <p:cNvPr id="262" name="Google Shape;262;p28"/>
          <p:cNvGraphicFramePr/>
          <p:nvPr/>
        </p:nvGraphicFramePr>
        <p:xfrm>
          <a:off x="720000" y="1614825"/>
          <a:ext cx="3000000" cy="3000000"/>
        </p:xfrm>
        <a:graphic>
          <a:graphicData uri="http://schemas.openxmlformats.org/drawingml/2006/table">
            <a:tbl>
              <a:tblPr>
                <a:noFill/>
                <a:tableStyleId>{8011F2AD-70BD-477A-85D8-4F8A4F565EF0}</a:tableStyleId>
              </a:tblPr>
              <a:tblGrid>
                <a:gridCol w="2619875"/>
                <a:gridCol w="5084125"/>
              </a:tblGrid>
              <a:tr h="751100">
                <a:tc>
                  <a:txBody>
                    <a:bodyPr/>
                    <a:lstStyle/>
                    <a:p>
                      <a:pPr indent="0" lvl="0" marL="0" rtl="0" algn="ctr">
                        <a:spcBef>
                          <a:spcPts val="0"/>
                        </a:spcBef>
                        <a:spcAft>
                          <a:spcPts val="0"/>
                        </a:spcAft>
                        <a:buNone/>
                      </a:pPr>
                      <a:r>
                        <a:rPr b="1" lang="en" sz="1200">
                          <a:solidFill>
                            <a:srgbClr val="FFFFFF"/>
                          </a:solidFill>
                          <a:latin typeface="Kanit"/>
                          <a:ea typeface="Kanit"/>
                          <a:cs typeface="Kanit"/>
                          <a:sym typeface="Kanit"/>
                        </a:rPr>
                        <a:t>RESTful API use</a:t>
                      </a:r>
                      <a:endParaRPr b="1" sz="1200">
                        <a:solidFill>
                          <a:srgbClr val="FFFFFF"/>
                        </a:solidFill>
                        <a:latin typeface="Kanit"/>
                        <a:ea typeface="Kanit"/>
                        <a:cs typeface="Kanit"/>
                        <a:sym typeface="Kanit"/>
                      </a:endParaRPr>
                    </a:p>
                  </a:txBody>
                  <a:tcPr marT="0" marB="0"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chemeClr val="dk1"/>
                          </a:solidFill>
                          <a:latin typeface="Roboto"/>
                          <a:ea typeface="Roboto"/>
                          <a:cs typeface="Roboto"/>
                          <a:sym typeface="Roboto"/>
                        </a:rPr>
                        <a:t>Understanding the documentation, use of requests libraries, data extraction arrays/dictionaries</a:t>
                      </a:r>
                      <a:endParaRPr sz="1000">
                        <a:solidFill>
                          <a:schemeClr val="dk1"/>
                        </a:solidFill>
                        <a:latin typeface="Kanit ExtraLight"/>
                        <a:ea typeface="Kanit ExtraLight"/>
                        <a:cs typeface="Kanit ExtraLight"/>
                        <a:sym typeface="Kanit ExtraLight"/>
                      </a:endParaRPr>
                    </a:p>
                  </a:txBody>
                  <a:tcPr marT="0" marB="0"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707575">
                <a:tc>
                  <a:txBody>
                    <a:bodyPr/>
                    <a:lstStyle/>
                    <a:p>
                      <a:pPr indent="0" lvl="0" marL="0" rtl="0" algn="ctr">
                        <a:spcBef>
                          <a:spcPts val="0"/>
                        </a:spcBef>
                        <a:spcAft>
                          <a:spcPts val="0"/>
                        </a:spcAft>
                        <a:buNone/>
                      </a:pPr>
                      <a:r>
                        <a:rPr b="1" lang="en" sz="1200">
                          <a:solidFill>
                            <a:srgbClr val="FFFFFF"/>
                          </a:solidFill>
                          <a:latin typeface="Kanit"/>
                          <a:ea typeface="Kanit"/>
                          <a:cs typeface="Kanit"/>
                          <a:sym typeface="Kanit"/>
                        </a:rPr>
                        <a:t>Cleaning data process</a:t>
                      </a:r>
                      <a:endParaRPr b="1" sz="1200">
                        <a:solidFill>
                          <a:srgbClr val="FFFFFF"/>
                        </a:solidFill>
                        <a:latin typeface="Kanit"/>
                        <a:ea typeface="Kanit"/>
                        <a:cs typeface="Kanit"/>
                        <a:sym typeface="Kanit"/>
                      </a:endParaRPr>
                    </a:p>
                  </a:txBody>
                  <a:tcPr marT="0" marB="0"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sz="1200">
                          <a:solidFill>
                            <a:srgbClr val="FFFFFF"/>
                          </a:solidFill>
                          <a:latin typeface="Kanit Light"/>
                          <a:ea typeface="Kanit Light"/>
                          <a:cs typeface="Kanit Light"/>
                          <a:sym typeface="Kanit Light"/>
                        </a:rPr>
                        <a:t>Data cleaning and standardization. Formatting of raw information for later use</a:t>
                      </a:r>
                      <a:endParaRPr sz="1200">
                        <a:solidFill>
                          <a:srgbClr val="FFFFFF"/>
                        </a:solidFill>
                        <a:latin typeface="Kanit Light"/>
                        <a:ea typeface="Kanit Light"/>
                        <a:cs typeface="Kanit Light"/>
                        <a:sym typeface="Kanit Light"/>
                      </a:endParaRPr>
                    </a:p>
                  </a:txBody>
                  <a:tcPr marT="0" marB="0"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754750">
                <a:tc>
                  <a:txBody>
                    <a:bodyPr/>
                    <a:lstStyle/>
                    <a:p>
                      <a:pPr indent="0" lvl="0" marL="0" rtl="0" algn="ctr">
                        <a:spcBef>
                          <a:spcPts val="0"/>
                        </a:spcBef>
                        <a:spcAft>
                          <a:spcPts val="0"/>
                        </a:spcAft>
                        <a:buNone/>
                      </a:pPr>
                      <a:r>
                        <a:rPr b="1" lang="en" sz="1200">
                          <a:solidFill>
                            <a:srgbClr val="FFFFFF"/>
                          </a:solidFill>
                          <a:latin typeface="Kanit"/>
                          <a:ea typeface="Kanit"/>
                          <a:cs typeface="Kanit"/>
                          <a:sym typeface="Kanit"/>
                        </a:rPr>
                        <a:t>Grouping/Aggregation data</a:t>
                      </a:r>
                      <a:endParaRPr b="1" sz="1200">
                        <a:solidFill>
                          <a:srgbClr val="FFFFFF"/>
                        </a:solidFill>
                        <a:latin typeface="Kanit"/>
                        <a:ea typeface="Kanit"/>
                        <a:cs typeface="Kanit"/>
                        <a:sym typeface="Kanit"/>
                      </a:endParaRPr>
                    </a:p>
                  </a:txBody>
                  <a:tcPr marT="0" marB="0"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rgbClr val="FFFFFF"/>
                          </a:solidFill>
                          <a:latin typeface="Kanit Light"/>
                          <a:ea typeface="Kanit Light"/>
                          <a:cs typeface="Kanit Light"/>
                          <a:sym typeface="Kanit Light"/>
                        </a:rPr>
                        <a:t>Grouping into specific DataFrames for data comprehension. Aggregation operations for interpreting numerical data</a:t>
                      </a:r>
                      <a:endParaRPr sz="1200">
                        <a:solidFill>
                          <a:srgbClr val="FFFFFF"/>
                        </a:solidFill>
                        <a:latin typeface="Kanit Light"/>
                        <a:ea typeface="Kanit Light"/>
                        <a:cs typeface="Kanit Light"/>
                        <a:sym typeface="Kanit Light"/>
                      </a:endParaRPr>
                    </a:p>
                  </a:txBody>
                  <a:tcPr marT="0" marB="0"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21050">
                <a:tc>
                  <a:txBody>
                    <a:bodyPr/>
                    <a:lstStyle/>
                    <a:p>
                      <a:pPr indent="0" lvl="0" marL="0" rtl="0" algn="ctr">
                        <a:spcBef>
                          <a:spcPts val="0"/>
                        </a:spcBef>
                        <a:spcAft>
                          <a:spcPts val="0"/>
                        </a:spcAft>
                        <a:buNone/>
                      </a:pPr>
                      <a:r>
                        <a:rPr b="1" lang="en" sz="1200">
                          <a:solidFill>
                            <a:srgbClr val="FFFFFF"/>
                          </a:solidFill>
                          <a:latin typeface="Kanit"/>
                          <a:ea typeface="Kanit"/>
                          <a:cs typeface="Kanit"/>
                          <a:sym typeface="Kanit"/>
                        </a:rPr>
                        <a:t>Visual understanding</a:t>
                      </a:r>
                      <a:endParaRPr b="1" sz="1200">
                        <a:solidFill>
                          <a:srgbClr val="FFFFFF"/>
                        </a:solidFill>
                        <a:latin typeface="Kanit"/>
                        <a:ea typeface="Kanit"/>
                        <a:cs typeface="Kanit"/>
                        <a:sym typeface="Kanit"/>
                      </a:endParaRPr>
                    </a:p>
                  </a:txBody>
                  <a:tcPr marT="0" marB="0"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1600"/>
                        </a:spcAft>
                        <a:buNone/>
                      </a:pPr>
                      <a:r>
                        <a:rPr lang="en" sz="1200">
                          <a:solidFill>
                            <a:srgbClr val="FFFFFF"/>
                          </a:solidFill>
                          <a:latin typeface="Kanit Light"/>
                          <a:ea typeface="Kanit Light"/>
                          <a:cs typeface="Kanit Light"/>
                          <a:sym typeface="Kanit Light"/>
                        </a:rPr>
                        <a:t>Final representation in statistical graphic charts to visually </a:t>
                      </a:r>
                      <a:r>
                        <a:rPr lang="en" sz="1200">
                          <a:solidFill>
                            <a:srgbClr val="FFFFFF"/>
                          </a:solidFill>
                          <a:latin typeface="Kanit Light"/>
                          <a:ea typeface="Kanit Light"/>
                          <a:cs typeface="Kanit Light"/>
                          <a:sym typeface="Kanit Light"/>
                        </a:rPr>
                        <a:t>understand</a:t>
                      </a:r>
                      <a:r>
                        <a:rPr lang="en" sz="1200">
                          <a:solidFill>
                            <a:srgbClr val="FFFFFF"/>
                          </a:solidFill>
                          <a:latin typeface="Kanit Light"/>
                          <a:ea typeface="Kanit Light"/>
                          <a:cs typeface="Kanit Light"/>
                          <a:sym typeface="Kanit Light"/>
                        </a:rPr>
                        <a:t> the obtained results</a:t>
                      </a:r>
                      <a:endParaRPr sz="1200">
                        <a:solidFill>
                          <a:srgbClr val="FFFFFF"/>
                        </a:solidFill>
                        <a:latin typeface="Kanit Light"/>
                        <a:ea typeface="Kanit Light"/>
                        <a:cs typeface="Kanit Light"/>
                        <a:sym typeface="Kanit Light"/>
                      </a:endParaRPr>
                    </a:p>
                  </a:txBody>
                  <a:tcPr marT="0" marB="0"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263" name="Google Shape;263;p28"/>
          <p:cNvSpPr/>
          <p:nvPr/>
        </p:nvSpPr>
        <p:spPr>
          <a:xfrm>
            <a:off x="7887000" y="135237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64" name="Google Shape;264;p28"/>
          <p:cNvSpPr/>
          <p:nvPr/>
        </p:nvSpPr>
        <p:spPr>
          <a:xfrm>
            <a:off x="8021299" y="135237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65" name="Google Shape;265;p28"/>
          <p:cNvSpPr/>
          <p:nvPr/>
        </p:nvSpPr>
        <p:spPr>
          <a:xfrm>
            <a:off x="8155599" y="135237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66" name="Google Shape;266;p28"/>
          <p:cNvSpPr/>
          <p:nvPr/>
        </p:nvSpPr>
        <p:spPr>
          <a:xfrm>
            <a:off x="8289898" y="135237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2391900" y="2409526"/>
            <a:ext cx="4360200" cy="110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Data Analysis Interpretation</a:t>
            </a:r>
            <a:endParaRPr sz="4200"/>
          </a:p>
        </p:txBody>
      </p:sp>
      <p:sp>
        <p:nvSpPr>
          <p:cNvPr id="272" name="Google Shape;272;p29"/>
          <p:cNvSpPr txBox="1"/>
          <p:nvPr>
            <p:ph idx="2" type="title"/>
          </p:nvPr>
        </p:nvSpPr>
        <p:spPr>
          <a:xfrm>
            <a:off x="3932774" y="1352700"/>
            <a:ext cx="1493700" cy="10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273" name="Google Shape;273;p29"/>
          <p:cNvGrpSpPr/>
          <p:nvPr/>
        </p:nvGrpSpPr>
        <p:grpSpPr>
          <a:xfrm>
            <a:off x="7894100" y="3762250"/>
            <a:ext cx="226500" cy="378950"/>
            <a:chOff x="7894100" y="3762250"/>
            <a:chExt cx="226500" cy="378950"/>
          </a:xfrm>
        </p:grpSpPr>
        <p:sp>
          <p:nvSpPr>
            <p:cNvPr id="274" name="Google Shape;274;p29"/>
            <p:cNvSpPr/>
            <p:nvPr/>
          </p:nvSpPr>
          <p:spPr>
            <a:xfrm>
              <a:off x="8046500" y="3762250"/>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75" name="Google Shape;275;p29"/>
            <p:cNvSpPr/>
            <p:nvPr/>
          </p:nvSpPr>
          <p:spPr>
            <a:xfrm>
              <a:off x="7894100" y="3914675"/>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76" name="Google Shape;276;p29"/>
            <p:cNvSpPr/>
            <p:nvPr/>
          </p:nvSpPr>
          <p:spPr>
            <a:xfrm>
              <a:off x="8046500" y="4067100"/>
              <a:ext cx="74100" cy="74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grpSp>
        <p:nvGrpSpPr>
          <p:cNvPr id="277" name="Google Shape;277;p29"/>
          <p:cNvGrpSpPr/>
          <p:nvPr/>
        </p:nvGrpSpPr>
        <p:grpSpPr>
          <a:xfrm>
            <a:off x="7229775" y="947625"/>
            <a:ext cx="536998" cy="134100"/>
            <a:chOff x="7229775" y="947625"/>
            <a:chExt cx="536998" cy="134100"/>
          </a:xfrm>
        </p:grpSpPr>
        <p:sp>
          <p:nvSpPr>
            <p:cNvPr id="278" name="Google Shape;278;p29"/>
            <p:cNvSpPr/>
            <p:nvPr/>
          </p:nvSpPr>
          <p:spPr>
            <a:xfrm>
              <a:off x="7229775"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79" name="Google Shape;279;p29"/>
            <p:cNvSpPr/>
            <p:nvPr/>
          </p:nvSpPr>
          <p:spPr>
            <a:xfrm>
              <a:off x="7364074"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80" name="Google Shape;280;p29"/>
            <p:cNvSpPr/>
            <p:nvPr/>
          </p:nvSpPr>
          <p:spPr>
            <a:xfrm>
              <a:off x="7498374"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sp>
          <p:nvSpPr>
            <p:cNvPr id="281" name="Google Shape;281;p29"/>
            <p:cNvSpPr/>
            <p:nvPr/>
          </p:nvSpPr>
          <p:spPr>
            <a:xfrm>
              <a:off x="7632673" y="947625"/>
              <a:ext cx="134100" cy="134100"/>
            </a:xfrm>
            <a:prstGeom prst="mathPlus">
              <a:avLst>
                <a:gd fmla="val 0" name="adj1"/>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Kanit"/>
                <a:ea typeface="Kanit"/>
                <a:cs typeface="Kanit"/>
                <a:sym typeface="Kani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ph idx="1" type="subTitle"/>
          </p:nvPr>
        </p:nvSpPr>
        <p:spPr>
          <a:xfrm>
            <a:off x="7243355" y="1694638"/>
            <a:ext cx="1590900" cy="6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DataFrame Sample</a:t>
            </a:r>
            <a:endParaRPr sz="1300"/>
          </a:p>
        </p:txBody>
      </p:sp>
      <p:sp>
        <p:nvSpPr>
          <p:cNvPr id="287" name="Google Shape;287;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DataFrame Sneak Peak</a:t>
            </a:r>
            <a:endParaRPr/>
          </a:p>
        </p:txBody>
      </p:sp>
      <p:sp>
        <p:nvSpPr>
          <p:cNvPr id="288" name="Google Shape;288;p30"/>
          <p:cNvSpPr txBox="1"/>
          <p:nvPr>
            <p:ph idx="2" type="subTitle"/>
          </p:nvPr>
        </p:nvSpPr>
        <p:spPr>
          <a:xfrm>
            <a:off x="7298425" y="2388238"/>
            <a:ext cx="1429800" cy="16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00"/>
              <a:t>A glimpse at the data after data mining, cleaning and formatting the information obtained from the API</a:t>
            </a:r>
            <a:endParaRPr sz="900"/>
          </a:p>
        </p:txBody>
      </p:sp>
      <p:pic>
        <p:nvPicPr>
          <p:cNvPr id="289" name="Google Shape;289;p30"/>
          <p:cNvPicPr preferRelativeResize="0"/>
          <p:nvPr/>
        </p:nvPicPr>
        <p:blipFill>
          <a:blip r:embed="rId3">
            <a:alphaModFix/>
          </a:blip>
          <a:stretch>
            <a:fillRect/>
          </a:stretch>
        </p:blipFill>
        <p:spPr>
          <a:xfrm>
            <a:off x="696399" y="1550775"/>
            <a:ext cx="6471774" cy="2656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1"/>
          <p:cNvSpPr txBox="1"/>
          <p:nvPr>
            <p:ph idx="1" type="subTitle"/>
          </p:nvPr>
        </p:nvSpPr>
        <p:spPr>
          <a:xfrm>
            <a:off x="841516" y="3538830"/>
            <a:ext cx="4538100" cy="6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100"/>
              <a:t>Top 5 appearances in publications</a:t>
            </a:r>
            <a:endParaRPr sz="1100"/>
          </a:p>
        </p:txBody>
      </p:sp>
      <p:sp>
        <p:nvSpPr>
          <p:cNvPr id="295" name="Google Shape;295;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Published Character</a:t>
            </a:r>
            <a:endParaRPr/>
          </a:p>
        </p:txBody>
      </p:sp>
      <p:sp>
        <p:nvSpPr>
          <p:cNvPr id="296" name="Google Shape;296;p31"/>
          <p:cNvSpPr txBox="1"/>
          <p:nvPr>
            <p:ph idx="2" type="subTitle"/>
          </p:nvPr>
        </p:nvSpPr>
        <p:spPr>
          <a:xfrm>
            <a:off x="896599" y="4232430"/>
            <a:ext cx="4585200" cy="16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
              <a:t>This top 5 reflects the character (or theme) that appear most in the publications of the dataframe. From the top 5 onwards the appearances are much less numerous, reflecting the great variety of main characters in other comics</a:t>
            </a:r>
            <a:endParaRPr sz="700"/>
          </a:p>
        </p:txBody>
      </p:sp>
      <p:pic>
        <p:nvPicPr>
          <p:cNvPr id="297" name="Google Shape;297;p31"/>
          <p:cNvPicPr preferRelativeResize="0"/>
          <p:nvPr/>
        </p:nvPicPr>
        <p:blipFill>
          <a:blip r:embed="rId3">
            <a:alphaModFix/>
          </a:blip>
          <a:stretch>
            <a:fillRect/>
          </a:stretch>
        </p:blipFill>
        <p:spPr>
          <a:xfrm>
            <a:off x="841525" y="1213900"/>
            <a:ext cx="4939025" cy="2649275"/>
          </a:xfrm>
          <a:prstGeom prst="rect">
            <a:avLst/>
          </a:prstGeom>
          <a:noFill/>
          <a:ln>
            <a:noFill/>
          </a:ln>
        </p:spPr>
      </p:pic>
      <p:pic>
        <p:nvPicPr>
          <p:cNvPr id="298" name="Google Shape;298;p31"/>
          <p:cNvPicPr preferRelativeResize="0"/>
          <p:nvPr/>
        </p:nvPicPr>
        <p:blipFill>
          <a:blip r:embed="rId4">
            <a:alphaModFix/>
          </a:blip>
          <a:stretch>
            <a:fillRect/>
          </a:stretch>
        </p:blipFill>
        <p:spPr>
          <a:xfrm>
            <a:off x="4191875" y="1517875"/>
            <a:ext cx="946825" cy="1068000"/>
          </a:xfrm>
          <a:prstGeom prst="rect">
            <a:avLst/>
          </a:prstGeom>
          <a:noFill/>
          <a:ln>
            <a:noFill/>
          </a:ln>
        </p:spPr>
      </p:pic>
      <p:pic>
        <p:nvPicPr>
          <p:cNvPr id="299" name="Google Shape;299;p31"/>
          <p:cNvPicPr preferRelativeResize="0"/>
          <p:nvPr>
            <p:ph idx="2" type="pic"/>
          </p:nvPr>
        </p:nvPicPr>
        <p:blipFill rotWithShape="1">
          <a:blip r:embed="rId5">
            <a:alphaModFix/>
          </a:blip>
          <a:srcRect b="0" l="1634" r="1634" t="0"/>
          <a:stretch/>
        </p:blipFill>
        <p:spPr>
          <a:xfrm>
            <a:off x="6410500" y="953613"/>
            <a:ext cx="2151600" cy="3421500"/>
          </a:xfrm>
          <a:prstGeom prst="snip1Rect">
            <a:avLst>
              <a:gd fmla="val 16667"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 Design Agency by Slidesgo">
  <a:themeElements>
    <a:clrScheme name="Simple Light">
      <a:dk1>
        <a:srgbClr val="FFFFFF"/>
      </a:dk1>
      <a:lt1>
        <a:srgbClr val="000000"/>
      </a:lt1>
      <a:dk2>
        <a:srgbClr val="DD3D6E"/>
      </a:dk2>
      <a:lt2>
        <a:srgbClr val="6ABF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